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111.jpg" ContentType="image/png"/>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3.xml" ContentType="application/vnd.openxmlformats-officedocument.presentationml.tags+xml"/>
  <Override PartName="/ppt/notesSlides/notesSlide24.xml" ContentType="application/vnd.openxmlformats-officedocument.presentationml.notesSlide+xml"/>
  <Override PartName="/ppt/tags/tag4.xml" ContentType="application/vnd.openxmlformats-officedocument.presentationml.tags+xml"/>
  <Override PartName="/ppt/notesSlides/notesSlide25.xml" ContentType="application/vnd.openxmlformats-officedocument.presentationml.notesSlide+xml"/>
  <Override PartName="/ppt/tags/tag5.xml" ContentType="application/vnd.openxmlformats-officedocument.presentationml.tags+xml"/>
  <Override PartName="/ppt/notesSlides/notesSlide26.xml" ContentType="application/vnd.openxmlformats-officedocument.presentationml.notesSlide+xml"/>
  <Override PartName="/ppt/tags/tag6.xml" ContentType="application/vnd.openxmlformats-officedocument.presentationml.tags+xml"/>
  <Override PartName="/ppt/notesSlides/notesSlide27.xml" ContentType="application/vnd.openxmlformats-officedocument.presentationml.notesSlide+xml"/>
  <Override PartName="/ppt/tags/tag7.xml" ContentType="application/vnd.openxmlformats-officedocument.presentationml.tags+xml"/>
  <Override PartName="/ppt/notesSlides/notesSlide28.xml" ContentType="application/vnd.openxmlformats-officedocument.presentationml.notesSlide+xml"/>
  <Override PartName="/ppt/tags/tag8.xml" ContentType="application/vnd.openxmlformats-officedocument.presentationml.tags+xml"/>
  <Override PartName="/ppt/notesSlides/notesSlide29.xml" ContentType="application/vnd.openxmlformats-officedocument.presentationml.notesSlide+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6" r:id="rId1"/>
  </p:sldMasterIdLst>
  <p:notesMasterIdLst>
    <p:notesMasterId r:id="rId82"/>
  </p:notesMasterIdLst>
  <p:sldIdLst>
    <p:sldId id="276" r:id="rId2"/>
    <p:sldId id="309" r:id="rId3"/>
    <p:sldId id="299" r:id="rId4"/>
    <p:sldId id="256" r:id="rId5"/>
    <p:sldId id="257" r:id="rId6"/>
    <p:sldId id="258" r:id="rId7"/>
    <p:sldId id="259" r:id="rId8"/>
    <p:sldId id="260" r:id="rId9"/>
    <p:sldId id="261" r:id="rId10"/>
    <p:sldId id="262" r:id="rId11"/>
    <p:sldId id="263" r:id="rId12"/>
    <p:sldId id="279" r:id="rId13"/>
    <p:sldId id="281" r:id="rId14"/>
    <p:sldId id="282" r:id="rId15"/>
    <p:sldId id="286" r:id="rId16"/>
    <p:sldId id="333" r:id="rId17"/>
    <p:sldId id="334" r:id="rId18"/>
    <p:sldId id="289" r:id="rId19"/>
    <p:sldId id="335" r:id="rId20"/>
    <p:sldId id="291" r:id="rId21"/>
    <p:sldId id="336" r:id="rId22"/>
    <p:sldId id="296" r:id="rId23"/>
    <p:sldId id="337" r:id="rId24"/>
    <p:sldId id="338" r:id="rId25"/>
    <p:sldId id="339" r:id="rId26"/>
    <p:sldId id="340" r:id="rId27"/>
    <p:sldId id="341" r:id="rId28"/>
    <p:sldId id="342" r:id="rId29"/>
    <p:sldId id="266" r:id="rId30"/>
    <p:sldId id="302" r:id="rId31"/>
    <p:sldId id="301" r:id="rId32"/>
    <p:sldId id="343" r:id="rId33"/>
    <p:sldId id="269" r:id="rId34"/>
    <p:sldId id="270" r:id="rId35"/>
    <p:sldId id="300" r:id="rId36"/>
    <p:sldId id="298" r:id="rId37"/>
    <p:sldId id="271" r:id="rId38"/>
    <p:sldId id="344" r:id="rId39"/>
    <p:sldId id="307" r:id="rId40"/>
    <p:sldId id="311" r:id="rId41"/>
    <p:sldId id="312" r:id="rId42"/>
    <p:sldId id="313" r:id="rId43"/>
    <p:sldId id="314" r:id="rId44"/>
    <p:sldId id="315" r:id="rId45"/>
    <p:sldId id="316" r:id="rId46"/>
    <p:sldId id="317" r:id="rId47"/>
    <p:sldId id="318" r:id="rId48"/>
    <p:sldId id="267" r:id="rId49"/>
    <p:sldId id="264" r:id="rId50"/>
    <p:sldId id="268" r:id="rId51"/>
    <p:sldId id="265" r:id="rId52"/>
    <p:sldId id="319" r:id="rId53"/>
    <p:sldId id="290" r:id="rId54"/>
    <p:sldId id="305" r:id="rId55"/>
    <p:sldId id="321" r:id="rId56"/>
    <p:sldId id="306" r:id="rId57"/>
    <p:sldId id="322" r:id="rId58"/>
    <p:sldId id="323" r:id="rId59"/>
    <p:sldId id="324" r:id="rId60"/>
    <p:sldId id="325" r:id="rId61"/>
    <p:sldId id="274" r:id="rId62"/>
    <p:sldId id="326" r:id="rId63"/>
    <p:sldId id="327" r:id="rId64"/>
    <p:sldId id="328" r:id="rId65"/>
    <p:sldId id="329" r:id="rId66"/>
    <p:sldId id="330" r:id="rId67"/>
    <p:sldId id="331" r:id="rId68"/>
    <p:sldId id="332" r:id="rId69"/>
    <p:sldId id="308" r:id="rId70"/>
    <p:sldId id="277" r:id="rId71"/>
    <p:sldId id="310" r:id="rId72"/>
    <p:sldId id="287" r:id="rId73"/>
    <p:sldId id="288" r:id="rId74"/>
    <p:sldId id="292" r:id="rId75"/>
    <p:sldId id="293" r:id="rId76"/>
    <p:sldId id="294" r:id="rId77"/>
    <p:sldId id="295" r:id="rId78"/>
    <p:sldId id="297" r:id="rId79"/>
    <p:sldId id="273" r:id="rId80"/>
    <p:sldId id="275" r:id="rId8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3CF3853-E11B-4CEB-9FC7-71BE9FFC8235}">
          <p14:sldIdLst>
            <p14:sldId id="276"/>
            <p14:sldId id="309"/>
            <p14:sldId id="299"/>
            <p14:sldId id="256"/>
            <p14:sldId id="257"/>
            <p14:sldId id="258"/>
            <p14:sldId id="259"/>
            <p14:sldId id="260"/>
            <p14:sldId id="261"/>
            <p14:sldId id="262"/>
            <p14:sldId id="263"/>
            <p14:sldId id="279"/>
          </p14:sldIdLst>
        </p14:section>
        <p14:section name="Default Section" id="{BA86C550-505C-4875-89F3-EC279D939BD7}">
          <p14:sldIdLst>
            <p14:sldId id="281"/>
            <p14:sldId id="282"/>
            <p14:sldId id="286"/>
            <p14:sldId id="333"/>
            <p14:sldId id="334"/>
            <p14:sldId id="289"/>
            <p14:sldId id="335"/>
            <p14:sldId id="291"/>
            <p14:sldId id="336"/>
            <p14:sldId id="296"/>
            <p14:sldId id="337"/>
            <p14:sldId id="338"/>
            <p14:sldId id="339"/>
            <p14:sldId id="340"/>
            <p14:sldId id="341"/>
            <p14:sldId id="342"/>
            <p14:sldId id="266"/>
            <p14:sldId id="302"/>
            <p14:sldId id="301"/>
            <p14:sldId id="343"/>
            <p14:sldId id="269"/>
            <p14:sldId id="270"/>
            <p14:sldId id="300"/>
            <p14:sldId id="298"/>
            <p14:sldId id="271"/>
            <p14:sldId id="344"/>
            <p14:sldId id="307"/>
            <p14:sldId id="311"/>
            <p14:sldId id="312"/>
            <p14:sldId id="313"/>
            <p14:sldId id="314"/>
            <p14:sldId id="315"/>
            <p14:sldId id="316"/>
            <p14:sldId id="317"/>
            <p14:sldId id="318"/>
            <p14:sldId id="267"/>
            <p14:sldId id="264"/>
            <p14:sldId id="268"/>
            <p14:sldId id="265"/>
            <p14:sldId id="319"/>
            <p14:sldId id="290"/>
            <p14:sldId id="305"/>
            <p14:sldId id="321"/>
            <p14:sldId id="306"/>
            <p14:sldId id="322"/>
            <p14:sldId id="323"/>
            <p14:sldId id="324"/>
            <p14:sldId id="325"/>
            <p14:sldId id="274"/>
            <p14:sldId id="326"/>
            <p14:sldId id="327"/>
            <p14:sldId id="328"/>
            <p14:sldId id="329"/>
            <p14:sldId id="330"/>
            <p14:sldId id="331"/>
            <p14:sldId id="332"/>
            <p14:sldId id="308"/>
            <p14:sldId id="277"/>
            <p14:sldId id="310"/>
            <p14:sldId id="287"/>
            <p14:sldId id="288"/>
            <p14:sldId id="292"/>
            <p14:sldId id="293"/>
            <p14:sldId id="294"/>
            <p14:sldId id="295"/>
            <p14:sldId id="297"/>
            <p14:sldId id="273"/>
            <p14:sldId id="27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99FF66"/>
    <a:srgbClr val="0000FF"/>
    <a:srgbClr val="FFFF66"/>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41" autoAdjust="0"/>
    <p:restoredTop sz="94660"/>
  </p:normalViewPr>
  <p:slideViewPr>
    <p:cSldViewPr>
      <p:cViewPr varScale="1">
        <p:scale>
          <a:sx n="78" d="100"/>
          <a:sy n="78" d="100"/>
        </p:scale>
        <p:origin x="944" y="52"/>
      </p:cViewPr>
      <p:guideLst>
        <p:guide orient="horz" pos="2160"/>
        <p:guide pos="2880"/>
        <p:guide orient="horz" pos="16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1" Type="http://schemas.openxmlformats.org/officeDocument/2006/relationships/image" Target="../media/image91.jpg"/></Relationships>
</file>

<file path=ppt/diagrams/_rels/data2.xml.rels><?xml version="1.0" encoding="UTF-8" standalone="yes"?>
<Relationships xmlns="http://schemas.openxmlformats.org/package/2006/relationships"><Relationship Id="rId1" Type="http://schemas.openxmlformats.org/officeDocument/2006/relationships/image" Target="../media/image92.jpg"/></Relationships>
</file>

<file path=ppt/diagrams/_rels/data3.xml.rels><?xml version="1.0" encoding="UTF-8" standalone="yes"?>
<Relationships xmlns="http://schemas.openxmlformats.org/package/2006/relationships"><Relationship Id="rId1" Type="http://schemas.openxmlformats.org/officeDocument/2006/relationships/image" Target="../media/image94.jpg"/></Relationships>
</file>

<file path=ppt/diagrams/_rels/data4.xml.rels><?xml version="1.0" encoding="UTF-8" standalone="yes"?>
<Relationships xmlns="http://schemas.openxmlformats.org/package/2006/relationships"><Relationship Id="rId1" Type="http://schemas.openxmlformats.org/officeDocument/2006/relationships/image" Target="../media/image95.jpg"/></Relationships>
</file>

<file path=ppt/diagrams/_rels/drawing1.xml.rels><?xml version="1.0" encoding="UTF-8" standalone="yes"?>
<Relationships xmlns="http://schemas.openxmlformats.org/package/2006/relationships"><Relationship Id="rId1" Type="http://schemas.openxmlformats.org/officeDocument/2006/relationships/image" Target="../media/image91.jpg"/></Relationships>
</file>

<file path=ppt/diagrams/_rels/drawing2.xml.rels><?xml version="1.0" encoding="UTF-8" standalone="yes"?>
<Relationships xmlns="http://schemas.openxmlformats.org/package/2006/relationships"><Relationship Id="rId1" Type="http://schemas.openxmlformats.org/officeDocument/2006/relationships/image" Target="../media/image92.jpg"/></Relationships>
</file>

<file path=ppt/diagrams/_rels/drawing3.xml.rels><?xml version="1.0" encoding="UTF-8" standalone="yes"?>
<Relationships xmlns="http://schemas.openxmlformats.org/package/2006/relationships"><Relationship Id="rId1" Type="http://schemas.openxmlformats.org/officeDocument/2006/relationships/image" Target="../media/image94.jpg"/></Relationships>
</file>

<file path=ppt/diagrams/_rels/drawing4.xml.rels><?xml version="1.0" encoding="UTF-8" standalone="yes"?>
<Relationships xmlns="http://schemas.openxmlformats.org/package/2006/relationships"><Relationship Id="rId1" Type="http://schemas.openxmlformats.org/officeDocument/2006/relationships/image" Target="../media/image95.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BCF910-E6E6-4A15-BB93-3137C205DD44}" type="doc">
      <dgm:prSet loTypeId="urn:microsoft.com/office/officeart/2008/layout/CaptionedPictures" loCatId="picture" qsTypeId="urn:microsoft.com/office/officeart/2005/8/quickstyle/simple1" qsCatId="simple" csTypeId="urn:microsoft.com/office/officeart/2005/8/colors/accent1_2" csCatId="accent1" phldr="1"/>
      <dgm:spPr/>
    </dgm:pt>
    <dgm:pt modelId="{AB951F8C-E352-433C-A99F-FFAA02EC3088}">
      <dgm:prSet phldrT="[Text]"/>
      <dgm:spPr/>
      <dgm:t>
        <a:bodyPr/>
        <a:lstStyle/>
        <a:p>
          <a:r>
            <a:rPr lang="en-US" dirty="0" err="1"/>
            <a:t>Hỗ</a:t>
          </a:r>
          <a:r>
            <a:rPr lang="en-US" dirty="0"/>
            <a:t> </a:t>
          </a:r>
          <a:r>
            <a:rPr lang="en-US" dirty="0" err="1"/>
            <a:t>trợ</a:t>
          </a:r>
          <a:r>
            <a:rPr lang="en-US" dirty="0"/>
            <a:t> </a:t>
          </a:r>
          <a:r>
            <a:rPr lang="en-US" dirty="0" err="1"/>
            <a:t>thai</a:t>
          </a:r>
          <a:r>
            <a:rPr lang="en-US" dirty="0"/>
            <a:t> </a:t>
          </a:r>
          <a:r>
            <a:rPr lang="en-US" dirty="0" err="1"/>
            <a:t>kỳ</a:t>
          </a:r>
          <a:r>
            <a:rPr lang="en-US" dirty="0"/>
            <a:t> </a:t>
          </a:r>
          <a:r>
            <a:rPr lang="en-US" dirty="0" err="1"/>
            <a:t>khỏe</a:t>
          </a:r>
          <a:r>
            <a:rPr lang="en-US" dirty="0"/>
            <a:t> </a:t>
          </a:r>
          <a:r>
            <a:rPr lang="en-US" dirty="0" err="1"/>
            <a:t>mạnh</a:t>
          </a:r>
          <a:endParaRPr lang="en-US" dirty="0"/>
        </a:p>
      </dgm:t>
    </dgm:pt>
    <dgm:pt modelId="{DC9BCED8-91D1-4162-ADE3-178EF364AEFE}" type="parTrans" cxnId="{8005E02D-8496-4BD8-BDF0-2B0FC5A3729C}">
      <dgm:prSet/>
      <dgm:spPr/>
      <dgm:t>
        <a:bodyPr/>
        <a:lstStyle/>
        <a:p>
          <a:endParaRPr lang="en-US"/>
        </a:p>
      </dgm:t>
    </dgm:pt>
    <dgm:pt modelId="{58ED512C-3D61-4E04-AFE4-9BF7D22E5ADE}" type="sibTrans" cxnId="{8005E02D-8496-4BD8-BDF0-2B0FC5A3729C}">
      <dgm:prSet/>
      <dgm:spPr/>
      <dgm:t>
        <a:bodyPr/>
        <a:lstStyle/>
        <a:p>
          <a:endParaRPr lang="en-US"/>
        </a:p>
      </dgm:t>
    </dgm:pt>
    <dgm:pt modelId="{E544FA6D-0062-4AD6-85C2-984F12B60706}" type="pres">
      <dgm:prSet presAssocID="{BBBCF910-E6E6-4A15-BB93-3137C205DD44}" presName="Name0" presStyleCnt="0">
        <dgm:presLayoutVars>
          <dgm:chMax/>
          <dgm:chPref/>
          <dgm:dir/>
        </dgm:presLayoutVars>
      </dgm:prSet>
      <dgm:spPr/>
    </dgm:pt>
    <dgm:pt modelId="{5530F3D8-F6AD-4D62-A9E5-87B5787B2F93}" type="pres">
      <dgm:prSet presAssocID="{AB951F8C-E352-433C-A99F-FFAA02EC3088}" presName="composite" presStyleCnt="0">
        <dgm:presLayoutVars>
          <dgm:chMax val="1"/>
          <dgm:chPref val="1"/>
        </dgm:presLayoutVars>
      </dgm:prSet>
      <dgm:spPr/>
    </dgm:pt>
    <dgm:pt modelId="{CC22F791-8122-4F1C-995B-439EE7ECC337}" type="pres">
      <dgm:prSet presAssocID="{AB951F8C-E352-433C-A99F-FFAA02EC3088}" presName="Accent" presStyleLbl="trAlignAcc1" presStyleIdx="0" presStyleCnt="1">
        <dgm:presLayoutVars>
          <dgm:chMax val="0"/>
          <dgm:chPref val="0"/>
        </dgm:presLayoutVars>
      </dgm:prSet>
      <dgm:spPr/>
    </dgm:pt>
    <dgm:pt modelId="{2C7C40F0-887B-45EA-BE0C-319761EB4B07}" type="pres">
      <dgm:prSet presAssocID="{AB951F8C-E352-433C-A99F-FFAA02EC3088}" presName="Image" presStyleLbl="alignImgPlace1" presStyleIdx="0" presStyleCnt="1" custLinFactNeighborX="0" custLinFactNeighborY="-2224">
        <dgm:presLayoutVars>
          <dgm:chMax val="0"/>
          <dgm:chPref val="0"/>
        </dgm:presLayoutVars>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dgm:spPr>
      <dgm:extLst>
        <a:ext uri="{E40237B7-FDA0-4F09-8148-C483321AD2D9}">
          <dgm14:cNvPr xmlns:dgm14="http://schemas.microsoft.com/office/drawing/2010/diagram" id="0" name="" descr="A picture containing person, clothing, baby, underpants&#10;&#10;Description automatically generated">
            <a:extLst>
              <a:ext uri="{FF2B5EF4-FFF2-40B4-BE49-F238E27FC236}">
                <a16:creationId xmlns:a16="http://schemas.microsoft.com/office/drawing/2014/main" id="{425CA3F8-B6FF-CBFF-3AB4-BEAD87C36AA5}"/>
              </a:ext>
            </a:extLst>
          </dgm14:cNvPr>
        </a:ext>
      </dgm:extLst>
    </dgm:pt>
    <dgm:pt modelId="{11D7E4B6-14CB-4AEE-B4FD-5A998BF86848}" type="pres">
      <dgm:prSet presAssocID="{AB951F8C-E352-433C-A99F-FFAA02EC3088}" presName="ChildComposite" presStyleCnt="0"/>
      <dgm:spPr/>
    </dgm:pt>
    <dgm:pt modelId="{79B7CEBF-8AA1-458D-A160-12DCF98BB502}" type="pres">
      <dgm:prSet presAssocID="{AB951F8C-E352-433C-A99F-FFAA02EC3088}" presName="Child" presStyleLbl="node1" presStyleIdx="0" presStyleCnt="0">
        <dgm:presLayoutVars>
          <dgm:chMax val="0"/>
          <dgm:chPref val="0"/>
          <dgm:bulletEnabled val="1"/>
        </dgm:presLayoutVars>
      </dgm:prSet>
      <dgm:spPr/>
    </dgm:pt>
    <dgm:pt modelId="{D7DB0AD6-092B-40FA-A697-8A8577630AC2}" type="pres">
      <dgm:prSet presAssocID="{AB951F8C-E352-433C-A99F-FFAA02EC3088}" presName="Parent" presStyleLbl="revTx" presStyleIdx="0" presStyleCnt="1">
        <dgm:presLayoutVars>
          <dgm:chMax val="1"/>
          <dgm:chPref val="0"/>
          <dgm:bulletEnabled val="1"/>
        </dgm:presLayoutVars>
      </dgm:prSet>
      <dgm:spPr/>
    </dgm:pt>
  </dgm:ptLst>
  <dgm:cxnLst>
    <dgm:cxn modelId="{81E2540C-3027-4737-9431-06AE0DC6AFBA}" type="presOf" srcId="{BBBCF910-E6E6-4A15-BB93-3137C205DD44}" destId="{E544FA6D-0062-4AD6-85C2-984F12B60706}" srcOrd="0" destOrd="0" presId="urn:microsoft.com/office/officeart/2008/layout/CaptionedPictures"/>
    <dgm:cxn modelId="{D347C10F-7252-476A-8A4A-890D0ACCC1ED}" type="presOf" srcId="{AB951F8C-E352-433C-A99F-FFAA02EC3088}" destId="{D7DB0AD6-092B-40FA-A697-8A8577630AC2}" srcOrd="0" destOrd="0" presId="urn:microsoft.com/office/officeart/2008/layout/CaptionedPictures"/>
    <dgm:cxn modelId="{8005E02D-8496-4BD8-BDF0-2B0FC5A3729C}" srcId="{BBBCF910-E6E6-4A15-BB93-3137C205DD44}" destId="{AB951F8C-E352-433C-A99F-FFAA02EC3088}" srcOrd="0" destOrd="0" parTransId="{DC9BCED8-91D1-4162-ADE3-178EF364AEFE}" sibTransId="{58ED512C-3D61-4E04-AFE4-9BF7D22E5ADE}"/>
    <dgm:cxn modelId="{BFB32E31-6F08-4F0D-A201-A48A5C23F895}" type="presParOf" srcId="{E544FA6D-0062-4AD6-85C2-984F12B60706}" destId="{5530F3D8-F6AD-4D62-A9E5-87B5787B2F93}" srcOrd="0" destOrd="0" presId="urn:microsoft.com/office/officeart/2008/layout/CaptionedPictures"/>
    <dgm:cxn modelId="{8C4BAEE4-921D-49EA-BA86-C9C3F6183757}" type="presParOf" srcId="{5530F3D8-F6AD-4D62-A9E5-87B5787B2F93}" destId="{CC22F791-8122-4F1C-995B-439EE7ECC337}" srcOrd="0" destOrd="0" presId="urn:microsoft.com/office/officeart/2008/layout/CaptionedPictures"/>
    <dgm:cxn modelId="{58BB14E9-620B-4714-8FBB-BF89BE56E923}" type="presParOf" srcId="{5530F3D8-F6AD-4D62-A9E5-87B5787B2F93}" destId="{2C7C40F0-887B-45EA-BE0C-319761EB4B07}" srcOrd="1" destOrd="0" presId="urn:microsoft.com/office/officeart/2008/layout/CaptionedPictures"/>
    <dgm:cxn modelId="{EAC1440F-D5AF-475E-B074-CDF1B0D6B6B5}" type="presParOf" srcId="{5530F3D8-F6AD-4D62-A9E5-87B5787B2F93}" destId="{11D7E4B6-14CB-4AEE-B4FD-5A998BF86848}" srcOrd="2" destOrd="0" presId="urn:microsoft.com/office/officeart/2008/layout/CaptionedPictures"/>
    <dgm:cxn modelId="{6CD2D018-8AA5-4E84-AC4F-50B4F29CE704}" type="presParOf" srcId="{11D7E4B6-14CB-4AEE-B4FD-5A998BF86848}" destId="{79B7CEBF-8AA1-458D-A160-12DCF98BB502}" srcOrd="0" destOrd="0" presId="urn:microsoft.com/office/officeart/2008/layout/CaptionedPictures"/>
    <dgm:cxn modelId="{7286F208-007B-4BE4-AD58-352A52549520}" type="presParOf" srcId="{11D7E4B6-14CB-4AEE-B4FD-5A998BF86848}" destId="{D7DB0AD6-092B-40FA-A697-8A8577630AC2}"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54FBCF-E6DF-4586-A623-2D9ECAC4DF0F}" type="doc">
      <dgm:prSet loTypeId="urn:microsoft.com/office/officeart/2008/layout/CaptionedPictures" loCatId="picture" qsTypeId="urn:microsoft.com/office/officeart/2005/8/quickstyle/simple1" qsCatId="simple" csTypeId="urn:microsoft.com/office/officeart/2005/8/colors/accent1_2" csCatId="accent1" phldr="1"/>
      <dgm:spPr/>
    </dgm:pt>
    <dgm:pt modelId="{3973134E-D6ED-4A38-9BB1-2E72A2DCD3F8}">
      <dgm:prSet phldrT="[Text]" custT="1"/>
      <dgm:spPr/>
      <dgm:t>
        <a:bodyPr/>
        <a:lstStyle/>
        <a:p>
          <a:r>
            <a:rPr lang="en-US" sz="3200" dirty="0" err="1"/>
            <a:t>Duy</a:t>
          </a:r>
          <a:r>
            <a:rPr lang="en-US" sz="3200" dirty="0"/>
            <a:t> </a:t>
          </a:r>
          <a:r>
            <a:rPr lang="en-US" sz="3200" dirty="0" err="1"/>
            <a:t>trì</a:t>
          </a:r>
          <a:r>
            <a:rPr lang="en-US" sz="3200" dirty="0"/>
            <a:t> 1 </a:t>
          </a:r>
          <a:r>
            <a:rPr lang="en-US" sz="3200" dirty="0" err="1"/>
            <a:t>trái</a:t>
          </a:r>
          <a:r>
            <a:rPr lang="en-US" sz="3200" dirty="0"/>
            <a:t> </a:t>
          </a:r>
          <a:r>
            <a:rPr lang="en-US" sz="3200" dirty="0" err="1"/>
            <a:t>tim</a:t>
          </a:r>
          <a:r>
            <a:rPr lang="en-US" sz="3200" dirty="0"/>
            <a:t> </a:t>
          </a:r>
          <a:r>
            <a:rPr lang="en-US" sz="3200" dirty="0" err="1"/>
            <a:t>khỏe</a:t>
          </a:r>
          <a:endParaRPr lang="en-US" sz="3200" dirty="0"/>
        </a:p>
      </dgm:t>
    </dgm:pt>
    <dgm:pt modelId="{66CBB2F4-961B-4429-A483-05B206A54527}" type="parTrans" cxnId="{72BABE96-95F7-4A39-A287-5819CB620981}">
      <dgm:prSet/>
      <dgm:spPr/>
      <dgm:t>
        <a:bodyPr/>
        <a:lstStyle/>
        <a:p>
          <a:endParaRPr lang="en-US"/>
        </a:p>
      </dgm:t>
    </dgm:pt>
    <dgm:pt modelId="{97ACDD2B-3B4C-45F8-B619-D4AC4C05A733}" type="sibTrans" cxnId="{72BABE96-95F7-4A39-A287-5819CB620981}">
      <dgm:prSet/>
      <dgm:spPr/>
      <dgm:t>
        <a:bodyPr/>
        <a:lstStyle/>
        <a:p>
          <a:endParaRPr lang="en-US"/>
        </a:p>
      </dgm:t>
    </dgm:pt>
    <dgm:pt modelId="{16E86871-10CA-40BE-9B2A-CE7FC1226EB2}" type="pres">
      <dgm:prSet presAssocID="{A054FBCF-E6DF-4586-A623-2D9ECAC4DF0F}" presName="Name0" presStyleCnt="0">
        <dgm:presLayoutVars>
          <dgm:chMax/>
          <dgm:chPref/>
          <dgm:dir/>
        </dgm:presLayoutVars>
      </dgm:prSet>
      <dgm:spPr/>
    </dgm:pt>
    <dgm:pt modelId="{2BAB695D-EF25-40E6-BE73-66E7CD33FB81}" type="pres">
      <dgm:prSet presAssocID="{3973134E-D6ED-4A38-9BB1-2E72A2DCD3F8}" presName="composite" presStyleCnt="0">
        <dgm:presLayoutVars>
          <dgm:chMax val="1"/>
          <dgm:chPref val="1"/>
        </dgm:presLayoutVars>
      </dgm:prSet>
      <dgm:spPr/>
    </dgm:pt>
    <dgm:pt modelId="{C1BEE4C3-9115-4D1C-B6EC-573D38A7CE1D}" type="pres">
      <dgm:prSet presAssocID="{3973134E-D6ED-4A38-9BB1-2E72A2DCD3F8}" presName="Accent" presStyleLbl="trAlignAcc1" presStyleIdx="0" presStyleCnt="1">
        <dgm:presLayoutVars>
          <dgm:chMax val="0"/>
          <dgm:chPref val="0"/>
        </dgm:presLayoutVars>
      </dgm:prSet>
      <dgm:spPr/>
    </dgm:pt>
    <dgm:pt modelId="{D562DF3A-AC84-4D2F-9BB5-8140418014A8}" type="pres">
      <dgm:prSet presAssocID="{3973134E-D6ED-4A38-9BB1-2E72A2DCD3F8}" presName="Image" presStyleLbl="alignImgPlace1" presStyleIdx="0" presStyleCnt="1" custScaleX="103964" custLinFactNeighborX="51" custLinFactNeighborY="-1616">
        <dgm:presLayoutVars>
          <dgm:chMax val="0"/>
          <dgm:chPref val="0"/>
        </dgm:presLayoutVars>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20000" r="-20000"/>
          </a:stretch>
        </a:blipFill>
      </dgm:spPr>
      <dgm:extLst>
        <a:ext uri="{E40237B7-FDA0-4F09-8148-C483321AD2D9}">
          <dgm14:cNvPr xmlns:dgm14="http://schemas.microsoft.com/office/drawing/2010/diagram" id="0" name="" descr="A picture containing clipart&#10;&#10;Description automatically generated">
            <a:extLst>
              <a:ext uri="{FF2B5EF4-FFF2-40B4-BE49-F238E27FC236}">
                <a16:creationId xmlns:a16="http://schemas.microsoft.com/office/drawing/2014/main" id="{C1CD3019-BFD4-B77B-A6B7-4F35C5D1F3B5}"/>
              </a:ext>
            </a:extLst>
          </dgm14:cNvPr>
        </a:ext>
      </dgm:extLst>
    </dgm:pt>
    <dgm:pt modelId="{6C8565D4-E1E9-45B6-843B-11B5CA36255A}" type="pres">
      <dgm:prSet presAssocID="{3973134E-D6ED-4A38-9BB1-2E72A2DCD3F8}" presName="ChildComposite" presStyleCnt="0"/>
      <dgm:spPr/>
    </dgm:pt>
    <dgm:pt modelId="{F942D926-3616-4B8D-AAD6-8CE7F9EF9877}" type="pres">
      <dgm:prSet presAssocID="{3973134E-D6ED-4A38-9BB1-2E72A2DCD3F8}" presName="Child" presStyleLbl="node1" presStyleIdx="0" presStyleCnt="0">
        <dgm:presLayoutVars>
          <dgm:chMax val="0"/>
          <dgm:chPref val="0"/>
          <dgm:bulletEnabled val="1"/>
        </dgm:presLayoutVars>
      </dgm:prSet>
      <dgm:spPr/>
    </dgm:pt>
    <dgm:pt modelId="{2ABF1B57-05D0-465C-95CE-BCEE59189FB4}" type="pres">
      <dgm:prSet presAssocID="{3973134E-D6ED-4A38-9BB1-2E72A2DCD3F8}" presName="Parent" presStyleLbl="revTx" presStyleIdx="0" presStyleCnt="1">
        <dgm:presLayoutVars>
          <dgm:chMax val="1"/>
          <dgm:chPref val="0"/>
          <dgm:bulletEnabled val="1"/>
        </dgm:presLayoutVars>
      </dgm:prSet>
      <dgm:spPr/>
    </dgm:pt>
  </dgm:ptLst>
  <dgm:cxnLst>
    <dgm:cxn modelId="{72BABE96-95F7-4A39-A287-5819CB620981}" srcId="{A054FBCF-E6DF-4586-A623-2D9ECAC4DF0F}" destId="{3973134E-D6ED-4A38-9BB1-2E72A2DCD3F8}" srcOrd="0" destOrd="0" parTransId="{66CBB2F4-961B-4429-A483-05B206A54527}" sibTransId="{97ACDD2B-3B4C-45F8-B619-D4AC4C05A733}"/>
    <dgm:cxn modelId="{FDE0CEA3-92CD-427B-BD00-1D0D6F5594F9}" type="presOf" srcId="{A054FBCF-E6DF-4586-A623-2D9ECAC4DF0F}" destId="{16E86871-10CA-40BE-9B2A-CE7FC1226EB2}" srcOrd="0" destOrd="0" presId="urn:microsoft.com/office/officeart/2008/layout/CaptionedPictures"/>
    <dgm:cxn modelId="{943E69D2-8691-4CBC-9755-FC90BA235405}" type="presOf" srcId="{3973134E-D6ED-4A38-9BB1-2E72A2DCD3F8}" destId="{2ABF1B57-05D0-465C-95CE-BCEE59189FB4}" srcOrd="0" destOrd="0" presId="urn:microsoft.com/office/officeart/2008/layout/CaptionedPictures"/>
    <dgm:cxn modelId="{E4A186AA-27C8-4688-A9AF-ADE2E1B3DB84}" type="presParOf" srcId="{16E86871-10CA-40BE-9B2A-CE7FC1226EB2}" destId="{2BAB695D-EF25-40E6-BE73-66E7CD33FB81}" srcOrd="0" destOrd="0" presId="urn:microsoft.com/office/officeart/2008/layout/CaptionedPictures"/>
    <dgm:cxn modelId="{0FF0B885-7A6C-4FCE-93BA-EF36686293E2}" type="presParOf" srcId="{2BAB695D-EF25-40E6-BE73-66E7CD33FB81}" destId="{C1BEE4C3-9115-4D1C-B6EC-573D38A7CE1D}" srcOrd="0" destOrd="0" presId="urn:microsoft.com/office/officeart/2008/layout/CaptionedPictures"/>
    <dgm:cxn modelId="{57363F71-17E5-49D3-8122-C8218C0A8DF6}" type="presParOf" srcId="{2BAB695D-EF25-40E6-BE73-66E7CD33FB81}" destId="{D562DF3A-AC84-4D2F-9BB5-8140418014A8}" srcOrd="1" destOrd="0" presId="urn:microsoft.com/office/officeart/2008/layout/CaptionedPictures"/>
    <dgm:cxn modelId="{9D86B0B5-98D3-4205-B9F1-55944EF58DE6}" type="presParOf" srcId="{2BAB695D-EF25-40E6-BE73-66E7CD33FB81}" destId="{6C8565D4-E1E9-45B6-843B-11B5CA36255A}" srcOrd="2" destOrd="0" presId="urn:microsoft.com/office/officeart/2008/layout/CaptionedPictures"/>
    <dgm:cxn modelId="{9F69C2A2-049D-4590-B7F1-93A0C9646606}" type="presParOf" srcId="{6C8565D4-E1E9-45B6-843B-11B5CA36255A}" destId="{F942D926-3616-4B8D-AAD6-8CE7F9EF9877}" srcOrd="0" destOrd="0" presId="urn:microsoft.com/office/officeart/2008/layout/CaptionedPictures"/>
    <dgm:cxn modelId="{5AE17941-37D0-4C21-BC2A-C1BF0FA172F9}" type="presParOf" srcId="{6C8565D4-E1E9-45B6-843B-11B5CA36255A}" destId="{2ABF1B57-05D0-465C-95CE-BCEE59189FB4}" srcOrd="1" destOrd="0" presId="urn:microsoft.com/office/officeart/2008/layout/CaptionedPicture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658297F-7BCF-41E1-9277-94804AC582A9}" type="doc">
      <dgm:prSet loTypeId="urn:microsoft.com/office/officeart/2008/layout/CaptionedPictures" loCatId="picture" qsTypeId="urn:microsoft.com/office/officeart/2005/8/quickstyle/simple1" qsCatId="simple" csTypeId="urn:microsoft.com/office/officeart/2005/8/colors/accent1_2" csCatId="accent1" phldr="1"/>
      <dgm:spPr/>
    </dgm:pt>
    <dgm:pt modelId="{AED98DFD-3371-46B6-8611-B8F6A5DBFB37}">
      <dgm:prSet phldrT="[Text]"/>
      <dgm:spPr/>
      <dgm:t>
        <a:bodyPr/>
        <a:lstStyle/>
        <a:p>
          <a:r>
            <a:rPr lang="en-US" dirty="0" err="1"/>
            <a:t>Tăng</a:t>
          </a:r>
          <a:r>
            <a:rPr lang="en-US" dirty="0"/>
            <a:t> </a:t>
          </a:r>
          <a:r>
            <a:rPr lang="en-US" dirty="0" err="1"/>
            <a:t>cường</a:t>
          </a:r>
          <a:r>
            <a:rPr lang="en-US" dirty="0"/>
            <a:t> </a:t>
          </a:r>
          <a:r>
            <a:rPr lang="en-US" dirty="0" err="1"/>
            <a:t>năng</a:t>
          </a:r>
          <a:r>
            <a:rPr lang="en-US" dirty="0"/>
            <a:t> </a:t>
          </a:r>
          <a:r>
            <a:rPr lang="en-US" dirty="0" err="1"/>
            <a:t>lượng</a:t>
          </a:r>
          <a:endParaRPr lang="en-US" dirty="0"/>
        </a:p>
      </dgm:t>
    </dgm:pt>
    <dgm:pt modelId="{7DA58ECD-84A0-4A1C-BA16-78345507D35D}" type="parTrans" cxnId="{C4183152-D3D6-4222-8679-D1D9A305FDE2}">
      <dgm:prSet/>
      <dgm:spPr/>
      <dgm:t>
        <a:bodyPr/>
        <a:lstStyle/>
        <a:p>
          <a:endParaRPr lang="en-US"/>
        </a:p>
      </dgm:t>
    </dgm:pt>
    <dgm:pt modelId="{45A426E5-0B5D-420F-A82B-E798CE02F1C4}" type="sibTrans" cxnId="{C4183152-D3D6-4222-8679-D1D9A305FDE2}">
      <dgm:prSet/>
      <dgm:spPr/>
      <dgm:t>
        <a:bodyPr/>
        <a:lstStyle/>
        <a:p>
          <a:endParaRPr lang="en-US"/>
        </a:p>
      </dgm:t>
    </dgm:pt>
    <dgm:pt modelId="{244B40DA-38FF-4AE3-BE3D-6462DD6D6803}" type="pres">
      <dgm:prSet presAssocID="{8658297F-7BCF-41E1-9277-94804AC582A9}" presName="Name0" presStyleCnt="0">
        <dgm:presLayoutVars>
          <dgm:chMax/>
          <dgm:chPref/>
          <dgm:dir/>
        </dgm:presLayoutVars>
      </dgm:prSet>
      <dgm:spPr/>
    </dgm:pt>
    <dgm:pt modelId="{35A00D1B-1E35-4F60-B2B4-6A1BEA35B12D}" type="pres">
      <dgm:prSet presAssocID="{AED98DFD-3371-46B6-8611-B8F6A5DBFB37}" presName="composite" presStyleCnt="0">
        <dgm:presLayoutVars>
          <dgm:chMax val="1"/>
          <dgm:chPref val="1"/>
        </dgm:presLayoutVars>
      </dgm:prSet>
      <dgm:spPr/>
    </dgm:pt>
    <dgm:pt modelId="{DEE77C46-71BC-400E-851B-4F58CBD107B3}" type="pres">
      <dgm:prSet presAssocID="{AED98DFD-3371-46B6-8611-B8F6A5DBFB37}" presName="Accent" presStyleLbl="trAlignAcc1" presStyleIdx="0" presStyleCnt="1" custLinFactNeighborX="-15526" custLinFactNeighborY="8594">
        <dgm:presLayoutVars>
          <dgm:chMax val="0"/>
          <dgm:chPref val="0"/>
        </dgm:presLayoutVars>
      </dgm:prSet>
      <dgm:spPr/>
    </dgm:pt>
    <dgm:pt modelId="{8D1C4ECF-9030-4CBE-B600-C4DA420CF406}" type="pres">
      <dgm:prSet presAssocID="{AED98DFD-3371-46B6-8611-B8F6A5DBFB37}" presName="Image" presStyleLbl="alignImgPlace1" presStyleIdx="0" presStyleCnt="1">
        <dgm:presLayoutVars>
          <dgm:chMax val="0"/>
          <dgm:chPref val="0"/>
        </dgm:presLayoutVars>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dgm:spPr>
      <dgm:extLst>
        <a:ext uri="{E40237B7-FDA0-4F09-8148-C483321AD2D9}">
          <dgm14:cNvPr xmlns:dgm14="http://schemas.microsoft.com/office/drawing/2010/diagram" id="0" name="" descr="A person running on a beach&#10;&#10;Description automatically generated">
            <a:extLst>
              <a:ext uri="{FF2B5EF4-FFF2-40B4-BE49-F238E27FC236}">
                <a16:creationId xmlns:a16="http://schemas.microsoft.com/office/drawing/2014/main" id="{B95A5088-CFC7-C047-F17D-E8057717B785}"/>
              </a:ext>
            </a:extLst>
          </dgm14:cNvPr>
        </a:ext>
      </dgm:extLst>
    </dgm:pt>
    <dgm:pt modelId="{B8DF2500-29FC-47F0-AA16-0BC6B761A44E}" type="pres">
      <dgm:prSet presAssocID="{AED98DFD-3371-46B6-8611-B8F6A5DBFB37}" presName="ChildComposite" presStyleCnt="0"/>
      <dgm:spPr/>
    </dgm:pt>
    <dgm:pt modelId="{555FE92E-748C-4641-93B8-C6FE516638C3}" type="pres">
      <dgm:prSet presAssocID="{AED98DFD-3371-46B6-8611-B8F6A5DBFB37}" presName="Child" presStyleLbl="node1" presStyleIdx="0" presStyleCnt="0">
        <dgm:presLayoutVars>
          <dgm:chMax val="0"/>
          <dgm:chPref val="0"/>
          <dgm:bulletEnabled val="1"/>
        </dgm:presLayoutVars>
      </dgm:prSet>
      <dgm:spPr/>
    </dgm:pt>
    <dgm:pt modelId="{F856643B-2245-40C2-A357-ED5CF01FA7AC}" type="pres">
      <dgm:prSet presAssocID="{AED98DFD-3371-46B6-8611-B8F6A5DBFB37}" presName="Parent" presStyleLbl="revTx" presStyleIdx="0" presStyleCnt="1">
        <dgm:presLayoutVars>
          <dgm:chMax val="1"/>
          <dgm:chPref val="0"/>
          <dgm:bulletEnabled val="1"/>
        </dgm:presLayoutVars>
      </dgm:prSet>
      <dgm:spPr/>
    </dgm:pt>
  </dgm:ptLst>
  <dgm:cxnLst>
    <dgm:cxn modelId="{848F175B-62A8-4DE8-986B-AF928F74BC8E}" type="presOf" srcId="{8658297F-7BCF-41E1-9277-94804AC582A9}" destId="{244B40DA-38FF-4AE3-BE3D-6462DD6D6803}" srcOrd="0" destOrd="0" presId="urn:microsoft.com/office/officeart/2008/layout/CaptionedPictures"/>
    <dgm:cxn modelId="{C4183152-D3D6-4222-8679-D1D9A305FDE2}" srcId="{8658297F-7BCF-41E1-9277-94804AC582A9}" destId="{AED98DFD-3371-46B6-8611-B8F6A5DBFB37}" srcOrd="0" destOrd="0" parTransId="{7DA58ECD-84A0-4A1C-BA16-78345507D35D}" sibTransId="{45A426E5-0B5D-420F-A82B-E798CE02F1C4}"/>
    <dgm:cxn modelId="{586BCAB4-9778-49D9-B209-06DA406A52B2}" type="presOf" srcId="{AED98DFD-3371-46B6-8611-B8F6A5DBFB37}" destId="{F856643B-2245-40C2-A357-ED5CF01FA7AC}" srcOrd="0" destOrd="0" presId="urn:microsoft.com/office/officeart/2008/layout/CaptionedPictures"/>
    <dgm:cxn modelId="{DF9331B6-0DC5-402D-9F95-D4B2E9D58494}" type="presParOf" srcId="{244B40DA-38FF-4AE3-BE3D-6462DD6D6803}" destId="{35A00D1B-1E35-4F60-B2B4-6A1BEA35B12D}" srcOrd="0" destOrd="0" presId="urn:microsoft.com/office/officeart/2008/layout/CaptionedPictures"/>
    <dgm:cxn modelId="{A472A843-CA21-4820-A541-579399BE52BA}" type="presParOf" srcId="{35A00D1B-1E35-4F60-B2B4-6A1BEA35B12D}" destId="{DEE77C46-71BC-400E-851B-4F58CBD107B3}" srcOrd="0" destOrd="0" presId="urn:microsoft.com/office/officeart/2008/layout/CaptionedPictures"/>
    <dgm:cxn modelId="{4AABB79E-6758-4A21-B3EE-FB7C847FA28E}" type="presParOf" srcId="{35A00D1B-1E35-4F60-B2B4-6A1BEA35B12D}" destId="{8D1C4ECF-9030-4CBE-B600-C4DA420CF406}" srcOrd="1" destOrd="0" presId="urn:microsoft.com/office/officeart/2008/layout/CaptionedPictures"/>
    <dgm:cxn modelId="{92F4B2FC-78CD-4FDE-9189-8A5557FD20AD}" type="presParOf" srcId="{35A00D1B-1E35-4F60-B2B4-6A1BEA35B12D}" destId="{B8DF2500-29FC-47F0-AA16-0BC6B761A44E}" srcOrd="2" destOrd="0" presId="urn:microsoft.com/office/officeart/2008/layout/CaptionedPictures"/>
    <dgm:cxn modelId="{595EFED2-EC6E-4AFA-9315-04BD36F4DC63}" type="presParOf" srcId="{B8DF2500-29FC-47F0-AA16-0BC6B761A44E}" destId="{555FE92E-748C-4641-93B8-C6FE516638C3}" srcOrd="0" destOrd="0" presId="urn:microsoft.com/office/officeart/2008/layout/CaptionedPictures"/>
    <dgm:cxn modelId="{05C943E9-5131-4D85-9E01-AD6921D116AA}" type="presParOf" srcId="{B8DF2500-29FC-47F0-AA16-0BC6B761A44E}" destId="{F856643B-2245-40C2-A357-ED5CF01FA7AC}" srcOrd="1" destOrd="0" presId="urn:microsoft.com/office/officeart/2008/layout/CaptionedPicture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DE06234-A8AE-4916-8F6C-85AE233B901E}" type="doc">
      <dgm:prSet loTypeId="urn:microsoft.com/office/officeart/2008/layout/CaptionedPictures" loCatId="picture" qsTypeId="urn:microsoft.com/office/officeart/2005/8/quickstyle/simple1" qsCatId="simple" csTypeId="urn:microsoft.com/office/officeart/2005/8/colors/accent1_2" csCatId="accent1" phldr="1"/>
      <dgm:spPr/>
    </dgm:pt>
    <dgm:pt modelId="{1BBAE36F-787B-41F6-BF7D-A94FD349F3C9}">
      <dgm:prSet phldrT="[Text]"/>
      <dgm:spPr/>
      <dgm:t>
        <a:bodyPr/>
        <a:lstStyle/>
        <a:p>
          <a:r>
            <a:rPr lang="en-US" dirty="0" err="1"/>
            <a:t>Tăng</a:t>
          </a:r>
          <a:r>
            <a:rPr lang="en-US" dirty="0"/>
            <a:t> </a:t>
          </a:r>
          <a:r>
            <a:rPr lang="en-US" dirty="0" err="1"/>
            <a:t>cường</a:t>
          </a:r>
          <a:r>
            <a:rPr lang="en-US" dirty="0"/>
            <a:t> </a:t>
          </a:r>
          <a:r>
            <a:rPr lang="en-US" dirty="0" err="1"/>
            <a:t>sức</a:t>
          </a:r>
          <a:r>
            <a:rPr lang="en-US" dirty="0"/>
            <a:t> </a:t>
          </a:r>
          <a:r>
            <a:rPr lang="en-US" dirty="0" err="1"/>
            <a:t>khỏe</a:t>
          </a:r>
          <a:r>
            <a:rPr lang="en-US" dirty="0"/>
            <a:t> </a:t>
          </a:r>
          <a:r>
            <a:rPr lang="en-US" dirty="0" err="1"/>
            <a:t>hệ</a:t>
          </a:r>
          <a:r>
            <a:rPr lang="en-US" dirty="0"/>
            <a:t> </a:t>
          </a:r>
          <a:r>
            <a:rPr lang="en-US" dirty="0" err="1"/>
            <a:t>tiêu</a:t>
          </a:r>
          <a:r>
            <a:rPr lang="en-US" dirty="0"/>
            <a:t> </a:t>
          </a:r>
          <a:r>
            <a:rPr lang="en-US" dirty="0" err="1"/>
            <a:t>hóa</a:t>
          </a:r>
          <a:endParaRPr lang="en-US" dirty="0"/>
        </a:p>
      </dgm:t>
    </dgm:pt>
    <dgm:pt modelId="{CA262652-4822-41F5-AFAF-34251A5297E2}" type="parTrans" cxnId="{E145C39A-52ED-44A6-9DE6-F3ADA555C1A6}">
      <dgm:prSet/>
      <dgm:spPr/>
      <dgm:t>
        <a:bodyPr/>
        <a:lstStyle/>
        <a:p>
          <a:endParaRPr lang="en-US"/>
        </a:p>
      </dgm:t>
    </dgm:pt>
    <dgm:pt modelId="{4C0E1F40-6275-47A1-9F15-F9BCF27DB306}" type="sibTrans" cxnId="{E145C39A-52ED-44A6-9DE6-F3ADA555C1A6}">
      <dgm:prSet/>
      <dgm:spPr/>
      <dgm:t>
        <a:bodyPr/>
        <a:lstStyle/>
        <a:p>
          <a:endParaRPr lang="en-US"/>
        </a:p>
      </dgm:t>
    </dgm:pt>
    <dgm:pt modelId="{834EB0E4-D472-4CF5-BA44-294E748B9AC4}" type="pres">
      <dgm:prSet presAssocID="{5DE06234-A8AE-4916-8F6C-85AE233B901E}" presName="Name0" presStyleCnt="0">
        <dgm:presLayoutVars>
          <dgm:chMax/>
          <dgm:chPref/>
          <dgm:dir/>
        </dgm:presLayoutVars>
      </dgm:prSet>
      <dgm:spPr/>
    </dgm:pt>
    <dgm:pt modelId="{234BE947-2783-42E7-B3B7-C9A1A7EC65D6}" type="pres">
      <dgm:prSet presAssocID="{1BBAE36F-787B-41F6-BF7D-A94FD349F3C9}" presName="composite" presStyleCnt="0">
        <dgm:presLayoutVars>
          <dgm:chMax val="1"/>
          <dgm:chPref val="1"/>
        </dgm:presLayoutVars>
      </dgm:prSet>
      <dgm:spPr/>
    </dgm:pt>
    <dgm:pt modelId="{CFD206C0-4F6E-4988-8959-7384DE30919C}" type="pres">
      <dgm:prSet presAssocID="{1BBAE36F-787B-41F6-BF7D-A94FD349F3C9}" presName="Accent" presStyleLbl="trAlignAcc1" presStyleIdx="0" presStyleCnt="1">
        <dgm:presLayoutVars>
          <dgm:chMax val="0"/>
          <dgm:chPref val="0"/>
        </dgm:presLayoutVars>
      </dgm:prSet>
      <dgm:spPr/>
    </dgm:pt>
    <dgm:pt modelId="{9E9FB28A-897F-4422-BF99-2FD9EA9F428F}" type="pres">
      <dgm:prSet presAssocID="{1BBAE36F-787B-41F6-BF7D-A94FD349F3C9}" presName="Image" presStyleLbl="alignImgPlace1" presStyleIdx="0" presStyleCnt="1">
        <dgm:presLayoutVars>
          <dgm:chMax val="0"/>
          <dgm:chPref val="0"/>
        </dgm:presLayoutVars>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21000" r="-21000"/>
          </a:stretch>
        </a:blipFill>
      </dgm:spPr>
      <dgm:extLst>
        <a:ext uri="{E40237B7-FDA0-4F09-8148-C483321AD2D9}">
          <dgm14:cNvPr xmlns:dgm14="http://schemas.microsoft.com/office/drawing/2010/diagram" id="0" name="" descr="A picture containing indoor, blue&#10;&#10;Description automatically generated">
            <a:extLst>
              <a:ext uri="{FF2B5EF4-FFF2-40B4-BE49-F238E27FC236}">
                <a16:creationId xmlns:a16="http://schemas.microsoft.com/office/drawing/2014/main" id="{DE88E4C2-D820-9202-09D5-9B49FC838669}"/>
              </a:ext>
            </a:extLst>
          </dgm14:cNvPr>
        </a:ext>
      </dgm:extLst>
    </dgm:pt>
    <dgm:pt modelId="{28821455-F5BD-4275-B4C0-86A45C217BDF}" type="pres">
      <dgm:prSet presAssocID="{1BBAE36F-787B-41F6-BF7D-A94FD349F3C9}" presName="ChildComposite" presStyleCnt="0"/>
      <dgm:spPr/>
    </dgm:pt>
    <dgm:pt modelId="{531BB62B-1D06-44F9-B456-753B66B9A104}" type="pres">
      <dgm:prSet presAssocID="{1BBAE36F-787B-41F6-BF7D-A94FD349F3C9}" presName="Child" presStyleLbl="node1" presStyleIdx="0" presStyleCnt="0">
        <dgm:presLayoutVars>
          <dgm:chMax val="0"/>
          <dgm:chPref val="0"/>
          <dgm:bulletEnabled val="1"/>
        </dgm:presLayoutVars>
      </dgm:prSet>
      <dgm:spPr/>
    </dgm:pt>
    <dgm:pt modelId="{397FA4EF-4DCE-431E-9750-DC58DA71F865}" type="pres">
      <dgm:prSet presAssocID="{1BBAE36F-787B-41F6-BF7D-A94FD349F3C9}" presName="Parent" presStyleLbl="revTx" presStyleIdx="0" presStyleCnt="1">
        <dgm:presLayoutVars>
          <dgm:chMax val="1"/>
          <dgm:chPref val="0"/>
          <dgm:bulletEnabled val="1"/>
        </dgm:presLayoutVars>
      </dgm:prSet>
      <dgm:spPr/>
    </dgm:pt>
  </dgm:ptLst>
  <dgm:cxnLst>
    <dgm:cxn modelId="{2954F667-CF98-4852-A016-98FE75CDE840}" type="presOf" srcId="{5DE06234-A8AE-4916-8F6C-85AE233B901E}" destId="{834EB0E4-D472-4CF5-BA44-294E748B9AC4}" srcOrd="0" destOrd="0" presId="urn:microsoft.com/office/officeart/2008/layout/CaptionedPictures"/>
    <dgm:cxn modelId="{E145C39A-52ED-44A6-9DE6-F3ADA555C1A6}" srcId="{5DE06234-A8AE-4916-8F6C-85AE233B901E}" destId="{1BBAE36F-787B-41F6-BF7D-A94FD349F3C9}" srcOrd="0" destOrd="0" parTransId="{CA262652-4822-41F5-AFAF-34251A5297E2}" sibTransId="{4C0E1F40-6275-47A1-9F15-F9BCF27DB306}"/>
    <dgm:cxn modelId="{CC4279B5-C54C-4C8E-A431-F57EC46E47F3}" type="presOf" srcId="{1BBAE36F-787B-41F6-BF7D-A94FD349F3C9}" destId="{397FA4EF-4DCE-431E-9750-DC58DA71F865}" srcOrd="0" destOrd="0" presId="urn:microsoft.com/office/officeart/2008/layout/CaptionedPictures"/>
    <dgm:cxn modelId="{A7846206-6951-403E-8B62-5B98689F32F2}" type="presParOf" srcId="{834EB0E4-D472-4CF5-BA44-294E748B9AC4}" destId="{234BE947-2783-42E7-B3B7-C9A1A7EC65D6}" srcOrd="0" destOrd="0" presId="urn:microsoft.com/office/officeart/2008/layout/CaptionedPictures"/>
    <dgm:cxn modelId="{F170442D-DF64-46D5-B5EF-6378D3175401}" type="presParOf" srcId="{234BE947-2783-42E7-B3B7-C9A1A7EC65D6}" destId="{CFD206C0-4F6E-4988-8959-7384DE30919C}" srcOrd="0" destOrd="0" presId="urn:microsoft.com/office/officeart/2008/layout/CaptionedPictures"/>
    <dgm:cxn modelId="{788F0C62-9B53-45E5-B672-158A54B3A3A4}" type="presParOf" srcId="{234BE947-2783-42E7-B3B7-C9A1A7EC65D6}" destId="{9E9FB28A-897F-4422-BF99-2FD9EA9F428F}" srcOrd="1" destOrd="0" presId="urn:microsoft.com/office/officeart/2008/layout/CaptionedPictures"/>
    <dgm:cxn modelId="{B160A4AF-56EE-46A7-912D-97B5CC767696}" type="presParOf" srcId="{234BE947-2783-42E7-B3B7-C9A1A7EC65D6}" destId="{28821455-F5BD-4275-B4C0-86A45C217BDF}" srcOrd="2" destOrd="0" presId="urn:microsoft.com/office/officeart/2008/layout/CaptionedPictures"/>
    <dgm:cxn modelId="{4853A922-6D92-4C3B-ACFD-4A4EBBF7C728}" type="presParOf" srcId="{28821455-F5BD-4275-B4C0-86A45C217BDF}" destId="{531BB62B-1D06-44F9-B456-753B66B9A104}" srcOrd="0" destOrd="0" presId="urn:microsoft.com/office/officeart/2008/layout/CaptionedPictures"/>
    <dgm:cxn modelId="{5295D0AF-C5BE-4D74-B3A1-E3FE9384A7B3}" type="presParOf" srcId="{28821455-F5BD-4275-B4C0-86A45C217BDF}" destId="{397FA4EF-4DCE-431E-9750-DC58DA71F865}" srcOrd="1" destOrd="0" presId="urn:microsoft.com/office/officeart/2008/layout/CaptionedPicture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22F791-8122-4F1C-995B-439EE7ECC337}">
      <dsp:nvSpPr>
        <dsp:cNvPr id="0" name=""/>
        <dsp:cNvSpPr/>
      </dsp:nvSpPr>
      <dsp:spPr>
        <a:xfrm>
          <a:off x="679549" y="0"/>
          <a:ext cx="2519957" cy="2964655"/>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C7C40F0-887B-45EA-BE0C-319761EB4B07}">
      <dsp:nvSpPr>
        <dsp:cNvPr id="0" name=""/>
        <dsp:cNvSpPr/>
      </dsp:nvSpPr>
      <dsp:spPr>
        <a:xfrm>
          <a:off x="805547" y="75729"/>
          <a:ext cx="2267961" cy="1927026"/>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DB0AD6-092B-40FA-A697-8A8577630AC2}">
      <dsp:nvSpPr>
        <dsp:cNvPr id="0" name=""/>
        <dsp:cNvSpPr/>
      </dsp:nvSpPr>
      <dsp:spPr>
        <a:xfrm>
          <a:off x="805547" y="2045612"/>
          <a:ext cx="2267961" cy="800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err="1"/>
            <a:t>Hỗ</a:t>
          </a:r>
          <a:r>
            <a:rPr lang="en-US" sz="2300" kern="1200" dirty="0"/>
            <a:t> </a:t>
          </a:r>
          <a:r>
            <a:rPr lang="en-US" sz="2300" kern="1200" dirty="0" err="1"/>
            <a:t>trợ</a:t>
          </a:r>
          <a:r>
            <a:rPr lang="en-US" sz="2300" kern="1200" dirty="0"/>
            <a:t> </a:t>
          </a:r>
          <a:r>
            <a:rPr lang="en-US" sz="2300" kern="1200" dirty="0" err="1"/>
            <a:t>thai</a:t>
          </a:r>
          <a:r>
            <a:rPr lang="en-US" sz="2300" kern="1200" dirty="0"/>
            <a:t> </a:t>
          </a:r>
          <a:r>
            <a:rPr lang="en-US" sz="2300" kern="1200" dirty="0" err="1"/>
            <a:t>kỳ</a:t>
          </a:r>
          <a:r>
            <a:rPr lang="en-US" sz="2300" kern="1200" dirty="0"/>
            <a:t> </a:t>
          </a:r>
          <a:r>
            <a:rPr lang="en-US" sz="2300" kern="1200" dirty="0" err="1"/>
            <a:t>khỏe</a:t>
          </a:r>
          <a:r>
            <a:rPr lang="en-US" sz="2300" kern="1200" dirty="0"/>
            <a:t> </a:t>
          </a:r>
          <a:r>
            <a:rPr lang="en-US" sz="2300" kern="1200" dirty="0" err="1"/>
            <a:t>mạnh</a:t>
          </a:r>
          <a:endParaRPr lang="en-US" sz="2300" kern="1200" dirty="0"/>
        </a:p>
      </dsp:txBody>
      <dsp:txXfrm>
        <a:off x="805547" y="2045612"/>
        <a:ext cx="2267961" cy="8004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BEE4C3-9115-4D1C-B6EC-573D38A7CE1D}">
      <dsp:nvSpPr>
        <dsp:cNvPr id="0" name=""/>
        <dsp:cNvSpPr/>
      </dsp:nvSpPr>
      <dsp:spPr>
        <a:xfrm>
          <a:off x="366600" y="1324"/>
          <a:ext cx="2303628" cy="271015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562DF3A-AC84-4D2F-9BB5-8140418014A8}">
      <dsp:nvSpPr>
        <dsp:cNvPr id="0" name=""/>
        <dsp:cNvSpPr/>
      </dsp:nvSpPr>
      <dsp:spPr>
        <a:xfrm>
          <a:off x="441747" y="81263"/>
          <a:ext cx="2155449" cy="1761598"/>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0" r="-20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ABF1B57-05D0-465C-95CE-BCEE59189FB4}">
      <dsp:nvSpPr>
        <dsp:cNvPr id="0" name=""/>
        <dsp:cNvSpPr/>
      </dsp:nvSpPr>
      <dsp:spPr>
        <a:xfrm>
          <a:off x="481782" y="1871328"/>
          <a:ext cx="2073265" cy="731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err="1"/>
            <a:t>Duy</a:t>
          </a:r>
          <a:r>
            <a:rPr lang="en-US" sz="3200" kern="1200" dirty="0"/>
            <a:t> </a:t>
          </a:r>
          <a:r>
            <a:rPr lang="en-US" sz="3200" kern="1200" dirty="0" err="1"/>
            <a:t>trì</a:t>
          </a:r>
          <a:r>
            <a:rPr lang="en-US" sz="3200" kern="1200" dirty="0"/>
            <a:t> 1 </a:t>
          </a:r>
          <a:r>
            <a:rPr lang="en-US" sz="3200" kern="1200" dirty="0" err="1"/>
            <a:t>trái</a:t>
          </a:r>
          <a:r>
            <a:rPr lang="en-US" sz="3200" kern="1200" dirty="0"/>
            <a:t> </a:t>
          </a:r>
          <a:r>
            <a:rPr lang="en-US" sz="3200" kern="1200" dirty="0" err="1"/>
            <a:t>tim</a:t>
          </a:r>
          <a:r>
            <a:rPr lang="en-US" sz="3200" kern="1200" dirty="0"/>
            <a:t> </a:t>
          </a:r>
          <a:r>
            <a:rPr lang="en-US" sz="3200" kern="1200" dirty="0" err="1"/>
            <a:t>khỏe</a:t>
          </a:r>
          <a:endParaRPr lang="en-US" sz="3200" kern="1200" dirty="0"/>
        </a:p>
      </dsp:txBody>
      <dsp:txXfrm>
        <a:off x="481782" y="1871328"/>
        <a:ext cx="2073265" cy="7317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E77C46-71BC-400E-851B-4F58CBD107B3}">
      <dsp:nvSpPr>
        <dsp:cNvPr id="0" name=""/>
        <dsp:cNvSpPr/>
      </dsp:nvSpPr>
      <dsp:spPr>
        <a:xfrm>
          <a:off x="0" y="0"/>
          <a:ext cx="2612325" cy="307332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D1C4ECF-9030-4CBE-B600-C4DA420CF406}">
      <dsp:nvSpPr>
        <dsp:cNvPr id="0" name=""/>
        <dsp:cNvSpPr/>
      </dsp:nvSpPr>
      <dsp:spPr>
        <a:xfrm>
          <a:off x="144127" y="122932"/>
          <a:ext cx="2351092" cy="199766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56643B-2245-40C2-A357-ED5CF01FA7AC}">
      <dsp:nvSpPr>
        <dsp:cNvPr id="0" name=""/>
        <dsp:cNvSpPr/>
      </dsp:nvSpPr>
      <dsp:spPr>
        <a:xfrm>
          <a:off x="144127" y="2120593"/>
          <a:ext cx="2351092" cy="829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t>Tăng</a:t>
          </a:r>
          <a:r>
            <a:rPr lang="en-US" sz="2400" kern="1200" dirty="0"/>
            <a:t> </a:t>
          </a:r>
          <a:r>
            <a:rPr lang="en-US" sz="2400" kern="1200" dirty="0" err="1"/>
            <a:t>cường</a:t>
          </a:r>
          <a:r>
            <a:rPr lang="en-US" sz="2400" kern="1200" dirty="0"/>
            <a:t> </a:t>
          </a:r>
          <a:r>
            <a:rPr lang="en-US" sz="2400" kern="1200" dirty="0" err="1"/>
            <a:t>năng</a:t>
          </a:r>
          <a:r>
            <a:rPr lang="en-US" sz="2400" kern="1200" dirty="0"/>
            <a:t> </a:t>
          </a:r>
          <a:r>
            <a:rPr lang="en-US" sz="2400" kern="1200" dirty="0" err="1"/>
            <a:t>lượng</a:t>
          </a:r>
          <a:endParaRPr lang="en-US" sz="2400" kern="1200" dirty="0"/>
        </a:p>
      </dsp:txBody>
      <dsp:txXfrm>
        <a:off x="144127" y="2120593"/>
        <a:ext cx="2351092" cy="8297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206C0-4F6E-4988-8959-7384DE30919C}">
      <dsp:nvSpPr>
        <dsp:cNvPr id="0" name=""/>
        <dsp:cNvSpPr/>
      </dsp:nvSpPr>
      <dsp:spPr>
        <a:xfrm>
          <a:off x="143900" y="0"/>
          <a:ext cx="2569699" cy="302317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E9FB28A-897F-4422-BF99-2FD9EA9F428F}">
      <dsp:nvSpPr>
        <dsp:cNvPr id="0" name=""/>
        <dsp:cNvSpPr/>
      </dsp:nvSpPr>
      <dsp:spPr>
        <a:xfrm>
          <a:off x="272385" y="120927"/>
          <a:ext cx="2312729" cy="196506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1000" r="-21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7FA4EF-4DCE-431E-9750-DC58DA71F865}">
      <dsp:nvSpPr>
        <dsp:cNvPr id="0" name=""/>
        <dsp:cNvSpPr/>
      </dsp:nvSpPr>
      <dsp:spPr>
        <a:xfrm>
          <a:off x="272385" y="2085991"/>
          <a:ext cx="2312729" cy="816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err="1"/>
            <a:t>Tăng</a:t>
          </a:r>
          <a:r>
            <a:rPr lang="en-US" sz="2200" kern="1200" dirty="0"/>
            <a:t> </a:t>
          </a:r>
          <a:r>
            <a:rPr lang="en-US" sz="2200" kern="1200" dirty="0" err="1"/>
            <a:t>cường</a:t>
          </a:r>
          <a:r>
            <a:rPr lang="en-US" sz="2200" kern="1200" dirty="0"/>
            <a:t> </a:t>
          </a:r>
          <a:r>
            <a:rPr lang="en-US" sz="2200" kern="1200" dirty="0" err="1"/>
            <a:t>sức</a:t>
          </a:r>
          <a:r>
            <a:rPr lang="en-US" sz="2200" kern="1200" dirty="0"/>
            <a:t> </a:t>
          </a:r>
          <a:r>
            <a:rPr lang="en-US" sz="2200" kern="1200" dirty="0" err="1"/>
            <a:t>khỏe</a:t>
          </a:r>
          <a:r>
            <a:rPr lang="en-US" sz="2200" kern="1200" dirty="0"/>
            <a:t> </a:t>
          </a:r>
          <a:r>
            <a:rPr lang="en-US" sz="2200" kern="1200" dirty="0" err="1"/>
            <a:t>hệ</a:t>
          </a:r>
          <a:r>
            <a:rPr lang="en-US" sz="2200" kern="1200" dirty="0"/>
            <a:t> </a:t>
          </a:r>
          <a:r>
            <a:rPr lang="en-US" sz="2200" kern="1200" dirty="0" err="1"/>
            <a:t>tiêu</a:t>
          </a:r>
          <a:r>
            <a:rPr lang="en-US" sz="2200" kern="1200" dirty="0"/>
            <a:t> </a:t>
          </a:r>
          <a:r>
            <a:rPr lang="en-US" sz="2200" kern="1200" dirty="0" err="1"/>
            <a:t>hóa</a:t>
          </a:r>
          <a:endParaRPr lang="en-US" sz="2200" kern="1200" dirty="0"/>
        </a:p>
      </dsp:txBody>
      <dsp:txXfrm>
        <a:off x="272385" y="2085991"/>
        <a:ext cx="2312729" cy="816257"/>
      </dsp:txXfrm>
    </dsp:sp>
  </dsp:spTree>
</dsp:drawing>
</file>

<file path=ppt/diagrams/layout1.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9B2A05-931B-4567-8199-0333B66F560F}" type="datetimeFigureOut">
              <a:rPr lang="en-US" smtClean="0"/>
              <a:t>4/9/2023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9FA365-E458-46F9-931A-30FBDE5407BB}" type="slidenum">
              <a:rPr lang="en-US" smtClean="0"/>
              <a:t>‹#›</a:t>
            </a:fld>
            <a:endParaRPr lang="en-US"/>
          </a:p>
        </p:txBody>
      </p:sp>
    </p:spTree>
    <p:extLst>
      <p:ext uri="{BB962C8B-B14F-4D97-AF65-F5344CB8AC3E}">
        <p14:creationId xmlns:p14="http://schemas.microsoft.com/office/powerpoint/2010/main" val="3923834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72.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73.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74.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75.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76.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77.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78.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4"/>
        <p:cNvGrpSpPr/>
        <p:nvPr/>
      </p:nvGrpSpPr>
      <p:grpSpPr>
        <a:xfrm>
          <a:off x="0" y="0"/>
          <a:ext cx="0" cy="0"/>
          <a:chOff x="0" y="0"/>
          <a:chExt cx="0" cy="0"/>
        </a:xfrm>
      </p:grpSpPr>
      <p:sp>
        <p:nvSpPr>
          <p:cNvPr id="1495" name="Google Shape;1495;g1375a02a0e1_1_20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6" name="Google Shape;1496;g1375a02a0e1_1_20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4"/>
        <p:cNvGrpSpPr/>
        <p:nvPr/>
      </p:nvGrpSpPr>
      <p:grpSpPr>
        <a:xfrm>
          <a:off x="0" y="0"/>
          <a:ext cx="0" cy="0"/>
          <a:chOff x="0" y="0"/>
          <a:chExt cx="0" cy="0"/>
        </a:xfrm>
      </p:grpSpPr>
      <p:sp>
        <p:nvSpPr>
          <p:cNvPr id="2045" name="Google Shape;2045;g1375a02a0e1_1_16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6" name="Google Shape;2046;g1375a02a0e1_1_16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1"/>
        <p:cNvGrpSpPr/>
        <p:nvPr/>
      </p:nvGrpSpPr>
      <p:grpSpPr>
        <a:xfrm>
          <a:off x="0" y="0"/>
          <a:ext cx="0" cy="0"/>
          <a:chOff x="0" y="0"/>
          <a:chExt cx="0" cy="0"/>
        </a:xfrm>
      </p:grpSpPr>
      <p:sp>
        <p:nvSpPr>
          <p:cNvPr id="1652" name="Google Shape;1652;g1375a02a0e1_1_15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3" name="Google Shape;1653;g1375a02a0e1_1_15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1"/>
        <p:cNvGrpSpPr/>
        <p:nvPr/>
      </p:nvGrpSpPr>
      <p:grpSpPr>
        <a:xfrm>
          <a:off x="0" y="0"/>
          <a:ext cx="0" cy="0"/>
          <a:chOff x="0" y="0"/>
          <a:chExt cx="0" cy="0"/>
        </a:xfrm>
      </p:grpSpPr>
      <p:sp>
        <p:nvSpPr>
          <p:cNvPr id="3992" name="Google Shape;3992;g1375a02a0e1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3" name="Google Shape;3993;g1375a02a0e1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0"/>
        <p:cNvGrpSpPr/>
        <p:nvPr/>
      </p:nvGrpSpPr>
      <p:grpSpPr>
        <a:xfrm>
          <a:off x="0" y="0"/>
          <a:ext cx="0" cy="0"/>
          <a:chOff x="0" y="0"/>
          <a:chExt cx="0" cy="0"/>
        </a:xfrm>
      </p:grpSpPr>
      <p:sp>
        <p:nvSpPr>
          <p:cNvPr id="5501" name="Google Shape;5501;g128df02aa99_0_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2" name="Google Shape;5502;g128df02aa99_0_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1"/>
        <p:cNvGrpSpPr/>
        <p:nvPr/>
      </p:nvGrpSpPr>
      <p:grpSpPr>
        <a:xfrm>
          <a:off x="0" y="0"/>
          <a:ext cx="0" cy="0"/>
          <a:chOff x="0" y="0"/>
          <a:chExt cx="0" cy="0"/>
        </a:xfrm>
      </p:grpSpPr>
      <p:sp>
        <p:nvSpPr>
          <p:cNvPr id="2202" name="Google Shape;2202;g86fc84f77b_0_16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3" name="Google Shape;2203;g86fc84f77b_0_16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6"/>
        <p:cNvGrpSpPr/>
        <p:nvPr/>
      </p:nvGrpSpPr>
      <p:grpSpPr>
        <a:xfrm>
          <a:off x="0" y="0"/>
          <a:ext cx="0" cy="0"/>
          <a:chOff x="0" y="0"/>
          <a:chExt cx="0" cy="0"/>
        </a:xfrm>
      </p:grpSpPr>
      <p:sp>
        <p:nvSpPr>
          <p:cNvPr id="1837" name="Google Shape;1837;g851a045c94_0_15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8" name="Google Shape;1838;g851a045c94_0_15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p:cNvGrpSpPr/>
        <p:nvPr/>
      </p:nvGrpSpPr>
      <p:grpSpPr>
        <a:xfrm>
          <a:off x="0" y="0"/>
          <a:ext cx="0" cy="0"/>
          <a:chOff x="0" y="0"/>
          <a:chExt cx="0" cy="0"/>
        </a:xfrm>
      </p:grpSpPr>
      <p:sp>
        <p:nvSpPr>
          <p:cNvPr id="1993" name="Google Shape;1993;g851a045c94_0_1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4" name="Google Shape;1994;g851a045c94_0_1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7"/>
        <p:cNvGrpSpPr/>
        <p:nvPr/>
      </p:nvGrpSpPr>
      <p:grpSpPr>
        <a:xfrm>
          <a:off x="0" y="0"/>
          <a:ext cx="0" cy="0"/>
          <a:chOff x="0" y="0"/>
          <a:chExt cx="0" cy="0"/>
        </a:xfrm>
      </p:grpSpPr>
      <p:sp>
        <p:nvSpPr>
          <p:cNvPr id="2388" name="Google Shape;2388;g86fc84f77b_0_165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9" name="Google Shape;2389;g86fc84f77b_0_165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1224a59d8d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1224a59d8d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7"/>
        <p:cNvGrpSpPr/>
        <p:nvPr/>
      </p:nvGrpSpPr>
      <p:grpSpPr>
        <a:xfrm>
          <a:off x="0" y="0"/>
          <a:ext cx="0" cy="0"/>
          <a:chOff x="0" y="0"/>
          <a:chExt cx="0" cy="0"/>
        </a:xfrm>
      </p:grpSpPr>
      <p:sp>
        <p:nvSpPr>
          <p:cNvPr id="2018" name="Google Shape;2018;g851a045c94_0_17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9" name="Google Shape;2019;g851a045c94_0_17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0"/>
        <p:cNvGrpSpPr/>
        <p:nvPr/>
      </p:nvGrpSpPr>
      <p:grpSpPr>
        <a:xfrm>
          <a:off x="0" y="0"/>
          <a:ext cx="0" cy="0"/>
          <a:chOff x="0" y="0"/>
          <a:chExt cx="0" cy="0"/>
        </a:xfrm>
      </p:grpSpPr>
      <p:sp>
        <p:nvSpPr>
          <p:cNvPr id="2211" name="Google Shape;2211;g86fc84f77b_0_16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2" name="Google Shape;2212;g86fc84f77b_0_16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2"/>
        <p:cNvGrpSpPr/>
        <p:nvPr/>
      </p:nvGrpSpPr>
      <p:grpSpPr>
        <a:xfrm>
          <a:off x="0" y="0"/>
          <a:ext cx="0" cy="0"/>
          <a:chOff x="0" y="0"/>
          <a:chExt cx="0" cy="0"/>
        </a:xfrm>
      </p:grpSpPr>
      <p:sp>
        <p:nvSpPr>
          <p:cNvPr id="2523" name="Google Shape;2523;g86fc84f77b_0_164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4" name="Google Shape;2524;g86fc84f77b_0_164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defRPr/>
            </a:pPr>
            <a:fld id="{FB80A3F1-A5B8-4DD4-BBA4-6C471DA2EAD1}" type="slidenum">
              <a:rPr lang="en-US" smtClean="0">
                <a:solidFill>
                  <a:prstClr val="black"/>
                </a:solidFill>
                <a:latin typeface="Calibri" panose="020F0502020204030204"/>
              </a:rPr>
              <a:pPr>
                <a:defRPr/>
              </a:pPr>
              <a:t>72</a:t>
            </a:fld>
            <a:endParaRPr lang="en-US">
              <a:solidFill>
                <a:prstClr val="black"/>
              </a:solidFill>
              <a:latin typeface="Calibri" panose="020F0502020204030204"/>
            </a:endParaRPr>
          </a:p>
        </p:txBody>
      </p:sp>
    </p:spTree>
    <p:extLst>
      <p:ext uri="{BB962C8B-B14F-4D97-AF65-F5344CB8AC3E}">
        <p14:creationId xmlns:p14="http://schemas.microsoft.com/office/powerpoint/2010/main" val="36402151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a:t>Vò</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defRPr/>
            </a:pPr>
            <a:fld id="{FB80A3F1-A5B8-4DD4-BBA4-6C471DA2EAD1}" type="slidenum">
              <a:rPr lang="en-US" smtClean="0">
                <a:solidFill>
                  <a:prstClr val="black"/>
                </a:solidFill>
                <a:latin typeface="Calibri" panose="020F0502020204030204"/>
              </a:rPr>
              <a:pPr>
                <a:defRPr/>
              </a:pPr>
              <a:t>73</a:t>
            </a:fld>
            <a:endParaRPr lang="en-US">
              <a:solidFill>
                <a:prstClr val="black"/>
              </a:solidFill>
              <a:latin typeface="Calibri" panose="020F0502020204030204"/>
            </a:endParaRPr>
          </a:p>
        </p:txBody>
      </p:sp>
    </p:spTree>
    <p:extLst>
      <p:ext uri="{BB962C8B-B14F-4D97-AF65-F5344CB8AC3E}">
        <p14:creationId xmlns:p14="http://schemas.microsoft.com/office/powerpoint/2010/main" val="24545283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defRPr/>
            </a:pPr>
            <a:fld id="{FB80A3F1-A5B8-4DD4-BBA4-6C471DA2EAD1}" type="slidenum">
              <a:rPr lang="en-US" smtClean="0">
                <a:solidFill>
                  <a:prstClr val="black"/>
                </a:solidFill>
                <a:latin typeface="Calibri" panose="020F0502020204030204"/>
              </a:rPr>
              <a:pPr>
                <a:defRPr/>
              </a:pPr>
              <a:t>74</a:t>
            </a:fld>
            <a:endParaRPr lang="en-US">
              <a:solidFill>
                <a:prstClr val="black"/>
              </a:solidFill>
              <a:latin typeface="Calibri" panose="020F0502020204030204"/>
            </a:endParaRPr>
          </a:p>
        </p:txBody>
      </p:sp>
    </p:spTree>
    <p:extLst>
      <p:ext uri="{BB962C8B-B14F-4D97-AF65-F5344CB8AC3E}">
        <p14:creationId xmlns:p14="http://schemas.microsoft.com/office/powerpoint/2010/main" val="12145853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defRPr/>
            </a:pPr>
            <a:fld id="{FB80A3F1-A5B8-4DD4-BBA4-6C471DA2EAD1}" type="slidenum">
              <a:rPr lang="en-US" smtClean="0">
                <a:solidFill>
                  <a:prstClr val="black"/>
                </a:solidFill>
                <a:latin typeface="Calibri" panose="020F0502020204030204"/>
              </a:rPr>
              <a:pPr>
                <a:defRPr/>
              </a:pPr>
              <a:t>75</a:t>
            </a:fld>
            <a:endParaRPr lang="en-US">
              <a:solidFill>
                <a:prstClr val="black"/>
              </a:solidFill>
              <a:latin typeface="Calibri" panose="020F0502020204030204"/>
            </a:endParaRPr>
          </a:p>
        </p:txBody>
      </p:sp>
    </p:spTree>
    <p:extLst>
      <p:ext uri="{BB962C8B-B14F-4D97-AF65-F5344CB8AC3E}">
        <p14:creationId xmlns:p14="http://schemas.microsoft.com/office/powerpoint/2010/main" val="8567169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defRPr/>
            </a:pPr>
            <a:fld id="{FB80A3F1-A5B8-4DD4-BBA4-6C471DA2EAD1}" type="slidenum">
              <a:rPr lang="en-US" smtClean="0">
                <a:solidFill>
                  <a:prstClr val="black"/>
                </a:solidFill>
                <a:latin typeface="Calibri" panose="020F0502020204030204"/>
              </a:rPr>
              <a:pPr>
                <a:defRPr/>
              </a:pPr>
              <a:t>76</a:t>
            </a:fld>
            <a:endParaRPr lang="en-US">
              <a:solidFill>
                <a:prstClr val="black"/>
              </a:solidFill>
              <a:latin typeface="Calibri" panose="020F0502020204030204"/>
            </a:endParaRPr>
          </a:p>
        </p:txBody>
      </p:sp>
    </p:spTree>
    <p:extLst>
      <p:ext uri="{BB962C8B-B14F-4D97-AF65-F5344CB8AC3E}">
        <p14:creationId xmlns:p14="http://schemas.microsoft.com/office/powerpoint/2010/main" val="26188265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defRPr/>
            </a:pPr>
            <a:fld id="{FB80A3F1-A5B8-4DD4-BBA4-6C471DA2EAD1}" type="slidenum">
              <a:rPr lang="en-US" smtClean="0">
                <a:solidFill>
                  <a:prstClr val="black"/>
                </a:solidFill>
                <a:latin typeface="Calibri" panose="020F0502020204030204"/>
              </a:rPr>
              <a:pPr>
                <a:defRPr/>
              </a:pPr>
              <a:t>77</a:t>
            </a:fld>
            <a:endParaRPr lang="en-US">
              <a:solidFill>
                <a:prstClr val="black"/>
              </a:solidFill>
              <a:latin typeface="Calibri" panose="020F0502020204030204"/>
            </a:endParaRPr>
          </a:p>
        </p:txBody>
      </p:sp>
    </p:spTree>
    <p:extLst>
      <p:ext uri="{BB962C8B-B14F-4D97-AF65-F5344CB8AC3E}">
        <p14:creationId xmlns:p14="http://schemas.microsoft.com/office/powerpoint/2010/main" val="23707828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defRPr/>
            </a:pPr>
            <a:fld id="{FB80A3F1-A5B8-4DD4-BBA4-6C471DA2EAD1}" type="slidenum">
              <a:rPr lang="en-US" smtClean="0">
                <a:solidFill>
                  <a:prstClr val="black"/>
                </a:solidFill>
                <a:latin typeface="Calibri" panose="020F0502020204030204"/>
              </a:rPr>
              <a:pPr>
                <a:defRPr/>
              </a:pPr>
              <a:t>78</a:t>
            </a:fld>
            <a:endParaRPr lang="en-US">
              <a:solidFill>
                <a:prstClr val="black"/>
              </a:solidFill>
              <a:latin typeface="Calibri" panose="020F0502020204030204"/>
            </a:endParaRPr>
          </a:p>
        </p:txBody>
      </p:sp>
    </p:spTree>
    <p:extLst>
      <p:ext uri="{BB962C8B-B14F-4D97-AF65-F5344CB8AC3E}">
        <p14:creationId xmlns:p14="http://schemas.microsoft.com/office/powerpoint/2010/main" val="228572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11c6b7313e0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g11c6b7313e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1224a59d8d2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1224a59d8d2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1224a59d8d2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1224a59d8d2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5"/>
        <p:cNvGrpSpPr/>
        <p:nvPr/>
      </p:nvGrpSpPr>
      <p:grpSpPr>
        <a:xfrm>
          <a:off x="0" y="0"/>
          <a:ext cx="0" cy="0"/>
          <a:chOff x="0" y="0"/>
          <a:chExt cx="0" cy="0"/>
        </a:xfrm>
      </p:grpSpPr>
      <p:sp>
        <p:nvSpPr>
          <p:cNvPr id="1216" name="Google Shape;1216;g1224a59d8d2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7" name="Google Shape;1217;g1224a59d8d2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
        <p:cNvGrpSpPr/>
        <p:nvPr/>
      </p:nvGrpSpPr>
      <p:grpSpPr>
        <a:xfrm>
          <a:off x="0" y="0"/>
          <a:ext cx="0" cy="0"/>
          <a:chOff x="0" y="0"/>
          <a:chExt cx="0" cy="0"/>
        </a:xfrm>
      </p:grpSpPr>
      <p:sp>
        <p:nvSpPr>
          <p:cNvPr id="1392" name="Google Shape;1392;g11c6b7313e0_0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3" name="Google Shape;1393;g11c6b7313e0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6"/>
        <p:cNvGrpSpPr/>
        <p:nvPr/>
      </p:nvGrpSpPr>
      <p:grpSpPr>
        <a:xfrm>
          <a:off x="0" y="0"/>
          <a:ext cx="0" cy="0"/>
          <a:chOff x="0" y="0"/>
          <a:chExt cx="0" cy="0"/>
        </a:xfrm>
      </p:grpSpPr>
      <p:sp>
        <p:nvSpPr>
          <p:cNvPr id="1287" name="Google Shape;1287;g1375a02a0e1_1_1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8" name="Google Shape;1288;g1375a02a0e1_1_1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2"/>
        <p:cNvGrpSpPr/>
        <p:nvPr/>
      </p:nvGrpSpPr>
      <p:grpSpPr>
        <a:xfrm>
          <a:off x="0" y="0"/>
          <a:ext cx="0" cy="0"/>
          <a:chOff x="0" y="0"/>
          <a:chExt cx="0" cy="0"/>
        </a:xfrm>
      </p:grpSpPr>
      <p:sp>
        <p:nvSpPr>
          <p:cNvPr id="1933" name="Google Shape;1933;g1375a02a0e1_1_1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4" name="Google Shape;1934;g1375a02a0e1_1_1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28700"/>
            <a:ext cx="7848600" cy="1445419"/>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2628900"/>
            <a:ext cx="6400800" cy="131445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F5526F2-F1B6-4410-B887-6FF3B0C02FE7}" type="datetimeFigureOut">
              <a:rPr lang="en-US" smtClean="0"/>
              <a:t>4/9/2023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9F2BD3-2A78-463F-BB7D-18435878DFE6}" type="slidenum">
              <a:rPr lang="en-US" smtClean="0"/>
              <a:t>‹#›</a:t>
            </a:fld>
            <a:endParaRPr lang="en-US"/>
          </a:p>
        </p:txBody>
      </p:sp>
      <p:cxnSp>
        <p:nvCxnSpPr>
          <p:cNvPr id="8" name="Straight Connector 7"/>
          <p:cNvCxnSpPr/>
          <p:nvPr/>
        </p:nvCxnSpPr>
        <p:spPr>
          <a:xfrm>
            <a:off x="685800" y="2548890"/>
            <a:ext cx="7848600" cy="119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5526F2-F1B6-4410-B887-6FF3B0C02FE7}" type="datetimeFigureOut">
              <a:rPr lang="en-US" smtClean="0"/>
              <a:t>4/9/2023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9F2BD3-2A78-463F-BB7D-18435878DFE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440055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457200"/>
            <a:ext cx="6019800" cy="4400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5526F2-F1B6-4410-B887-6FF3B0C02FE7}" type="datetimeFigureOut">
              <a:rPr lang="en-US" smtClean="0"/>
              <a:t>4/9/2023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9F2BD3-2A78-463F-BB7D-18435878DFE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82"/>
        <p:cNvGrpSpPr/>
        <p:nvPr/>
      </p:nvGrpSpPr>
      <p:grpSpPr>
        <a:xfrm>
          <a:off x="0" y="0"/>
          <a:ext cx="0" cy="0"/>
          <a:chOff x="0" y="0"/>
          <a:chExt cx="0" cy="0"/>
        </a:xfrm>
      </p:grpSpPr>
      <p:pic>
        <p:nvPicPr>
          <p:cNvPr id="83" name="Google Shape;83;p19"/>
          <p:cNvPicPr preferRelativeResize="0"/>
          <p:nvPr/>
        </p:nvPicPr>
        <p:blipFill rotWithShape="1">
          <a:blip r:embed="rId2">
            <a:alphaModFix/>
          </a:blip>
          <a:srcRect/>
          <a:stretch/>
        </p:blipFill>
        <p:spPr>
          <a:xfrm rot="10800000" flipH="1">
            <a:off x="3965" y="0"/>
            <a:ext cx="9136072" cy="5143501"/>
          </a:xfrm>
          <a:prstGeom prst="rect">
            <a:avLst/>
          </a:prstGeom>
          <a:noFill/>
          <a:ln>
            <a:noFill/>
          </a:ln>
        </p:spPr>
      </p:pic>
      <p:sp>
        <p:nvSpPr>
          <p:cNvPr id="84" name="Google Shape;84;p19"/>
          <p:cNvSpPr txBox="1">
            <a:spLocks noGrp="1"/>
          </p:cNvSpPr>
          <p:nvPr>
            <p:ph type="title"/>
          </p:nvPr>
        </p:nvSpPr>
        <p:spPr>
          <a:xfrm>
            <a:off x="1886700" y="1319100"/>
            <a:ext cx="5370600" cy="2119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14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5" name="Google Shape;85;p19"/>
          <p:cNvSpPr txBox="1">
            <a:spLocks noGrp="1"/>
          </p:cNvSpPr>
          <p:nvPr>
            <p:ph type="subTitle" idx="1"/>
          </p:nvPr>
        </p:nvSpPr>
        <p:spPr>
          <a:xfrm>
            <a:off x="1886700" y="3154200"/>
            <a:ext cx="5370600" cy="67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600">
                <a:solidFill>
                  <a:schemeClr val="dk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1581370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9"/>
        <p:cNvGrpSpPr/>
        <p:nvPr/>
      </p:nvGrpSpPr>
      <p:grpSpPr>
        <a:xfrm>
          <a:off x="0" y="0"/>
          <a:ext cx="0" cy="0"/>
          <a:chOff x="0" y="0"/>
          <a:chExt cx="0" cy="0"/>
        </a:xfrm>
      </p:grpSpPr>
      <p:pic>
        <p:nvPicPr>
          <p:cNvPr id="50" name="Google Shape;50;p13"/>
          <p:cNvPicPr preferRelativeResize="0"/>
          <p:nvPr/>
        </p:nvPicPr>
        <p:blipFill rotWithShape="1">
          <a:blip r:embed="rId2">
            <a:alphaModFix/>
          </a:blip>
          <a:srcRect/>
          <a:stretch/>
        </p:blipFill>
        <p:spPr>
          <a:xfrm rot="10800000">
            <a:off x="3965" y="0"/>
            <a:ext cx="9136072" cy="5143501"/>
          </a:xfrm>
          <a:prstGeom prst="rect">
            <a:avLst/>
          </a:prstGeom>
          <a:noFill/>
          <a:ln>
            <a:noFill/>
          </a:ln>
        </p:spPr>
      </p:pic>
      <p:sp>
        <p:nvSpPr>
          <p:cNvPr id="51" name="Google Shape;51;p13"/>
          <p:cNvSpPr txBox="1">
            <a:spLocks noGrp="1"/>
          </p:cNvSpPr>
          <p:nvPr>
            <p:ph type="title" hasCustomPrompt="1"/>
          </p:nvPr>
        </p:nvSpPr>
        <p:spPr>
          <a:xfrm>
            <a:off x="750488" y="1472125"/>
            <a:ext cx="2336400" cy="88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6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2" name="Google Shape;52;p13"/>
          <p:cNvSpPr txBox="1">
            <a:spLocks noGrp="1"/>
          </p:cNvSpPr>
          <p:nvPr>
            <p:ph type="subTitle" idx="1"/>
          </p:nvPr>
        </p:nvSpPr>
        <p:spPr>
          <a:xfrm>
            <a:off x="750488" y="2774723"/>
            <a:ext cx="2336400" cy="572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3" name="Google Shape;53;p13"/>
          <p:cNvSpPr txBox="1">
            <a:spLocks noGrp="1"/>
          </p:cNvSpPr>
          <p:nvPr>
            <p:ph type="title" idx="2" hasCustomPrompt="1"/>
          </p:nvPr>
        </p:nvSpPr>
        <p:spPr>
          <a:xfrm>
            <a:off x="3403823" y="1472113"/>
            <a:ext cx="2336400" cy="88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6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4" name="Google Shape;54;p13"/>
          <p:cNvSpPr txBox="1">
            <a:spLocks noGrp="1"/>
          </p:cNvSpPr>
          <p:nvPr>
            <p:ph type="subTitle" idx="3"/>
          </p:nvPr>
        </p:nvSpPr>
        <p:spPr>
          <a:xfrm>
            <a:off x="3403800" y="2774723"/>
            <a:ext cx="2336400" cy="572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5" name="Google Shape;55;p13"/>
          <p:cNvSpPr txBox="1">
            <a:spLocks noGrp="1"/>
          </p:cNvSpPr>
          <p:nvPr>
            <p:ph type="title" idx="4" hasCustomPrompt="1"/>
          </p:nvPr>
        </p:nvSpPr>
        <p:spPr>
          <a:xfrm>
            <a:off x="6062013" y="1472113"/>
            <a:ext cx="2336400" cy="88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6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6" name="Google Shape;56;p13"/>
          <p:cNvSpPr txBox="1">
            <a:spLocks noGrp="1"/>
          </p:cNvSpPr>
          <p:nvPr>
            <p:ph type="subTitle" idx="5"/>
          </p:nvPr>
        </p:nvSpPr>
        <p:spPr>
          <a:xfrm>
            <a:off x="6062013" y="2774723"/>
            <a:ext cx="2336400" cy="572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7" name="Google Shape;57;p13"/>
          <p:cNvSpPr txBox="1">
            <a:spLocks noGrp="1"/>
          </p:cNvSpPr>
          <p:nvPr>
            <p:ph type="subTitle" idx="6"/>
          </p:nvPr>
        </p:nvSpPr>
        <p:spPr>
          <a:xfrm>
            <a:off x="745588" y="2420975"/>
            <a:ext cx="2336400" cy="4491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500">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58" name="Google Shape;58;p13"/>
          <p:cNvSpPr txBox="1">
            <a:spLocks noGrp="1"/>
          </p:cNvSpPr>
          <p:nvPr>
            <p:ph type="subTitle" idx="7"/>
          </p:nvPr>
        </p:nvSpPr>
        <p:spPr>
          <a:xfrm>
            <a:off x="3403800" y="2420975"/>
            <a:ext cx="2336400" cy="4491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500">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59" name="Google Shape;59;p13"/>
          <p:cNvSpPr txBox="1">
            <a:spLocks noGrp="1"/>
          </p:cNvSpPr>
          <p:nvPr>
            <p:ph type="subTitle" idx="8"/>
          </p:nvPr>
        </p:nvSpPr>
        <p:spPr>
          <a:xfrm>
            <a:off x="6057113" y="2420975"/>
            <a:ext cx="2336400" cy="4491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500">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60" name="Google Shape;60;p13"/>
          <p:cNvSpPr txBox="1">
            <a:spLocks noGrp="1"/>
          </p:cNvSpPr>
          <p:nvPr>
            <p:ph type="title" idx="9"/>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41475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2"/>
        <p:cNvGrpSpPr/>
        <p:nvPr/>
      </p:nvGrpSpPr>
      <p:grpSpPr>
        <a:xfrm>
          <a:off x="0" y="0"/>
          <a:ext cx="0" cy="0"/>
          <a:chOff x="0" y="0"/>
          <a:chExt cx="0" cy="0"/>
        </a:xfrm>
      </p:grpSpPr>
      <p:pic>
        <p:nvPicPr>
          <p:cNvPr id="13" name="Google Shape;13;p3"/>
          <p:cNvPicPr preferRelativeResize="0"/>
          <p:nvPr/>
        </p:nvPicPr>
        <p:blipFill rotWithShape="1">
          <a:blip r:embed="rId2">
            <a:alphaModFix/>
          </a:blip>
          <a:srcRect/>
          <a:stretch/>
        </p:blipFill>
        <p:spPr>
          <a:xfrm>
            <a:off x="3965" y="0"/>
            <a:ext cx="9136072" cy="5143501"/>
          </a:xfrm>
          <a:prstGeom prst="rect">
            <a:avLst/>
          </a:prstGeom>
          <a:noFill/>
          <a:ln>
            <a:noFill/>
          </a:ln>
        </p:spPr>
      </p:pic>
      <p:sp>
        <p:nvSpPr>
          <p:cNvPr id="14" name="Google Shape;14;p3"/>
          <p:cNvSpPr txBox="1">
            <a:spLocks noGrp="1"/>
          </p:cNvSpPr>
          <p:nvPr>
            <p:ph type="title"/>
          </p:nvPr>
        </p:nvSpPr>
        <p:spPr>
          <a:xfrm>
            <a:off x="2391763" y="2383925"/>
            <a:ext cx="4360200" cy="8418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49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title" idx="2" hasCustomPrompt="1"/>
          </p:nvPr>
        </p:nvSpPr>
        <p:spPr>
          <a:xfrm>
            <a:off x="2391763" y="843775"/>
            <a:ext cx="4360200" cy="142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96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6" name="Google Shape;16;p3"/>
          <p:cNvSpPr txBox="1">
            <a:spLocks noGrp="1"/>
          </p:cNvSpPr>
          <p:nvPr>
            <p:ph type="subTitle" idx="1"/>
          </p:nvPr>
        </p:nvSpPr>
        <p:spPr>
          <a:xfrm>
            <a:off x="2391763" y="3190625"/>
            <a:ext cx="4360200" cy="37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solidFill>
                  <a:schemeClr val="dk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37065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
        <p:cNvGrpSpPr/>
        <p:nvPr/>
      </p:nvGrpSpPr>
      <p:grpSpPr>
        <a:xfrm>
          <a:off x="0" y="0"/>
          <a:ext cx="0" cy="0"/>
          <a:chOff x="0" y="0"/>
          <a:chExt cx="0" cy="0"/>
        </a:xfrm>
      </p:grpSpPr>
      <p:pic>
        <p:nvPicPr>
          <p:cNvPr id="39" name="Google Shape;39;p9"/>
          <p:cNvPicPr preferRelativeResize="0"/>
          <p:nvPr/>
        </p:nvPicPr>
        <p:blipFill rotWithShape="1">
          <a:blip r:embed="rId2">
            <a:alphaModFix/>
          </a:blip>
          <a:srcRect/>
          <a:stretch/>
        </p:blipFill>
        <p:spPr>
          <a:xfrm rot="10800000">
            <a:off x="3965" y="0"/>
            <a:ext cx="9136072" cy="5143501"/>
          </a:xfrm>
          <a:prstGeom prst="rect">
            <a:avLst/>
          </a:prstGeom>
          <a:noFill/>
          <a:ln>
            <a:noFill/>
          </a:ln>
        </p:spPr>
      </p:pic>
      <p:sp>
        <p:nvSpPr>
          <p:cNvPr id="40" name="Google Shape;40;p9"/>
          <p:cNvSpPr txBox="1">
            <a:spLocks noGrp="1"/>
          </p:cNvSpPr>
          <p:nvPr>
            <p:ph type="body" idx="1"/>
          </p:nvPr>
        </p:nvSpPr>
        <p:spPr>
          <a:xfrm>
            <a:off x="2242200" y="1499400"/>
            <a:ext cx="4659600" cy="1935600"/>
          </a:xfrm>
          <a:prstGeom prst="rect">
            <a:avLst/>
          </a:prstGeom>
        </p:spPr>
        <p:txBody>
          <a:bodyPr spcFirstLastPara="1" wrap="square" lIns="91425" tIns="91425" rIns="91425" bIns="91425" anchor="b" anchorCtr="0">
            <a:noAutofit/>
          </a:bodyPr>
          <a:lstStyle>
            <a:lvl1pPr marL="457200" lvl="0" indent="-317500" algn="ctr" rtl="0">
              <a:spcBef>
                <a:spcPts val="0"/>
              </a:spcBef>
              <a:spcAft>
                <a:spcPts val="0"/>
              </a:spcAft>
              <a:buClr>
                <a:srgbClr val="434343"/>
              </a:buClr>
              <a:buSzPts val="1400"/>
              <a:buChar char="●"/>
              <a:defRPr>
                <a:solidFill>
                  <a:schemeClr val="dk2"/>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41" name="Google Shape;41;p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8866313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
        <p:cNvGrpSpPr/>
        <p:nvPr/>
      </p:nvGrpSpPr>
      <p:grpSpPr>
        <a:xfrm>
          <a:off x="0" y="0"/>
          <a:ext cx="0" cy="0"/>
          <a:chOff x="0" y="0"/>
          <a:chExt cx="0" cy="0"/>
        </a:xfrm>
      </p:grpSpPr>
      <p:pic>
        <p:nvPicPr>
          <p:cNvPr id="22" name="Google Shape;22;p5"/>
          <p:cNvPicPr preferRelativeResize="0"/>
          <p:nvPr/>
        </p:nvPicPr>
        <p:blipFill rotWithShape="1">
          <a:blip r:embed="rId2">
            <a:alphaModFix/>
          </a:blip>
          <a:srcRect/>
          <a:stretch/>
        </p:blipFill>
        <p:spPr>
          <a:xfrm rot="10800000" flipH="1">
            <a:off x="3965" y="0"/>
            <a:ext cx="9136072" cy="5143501"/>
          </a:xfrm>
          <a:prstGeom prst="rect">
            <a:avLst/>
          </a:prstGeom>
          <a:noFill/>
          <a:ln>
            <a:noFill/>
          </a:ln>
        </p:spPr>
      </p:pic>
      <p:sp>
        <p:nvSpPr>
          <p:cNvPr id="23" name="Google Shape;23;p5"/>
          <p:cNvSpPr txBox="1">
            <a:spLocks noGrp="1"/>
          </p:cNvSpPr>
          <p:nvPr>
            <p:ph type="subTitle" idx="1"/>
          </p:nvPr>
        </p:nvSpPr>
        <p:spPr>
          <a:xfrm>
            <a:off x="5032688" y="2885874"/>
            <a:ext cx="21900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2"/>
                </a:solidFill>
              </a:defRPr>
            </a:lvl1pPr>
            <a:lvl2pPr lvl="1" rtl="0">
              <a:spcBef>
                <a:spcPts val="0"/>
              </a:spcBef>
              <a:spcAft>
                <a:spcPts val="0"/>
              </a:spcAft>
              <a:buClr>
                <a:schemeClr val="dk1"/>
              </a:buClr>
              <a:buSzPts val="1400"/>
              <a:buNone/>
              <a:defRPr sz="1400">
                <a:solidFill>
                  <a:schemeClr val="dk1"/>
                </a:solidFill>
              </a:defRPr>
            </a:lvl2pPr>
            <a:lvl3pPr lvl="2" rtl="0">
              <a:spcBef>
                <a:spcPts val="1600"/>
              </a:spcBef>
              <a:spcAft>
                <a:spcPts val="0"/>
              </a:spcAft>
              <a:buClr>
                <a:schemeClr val="dk1"/>
              </a:buClr>
              <a:buSzPts val="1400"/>
              <a:buNone/>
              <a:defRPr sz="1400">
                <a:solidFill>
                  <a:schemeClr val="dk1"/>
                </a:solidFill>
              </a:defRPr>
            </a:lvl3pPr>
            <a:lvl4pPr lvl="3" rtl="0">
              <a:spcBef>
                <a:spcPts val="1600"/>
              </a:spcBef>
              <a:spcAft>
                <a:spcPts val="0"/>
              </a:spcAft>
              <a:buClr>
                <a:schemeClr val="dk1"/>
              </a:buClr>
              <a:buSzPts val="1400"/>
              <a:buNone/>
              <a:defRPr sz="1400">
                <a:solidFill>
                  <a:schemeClr val="dk1"/>
                </a:solidFill>
              </a:defRPr>
            </a:lvl4pPr>
            <a:lvl5pPr lvl="4" rtl="0">
              <a:spcBef>
                <a:spcPts val="1600"/>
              </a:spcBef>
              <a:spcAft>
                <a:spcPts val="0"/>
              </a:spcAft>
              <a:buClr>
                <a:schemeClr val="dk1"/>
              </a:buClr>
              <a:buSzPts val="1400"/>
              <a:buNone/>
              <a:defRPr sz="1400">
                <a:solidFill>
                  <a:schemeClr val="dk1"/>
                </a:solidFill>
              </a:defRPr>
            </a:lvl5pPr>
            <a:lvl6pPr lvl="5" rtl="0">
              <a:spcBef>
                <a:spcPts val="1600"/>
              </a:spcBef>
              <a:spcAft>
                <a:spcPts val="0"/>
              </a:spcAft>
              <a:buClr>
                <a:schemeClr val="dk1"/>
              </a:buClr>
              <a:buSzPts val="1400"/>
              <a:buNone/>
              <a:defRPr sz="1400">
                <a:solidFill>
                  <a:schemeClr val="dk1"/>
                </a:solidFill>
              </a:defRPr>
            </a:lvl6pPr>
            <a:lvl7pPr lvl="6" rtl="0">
              <a:spcBef>
                <a:spcPts val="1600"/>
              </a:spcBef>
              <a:spcAft>
                <a:spcPts val="0"/>
              </a:spcAft>
              <a:buClr>
                <a:schemeClr val="dk1"/>
              </a:buClr>
              <a:buSzPts val="1400"/>
              <a:buNone/>
              <a:defRPr sz="1400">
                <a:solidFill>
                  <a:schemeClr val="dk1"/>
                </a:solidFill>
              </a:defRPr>
            </a:lvl7pPr>
            <a:lvl8pPr lvl="7" rtl="0">
              <a:spcBef>
                <a:spcPts val="1600"/>
              </a:spcBef>
              <a:spcAft>
                <a:spcPts val="0"/>
              </a:spcAft>
              <a:buClr>
                <a:schemeClr val="dk1"/>
              </a:buClr>
              <a:buSzPts val="1400"/>
              <a:buNone/>
              <a:defRPr sz="1400">
                <a:solidFill>
                  <a:schemeClr val="dk1"/>
                </a:solidFill>
              </a:defRPr>
            </a:lvl8pPr>
            <a:lvl9pPr lvl="8" rtl="0">
              <a:spcBef>
                <a:spcPts val="1600"/>
              </a:spcBef>
              <a:spcAft>
                <a:spcPts val="1600"/>
              </a:spcAft>
              <a:buClr>
                <a:schemeClr val="dk1"/>
              </a:buClr>
              <a:buSzPts val="1400"/>
              <a:buNone/>
              <a:defRPr sz="1400">
                <a:solidFill>
                  <a:schemeClr val="dk1"/>
                </a:solidFill>
              </a:defRPr>
            </a:lvl9pPr>
          </a:lstStyle>
          <a:p>
            <a:endParaRPr/>
          </a:p>
        </p:txBody>
      </p:sp>
      <p:sp>
        <p:nvSpPr>
          <p:cNvPr id="24" name="Google Shape;24;p5"/>
          <p:cNvSpPr txBox="1">
            <a:spLocks noGrp="1"/>
          </p:cNvSpPr>
          <p:nvPr>
            <p:ph type="subTitle" idx="2"/>
          </p:nvPr>
        </p:nvSpPr>
        <p:spPr>
          <a:xfrm>
            <a:off x="5032688" y="2449725"/>
            <a:ext cx="2190000" cy="522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500"/>
              <a:buFont typeface="Delius Swash Caps"/>
              <a:buNone/>
              <a:defRPr sz="2500">
                <a:solidFill>
                  <a:schemeClr val="dk1"/>
                </a:solidFill>
                <a:latin typeface="Londrina Solid"/>
                <a:ea typeface="Londrina Solid"/>
                <a:cs typeface="Londrina Solid"/>
                <a:sym typeface="Londrina Solid"/>
              </a:defRPr>
            </a:lvl1pPr>
            <a:lvl2pPr lvl="1"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rtl="0">
              <a:spcBef>
                <a:spcPts val="160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rtl="0">
              <a:spcBef>
                <a:spcPts val="160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rtl="0">
              <a:spcBef>
                <a:spcPts val="160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rtl="0">
              <a:spcBef>
                <a:spcPts val="160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rtl="0">
              <a:spcBef>
                <a:spcPts val="160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rtl="0">
              <a:spcBef>
                <a:spcPts val="160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rtl="0">
              <a:spcBef>
                <a:spcPts val="1600"/>
              </a:spcBef>
              <a:spcAft>
                <a:spcPts val="160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25" name="Google Shape;25;p5"/>
          <p:cNvSpPr txBox="1">
            <a:spLocks noGrp="1"/>
          </p:cNvSpPr>
          <p:nvPr>
            <p:ph type="subTitle" idx="3"/>
          </p:nvPr>
        </p:nvSpPr>
        <p:spPr>
          <a:xfrm>
            <a:off x="1921313" y="2885874"/>
            <a:ext cx="21900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2"/>
                </a:solidFill>
              </a:defRPr>
            </a:lvl1pPr>
            <a:lvl2pPr lvl="1" rtl="0">
              <a:spcBef>
                <a:spcPts val="0"/>
              </a:spcBef>
              <a:spcAft>
                <a:spcPts val="0"/>
              </a:spcAft>
              <a:buClr>
                <a:schemeClr val="dk1"/>
              </a:buClr>
              <a:buSzPts val="1400"/>
              <a:buNone/>
              <a:defRPr sz="1400">
                <a:solidFill>
                  <a:schemeClr val="dk1"/>
                </a:solidFill>
              </a:defRPr>
            </a:lvl2pPr>
            <a:lvl3pPr lvl="2" rtl="0">
              <a:spcBef>
                <a:spcPts val="1600"/>
              </a:spcBef>
              <a:spcAft>
                <a:spcPts val="0"/>
              </a:spcAft>
              <a:buClr>
                <a:schemeClr val="dk1"/>
              </a:buClr>
              <a:buSzPts val="1400"/>
              <a:buNone/>
              <a:defRPr sz="1400">
                <a:solidFill>
                  <a:schemeClr val="dk1"/>
                </a:solidFill>
              </a:defRPr>
            </a:lvl3pPr>
            <a:lvl4pPr lvl="3" rtl="0">
              <a:spcBef>
                <a:spcPts val="1600"/>
              </a:spcBef>
              <a:spcAft>
                <a:spcPts val="0"/>
              </a:spcAft>
              <a:buClr>
                <a:schemeClr val="dk1"/>
              </a:buClr>
              <a:buSzPts val="1400"/>
              <a:buNone/>
              <a:defRPr sz="1400">
                <a:solidFill>
                  <a:schemeClr val="dk1"/>
                </a:solidFill>
              </a:defRPr>
            </a:lvl4pPr>
            <a:lvl5pPr lvl="4" rtl="0">
              <a:spcBef>
                <a:spcPts val="1600"/>
              </a:spcBef>
              <a:spcAft>
                <a:spcPts val="0"/>
              </a:spcAft>
              <a:buClr>
                <a:schemeClr val="dk1"/>
              </a:buClr>
              <a:buSzPts val="1400"/>
              <a:buNone/>
              <a:defRPr sz="1400">
                <a:solidFill>
                  <a:schemeClr val="dk1"/>
                </a:solidFill>
              </a:defRPr>
            </a:lvl5pPr>
            <a:lvl6pPr lvl="5" rtl="0">
              <a:spcBef>
                <a:spcPts val="1600"/>
              </a:spcBef>
              <a:spcAft>
                <a:spcPts val="0"/>
              </a:spcAft>
              <a:buClr>
                <a:schemeClr val="dk1"/>
              </a:buClr>
              <a:buSzPts val="1400"/>
              <a:buNone/>
              <a:defRPr sz="1400">
                <a:solidFill>
                  <a:schemeClr val="dk1"/>
                </a:solidFill>
              </a:defRPr>
            </a:lvl6pPr>
            <a:lvl7pPr lvl="6" rtl="0">
              <a:spcBef>
                <a:spcPts val="1600"/>
              </a:spcBef>
              <a:spcAft>
                <a:spcPts val="0"/>
              </a:spcAft>
              <a:buClr>
                <a:schemeClr val="dk1"/>
              </a:buClr>
              <a:buSzPts val="1400"/>
              <a:buNone/>
              <a:defRPr sz="1400">
                <a:solidFill>
                  <a:schemeClr val="dk1"/>
                </a:solidFill>
              </a:defRPr>
            </a:lvl7pPr>
            <a:lvl8pPr lvl="7" rtl="0">
              <a:spcBef>
                <a:spcPts val="1600"/>
              </a:spcBef>
              <a:spcAft>
                <a:spcPts val="0"/>
              </a:spcAft>
              <a:buClr>
                <a:schemeClr val="dk1"/>
              </a:buClr>
              <a:buSzPts val="1400"/>
              <a:buNone/>
              <a:defRPr sz="1400">
                <a:solidFill>
                  <a:schemeClr val="dk1"/>
                </a:solidFill>
              </a:defRPr>
            </a:lvl8pPr>
            <a:lvl9pPr lvl="8" rtl="0">
              <a:spcBef>
                <a:spcPts val="1600"/>
              </a:spcBef>
              <a:spcAft>
                <a:spcPts val="1600"/>
              </a:spcAft>
              <a:buClr>
                <a:schemeClr val="dk1"/>
              </a:buClr>
              <a:buSzPts val="1400"/>
              <a:buNone/>
              <a:defRPr sz="1400">
                <a:solidFill>
                  <a:schemeClr val="dk1"/>
                </a:solidFill>
              </a:defRPr>
            </a:lvl9pPr>
          </a:lstStyle>
          <a:p>
            <a:endParaRPr/>
          </a:p>
        </p:txBody>
      </p:sp>
      <p:sp>
        <p:nvSpPr>
          <p:cNvPr id="26" name="Google Shape;26;p5"/>
          <p:cNvSpPr txBox="1">
            <a:spLocks noGrp="1"/>
          </p:cNvSpPr>
          <p:nvPr>
            <p:ph type="subTitle" idx="4"/>
          </p:nvPr>
        </p:nvSpPr>
        <p:spPr>
          <a:xfrm>
            <a:off x="1921313" y="2449725"/>
            <a:ext cx="2190000" cy="522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500"/>
              <a:buFont typeface="Delius Swash Caps"/>
              <a:buNone/>
              <a:defRPr sz="2500">
                <a:solidFill>
                  <a:schemeClr val="dk1"/>
                </a:solidFill>
                <a:latin typeface="Londrina Solid"/>
                <a:ea typeface="Londrina Solid"/>
                <a:cs typeface="Londrina Solid"/>
                <a:sym typeface="Londrina Solid"/>
              </a:defRPr>
            </a:lvl1pPr>
            <a:lvl2pPr lvl="1"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rtl="0">
              <a:spcBef>
                <a:spcPts val="160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rtl="0">
              <a:spcBef>
                <a:spcPts val="160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rtl="0">
              <a:spcBef>
                <a:spcPts val="160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rtl="0">
              <a:spcBef>
                <a:spcPts val="160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rtl="0">
              <a:spcBef>
                <a:spcPts val="160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rtl="0">
              <a:spcBef>
                <a:spcPts val="160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rtl="0">
              <a:spcBef>
                <a:spcPts val="1600"/>
              </a:spcBef>
              <a:spcAft>
                <a:spcPts val="160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27" name="Google Shape;27;p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674403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
        <p:cNvGrpSpPr/>
        <p:nvPr/>
      </p:nvGrpSpPr>
      <p:grpSpPr>
        <a:xfrm>
          <a:off x="0" y="0"/>
          <a:ext cx="0" cy="0"/>
          <a:chOff x="0" y="0"/>
          <a:chExt cx="0" cy="0"/>
        </a:xfrm>
      </p:grpSpPr>
      <p:pic>
        <p:nvPicPr>
          <p:cNvPr id="32" name="Google Shape;32;p7"/>
          <p:cNvPicPr preferRelativeResize="0"/>
          <p:nvPr/>
        </p:nvPicPr>
        <p:blipFill rotWithShape="1">
          <a:blip r:embed="rId2">
            <a:alphaModFix/>
          </a:blip>
          <a:srcRect/>
          <a:stretch/>
        </p:blipFill>
        <p:spPr>
          <a:xfrm>
            <a:off x="3965" y="0"/>
            <a:ext cx="9136072" cy="5143501"/>
          </a:xfrm>
          <a:prstGeom prst="rect">
            <a:avLst/>
          </a:prstGeom>
          <a:noFill/>
          <a:ln>
            <a:noFill/>
          </a:ln>
        </p:spPr>
      </p:pic>
      <p:sp>
        <p:nvSpPr>
          <p:cNvPr id="33" name="Google Shape;33;p7"/>
          <p:cNvSpPr txBox="1">
            <a:spLocks noGrp="1"/>
          </p:cNvSpPr>
          <p:nvPr>
            <p:ph type="body" idx="1"/>
          </p:nvPr>
        </p:nvSpPr>
        <p:spPr>
          <a:xfrm>
            <a:off x="3715000" y="1571050"/>
            <a:ext cx="4713900" cy="25197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2"/>
              </a:buClr>
              <a:buSzPts val="1400"/>
              <a:buFont typeface="Montserrat"/>
              <a:buChar char="●"/>
              <a:defRPr sz="1400"/>
            </a:lvl1pPr>
            <a:lvl2pPr marL="914400" lvl="1" indent="-317500" rtl="0">
              <a:lnSpc>
                <a:spcPct val="100000"/>
              </a:lnSpc>
              <a:spcBef>
                <a:spcPts val="1600"/>
              </a:spcBef>
              <a:spcAft>
                <a:spcPts val="0"/>
              </a:spcAft>
              <a:buSzPts val="1400"/>
              <a:buFont typeface="Montserrat"/>
              <a:buChar char="○"/>
              <a:defRPr sz="1400"/>
            </a:lvl2pPr>
            <a:lvl3pPr marL="1371600" lvl="2" indent="-317500" rtl="0">
              <a:spcBef>
                <a:spcPts val="1600"/>
              </a:spcBef>
              <a:spcAft>
                <a:spcPts val="0"/>
              </a:spcAft>
              <a:buSzPts val="1400"/>
              <a:buFont typeface="Montserrat"/>
              <a:buChar char="■"/>
              <a:defRPr sz="1400"/>
            </a:lvl3pPr>
            <a:lvl4pPr marL="1828800" lvl="3" indent="-317500" rtl="0">
              <a:spcBef>
                <a:spcPts val="1600"/>
              </a:spcBef>
              <a:spcAft>
                <a:spcPts val="0"/>
              </a:spcAft>
              <a:buSzPts val="1400"/>
              <a:buFont typeface="Montserrat"/>
              <a:buChar char="●"/>
              <a:defRPr sz="1400"/>
            </a:lvl4pPr>
            <a:lvl5pPr marL="2286000" lvl="4" indent="-317500" rtl="0">
              <a:spcBef>
                <a:spcPts val="1600"/>
              </a:spcBef>
              <a:spcAft>
                <a:spcPts val="0"/>
              </a:spcAft>
              <a:buSzPts val="1400"/>
              <a:buFont typeface="Montserrat"/>
              <a:buChar char="○"/>
              <a:defRPr sz="1400"/>
            </a:lvl5pPr>
            <a:lvl6pPr marL="2743200" lvl="5" indent="-317500" rtl="0">
              <a:spcBef>
                <a:spcPts val="1600"/>
              </a:spcBef>
              <a:spcAft>
                <a:spcPts val="0"/>
              </a:spcAft>
              <a:buSzPts val="1400"/>
              <a:buFont typeface="Montserrat"/>
              <a:buChar char="■"/>
              <a:defRPr sz="1400"/>
            </a:lvl6pPr>
            <a:lvl7pPr marL="3200400" lvl="6" indent="-317500" rtl="0">
              <a:spcBef>
                <a:spcPts val="1600"/>
              </a:spcBef>
              <a:spcAft>
                <a:spcPts val="0"/>
              </a:spcAft>
              <a:buSzPts val="1400"/>
              <a:buFont typeface="Montserrat"/>
              <a:buChar char="●"/>
              <a:defRPr sz="1400"/>
            </a:lvl7pPr>
            <a:lvl8pPr marL="3657600" lvl="7" indent="-317500" rtl="0">
              <a:spcBef>
                <a:spcPts val="1600"/>
              </a:spcBef>
              <a:spcAft>
                <a:spcPts val="0"/>
              </a:spcAft>
              <a:buSzPts val="1400"/>
              <a:buFont typeface="Montserrat"/>
              <a:buChar char="○"/>
              <a:defRPr sz="1400"/>
            </a:lvl8pPr>
            <a:lvl9pPr marL="4114800" lvl="8" indent="-317500" rtl="0">
              <a:spcBef>
                <a:spcPts val="1600"/>
              </a:spcBef>
              <a:spcAft>
                <a:spcPts val="1600"/>
              </a:spcAft>
              <a:buSzPts val="1400"/>
              <a:buFont typeface="Montserrat"/>
              <a:buChar char="■"/>
              <a:defRPr sz="1400"/>
            </a:lvl9pPr>
          </a:lstStyle>
          <a:p>
            <a:endParaRPr/>
          </a:p>
        </p:txBody>
      </p:sp>
      <p:sp>
        <p:nvSpPr>
          <p:cNvPr id="34" name="Google Shape;34;p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96037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
        <p:cNvGrpSpPr/>
        <p:nvPr/>
      </p:nvGrpSpPr>
      <p:grpSpPr>
        <a:xfrm>
          <a:off x="0" y="0"/>
          <a:ext cx="0" cy="0"/>
          <a:chOff x="0" y="0"/>
          <a:chExt cx="0" cy="0"/>
        </a:xfrm>
      </p:grpSpPr>
      <p:pic>
        <p:nvPicPr>
          <p:cNvPr id="36" name="Google Shape;36;p8"/>
          <p:cNvPicPr preferRelativeResize="0"/>
          <p:nvPr/>
        </p:nvPicPr>
        <p:blipFill rotWithShape="1">
          <a:blip r:embed="rId2">
            <a:alphaModFix/>
          </a:blip>
          <a:srcRect/>
          <a:stretch/>
        </p:blipFill>
        <p:spPr>
          <a:xfrm rot="10800000" flipH="1">
            <a:off x="3965" y="0"/>
            <a:ext cx="9136072" cy="5143501"/>
          </a:xfrm>
          <a:prstGeom prst="rect">
            <a:avLst/>
          </a:prstGeom>
          <a:noFill/>
          <a:ln>
            <a:noFill/>
          </a:ln>
        </p:spPr>
      </p:pic>
      <p:sp>
        <p:nvSpPr>
          <p:cNvPr id="37" name="Google Shape;37;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96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extLst>
      <p:ext uri="{BB962C8B-B14F-4D97-AF65-F5344CB8AC3E}">
        <p14:creationId xmlns:p14="http://schemas.microsoft.com/office/powerpoint/2010/main" val="4004802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9"/>
        <p:cNvGrpSpPr/>
        <p:nvPr/>
      </p:nvGrpSpPr>
      <p:grpSpPr>
        <a:xfrm>
          <a:off x="0" y="0"/>
          <a:ext cx="0" cy="0"/>
          <a:chOff x="0" y="0"/>
          <a:chExt cx="0" cy="0"/>
        </a:xfrm>
      </p:grpSpPr>
      <p:pic>
        <p:nvPicPr>
          <p:cNvPr id="100" name="Google Shape;100;p23"/>
          <p:cNvPicPr preferRelativeResize="0"/>
          <p:nvPr/>
        </p:nvPicPr>
        <p:blipFill rotWithShape="1">
          <a:blip r:embed="rId2">
            <a:alphaModFix/>
          </a:blip>
          <a:srcRect/>
          <a:stretch/>
        </p:blipFill>
        <p:spPr>
          <a:xfrm rot="10800000">
            <a:off x="3965" y="0"/>
            <a:ext cx="9136072" cy="5143501"/>
          </a:xfrm>
          <a:prstGeom prst="rect">
            <a:avLst/>
          </a:prstGeom>
          <a:noFill/>
          <a:ln>
            <a:noFill/>
          </a:ln>
        </p:spPr>
      </p:pic>
      <p:sp>
        <p:nvSpPr>
          <p:cNvPr id="101" name="Google Shape;101;p23"/>
          <p:cNvSpPr txBox="1">
            <a:spLocks noGrp="1"/>
          </p:cNvSpPr>
          <p:nvPr>
            <p:ph type="subTitle" idx="1"/>
          </p:nvPr>
        </p:nvSpPr>
        <p:spPr>
          <a:xfrm>
            <a:off x="720000" y="2688750"/>
            <a:ext cx="2336400" cy="412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5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02" name="Google Shape;102;p23"/>
          <p:cNvSpPr txBox="1">
            <a:spLocks noGrp="1"/>
          </p:cNvSpPr>
          <p:nvPr>
            <p:ph type="subTitle" idx="2"/>
          </p:nvPr>
        </p:nvSpPr>
        <p:spPr>
          <a:xfrm>
            <a:off x="720000" y="3009858"/>
            <a:ext cx="2336400" cy="799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23"/>
          <p:cNvSpPr txBox="1">
            <a:spLocks noGrp="1"/>
          </p:cNvSpPr>
          <p:nvPr>
            <p:ph type="subTitle" idx="3"/>
          </p:nvPr>
        </p:nvSpPr>
        <p:spPr>
          <a:xfrm>
            <a:off x="3403800" y="3009858"/>
            <a:ext cx="2336400" cy="799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4" name="Google Shape;104;p23"/>
          <p:cNvSpPr txBox="1">
            <a:spLocks noGrp="1"/>
          </p:cNvSpPr>
          <p:nvPr>
            <p:ph type="subTitle" idx="4"/>
          </p:nvPr>
        </p:nvSpPr>
        <p:spPr>
          <a:xfrm>
            <a:off x="6087600" y="3009858"/>
            <a:ext cx="2336400" cy="799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 name="Google Shape;105;p23"/>
          <p:cNvSpPr txBox="1">
            <a:spLocks noGrp="1"/>
          </p:cNvSpPr>
          <p:nvPr>
            <p:ph type="subTitle" idx="5"/>
          </p:nvPr>
        </p:nvSpPr>
        <p:spPr>
          <a:xfrm>
            <a:off x="3403800" y="2688750"/>
            <a:ext cx="2336400" cy="412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5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06" name="Google Shape;106;p23"/>
          <p:cNvSpPr txBox="1">
            <a:spLocks noGrp="1"/>
          </p:cNvSpPr>
          <p:nvPr>
            <p:ph type="subTitle" idx="6"/>
          </p:nvPr>
        </p:nvSpPr>
        <p:spPr>
          <a:xfrm>
            <a:off x="6087600" y="2688750"/>
            <a:ext cx="2336400" cy="412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5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07" name="Google Shape;107;p2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780891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5526F2-F1B6-4410-B887-6FF3B0C02FE7}" type="datetimeFigureOut">
              <a:rPr lang="en-US" smtClean="0"/>
              <a:t>4/9/2023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9F2BD3-2A78-463F-BB7D-18435878DFE6}"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1"/>
        <p:cNvGrpSpPr/>
        <p:nvPr/>
      </p:nvGrpSpPr>
      <p:grpSpPr>
        <a:xfrm>
          <a:off x="0" y="0"/>
          <a:ext cx="0" cy="0"/>
          <a:chOff x="0" y="0"/>
          <a:chExt cx="0" cy="0"/>
        </a:xfrm>
      </p:grpSpPr>
      <p:pic>
        <p:nvPicPr>
          <p:cNvPr id="72" name="Google Shape;72;p16"/>
          <p:cNvPicPr preferRelativeResize="0"/>
          <p:nvPr/>
        </p:nvPicPr>
        <p:blipFill rotWithShape="1">
          <a:blip r:embed="rId2">
            <a:alphaModFix/>
          </a:blip>
          <a:srcRect/>
          <a:stretch/>
        </p:blipFill>
        <p:spPr>
          <a:xfrm flipH="1">
            <a:off x="3965" y="0"/>
            <a:ext cx="9136072" cy="5143501"/>
          </a:xfrm>
          <a:prstGeom prst="rect">
            <a:avLst/>
          </a:prstGeom>
          <a:noFill/>
          <a:ln>
            <a:noFill/>
          </a:ln>
        </p:spPr>
      </p:pic>
      <p:sp>
        <p:nvSpPr>
          <p:cNvPr id="73" name="Google Shape;73;p16"/>
          <p:cNvSpPr txBox="1">
            <a:spLocks noGrp="1"/>
          </p:cNvSpPr>
          <p:nvPr>
            <p:ph type="title"/>
          </p:nvPr>
        </p:nvSpPr>
        <p:spPr>
          <a:xfrm>
            <a:off x="1458150" y="2881475"/>
            <a:ext cx="6227700" cy="53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74" name="Google Shape;74;p16"/>
          <p:cNvSpPr txBox="1">
            <a:spLocks noGrp="1"/>
          </p:cNvSpPr>
          <p:nvPr>
            <p:ph type="subTitle" idx="1"/>
          </p:nvPr>
        </p:nvSpPr>
        <p:spPr>
          <a:xfrm>
            <a:off x="1458150" y="1515000"/>
            <a:ext cx="6227700" cy="1413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extLst>
      <p:ext uri="{BB962C8B-B14F-4D97-AF65-F5344CB8AC3E}">
        <p14:creationId xmlns:p14="http://schemas.microsoft.com/office/powerpoint/2010/main" val="2703494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17"/>
        <p:cNvGrpSpPr/>
        <p:nvPr/>
      </p:nvGrpSpPr>
      <p:grpSpPr>
        <a:xfrm>
          <a:off x="0" y="0"/>
          <a:ext cx="0" cy="0"/>
          <a:chOff x="0" y="0"/>
          <a:chExt cx="0" cy="0"/>
        </a:xfrm>
      </p:grpSpPr>
      <p:pic>
        <p:nvPicPr>
          <p:cNvPr id="118" name="Google Shape;118;p25"/>
          <p:cNvPicPr preferRelativeResize="0"/>
          <p:nvPr/>
        </p:nvPicPr>
        <p:blipFill rotWithShape="1">
          <a:blip r:embed="rId2">
            <a:alphaModFix/>
          </a:blip>
          <a:srcRect/>
          <a:stretch/>
        </p:blipFill>
        <p:spPr>
          <a:xfrm rot="10800000">
            <a:off x="3965" y="0"/>
            <a:ext cx="9136072" cy="5143501"/>
          </a:xfrm>
          <a:prstGeom prst="rect">
            <a:avLst/>
          </a:prstGeom>
          <a:noFill/>
          <a:ln>
            <a:noFill/>
          </a:ln>
        </p:spPr>
      </p:pic>
      <p:sp>
        <p:nvSpPr>
          <p:cNvPr id="119" name="Google Shape;119;p25"/>
          <p:cNvSpPr txBox="1">
            <a:spLocks noGrp="1"/>
          </p:cNvSpPr>
          <p:nvPr>
            <p:ph type="subTitle" idx="1"/>
          </p:nvPr>
        </p:nvSpPr>
        <p:spPr>
          <a:xfrm>
            <a:off x="5537275" y="1860225"/>
            <a:ext cx="2280000" cy="780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1600"/>
              </a:spcBef>
              <a:spcAft>
                <a:spcPts val="0"/>
              </a:spcAft>
              <a:buClr>
                <a:schemeClr val="dk1"/>
              </a:buClr>
              <a:buSzPts val="1400"/>
              <a:buNone/>
              <a:defRPr>
                <a:solidFill>
                  <a:schemeClr val="dk1"/>
                </a:solidFill>
              </a:defRPr>
            </a:lvl3pPr>
            <a:lvl4pPr lvl="3" rtl="0">
              <a:spcBef>
                <a:spcPts val="1600"/>
              </a:spcBef>
              <a:spcAft>
                <a:spcPts val="0"/>
              </a:spcAft>
              <a:buClr>
                <a:schemeClr val="dk1"/>
              </a:buClr>
              <a:buSzPts val="1400"/>
              <a:buNone/>
              <a:defRPr>
                <a:solidFill>
                  <a:schemeClr val="dk1"/>
                </a:solidFill>
              </a:defRPr>
            </a:lvl4pPr>
            <a:lvl5pPr lvl="4" rtl="0">
              <a:spcBef>
                <a:spcPts val="1600"/>
              </a:spcBef>
              <a:spcAft>
                <a:spcPts val="0"/>
              </a:spcAft>
              <a:buClr>
                <a:schemeClr val="dk1"/>
              </a:buClr>
              <a:buSzPts val="1400"/>
              <a:buNone/>
              <a:defRPr>
                <a:solidFill>
                  <a:schemeClr val="dk1"/>
                </a:solidFill>
              </a:defRPr>
            </a:lvl5pPr>
            <a:lvl6pPr lvl="5" rtl="0">
              <a:spcBef>
                <a:spcPts val="1600"/>
              </a:spcBef>
              <a:spcAft>
                <a:spcPts val="0"/>
              </a:spcAft>
              <a:buClr>
                <a:schemeClr val="dk1"/>
              </a:buClr>
              <a:buSzPts val="1400"/>
              <a:buNone/>
              <a:defRPr>
                <a:solidFill>
                  <a:schemeClr val="dk1"/>
                </a:solidFill>
              </a:defRPr>
            </a:lvl6pPr>
            <a:lvl7pPr lvl="6" rtl="0">
              <a:spcBef>
                <a:spcPts val="1600"/>
              </a:spcBef>
              <a:spcAft>
                <a:spcPts val="0"/>
              </a:spcAft>
              <a:buClr>
                <a:schemeClr val="dk1"/>
              </a:buClr>
              <a:buSzPts val="1400"/>
              <a:buNone/>
              <a:defRPr>
                <a:solidFill>
                  <a:schemeClr val="dk1"/>
                </a:solidFill>
              </a:defRPr>
            </a:lvl7pPr>
            <a:lvl8pPr lvl="7" rtl="0">
              <a:spcBef>
                <a:spcPts val="1600"/>
              </a:spcBef>
              <a:spcAft>
                <a:spcPts val="0"/>
              </a:spcAft>
              <a:buClr>
                <a:schemeClr val="dk1"/>
              </a:buClr>
              <a:buSzPts val="1400"/>
              <a:buNone/>
              <a:defRPr>
                <a:solidFill>
                  <a:schemeClr val="dk1"/>
                </a:solidFill>
              </a:defRPr>
            </a:lvl8pPr>
            <a:lvl9pPr lvl="8" rtl="0">
              <a:spcBef>
                <a:spcPts val="1600"/>
              </a:spcBef>
              <a:spcAft>
                <a:spcPts val="1600"/>
              </a:spcAft>
              <a:buClr>
                <a:schemeClr val="dk1"/>
              </a:buClr>
              <a:buSzPts val="1400"/>
              <a:buNone/>
              <a:defRPr>
                <a:solidFill>
                  <a:schemeClr val="dk1"/>
                </a:solidFill>
              </a:defRPr>
            </a:lvl9pPr>
          </a:lstStyle>
          <a:p>
            <a:endParaRPr/>
          </a:p>
        </p:txBody>
      </p:sp>
      <p:sp>
        <p:nvSpPr>
          <p:cNvPr id="120" name="Google Shape;120;p25"/>
          <p:cNvSpPr txBox="1">
            <a:spLocks noGrp="1"/>
          </p:cNvSpPr>
          <p:nvPr>
            <p:ph type="subTitle" idx="2"/>
          </p:nvPr>
        </p:nvSpPr>
        <p:spPr>
          <a:xfrm>
            <a:off x="5537301" y="1495900"/>
            <a:ext cx="2280000" cy="45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2500"/>
              <a:buFont typeface="Delius Swash Caps"/>
              <a:buNone/>
              <a:defRPr sz="2500">
                <a:solidFill>
                  <a:schemeClr val="dk1"/>
                </a:solidFill>
                <a:latin typeface="Londrina Solid"/>
                <a:ea typeface="Londrina Solid"/>
                <a:cs typeface="Londrina Solid"/>
                <a:sym typeface="Londrina Solid"/>
              </a:defRPr>
            </a:lvl1pPr>
            <a:lvl2pPr lvl="1"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rtl="0">
              <a:spcBef>
                <a:spcPts val="160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rtl="0">
              <a:spcBef>
                <a:spcPts val="160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rtl="0">
              <a:spcBef>
                <a:spcPts val="160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rtl="0">
              <a:spcBef>
                <a:spcPts val="160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rtl="0">
              <a:spcBef>
                <a:spcPts val="160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rtl="0">
              <a:spcBef>
                <a:spcPts val="160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rtl="0">
              <a:spcBef>
                <a:spcPts val="1600"/>
              </a:spcBef>
              <a:spcAft>
                <a:spcPts val="160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121" name="Google Shape;121;p25"/>
          <p:cNvSpPr txBox="1">
            <a:spLocks noGrp="1"/>
          </p:cNvSpPr>
          <p:nvPr>
            <p:ph type="subTitle" idx="3"/>
          </p:nvPr>
        </p:nvSpPr>
        <p:spPr>
          <a:xfrm>
            <a:off x="1997500" y="1860225"/>
            <a:ext cx="2280000" cy="780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1600"/>
              </a:spcBef>
              <a:spcAft>
                <a:spcPts val="0"/>
              </a:spcAft>
              <a:buClr>
                <a:schemeClr val="dk1"/>
              </a:buClr>
              <a:buSzPts val="1400"/>
              <a:buNone/>
              <a:defRPr>
                <a:solidFill>
                  <a:schemeClr val="dk1"/>
                </a:solidFill>
              </a:defRPr>
            </a:lvl3pPr>
            <a:lvl4pPr lvl="3" rtl="0">
              <a:spcBef>
                <a:spcPts val="1600"/>
              </a:spcBef>
              <a:spcAft>
                <a:spcPts val="0"/>
              </a:spcAft>
              <a:buClr>
                <a:schemeClr val="dk1"/>
              </a:buClr>
              <a:buSzPts val="1400"/>
              <a:buNone/>
              <a:defRPr>
                <a:solidFill>
                  <a:schemeClr val="dk1"/>
                </a:solidFill>
              </a:defRPr>
            </a:lvl4pPr>
            <a:lvl5pPr lvl="4" rtl="0">
              <a:spcBef>
                <a:spcPts val="1600"/>
              </a:spcBef>
              <a:spcAft>
                <a:spcPts val="0"/>
              </a:spcAft>
              <a:buClr>
                <a:schemeClr val="dk1"/>
              </a:buClr>
              <a:buSzPts val="1400"/>
              <a:buNone/>
              <a:defRPr>
                <a:solidFill>
                  <a:schemeClr val="dk1"/>
                </a:solidFill>
              </a:defRPr>
            </a:lvl5pPr>
            <a:lvl6pPr lvl="5" rtl="0">
              <a:spcBef>
                <a:spcPts val="1600"/>
              </a:spcBef>
              <a:spcAft>
                <a:spcPts val="0"/>
              </a:spcAft>
              <a:buClr>
                <a:schemeClr val="dk1"/>
              </a:buClr>
              <a:buSzPts val="1400"/>
              <a:buNone/>
              <a:defRPr>
                <a:solidFill>
                  <a:schemeClr val="dk1"/>
                </a:solidFill>
              </a:defRPr>
            </a:lvl6pPr>
            <a:lvl7pPr lvl="6" rtl="0">
              <a:spcBef>
                <a:spcPts val="1600"/>
              </a:spcBef>
              <a:spcAft>
                <a:spcPts val="0"/>
              </a:spcAft>
              <a:buClr>
                <a:schemeClr val="dk1"/>
              </a:buClr>
              <a:buSzPts val="1400"/>
              <a:buNone/>
              <a:defRPr>
                <a:solidFill>
                  <a:schemeClr val="dk1"/>
                </a:solidFill>
              </a:defRPr>
            </a:lvl7pPr>
            <a:lvl8pPr lvl="7" rtl="0">
              <a:spcBef>
                <a:spcPts val="1600"/>
              </a:spcBef>
              <a:spcAft>
                <a:spcPts val="0"/>
              </a:spcAft>
              <a:buClr>
                <a:schemeClr val="dk1"/>
              </a:buClr>
              <a:buSzPts val="1400"/>
              <a:buNone/>
              <a:defRPr>
                <a:solidFill>
                  <a:schemeClr val="dk1"/>
                </a:solidFill>
              </a:defRPr>
            </a:lvl8pPr>
            <a:lvl9pPr lvl="8" rtl="0">
              <a:spcBef>
                <a:spcPts val="1600"/>
              </a:spcBef>
              <a:spcAft>
                <a:spcPts val="1600"/>
              </a:spcAft>
              <a:buClr>
                <a:schemeClr val="dk1"/>
              </a:buClr>
              <a:buSzPts val="1400"/>
              <a:buNone/>
              <a:defRPr>
                <a:solidFill>
                  <a:schemeClr val="dk1"/>
                </a:solidFill>
              </a:defRPr>
            </a:lvl9pPr>
          </a:lstStyle>
          <a:p>
            <a:endParaRPr/>
          </a:p>
        </p:txBody>
      </p:sp>
      <p:sp>
        <p:nvSpPr>
          <p:cNvPr id="122" name="Google Shape;122;p25"/>
          <p:cNvSpPr txBox="1">
            <a:spLocks noGrp="1"/>
          </p:cNvSpPr>
          <p:nvPr>
            <p:ph type="subTitle" idx="4"/>
          </p:nvPr>
        </p:nvSpPr>
        <p:spPr>
          <a:xfrm>
            <a:off x="1997500" y="1495900"/>
            <a:ext cx="2280000" cy="45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2500"/>
              <a:buFont typeface="Delius Swash Caps"/>
              <a:buNone/>
              <a:defRPr sz="2500">
                <a:solidFill>
                  <a:schemeClr val="dk1"/>
                </a:solidFill>
                <a:latin typeface="Londrina Solid"/>
                <a:ea typeface="Londrina Solid"/>
                <a:cs typeface="Londrina Solid"/>
                <a:sym typeface="Londrina Solid"/>
              </a:defRPr>
            </a:lvl1pPr>
            <a:lvl2pPr lvl="1"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rtl="0">
              <a:spcBef>
                <a:spcPts val="160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rtl="0">
              <a:spcBef>
                <a:spcPts val="160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rtl="0">
              <a:spcBef>
                <a:spcPts val="160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rtl="0">
              <a:spcBef>
                <a:spcPts val="160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rtl="0">
              <a:spcBef>
                <a:spcPts val="160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rtl="0">
              <a:spcBef>
                <a:spcPts val="160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rtl="0">
              <a:spcBef>
                <a:spcPts val="1600"/>
              </a:spcBef>
              <a:spcAft>
                <a:spcPts val="160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123" name="Google Shape;123;p25"/>
          <p:cNvSpPr txBox="1">
            <a:spLocks noGrp="1"/>
          </p:cNvSpPr>
          <p:nvPr>
            <p:ph type="subTitle" idx="5"/>
          </p:nvPr>
        </p:nvSpPr>
        <p:spPr>
          <a:xfrm>
            <a:off x="1997500" y="3480975"/>
            <a:ext cx="2280000" cy="780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1600"/>
              </a:spcBef>
              <a:spcAft>
                <a:spcPts val="0"/>
              </a:spcAft>
              <a:buClr>
                <a:schemeClr val="dk1"/>
              </a:buClr>
              <a:buSzPts val="1400"/>
              <a:buNone/>
              <a:defRPr>
                <a:solidFill>
                  <a:schemeClr val="dk1"/>
                </a:solidFill>
              </a:defRPr>
            </a:lvl3pPr>
            <a:lvl4pPr lvl="3" rtl="0">
              <a:spcBef>
                <a:spcPts val="1600"/>
              </a:spcBef>
              <a:spcAft>
                <a:spcPts val="0"/>
              </a:spcAft>
              <a:buClr>
                <a:schemeClr val="dk1"/>
              </a:buClr>
              <a:buSzPts val="1400"/>
              <a:buNone/>
              <a:defRPr>
                <a:solidFill>
                  <a:schemeClr val="dk1"/>
                </a:solidFill>
              </a:defRPr>
            </a:lvl4pPr>
            <a:lvl5pPr lvl="4" rtl="0">
              <a:spcBef>
                <a:spcPts val="1600"/>
              </a:spcBef>
              <a:spcAft>
                <a:spcPts val="0"/>
              </a:spcAft>
              <a:buClr>
                <a:schemeClr val="dk1"/>
              </a:buClr>
              <a:buSzPts val="1400"/>
              <a:buNone/>
              <a:defRPr>
                <a:solidFill>
                  <a:schemeClr val="dk1"/>
                </a:solidFill>
              </a:defRPr>
            </a:lvl5pPr>
            <a:lvl6pPr lvl="5" rtl="0">
              <a:spcBef>
                <a:spcPts val="1600"/>
              </a:spcBef>
              <a:spcAft>
                <a:spcPts val="0"/>
              </a:spcAft>
              <a:buClr>
                <a:schemeClr val="dk1"/>
              </a:buClr>
              <a:buSzPts val="1400"/>
              <a:buNone/>
              <a:defRPr>
                <a:solidFill>
                  <a:schemeClr val="dk1"/>
                </a:solidFill>
              </a:defRPr>
            </a:lvl6pPr>
            <a:lvl7pPr lvl="6" rtl="0">
              <a:spcBef>
                <a:spcPts val="1600"/>
              </a:spcBef>
              <a:spcAft>
                <a:spcPts val="0"/>
              </a:spcAft>
              <a:buClr>
                <a:schemeClr val="dk1"/>
              </a:buClr>
              <a:buSzPts val="1400"/>
              <a:buNone/>
              <a:defRPr>
                <a:solidFill>
                  <a:schemeClr val="dk1"/>
                </a:solidFill>
              </a:defRPr>
            </a:lvl7pPr>
            <a:lvl8pPr lvl="7" rtl="0">
              <a:spcBef>
                <a:spcPts val="1600"/>
              </a:spcBef>
              <a:spcAft>
                <a:spcPts val="0"/>
              </a:spcAft>
              <a:buClr>
                <a:schemeClr val="dk1"/>
              </a:buClr>
              <a:buSzPts val="1400"/>
              <a:buNone/>
              <a:defRPr>
                <a:solidFill>
                  <a:schemeClr val="dk1"/>
                </a:solidFill>
              </a:defRPr>
            </a:lvl8pPr>
            <a:lvl9pPr lvl="8" rtl="0">
              <a:spcBef>
                <a:spcPts val="1600"/>
              </a:spcBef>
              <a:spcAft>
                <a:spcPts val="1600"/>
              </a:spcAft>
              <a:buClr>
                <a:schemeClr val="dk1"/>
              </a:buClr>
              <a:buSzPts val="1400"/>
              <a:buNone/>
              <a:defRPr>
                <a:solidFill>
                  <a:schemeClr val="dk1"/>
                </a:solidFill>
              </a:defRPr>
            </a:lvl9pPr>
          </a:lstStyle>
          <a:p>
            <a:endParaRPr/>
          </a:p>
        </p:txBody>
      </p:sp>
      <p:sp>
        <p:nvSpPr>
          <p:cNvPr id="124" name="Google Shape;124;p25"/>
          <p:cNvSpPr txBox="1">
            <a:spLocks noGrp="1"/>
          </p:cNvSpPr>
          <p:nvPr>
            <p:ph type="subTitle" idx="6"/>
          </p:nvPr>
        </p:nvSpPr>
        <p:spPr>
          <a:xfrm>
            <a:off x="1997500" y="3111850"/>
            <a:ext cx="2280000" cy="45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2500"/>
              <a:buFont typeface="Delius Swash Caps"/>
              <a:buNone/>
              <a:defRPr sz="2500">
                <a:solidFill>
                  <a:schemeClr val="dk1"/>
                </a:solidFill>
                <a:latin typeface="Londrina Solid"/>
                <a:ea typeface="Londrina Solid"/>
                <a:cs typeface="Londrina Solid"/>
                <a:sym typeface="Londrina Solid"/>
              </a:defRPr>
            </a:lvl1pPr>
            <a:lvl2pPr lvl="1"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rtl="0">
              <a:spcBef>
                <a:spcPts val="160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rtl="0">
              <a:spcBef>
                <a:spcPts val="160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rtl="0">
              <a:spcBef>
                <a:spcPts val="160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rtl="0">
              <a:spcBef>
                <a:spcPts val="160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rtl="0">
              <a:spcBef>
                <a:spcPts val="160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rtl="0">
              <a:spcBef>
                <a:spcPts val="160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rtl="0">
              <a:spcBef>
                <a:spcPts val="1600"/>
              </a:spcBef>
              <a:spcAft>
                <a:spcPts val="160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125" name="Google Shape;125;p25"/>
          <p:cNvSpPr txBox="1">
            <a:spLocks noGrp="1"/>
          </p:cNvSpPr>
          <p:nvPr>
            <p:ph type="subTitle" idx="7"/>
          </p:nvPr>
        </p:nvSpPr>
        <p:spPr>
          <a:xfrm>
            <a:off x="5537275" y="3480975"/>
            <a:ext cx="2280000" cy="780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1600"/>
              </a:spcBef>
              <a:spcAft>
                <a:spcPts val="0"/>
              </a:spcAft>
              <a:buClr>
                <a:schemeClr val="dk1"/>
              </a:buClr>
              <a:buSzPts val="1400"/>
              <a:buNone/>
              <a:defRPr>
                <a:solidFill>
                  <a:schemeClr val="dk1"/>
                </a:solidFill>
              </a:defRPr>
            </a:lvl3pPr>
            <a:lvl4pPr lvl="3" rtl="0">
              <a:spcBef>
                <a:spcPts val="1600"/>
              </a:spcBef>
              <a:spcAft>
                <a:spcPts val="0"/>
              </a:spcAft>
              <a:buClr>
                <a:schemeClr val="dk1"/>
              </a:buClr>
              <a:buSzPts val="1400"/>
              <a:buNone/>
              <a:defRPr>
                <a:solidFill>
                  <a:schemeClr val="dk1"/>
                </a:solidFill>
              </a:defRPr>
            </a:lvl4pPr>
            <a:lvl5pPr lvl="4" rtl="0">
              <a:spcBef>
                <a:spcPts val="1600"/>
              </a:spcBef>
              <a:spcAft>
                <a:spcPts val="0"/>
              </a:spcAft>
              <a:buClr>
                <a:schemeClr val="dk1"/>
              </a:buClr>
              <a:buSzPts val="1400"/>
              <a:buNone/>
              <a:defRPr>
                <a:solidFill>
                  <a:schemeClr val="dk1"/>
                </a:solidFill>
              </a:defRPr>
            </a:lvl5pPr>
            <a:lvl6pPr lvl="5" rtl="0">
              <a:spcBef>
                <a:spcPts val="1600"/>
              </a:spcBef>
              <a:spcAft>
                <a:spcPts val="0"/>
              </a:spcAft>
              <a:buClr>
                <a:schemeClr val="dk1"/>
              </a:buClr>
              <a:buSzPts val="1400"/>
              <a:buNone/>
              <a:defRPr>
                <a:solidFill>
                  <a:schemeClr val="dk1"/>
                </a:solidFill>
              </a:defRPr>
            </a:lvl6pPr>
            <a:lvl7pPr lvl="6" rtl="0">
              <a:spcBef>
                <a:spcPts val="1600"/>
              </a:spcBef>
              <a:spcAft>
                <a:spcPts val="0"/>
              </a:spcAft>
              <a:buClr>
                <a:schemeClr val="dk1"/>
              </a:buClr>
              <a:buSzPts val="1400"/>
              <a:buNone/>
              <a:defRPr>
                <a:solidFill>
                  <a:schemeClr val="dk1"/>
                </a:solidFill>
              </a:defRPr>
            </a:lvl7pPr>
            <a:lvl8pPr lvl="7" rtl="0">
              <a:spcBef>
                <a:spcPts val="1600"/>
              </a:spcBef>
              <a:spcAft>
                <a:spcPts val="0"/>
              </a:spcAft>
              <a:buClr>
                <a:schemeClr val="dk1"/>
              </a:buClr>
              <a:buSzPts val="1400"/>
              <a:buNone/>
              <a:defRPr>
                <a:solidFill>
                  <a:schemeClr val="dk1"/>
                </a:solidFill>
              </a:defRPr>
            </a:lvl8pPr>
            <a:lvl9pPr lvl="8" rtl="0">
              <a:spcBef>
                <a:spcPts val="1600"/>
              </a:spcBef>
              <a:spcAft>
                <a:spcPts val="1600"/>
              </a:spcAft>
              <a:buClr>
                <a:schemeClr val="dk1"/>
              </a:buClr>
              <a:buSzPts val="1400"/>
              <a:buNone/>
              <a:defRPr>
                <a:solidFill>
                  <a:schemeClr val="dk1"/>
                </a:solidFill>
              </a:defRPr>
            </a:lvl9pPr>
          </a:lstStyle>
          <a:p>
            <a:endParaRPr/>
          </a:p>
        </p:txBody>
      </p:sp>
      <p:sp>
        <p:nvSpPr>
          <p:cNvPr id="126" name="Google Shape;126;p25"/>
          <p:cNvSpPr txBox="1">
            <a:spLocks noGrp="1"/>
          </p:cNvSpPr>
          <p:nvPr>
            <p:ph type="subTitle" idx="8"/>
          </p:nvPr>
        </p:nvSpPr>
        <p:spPr>
          <a:xfrm>
            <a:off x="5537301" y="3111850"/>
            <a:ext cx="2280000" cy="45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2500"/>
              <a:buFont typeface="Delius Swash Caps"/>
              <a:buNone/>
              <a:defRPr sz="2500">
                <a:solidFill>
                  <a:schemeClr val="dk1"/>
                </a:solidFill>
                <a:latin typeface="Londrina Solid"/>
                <a:ea typeface="Londrina Solid"/>
                <a:cs typeface="Londrina Solid"/>
                <a:sym typeface="Londrina Solid"/>
              </a:defRPr>
            </a:lvl1pPr>
            <a:lvl2pPr lvl="1"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rtl="0">
              <a:spcBef>
                <a:spcPts val="160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rtl="0">
              <a:spcBef>
                <a:spcPts val="160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rtl="0">
              <a:spcBef>
                <a:spcPts val="160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rtl="0">
              <a:spcBef>
                <a:spcPts val="160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rtl="0">
              <a:spcBef>
                <a:spcPts val="160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rtl="0">
              <a:spcBef>
                <a:spcPts val="160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rtl="0">
              <a:spcBef>
                <a:spcPts val="1600"/>
              </a:spcBef>
              <a:spcAft>
                <a:spcPts val="160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127" name="Google Shape;127;p2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609504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
        <p:cNvGrpSpPr/>
        <p:nvPr/>
      </p:nvGrpSpPr>
      <p:grpSpPr>
        <a:xfrm>
          <a:off x="0" y="0"/>
          <a:ext cx="0" cy="0"/>
          <a:chOff x="0" y="0"/>
          <a:chExt cx="0" cy="0"/>
        </a:xfrm>
      </p:grpSpPr>
      <p:pic>
        <p:nvPicPr>
          <p:cNvPr id="67" name="Google Shape;67;p15"/>
          <p:cNvPicPr preferRelativeResize="0"/>
          <p:nvPr/>
        </p:nvPicPr>
        <p:blipFill rotWithShape="1">
          <a:blip r:embed="rId2">
            <a:alphaModFix/>
          </a:blip>
          <a:srcRect/>
          <a:stretch/>
        </p:blipFill>
        <p:spPr>
          <a:xfrm rot="10800000">
            <a:off x="3965" y="0"/>
            <a:ext cx="9136072" cy="5143501"/>
          </a:xfrm>
          <a:prstGeom prst="rect">
            <a:avLst/>
          </a:prstGeom>
          <a:noFill/>
          <a:ln>
            <a:noFill/>
          </a:ln>
        </p:spPr>
      </p:pic>
      <p:sp>
        <p:nvSpPr>
          <p:cNvPr id="68" name="Google Shape;68;p15"/>
          <p:cNvSpPr txBox="1">
            <a:spLocks noGrp="1"/>
          </p:cNvSpPr>
          <p:nvPr>
            <p:ph type="title" hasCustomPrompt="1"/>
          </p:nvPr>
        </p:nvSpPr>
        <p:spPr>
          <a:xfrm flipH="1">
            <a:off x="755000" y="1700438"/>
            <a:ext cx="1473000" cy="135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8000">
                <a:solidFill>
                  <a:schemeClr val="lt1"/>
                </a:solidFill>
              </a:defRPr>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69" name="Google Shape;69;p15"/>
          <p:cNvSpPr txBox="1">
            <a:spLocks noGrp="1"/>
          </p:cNvSpPr>
          <p:nvPr>
            <p:ph type="title" idx="2"/>
          </p:nvPr>
        </p:nvSpPr>
        <p:spPr>
          <a:xfrm>
            <a:off x="2305725" y="1827812"/>
            <a:ext cx="2757900" cy="8148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0" name="Google Shape;70;p15"/>
          <p:cNvSpPr txBox="1">
            <a:spLocks noGrp="1"/>
          </p:cNvSpPr>
          <p:nvPr>
            <p:ph type="subTitle" idx="1"/>
          </p:nvPr>
        </p:nvSpPr>
        <p:spPr>
          <a:xfrm>
            <a:off x="2305725" y="2592163"/>
            <a:ext cx="2757900" cy="67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solidFill>
                  <a:schemeClr val="dk2"/>
                </a:solidFill>
              </a:defRPr>
            </a:lvl1pPr>
            <a:lvl2pPr lvl="1" algn="r" rtl="0">
              <a:spcBef>
                <a:spcPts val="0"/>
              </a:spcBef>
              <a:spcAft>
                <a:spcPts val="0"/>
              </a:spcAft>
              <a:buSzPts val="1400"/>
              <a:buNone/>
              <a:defRPr/>
            </a:lvl2pPr>
            <a:lvl3pPr lvl="2" algn="r" rtl="0">
              <a:spcBef>
                <a:spcPts val="1600"/>
              </a:spcBef>
              <a:spcAft>
                <a:spcPts val="0"/>
              </a:spcAft>
              <a:buSzPts val="1400"/>
              <a:buNone/>
              <a:defRPr/>
            </a:lvl3pPr>
            <a:lvl4pPr lvl="3" algn="r" rtl="0">
              <a:spcBef>
                <a:spcPts val="1600"/>
              </a:spcBef>
              <a:spcAft>
                <a:spcPts val="0"/>
              </a:spcAft>
              <a:buSzPts val="1400"/>
              <a:buNone/>
              <a:defRPr/>
            </a:lvl4pPr>
            <a:lvl5pPr lvl="4" algn="r" rtl="0">
              <a:spcBef>
                <a:spcPts val="1600"/>
              </a:spcBef>
              <a:spcAft>
                <a:spcPts val="0"/>
              </a:spcAft>
              <a:buSzPts val="1400"/>
              <a:buNone/>
              <a:defRPr/>
            </a:lvl5pPr>
            <a:lvl6pPr lvl="5" algn="r" rtl="0">
              <a:spcBef>
                <a:spcPts val="1600"/>
              </a:spcBef>
              <a:spcAft>
                <a:spcPts val="0"/>
              </a:spcAft>
              <a:buSzPts val="1400"/>
              <a:buNone/>
              <a:defRPr/>
            </a:lvl6pPr>
            <a:lvl7pPr lvl="6" algn="r" rtl="0">
              <a:spcBef>
                <a:spcPts val="1600"/>
              </a:spcBef>
              <a:spcAft>
                <a:spcPts val="0"/>
              </a:spcAft>
              <a:buSzPts val="1400"/>
              <a:buNone/>
              <a:defRPr/>
            </a:lvl7pPr>
            <a:lvl8pPr lvl="7" algn="r" rtl="0">
              <a:spcBef>
                <a:spcPts val="1600"/>
              </a:spcBef>
              <a:spcAft>
                <a:spcPts val="0"/>
              </a:spcAft>
              <a:buSzPts val="1400"/>
              <a:buNone/>
              <a:defRPr/>
            </a:lvl8pPr>
            <a:lvl9pPr lvl="8" algn="r"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18968115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73"/>
        <p:cNvGrpSpPr/>
        <p:nvPr/>
      </p:nvGrpSpPr>
      <p:grpSpPr>
        <a:xfrm>
          <a:off x="0" y="0"/>
          <a:ext cx="0" cy="0"/>
          <a:chOff x="0" y="0"/>
          <a:chExt cx="0" cy="0"/>
        </a:xfrm>
      </p:grpSpPr>
      <p:pic>
        <p:nvPicPr>
          <p:cNvPr id="174" name="Google Shape;174;p30"/>
          <p:cNvPicPr preferRelativeResize="0"/>
          <p:nvPr/>
        </p:nvPicPr>
        <p:blipFill rotWithShape="1">
          <a:blip r:embed="rId2">
            <a:alphaModFix/>
          </a:blip>
          <a:srcRect/>
          <a:stretch/>
        </p:blipFill>
        <p:spPr>
          <a:xfrm rot="10800000">
            <a:off x="3965" y="0"/>
            <a:ext cx="9136072" cy="5143501"/>
          </a:xfrm>
          <a:prstGeom prst="rect">
            <a:avLst/>
          </a:prstGeom>
          <a:noFill/>
          <a:ln>
            <a:noFill/>
          </a:ln>
        </p:spPr>
      </p:pic>
      <p:sp>
        <p:nvSpPr>
          <p:cNvPr id="175" name="Google Shape;175;p30"/>
          <p:cNvSpPr txBox="1">
            <a:spLocks noGrp="1"/>
          </p:cNvSpPr>
          <p:nvPr>
            <p:ph type="subTitle" idx="1"/>
          </p:nvPr>
        </p:nvSpPr>
        <p:spPr>
          <a:xfrm>
            <a:off x="2717850" y="1537475"/>
            <a:ext cx="3708300" cy="116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76" name="Google Shape;176;p30"/>
          <p:cNvSpPr txBox="1"/>
          <p:nvPr/>
        </p:nvSpPr>
        <p:spPr>
          <a:xfrm>
            <a:off x="2717850" y="3491975"/>
            <a:ext cx="3708300" cy="7116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Clr>
                <a:schemeClr val="dk1"/>
              </a:buClr>
              <a:buSzPts val="1100"/>
              <a:buFont typeface="Arial"/>
              <a:buNone/>
            </a:pPr>
            <a:r>
              <a:rPr lang="en" sz="1200">
                <a:solidFill>
                  <a:schemeClr val="dk2"/>
                </a:solidFill>
                <a:latin typeface="Libre Franklin"/>
                <a:ea typeface="Libre Franklin"/>
                <a:cs typeface="Libre Franklin"/>
                <a:sym typeface="Libre Franklin"/>
              </a:rPr>
              <a:t>CREDITS: This presentation template was created by </a:t>
            </a:r>
            <a:r>
              <a:rPr lang="en" sz="1200" b="1">
                <a:solidFill>
                  <a:schemeClr val="dk2"/>
                </a:solidFill>
                <a:uFill>
                  <a:noFill/>
                </a:uFill>
                <a:latin typeface="Libre Franklin"/>
                <a:ea typeface="Libre Franklin"/>
                <a:cs typeface="Libre Franklin"/>
                <a:sym typeface="Libre Franklin"/>
                <a:hlinkClick r:id="rId3">
                  <a:extLst>
                    <a:ext uri="{A12FA001-AC4F-418D-AE19-62706E023703}">
                      <ahyp:hlinkClr xmlns:ahyp="http://schemas.microsoft.com/office/drawing/2018/hyperlinkcolor" val="tx"/>
                    </a:ext>
                  </a:extLst>
                </a:hlinkClick>
              </a:rPr>
              <a:t>Slidesgo</a:t>
            </a:r>
            <a:r>
              <a:rPr lang="en" sz="1200">
                <a:solidFill>
                  <a:schemeClr val="dk2"/>
                </a:solidFill>
                <a:latin typeface="Libre Franklin"/>
                <a:ea typeface="Libre Franklin"/>
                <a:cs typeface="Libre Franklin"/>
                <a:sym typeface="Libre Franklin"/>
              </a:rPr>
              <a:t>, including icons by </a:t>
            </a:r>
            <a:r>
              <a:rPr lang="en" sz="1200" b="1">
                <a:solidFill>
                  <a:schemeClr val="dk2"/>
                </a:solidFill>
                <a:uFill>
                  <a:noFill/>
                </a:uFill>
                <a:latin typeface="Libre Franklin"/>
                <a:ea typeface="Libre Franklin"/>
                <a:cs typeface="Libre Franklin"/>
                <a:sym typeface="Libre Franklin"/>
                <a:hlinkClick r:id="rId4">
                  <a:extLst>
                    <a:ext uri="{A12FA001-AC4F-418D-AE19-62706E023703}">
                      <ahyp:hlinkClr xmlns:ahyp="http://schemas.microsoft.com/office/drawing/2018/hyperlinkcolor" val="tx"/>
                    </a:ext>
                  </a:extLst>
                </a:hlinkClick>
              </a:rPr>
              <a:t>Flaticon</a:t>
            </a:r>
            <a:r>
              <a:rPr lang="en" sz="1200" b="1">
                <a:solidFill>
                  <a:schemeClr val="dk2"/>
                </a:solidFill>
                <a:latin typeface="Libre Franklin"/>
                <a:ea typeface="Libre Franklin"/>
                <a:cs typeface="Libre Franklin"/>
                <a:sym typeface="Libre Franklin"/>
              </a:rPr>
              <a:t> </a:t>
            </a:r>
            <a:r>
              <a:rPr lang="en" sz="1200">
                <a:solidFill>
                  <a:schemeClr val="dk2"/>
                </a:solidFill>
                <a:latin typeface="Libre Franklin"/>
                <a:ea typeface="Libre Franklin"/>
                <a:cs typeface="Libre Franklin"/>
                <a:sym typeface="Libre Franklin"/>
              </a:rPr>
              <a:t>and infographics &amp; images by </a:t>
            </a:r>
            <a:r>
              <a:rPr lang="en" sz="1200" b="1">
                <a:solidFill>
                  <a:schemeClr val="dk2"/>
                </a:solidFill>
                <a:uFill>
                  <a:noFill/>
                </a:uFill>
                <a:latin typeface="Libre Franklin"/>
                <a:ea typeface="Libre Franklin"/>
                <a:cs typeface="Libre Franklin"/>
                <a:sym typeface="Libre Franklin"/>
                <a:hlinkClick r:id="rId5">
                  <a:extLst>
                    <a:ext uri="{A12FA001-AC4F-418D-AE19-62706E023703}">
                      <ahyp:hlinkClr xmlns:ahyp="http://schemas.microsoft.com/office/drawing/2018/hyperlinkcolor" val="tx"/>
                    </a:ext>
                  </a:extLst>
                </a:hlinkClick>
              </a:rPr>
              <a:t>Freepik</a:t>
            </a:r>
            <a:endParaRPr sz="1200" b="1" dirty="0">
              <a:solidFill>
                <a:schemeClr val="dk2"/>
              </a:solidFill>
              <a:latin typeface="Libre Franklin"/>
              <a:ea typeface="Libre Franklin"/>
              <a:cs typeface="Libre Franklin"/>
              <a:sym typeface="Libre Franklin"/>
            </a:endParaRPr>
          </a:p>
        </p:txBody>
      </p:sp>
      <p:sp>
        <p:nvSpPr>
          <p:cNvPr id="177" name="Google Shape;177;p30"/>
          <p:cNvSpPr txBox="1">
            <a:spLocks noGrp="1"/>
          </p:cNvSpPr>
          <p:nvPr>
            <p:ph type="body" idx="2"/>
          </p:nvPr>
        </p:nvSpPr>
        <p:spPr>
          <a:xfrm>
            <a:off x="2717825" y="4289500"/>
            <a:ext cx="3708300" cy="2952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Char char="●"/>
              <a:defRPr sz="1200" b="1"/>
            </a:lvl1pPr>
            <a:lvl2pPr marL="914400" lvl="1" indent="-317500" rtl="0">
              <a:spcBef>
                <a:spcPts val="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78" name="Google Shape;178;p30"/>
          <p:cNvSpPr txBox="1">
            <a:spLocks noGrp="1"/>
          </p:cNvSpPr>
          <p:nvPr>
            <p:ph type="ctrTitle"/>
          </p:nvPr>
        </p:nvSpPr>
        <p:spPr>
          <a:xfrm>
            <a:off x="2717850" y="701750"/>
            <a:ext cx="3708300" cy="100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7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Tree>
    <p:extLst>
      <p:ext uri="{BB962C8B-B14F-4D97-AF65-F5344CB8AC3E}">
        <p14:creationId xmlns:p14="http://schemas.microsoft.com/office/powerpoint/2010/main" val="41615569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315"/>
        <p:cNvGrpSpPr/>
        <p:nvPr/>
      </p:nvGrpSpPr>
      <p:grpSpPr>
        <a:xfrm>
          <a:off x="0" y="0"/>
          <a:ext cx="0" cy="0"/>
          <a:chOff x="0" y="0"/>
          <a:chExt cx="0" cy="0"/>
        </a:xfrm>
      </p:grpSpPr>
      <p:grpSp>
        <p:nvGrpSpPr>
          <p:cNvPr id="316" name="Google Shape;316;p5"/>
          <p:cNvGrpSpPr/>
          <p:nvPr/>
        </p:nvGrpSpPr>
        <p:grpSpPr>
          <a:xfrm rot="10800000">
            <a:off x="-2241275" y="-2387714"/>
            <a:ext cx="11276059" cy="9256481"/>
            <a:chOff x="-15925" y="-2319514"/>
            <a:chExt cx="11276059" cy="9256481"/>
          </a:xfrm>
        </p:grpSpPr>
        <p:sp>
          <p:nvSpPr>
            <p:cNvPr id="317" name="Google Shape;317;p5"/>
            <p:cNvSpPr/>
            <p:nvPr/>
          </p:nvSpPr>
          <p:spPr>
            <a:xfrm>
              <a:off x="2675498" y="-2319514"/>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5"/>
            <p:cNvSpPr/>
            <p:nvPr/>
          </p:nvSpPr>
          <p:spPr>
            <a:xfrm rot="10800000">
              <a:off x="-15925" y="1539265"/>
              <a:ext cx="1507183" cy="3535385"/>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5"/>
            <p:cNvSpPr/>
            <p:nvPr/>
          </p:nvSpPr>
          <p:spPr>
            <a:xfrm rot="8559465">
              <a:off x="5900313" y="2445860"/>
              <a:ext cx="4832761" cy="3370870"/>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 name="Google Shape;320;p5"/>
          <p:cNvGrpSpPr/>
          <p:nvPr/>
        </p:nvGrpSpPr>
        <p:grpSpPr>
          <a:xfrm rot="-1984358">
            <a:off x="7900899" y="-433972"/>
            <a:ext cx="1605407" cy="1965528"/>
            <a:chOff x="769875" y="772325"/>
            <a:chExt cx="1172475" cy="1435425"/>
          </a:xfrm>
        </p:grpSpPr>
        <p:sp>
          <p:nvSpPr>
            <p:cNvPr id="321" name="Google Shape;321;p5"/>
            <p:cNvSpPr/>
            <p:nvPr/>
          </p:nvSpPr>
          <p:spPr>
            <a:xfrm>
              <a:off x="783425" y="777175"/>
              <a:ext cx="1158375" cy="1418475"/>
            </a:xfrm>
            <a:custGeom>
              <a:avLst/>
              <a:gdLst/>
              <a:ahLst/>
              <a:cxnLst/>
              <a:rect l="l" t="t" r="r" b="b"/>
              <a:pathLst>
                <a:path w="46335" h="56739" extrusionOk="0">
                  <a:moveTo>
                    <a:pt x="36883" y="0"/>
                  </a:moveTo>
                  <a:cubicBezTo>
                    <a:pt x="36213" y="0"/>
                    <a:pt x="35533" y="325"/>
                    <a:pt x="35144" y="865"/>
                  </a:cubicBezTo>
                  <a:cubicBezTo>
                    <a:pt x="35082" y="951"/>
                    <a:pt x="35137" y="1051"/>
                    <a:pt x="35216" y="1087"/>
                  </a:cubicBezTo>
                  <a:cubicBezTo>
                    <a:pt x="35191" y="1139"/>
                    <a:pt x="35183" y="1196"/>
                    <a:pt x="35190" y="1252"/>
                  </a:cubicBezTo>
                  <a:cubicBezTo>
                    <a:pt x="35799" y="5565"/>
                    <a:pt x="35664" y="9897"/>
                    <a:pt x="34919" y="14128"/>
                  </a:cubicBezTo>
                  <a:cubicBezTo>
                    <a:pt x="33692" y="13737"/>
                    <a:pt x="33045" y="12497"/>
                    <a:pt x="31897" y="11953"/>
                  </a:cubicBezTo>
                  <a:cubicBezTo>
                    <a:pt x="31333" y="11686"/>
                    <a:pt x="30722" y="11574"/>
                    <a:pt x="30104" y="11574"/>
                  </a:cubicBezTo>
                  <a:cubicBezTo>
                    <a:pt x="29999" y="11574"/>
                    <a:pt x="29894" y="11577"/>
                    <a:pt x="29789" y="11583"/>
                  </a:cubicBezTo>
                  <a:cubicBezTo>
                    <a:pt x="27861" y="11699"/>
                    <a:pt x="26269" y="12930"/>
                    <a:pt x="24907" y="14192"/>
                  </a:cubicBezTo>
                  <a:cubicBezTo>
                    <a:pt x="21119" y="17706"/>
                    <a:pt x="18227" y="22089"/>
                    <a:pt x="15647" y="26530"/>
                  </a:cubicBezTo>
                  <a:cubicBezTo>
                    <a:pt x="10077" y="36111"/>
                    <a:pt x="5016" y="46024"/>
                    <a:pt x="100" y="55954"/>
                  </a:cubicBezTo>
                  <a:cubicBezTo>
                    <a:pt x="0" y="56156"/>
                    <a:pt x="108" y="56427"/>
                    <a:pt x="342" y="56427"/>
                  </a:cubicBezTo>
                  <a:cubicBezTo>
                    <a:pt x="364" y="56427"/>
                    <a:pt x="387" y="56425"/>
                    <a:pt x="411" y="56420"/>
                  </a:cubicBezTo>
                  <a:cubicBezTo>
                    <a:pt x="1256" y="56243"/>
                    <a:pt x="2097" y="56177"/>
                    <a:pt x="2935" y="56177"/>
                  </a:cubicBezTo>
                  <a:cubicBezTo>
                    <a:pt x="4860" y="56177"/>
                    <a:pt x="6774" y="56524"/>
                    <a:pt x="8716" y="56672"/>
                  </a:cubicBezTo>
                  <a:cubicBezTo>
                    <a:pt x="9303" y="56717"/>
                    <a:pt x="9891" y="56739"/>
                    <a:pt x="10479" y="56739"/>
                  </a:cubicBezTo>
                  <a:cubicBezTo>
                    <a:pt x="12264" y="56739"/>
                    <a:pt x="14047" y="56535"/>
                    <a:pt x="15791" y="56147"/>
                  </a:cubicBezTo>
                  <a:cubicBezTo>
                    <a:pt x="20457" y="55107"/>
                    <a:pt x="24780" y="52836"/>
                    <a:pt x="28510" y="49876"/>
                  </a:cubicBezTo>
                  <a:cubicBezTo>
                    <a:pt x="33106" y="46226"/>
                    <a:pt x="36823" y="41592"/>
                    <a:pt x="40083" y="36745"/>
                  </a:cubicBezTo>
                  <a:cubicBezTo>
                    <a:pt x="42975" y="32443"/>
                    <a:pt x="46173" y="27316"/>
                    <a:pt x="46289" y="21960"/>
                  </a:cubicBezTo>
                  <a:cubicBezTo>
                    <a:pt x="46335" y="19828"/>
                    <a:pt x="45716" y="17650"/>
                    <a:pt x="44005" y="16269"/>
                  </a:cubicBezTo>
                  <a:cubicBezTo>
                    <a:pt x="43301" y="15701"/>
                    <a:pt x="42472" y="15280"/>
                    <a:pt x="41572" y="15141"/>
                  </a:cubicBezTo>
                  <a:cubicBezTo>
                    <a:pt x="41510" y="15131"/>
                    <a:pt x="41437" y="15127"/>
                    <a:pt x="41354" y="15127"/>
                  </a:cubicBezTo>
                  <a:cubicBezTo>
                    <a:pt x="40551" y="15127"/>
                    <a:pt x="38858" y="15541"/>
                    <a:pt x="37891" y="15541"/>
                  </a:cubicBezTo>
                  <a:cubicBezTo>
                    <a:pt x="37548" y="15541"/>
                    <a:pt x="37296" y="15489"/>
                    <a:pt x="37209" y="15347"/>
                  </a:cubicBezTo>
                  <a:cubicBezTo>
                    <a:pt x="37196" y="15330"/>
                    <a:pt x="37180" y="15314"/>
                    <a:pt x="37164" y="15301"/>
                  </a:cubicBezTo>
                  <a:cubicBezTo>
                    <a:pt x="38325" y="10488"/>
                    <a:pt x="38650" y="5483"/>
                    <a:pt x="38113" y="700"/>
                  </a:cubicBezTo>
                  <a:cubicBezTo>
                    <a:pt x="38099" y="584"/>
                    <a:pt x="38030" y="521"/>
                    <a:pt x="37945" y="501"/>
                  </a:cubicBezTo>
                  <a:cubicBezTo>
                    <a:pt x="37971" y="419"/>
                    <a:pt x="37955" y="328"/>
                    <a:pt x="37866" y="272"/>
                  </a:cubicBezTo>
                  <a:cubicBezTo>
                    <a:pt x="37568" y="86"/>
                    <a:pt x="37227" y="0"/>
                    <a:pt x="36883"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5"/>
            <p:cNvSpPr/>
            <p:nvPr/>
          </p:nvSpPr>
          <p:spPr>
            <a:xfrm>
              <a:off x="769875" y="772325"/>
              <a:ext cx="1172475" cy="1435425"/>
            </a:xfrm>
            <a:custGeom>
              <a:avLst/>
              <a:gdLst/>
              <a:ahLst/>
              <a:cxnLst/>
              <a:rect l="l" t="t" r="r" b="b"/>
              <a:pathLst>
                <a:path w="46899" h="57417" extrusionOk="0">
                  <a:moveTo>
                    <a:pt x="42123" y="15621"/>
                  </a:moveTo>
                  <a:cubicBezTo>
                    <a:pt x="42790" y="15621"/>
                    <a:pt x="43402" y="15732"/>
                    <a:pt x="43874" y="16040"/>
                  </a:cubicBezTo>
                  <a:cubicBezTo>
                    <a:pt x="44206" y="16258"/>
                    <a:pt x="44490" y="16546"/>
                    <a:pt x="44735" y="16874"/>
                  </a:cubicBezTo>
                  <a:cubicBezTo>
                    <a:pt x="43166" y="17821"/>
                    <a:pt x="41177" y="18579"/>
                    <a:pt x="39282" y="18579"/>
                  </a:cubicBezTo>
                  <a:cubicBezTo>
                    <a:pt x="38660" y="18579"/>
                    <a:pt x="38048" y="18497"/>
                    <a:pt x="37464" y="18314"/>
                  </a:cubicBezTo>
                  <a:cubicBezTo>
                    <a:pt x="37683" y="17638"/>
                    <a:pt x="37887" y="16957"/>
                    <a:pt x="38072" y="16272"/>
                  </a:cubicBezTo>
                  <a:cubicBezTo>
                    <a:pt x="39176" y="16081"/>
                    <a:pt x="40764" y="15621"/>
                    <a:pt x="42123" y="15621"/>
                  </a:cubicBezTo>
                  <a:close/>
                  <a:moveTo>
                    <a:pt x="30293" y="11719"/>
                  </a:moveTo>
                  <a:cubicBezTo>
                    <a:pt x="31045" y="11719"/>
                    <a:pt x="31765" y="11973"/>
                    <a:pt x="32392" y="12605"/>
                  </a:cubicBezTo>
                  <a:cubicBezTo>
                    <a:pt x="33171" y="13388"/>
                    <a:pt x="33628" y="14613"/>
                    <a:pt x="34774" y="14613"/>
                  </a:cubicBezTo>
                  <a:cubicBezTo>
                    <a:pt x="34826" y="14613"/>
                    <a:pt x="34879" y="14611"/>
                    <a:pt x="34934" y="14606"/>
                  </a:cubicBezTo>
                  <a:lnTo>
                    <a:pt x="34934" y="14606"/>
                  </a:lnTo>
                  <a:cubicBezTo>
                    <a:pt x="34530" y="16208"/>
                    <a:pt x="34018" y="17787"/>
                    <a:pt x="33426" y="19343"/>
                  </a:cubicBezTo>
                  <a:cubicBezTo>
                    <a:pt x="30538" y="18062"/>
                    <a:pt x="27580" y="16190"/>
                    <a:pt x="27288" y="12760"/>
                  </a:cubicBezTo>
                  <a:cubicBezTo>
                    <a:pt x="28255" y="12160"/>
                    <a:pt x="29302" y="11719"/>
                    <a:pt x="30293" y="11719"/>
                  </a:cubicBezTo>
                  <a:close/>
                  <a:moveTo>
                    <a:pt x="27110" y="12873"/>
                  </a:moveTo>
                  <a:cubicBezTo>
                    <a:pt x="27465" y="16311"/>
                    <a:pt x="30337" y="18308"/>
                    <a:pt x="33369" y="19492"/>
                  </a:cubicBezTo>
                  <a:cubicBezTo>
                    <a:pt x="32919" y="20661"/>
                    <a:pt x="32428" y="21814"/>
                    <a:pt x="31893" y="22954"/>
                  </a:cubicBezTo>
                  <a:cubicBezTo>
                    <a:pt x="28172" y="21810"/>
                    <a:pt x="24452" y="19787"/>
                    <a:pt x="23989" y="15530"/>
                  </a:cubicBezTo>
                  <a:cubicBezTo>
                    <a:pt x="24203" y="15308"/>
                    <a:pt x="24419" y="15088"/>
                    <a:pt x="24640" y="14875"/>
                  </a:cubicBezTo>
                  <a:cubicBezTo>
                    <a:pt x="25280" y="14256"/>
                    <a:pt x="26152" y="13494"/>
                    <a:pt x="27110" y="12873"/>
                  </a:cubicBezTo>
                  <a:close/>
                  <a:moveTo>
                    <a:pt x="44872" y="17067"/>
                  </a:moveTo>
                  <a:cubicBezTo>
                    <a:pt x="45665" y="18258"/>
                    <a:pt x="45986" y="19929"/>
                    <a:pt x="46107" y="21204"/>
                  </a:cubicBezTo>
                  <a:lnTo>
                    <a:pt x="46107" y="21203"/>
                  </a:lnTo>
                  <a:cubicBezTo>
                    <a:pt x="46145" y="21592"/>
                    <a:pt x="46163" y="21982"/>
                    <a:pt x="46169" y="22372"/>
                  </a:cubicBezTo>
                  <a:cubicBezTo>
                    <a:pt x="44657" y="23043"/>
                    <a:pt x="43106" y="23377"/>
                    <a:pt x="41565" y="23377"/>
                  </a:cubicBezTo>
                  <a:cubicBezTo>
                    <a:pt x="39702" y="23377"/>
                    <a:pt x="37853" y="22890"/>
                    <a:pt x="36104" y="21922"/>
                  </a:cubicBezTo>
                  <a:cubicBezTo>
                    <a:pt x="36587" y="20784"/>
                    <a:pt x="37030" y="19629"/>
                    <a:pt x="37415" y="18459"/>
                  </a:cubicBezTo>
                  <a:cubicBezTo>
                    <a:pt x="38036" y="18715"/>
                    <a:pt x="38710" y="18825"/>
                    <a:pt x="39405" y="18825"/>
                  </a:cubicBezTo>
                  <a:cubicBezTo>
                    <a:pt x="41303" y="18825"/>
                    <a:pt x="43352" y="18000"/>
                    <a:pt x="44872" y="17067"/>
                  </a:cubicBezTo>
                  <a:close/>
                  <a:moveTo>
                    <a:pt x="36057" y="22031"/>
                  </a:moveTo>
                  <a:cubicBezTo>
                    <a:pt x="37736" y="23097"/>
                    <a:pt x="39681" y="23635"/>
                    <a:pt x="41630" y="23635"/>
                  </a:cubicBezTo>
                  <a:cubicBezTo>
                    <a:pt x="43185" y="23635"/>
                    <a:pt x="44742" y="23293"/>
                    <a:pt x="46169" y="22604"/>
                  </a:cubicBezTo>
                  <a:lnTo>
                    <a:pt x="46169" y="22604"/>
                  </a:lnTo>
                  <a:cubicBezTo>
                    <a:pt x="46168" y="22992"/>
                    <a:pt x="46149" y="23379"/>
                    <a:pt x="46119" y="23767"/>
                  </a:cubicBezTo>
                  <a:cubicBezTo>
                    <a:pt x="44796" y="24245"/>
                    <a:pt x="43430" y="24483"/>
                    <a:pt x="42075" y="24483"/>
                  </a:cubicBezTo>
                  <a:cubicBezTo>
                    <a:pt x="39910" y="24483"/>
                    <a:pt x="37769" y="23878"/>
                    <a:pt x="35861" y="22681"/>
                  </a:cubicBezTo>
                  <a:cubicBezTo>
                    <a:pt x="35849" y="22674"/>
                    <a:pt x="35837" y="22671"/>
                    <a:pt x="35826" y="22671"/>
                  </a:cubicBezTo>
                  <a:cubicBezTo>
                    <a:pt x="35768" y="22671"/>
                    <a:pt x="35726" y="22754"/>
                    <a:pt x="35786" y="22793"/>
                  </a:cubicBezTo>
                  <a:cubicBezTo>
                    <a:pt x="37734" y="24078"/>
                    <a:pt x="39939" y="24734"/>
                    <a:pt x="42174" y="24734"/>
                  </a:cubicBezTo>
                  <a:cubicBezTo>
                    <a:pt x="43484" y="24734"/>
                    <a:pt x="44804" y="24508"/>
                    <a:pt x="46089" y="24051"/>
                  </a:cubicBezTo>
                  <a:lnTo>
                    <a:pt x="46089" y="24051"/>
                  </a:lnTo>
                  <a:cubicBezTo>
                    <a:pt x="45898" y="26059"/>
                    <a:pt x="45347" y="28049"/>
                    <a:pt x="44614" y="29919"/>
                  </a:cubicBezTo>
                  <a:cubicBezTo>
                    <a:pt x="44583" y="29946"/>
                    <a:pt x="44568" y="29985"/>
                    <a:pt x="44573" y="30025"/>
                  </a:cubicBezTo>
                  <a:cubicBezTo>
                    <a:pt x="44563" y="30052"/>
                    <a:pt x="44553" y="30079"/>
                    <a:pt x="44541" y="30107"/>
                  </a:cubicBezTo>
                  <a:cubicBezTo>
                    <a:pt x="44375" y="30078"/>
                    <a:pt x="44220" y="30035"/>
                    <a:pt x="44005" y="30035"/>
                  </a:cubicBezTo>
                  <a:cubicBezTo>
                    <a:pt x="43948" y="30035"/>
                    <a:pt x="43887" y="30038"/>
                    <a:pt x="43821" y="30045"/>
                  </a:cubicBezTo>
                  <a:cubicBezTo>
                    <a:pt x="43434" y="30087"/>
                    <a:pt x="43065" y="30165"/>
                    <a:pt x="42673" y="30193"/>
                  </a:cubicBezTo>
                  <a:cubicBezTo>
                    <a:pt x="42328" y="30216"/>
                    <a:pt x="41983" y="30227"/>
                    <a:pt x="41638" y="30227"/>
                  </a:cubicBezTo>
                  <a:cubicBezTo>
                    <a:pt x="40996" y="30227"/>
                    <a:pt x="40354" y="30187"/>
                    <a:pt x="39715" y="30108"/>
                  </a:cubicBezTo>
                  <a:cubicBezTo>
                    <a:pt x="37129" y="29786"/>
                    <a:pt x="35560" y="28510"/>
                    <a:pt x="33488" y="27156"/>
                  </a:cubicBezTo>
                  <a:cubicBezTo>
                    <a:pt x="34444" y="25498"/>
                    <a:pt x="35301" y="23788"/>
                    <a:pt x="36057" y="22031"/>
                  </a:cubicBezTo>
                  <a:close/>
                  <a:moveTo>
                    <a:pt x="33426" y="27267"/>
                  </a:moveTo>
                  <a:cubicBezTo>
                    <a:pt x="35291" y="28616"/>
                    <a:pt x="36725" y="29869"/>
                    <a:pt x="39086" y="30266"/>
                  </a:cubicBezTo>
                  <a:cubicBezTo>
                    <a:pt x="39772" y="30381"/>
                    <a:pt x="40427" y="30425"/>
                    <a:pt x="41071" y="30425"/>
                  </a:cubicBezTo>
                  <a:cubicBezTo>
                    <a:pt x="42218" y="30425"/>
                    <a:pt x="43329" y="30287"/>
                    <a:pt x="44514" y="30177"/>
                  </a:cubicBezTo>
                  <a:lnTo>
                    <a:pt x="44514" y="30177"/>
                  </a:lnTo>
                  <a:cubicBezTo>
                    <a:pt x="44402" y="30456"/>
                    <a:pt x="44286" y="30733"/>
                    <a:pt x="44166" y="31008"/>
                  </a:cubicBezTo>
                  <a:cubicBezTo>
                    <a:pt x="43713" y="32037"/>
                    <a:pt x="43199" y="33035"/>
                    <a:pt x="42641" y="34011"/>
                  </a:cubicBezTo>
                  <a:cubicBezTo>
                    <a:pt x="42096" y="34074"/>
                    <a:pt x="41538" y="34107"/>
                    <a:pt x="40974" y="34107"/>
                  </a:cubicBezTo>
                  <a:cubicBezTo>
                    <a:pt x="37466" y="34107"/>
                    <a:pt x="33759" y="32835"/>
                    <a:pt x="31917" y="29703"/>
                  </a:cubicBezTo>
                  <a:cubicBezTo>
                    <a:pt x="32439" y="28903"/>
                    <a:pt x="32948" y="28093"/>
                    <a:pt x="33426" y="27267"/>
                  </a:cubicBezTo>
                  <a:close/>
                  <a:moveTo>
                    <a:pt x="23783" y="15746"/>
                  </a:moveTo>
                  <a:cubicBezTo>
                    <a:pt x="24133" y="19927"/>
                    <a:pt x="28117" y="22137"/>
                    <a:pt x="31820" y="23108"/>
                  </a:cubicBezTo>
                  <a:cubicBezTo>
                    <a:pt x="30730" y="25414"/>
                    <a:pt x="29483" y="27648"/>
                    <a:pt x="28150" y="29786"/>
                  </a:cubicBezTo>
                  <a:cubicBezTo>
                    <a:pt x="24458" y="27297"/>
                    <a:pt x="21919" y="23838"/>
                    <a:pt x="21082" y="19394"/>
                  </a:cubicBezTo>
                  <a:cubicBezTo>
                    <a:pt x="21070" y="19329"/>
                    <a:pt x="21021" y="19300"/>
                    <a:pt x="20970" y="19300"/>
                  </a:cubicBezTo>
                  <a:cubicBezTo>
                    <a:pt x="20902" y="19300"/>
                    <a:pt x="20831" y="19353"/>
                    <a:pt x="20846" y="19442"/>
                  </a:cubicBezTo>
                  <a:cubicBezTo>
                    <a:pt x="21589" y="23752"/>
                    <a:pt x="24204" y="27778"/>
                    <a:pt x="28074" y="29905"/>
                  </a:cubicBezTo>
                  <a:cubicBezTo>
                    <a:pt x="27709" y="30489"/>
                    <a:pt x="27339" y="31067"/>
                    <a:pt x="26963" y="31637"/>
                  </a:cubicBezTo>
                  <a:cubicBezTo>
                    <a:pt x="25538" y="33786"/>
                    <a:pt x="24002" y="35861"/>
                    <a:pt x="22363" y="37851"/>
                  </a:cubicBezTo>
                  <a:cubicBezTo>
                    <a:pt x="18321" y="36698"/>
                    <a:pt x="15469" y="33740"/>
                    <a:pt x="14657" y="29565"/>
                  </a:cubicBezTo>
                  <a:cubicBezTo>
                    <a:pt x="14953" y="29035"/>
                    <a:pt x="15249" y="28505"/>
                    <a:pt x="15550" y="27976"/>
                  </a:cubicBezTo>
                  <a:cubicBezTo>
                    <a:pt x="16742" y="25881"/>
                    <a:pt x="17951" y="23729"/>
                    <a:pt x="19277" y="21655"/>
                  </a:cubicBezTo>
                  <a:cubicBezTo>
                    <a:pt x="19748" y="25703"/>
                    <a:pt x="23443" y="29710"/>
                    <a:pt x="27186" y="31005"/>
                  </a:cubicBezTo>
                  <a:cubicBezTo>
                    <a:pt x="27196" y="31008"/>
                    <a:pt x="27205" y="31010"/>
                    <a:pt x="27213" y="31010"/>
                  </a:cubicBezTo>
                  <a:cubicBezTo>
                    <a:pt x="27287" y="31010"/>
                    <a:pt x="27314" y="30894"/>
                    <a:pt x="27235" y="30862"/>
                  </a:cubicBezTo>
                  <a:cubicBezTo>
                    <a:pt x="23590" y="29316"/>
                    <a:pt x="19840" y="25513"/>
                    <a:pt x="19443" y="21400"/>
                  </a:cubicBezTo>
                  <a:cubicBezTo>
                    <a:pt x="20742" y="19391"/>
                    <a:pt x="22158" y="17466"/>
                    <a:pt x="23783" y="15746"/>
                  </a:cubicBezTo>
                  <a:close/>
                  <a:moveTo>
                    <a:pt x="14481" y="29877"/>
                  </a:moveTo>
                  <a:cubicBezTo>
                    <a:pt x="15253" y="33897"/>
                    <a:pt x="18258" y="37080"/>
                    <a:pt x="22260" y="37977"/>
                  </a:cubicBezTo>
                  <a:cubicBezTo>
                    <a:pt x="21599" y="38776"/>
                    <a:pt x="20919" y="39556"/>
                    <a:pt x="20227" y="40327"/>
                  </a:cubicBezTo>
                  <a:cubicBezTo>
                    <a:pt x="16858" y="39698"/>
                    <a:pt x="13465" y="36904"/>
                    <a:pt x="12530" y="33611"/>
                  </a:cubicBezTo>
                  <a:cubicBezTo>
                    <a:pt x="12520" y="33578"/>
                    <a:pt x="12498" y="33551"/>
                    <a:pt x="12465" y="33538"/>
                  </a:cubicBezTo>
                  <a:cubicBezTo>
                    <a:pt x="13131" y="32315"/>
                    <a:pt x="13803" y="31095"/>
                    <a:pt x="14481" y="29877"/>
                  </a:cubicBezTo>
                  <a:close/>
                  <a:moveTo>
                    <a:pt x="31811" y="29866"/>
                  </a:moveTo>
                  <a:cubicBezTo>
                    <a:pt x="33398" y="32946"/>
                    <a:pt x="37250" y="34420"/>
                    <a:pt x="40712" y="34420"/>
                  </a:cubicBezTo>
                  <a:cubicBezTo>
                    <a:pt x="41322" y="34420"/>
                    <a:pt x="41919" y="34374"/>
                    <a:pt x="42489" y="34283"/>
                  </a:cubicBezTo>
                  <a:lnTo>
                    <a:pt x="42489" y="34283"/>
                  </a:lnTo>
                  <a:cubicBezTo>
                    <a:pt x="41019" y="36805"/>
                    <a:pt x="39234" y="39155"/>
                    <a:pt x="37314" y="41386"/>
                  </a:cubicBezTo>
                  <a:lnTo>
                    <a:pt x="37312" y="41386"/>
                  </a:lnTo>
                  <a:cubicBezTo>
                    <a:pt x="33425" y="41211"/>
                    <a:pt x="30295" y="37533"/>
                    <a:pt x="28546" y="34371"/>
                  </a:cubicBezTo>
                  <a:cubicBezTo>
                    <a:pt x="29553" y="33094"/>
                    <a:pt x="30520" y="31790"/>
                    <a:pt x="31432" y="30448"/>
                  </a:cubicBezTo>
                  <a:cubicBezTo>
                    <a:pt x="31562" y="30256"/>
                    <a:pt x="31684" y="30059"/>
                    <a:pt x="31811" y="29866"/>
                  </a:cubicBezTo>
                  <a:close/>
                  <a:moveTo>
                    <a:pt x="28430" y="34516"/>
                  </a:moveTo>
                  <a:cubicBezTo>
                    <a:pt x="29926" y="37644"/>
                    <a:pt x="33395" y="41530"/>
                    <a:pt x="37125" y="41604"/>
                  </a:cubicBezTo>
                  <a:cubicBezTo>
                    <a:pt x="36774" y="42010"/>
                    <a:pt x="36415" y="42409"/>
                    <a:pt x="36056" y="42806"/>
                  </a:cubicBezTo>
                  <a:cubicBezTo>
                    <a:pt x="32488" y="42077"/>
                    <a:pt x="28732" y="39087"/>
                    <a:pt x="27594" y="35582"/>
                  </a:cubicBezTo>
                  <a:cubicBezTo>
                    <a:pt x="27592" y="35574"/>
                    <a:pt x="27584" y="35570"/>
                    <a:pt x="27580" y="35564"/>
                  </a:cubicBezTo>
                  <a:cubicBezTo>
                    <a:pt x="27865" y="35216"/>
                    <a:pt x="28149" y="34867"/>
                    <a:pt x="28430" y="34516"/>
                  </a:cubicBezTo>
                  <a:close/>
                  <a:moveTo>
                    <a:pt x="12343" y="33760"/>
                  </a:moveTo>
                  <a:cubicBezTo>
                    <a:pt x="13141" y="37043"/>
                    <a:pt x="16775" y="40005"/>
                    <a:pt x="20116" y="40451"/>
                  </a:cubicBezTo>
                  <a:cubicBezTo>
                    <a:pt x="19110" y="41567"/>
                    <a:pt x="18074" y="42654"/>
                    <a:pt x="17007" y="43712"/>
                  </a:cubicBezTo>
                  <a:cubicBezTo>
                    <a:pt x="13741" y="43408"/>
                    <a:pt x="11143" y="41587"/>
                    <a:pt x="9733" y="38628"/>
                  </a:cubicBezTo>
                  <a:cubicBezTo>
                    <a:pt x="10592" y="37000"/>
                    <a:pt x="11462" y="35377"/>
                    <a:pt x="12343" y="33760"/>
                  </a:cubicBezTo>
                  <a:close/>
                  <a:moveTo>
                    <a:pt x="9597" y="38886"/>
                  </a:moveTo>
                  <a:cubicBezTo>
                    <a:pt x="10883" y="41755"/>
                    <a:pt x="13718" y="43693"/>
                    <a:pt x="16855" y="43858"/>
                  </a:cubicBezTo>
                  <a:cubicBezTo>
                    <a:pt x="16488" y="44218"/>
                    <a:pt x="16121" y="44579"/>
                    <a:pt x="15747" y="44933"/>
                  </a:cubicBezTo>
                  <a:cubicBezTo>
                    <a:pt x="15742" y="44930"/>
                    <a:pt x="15737" y="44924"/>
                    <a:pt x="15727" y="44923"/>
                  </a:cubicBezTo>
                  <a:cubicBezTo>
                    <a:pt x="12655" y="44766"/>
                    <a:pt x="10166" y="43113"/>
                    <a:pt x="8821" y="40357"/>
                  </a:cubicBezTo>
                  <a:cubicBezTo>
                    <a:pt x="9077" y="39866"/>
                    <a:pt x="9338" y="39377"/>
                    <a:pt x="9597" y="38886"/>
                  </a:cubicBezTo>
                  <a:close/>
                  <a:moveTo>
                    <a:pt x="27486" y="35681"/>
                  </a:moveTo>
                  <a:cubicBezTo>
                    <a:pt x="27914" y="37634"/>
                    <a:pt x="29559" y="39327"/>
                    <a:pt x="31019" y="40592"/>
                  </a:cubicBezTo>
                  <a:cubicBezTo>
                    <a:pt x="32425" y="41813"/>
                    <a:pt x="34027" y="42709"/>
                    <a:pt x="35846" y="43038"/>
                  </a:cubicBezTo>
                  <a:cubicBezTo>
                    <a:pt x="34621" y="44384"/>
                    <a:pt x="33362" y="45686"/>
                    <a:pt x="32105" y="46957"/>
                  </a:cubicBezTo>
                  <a:cubicBezTo>
                    <a:pt x="31895" y="47171"/>
                    <a:pt x="31681" y="47383"/>
                    <a:pt x="31468" y="47595"/>
                  </a:cubicBezTo>
                  <a:cubicBezTo>
                    <a:pt x="27672" y="46543"/>
                    <a:pt x="24853" y="43871"/>
                    <a:pt x="23459" y="40220"/>
                  </a:cubicBezTo>
                  <a:cubicBezTo>
                    <a:pt x="24849" y="38751"/>
                    <a:pt x="26199" y="37241"/>
                    <a:pt x="27486" y="35681"/>
                  </a:cubicBezTo>
                  <a:close/>
                  <a:moveTo>
                    <a:pt x="8710" y="40567"/>
                  </a:moveTo>
                  <a:cubicBezTo>
                    <a:pt x="9944" y="43269"/>
                    <a:pt x="12668" y="45023"/>
                    <a:pt x="15643" y="45030"/>
                  </a:cubicBezTo>
                  <a:cubicBezTo>
                    <a:pt x="14370" y="46225"/>
                    <a:pt x="13059" y="47379"/>
                    <a:pt x="11709" y="48488"/>
                  </a:cubicBezTo>
                  <a:cubicBezTo>
                    <a:pt x="11662" y="48489"/>
                    <a:pt x="11614" y="48490"/>
                    <a:pt x="11566" y="48490"/>
                  </a:cubicBezTo>
                  <a:cubicBezTo>
                    <a:pt x="9457" y="48490"/>
                    <a:pt x="7555" y="46953"/>
                    <a:pt x="6193" y="45430"/>
                  </a:cubicBezTo>
                  <a:cubicBezTo>
                    <a:pt x="7027" y="43805"/>
                    <a:pt x="7865" y="42184"/>
                    <a:pt x="8710" y="40568"/>
                  </a:cubicBezTo>
                  <a:lnTo>
                    <a:pt x="8710" y="40567"/>
                  </a:lnTo>
                  <a:close/>
                  <a:moveTo>
                    <a:pt x="23310" y="40378"/>
                  </a:moveTo>
                  <a:cubicBezTo>
                    <a:pt x="24507" y="44027"/>
                    <a:pt x="27541" y="46820"/>
                    <a:pt x="31245" y="47816"/>
                  </a:cubicBezTo>
                  <a:cubicBezTo>
                    <a:pt x="30222" y="48819"/>
                    <a:pt x="29162" y="49794"/>
                    <a:pt x="28057" y="50712"/>
                  </a:cubicBezTo>
                  <a:cubicBezTo>
                    <a:pt x="24092" y="50051"/>
                    <a:pt x="21263" y="47290"/>
                    <a:pt x="20301" y="43418"/>
                  </a:cubicBezTo>
                  <a:cubicBezTo>
                    <a:pt x="21321" y="42425"/>
                    <a:pt x="22324" y="41411"/>
                    <a:pt x="23310" y="40378"/>
                  </a:cubicBezTo>
                  <a:close/>
                  <a:moveTo>
                    <a:pt x="6120" y="45576"/>
                  </a:moveTo>
                  <a:cubicBezTo>
                    <a:pt x="7352" y="47165"/>
                    <a:pt x="9392" y="48648"/>
                    <a:pt x="11427" y="48714"/>
                  </a:cubicBezTo>
                  <a:cubicBezTo>
                    <a:pt x="10183" y="49726"/>
                    <a:pt x="8910" y="50699"/>
                    <a:pt x="7606" y="51633"/>
                  </a:cubicBezTo>
                  <a:cubicBezTo>
                    <a:pt x="7596" y="51626"/>
                    <a:pt x="7586" y="51621"/>
                    <a:pt x="7574" y="51619"/>
                  </a:cubicBezTo>
                  <a:cubicBezTo>
                    <a:pt x="6253" y="51338"/>
                    <a:pt x="5082" y="50792"/>
                    <a:pt x="3970" y="50031"/>
                  </a:cubicBezTo>
                  <a:cubicBezTo>
                    <a:pt x="3959" y="50023"/>
                    <a:pt x="3948" y="50020"/>
                    <a:pt x="3938" y="50020"/>
                  </a:cubicBezTo>
                  <a:cubicBezTo>
                    <a:pt x="3891" y="50020"/>
                    <a:pt x="3859" y="50089"/>
                    <a:pt x="3907" y="50127"/>
                  </a:cubicBezTo>
                  <a:cubicBezTo>
                    <a:pt x="4945" y="50945"/>
                    <a:pt x="6144" y="51471"/>
                    <a:pt x="7428" y="51759"/>
                  </a:cubicBezTo>
                  <a:cubicBezTo>
                    <a:pt x="7154" y="51952"/>
                    <a:pt x="6882" y="52150"/>
                    <a:pt x="6605" y="52341"/>
                  </a:cubicBezTo>
                  <a:cubicBezTo>
                    <a:pt x="5398" y="52109"/>
                    <a:pt x="4392" y="51666"/>
                    <a:pt x="3293" y="51137"/>
                  </a:cubicBezTo>
                  <a:cubicBezTo>
                    <a:pt x="4230" y="49280"/>
                    <a:pt x="5173" y="47427"/>
                    <a:pt x="6120" y="45577"/>
                  </a:cubicBezTo>
                  <a:lnTo>
                    <a:pt x="6120" y="45576"/>
                  </a:lnTo>
                  <a:close/>
                  <a:moveTo>
                    <a:pt x="20171" y="43546"/>
                  </a:moveTo>
                  <a:cubicBezTo>
                    <a:pt x="20916" y="47435"/>
                    <a:pt x="23952" y="50234"/>
                    <a:pt x="27801" y="50918"/>
                  </a:cubicBezTo>
                  <a:cubicBezTo>
                    <a:pt x="25856" y="52507"/>
                    <a:pt x="23773" y="53903"/>
                    <a:pt x="21512" y="54930"/>
                  </a:cubicBezTo>
                  <a:cubicBezTo>
                    <a:pt x="18658" y="52898"/>
                    <a:pt x="17083" y="50214"/>
                    <a:pt x="16669" y="46747"/>
                  </a:cubicBezTo>
                  <a:cubicBezTo>
                    <a:pt x="17826" y="45761"/>
                    <a:pt x="18950" y="44731"/>
                    <a:pt x="20049" y="43667"/>
                  </a:cubicBezTo>
                  <a:cubicBezTo>
                    <a:pt x="20089" y="43627"/>
                    <a:pt x="20129" y="43586"/>
                    <a:pt x="20171" y="43546"/>
                  </a:cubicBezTo>
                  <a:close/>
                  <a:moveTo>
                    <a:pt x="16567" y="46833"/>
                  </a:moveTo>
                  <a:cubicBezTo>
                    <a:pt x="16590" y="50088"/>
                    <a:pt x="18460" y="53358"/>
                    <a:pt x="21240" y="55053"/>
                  </a:cubicBezTo>
                  <a:cubicBezTo>
                    <a:pt x="20222" y="55499"/>
                    <a:pt x="19169" y="55863"/>
                    <a:pt x="18093" y="56139"/>
                  </a:cubicBezTo>
                  <a:cubicBezTo>
                    <a:pt x="15895" y="54136"/>
                    <a:pt x="14668" y="51743"/>
                    <a:pt x="13968" y="48902"/>
                  </a:cubicBezTo>
                  <a:cubicBezTo>
                    <a:pt x="14855" y="48240"/>
                    <a:pt x="15720" y="47551"/>
                    <a:pt x="16567" y="46833"/>
                  </a:cubicBezTo>
                  <a:close/>
                  <a:moveTo>
                    <a:pt x="37448" y="580"/>
                  </a:moveTo>
                  <a:cubicBezTo>
                    <a:pt x="37663" y="580"/>
                    <a:pt x="37878" y="626"/>
                    <a:pt x="38098" y="748"/>
                  </a:cubicBezTo>
                  <a:cubicBezTo>
                    <a:pt x="38075" y="804"/>
                    <a:pt x="38067" y="867"/>
                    <a:pt x="38080" y="927"/>
                  </a:cubicBezTo>
                  <a:cubicBezTo>
                    <a:pt x="40175" y="11449"/>
                    <a:pt x="36481" y="21998"/>
                    <a:pt x="30558" y="30642"/>
                  </a:cubicBezTo>
                  <a:cubicBezTo>
                    <a:pt x="27298" y="35397"/>
                    <a:pt x="23410" y="39701"/>
                    <a:pt x="19298" y="43728"/>
                  </a:cubicBezTo>
                  <a:cubicBezTo>
                    <a:pt x="17574" y="45416"/>
                    <a:pt x="15777" y="47042"/>
                    <a:pt x="13880" y="48536"/>
                  </a:cubicBezTo>
                  <a:cubicBezTo>
                    <a:pt x="13876" y="48521"/>
                    <a:pt x="13873" y="48505"/>
                    <a:pt x="13869" y="48489"/>
                  </a:cubicBezTo>
                  <a:cubicBezTo>
                    <a:pt x="13862" y="48460"/>
                    <a:pt x="13842" y="48447"/>
                    <a:pt x="13820" y="48447"/>
                  </a:cubicBezTo>
                  <a:cubicBezTo>
                    <a:pt x="13791" y="48447"/>
                    <a:pt x="13761" y="48472"/>
                    <a:pt x="13764" y="48511"/>
                  </a:cubicBezTo>
                  <a:cubicBezTo>
                    <a:pt x="13767" y="48546"/>
                    <a:pt x="13773" y="48582"/>
                    <a:pt x="13777" y="48617"/>
                  </a:cubicBezTo>
                  <a:cubicBezTo>
                    <a:pt x="11758" y="50201"/>
                    <a:pt x="9626" y="51636"/>
                    <a:pt x="7352" y="52835"/>
                  </a:cubicBezTo>
                  <a:cubicBezTo>
                    <a:pt x="7335" y="52817"/>
                    <a:pt x="7311" y="52807"/>
                    <a:pt x="7288" y="52807"/>
                  </a:cubicBezTo>
                  <a:cubicBezTo>
                    <a:pt x="7251" y="52807"/>
                    <a:pt x="7214" y="52831"/>
                    <a:pt x="7204" y="52885"/>
                  </a:cubicBezTo>
                  <a:cubicBezTo>
                    <a:pt x="7203" y="52895"/>
                    <a:pt x="7200" y="52905"/>
                    <a:pt x="7199" y="52917"/>
                  </a:cubicBezTo>
                  <a:cubicBezTo>
                    <a:pt x="6883" y="53080"/>
                    <a:pt x="6567" y="53241"/>
                    <a:pt x="6247" y="53395"/>
                  </a:cubicBezTo>
                  <a:cubicBezTo>
                    <a:pt x="6217" y="53409"/>
                    <a:pt x="6233" y="53450"/>
                    <a:pt x="6260" y="53450"/>
                  </a:cubicBezTo>
                  <a:cubicBezTo>
                    <a:pt x="6264" y="53450"/>
                    <a:pt x="6269" y="53449"/>
                    <a:pt x="6273" y="53447"/>
                  </a:cubicBezTo>
                  <a:cubicBezTo>
                    <a:pt x="6578" y="53314"/>
                    <a:pt x="6876" y="53169"/>
                    <a:pt x="7177" y="53026"/>
                  </a:cubicBezTo>
                  <a:lnTo>
                    <a:pt x="7177" y="53026"/>
                  </a:lnTo>
                  <a:cubicBezTo>
                    <a:pt x="7030" y="53789"/>
                    <a:pt x="6823" y="54589"/>
                    <a:pt x="6863" y="55367"/>
                  </a:cubicBezTo>
                  <a:cubicBezTo>
                    <a:pt x="6872" y="55542"/>
                    <a:pt x="6902" y="56012"/>
                    <a:pt x="7053" y="56263"/>
                  </a:cubicBezTo>
                  <a:cubicBezTo>
                    <a:pt x="5834" y="56060"/>
                    <a:pt x="4611" y="55850"/>
                    <a:pt x="3406" y="55850"/>
                  </a:cubicBezTo>
                  <a:cubicBezTo>
                    <a:pt x="2484" y="55850"/>
                    <a:pt x="1572" y="55973"/>
                    <a:pt x="680" y="56313"/>
                  </a:cubicBezTo>
                  <a:cubicBezTo>
                    <a:pt x="1537" y="54612"/>
                    <a:pt x="2394" y="52912"/>
                    <a:pt x="3252" y="51214"/>
                  </a:cubicBezTo>
                  <a:cubicBezTo>
                    <a:pt x="4157" y="51888"/>
                    <a:pt x="5317" y="52279"/>
                    <a:pt x="6429" y="52461"/>
                  </a:cubicBezTo>
                  <a:cubicBezTo>
                    <a:pt x="4781" y="53595"/>
                    <a:pt x="3092" y="54668"/>
                    <a:pt x="1361" y="55668"/>
                  </a:cubicBezTo>
                  <a:cubicBezTo>
                    <a:pt x="1256" y="55729"/>
                    <a:pt x="1310" y="55883"/>
                    <a:pt x="1406" y="55883"/>
                  </a:cubicBezTo>
                  <a:cubicBezTo>
                    <a:pt x="1423" y="55883"/>
                    <a:pt x="1440" y="55878"/>
                    <a:pt x="1459" y="55869"/>
                  </a:cubicBezTo>
                  <a:cubicBezTo>
                    <a:pt x="12112" y="50035"/>
                    <a:pt x="21207" y="41683"/>
                    <a:pt x="27847" y="31502"/>
                  </a:cubicBezTo>
                  <a:cubicBezTo>
                    <a:pt x="33624" y="22646"/>
                    <a:pt x="38331" y="11760"/>
                    <a:pt x="36133" y="1000"/>
                  </a:cubicBezTo>
                  <a:cubicBezTo>
                    <a:pt x="36124" y="966"/>
                    <a:pt x="36112" y="934"/>
                    <a:pt x="36093" y="906"/>
                  </a:cubicBezTo>
                  <a:cubicBezTo>
                    <a:pt x="36563" y="776"/>
                    <a:pt x="37004" y="580"/>
                    <a:pt x="37448" y="580"/>
                  </a:cubicBezTo>
                  <a:close/>
                  <a:moveTo>
                    <a:pt x="13823" y="49008"/>
                  </a:moveTo>
                  <a:cubicBezTo>
                    <a:pt x="14208" y="51793"/>
                    <a:pt x="15754" y="54344"/>
                    <a:pt x="17829" y="56211"/>
                  </a:cubicBezTo>
                  <a:cubicBezTo>
                    <a:pt x="17501" y="56291"/>
                    <a:pt x="17169" y="56360"/>
                    <a:pt x="16833" y="56424"/>
                  </a:cubicBezTo>
                  <a:lnTo>
                    <a:pt x="16833" y="56423"/>
                  </a:lnTo>
                  <a:cubicBezTo>
                    <a:pt x="14761" y="54572"/>
                    <a:pt x="13556" y="52177"/>
                    <a:pt x="13347" y="49386"/>
                  </a:cubicBezTo>
                  <a:cubicBezTo>
                    <a:pt x="13347" y="49375"/>
                    <a:pt x="13337" y="49370"/>
                    <a:pt x="13333" y="49362"/>
                  </a:cubicBezTo>
                  <a:cubicBezTo>
                    <a:pt x="13496" y="49243"/>
                    <a:pt x="13661" y="49127"/>
                    <a:pt x="13823" y="49008"/>
                  </a:cubicBezTo>
                  <a:close/>
                  <a:moveTo>
                    <a:pt x="9087" y="52058"/>
                  </a:moveTo>
                  <a:cubicBezTo>
                    <a:pt x="9137" y="53023"/>
                    <a:pt x="9329" y="53966"/>
                    <a:pt x="9682" y="54865"/>
                  </a:cubicBezTo>
                  <a:cubicBezTo>
                    <a:pt x="9933" y="55505"/>
                    <a:pt x="10252" y="56265"/>
                    <a:pt x="10805" y="56717"/>
                  </a:cubicBezTo>
                  <a:cubicBezTo>
                    <a:pt x="9594" y="56635"/>
                    <a:pt x="8385" y="56483"/>
                    <a:pt x="7186" y="56284"/>
                  </a:cubicBezTo>
                  <a:lnTo>
                    <a:pt x="7186" y="56283"/>
                  </a:lnTo>
                  <a:lnTo>
                    <a:pt x="7179" y="56283"/>
                  </a:lnTo>
                  <a:cubicBezTo>
                    <a:pt x="6899" y="56000"/>
                    <a:pt x="7010" y="54934"/>
                    <a:pt x="7042" y="54685"/>
                  </a:cubicBezTo>
                  <a:cubicBezTo>
                    <a:pt x="7121" y="54097"/>
                    <a:pt x="7256" y="53517"/>
                    <a:pt x="7369" y="52935"/>
                  </a:cubicBezTo>
                  <a:cubicBezTo>
                    <a:pt x="7951" y="52656"/>
                    <a:pt x="8526" y="52367"/>
                    <a:pt x="9087" y="52058"/>
                  </a:cubicBezTo>
                  <a:close/>
                  <a:moveTo>
                    <a:pt x="13174" y="49478"/>
                  </a:moveTo>
                  <a:cubicBezTo>
                    <a:pt x="13340" y="52193"/>
                    <a:pt x="14580" y="54709"/>
                    <a:pt x="16659" y="56457"/>
                  </a:cubicBezTo>
                  <a:cubicBezTo>
                    <a:pt x="16613" y="56465"/>
                    <a:pt x="16567" y="56475"/>
                    <a:pt x="16521" y="56483"/>
                  </a:cubicBezTo>
                  <a:lnTo>
                    <a:pt x="16521" y="56482"/>
                  </a:lnTo>
                  <a:cubicBezTo>
                    <a:pt x="15272" y="56693"/>
                    <a:pt x="14016" y="56783"/>
                    <a:pt x="12761" y="56783"/>
                  </a:cubicBezTo>
                  <a:cubicBezTo>
                    <a:pt x="12170" y="56783"/>
                    <a:pt x="11579" y="56763"/>
                    <a:pt x="10989" y="56727"/>
                  </a:cubicBezTo>
                  <a:cubicBezTo>
                    <a:pt x="9723" y="55821"/>
                    <a:pt x="9329" y="53384"/>
                    <a:pt x="9243" y="52004"/>
                  </a:cubicBezTo>
                  <a:cubicBezTo>
                    <a:pt x="9243" y="51993"/>
                    <a:pt x="9235" y="51987"/>
                    <a:pt x="9232" y="51977"/>
                  </a:cubicBezTo>
                  <a:cubicBezTo>
                    <a:pt x="10592" y="51219"/>
                    <a:pt x="11907" y="50385"/>
                    <a:pt x="13174" y="49478"/>
                  </a:cubicBezTo>
                  <a:close/>
                  <a:moveTo>
                    <a:pt x="37559" y="0"/>
                  </a:moveTo>
                  <a:cubicBezTo>
                    <a:pt x="36864" y="0"/>
                    <a:pt x="36079" y="369"/>
                    <a:pt x="35563" y="651"/>
                  </a:cubicBezTo>
                  <a:cubicBezTo>
                    <a:pt x="35434" y="721"/>
                    <a:pt x="35441" y="874"/>
                    <a:pt x="35527" y="952"/>
                  </a:cubicBezTo>
                  <a:cubicBezTo>
                    <a:pt x="35504" y="1005"/>
                    <a:pt x="35497" y="1065"/>
                    <a:pt x="35508" y="1124"/>
                  </a:cubicBezTo>
                  <a:cubicBezTo>
                    <a:pt x="36326" y="5437"/>
                    <a:pt x="36073" y="9732"/>
                    <a:pt x="35104" y="13902"/>
                  </a:cubicBezTo>
                  <a:cubicBezTo>
                    <a:pt x="35012" y="13924"/>
                    <a:pt x="34924" y="13934"/>
                    <a:pt x="34839" y="13934"/>
                  </a:cubicBezTo>
                  <a:cubicBezTo>
                    <a:pt x="33716" y="13934"/>
                    <a:pt x="33193" y="12162"/>
                    <a:pt x="32360" y="11591"/>
                  </a:cubicBezTo>
                  <a:cubicBezTo>
                    <a:pt x="31792" y="11201"/>
                    <a:pt x="31096" y="11063"/>
                    <a:pt x="30417" y="11063"/>
                  </a:cubicBezTo>
                  <a:cubicBezTo>
                    <a:pt x="30393" y="11063"/>
                    <a:pt x="30368" y="11063"/>
                    <a:pt x="30344" y="11063"/>
                  </a:cubicBezTo>
                  <a:cubicBezTo>
                    <a:pt x="28448" y="11091"/>
                    <a:pt x="26680" y="12259"/>
                    <a:pt x="25266" y="13415"/>
                  </a:cubicBezTo>
                  <a:cubicBezTo>
                    <a:pt x="21191" y="16746"/>
                    <a:pt x="18400" y="21670"/>
                    <a:pt x="15815" y="26163"/>
                  </a:cubicBezTo>
                  <a:cubicBezTo>
                    <a:pt x="10181" y="35960"/>
                    <a:pt x="4806" y="45999"/>
                    <a:pt x="196" y="56321"/>
                  </a:cubicBezTo>
                  <a:cubicBezTo>
                    <a:pt x="165" y="56390"/>
                    <a:pt x="183" y="56455"/>
                    <a:pt x="223" y="56505"/>
                  </a:cubicBezTo>
                  <a:cubicBezTo>
                    <a:pt x="218" y="56508"/>
                    <a:pt x="213" y="56509"/>
                    <a:pt x="208" y="56512"/>
                  </a:cubicBezTo>
                  <a:cubicBezTo>
                    <a:pt x="1" y="56610"/>
                    <a:pt x="113" y="56879"/>
                    <a:pt x="302" y="56879"/>
                  </a:cubicBezTo>
                  <a:cubicBezTo>
                    <a:pt x="326" y="56879"/>
                    <a:pt x="352" y="56874"/>
                    <a:pt x="378" y="56864"/>
                  </a:cubicBezTo>
                  <a:cubicBezTo>
                    <a:pt x="1306" y="56519"/>
                    <a:pt x="2240" y="56394"/>
                    <a:pt x="3178" y="56394"/>
                  </a:cubicBezTo>
                  <a:cubicBezTo>
                    <a:pt x="4939" y="56394"/>
                    <a:pt x="6712" y="56836"/>
                    <a:pt x="8474" y="57092"/>
                  </a:cubicBezTo>
                  <a:cubicBezTo>
                    <a:pt x="9896" y="57299"/>
                    <a:pt x="11334" y="57416"/>
                    <a:pt x="12771" y="57416"/>
                  </a:cubicBezTo>
                  <a:cubicBezTo>
                    <a:pt x="13881" y="57416"/>
                    <a:pt x="14991" y="57346"/>
                    <a:pt x="16093" y="57194"/>
                  </a:cubicBezTo>
                  <a:cubicBezTo>
                    <a:pt x="21237" y="56482"/>
                    <a:pt x="25679" y="53718"/>
                    <a:pt x="29502" y="50323"/>
                  </a:cubicBezTo>
                  <a:cubicBezTo>
                    <a:pt x="33560" y="46721"/>
                    <a:pt x="37380" y="42590"/>
                    <a:pt x="40609" y="38228"/>
                  </a:cubicBezTo>
                  <a:cubicBezTo>
                    <a:pt x="43812" y="33899"/>
                    <a:pt x="46497" y="28791"/>
                    <a:pt x="46779" y="23312"/>
                  </a:cubicBezTo>
                  <a:cubicBezTo>
                    <a:pt x="46898" y="21006"/>
                    <a:pt x="46585" y="18232"/>
                    <a:pt x="45089" y="16364"/>
                  </a:cubicBezTo>
                  <a:cubicBezTo>
                    <a:pt x="44263" y="15331"/>
                    <a:pt x="43188" y="15015"/>
                    <a:pt x="42030" y="15015"/>
                  </a:cubicBezTo>
                  <a:cubicBezTo>
                    <a:pt x="40791" y="15015"/>
                    <a:pt x="39458" y="15378"/>
                    <a:pt x="38239" y="15614"/>
                  </a:cubicBezTo>
                  <a:cubicBezTo>
                    <a:pt x="39443" y="10801"/>
                    <a:pt x="39728" y="5790"/>
                    <a:pt x="38735" y="795"/>
                  </a:cubicBezTo>
                  <a:cubicBezTo>
                    <a:pt x="38727" y="760"/>
                    <a:pt x="38712" y="725"/>
                    <a:pt x="38694" y="695"/>
                  </a:cubicBezTo>
                  <a:cubicBezTo>
                    <a:pt x="38701" y="631"/>
                    <a:pt x="38684" y="566"/>
                    <a:pt x="38646" y="513"/>
                  </a:cubicBezTo>
                  <a:cubicBezTo>
                    <a:pt x="38371" y="137"/>
                    <a:pt x="37982" y="0"/>
                    <a:pt x="37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3" name="Google Shape;323;p5"/>
          <p:cNvSpPr/>
          <p:nvPr/>
        </p:nvSpPr>
        <p:spPr>
          <a:xfrm>
            <a:off x="-525325" y="3396250"/>
            <a:ext cx="2441904" cy="2020778"/>
          </a:xfrm>
          <a:custGeom>
            <a:avLst/>
            <a:gdLst/>
            <a:ahLst/>
            <a:cxnLst/>
            <a:rect l="l" t="t" r="r" b="b"/>
            <a:pathLst>
              <a:path w="28894" h="23911" extrusionOk="0">
                <a:moveTo>
                  <a:pt x="5412" y="1"/>
                </a:moveTo>
                <a:cubicBezTo>
                  <a:pt x="5356" y="1"/>
                  <a:pt x="5296" y="54"/>
                  <a:pt x="5315" y="120"/>
                </a:cubicBezTo>
                <a:cubicBezTo>
                  <a:pt x="5482" y="691"/>
                  <a:pt x="5679" y="1257"/>
                  <a:pt x="5901" y="1820"/>
                </a:cubicBezTo>
                <a:cubicBezTo>
                  <a:pt x="5785" y="1789"/>
                  <a:pt x="5664" y="1775"/>
                  <a:pt x="5540" y="1775"/>
                </a:cubicBezTo>
                <a:cubicBezTo>
                  <a:pt x="4581" y="1775"/>
                  <a:pt x="3417" y="2620"/>
                  <a:pt x="2787" y="3049"/>
                </a:cubicBezTo>
                <a:cubicBezTo>
                  <a:pt x="1120" y="4185"/>
                  <a:pt x="68" y="5998"/>
                  <a:pt x="1" y="8019"/>
                </a:cubicBezTo>
                <a:cubicBezTo>
                  <a:pt x="0" y="8032"/>
                  <a:pt x="10" y="8039"/>
                  <a:pt x="21" y="8039"/>
                </a:cubicBezTo>
                <a:cubicBezTo>
                  <a:pt x="32" y="8039"/>
                  <a:pt x="43" y="8032"/>
                  <a:pt x="45" y="8017"/>
                </a:cubicBezTo>
                <a:cubicBezTo>
                  <a:pt x="213" y="6113"/>
                  <a:pt x="1249" y="4322"/>
                  <a:pt x="2816" y="3234"/>
                </a:cubicBezTo>
                <a:cubicBezTo>
                  <a:pt x="3538" y="2732"/>
                  <a:pt x="4585" y="1958"/>
                  <a:pt x="5555" y="1958"/>
                </a:cubicBezTo>
                <a:cubicBezTo>
                  <a:pt x="5698" y="1958"/>
                  <a:pt x="5839" y="1974"/>
                  <a:pt x="5977" y="2011"/>
                </a:cubicBezTo>
                <a:cubicBezTo>
                  <a:pt x="6010" y="2092"/>
                  <a:pt x="6043" y="2174"/>
                  <a:pt x="6077" y="2254"/>
                </a:cubicBezTo>
                <a:cubicBezTo>
                  <a:pt x="4926" y="2304"/>
                  <a:pt x="3799" y="3077"/>
                  <a:pt x="2959" y="3774"/>
                </a:cubicBezTo>
                <a:cubicBezTo>
                  <a:pt x="2005" y="4567"/>
                  <a:pt x="920" y="5696"/>
                  <a:pt x="546" y="6919"/>
                </a:cubicBezTo>
                <a:cubicBezTo>
                  <a:pt x="384" y="7237"/>
                  <a:pt x="252" y="7571"/>
                  <a:pt x="149" y="7913"/>
                </a:cubicBezTo>
                <a:cubicBezTo>
                  <a:pt x="142" y="7938"/>
                  <a:pt x="164" y="7956"/>
                  <a:pt x="185" y="7956"/>
                </a:cubicBezTo>
                <a:cubicBezTo>
                  <a:pt x="196" y="7956"/>
                  <a:pt x="207" y="7950"/>
                  <a:pt x="213" y="7937"/>
                </a:cubicBezTo>
                <a:cubicBezTo>
                  <a:pt x="785" y="6659"/>
                  <a:pt x="1548" y="5597"/>
                  <a:pt x="2608" y="4677"/>
                </a:cubicBezTo>
                <a:cubicBezTo>
                  <a:pt x="3620" y="3797"/>
                  <a:pt x="4836" y="3075"/>
                  <a:pt x="6050" y="2508"/>
                </a:cubicBezTo>
                <a:cubicBezTo>
                  <a:pt x="6073" y="2498"/>
                  <a:pt x="6058" y="2467"/>
                  <a:pt x="6037" y="2467"/>
                </a:cubicBezTo>
                <a:cubicBezTo>
                  <a:pt x="6034" y="2467"/>
                  <a:pt x="6031" y="2468"/>
                  <a:pt x="6027" y="2470"/>
                </a:cubicBezTo>
                <a:cubicBezTo>
                  <a:pt x="4362" y="3211"/>
                  <a:pt x="2612" y="4206"/>
                  <a:pt x="1409" y="5628"/>
                </a:cubicBezTo>
                <a:cubicBezTo>
                  <a:pt x="2561" y="4033"/>
                  <a:pt x="4198" y="2679"/>
                  <a:pt x="6137" y="2395"/>
                </a:cubicBezTo>
                <a:cubicBezTo>
                  <a:pt x="6482" y="3205"/>
                  <a:pt x="6873" y="4001"/>
                  <a:pt x="7289" y="4774"/>
                </a:cubicBezTo>
                <a:cubicBezTo>
                  <a:pt x="5933" y="4861"/>
                  <a:pt x="4696" y="6076"/>
                  <a:pt x="3838" y="7001"/>
                </a:cubicBezTo>
                <a:cubicBezTo>
                  <a:pt x="2785" y="8140"/>
                  <a:pt x="2139" y="9643"/>
                  <a:pt x="2111" y="11187"/>
                </a:cubicBezTo>
                <a:cubicBezTo>
                  <a:pt x="2076" y="11293"/>
                  <a:pt x="2044" y="11399"/>
                  <a:pt x="2015" y="11505"/>
                </a:cubicBezTo>
                <a:cubicBezTo>
                  <a:pt x="2009" y="11523"/>
                  <a:pt x="2024" y="11535"/>
                  <a:pt x="2039" y="11535"/>
                </a:cubicBezTo>
                <a:cubicBezTo>
                  <a:pt x="2048" y="11535"/>
                  <a:pt x="2056" y="11531"/>
                  <a:pt x="2061" y="11522"/>
                </a:cubicBezTo>
                <a:cubicBezTo>
                  <a:pt x="2077" y="11493"/>
                  <a:pt x="2095" y="11461"/>
                  <a:pt x="2111" y="11430"/>
                </a:cubicBezTo>
                <a:cubicBezTo>
                  <a:pt x="2113" y="11545"/>
                  <a:pt x="2120" y="11661"/>
                  <a:pt x="2129" y="11776"/>
                </a:cubicBezTo>
                <a:cubicBezTo>
                  <a:pt x="2130" y="11786"/>
                  <a:pt x="2138" y="11791"/>
                  <a:pt x="2146" y="11791"/>
                </a:cubicBezTo>
                <a:cubicBezTo>
                  <a:pt x="2154" y="11791"/>
                  <a:pt x="2162" y="11786"/>
                  <a:pt x="2161" y="11776"/>
                </a:cubicBezTo>
                <a:cubicBezTo>
                  <a:pt x="2155" y="11630"/>
                  <a:pt x="2155" y="11485"/>
                  <a:pt x="2160" y="11341"/>
                </a:cubicBezTo>
                <a:cubicBezTo>
                  <a:pt x="2419" y="10837"/>
                  <a:pt x="2593" y="10278"/>
                  <a:pt x="2820" y="9762"/>
                </a:cubicBezTo>
                <a:cubicBezTo>
                  <a:pt x="3101" y="9120"/>
                  <a:pt x="3445" y="8512"/>
                  <a:pt x="3874" y="7956"/>
                </a:cubicBezTo>
                <a:cubicBezTo>
                  <a:pt x="4407" y="7267"/>
                  <a:pt x="5098" y="6717"/>
                  <a:pt x="5829" y="6222"/>
                </a:cubicBezTo>
                <a:lnTo>
                  <a:pt x="5829" y="6222"/>
                </a:lnTo>
                <a:cubicBezTo>
                  <a:pt x="5451" y="6583"/>
                  <a:pt x="5098" y="6969"/>
                  <a:pt x="4754" y="7361"/>
                </a:cubicBezTo>
                <a:cubicBezTo>
                  <a:pt x="3636" y="8635"/>
                  <a:pt x="2587" y="9973"/>
                  <a:pt x="2160" y="11644"/>
                </a:cubicBezTo>
                <a:cubicBezTo>
                  <a:pt x="2156" y="11656"/>
                  <a:pt x="2169" y="11666"/>
                  <a:pt x="2180" y="11666"/>
                </a:cubicBezTo>
                <a:cubicBezTo>
                  <a:pt x="2185" y="11666"/>
                  <a:pt x="2191" y="11663"/>
                  <a:pt x="2193" y="11657"/>
                </a:cubicBezTo>
                <a:cubicBezTo>
                  <a:pt x="2784" y="10113"/>
                  <a:pt x="3648" y="8827"/>
                  <a:pt x="4730" y="7585"/>
                </a:cubicBezTo>
                <a:cubicBezTo>
                  <a:pt x="5123" y="7132"/>
                  <a:pt x="5526" y="6687"/>
                  <a:pt x="5959" y="6270"/>
                </a:cubicBezTo>
                <a:cubicBezTo>
                  <a:pt x="6122" y="6114"/>
                  <a:pt x="6299" y="5946"/>
                  <a:pt x="6489" y="5790"/>
                </a:cubicBezTo>
                <a:cubicBezTo>
                  <a:pt x="6753" y="5624"/>
                  <a:pt x="7016" y="5460"/>
                  <a:pt x="7274" y="5296"/>
                </a:cubicBezTo>
                <a:cubicBezTo>
                  <a:pt x="7357" y="5262"/>
                  <a:pt x="7441" y="5234"/>
                  <a:pt x="7528" y="5212"/>
                </a:cubicBezTo>
                <a:cubicBezTo>
                  <a:pt x="7704" y="5529"/>
                  <a:pt x="7882" y="5841"/>
                  <a:pt x="8064" y="6150"/>
                </a:cubicBezTo>
                <a:cubicBezTo>
                  <a:pt x="8338" y="6619"/>
                  <a:pt x="8626" y="7079"/>
                  <a:pt x="8928" y="7529"/>
                </a:cubicBezTo>
                <a:cubicBezTo>
                  <a:pt x="8048" y="7681"/>
                  <a:pt x="7237" y="8290"/>
                  <a:pt x="6586" y="8863"/>
                </a:cubicBezTo>
                <a:cubicBezTo>
                  <a:pt x="5923" y="9447"/>
                  <a:pt x="5359" y="10135"/>
                  <a:pt x="4915" y="10899"/>
                </a:cubicBezTo>
                <a:cubicBezTo>
                  <a:pt x="4227" y="12082"/>
                  <a:pt x="3559" y="13831"/>
                  <a:pt x="4240" y="15147"/>
                </a:cubicBezTo>
                <a:cubicBezTo>
                  <a:pt x="4242" y="15198"/>
                  <a:pt x="4243" y="15248"/>
                  <a:pt x="4243" y="15300"/>
                </a:cubicBezTo>
                <a:cubicBezTo>
                  <a:pt x="4244" y="15329"/>
                  <a:pt x="4271" y="15346"/>
                  <a:pt x="4296" y="15346"/>
                </a:cubicBezTo>
                <a:cubicBezTo>
                  <a:pt x="4316" y="15346"/>
                  <a:pt x="4335" y="15335"/>
                  <a:pt x="4338" y="15311"/>
                </a:cubicBezTo>
                <a:cubicBezTo>
                  <a:pt x="4343" y="15268"/>
                  <a:pt x="4350" y="15227"/>
                  <a:pt x="4356" y="15184"/>
                </a:cubicBezTo>
                <a:cubicBezTo>
                  <a:pt x="4356" y="15182"/>
                  <a:pt x="4359" y="15182"/>
                  <a:pt x="4359" y="15180"/>
                </a:cubicBezTo>
                <a:cubicBezTo>
                  <a:pt x="4380" y="15046"/>
                  <a:pt x="4406" y="14911"/>
                  <a:pt x="4432" y="14776"/>
                </a:cubicBezTo>
                <a:cubicBezTo>
                  <a:pt x="4703" y="13635"/>
                  <a:pt x="5367" y="12666"/>
                  <a:pt x="6017" y="11682"/>
                </a:cubicBezTo>
                <a:cubicBezTo>
                  <a:pt x="6497" y="10954"/>
                  <a:pt x="6976" y="10243"/>
                  <a:pt x="7536" y="9572"/>
                </a:cubicBezTo>
                <a:cubicBezTo>
                  <a:pt x="8040" y="8970"/>
                  <a:pt x="8597" y="8415"/>
                  <a:pt x="9147" y="7856"/>
                </a:cubicBezTo>
                <a:cubicBezTo>
                  <a:pt x="9640" y="8578"/>
                  <a:pt x="10163" y="9278"/>
                  <a:pt x="10718" y="9957"/>
                </a:cubicBezTo>
                <a:cubicBezTo>
                  <a:pt x="9804" y="10390"/>
                  <a:pt x="9124" y="11287"/>
                  <a:pt x="8645" y="12148"/>
                </a:cubicBezTo>
                <a:cubicBezTo>
                  <a:pt x="8113" y="13106"/>
                  <a:pt x="7777" y="14239"/>
                  <a:pt x="7812" y="15340"/>
                </a:cubicBezTo>
                <a:cubicBezTo>
                  <a:pt x="7812" y="15351"/>
                  <a:pt x="7819" y="15356"/>
                  <a:pt x="7827" y="15356"/>
                </a:cubicBezTo>
                <a:cubicBezTo>
                  <a:pt x="7835" y="15356"/>
                  <a:pt x="7844" y="15350"/>
                  <a:pt x="7845" y="15339"/>
                </a:cubicBezTo>
                <a:cubicBezTo>
                  <a:pt x="7949" y="14289"/>
                  <a:pt x="8210" y="13284"/>
                  <a:pt x="8688" y="12338"/>
                </a:cubicBezTo>
                <a:cubicBezTo>
                  <a:pt x="9045" y="11632"/>
                  <a:pt x="9516" y="11061"/>
                  <a:pt x="10083" y="10566"/>
                </a:cubicBezTo>
                <a:lnTo>
                  <a:pt x="10083" y="10566"/>
                </a:lnTo>
                <a:cubicBezTo>
                  <a:pt x="9884" y="10791"/>
                  <a:pt x="9721" y="11050"/>
                  <a:pt x="9573" y="11309"/>
                </a:cubicBezTo>
                <a:cubicBezTo>
                  <a:pt x="9225" y="11912"/>
                  <a:pt x="8984" y="12574"/>
                  <a:pt x="8737" y="13224"/>
                </a:cubicBezTo>
                <a:cubicBezTo>
                  <a:pt x="8453" y="13972"/>
                  <a:pt x="8096" y="14740"/>
                  <a:pt x="7957" y="15532"/>
                </a:cubicBezTo>
                <a:cubicBezTo>
                  <a:pt x="7836" y="16222"/>
                  <a:pt x="7902" y="16973"/>
                  <a:pt x="7926" y="17671"/>
                </a:cubicBezTo>
                <a:cubicBezTo>
                  <a:pt x="7549" y="16222"/>
                  <a:pt x="7494" y="14675"/>
                  <a:pt x="7950" y="13233"/>
                </a:cubicBezTo>
                <a:cubicBezTo>
                  <a:pt x="8369" y="11912"/>
                  <a:pt x="9157" y="10366"/>
                  <a:pt x="10563" y="9941"/>
                </a:cubicBezTo>
                <a:cubicBezTo>
                  <a:pt x="10615" y="9923"/>
                  <a:pt x="10599" y="9854"/>
                  <a:pt x="10548" y="9850"/>
                </a:cubicBezTo>
                <a:cubicBezTo>
                  <a:pt x="10523" y="9848"/>
                  <a:pt x="10497" y="9847"/>
                  <a:pt x="10472" y="9847"/>
                </a:cubicBezTo>
                <a:cubicBezTo>
                  <a:pt x="9861" y="9847"/>
                  <a:pt x="9332" y="10423"/>
                  <a:pt x="8987" y="10862"/>
                </a:cubicBezTo>
                <a:cubicBezTo>
                  <a:pt x="8506" y="11474"/>
                  <a:pt x="8162" y="12198"/>
                  <a:pt x="7890" y="12924"/>
                </a:cubicBezTo>
                <a:cubicBezTo>
                  <a:pt x="7242" y="14655"/>
                  <a:pt x="7377" y="16596"/>
                  <a:pt x="8073" y="18281"/>
                </a:cubicBezTo>
                <a:cubicBezTo>
                  <a:pt x="8074" y="18290"/>
                  <a:pt x="8076" y="18299"/>
                  <a:pt x="8077" y="18307"/>
                </a:cubicBezTo>
                <a:cubicBezTo>
                  <a:pt x="8079" y="18318"/>
                  <a:pt x="8088" y="18323"/>
                  <a:pt x="8096" y="18323"/>
                </a:cubicBezTo>
                <a:cubicBezTo>
                  <a:pt x="8107" y="18323"/>
                  <a:pt x="8118" y="18315"/>
                  <a:pt x="8118" y="18302"/>
                </a:cubicBezTo>
                <a:cubicBezTo>
                  <a:pt x="8068" y="16752"/>
                  <a:pt x="8289" y="15366"/>
                  <a:pt x="8885" y="13928"/>
                </a:cubicBezTo>
                <a:cubicBezTo>
                  <a:pt x="9429" y="12616"/>
                  <a:pt x="10175" y="11397"/>
                  <a:pt x="10826" y="10135"/>
                </a:cubicBezTo>
                <a:cubicBezTo>
                  <a:pt x="10836" y="10134"/>
                  <a:pt x="10847" y="10133"/>
                  <a:pt x="10859" y="10131"/>
                </a:cubicBezTo>
                <a:lnTo>
                  <a:pt x="10862" y="10131"/>
                </a:lnTo>
                <a:cubicBezTo>
                  <a:pt x="11080" y="10394"/>
                  <a:pt x="11300" y="10654"/>
                  <a:pt x="11527" y="10910"/>
                </a:cubicBezTo>
                <a:cubicBezTo>
                  <a:pt x="11859" y="11285"/>
                  <a:pt x="12202" y="11650"/>
                  <a:pt x="12555" y="12004"/>
                </a:cubicBezTo>
                <a:cubicBezTo>
                  <a:pt x="12544" y="12003"/>
                  <a:pt x="12532" y="12003"/>
                  <a:pt x="12521" y="12003"/>
                </a:cubicBezTo>
                <a:cubicBezTo>
                  <a:pt x="11553" y="12003"/>
                  <a:pt x="10976" y="14358"/>
                  <a:pt x="10824" y="14973"/>
                </a:cubicBezTo>
                <a:cubicBezTo>
                  <a:pt x="10599" y="15894"/>
                  <a:pt x="10539" y="16846"/>
                  <a:pt x="10591" y="17790"/>
                </a:cubicBezTo>
                <a:cubicBezTo>
                  <a:pt x="10644" y="18737"/>
                  <a:pt x="10834" y="19828"/>
                  <a:pt x="11439" y="20592"/>
                </a:cubicBezTo>
                <a:cubicBezTo>
                  <a:pt x="11444" y="20607"/>
                  <a:pt x="11448" y="20623"/>
                  <a:pt x="11455" y="20637"/>
                </a:cubicBezTo>
                <a:cubicBezTo>
                  <a:pt x="11462" y="20653"/>
                  <a:pt x="11479" y="20661"/>
                  <a:pt x="11495" y="20661"/>
                </a:cubicBezTo>
                <a:cubicBezTo>
                  <a:pt x="11513" y="20661"/>
                  <a:pt x="11529" y="20651"/>
                  <a:pt x="11526" y="20628"/>
                </a:cubicBezTo>
                <a:cubicBezTo>
                  <a:pt x="11434" y="19961"/>
                  <a:pt x="11350" y="19334"/>
                  <a:pt x="11383" y="18658"/>
                </a:cubicBezTo>
                <a:cubicBezTo>
                  <a:pt x="11419" y="17905"/>
                  <a:pt x="11527" y="17135"/>
                  <a:pt x="11684" y="16399"/>
                </a:cubicBezTo>
                <a:cubicBezTo>
                  <a:pt x="11976" y="15025"/>
                  <a:pt x="12731" y="13765"/>
                  <a:pt x="12937" y="12374"/>
                </a:cubicBezTo>
                <a:cubicBezTo>
                  <a:pt x="13370" y="12790"/>
                  <a:pt x="13818" y="13189"/>
                  <a:pt x="14280" y="13571"/>
                </a:cubicBezTo>
                <a:cubicBezTo>
                  <a:pt x="13646" y="14945"/>
                  <a:pt x="13566" y="16468"/>
                  <a:pt x="13778" y="17953"/>
                </a:cubicBezTo>
                <a:cubicBezTo>
                  <a:pt x="13887" y="18724"/>
                  <a:pt x="14116" y="19466"/>
                  <a:pt x="14344" y="20208"/>
                </a:cubicBezTo>
                <a:cubicBezTo>
                  <a:pt x="14568" y="20936"/>
                  <a:pt x="14789" y="21680"/>
                  <a:pt x="15117" y="22370"/>
                </a:cubicBezTo>
                <a:cubicBezTo>
                  <a:pt x="15119" y="22374"/>
                  <a:pt x="15122" y="22376"/>
                  <a:pt x="15126" y="22376"/>
                </a:cubicBezTo>
                <a:cubicBezTo>
                  <a:pt x="15132" y="22376"/>
                  <a:pt x="15140" y="22369"/>
                  <a:pt x="15138" y="22362"/>
                </a:cubicBezTo>
                <a:cubicBezTo>
                  <a:pt x="14949" y="21668"/>
                  <a:pt x="14661" y="21005"/>
                  <a:pt x="14448" y="20319"/>
                </a:cubicBezTo>
                <a:cubicBezTo>
                  <a:pt x="14233" y="19626"/>
                  <a:pt x="14077" y="18916"/>
                  <a:pt x="13958" y="18199"/>
                </a:cubicBezTo>
                <a:cubicBezTo>
                  <a:pt x="13697" y="16640"/>
                  <a:pt x="13806" y="15108"/>
                  <a:pt x="14344" y="13621"/>
                </a:cubicBezTo>
                <a:cubicBezTo>
                  <a:pt x="15164" y="14292"/>
                  <a:pt x="16032" y="14903"/>
                  <a:pt x="16941" y="15448"/>
                </a:cubicBezTo>
                <a:cubicBezTo>
                  <a:pt x="16320" y="16567"/>
                  <a:pt x="16409" y="18095"/>
                  <a:pt x="16657" y="19302"/>
                </a:cubicBezTo>
                <a:cubicBezTo>
                  <a:pt x="17004" y="20981"/>
                  <a:pt x="18071" y="22192"/>
                  <a:pt x="19016" y="23562"/>
                </a:cubicBezTo>
                <a:cubicBezTo>
                  <a:pt x="19021" y="23568"/>
                  <a:pt x="19027" y="23571"/>
                  <a:pt x="19033" y="23571"/>
                </a:cubicBezTo>
                <a:cubicBezTo>
                  <a:pt x="19047" y="23571"/>
                  <a:pt x="19060" y="23557"/>
                  <a:pt x="19050" y="23542"/>
                </a:cubicBezTo>
                <a:cubicBezTo>
                  <a:pt x="18980" y="23431"/>
                  <a:pt x="18908" y="23322"/>
                  <a:pt x="18836" y="23212"/>
                </a:cubicBezTo>
                <a:lnTo>
                  <a:pt x="18836" y="23212"/>
                </a:lnTo>
                <a:cubicBezTo>
                  <a:pt x="18844" y="23224"/>
                  <a:pt x="18852" y="23235"/>
                  <a:pt x="18860" y="23246"/>
                </a:cubicBezTo>
                <a:cubicBezTo>
                  <a:pt x="18925" y="23333"/>
                  <a:pt x="19036" y="23533"/>
                  <a:pt x="19156" y="23533"/>
                </a:cubicBezTo>
                <a:cubicBezTo>
                  <a:pt x="19159" y="23533"/>
                  <a:pt x="19162" y="23533"/>
                  <a:pt x="19166" y="23532"/>
                </a:cubicBezTo>
                <a:cubicBezTo>
                  <a:pt x="19179" y="23531"/>
                  <a:pt x="19189" y="23520"/>
                  <a:pt x="19189" y="23508"/>
                </a:cubicBezTo>
                <a:cubicBezTo>
                  <a:pt x="19187" y="23496"/>
                  <a:pt x="19183" y="23486"/>
                  <a:pt x="19178" y="23476"/>
                </a:cubicBezTo>
                <a:lnTo>
                  <a:pt x="19178" y="23472"/>
                </a:lnTo>
                <a:cubicBezTo>
                  <a:pt x="19221" y="23535"/>
                  <a:pt x="19263" y="23598"/>
                  <a:pt x="19306" y="23661"/>
                </a:cubicBezTo>
                <a:cubicBezTo>
                  <a:pt x="19308" y="23665"/>
                  <a:pt x="19312" y="23666"/>
                  <a:pt x="19315" y="23666"/>
                </a:cubicBezTo>
                <a:cubicBezTo>
                  <a:pt x="19323" y="23666"/>
                  <a:pt x="19330" y="23658"/>
                  <a:pt x="19325" y="23649"/>
                </a:cubicBezTo>
                <a:cubicBezTo>
                  <a:pt x="19230" y="23492"/>
                  <a:pt x="19135" y="23336"/>
                  <a:pt x="19044" y="23178"/>
                </a:cubicBezTo>
                <a:lnTo>
                  <a:pt x="19044" y="23178"/>
                </a:lnTo>
                <a:cubicBezTo>
                  <a:pt x="19100" y="23266"/>
                  <a:pt x="19161" y="23352"/>
                  <a:pt x="19225" y="23435"/>
                </a:cubicBezTo>
                <a:cubicBezTo>
                  <a:pt x="19227" y="23437"/>
                  <a:pt x="19229" y="23438"/>
                  <a:pt x="19232" y="23438"/>
                </a:cubicBezTo>
                <a:cubicBezTo>
                  <a:pt x="19239" y="23438"/>
                  <a:pt x="19245" y="23432"/>
                  <a:pt x="19242" y="23424"/>
                </a:cubicBezTo>
                <a:cubicBezTo>
                  <a:pt x="18964" y="22839"/>
                  <a:pt x="18691" y="22271"/>
                  <a:pt x="18518" y="21643"/>
                </a:cubicBezTo>
                <a:cubicBezTo>
                  <a:pt x="18335" y="20984"/>
                  <a:pt x="18254" y="20300"/>
                  <a:pt x="18187" y="19620"/>
                </a:cubicBezTo>
                <a:cubicBezTo>
                  <a:pt x="18066" y="18386"/>
                  <a:pt x="18042" y="17147"/>
                  <a:pt x="17766" y="15935"/>
                </a:cubicBezTo>
                <a:cubicBezTo>
                  <a:pt x="17763" y="15924"/>
                  <a:pt x="17755" y="15919"/>
                  <a:pt x="17747" y="15919"/>
                </a:cubicBezTo>
                <a:cubicBezTo>
                  <a:pt x="17734" y="15919"/>
                  <a:pt x="17720" y="15931"/>
                  <a:pt x="17723" y="15947"/>
                </a:cubicBezTo>
                <a:cubicBezTo>
                  <a:pt x="17958" y="17258"/>
                  <a:pt x="17974" y="18594"/>
                  <a:pt x="18110" y="19917"/>
                </a:cubicBezTo>
                <a:cubicBezTo>
                  <a:pt x="18207" y="20849"/>
                  <a:pt x="18374" y="21880"/>
                  <a:pt x="18802" y="22750"/>
                </a:cubicBezTo>
                <a:cubicBezTo>
                  <a:pt x="18459" y="22124"/>
                  <a:pt x="18155" y="21484"/>
                  <a:pt x="17915" y="20828"/>
                </a:cubicBezTo>
                <a:cubicBezTo>
                  <a:pt x="17564" y="19220"/>
                  <a:pt x="17615" y="17513"/>
                  <a:pt x="17683" y="15874"/>
                </a:cubicBezTo>
                <a:lnTo>
                  <a:pt x="17683" y="15874"/>
                </a:lnTo>
                <a:cubicBezTo>
                  <a:pt x="18286" y="16200"/>
                  <a:pt x="18903" y="16495"/>
                  <a:pt x="19535" y="16757"/>
                </a:cubicBezTo>
                <a:cubicBezTo>
                  <a:pt x="19550" y="16779"/>
                  <a:pt x="19563" y="16803"/>
                  <a:pt x="19577" y="16827"/>
                </a:cubicBezTo>
                <a:lnTo>
                  <a:pt x="19577" y="16829"/>
                </a:lnTo>
                <a:cubicBezTo>
                  <a:pt x="19297" y="18003"/>
                  <a:pt x="19583" y="19317"/>
                  <a:pt x="19953" y="20440"/>
                </a:cubicBezTo>
                <a:cubicBezTo>
                  <a:pt x="20155" y="21055"/>
                  <a:pt x="20422" y="21647"/>
                  <a:pt x="20709" y="22227"/>
                </a:cubicBezTo>
                <a:cubicBezTo>
                  <a:pt x="20838" y="22488"/>
                  <a:pt x="20972" y="22763"/>
                  <a:pt x="21117" y="23028"/>
                </a:cubicBezTo>
                <a:cubicBezTo>
                  <a:pt x="21192" y="23244"/>
                  <a:pt x="21290" y="23467"/>
                  <a:pt x="21426" y="23649"/>
                </a:cubicBezTo>
                <a:cubicBezTo>
                  <a:pt x="20493" y="22898"/>
                  <a:pt x="19846" y="21703"/>
                  <a:pt x="19438" y="20611"/>
                </a:cubicBezTo>
                <a:cubicBezTo>
                  <a:pt x="19201" y="19974"/>
                  <a:pt x="19054" y="19301"/>
                  <a:pt x="19034" y="18621"/>
                </a:cubicBezTo>
                <a:cubicBezTo>
                  <a:pt x="19024" y="18275"/>
                  <a:pt x="19079" y="17981"/>
                  <a:pt x="19169" y="17695"/>
                </a:cubicBezTo>
                <a:lnTo>
                  <a:pt x="19169" y="17695"/>
                </a:lnTo>
                <a:cubicBezTo>
                  <a:pt x="19123" y="18361"/>
                  <a:pt x="19362" y="19110"/>
                  <a:pt x="19525" y="19677"/>
                </a:cubicBezTo>
                <a:cubicBezTo>
                  <a:pt x="19905" y="21001"/>
                  <a:pt x="20250" y="22524"/>
                  <a:pt x="21288" y="23503"/>
                </a:cubicBezTo>
                <a:cubicBezTo>
                  <a:pt x="21291" y="23507"/>
                  <a:pt x="21295" y="23508"/>
                  <a:pt x="21299" y="23508"/>
                </a:cubicBezTo>
                <a:cubicBezTo>
                  <a:pt x="21312" y="23508"/>
                  <a:pt x="21323" y="23490"/>
                  <a:pt x="21312" y="23475"/>
                </a:cubicBezTo>
                <a:cubicBezTo>
                  <a:pt x="20447" y="22420"/>
                  <a:pt x="20075" y="21129"/>
                  <a:pt x="19698" y="19844"/>
                </a:cubicBezTo>
                <a:cubicBezTo>
                  <a:pt x="19451" y="19006"/>
                  <a:pt x="19104" y="17969"/>
                  <a:pt x="19395" y="17098"/>
                </a:cubicBezTo>
                <a:cubicBezTo>
                  <a:pt x="19429" y="17021"/>
                  <a:pt x="19462" y="16942"/>
                  <a:pt x="19495" y="16861"/>
                </a:cubicBezTo>
                <a:cubicBezTo>
                  <a:pt x="19521" y="16811"/>
                  <a:pt x="19480" y="16765"/>
                  <a:pt x="19436" y="16765"/>
                </a:cubicBezTo>
                <a:cubicBezTo>
                  <a:pt x="19421" y="16765"/>
                  <a:pt x="19405" y="16771"/>
                  <a:pt x="19391" y="16785"/>
                </a:cubicBezTo>
                <a:cubicBezTo>
                  <a:pt x="18978" y="17166"/>
                  <a:pt x="18884" y="17894"/>
                  <a:pt x="18863" y="18422"/>
                </a:cubicBezTo>
                <a:cubicBezTo>
                  <a:pt x="18834" y="19145"/>
                  <a:pt x="19010" y="19872"/>
                  <a:pt x="19246" y="20548"/>
                </a:cubicBezTo>
                <a:cubicBezTo>
                  <a:pt x="19682" y="21793"/>
                  <a:pt x="20438" y="23026"/>
                  <a:pt x="21544" y="23782"/>
                </a:cubicBezTo>
                <a:cubicBezTo>
                  <a:pt x="21592" y="23831"/>
                  <a:pt x="21646" y="23874"/>
                  <a:pt x="21704" y="23910"/>
                </a:cubicBezTo>
                <a:cubicBezTo>
                  <a:pt x="21706" y="23911"/>
                  <a:pt x="21708" y="23911"/>
                  <a:pt x="21710" y="23911"/>
                </a:cubicBezTo>
                <a:cubicBezTo>
                  <a:pt x="21723" y="23911"/>
                  <a:pt x="21732" y="23896"/>
                  <a:pt x="21724" y="23885"/>
                </a:cubicBezTo>
                <a:cubicBezTo>
                  <a:pt x="21713" y="23877"/>
                  <a:pt x="21705" y="23866"/>
                  <a:pt x="21696" y="23857"/>
                </a:cubicBezTo>
                <a:cubicBezTo>
                  <a:pt x="21696" y="23855"/>
                  <a:pt x="21698" y="23855"/>
                  <a:pt x="21697" y="23853"/>
                </a:cubicBezTo>
                <a:cubicBezTo>
                  <a:pt x="21554" y="23483"/>
                  <a:pt x="21345" y="23136"/>
                  <a:pt x="21146" y="22788"/>
                </a:cubicBezTo>
                <a:cubicBezTo>
                  <a:pt x="21110" y="22659"/>
                  <a:pt x="21080" y="22532"/>
                  <a:pt x="21048" y="22411"/>
                </a:cubicBezTo>
                <a:cubicBezTo>
                  <a:pt x="20874" y="21732"/>
                  <a:pt x="20773" y="21036"/>
                  <a:pt x="20666" y="20345"/>
                </a:cubicBezTo>
                <a:cubicBezTo>
                  <a:pt x="20485" y="19184"/>
                  <a:pt x="20273" y="17854"/>
                  <a:pt x="19639" y="16845"/>
                </a:cubicBezTo>
                <a:lnTo>
                  <a:pt x="19639" y="16835"/>
                </a:lnTo>
                <a:cubicBezTo>
                  <a:pt x="19641" y="16821"/>
                  <a:pt x="19629" y="16807"/>
                  <a:pt x="19614" y="16806"/>
                </a:cubicBezTo>
                <a:lnTo>
                  <a:pt x="19599" y="16783"/>
                </a:lnTo>
                <a:lnTo>
                  <a:pt x="19599" y="16783"/>
                </a:lnTo>
                <a:cubicBezTo>
                  <a:pt x="19977" y="16939"/>
                  <a:pt x="20361" y="17082"/>
                  <a:pt x="20749" y="17215"/>
                </a:cubicBezTo>
                <a:cubicBezTo>
                  <a:pt x="20395" y="18131"/>
                  <a:pt x="20982" y="19313"/>
                  <a:pt x="21329" y="20138"/>
                </a:cubicBezTo>
                <a:cubicBezTo>
                  <a:pt x="21625" y="20849"/>
                  <a:pt x="21981" y="21533"/>
                  <a:pt x="22445" y="22150"/>
                </a:cubicBezTo>
                <a:cubicBezTo>
                  <a:pt x="22829" y="22659"/>
                  <a:pt x="23300" y="23070"/>
                  <a:pt x="23768" y="23494"/>
                </a:cubicBezTo>
                <a:cubicBezTo>
                  <a:pt x="23797" y="23524"/>
                  <a:pt x="23824" y="23558"/>
                  <a:pt x="23852" y="23588"/>
                </a:cubicBezTo>
                <a:cubicBezTo>
                  <a:pt x="23857" y="23593"/>
                  <a:pt x="23862" y="23595"/>
                  <a:pt x="23868" y="23595"/>
                </a:cubicBezTo>
                <a:cubicBezTo>
                  <a:pt x="23871" y="23595"/>
                  <a:pt x="23874" y="23595"/>
                  <a:pt x="23876" y="23594"/>
                </a:cubicBezTo>
                <a:cubicBezTo>
                  <a:pt x="23908" y="23622"/>
                  <a:pt x="23939" y="23650"/>
                  <a:pt x="23969" y="23679"/>
                </a:cubicBezTo>
                <a:cubicBezTo>
                  <a:pt x="23973" y="23683"/>
                  <a:pt x="23978" y="23684"/>
                  <a:pt x="23983" y="23684"/>
                </a:cubicBezTo>
                <a:cubicBezTo>
                  <a:pt x="23998" y="23684"/>
                  <a:pt x="24012" y="23668"/>
                  <a:pt x="24001" y="23653"/>
                </a:cubicBezTo>
                <a:cubicBezTo>
                  <a:pt x="23995" y="23643"/>
                  <a:pt x="23988" y="23635"/>
                  <a:pt x="23981" y="23626"/>
                </a:cubicBezTo>
                <a:cubicBezTo>
                  <a:pt x="23823" y="23055"/>
                  <a:pt x="23607" y="22519"/>
                  <a:pt x="23379" y="21971"/>
                </a:cubicBezTo>
                <a:cubicBezTo>
                  <a:pt x="23135" y="21388"/>
                  <a:pt x="22961" y="20781"/>
                  <a:pt x="22707" y="20203"/>
                </a:cubicBezTo>
                <a:cubicBezTo>
                  <a:pt x="22317" y="19318"/>
                  <a:pt x="21829" y="18431"/>
                  <a:pt x="21234" y="17653"/>
                </a:cubicBezTo>
                <a:lnTo>
                  <a:pt x="21234" y="17653"/>
                </a:lnTo>
                <a:cubicBezTo>
                  <a:pt x="21282" y="17689"/>
                  <a:pt x="21330" y="17722"/>
                  <a:pt x="21380" y="17755"/>
                </a:cubicBezTo>
                <a:cubicBezTo>
                  <a:pt x="21838" y="18455"/>
                  <a:pt x="22488" y="19088"/>
                  <a:pt x="23117" y="19592"/>
                </a:cubicBezTo>
                <a:cubicBezTo>
                  <a:pt x="23692" y="20053"/>
                  <a:pt x="24384" y="20443"/>
                  <a:pt x="25126" y="20460"/>
                </a:cubicBezTo>
                <a:lnTo>
                  <a:pt x="25128" y="20461"/>
                </a:lnTo>
                <a:cubicBezTo>
                  <a:pt x="25132" y="20464"/>
                  <a:pt x="25137" y="20465"/>
                  <a:pt x="25141" y="20465"/>
                </a:cubicBezTo>
                <a:cubicBezTo>
                  <a:pt x="25146" y="20465"/>
                  <a:pt x="25152" y="20463"/>
                  <a:pt x="25156" y="20460"/>
                </a:cubicBezTo>
                <a:cubicBezTo>
                  <a:pt x="25165" y="20460"/>
                  <a:pt x="25173" y="20460"/>
                  <a:pt x="25182" y="20460"/>
                </a:cubicBezTo>
                <a:cubicBezTo>
                  <a:pt x="25293" y="20460"/>
                  <a:pt x="25403" y="20452"/>
                  <a:pt x="25512" y="20435"/>
                </a:cubicBezTo>
                <a:cubicBezTo>
                  <a:pt x="25563" y="20427"/>
                  <a:pt x="25563" y="20355"/>
                  <a:pt x="25523" y="20335"/>
                </a:cubicBezTo>
                <a:cubicBezTo>
                  <a:pt x="24740" y="19916"/>
                  <a:pt x="24063" y="19341"/>
                  <a:pt x="23343" y="18829"/>
                </a:cubicBezTo>
                <a:cubicBezTo>
                  <a:pt x="22801" y="18445"/>
                  <a:pt x="22212" y="18139"/>
                  <a:pt x="21641" y="17806"/>
                </a:cubicBezTo>
                <a:cubicBezTo>
                  <a:pt x="21552" y="17701"/>
                  <a:pt x="21464" y="17598"/>
                  <a:pt x="21377" y="17499"/>
                </a:cubicBezTo>
                <a:lnTo>
                  <a:pt x="21377" y="17499"/>
                </a:lnTo>
                <a:cubicBezTo>
                  <a:pt x="23171" y="18306"/>
                  <a:pt x="25070" y="18772"/>
                  <a:pt x="27014" y="18772"/>
                </a:cubicBezTo>
                <a:cubicBezTo>
                  <a:pt x="27605" y="18772"/>
                  <a:pt x="28200" y="18729"/>
                  <a:pt x="28797" y="18640"/>
                </a:cubicBezTo>
                <a:cubicBezTo>
                  <a:pt x="28813" y="18637"/>
                  <a:pt x="28826" y="18630"/>
                  <a:pt x="28837" y="18620"/>
                </a:cubicBezTo>
                <a:lnTo>
                  <a:pt x="28852" y="18626"/>
                </a:lnTo>
                <a:cubicBezTo>
                  <a:pt x="28854" y="18627"/>
                  <a:pt x="28856" y="18627"/>
                  <a:pt x="28859" y="18627"/>
                </a:cubicBezTo>
                <a:cubicBezTo>
                  <a:pt x="28878" y="18627"/>
                  <a:pt x="28893" y="18598"/>
                  <a:pt x="28870" y="18586"/>
                </a:cubicBezTo>
                <a:cubicBezTo>
                  <a:pt x="28866" y="18584"/>
                  <a:pt x="28862" y="18582"/>
                  <a:pt x="28858" y="18580"/>
                </a:cubicBezTo>
                <a:cubicBezTo>
                  <a:pt x="28868" y="18534"/>
                  <a:pt x="28841" y="18476"/>
                  <a:pt x="28793" y="18461"/>
                </a:cubicBezTo>
                <a:cubicBezTo>
                  <a:pt x="26363" y="17689"/>
                  <a:pt x="23725" y="17307"/>
                  <a:pt x="21168" y="17277"/>
                </a:cubicBezTo>
                <a:cubicBezTo>
                  <a:pt x="21165" y="17276"/>
                  <a:pt x="21163" y="17276"/>
                  <a:pt x="21160" y="17276"/>
                </a:cubicBezTo>
                <a:cubicBezTo>
                  <a:pt x="21158" y="17276"/>
                  <a:pt x="21156" y="17276"/>
                  <a:pt x="21154" y="17277"/>
                </a:cubicBezTo>
                <a:lnTo>
                  <a:pt x="21073" y="17277"/>
                </a:lnTo>
                <a:cubicBezTo>
                  <a:pt x="21041" y="17266"/>
                  <a:pt x="21009" y="17255"/>
                  <a:pt x="20977" y="17243"/>
                </a:cubicBezTo>
                <a:cubicBezTo>
                  <a:pt x="20961" y="17187"/>
                  <a:pt x="20945" y="17133"/>
                  <a:pt x="20930" y="17077"/>
                </a:cubicBezTo>
                <a:cubicBezTo>
                  <a:pt x="20927" y="17065"/>
                  <a:pt x="20919" y="17060"/>
                  <a:pt x="20911" y="17060"/>
                </a:cubicBezTo>
                <a:cubicBezTo>
                  <a:pt x="20898" y="17060"/>
                  <a:pt x="20885" y="17072"/>
                  <a:pt x="20888" y="17089"/>
                </a:cubicBezTo>
                <a:cubicBezTo>
                  <a:pt x="20894" y="17133"/>
                  <a:pt x="20904" y="17177"/>
                  <a:pt x="20912" y="17222"/>
                </a:cubicBezTo>
                <a:cubicBezTo>
                  <a:pt x="20900" y="17217"/>
                  <a:pt x="20888" y="17213"/>
                  <a:pt x="20876" y="17209"/>
                </a:cubicBezTo>
                <a:cubicBezTo>
                  <a:pt x="20864" y="17195"/>
                  <a:pt x="20852" y="17181"/>
                  <a:pt x="20839" y="17167"/>
                </a:cubicBezTo>
                <a:cubicBezTo>
                  <a:pt x="20838" y="17166"/>
                  <a:pt x="20837" y="17167"/>
                  <a:pt x="20835" y="17165"/>
                </a:cubicBezTo>
                <a:cubicBezTo>
                  <a:pt x="20846" y="17111"/>
                  <a:pt x="20857" y="17058"/>
                  <a:pt x="20872" y="17005"/>
                </a:cubicBezTo>
                <a:cubicBezTo>
                  <a:pt x="20873" y="16996"/>
                  <a:pt x="20866" y="16990"/>
                  <a:pt x="20859" y="16990"/>
                </a:cubicBezTo>
                <a:cubicBezTo>
                  <a:pt x="20855" y="16990"/>
                  <a:pt x="20852" y="16992"/>
                  <a:pt x="20849" y="16995"/>
                </a:cubicBezTo>
                <a:cubicBezTo>
                  <a:pt x="20815" y="17053"/>
                  <a:pt x="20787" y="17110"/>
                  <a:pt x="20762" y="17171"/>
                </a:cubicBezTo>
                <a:cubicBezTo>
                  <a:pt x="19695" y="16795"/>
                  <a:pt x="18666" y="16322"/>
                  <a:pt x="17686" y="15756"/>
                </a:cubicBezTo>
                <a:cubicBezTo>
                  <a:pt x="17686" y="15742"/>
                  <a:pt x="17687" y="15727"/>
                  <a:pt x="17688" y="15714"/>
                </a:cubicBezTo>
                <a:cubicBezTo>
                  <a:pt x="17689" y="15697"/>
                  <a:pt x="17674" y="15687"/>
                  <a:pt x="17659" y="15687"/>
                </a:cubicBezTo>
                <a:cubicBezTo>
                  <a:pt x="17650" y="15687"/>
                  <a:pt x="17640" y="15691"/>
                  <a:pt x="17636" y="15702"/>
                </a:cubicBezTo>
                <a:cubicBezTo>
                  <a:pt x="17634" y="15708"/>
                  <a:pt x="17631" y="15715"/>
                  <a:pt x="17628" y="15723"/>
                </a:cubicBezTo>
                <a:cubicBezTo>
                  <a:pt x="15382" y="14423"/>
                  <a:pt x="13381" y="12684"/>
                  <a:pt x="11676" y="10746"/>
                </a:cubicBezTo>
                <a:cubicBezTo>
                  <a:pt x="10824" y="9776"/>
                  <a:pt x="10044" y="8743"/>
                  <a:pt x="9329" y="7667"/>
                </a:cubicBezTo>
                <a:cubicBezTo>
                  <a:pt x="9347" y="7648"/>
                  <a:pt x="9365" y="7629"/>
                  <a:pt x="9384" y="7611"/>
                </a:cubicBezTo>
                <a:cubicBezTo>
                  <a:pt x="9399" y="7595"/>
                  <a:pt x="9384" y="7570"/>
                  <a:pt x="9368" y="7570"/>
                </a:cubicBezTo>
                <a:cubicBezTo>
                  <a:pt x="9364" y="7570"/>
                  <a:pt x="9360" y="7572"/>
                  <a:pt x="9356" y="7575"/>
                </a:cubicBezTo>
                <a:cubicBezTo>
                  <a:pt x="9335" y="7591"/>
                  <a:pt x="9319" y="7607"/>
                  <a:pt x="9300" y="7623"/>
                </a:cubicBezTo>
                <a:cubicBezTo>
                  <a:pt x="8949" y="7093"/>
                  <a:pt x="8613" y="6555"/>
                  <a:pt x="8292" y="6008"/>
                </a:cubicBezTo>
                <a:cubicBezTo>
                  <a:pt x="8074" y="5638"/>
                  <a:pt x="7868" y="5264"/>
                  <a:pt x="7666" y="4885"/>
                </a:cubicBezTo>
                <a:lnTo>
                  <a:pt x="7686" y="4885"/>
                </a:lnTo>
                <a:cubicBezTo>
                  <a:pt x="7756" y="4885"/>
                  <a:pt x="7749" y="4788"/>
                  <a:pt x="7685" y="4781"/>
                </a:cubicBezTo>
                <a:cubicBezTo>
                  <a:pt x="7658" y="4777"/>
                  <a:pt x="7633" y="4777"/>
                  <a:pt x="7608" y="4774"/>
                </a:cubicBezTo>
                <a:cubicBezTo>
                  <a:pt x="7356" y="4297"/>
                  <a:pt x="7114" y="3814"/>
                  <a:pt x="6885" y="3326"/>
                </a:cubicBezTo>
                <a:cubicBezTo>
                  <a:pt x="6733" y="3003"/>
                  <a:pt x="6593" y="2674"/>
                  <a:pt x="6457" y="2343"/>
                </a:cubicBezTo>
                <a:cubicBezTo>
                  <a:pt x="6487" y="2311"/>
                  <a:pt x="6466" y="2259"/>
                  <a:pt x="6422" y="2258"/>
                </a:cubicBezTo>
                <a:cubicBezTo>
                  <a:pt x="6409" y="2226"/>
                  <a:pt x="6395" y="2194"/>
                  <a:pt x="6382" y="2160"/>
                </a:cubicBezTo>
                <a:cubicBezTo>
                  <a:pt x="6409" y="2150"/>
                  <a:pt x="6415" y="2114"/>
                  <a:pt x="6395" y="2092"/>
                </a:cubicBezTo>
                <a:cubicBezTo>
                  <a:pt x="6375" y="2074"/>
                  <a:pt x="6354" y="2058"/>
                  <a:pt x="6334" y="2040"/>
                </a:cubicBezTo>
                <a:cubicBezTo>
                  <a:pt x="6062" y="1371"/>
                  <a:pt x="5798" y="696"/>
                  <a:pt x="5482" y="45"/>
                </a:cubicBezTo>
                <a:cubicBezTo>
                  <a:pt x="5466" y="14"/>
                  <a:pt x="5440" y="1"/>
                  <a:pt x="54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5"/>
          <p:cNvSpPr txBox="1">
            <a:spLocks noGrp="1"/>
          </p:cNvSpPr>
          <p:nvPr>
            <p:ph type="body" idx="1"/>
          </p:nvPr>
        </p:nvSpPr>
        <p:spPr>
          <a:xfrm>
            <a:off x="986525" y="1947850"/>
            <a:ext cx="3366300" cy="24687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sz="1600"/>
            </a:lvl1pPr>
            <a:lvl2pPr marL="914400" lvl="1" indent="-330200">
              <a:spcBef>
                <a:spcPts val="1600"/>
              </a:spcBef>
              <a:spcAft>
                <a:spcPts val="0"/>
              </a:spcAft>
              <a:buSzPts val="1600"/>
              <a:buChar char="○"/>
              <a:defRPr sz="1600"/>
            </a:lvl2pPr>
            <a:lvl3pPr marL="1371600" lvl="2" indent="-330200">
              <a:spcBef>
                <a:spcPts val="1600"/>
              </a:spcBef>
              <a:spcAft>
                <a:spcPts val="0"/>
              </a:spcAft>
              <a:buSzPts val="1600"/>
              <a:buChar char="■"/>
              <a:defRPr sz="1600"/>
            </a:lvl3pPr>
            <a:lvl4pPr marL="1828800" lvl="3" indent="-330200">
              <a:spcBef>
                <a:spcPts val="1600"/>
              </a:spcBef>
              <a:spcAft>
                <a:spcPts val="0"/>
              </a:spcAft>
              <a:buSzPts val="1600"/>
              <a:buChar char="●"/>
              <a:defRPr sz="1600"/>
            </a:lvl4pPr>
            <a:lvl5pPr marL="2286000" lvl="4" indent="-330200">
              <a:spcBef>
                <a:spcPts val="1600"/>
              </a:spcBef>
              <a:spcAft>
                <a:spcPts val="0"/>
              </a:spcAft>
              <a:buSzPts val="1600"/>
              <a:buChar char="○"/>
              <a:defRPr sz="1600"/>
            </a:lvl5pPr>
            <a:lvl6pPr marL="2743200" lvl="5" indent="-330200">
              <a:spcBef>
                <a:spcPts val="1600"/>
              </a:spcBef>
              <a:spcAft>
                <a:spcPts val="0"/>
              </a:spcAft>
              <a:buSzPts val="1600"/>
              <a:buChar char="■"/>
              <a:defRPr sz="1600"/>
            </a:lvl6pPr>
            <a:lvl7pPr marL="3200400" lvl="6" indent="-330200">
              <a:spcBef>
                <a:spcPts val="1600"/>
              </a:spcBef>
              <a:spcAft>
                <a:spcPts val="0"/>
              </a:spcAft>
              <a:buSzPts val="1600"/>
              <a:buChar char="●"/>
              <a:defRPr sz="1600"/>
            </a:lvl7pPr>
            <a:lvl8pPr marL="3657600" lvl="7" indent="-330200">
              <a:spcBef>
                <a:spcPts val="1600"/>
              </a:spcBef>
              <a:spcAft>
                <a:spcPts val="0"/>
              </a:spcAft>
              <a:buSzPts val="1600"/>
              <a:buChar char="○"/>
              <a:defRPr sz="1600"/>
            </a:lvl8pPr>
            <a:lvl9pPr marL="4114800" lvl="8" indent="-330200">
              <a:spcBef>
                <a:spcPts val="1600"/>
              </a:spcBef>
              <a:spcAft>
                <a:spcPts val="1600"/>
              </a:spcAft>
              <a:buSzPts val="1600"/>
              <a:buChar char="■"/>
              <a:defRPr sz="1600"/>
            </a:lvl9pPr>
          </a:lstStyle>
          <a:p>
            <a:endParaRPr/>
          </a:p>
        </p:txBody>
      </p:sp>
      <p:sp>
        <p:nvSpPr>
          <p:cNvPr id="325" name="Google Shape;325;p5"/>
          <p:cNvSpPr txBox="1">
            <a:spLocks noGrp="1"/>
          </p:cNvSpPr>
          <p:nvPr>
            <p:ph type="body" idx="2"/>
          </p:nvPr>
        </p:nvSpPr>
        <p:spPr>
          <a:xfrm>
            <a:off x="4791177" y="1947850"/>
            <a:ext cx="3366300" cy="24687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sz="1600"/>
            </a:lvl1pPr>
            <a:lvl2pPr marL="914400" lvl="1" indent="-330200">
              <a:spcBef>
                <a:spcPts val="1600"/>
              </a:spcBef>
              <a:spcAft>
                <a:spcPts val="0"/>
              </a:spcAft>
              <a:buSzPts val="1600"/>
              <a:buChar char="○"/>
              <a:defRPr sz="1600"/>
            </a:lvl2pPr>
            <a:lvl3pPr marL="1371600" lvl="2" indent="-330200">
              <a:spcBef>
                <a:spcPts val="1600"/>
              </a:spcBef>
              <a:spcAft>
                <a:spcPts val="0"/>
              </a:spcAft>
              <a:buSzPts val="1600"/>
              <a:buChar char="■"/>
              <a:defRPr sz="1600"/>
            </a:lvl3pPr>
            <a:lvl4pPr marL="1828800" lvl="3" indent="-330200">
              <a:spcBef>
                <a:spcPts val="1600"/>
              </a:spcBef>
              <a:spcAft>
                <a:spcPts val="0"/>
              </a:spcAft>
              <a:buSzPts val="1600"/>
              <a:buChar char="●"/>
              <a:defRPr sz="1600"/>
            </a:lvl4pPr>
            <a:lvl5pPr marL="2286000" lvl="4" indent="-330200">
              <a:spcBef>
                <a:spcPts val="1600"/>
              </a:spcBef>
              <a:spcAft>
                <a:spcPts val="0"/>
              </a:spcAft>
              <a:buSzPts val="1600"/>
              <a:buChar char="○"/>
              <a:defRPr sz="1600"/>
            </a:lvl5pPr>
            <a:lvl6pPr marL="2743200" lvl="5" indent="-330200">
              <a:spcBef>
                <a:spcPts val="1600"/>
              </a:spcBef>
              <a:spcAft>
                <a:spcPts val="0"/>
              </a:spcAft>
              <a:buSzPts val="1600"/>
              <a:buChar char="■"/>
              <a:defRPr sz="1600"/>
            </a:lvl6pPr>
            <a:lvl7pPr marL="3200400" lvl="6" indent="-330200">
              <a:spcBef>
                <a:spcPts val="1600"/>
              </a:spcBef>
              <a:spcAft>
                <a:spcPts val="0"/>
              </a:spcAft>
              <a:buSzPts val="1600"/>
              <a:buChar char="●"/>
              <a:defRPr sz="1600"/>
            </a:lvl7pPr>
            <a:lvl8pPr marL="3657600" lvl="7" indent="-330200">
              <a:spcBef>
                <a:spcPts val="1600"/>
              </a:spcBef>
              <a:spcAft>
                <a:spcPts val="0"/>
              </a:spcAft>
              <a:buSzPts val="1600"/>
              <a:buChar char="○"/>
              <a:defRPr sz="1600"/>
            </a:lvl8pPr>
            <a:lvl9pPr marL="4114800" lvl="8" indent="-330200">
              <a:spcBef>
                <a:spcPts val="1600"/>
              </a:spcBef>
              <a:spcAft>
                <a:spcPts val="1600"/>
              </a:spcAft>
              <a:buSzPts val="1600"/>
              <a:buChar char="■"/>
              <a:defRPr sz="1600"/>
            </a:lvl9pPr>
          </a:lstStyle>
          <a:p>
            <a:endParaRPr/>
          </a:p>
        </p:txBody>
      </p:sp>
      <p:sp>
        <p:nvSpPr>
          <p:cNvPr id="326" name="Google Shape;326;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
        <p:nvSpPr>
          <p:cNvPr id="327" name="Google Shape;327;p5"/>
          <p:cNvSpPr txBox="1">
            <a:spLocks noGrp="1"/>
          </p:cNvSpPr>
          <p:nvPr>
            <p:ph type="title"/>
          </p:nvPr>
        </p:nvSpPr>
        <p:spPr>
          <a:xfrm>
            <a:off x="697475" y="432275"/>
            <a:ext cx="833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8" name="Google Shape;328;p5"/>
          <p:cNvSpPr txBox="1">
            <a:spLocks noGrp="1"/>
          </p:cNvSpPr>
          <p:nvPr>
            <p:ph type="title" idx="3"/>
          </p:nvPr>
        </p:nvSpPr>
        <p:spPr>
          <a:xfrm>
            <a:off x="1128125" y="1237625"/>
            <a:ext cx="29445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9" name="Google Shape;329;p5"/>
          <p:cNvSpPr txBox="1">
            <a:spLocks noGrp="1"/>
          </p:cNvSpPr>
          <p:nvPr>
            <p:ph type="title" idx="4"/>
          </p:nvPr>
        </p:nvSpPr>
        <p:spPr>
          <a:xfrm>
            <a:off x="4853683" y="1237625"/>
            <a:ext cx="29445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Tree>
    <p:extLst>
      <p:ext uri="{BB962C8B-B14F-4D97-AF65-F5344CB8AC3E}">
        <p14:creationId xmlns:p14="http://schemas.microsoft.com/office/powerpoint/2010/main" val="9524544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638"/>
        <p:cNvGrpSpPr/>
        <p:nvPr/>
      </p:nvGrpSpPr>
      <p:grpSpPr>
        <a:xfrm>
          <a:off x="0" y="0"/>
          <a:ext cx="0" cy="0"/>
          <a:chOff x="0" y="0"/>
          <a:chExt cx="0" cy="0"/>
        </a:xfrm>
      </p:grpSpPr>
      <p:grpSp>
        <p:nvGrpSpPr>
          <p:cNvPr id="639" name="Google Shape;639;p13"/>
          <p:cNvGrpSpPr/>
          <p:nvPr/>
        </p:nvGrpSpPr>
        <p:grpSpPr>
          <a:xfrm>
            <a:off x="-604450" y="-2556914"/>
            <a:ext cx="12007034" cy="10559506"/>
            <a:chOff x="-604450" y="-2556914"/>
            <a:chExt cx="12007034" cy="10559506"/>
          </a:xfrm>
        </p:grpSpPr>
        <p:sp>
          <p:nvSpPr>
            <p:cNvPr id="640" name="Google Shape;640;p13"/>
            <p:cNvSpPr/>
            <p:nvPr/>
          </p:nvSpPr>
          <p:spPr>
            <a:xfrm>
              <a:off x="6552898" y="-2556914"/>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3"/>
            <p:cNvSpPr/>
            <p:nvPr/>
          </p:nvSpPr>
          <p:spPr>
            <a:xfrm>
              <a:off x="-604450" y="2153065"/>
              <a:ext cx="1507183" cy="3535385"/>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3"/>
            <p:cNvSpPr/>
            <p:nvPr/>
          </p:nvSpPr>
          <p:spPr>
            <a:xfrm rot="8559465">
              <a:off x="6042763" y="3511485"/>
              <a:ext cx="4832761" cy="3370870"/>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 name="Google Shape;643;p13"/>
          <p:cNvGrpSpPr/>
          <p:nvPr/>
        </p:nvGrpSpPr>
        <p:grpSpPr>
          <a:xfrm>
            <a:off x="7379990" y="4131574"/>
            <a:ext cx="2840004" cy="1939013"/>
            <a:chOff x="2639775" y="3965525"/>
            <a:chExt cx="545075" cy="372150"/>
          </a:xfrm>
        </p:grpSpPr>
        <p:sp>
          <p:nvSpPr>
            <p:cNvPr id="644" name="Google Shape;644;p13"/>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3"/>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3"/>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3"/>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3"/>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3"/>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3"/>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3"/>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3"/>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3"/>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3"/>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3"/>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3"/>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3"/>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3"/>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3"/>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3"/>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3"/>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3"/>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3"/>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3"/>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3"/>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3"/>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3"/>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3"/>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3"/>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3"/>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3"/>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2" name="Google Shape;682;p13"/>
          <p:cNvGrpSpPr/>
          <p:nvPr/>
        </p:nvGrpSpPr>
        <p:grpSpPr>
          <a:xfrm>
            <a:off x="-574291" y="-1104657"/>
            <a:ext cx="2005054" cy="2406638"/>
            <a:chOff x="1900450" y="3143950"/>
            <a:chExt cx="384825" cy="461900"/>
          </a:xfrm>
        </p:grpSpPr>
        <p:sp>
          <p:nvSpPr>
            <p:cNvPr id="683" name="Google Shape;683;p13"/>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3"/>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3"/>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3"/>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3"/>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3"/>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3"/>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3"/>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3"/>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3"/>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3"/>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3"/>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3"/>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3"/>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3"/>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3"/>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3"/>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3"/>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3"/>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3"/>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3"/>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8" name="Google Shape;728;p13"/>
          <p:cNvSpPr txBox="1">
            <a:spLocks noGrp="1"/>
          </p:cNvSpPr>
          <p:nvPr>
            <p:ph type="title"/>
          </p:nvPr>
        </p:nvSpPr>
        <p:spPr>
          <a:xfrm>
            <a:off x="1484700" y="79240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29" name="Google Shape;729;p13"/>
          <p:cNvSpPr txBox="1">
            <a:spLocks noGrp="1"/>
          </p:cNvSpPr>
          <p:nvPr>
            <p:ph type="subTitle" idx="1"/>
          </p:nvPr>
        </p:nvSpPr>
        <p:spPr>
          <a:xfrm>
            <a:off x="1484700" y="110380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0" name="Google Shape;730;p13"/>
          <p:cNvSpPr txBox="1">
            <a:spLocks noGrp="1"/>
          </p:cNvSpPr>
          <p:nvPr>
            <p:ph type="title" idx="2" hasCustomPrompt="1"/>
          </p:nvPr>
        </p:nvSpPr>
        <p:spPr>
          <a:xfrm>
            <a:off x="244650" y="50230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1" name="Google Shape;731;p13"/>
          <p:cNvSpPr txBox="1">
            <a:spLocks noGrp="1"/>
          </p:cNvSpPr>
          <p:nvPr>
            <p:ph type="title" idx="3"/>
          </p:nvPr>
        </p:nvSpPr>
        <p:spPr>
          <a:xfrm>
            <a:off x="5670201" y="79240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2" name="Google Shape;732;p13"/>
          <p:cNvSpPr txBox="1">
            <a:spLocks noGrp="1"/>
          </p:cNvSpPr>
          <p:nvPr>
            <p:ph type="subTitle" idx="4"/>
          </p:nvPr>
        </p:nvSpPr>
        <p:spPr>
          <a:xfrm>
            <a:off x="5670201" y="110380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3" name="Google Shape;733;p13"/>
          <p:cNvSpPr txBox="1">
            <a:spLocks noGrp="1"/>
          </p:cNvSpPr>
          <p:nvPr>
            <p:ph type="title" idx="5" hasCustomPrompt="1"/>
          </p:nvPr>
        </p:nvSpPr>
        <p:spPr>
          <a:xfrm>
            <a:off x="4430151" y="50230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4" name="Google Shape;734;p13"/>
          <p:cNvSpPr txBox="1">
            <a:spLocks noGrp="1"/>
          </p:cNvSpPr>
          <p:nvPr>
            <p:ph type="title" idx="6"/>
          </p:nvPr>
        </p:nvSpPr>
        <p:spPr>
          <a:xfrm>
            <a:off x="1484700" y="2153075"/>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5" name="Google Shape;735;p13"/>
          <p:cNvSpPr txBox="1">
            <a:spLocks noGrp="1"/>
          </p:cNvSpPr>
          <p:nvPr>
            <p:ph type="subTitle" idx="7"/>
          </p:nvPr>
        </p:nvSpPr>
        <p:spPr>
          <a:xfrm>
            <a:off x="1484700" y="2464483"/>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6" name="Google Shape;736;p13"/>
          <p:cNvSpPr txBox="1">
            <a:spLocks noGrp="1"/>
          </p:cNvSpPr>
          <p:nvPr>
            <p:ph type="title" idx="8" hasCustomPrompt="1"/>
          </p:nvPr>
        </p:nvSpPr>
        <p:spPr>
          <a:xfrm>
            <a:off x="244650" y="1862975"/>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7" name="Google Shape;737;p13"/>
          <p:cNvSpPr txBox="1">
            <a:spLocks noGrp="1"/>
          </p:cNvSpPr>
          <p:nvPr>
            <p:ph type="title" idx="9"/>
          </p:nvPr>
        </p:nvSpPr>
        <p:spPr>
          <a:xfrm>
            <a:off x="5670201" y="2153075"/>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8" name="Google Shape;738;p13"/>
          <p:cNvSpPr txBox="1">
            <a:spLocks noGrp="1"/>
          </p:cNvSpPr>
          <p:nvPr>
            <p:ph type="subTitle" idx="13"/>
          </p:nvPr>
        </p:nvSpPr>
        <p:spPr>
          <a:xfrm>
            <a:off x="5670201" y="2464483"/>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9" name="Google Shape;739;p13"/>
          <p:cNvSpPr txBox="1">
            <a:spLocks noGrp="1"/>
          </p:cNvSpPr>
          <p:nvPr>
            <p:ph type="title" idx="14" hasCustomPrompt="1"/>
          </p:nvPr>
        </p:nvSpPr>
        <p:spPr>
          <a:xfrm>
            <a:off x="4430151" y="1862975"/>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40" name="Google Shape;740;p13"/>
          <p:cNvSpPr txBox="1">
            <a:spLocks noGrp="1"/>
          </p:cNvSpPr>
          <p:nvPr>
            <p:ph type="title" idx="15"/>
          </p:nvPr>
        </p:nvSpPr>
        <p:spPr>
          <a:xfrm>
            <a:off x="1484700" y="351375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1" name="Google Shape;741;p13"/>
          <p:cNvSpPr txBox="1">
            <a:spLocks noGrp="1"/>
          </p:cNvSpPr>
          <p:nvPr>
            <p:ph type="subTitle" idx="16"/>
          </p:nvPr>
        </p:nvSpPr>
        <p:spPr>
          <a:xfrm>
            <a:off x="1484700" y="382515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42" name="Google Shape;742;p13"/>
          <p:cNvSpPr txBox="1">
            <a:spLocks noGrp="1"/>
          </p:cNvSpPr>
          <p:nvPr>
            <p:ph type="title" idx="17" hasCustomPrompt="1"/>
          </p:nvPr>
        </p:nvSpPr>
        <p:spPr>
          <a:xfrm>
            <a:off x="244650" y="322365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43" name="Google Shape;743;p13"/>
          <p:cNvSpPr txBox="1">
            <a:spLocks noGrp="1"/>
          </p:cNvSpPr>
          <p:nvPr>
            <p:ph type="title" idx="18"/>
          </p:nvPr>
        </p:nvSpPr>
        <p:spPr>
          <a:xfrm>
            <a:off x="5670201" y="351375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4" name="Google Shape;744;p13"/>
          <p:cNvSpPr txBox="1">
            <a:spLocks noGrp="1"/>
          </p:cNvSpPr>
          <p:nvPr>
            <p:ph type="subTitle" idx="19"/>
          </p:nvPr>
        </p:nvSpPr>
        <p:spPr>
          <a:xfrm>
            <a:off x="5670201" y="382515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45" name="Google Shape;745;p13"/>
          <p:cNvSpPr txBox="1">
            <a:spLocks noGrp="1"/>
          </p:cNvSpPr>
          <p:nvPr>
            <p:ph type="title" idx="20" hasCustomPrompt="1"/>
          </p:nvPr>
        </p:nvSpPr>
        <p:spPr>
          <a:xfrm>
            <a:off x="4430151" y="322365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Tree>
    <p:extLst>
      <p:ext uri="{BB962C8B-B14F-4D97-AF65-F5344CB8AC3E}">
        <p14:creationId xmlns:p14="http://schemas.microsoft.com/office/powerpoint/2010/main" val="12323465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32"/>
        <p:cNvGrpSpPr/>
        <p:nvPr/>
      </p:nvGrpSpPr>
      <p:grpSpPr>
        <a:xfrm>
          <a:off x="0" y="0"/>
          <a:ext cx="0" cy="0"/>
          <a:chOff x="0" y="0"/>
          <a:chExt cx="0" cy="0"/>
        </a:xfrm>
      </p:grpSpPr>
      <p:sp>
        <p:nvSpPr>
          <p:cNvPr id="633" name="Google Shape;633;p11"/>
          <p:cNvSpPr txBox="1">
            <a:spLocks noGrp="1"/>
          </p:cNvSpPr>
          <p:nvPr>
            <p:ph type="title" hasCustomPrompt="1"/>
          </p:nvPr>
        </p:nvSpPr>
        <p:spPr>
          <a:xfrm>
            <a:off x="3671575" y="1730000"/>
            <a:ext cx="5226000" cy="1240200"/>
          </a:xfrm>
          <a:prstGeom prst="rect">
            <a:avLst/>
          </a:prstGeom>
        </p:spPr>
        <p:txBody>
          <a:bodyPr spcFirstLastPara="1" wrap="square" lIns="91425" tIns="91425" rIns="91425" bIns="91425" anchor="ctr" anchorCtr="0">
            <a:noAutofit/>
          </a:bodyPr>
          <a:lstStyle>
            <a:lvl1pPr lvl="0">
              <a:spcBef>
                <a:spcPts val="0"/>
              </a:spcBef>
              <a:spcAft>
                <a:spcPts val="0"/>
              </a:spcAft>
              <a:buSzPts val="9600"/>
              <a:buNone/>
              <a:defRPr sz="9600"/>
            </a:lvl1pPr>
            <a:lvl2pPr lvl="1">
              <a:spcBef>
                <a:spcPts val="0"/>
              </a:spcBef>
              <a:spcAft>
                <a:spcPts val="0"/>
              </a:spcAft>
              <a:buSzPts val="12000"/>
              <a:buNone/>
              <a:defRPr sz="12000"/>
            </a:lvl2pPr>
            <a:lvl3pPr lvl="2">
              <a:spcBef>
                <a:spcPts val="0"/>
              </a:spcBef>
              <a:spcAft>
                <a:spcPts val="0"/>
              </a:spcAft>
              <a:buSzPts val="12000"/>
              <a:buNone/>
              <a:defRPr sz="12000"/>
            </a:lvl3pPr>
            <a:lvl4pPr lvl="3">
              <a:spcBef>
                <a:spcPts val="0"/>
              </a:spcBef>
              <a:spcAft>
                <a:spcPts val="0"/>
              </a:spcAft>
              <a:buSzPts val="12000"/>
              <a:buNone/>
              <a:defRPr sz="12000"/>
            </a:lvl4pPr>
            <a:lvl5pPr lvl="4">
              <a:spcBef>
                <a:spcPts val="0"/>
              </a:spcBef>
              <a:spcAft>
                <a:spcPts val="0"/>
              </a:spcAft>
              <a:buSzPts val="12000"/>
              <a:buNone/>
              <a:defRPr sz="12000"/>
            </a:lvl5pPr>
            <a:lvl6pPr lvl="5">
              <a:spcBef>
                <a:spcPts val="0"/>
              </a:spcBef>
              <a:spcAft>
                <a:spcPts val="0"/>
              </a:spcAft>
              <a:buSzPts val="12000"/>
              <a:buNone/>
              <a:defRPr sz="12000"/>
            </a:lvl6pPr>
            <a:lvl7pPr lvl="6">
              <a:spcBef>
                <a:spcPts val="0"/>
              </a:spcBef>
              <a:spcAft>
                <a:spcPts val="0"/>
              </a:spcAft>
              <a:buSzPts val="12000"/>
              <a:buNone/>
              <a:defRPr sz="12000"/>
            </a:lvl7pPr>
            <a:lvl8pPr lvl="7">
              <a:spcBef>
                <a:spcPts val="0"/>
              </a:spcBef>
              <a:spcAft>
                <a:spcPts val="0"/>
              </a:spcAft>
              <a:buSzPts val="12000"/>
              <a:buNone/>
              <a:defRPr sz="12000"/>
            </a:lvl8pPr>
            <a:lvl9pPr lvl="8">
              <a:spcBef>
                <a:spcPts val="0"/>
              </a:spcBef>
              <a:spcAft>
                <a:spcPts val="0"/>
              </a:spcAft>
              <a:buSzPts val="12000"/>
              <a:buNone/>
              <a:defRPr sz="12000"/>
            </a:lvl9pPr>
          </a:lstStyle>
          <a:p>
            <a:r>
              <a:t>xx%</a:t>
            </a:r>
          </a:p>
        </p:txBody>
      </p:sp>
      <p:sp>
        <p:nvSpPr>
          <p:cNvPr id="634" name="Google Shape;634;p11"/>
          <p:cNvSpPr txBox="1">
            <a:spLocks noGrp="1"/>
          </p:cNvSpPr>
          <p:nvPr>
            <p:ph type="body" idx="1"/>
          </p:nvPr>
        </p:nvSpPr>
        <p:spPr>
          <a:xfrm>
            <a:off x="3671575" y="3076025"/>
            <a:ext cx="5226000" cy="4899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42900">
              <a:spcBef>
                <a:spcPts val="1600"/>
              </a:spcBef>
              <a:spcAft>
                <a:spcPts val="0"/>
              </a:spcAft>
              <a:buSzPts val="1800"/>
              <a:buChar char="○"/>
              <a:defRPr sz="1800"/>
            </a:lvl2pPr>
            <a:lvl3pPr marL="1371600" lvl="2" indent="-342900">
              <a:spcBef>
                <a:spcPts val="1600"/>
              </a:spcBef>
              <a:spcAft>
                <a:spcPts val="0"/>
              </a:spcAft>
              <a:buSzPts val="1800"/>
              <a:buChar char="■"/>
              <a:defRPr sz="1800"/>
            </a:lvl3pPr>
            <a:lvl4pPr marL="1828800" lvl="3" indent="-342900">
              <a:spcBef>
                <a:spcPts val="1600"/>
              </a:spcBef>
              <a:spcAft>
                <a:spcPts val="0"/>
              </a:spcAft>
              <a:buSzPts val="1800"/>
              <a:buChar char="●"/>
              <a:defRPr sz="1800"/>
            </a:lvl4pPr>
            <a:lvl5pPr marL="2286000" lvl="4" indent="-342900">
              <a:spcBef>
                <a:spcPts val="1600"/>
              </a:spcBef>
              <a:spcAft>
                <a:spcPts val="0"/>
              </a:spcAft>
              <a:buSzPts val="1800"/>
              <a:buChar char="○"/>
              <a:defRPr sz="1800"/>
            </a:lvl5pPr>
            <a:lvl6pPr marL="2743200" lvl="5" indent="-342900">
              <a:spcBef>
                <a:spcPts val="1600"/>
              </a:spcBef>
              <a:spcAft>
                <a:spcPts val="0"/>
              </a:spcAft>
              <a:buSzPts val="1800"/>
              <a:buChar char="■"/>
              <a:defRPr sz="1800"/>
            </a:lvl6pPr>
            <a:lvl7pPr marL="3200400" lvl="6" indent="-342900">
              <a:spcBef>
                <a:spcPts val="1600"/>
              </a:spcBef>
              <a:spcAft>
                <a:spcPts val="0"/>
              </a:spcAft>
              <a:buSzPts val="1800"/>
              <a:buChar char="●"/>
              <a:defRPr sz="1800"/>
            </a:lvl7pPr>
            <a:lvl8pPr marL="3657600" lvl="7" indent="-342900">
              <a:spcBef>
                <a:spcPts val="1600"/>
              </a:spcBef>
              <a:spcAft>
                <a:spcPts val="0"/>
              </a:spcAft>
              <a:buSzPts val="1800"/>
              <a:buChar char="○"/>
              <a:defRPr sz="1800"/>
            </a:lvl8pPr>
            <a:lvl9pPr marL="4114800" lvl="8" indent="-342900">
              <a:spcBef>
                <a:spcPts val="1600"/>
              </a:spcBef>
              <a:spcAft>
                <a:spcPts val="1600"/>
              </a:spcAft>
              <a:buSzPts val="1800"/>
              <a:buChar char="■"/>
              <a:defRPr sz="1800"/>
            </a:lvl9pPr>
          </a:lstStyle>
          <a:p>
            <a:endParaRPr/>
          </a:p>
        </p:txBody>
      </p:sp>
      <p:sp>
        <p:nvSpPr>
          <p:cNvPr id="635" name="Google Shape;635;p11"/>
          <p:cNvSpPr/>
          <p:nvPr/>
        </p:nvSpPr>
        <p:spPr>
          <a:xfrm rot="-9414220">
            <a:off x="3756950" y="-1502442"/>
            <a:ext cx="6375630" cy="3546255"/>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1"/>
          <p:cNvSpPr/>
          <p:nvPr/>
        </p:nvSpPr>
        <p:spPr>
          <a:xfrm>
            <a:off x="-783600" y="3300525"/>
            <a:ext cx="2883796" cy="2860986"/>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31428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434"/>
        <p:cNvGrpSpPr/>
        <p:nvPr/>
      </p:nvGrpSpPr>
      <p:grpSpPr>
        <a:xfrm>
          <a:off x="0" y="0"/>
          <a:ext cx="0" cy="0"/>
          <a:chOff x="0" y="0"/>
          <a:chExt cx="0" cy="0"/>
        </a:xfrm>
      </p:grpSpPr>
      <p:sp>
        <p:nvSpPr>
          <p:cNvPr id="435" name="Google Shape;435;p9"/>
          <p:cNvSpPr/>
          <p:nvPr/>
        </p:nvSpPr>
        <p:spPr>
          <a:xfrm rot="-10435229">
            <a:off x="6733077" y="-525208"/>
            <a:ext cx="2913664" cy="3202540"/>
          </a:xfrm>
          <a:custGeom>
            <a:avLst/>
            <a:gdLst/>
            <a:ahLst/>
            <a:cxnLst/>
            <a:rect l="l" t="t" r="r" b="b"/>
            <a:pathLst>
              <a:path w="21060" h="23148" extrusionOk="0">
                <a:moveTo>
                  <a:pt x="8380" y="6918"/>
                </a:moveTo>
                <a:cubicBezTo>
                  <a:pt x="8420" y="6918"/>
                  <a:pt x="8462" y="6929"/>
                  <a:pt x="8506" y="6956"/>
                </a:cubicBezTo>
                <a:cubicBezTo>
                  <a:pt x="8512" y="6959"/>
                  <a:pt x="8518" y="6960"/>
                  <a:pt x="8524" y="6960"/>
                </a:cubicBezTo>
                <a:cubicBezTo>
                  <a:pt x="8532" y="6960"/>
                  <a:pt x="8540" y="6958"/>
                  <a:pt x="8547" y="6952"/>
                </a:cubicBezTo>
                <a:lnTo>
                  <a:pt x="8547" y="6952"/>
                </a:lnTo>
                <a:cubicBezTo>
                  <a:pt x="8714" y="7090"/>
                  <a:pt x="8575" y="7586"/>
                  <a:pt x="8298" y="7586"/>
                </a:cubicBezTo>
                <a:cubicBezTo>
                  <a:pt x="8269" y="7586"/>
                  <a:pt x="8240" y="7581"/>
                  <a:pt x="8209" y="7570"/>
                </a:cubicBezTo>
                <a:cubicBezTo>
                  <a:pt x="7940" y="7473"/>
                  <a:pt x="8105" y="6918"/>
                  <a:pt x="8380" y="6918"/>
                </a:cubicBezTo>
                <a:close/>
                <a:moveTo>
                  <a:pt x="6175" y="10161"/>
                </a:moveTo>
                <a:lnTo>
                  <a:pt x="6175" y="10161"/>
                </a:lnTo>
                <a:cubicBezTo>
                  <a:pt x="6482" y="10165"/>
                  <a:pt x="6770" y="10256"/>
                  <a:pt x="7039" y="10412"/>
                </a:cubicBezTo>
                <a:cubicBezTo>
                  <a:pt x="7390" y="10616"/>
                  <a:pt x="7698" y="11081"/>
                  <a:pt x="7254" y="11380"/>
                </a:cubicBezTo>
                <a:cubicBezTo>
                  <a:pt x="7144" y="11453"/>
                  <a:pt x="7028" y="11486"/>
                  <a:pt x="6912" y="11486"/>
                </a:cubicBezTo>
                <a:cubicBezTo>
                  <a:pt x="6330" y="11486"/>
                  <a:pt x="5768" y="10664"/>
                  <a:pt x="6175" y="10161"/>
                </a:cubicBezTo>
                <a:close/>
                <a:moveTo>
                  <a:pt x="11541" y="11918"/>
                </a:moveTo>
                <a:cubicBezTo>
                  <a:pt x="11554" y="11918"/>
                  <a:pt x="11566" y="11919"/>
                  <a:pt x="11579" y="11920"/>
                </a:cubicBezTo>
                <a:cubicBezTo>
                  <a:pt x="11591" y="11944"/>
                  <a:pt x="11615" y="11960"/>
                  <a:pt x="11643" y="11961"/>
                </a:cubicBezTo>
                <a:cubicBezTo>
                  <a:pt x="11987" y="11992"/>
                  <a:pt x="12005" y="12376"/>
                  <a:pt x="11915" y="12633"/>
                </a:cubicBezTo>
                <a:cubicBezTo>
                  <a:pt x="11863" y="12776"/>
                  <a:pt x="11771" y="12903"/>
                  <a:pt x="11649" y="12995"/>
                </a:cubicBezTo>
                <a:cubicBezTo>
                  <a:pt x="11538" y="13036"/>
                  <a:pt x="11421" y="13073"/>
                  <a:pt x="11301" y="13073"/>
                </a:cubicBezTo>
                <a:cubicBezTo>
                  <a:pt x="11261" y="13073"/>
                  <a:pt x="11220" y="13069"/>
                  <a:pt x="11179" y="13059"/>
                </a:cubicBezTo>
                <a:cubicBezTo>
                  <a:pt x="10907" y="12989"/>
                  <a:pt x="10855" y="12763"/>
                  <a:pt x="10920" y="12517"/>
                </a:cubicBezTo>
                <a:cubicBezTo>
                  <a:pt x="10981" y="12278"/>
                  <a:pt x="11251" y="11918"/>
                  <a:pt x="11541" y="11918"/>
                </a:cubicBezTo>
                <a:close/>
                <a:moveTo>
                  <a:pt x="11240" y="16938"/>
                </a:moveTo>
                <a:cubicBezTo>
                  <a:pt x="11604" y="16938"/>
                  <a:pt x="12276" y="17073"/>
                  <a:pt x="12069" y="17573"/>
                </a:cubicBezTo>
                <a:cubicBezTo>
                  <a:pt x="11907" y="17968"/>
                  <a:pt x="11473" y="18038"/>
                  <a:pt x="11099" y="18052"/>
                </a:cubicBezTo>
                <a:cubicBezTo>
                  <a:pt x="11052" y="18053"/>
                  <a:pt x="11004" y="18055"/>
                  <a:pt x="10956" y="18055"/>
                </a:cubicBezTo>
                <a:cubicBezTo>
                  <a:pt x="10843" y="18055"/>
                  <a:pt x="10728" y="18047"/>
                  <a:pt x="10622" y="18018"/>
                </a:cubicBezTo>
                <a:cubicBezTo>
                  <a:pt x="10548" y="17986"/>
                  <a:pt x="10474" y="17957"/>
                  <a:pt x="10401" y="17928"/>
                </a:cubicBezTo>
                <a:cubicBezTo>
                  <a:pt x="10057" y="17717"/>
                  <a:pt x="10089" y="17458"/>
                  <a:pt x="10496" y="17150"/>
                </a:cubicBezTo>
                <a:cubicBezTo>
                  <a:pt x="10518" y="17149"/>
                  <a:pt x="10537" y="17133"/>
                  <a:pt x="10541" y="17110"/>
                </a:cubicBezTo>
                <a:cubicBezTo>
                  <a:pt x="10727" y="17028"/>
                  <a:pt x="10921" y="16965"/>
                  <a:pt x="11123" y="16944"/>
                </a:cubicBezTo>
                <a:cubicBezTo>
                  <a:pt x="11156" y="16940"/>
                  <a:pt x="11196" y="16938"/>
                  <a:pt x="11240" y="16938"/>
                </a:cubicBezTo>
                <a:close/>
                <a:moveTo>
                  <a:pt x="5572" y="0"/>
                </a:moveTo>
                <a:cubicBezTo>
                  <a:pt x="5549" y="0"/>
                  <a:pt x="5526" y="11"/>
                  <a:pt x="5514" y="38"/>
                </a:cubicBezTo>
                <a:cubicBezTo>
                  <a:pt x="5467" y="128"/>
                  <a:pt x="5424" y="222"/>
                  <a:pt x="5388" y="316"/>
                </a:cubicBezTo>
                <a:cubicBezTo>
                  <a:pt x="5384" y="322"/>
                  <a:pt x="5380" y="323"/>
                  <a:pt x="5379" y="327"/>
                </a:cubicBezTo>
                <a:cubicBezTo>
                  <a:pt x="5012" y="1247"/>
                  <a:pt x="4393" y="1898"/>
                  <a:pt x="3545" y="2390"/>
                </a:cubicBezTo>
                <a:cubicBezTo>
                  <a:pt x="3069" y="2666"/>
                  <a:pt x="2701" y="2957"/>
                  <a:pt x="2588" y="3522"/>
                </a:cubicBezTo>
                <a:cubicBezTo>
                  <a:pt x="2486" y="4037"/>
                  <a:pt x="2652" y="4557"/>
                  <a:pt x="2964" y="4965"/>
                </a:cubicBezTo>
                <a:cubicBezTo>
                  <a:pt x="3133" y="5187"/>
                  <a:pt x="3345" y="5367"/>
                  <a:pt x="3572" y="5523"/>
                </a:cubicBezTo>
                <a:cubicBezTo>
                  <a:pt x="3912" y="5752"/>
                  <a:pt x="4627" y="5925"/>
                  <a:pt x="4739" y="6396"/>
                </a:cubicBezTo>
                <a:cubicBezTo>
                  <a:pt x="4631" y="6580"/>
                  <a:pt x="4449" y="6654"/>
                  <a:pt x="4225" y="6654"/>
                </a:cubicBezTo>
                <a:cubicBezTo>
                  <a:pt x="3822" y="6654"/>
                  <a:pt x="3281" y="6414"/>
                  <a:pt x="2781" y="6129"/>
                </a:cubicBezTo>
                <a:cubicBezTo>
                  <a:pt x="2789" y="6109"/>
                  <a:pt x="2781" y="6087"/>
                  <a:pt x="2761" y="6077"/>
                </a:cubicBezTo>
                <a:cubicBezTo>
                  <a:pt x="2544" y="5940"/>
                  <a:pt x="2328" y="5808"/>
                  <a:pt x="2136" y="5636"/>
                </a:cubicBezTo>
                <a:cubicBezTo>
                  <a:pt x="1973" y="5493"/>
                  <a:pt x="1823" y="5336"/>
                  <a:pt x="1663" y="5191"/>
                </a:cubicBezTo>
                <a:cubicBezTo>
                  <a:pt x="1661" y="5146"/>
                  <a:pt x="1616" y="5112"/>
                  <a:pt x="1571" y="5112"/>
                </a:cubicBezTo>
                <a:cubicBezTo>
                  <a:pt x="1544" y="5112"/>
                  <a:pt x="1516" y="5123"/>
                  <a:pt x="1497" y="5152"/>
                </a:cubicBezTo>
                <a:cubicBezTo>
                  <a:pt x="1478" y="5181"/>
                  <a:pt x="1457" y="5211"/>
                  <a:pt x="1437" y="5240"/>
                </a:cubicBezTo>
                <a:cubicBezTo>
                  <a:pt x="1403" y="5244"/>
                  <a:pt x="1379" y="5276"/>
                  <a:pt x="1394" y="5307"/>
                </a:cubicBezTo>
                <a:cubicBezTo>
                  <a:pt x="615" y="6507"/>
                  <a:pt x="0" y="8481"/>
                  <a:pt x="761" y="9789"/>
                </a:cubicBezTo>
                <a:cubicBezTo>
                  <a:pt x="1075" y="10333"/>
                  <a:pt x="1650" y="10666"/>
                  <a:pt x="2244" y="10829"/>
                </a:cubicBezTo>
                <a:cubicBezTo>
                  <a:pt x="2666" y="10945"/>
                  <a:pt x="3108" y="10970"/>
                  <a:pt x="3544" y="10974"/>
                </a:cubicBezTo>
                <a:cubicBezTo>
                  <a:pt x="3546" y="10974"/>
                  <a:pt x="3549" y="10974"/>
                  <a:pt x="3552" y="10974"/>
                </a:cubicBezTo>
                <a:cubicBezTo>
                  <a:pt x="3668" y="10974"/>
                  <a:pt x="4042" y="10937"/>
                  <a:pt x="4415" y="10937"/>
                </a:cubicBezTo>
                <a:cubicBezTo>
                  <a:pt x="4849" y="10937"/>
                  <a:pt x="5282" y="10987"/>
                  <a:pt x="5309" y="11205"/>
                </a:cubicBezTo>
                <a:cubicBezTo>
                  <a:pt x="4987" y="11692"/>
                  <a:pt x="4322" y="11795"/>
                  <a:pt x="3703" y="11795"/>
                </a:cubicBezTo>
                <a:cubicBezTo>
                  <a:pt x="3465" y="11795"/>
                  <a:pt x="3234" y="11780"/>
                  <a:pt x="3032" y="11765"/>
                </a:cubicBezTo>
                <a:cubicBezTo>
                  <a:pt x="2712" y="11740"/>
                  <a:pt x="2393" y="11692"/>
                  <a:pt x="2080" y="11619"/>
                </a:cubicBezTo>
                <a:cubicBezTo>
                  <a:pt x="1595" y="11452"/>
                  <a:pt x="1117" y="11296"/>
                  <a:pt x="651" y="11073"/>
                </a:cubicBezTo>
                <a:cubicBezTo>
                  <a:pt x="643" y="11069"/>
                  <a:pt x="633" y="11067"/>
                  <a:pt x="624" y="11067"/>
                </a:cubicBezTo>
                <a:cubicBezTo>
                  <a:pt x="601" y="11067"/>
                  <a:pt x="577" y="11080"/>
                  <a:pt x="573" y="11106"/>
                </a:cubicBezTo>
                <a:cubicBezTo>
                  <a:pt x="569" y="11116"/>
                  <a:pt x="567" y="11126"/>
                  <a:pt x="565" y="11134"/>
                </a:cubicBezTo>
                <a:cubicBezTo>
                  <a:pt x="550" y="11148"/>
                  <a:pt x="546" y="11168"/>
                  <a:pt x="554" y="11185"/>
                </a:cubicBezTo>
                <a:cubicBezTo>
                  <a:pt x="521" y="11325"/>
                  <a:pt x="487" y="11468"/>
                  <a:pt x="462" y="11611"/>
                </a:cubicBezTo>
                <a:cubicBezTo>
                  <a:pt x="158" y="12744"/>
                  <a:pt x="147" y="14136"/>
                  <a:pt x="1167" y="14884"/>
                </a:cubicBezTo>
                <a:cubicBezTo>
                  <a:pt x="1629" y="15222"/>
                  <a:pt x="2208" y="15301"/>
                  <a:pt x="2776" y="15301"/>
                </a:cubicBezTo>
                <a:cubicBezTo>
                  <a:pt x="2993" y="15301"/>
                  <a:pt x="3208" y="15289"/>
                  <a:pt x="3414" y="15277"/>
                </a:cubicBezTo>
                <a:cubicBezTo>
                  <a:pt x="3784" y="15251"/>
                  <a:pt x="4152" y="15207"/>
                  <a:pt x="4516" y="15145"/>
                </a:cubicBezTo>
                <a:cubicBezTo>
                  <a:pt x="4856" y="15086"/>
                  <a:pt x="5366" y="14893"/>
                  <a:pt x="5792" y="14893"/>
                </a:cubicBezTo>
                <a:cubicBezTo>
                  <a:pt x="6031" y="14893"/>
                  <a:pt x="6244" y="14954"/>
                  <a:pt x="6386" y="15133"/>
                </a:cubicBezTo>
                <a:cubicBezTo>
                  <a:pt x="6462" y="16126"/>
                  <a:pt x="4573" y="16283"/>
                  <a:pt x="3913" y="16317"/>
                </a:cubicBezTo>
                <a:cubicBezTo>
                  <a:pt x="3681" y="16328"/>
                  <a:pt x="3450" y="16332"/>
                  <a:pt x="3220" y="16332"/>
                </a:cubicBezTo>
                <a:cubicBezTo>
                  <a:pt x="2934" y="16332"/>
                  <a:pt x="2649" y="16326"/>
                  <a:pt x="2364" y="16317"/>
                </a:cubicBezTo>
                <a:cubicBezTo>
                  <a:pt x="2248" y="16305"/>
                  <a:pt x="2134" y="16290"/>
                  <a:pt x="2021" y="16270"/>
                </a:cubicBezTo>
                <a:cubicBezTo>
                  <a:pt x="1854" y="16242"/>
                  <a:pt x="1691" y="16195"/>
                  <a:pt x="1522" y="16187"/>
                </a:cubicBezTo>
                <a:cubicBezTo>
                  <a:pt x="1499" y="16187"/>
                  <a:pt x="1489" y="16215"/>
                  <a:pt x="1506" y="16231"/>
                </a:cubicBezTo>
                <a:cubicBezTo>
                  <a:pt x="1461" y="16231"/>
                  <a:pt x="1427" y="16273"/>
                  <a:pt x="1435" y="16317"/>
                </a:cubicBezTo>
                <a:cubicBezTo>
                  <a:pt x="1547" y="17562"/>
                  <a:pt x="1821" y="19875"/>
                  <a:pt x="3476" y="19968"/>
                </a:cubicBezTo>
                <a:cubicBezTo>
                  <a:pt x="3522" y="19971"/>
                  <a:pt x="3568" y="19972"/>
                  <a:pt x="3615" y="19972"/>
                </a:cubicBezTo>
                <a:cubicBezTo>
                  <a:pt x="4377" y="19972"/>
                  <a:pt x="5200" y="19623"/>
                  <a:pt x="5844" y="19253"/>
                </a:cubicBezTo>
                <a:cubicBezTo>
                  <a:pt x="6184" y="19057"/>
                  <a:pt x="6504" y="18829"/>
                  <a:pt x="6799" y="18571"/>
                </a:cubicBezTo>
                <a:cubicBezTo>
                  <a:pt x="7243" y="18185"/>
                  <a:pt x="7756" y="17319"/>
                  <a:pt x="8411" y="17319"/>
                </a:cubicBezTo>
                <a:cubicBezTo>
                  <a:pt x="8514" y="17319"/>
                  <a:pt x="8621" y="17341"/>
                  <a:pt x="8731" y="17389"/>
                </a:cubicBezTo>
                <a:cubicBezTo>
                  <a:pt x="9177" y="18281"/>
                  <a:pt x="7160" y="19473"/>
                  <a:pt x="6626" y="19779"/>
                </a:cubicBezTo>
                <a:cubicBezTo>
                  <a:pt x="5895" y="20196"/>
                  <a:pt x="5125" y="20496"/>
                  <a:pt x="4336" y="20763"/>
                </a:cubicBezTo>
                <a:cubicBezTo>
                  <a:pt x="4284" y="20772"/>
                  <a:pt x="4231" y="20784"/>
                  <a:pt x="4177" y="20796"/>
                </a:cubicBezTo>
                <a:cubicBezTo>
                  <a:pt x="4076" y="20816"/>
                  <a:pt x="3953" y="20820"/>
                  <a:pt x="3869" y="20883"/>
                </a:cubicBezTo>
                <a:cubicBezTo>
                  <a:pt x="3863" y="20882"/>
                  <a:pt x="3857" y="20881"/>
                  <a:pt x="3851" y="20881"/>
                </a:cubicBezTo>
                <a:cubicBezTo>
                  <a:pt x="3796" y="20881"/>
                  <a:pt x="3744" y="20935"/>
                  <a:pt x="3779" y="20999"/>
                </a:cubicBezTo>
                <a:cubicBezTo>
                  <a:pt x="4296" y="21943"/>
                  <a:pt x="5290" y="22533"/>
                  <a:pt x="6350" y="22533"/>
                </a:cubicBezTo>
                <a:cubicBezTo>
                  <a:pt x="6476" y="22533"/>
                  <a:pt x="6603" y="22524"/>
                  <a:pt x="6730" y="22507"/>
                </a:cubicBezTo>
                <a:cubicBezTo>
                  <a:pt x="7059" y="22465"/>
                  <a:pt x="7379" y="22365"/>
                  <a:pt x="7675" y="22213"/>
                </a:cubicBezTo>
                <a:cubicBezTo>
                  <a:pt x="7905" y="22094"/>
                  <a:pt x="8119" y="21947"/>
                  <a:pt x="8311" y="21775"/>
                </a:cubicBezTo>
                <a:cubicBezTo>
                  <a:pt x="9069" y="21100"/>
                  <a:pt x="9534" y="20148"/>
                  <a:pt x="10676" y="20117"/>
                </a:cubicBezTo>
                <a:cubicBezTo>
                  <a:pt x="11191" y="20402"/>
                  <a:pt x="11320" y="20747"/>
                  <a:pt x="11063" y="21154"/>
                </a:cubicBezTo>
                <a:cubicBezTo>
                  <a:pt x="10943" y="21335"/>
                  <a:pt x="10787" y="21491"/>
                  <a:pt x="10602" y="21610"/>
                </a:cubicBezTo>
                <a:cubicBezTo>
                  <a:pt x="10326" y="21804"/>
                  <a:pt x="10012" y="21943"/>
                  <a:pt x="9692" y="22051"/>
                </a:cubicBezTo>
                <a:cubicBezTo>
                  <a:pt x="9168" y="22230"/>
                  <a:pt x="8617" y="22305"/>
                  <a:pt x="8067" y="22382"/>
                </a:cubicBezTo>
                <a:cubicBezTo>
                  <a:pt x="8058" y="22374"/>
                  <a:pt x="8045" y="22369"/>
                  <a:pt x="8030" y="22367"/>
                </a:cubicBezTo>
                <a:cubicBezTo>
                  <a:pt x="8013" y="22367"/>
                  <a:pt x="7997" y="22377"/>
                  <a:pt x="7986" y="22391"/>
                </a:cubicBezTo>
                <a:lnTo>
                  <a:pt x="7977" y="22405"/>
                </a:lnTo>
                <a:cubicBezTo>
                  <a:pt x="7975" y="22407"/>
                  <a:pt x="7974" y="22410"/>
                  <a:pt x="7973" y="22413"/>
                </a:cubicBezTo>
                <a:cubicBezTo>
                  <a:pt x="7965" y="22427"/>
                  <a:pt x="7959" y="22443"/>
                  <a:pt x="7958" y="22461"/>
                </a:cubicBezTo>
                <a:cubicBezTo>
                  <a:pt x="7951" y="22473"/>
                  <a:pt x="7942" y="22485"/>
                  <a:pt x="7933" y="22494"/>
                </a:cubicBezTo>
                <a:cubicBezTo>
                  <a:pt x="7902" y="22526"/>
                  <a:pt x="7905" y="22586"/>
                  <a:pt x="7947" y="22606"/>
                </a:cubicBezTo>
                <a:cubicBezTo>
                  <a:pt x="7965" y="22615"/>
                  <a:pt x="7983" y="22622"/>
                  <a:pt x="8002" y="22629"/>
                </a:cubicBezTo>
                <a:cubicBezTo>
                  <a:pt x="8007" y="22634"/>
                  <a:pt x="8014" y="22637"/>
                  <a:pt x="8021" y="22639"/>
                </a:cubicBezTo>
                <a:cubicBezTo>
                  <a:pt x="8615" y="22883"/>
                  <a:pt x="9298" y="23111"/>
                  <a:pt x="9958" y="23111"/>
                </a:cubicBezTo>
                <a:cubicBezTo>
                  <a:pt x="10421" y="23111"/>
                  <a:pt x="10872" y="22999"/>
                  <a:pt x="11273" y="22702"/>
                </a:cubicBezTo>
                <a:cubicBezTo>
                  <a:pt x="11703" y="22382"/>
                  <a:pt x="11897" y="21895"/>
                  <a:pt x="12109" y="21422"/>
                </a:cubicBezTo>
                <a:cubicBezTo>
                  <a:pt x="12287" y="21024"/>
                  <a:pt x="12818" y="19248"/>
                  <a:pt x="13530" y="19248"/>
                </a:cubicBezTo>
                <a:cubicBezTo>
                  <a:pt x="13573" y="19248"/>
                  <a:pt x="13617" y="19254"/>
                  <a:pt x="13662" y="19268"/>
                </a:cubicBezTo>
                <a:cubicBezTo>
                  <a:pt x="13994" y="20416"/>
                  <a:pt x="14074" y="21622"/>
                  <a:pt x="13811" y="22893"/>
                </a:cubicBezTo>
                <a:cubicBezTo>
                  <a:pt x="13799" y="22953"/>
                  <a:pt x="13840" y="23011"/>
                  <a:pt x="13902" y="23021"/>
                </a:cubicBezTo>
                <a:cubicBezTo>
                  <a:pt x="13904" y="23046"/>
                  <a:pt x="13920" y="23066"/>
                  <a:pt x="13944" y="23075"/>
                </a:cubicBezTo>
                <a:cubicBezTo>
                  <a:pt x="14038" y="23114"/>
                  <a:pt x="14153" y="23147"/>
                  <a:pt x="14261" y="23147"/>
                </a:cubicBezTo>
                <a:cubicBezTo>
                  <a:pt x="14301" y="23147"/>
                  <a:pt x="14340" y="23143"/>
                  <a:pt x="14377" y="23133"/>
                </a:cubicBezTo>
                <a:cubicBezTo>
                  <a:pt x="14429" y="23118"/>
                  <a:pt x="14426" y="23063"/>
                  <a:pt x="14394" y="23035"/>
                </a:cubicBezTo>
                <a:cubicBezTo>
                  <a:pt x="14397" y="23034"/>
                  <a:pt x="14397" y="23033"/>
                  <a:pt x="14397" y="23030"/>
                </a:cubicBezTo>
                <a:cubicBezTo>
                  <a:pt x="14618" y="21775"/>
                  <a:pt x="14569" y="20503"/>
                  <a:pt x="14235" y="19295"/>
                </a:cubicBezTo>
                <a:cubicBezTo>
                  <a:pt x="14245" y="19291"/>
                  <a:pt x="14253" y="19284"/>
                  <a:pt x="14258" y="19275"/>
                </a:cubicBezTo>
                <a:cubicBezTo>
                  <a:pt x="14357" y="19099"/>
                  <a:pt x="14429" y="18915"/>
                  <a:pt x="14611" y="18807"/>
                </a:cubicBezTo>
                <a:cubicBezTo>
                  <a:pt x="14709" y="18747"/>
                  <a:pt x="14810" y="18724"/>
                  <a:pt x="14912" y="18724"/>
                </a:cubicBezTo>
                <a:cubicBezTo>
                  <a:pt x="15012" y="18724"/>
                  <a:pt x="15113" y="18746"/>
                  <a:pt x="15213" y="18779"/>
                </a:cubicBezTo>
                <a:cubicBezTo>
                  <a:pt x="15918" y="19305"/>
                  <a:pt x="16817" y="19601"/>
                  <a:pt x="17708" y="19601"/>
                </a:cubicBezTo>
                <a:cubicBezTo>
                  <a:pt x="18233" y="19601"/>
                  <a:pt x="18755" y="19498"/>
                  <a:pt x="19232" y="19279"/>
                </a:cubicBezTo>
                <a:cubicBezTo>
                  <a:pt x="20376" y="18753"/>
                  <a:pt x="21059" y="17573"/>
                  <a:pt x="20839" y="16323"/>
                </a:cubicBezTo>
                <a:cubicBezTo>
                  <a:pt x="20838" y="16314"/>
                  <a:pt x="20834" y="16305"/>
                  <a:pt x="20827" y="16297"/>
                </a:cubicBezTo>
                <a:cubicBezTo>
                  <a:pt x="20799" y="16198"/>
                  <a:pt x="20752" y="16106"/>
                  <a:pt x="20688" y="16026"/>
                </a:cubicBezTo>
                <a:cubicBezTo>
                  <a:pt x="20466" y="15506"/>
                  <a:pt x="19922" y="15230"/>
                  <a:pt x="19334" y="15230"/>
                </a:cubicBezTo>
                <a:cubicBezTo>
                  <a:pt x="19254" y="15230"/>
                  <a:pt x="19172" y="15235"/>
                  <a:pt x="19091" y="15246"/>
                </a:cubicBezTo>
                <a:cubicBezTo>
                  <a:pt x="18509" y="15321"/>
                  <a:pt x="17999" y="15631"/>
                  <a:pt x="17505" y="15927"/>
                </a:cubicBezTo>
                <a:cubicBezTo>
                  <a:pt x="17303" y="16049"/>
                  <a:pt x="16027" y="16833"/>
                  <a:pt x="15384" y="16833"/>
                </a:cubicBezTo>
                <a:cubicBezTo>
                  <a:pt x="15190" y="16833"/>
                  <a:pt x="15054" y="16761"/>
                  <a:pt x="15022" y="16578"/>
                </a:cubicBezTo>
                <a:cubicBezTo>
                  <a:pt x="15229" y="15930"/>
                  <a:pt x="16722" y="15398"/>
                  <a:pt x="17225" y="15081"/>
                </a:cubicBezTo>
                <a:cubicBezTo>
                  <a:pt x="17845" y="14688"/>
                  <a:pt x="18439" y="14234"/>
                  <a:pt x="18888" y="13647"/>
                </a:cubicBezTo>
                <a:cubicBezTo>
                  <a:pt x="19740" y="12535"/>
                  <a:pt x="19464" y="11238"/>
                  <a:pt x="18337" y="10429"/>
                </a:cubicBezTo>
                <a:cubicBezTo>
                  <a:pt x="18336" y="10428"/>
                  <a:pt x="18333" y="10428"/>
                  <a:pt x="18331" y="10426"/>
                </a:cubicBezTo>
                <a:cubicBezTo>
                  <a:pt x="18310" y="10404"/>
                  <a:pt x="18280" y="10390"/>
                  <a:pt x="18250" y="10390"/>
                </a:cubicBezTo>
                <a:cubicBezTo>
                  <a:pt x="18219" y="10390"/>
                  <a:pt x="18188" y="10405"/>
                  <a:pt x="18167" y="10441"/>
                </a:cubicBezTo>
                <a:cubicBezTo>
                  <a:pt x="17679" y="11273"/>
                  <a:pt x="17113" y="12033"/>
                  <a:pt x="16398" y="12687"/>
                </a:cubicBezTo>
                <a:cubicBezTo>
                  <a:pt x="16036" y="13021"/>
                  <a:pt x="15645" y="13323"/>
                  <a:pt x="15229" y="13590"/>
                </a:cubicBezTo>
                <a:cubicBezTo>
                  <a:pt x="15035" y="13718"/>
                  <a:pt x="14835" y="13835"/>
                  <a:pt x="14629" y="13942"/>
                </a:cubicBezTo>
                <a:cubicBezTo>
                  <a:pt x="14447" y="14033"/>
                  <a:pt x="14039" y="14203"/>
                  <a:pt x="13704" y="14203"/>
                </a:cubicBezTo>
                <a:cubicBezTo>
                  <a:pt x="13393" y="14203"/>
                  <a:pt x="13144" y="14056"/>
                  <a:pt x="13198" y="13564"/>
                </a:cubicBezTo>
                <a:cubicBezTo>
                  <a:pt x="13387" y="13008"/>
                  <a:pt x="14445" y="12621"/>
                  <a:pt x="14846" y="12388"/>
                </a:cubicBezTo>
                <a:cubicBezTo>
                  <a:pt x="15281" y="12136"/>
                  <a:pt x="15706" y="11871"/>
                  <a:pt x="16110" y="11574"/>
                </a:cubicBezTo>
                <a:cubicBezTo>
                  <a:pt x="16674" y="11165"/>
                  <a:pt x="17537" y="10633"/>
                  <a:pt x="17572" y="9859"/>
                </a:cubicBezTo>
                <a:cubicBezTo>
                  <a:pt x="17606" y="9071"/>
                  <a:pt x="17073" y="8110"/>
                  <a:pt x="16697" y="7444"/>
                </a:cubicBezTo>
                <a:cubicBezTo>
                  <a:pt x="16249" y="6655"/>
                  <a:pt x="15671" y="5961"/>
                  <a:pt x="14863" y="5532"/>
                </a:cubicBezTo>
                <a:cubicBezTo>
                  <a:pt x="14853" y="5526"/>
                  <a:pt x="14842" y="5523"/>
                  <a:pt x="14831" y="5523"/>
                </a:cubicBezTo>
                <a:cubicBezTo>
                  <a:pt x="14803" y="5523"/>
                  <a:pt x="14777" y="5541"/>
                  <a:pt x="14770" y="5569"/>
                </a:cubicBezTo>
                <a:cubicBezTo>
                  <a:pt x="14718" y="5577"/>
                  <a:pt x="14678" y="5621"/>
                  <a:pt x="14674" y="5675"/>
                </a:cubicBezTo>
                <a:cubicBezTo>
                  <a:pt x="14575" y="7334"/>
                  <a:pt x="14032" y="8671"/>
                  <a:pt x="13347" y="10124"/>
                </a:cubicBezTo>
                <a:cubicBezTo>
                  <a:pt x="13160" y="10349"/>
                  <a:pt x="12988" y="10584"/>
                  <a:pt x="12762" y="10776"/>
                </a:cubicBezTo>
                <a:cubicBezTo>
                  <a:pt x="12546" y="10956"/>
                  <a:pt x="12112" y="11187"/>
                  <a:pt x="11773" y="11187"/>
                </a:cubicBezTo>
                <a:cubicBezTo>
                  <a:pt x="11554" y="11187"/>
                  <a:pt x="11374" y="11090"/>
                  <a:pt x="11319" y="10818"/>
                </a:cubicBezTo>
                <a:cubicBezTo>
                  <a:pt x="11357" y="10030"/>
                  <a:pt x="12399" y="9339"/>
                  <a:pt x="12851" y="8749"/>
                </a:cubicBezTo>
                <a:cubicBezTo>
                  <a:pt x="13238" y="8242"/>
                  <a:pt x="13628" y="7679"/>
                  <a:pt x="13754" y="7042"/>
                </a:cubicBezTo>
                <a:cubicBezTo>
                  <a:pt x="13976" y="5905"/>
                  <a:pt x="13104" y="5056"/>
                  <a:pt x="12215" y="4506"/>
                </a:cubicBezTo>
                <a:cubicBezTo>
                  <a:pt x="12203" y="4499"/>
                  <a:pt x="12190" y="4496"/>
                  <a:pt x="12177" y="4496"/>
                </a:cubicBezTo>
                <a:cubicBezTo>
                  <a:pt x="12159" y="4496"/>
                  <a:pt x="12141" y="4503"/>
                  <a:pt x="12127" y="4516"/>
                </a:cubicBezTo>
                <a:cubicBezTo>
                  <a:pt x="12121" y="4515"/>
                  <a:pt x="12115" y="4515"/>
                  <a:pt x="12110" y="4515"/>
                </a:cubicBezTo>
                <a:cubicBezTo>
                  <a:pt x="12060" y="4515"/>
                  <a:pt x="12011" y="4546"/>
                  <a:pt x="12011" y="4608"/>
                </a:cubicBezTo>
                <a:cubicBezTo>
                  <a:pt x="12011" y="5319"/>
                  <a:pt x="11861" y="5992"/>
                  <a:pt x="11528" y="6620"/>
                </a:cubicBezTo>
                <a:cubicBezTo>
                  <a:pt x="11372" y="6912"/>
                  <a:pt x="11183" y="7184"/>
                  <a:pt x="10963" y="7431"/>
                </a:cubicBezTo>
                <a:cubicBezTo>
                  <a:pt x="10835" y="7574"/>
                  <a:pt x="10189" y="8206"/>
                  <a:pt x="9769" y="8206"/>
                </a:cubicBezTo>
                <a:cubicBezTo>
                  <a:pt x="9635" y="8206"/>
                  <a:pt x="9523" y="8141"/>
                  <a:pt x="9460" y="7975"/>
                </a:cubicBezTo>
                <a:cubicBezTo>
                  <a:pt x="9464" y="7963"/>
                  <a:pt x="9466" y="7950"/>
                  <a:pt x="9466" y="7936"/>
                </a:cubicBezTo>
                <a:cubicBezTo>
                  <a:pt x="9472" y="7084"/>
                  <a:pt x="10330" y="6283"/>
                  <a:pt x="10857" y="5700"/>
                </a:cubicBezTo>
                <a:cubicBezTo>
                  <a:pt x="11120" y="5412"/>
                  <a:pt x="11428" y="5183"/>
                  <a:pt x="11385" y="4764"/>
                </a:cubicBezTo>
                <a:cubicBezTo>
                  <a:pt x="11292" y="3813"/>
                  <a:pt x="10312" y="2809"/>
                  <a:pt x="9502" y="2415"/>
                </a:cubicBezTo>
                <a:cubicBezTo>
                  <a:pt x="9490" y="2409"/>
                  <a:pt x="9477" y="2405"/>
                  <a:pt x="9465" y="2405"/>
                </a:cubicBezTo>
                <a:cubicBezTo>
                  <a:pt x="9429" y="2405"/>
                  <a:pt x="9395" y="2431"/>
                  <a:pt x="9389" y="2470"/>
                </a:cubicBezTo>
                <a:cubicBezTo>
                  <a:pt x="9386" y="2470"/>
                  <a:pt x="9382" y="2469"/>
                  <a:pt x="9379" y="2469"/>
                </a:cubicBezTo>
                <a:cubicBezTo>
                  <a:pt x="9342" y="2469"/>
                  <a:pt x="9310" y="2497"/>
                  <a:pt x="9305" y="2535"/>
                </a:cubicBezTo>
                <a:cubicBezTo>
                  <a:pt x="9209" y="3061"/>
                  <a:pt x="9113" y="3586"/>
                  <a:pt x="9020" y="4113"/>
                </a:cubicBezTo>
                <a:cubicBezTo>
                  <a:pt x="8933" y="4601"/>
                  <a:pt x="8913" y="5213"/>
                  <a:pt x="8551" y="5587"/>
                </a:cubicBezTo>
                <a:cubicBezTo>
                  <a:pt x="8410" y="5703"/>
                  <a:pt x="8264" y="5816"/>
                  <a:pt x="8098" y="5816"/>
                </a:cubicBezTo>
                <a:cubicBezTo>
                  <a:pt x="8029" y="5816"/>
                  <a:pt x="7956" y="5796"/>
                  <a:pt x="7878" y="5748"/>
                </a:cubicBezTo>
                <a:cubicBezTo>
                  <a:pt x="7646" y="5604"/>
                  <a:pt x="7673" y="5344"/>
                  <a:pt x="7735" y="5119"/>
                </a:cubicBezTo>
                <a:cubicBezTo>
                  <a:pt x="8317" y="4348"/>
                  <a:pt x="8866" y="3340"/>
                  <a:pt x="8395" y="2378"/>
                </a:cubicBezTo>
                <a:cubicBezTo>
                  <a:pt x="8210" y="2001"/>
                  <a:pt x="7879" y="1754"/>
                  <a:pt x="7527" y="1542"/>
                </a:cubicBezTo>
                <a:cubicBezTo>
                  <a:pt x="6803" y="1108"/>
                  <a:pt x="6166" y="719"/>
                  <a:pt x="5644" y="38"/>
                </a:cubicBezTo>
                <a:cubicBezTo>
                  <a:pt x="5628" y="15"/>
                  <a:pt x="5599" y="0"/>
                  <a:pt x="5572"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9"/>
          <p:cNvSpPr/>
          <p:nvPr/>
        </p:nvSpPr>
        <p:spPr>
          <a:xfrm rot="4924876">
            <a:off x="-1530726" y="2311285"/>
            <a:ext cx="3856216" cy="2144926"/>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9"/>
          <p:cNvSpPr/>
          <p:nvPr/>
        </p:nvSpPr>
        <p:spPr>
          <a:xfrm rot="8244111">
            <a:off x="7823325" y="-750964"/>
            <a:ext cx="1626975" cy="2169124"/>
          </a:xfrm>
          <a:custGeom>
            <a:avLst/>
            <a:gdLst/>
            <a:ahLst/>
            <a:cxnLst/>
            <a:rect l="l" t="t" r="r" b="b"/>
            <a:pathLst>
              <a:path w="18597" h="24794" extrusionOk="0">
                <a:moveTo>
                  <a:pt x="8236" y="6737"/>
                </a:moveTo>
                <a:cubicBezTo>
                  <a:pt x="9020" y="6737"/>
                  <a:pt x="9758" y="7882"/>
                  <a:pt x="9174" y="8531"/>
                </a:cubicBezTo>
                <a:cubicBezTo>
                  <a:pt x="9030" y="8692"/>
                  <a:pt x="8859" y="8759"/>
                  <a:pt x="8686" y="8759"/>
                </a:cubicBezTo>
                <a:cubicBezTo>
                  <a:pt x="8351" y="8759"/>
                  <a:pt x="8007" y="8509"/>
                  <a:pt x="7826" y="8208"/>
                </a:cubicBezTo>
                <a:cubicBezTo>
                  <a:pt x="7641" y="7901"/>
                  <a:pt x="7469" y="7163"/>
                  <a:pt x="7805" y="6864"/>
                </a:cubicBezTo>
                <a:cubicBezTo>
                  <a:pt x="7945" y="6776"/>
                  <a:pt x="8091" y="6737"/>
                  <a:pt x="8236" y="6737"/>
                </a:cubicBezTo>
                <a:close/>
                <a:moveTo>
                  <a:pt x="14035" y="10577"/>
                </a:moveTo>
                <a:cubicBezTo>
                  <a:pt x="14198" y="10627"/>
                  <a:pt x="14401" y="10715"/>
                  <a:pt x="14466" y="10869"/>
                </a:cubicBezTo>
                <a:cubicBezTo>
                  <a:pt x="14609" y="11202"/>
                  <a:pt x="14301" y="11402"/>
                  <a:pt x="14083" y="11525"/>
                </a:cubicBezTo>
                <a:cubicBezTo>
                  <a:pt x="13804" y="11683"/>
                  <a:pt x="13472" y="11764"/>
                  <a:pt x="13151" y="11764"/>
                </a:cubicBezTo>
                <a:cubicBezTo>
                  <a:pt x="13120" y="11764"/>
                  <a:pt x="13089" y="11764"/>
                  <a:pt x="13058" y="11762"/>
                </a:cubicBezTo>
                <a:cubicBezTo>
                  <a:pt x="12322" y="11726"/>
                  <a:pt x="12532" y="10973"/>
                  <a:pt x="13010" y="10727"/>
                </a:cubicBezTo>
                <a:cubicBezTo>
                  <a:pt x="13326" y="10566"/>
                  <a:pt x="13690" y="10581"/>
                  <a:pt x="14035" y="10577"/>
                </a:cubicBezTo>
                <a:close/>
                <a:moveTo>
                  <a:pt x="4786" y="9256"/>
                </a:moveTo>
                <a:cubicBezTo>
                  <a:pt x="5428" y="9256"/>
                  <a:pt x="6112" y="9570"/>
                  <a:pt x="6619" y="9931"/>
                </a:cubicBezTo>
                <a:cubicBezTo>
                  <a:pt x="7353" y="10450"/>
                  <a:pt x="7855" y="11811"/>
                  <a:pt x="6575" y="12062"/>
                </a:cubicBezTo>
                <a:cubicBezTo>
                  <a:pt x="6494" y="12078"/>
                  <a:pt x="6410" y="12085"/>
                  <a:pt x="6324" y="12085"/>
                </a:cubicBezTo>
                <a:cubicBezTo>
                  <a:pt x="5727" y="12085"/>
                  <a:pt x="5063" y="11721"/>
                  <a:pt x="4672" y="11319"/>
                </a:cubicBezTo>
                <a:cubicBezTo>
                  <a:pt x="4195" y="10831"/>
                  <a:pt x="3700" y="9639"/>
                  <a:pt x="4591" y="9271"/>
                </a:cubicBezTo>
                <a:cubicBezTo>
                  <a:pt x="4594" y="9270"/>
                  <a:pt x="4595" y="9267"/>
                  <a:pt x="4598" y="9266"/>
                </a:cubicBezTo>
                <a:cubicBezTo>
                  <a:pt x="4660" y="9259"/>
                  <a:pt x="4722" y="9256"/>
                  <a:pt x="4786" y="9256"/>
                </a:cubicBezTo>
                <a:close/>
                <a:moveTo>
                  <a:pt x="11815" y="14266"/>
                </a:moveTo>
                <a:cubicBezTo>
                  <a:pt x="11874" y="14266"/>
                  <a:pt x="11932" y="14267"/>
                  <a:pt x="11990" y="14268"/>
                </a:cubicBezTo>
                <a:cubicBezTo>
                  <a:pt x="12160" y="14332"/>
                  <a:pt x="12326" y="14405"/>
                  <a:pt x="12494" y="14479"/>
                </a:cubicBezTo>
                <a:cubicBezTo>
                  <a:pt x="13068" y="14916"/>
                  <a:pt x="13347" y="15686"/>
                  <a:pt x="12712" y="16270"/>
                </a:cubicBezTo>
                <a:cubicBezTo>
                  <a:pt x="12351" y="16604"/>
                  <a:pt x="11707" y="16749"/>
                  <a:pt x="11144" y="16749"/>
                </a:cubicBezTo>
                <a:cubicBezTo>
                  <a:pt x="10948" y="16749"/>
                  <a:pt x="10761" y="16731"/>
                  <a:pt x="10600" y="16698"/>
                </a:cubicBezTo>
                <a:cubicBezTo>
                  <a:pt x="9416" y="16451"/>
                  <a:pt x="9416" y="15153"/>
                  <a:pt x="10356" y="14587"/>
                </a:cubicBezTo>
                <a:cubicBezTo>
                  <a:pt x="10802" y="14317"/>
                  <a:pt x="11309" y="14266"/>
                  <a:pt x="11815" y="14266"/>
                </a:cubicBezTo>
                <a:close/>
                <a:moveTo>
                  <a:pt x="14288" y="1"/>
                </a:moveTo>
                <a:cubicBezTo>
                  <a:pt x="14245" y="1"/>
                  <a:pt x="14203" y="25"/>
                  <a:pt x="14193" y="76"/>
                </a:cubicBezTo>
                <a:cubicBezTo>
                  <a:pt x="13718" y="2587"/>
                  <a:pt x="10437" y="2926"/>
                  <a:pt x="8457" y="3658"/>
                </a:cubicBezTo>
                <a:cubicBezTo>
                  <a:pt x="6610" y="4341"/>
                  <a:pt x="4810" y="5253"/>
                  <a:pt x="3391" y="6644"/>
                </a:cubicBezTo>
                <a:cubicBezTo>
                  <a:pt x="1917" y="8088"/>
                  <a:pt x="1225" y="9911"/>
                  <a:pt x="675" y="11865"/>
                </a:cubicBezTo>
                <a:cubicBezTo>
                  <a:pt x="203" y="13545"/>
                  <a:pt x="1" y="15621"/>
                  <a:pt x="1345" y="16976"/>
                </a:cubicBezTo>
                <a:cubicBezTo>
                  <a:pt x="1953" y="17589"/>
                  <a:pt x="2792" y="17917"/>
                  <a:pt x="3637" y="18023"/>
                </a:cubicBezTo>
                <a:cubicBezTo>
                  <a:pt x="3856" y="18050"/>
                  <a:pt x="4075" y="18063"/>
                  <a:pt x="4295" y="18063"/>
                </a:cubicBezTo>
                <a:cubicBezTo>
                  <a:pt x="4517" y="18063"/>
                  <a:pt x="4739" y="18049"/>
                  <a:pt x="4960" y="18022"/>
                </a:cubicBezTo>
                <a:cubicBezTo>
                  <a:pt x="5354" y="17975"/>
                  <a:pt x="5756" y="17870"/>
                  <a:pt x="6146" y="17870"/>
                </a:cubicBezTo>
                <a:cubicBezTo>
                  <a:pt x="6402" y="17870"/>
                  <a:pt x="6652" y="17915"/>
                  <a:pt x="6890" y="18053"/>
                </a:cubicBezTo>
                <a:cubicBezTo>
                  <a:pt x="6415" y="20286"/>
                  <a:pt x="6430" y="22571"/>
                  <a:pt x="7583" y="24633"/>
                </a:cubicBezTo>
                <a:cubicBezTo>
                  <a:pt x="7597" y="24658"/>
                  <a:pt x="7623" y="24675"/>
                  <a:pt x="7651" y="24675"/>
                </a:cubicBezTo>
                <a:cubicBezTo>
                  <a:pt x="7656" y="24675"/>
                  <a:pt x="7662" y="24674"/>
                  <a:pt x="7667" y="24673"/>
                </a:cubicBezTo>
                <a:cubicBezTo>
                  <a:pt x="7756" y="24771"/>
                  <a:pt x="7975" y="24794"/>
                  <a:pt x="8084" y="24794"/>
                </a:cubicBezTo>
                <a:cubicBezTo>
                  <a:pt x="8087" y="24794"/>
                  <a:pt x="8090" y="24794"/>
                  <a:pt x="8093" y="24794"/>
                </a:cubicBezTo>
                <a:cubicBezTo>
                  <a:pt x="8333" y="24791"/>
                  <a:pt x="8560" y="24690"/>
                  <a:pt x="8724" y="24514"/>
                </a:cubicBezTo>
                <a:cubicBezTo>
                  <a:pt x="8769" y="24465"/>
                  <a:pt x="8738" y="24398"/>
                  <a:pt x="8692" y="24377"/>
                </a:cubicBezTo>
                <a:cubicBezTo>
                  <a:pt x="8690" y="24377"/>
                  <a:pt x="8690" y="24375"/>
                  <a:pt x="8690" y="24374"/>
                </a:cubicBezTo>
                <a:cubicBezTo>
                  <a:pt x="7559" y="22596"/>
                  <a:pt x="7430" y="20521"/>
                  <a:pt x="7770" y="18497"/>
                </a:cubicBezTo>
                <a:lnTo>
                  <a:pt x="7770" y="18497"/>
                </a:lnTo>
                <a:cubicBezTo>
                  <a:pt x="8417" y="19245"/>
                  <a:pt x="8810" y="20212"/>
                  <a:pt x="9574" y="20859"/>
                </a:cubicBezTo>
                <a:cubicBezTo>
                  <a:pt x="10176" y="21361"/>
                  <a:pt x="10932" y="21640"/>
                  <a:pt x="11715" y="21648"/>
                </a:cubicBezTo>
                <a:cubicBezTo>
                  <a:pt x="11722" y="21648"/>
                  <a:pt x="11729" y="21648"/>
                  <a:pt x="11737" y="21648"/>
                </a:cubicBezTo>
                <a:cubicBezTo>
                  <a:pt x="13595" y="21648"/>
                  <a:pt x="15130" y="20128"/>
                  <a:pt x="16180" y="18749"/>
                </a:cubicBezTo>
                <a:cubicBezTo>
                  <a:pt x="17341" y="17218"/>
                  <a:pt x="18109" y="15424"/>
                  <a:pt x="18416" y="13526"/>
                </a:cubicBezTo>
                <a:cubicBezTo>
                  <a:pt x="18596" y="12393"/>
                  <a:pt x="18579" y="11246"/>
                  <a:pt x="18500" y="10106"/>
                </a:cubicBezTo>
                <a:cubicBezTo>
                  <a:pt x="18426" y="8976"/>
                  <a:pt x="18367" y="7816"/>
                  <a:pt x="18096" y="6713"/>
                </a:cubicBezTo>
                <a:cubicBezTo>
                  <a:pt x="17813" y="5566"/>
                  <a:pt x="17219" y="4547"/>
                  <a:pt x="16597" y="3555"/>
                </a:cubicBezTo>
                <a:cubicBezTo>
                  <a:pt x="15864" y="2383"/>
                  <a:pt x="15124" y="1219"/>
                  <a:pt x="14383" y="50"/>
                </a:cubicBezTo>
                <a:cubicBezTo>
                  <a:pt x="14363" y="18"/>
                  <a:pt x="14325" y="1"/>
                  <a:pt x="14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9"/>
          <p:cNvSpPr txBox="1">
            <a:spLocks noGrp="1"/>
          </p:cNvSpPr>
          <p:nvPr>
            <p:ph type="subTitle" idx="1"/>
          </p:nvPr>
        </p:nvSpPr>
        <p:spPr>
          <a:xfrm>
            <a:off x="4787775" y="1617625"/>
            <a:ext cx="3273000" cy="4455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SzPts val="2100"/>
              <a:buFont typeface="Concert One"/>
              <a:buNone/>
              <a:defRPr sz="2100">
                <a:latin typeface="Concert One"/>
                <a:ea typeface="Concert One"/>
                <a:cs typeface="Concert One"/>
                <a:sym typeface="Concert One"/>
              </a:defRPr>
            </a:lvl1pPr>
            <a:lvl2pPr lvl="1">
              <a:lnSpc>
                <a:spcPct val="100000"/>
              </a:lnSpc>
              <a:spcBef>
                <a:spcPts val="0"/>
              </a:spcBef>
              <a:spcAft>
                <a:spcPts val="0"/>
              </a:spcAft>
              <a:buSzPts val="2100"/>
              <a:buFont typeface="Concert One"/>
              <a:buNone/>
              <a:defRPr sz="2100">
                <a:latin typeface="Concert One"/>
                <a:ea typeface="Concert One"/>
                <a:cs typeface="Concert One"/>
                <a:sym typeface="Concert One"/>
              </a:defRPr>
            </a:lvl2pPr>
            <a:lvl3pPr lvl="2">
              <a:lnSpc>
                <a:spcPct val="100000"/>
              </a:lnSpc>
              <a:spcBef>
                <a:spcPts val="0"/>
              </a:spcBef>
              <a:spcAft>
                <a:spcPts val="0"/>
              </a:spcAft>
              <a:buSzPts val="2100"/>
              <a:buFont typeface="Concert One"/>
              <a:buNone/>
              <a:defRPr sz="2100">
                <a:latin typeface="Concert One"/>
                <a:ea typeface="Concert One"/>
                <a:cs typeface="Concert One"/>
                <a:sym typeface="Concert One"/>
              </a:defRPr>
            </a:lvl3pPr>
            <a:lvl4pPr lvl="3">
              <a:lnSpc>
                <a:spcPct val="100000"/>
              </a:lnSpc>
              <a:spcBef>
                <a:spcPts val="0"/>
              </a:spcBef>
              <a:spcAft>
                <a:spcPts val="0"/>
              </a:spcAft>
              <a:buSzPts val="2100"/>
              <a:buFont typeface="Concert One"/>
              <a:buNone/>
              <a:defRPr sz="2100">
                <a:latin typeface="Concert One"/>
                <a:ea typeface="Concert One"/>
                <a:cs typeface="Concert One"/>
                <a:sym typeface="Concert One"/>
              </a:defRPr>
            </a:lvl4pPr>
            <a:lvl5pPr lvl="4">
              <a:lnSpc>
                <a:spcPct val="100000"/>
              </a:lnSpc>
              <a:spcBef>
                <a:spcPts val="0"/>
              </a:spcBef>
              <a:spcAft>
                <a:spcPts val="0"/>
              </a:spcAft>
              <a:buSzPts val="2100"/>
              <a:buFont typeface="Concert One"/>
              <a:buNone/>
              <a:defRPr sz="2100">
                <a:latin typeface="Concert One"/>
                <a:ea typeface="Concert One"/>
                <a:cs typeface="Concert One"/>
                <a:sym typeface="Concert One"/>
              </a:defRPr>
            </a:lvl5pPr>
            <a:lvl6pPr lvl="5">
              <a:lnSpc>
                <a:spcPct val="100000"/>
              </a:lnSpc>
              <a:spcBef>
                <a:spcPts val="0"/>
              </a:spcBef>
              <a:spcAft>
                <a:spcPts val="0"/>
              </a:spcAft>
              <a:buSzPts val="2100"/>
              <a:buFont typeface="Concert One"/>
              <a:buNone/>
              <a:defRPr sz="2100">
                <a:latin typeface="Concert One"/>
                <a:ea typeface="Concert One"/>
                <a:cs typeface="Concert One"/>
                <a:sym typeface="Concert One"/>
              </a:defRPr>
            </a:lvl6pPr>
            <a:lvl7pPr lvl="6">
              <a:lnSpc>
                <a:spcPct val="100000"/>
              </a:lnSpc>
              <a:spcBef>
                <a:spcPts val="0"/>
              </a:spcBef>
              <a:spcAft>
                <a:spcPts val="0"/>
              </a:spcAft>
              <a:buSzPts val="2100"/>
              <a:buFont typeface="Concert One"/>
              <a:buNone/>
              <a:defRPr sz="2100">
                <a:latin typeface="Concert One"/>
                <a:ea typeface="Concert One"/>
                <a:cs typeface="Concert One"/>
                <a:sym typeface="Concert One"/>
              </a:defRPr>
            </a:lvl7pPr>
            <a:lvl8pPr lvl="7">
              <a:lnSpc>
                <a:spcPct val="100000"/>
              </a:lnSpc>
              <a:spcBef>
                <a:spcPts val="0"/>
              </a:spcBef>
              <a:spcAft>
                <a:spcPts val="0"/>
              </a:spcAft>
              <a:buSzPts val="2100"/>
              <a:buFont typeface="Concert One"/>
              <a:buNone/>
              <a:defRPr sz="2100">
                <a:latin typeface="Concert One"/>
                <a:ea typeface="Concert One"/>
                <a:cs typeface="Concert One"/>
                <a:sym typeface="Concert One"/>
              </a:defRPr>
            </a:lvl8pPr>
            <a:lvl9pPr lvl="8">
              <a:lnSpc>
                <a:spcPct val="100000"/>
              </a:lnSpc>
              <a:spcBef>
                <a:spcPts val="0"/>
              </a:spcBef>
              <a:spcAft>
                <a:spcPts val="0"/>
              </a:spcAft>
              <a:buSzPts val="2100"/>
              <a:buFont typeface="Concert One"/>
              <a:buNone/>
              <a:defRPr sz="2100">
                <a:latin typeface="Concert One"/>
                <a:ea typeface="Concert One"/>
                <a:cs typeface="Concert One"/>
                <a:sym typeface="Concert One"/>
              </a:defRPr>
            </a:lvl9pPr>
          </a:lstStyle>
          <a:p>
            <a:endParaRPr/>
          </a:p>
        </p:txBody>
      </p:sp>
      <p:sp>
        <p:nvSpPr>
          <p:cNvPr id="439" name="Google Shape;439;p9"/>
          <p:cNvSpPr txBox="1">
            <a:spLocks noGrp="1"/>
          </p:cNvSpPr>
          <p:nvPr>
            <p:ph type="body" idx="2"/>
          </p:nvPr>
        </p:nvSpPr>
        <p:spPr>
          <a:xfrm>
            <a:off x="4787775" y="2114150"/>
            <a:ext cx="3273000" cy="2539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42900">
              <a:spcBef>
                <a:spcPts val="1600"/>
              </a:spcBef>
              <a:spcAft>
                <a:spcPts val="0"/>
              </a:spcAft>
              <a:buSzPts val="1800"/>
              <a:buChar char="○"/>
              <a:defRPr sz="1800"/>
            </a:lvl2pPr>
            <a:lvl3pPr marL="1371600" lvl="2" indent="-342900">
              <a:spcBef>
                <a:spcPts val="1600"/>
              </a:spcBef>
              <a:spcAft>
                <a:spcPts val="0"/>
              </a:spcAft>
              <a:buSzPts val="1800"/>
              <a:buChar char="■"/>
              <a:defRPr sz="1800"/>
            </a:lvl3pPr>
            <a:lvl4pPr marL="1828800" lvl="3" indent="-342900">
              <a:spcBef>
                <a:spcPts val="1600"/>
              </a:spcBef>
              <a:spcAft>
                <a:spcPts val="0"/>
              </a:spcAft>
              <a:buSzPts val="1800"/>
              <a:buChar char="●"/>
              <a:defRPr sz="1800"/>
            </a:lvl4pPr>
            <a:lvl5pPr marL="2286000" lvl="4" indent="-342900">
              <a:spcBef>
                <a:spcPts val="1600"/>
              </a:spcBef>
              <a:spcAft>
                <a:spcPts val="0"/>
              </a:spcAft>
              <a:buSzPts val="1800"/>
              <a:buChar char="○"/>
              <a:defRPr sz="1800"/>
            </a:lvl5pPr>
            <a:lvl6pPr marL="2743200" lvl="5" indent="-342900">
              <a:spcBef>
                <a:spcPts val="1600"/>
              </a:spcBef>
              <a:spcAft>
                <a:spcPts val="0"/>
              </a:spcAft>
              <a:buSzPts val="1800"/>
              <a:buChar char="■"/>
              <a:defRPr sz="1800"/>
            </a:lvl6pPr>
            <a:lvl7pPr marL="3200400" lvl="6" indent="-342900">
              <a:spcBef>
                <a:spcPts val="1600"/>
              </a:spcBef>
              <a:spcAft>
                <a:spcPts val="0"/>
              </a:spcAft>
              <a:buSzPts val="1800"/>
              <a:buChar char="●"/>
              <a:defRPr sz="1800"/>
            </a:lvl7pPr>
            <a:lvl8pPr marL="3657600" lvl="7" indent="-342900">
              <a:spcBef>
                <a:spcPts val="1600"/>
              </a:spcBef>
              <a:spcAft>
                <a:spcPts val="0"/>
              </a:spcAft>
              <a:buSzPts val="1800"/>
              <a:buChar char="○"/>
              <a:defRPr sz="1800"/>
            </a:lvl8pPr>
            <a:lvl9pPr marL="4114800" lvl="8" indent="-342900">
              <a:spcBef>
                <a:spcPts val="1600"/>
              </a:spcBef>
              <a:spcAft>
                <a:spcPts val="1600"/>
              </a:spcAft>
              <a:buSzPts val="1800"/>
              <a:buChar char="■"/>
              <a:defRPr sz="1800"/>
            </a:lvl9pPr>
          </a:lstStyle>
          <a:p>
            <a:endParaRPr/>
          </a:p>
        </p:txBody>
      </p:sp>
      <p:sp>
        <p:nvSpPr>
          <p:cNvPr id="440" name="Google Shape;440;p9"/>
          <p:cNvSpPr txBox="1">
            <a:spLocks noGrp="1"/>
          </p:cNvSpPr>
          <p:nvPr>
            <p:ph type="title"/>
          </p:nvPr>
        </p:nvSpPr>
        <p:spPr>
          <a:xfrm>
            <a:off x="697475" y="432275"/>
            <a:ext cx="833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9215035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ercentages">
  <p:cSld name="Percentages">
    <p:spTree>
      <p:nvGrpSpPr>
        <p:cNvPr id="1" name="Shape 1066"/>
        <p:cNvGrpSpPr/>
        <p:nvPr/>
      </p:nvGrpSpPr>
      <p:grpSpPr>
        <a:xfrm>
          <a:off x="0" y="0"/>
          <a:ext cx="0" cy="0"/>
          <a:chOff x="0" y="0"/>
          <a:chExt cx="0" cy="0"/>
        </a:xfrm>
      </p:grpSpPr>
      <p:sp>
        <p:nvSpPr>
          <p:cNvPr id="1067" name="Google Shape;1067;p17"/>
          <p:cNvSpPr/>
          <p:nvPr/>
        </p:nvSpPr>
        <p:spPr>
          <a:xfrm rot="8559465">
            <a:off x="6292538" y="2707335"/>
            <a:ext cx="4832761" cy="3370870"/>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8" name="Google Shape;1068;p17"/>
          <p:cNvGrpSpPr/>
          <p:nvPr/>
        </p:nvGrpSpPr>
        <p:grpSpPr>
          <a:xfrm>
            <a:off x="7379990" y="4131574"/>
            <a:ext cx="2840004" cy="1939013"/>
            <a:chOff x="2639775" y="3965525"/>
            <a:chExt cx="545075" cy="372150"/>
          </a:xfrm>
        </p:grpSpPr>
        <p:sp>
          <p:nvSpPr>
            <p:cNvPr id="1069" name="Google Shape;1069;p17"/>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7"/>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7"/>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7"/>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7"/>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7"/>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7"/>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7"/>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7"/>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7"/>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7"/>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7"/>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7"/>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7"/>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7"/>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7"/>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7"/>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7"/>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7"/>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7"/>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7"/>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7"/>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7"/>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7"/>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7"/>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7"/>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7"/>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7"/>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7"/>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7"/>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7"/>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7"/>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7"/>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7"/>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7"/>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7"/>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7"/>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7"/>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7" name="Google Shape;1107;p17"/>
          <p:cNvGrpSpPr/>
          <p:nvPr/>
        </p:nvGrpSpPr>
        <p:grpSpPr>
          <a:xfrm>
            <a:off x="8368759" y="1787543"/>
            <a:ext cx="2005054" cy="2406638"/>
            <a:chOff x="1900450" y="3143950"/>
            <a:chExt cx="384825" cy="461900"/>
          </a:xfrm>
        </p:grpSpPr>
        <p:sp>
          <p:nvSpPr>
            <p:cNvPr id="1108" name="Google Shape;1108;p17"/>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7"/>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7"/>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7"/>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7"/>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7"/>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7"/>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7"/>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7"/>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7"/>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7"/>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7"/>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7"/>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7"/>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7"/>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7"/>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7"/>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7"/>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7"/>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7"/>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7"/>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7"/>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7"/>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7"/>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7"/>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7"/>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7"/>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7"/>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7"/>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7"/>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7"/>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7"/>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7"/>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7"/>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7"/>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7"/>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7"/>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7"/>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7"/>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7"/>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7"/>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7"/>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7"/>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7"/>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7"/>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3" name="Google Shape;1153;p17"/>
          <p:cNvSpPr txBox="1">
            <a:spLocks noGrp="1"/>
          </p:cNvSpPr>
          <p:nvPr>
            <p:ph type="title"/>
          </p:nvPr>
        </p:nvSpPr>
        <p:spPr>
          <a:xfrm>
            <a:off x="697475" y="432275"/>
            <a:ext cx="833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54" name="Google Shape;1154;p17"/>
          <p:cNvSpPr txBox="1">
            <a:spLocks noGrp="1"/>
          </p:cNvSpPr>
          <p:nvPr>
            <p:ph type="subTitle" idx="1"/>
          </p:nvPr>
        </p:nvSpPr>
        <p:spPr>
          <a:xfrm>
            <a:off x="1005350" y="3595477"/>
            <a:ext cx="2253000" cy="61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55" name="Google Shape;1155;p17"/>
          <p:cNvSpPr txBox="1">
            <a:spLocks noGrp="1"/>
          </p:cNvSpPr>
          <p:nvPr>
            <p:ph type="subTitle" idx="2"/>
          </p:nvPr>
        </p:nvSpPr>
        <p:spPr>
          <a:xfrm>
            <a:off x="3445494" y="3595477"/>
            <a:ext cx="2253000" cy="61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56" name="Google Shape;1156;p17"/>
          <p:cNvSpPr txBox="1">
            <a:spLocks noGrp="1"/>
          </p:cNvSpPr>
          <p:nvPr>
            <p:ph type="subTitle" idx="3"/>
          </p:nvPr>
        </p:nvSpPr>
        <p:spPr>
          <a:xfrm>
            <a:off x="5885639" y="3595477"/>
            <a:ext cx="2253000" cy="61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57" name="Google Shape;1157;p17"/>
          <p:cNvSpPr/>
          <p:nvPr/>
        </p:nvSpPr>
        <p:spPr>
          <a:xfrm rot="6129037">
            <a:off x="8251325" y="316895"/>
            <a:ext cx="1762863" cy="1504708"/>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8" name="Google Shape;1158;p17"/>
          <p:cNvGrpSpPr/>
          <p:nvPr/>
        </p:nvGrpSpPr>
        <p:grpSpPr>
          <a:xfrm rot="-4312089">
            <a:off x="-2150638" y="2576228"/>
            <a:ext cx="4752120" cy="3684538"/>
            <a:chOff x="902100" y="3410650"/>
            <a:chExt cx="787100" cy="610275"/>
          </a:xfrm>
        </p:grpSpPr>
        <p:sp>
          <p:nvSpPr>
            <p:cNvPr id="1159" name="Google Shape;1159;p17"/>
            <p:cNvSpPr/>
            <p:nvPr/>
          </p:nvSpPr>
          <p:spPr>
            <a:xfrm>
              <a:off x="902100" y="3410650"/>
              <a:ext cx="787100" cy="610275"/>
            </a:xfrm>
            <a:custGeom>
              <a:avLst/>
              <a:gdLst/>
              <a:ahLst/>
              <a:cxnLst/>
              <a:rect l="l" t="t" r="r" b="b"/>
              <a:pathLst>
                <a:path w="31484" h="24411" extrusionOk="0">
                  <a:moveTo>
                    <a:pt x="27240" y="5097"/>
                  </a:moveTo>
                  <a:cubicBezTo>
                    <a:pt x="27240" y="5097"/>
                    <a:pt x="27240" y="5097"/>
                    <a:pt x="27240" y="5097"/>
                  </a:cubicBezTo>
                  <a:cubicBezTo>
                    <a:pt x="27244" y="5115"/>
                    <a:pt x="26783" y="5591"/>
                    <a:pt x="26743" y="5646"/>
                  </a:cubicBezTo>
                  <a:cubicBezTo>
                    <a:pt x="26535" y="5929"/>
                    <a:pt x="26411" y="6205"/>
                    <a:pt x="26143" y="6446"/>
                  </a:cubicBezTo>
                  <a:cubicBezTo>
                    <a:pt x="25621" y="6910"/>
                    <a:pt x="25008" y="7278"/>
                    <a:pt x="24391" y="7601"/>
                  </a:cubicBezTo>
                  <a:cubicBezTo>
                    <a:pt x="24678" y="6928"/>
                    <a:pt x="24912" y="6332"/>
                    <a:pt x="25550" y="5871"/>
                  </a:cubicBezTo>
                  <a:lnTo>
                    <a:pt x="25550" y="5870"/>
                  </a:lnTo>
                  <a:cubicBezTo>
                    <a:pt x="25695" y="5765"/>
                    <a:pt x="27229" y="5097"/>
                    <a:pt x="27240" y="5097"/>
                  </a:cubicBezTo>
                  <a:close/>
                  <a:moveTo>
                    <a:pt x="24504" y="3239"/>
                  </a:moveTo>
                  <a:lnTo>
                    <a:pt x="24458" y="3291"/>
                  </a:lnTo>
                  <a:cubicBezTo>
                    <a:pt x="23942" y="3867"/>
                    <a:pt x="23900" y="4902"/>
                    <a:pt x="23592" y="5575"/>
                  </a:cubicBezTo>
                  <a:cubicBezTo>
                    <a:pt x="23188" y="6458"/>
                    <a:pt x="22473" y="7141"/>
                    <a:pt x="21780" y="7798"/>
                  </a:cubicBezTo>
                  <a:cubicBezTo>
                    <a:pt x="21514" y="6701"/>
                    <a:pt x="22125" y="5479"/>
                    <a:pt x="22816" y="4655"/>
                  </a:cubicBezTo>
                  <a:lnTo>
                    <a:pt x="22816" y="4653"/>
                  </a:lnTo>
                  <a:cubicBezTo>
                    <a:pt x="23203" y="4192"/>
                    <a:pt x="23675" y="3796"/>
                    <a:pt x="24174" y="3462"/>
                  </a:cubicBezTo>
                  <a:cubicBezTo>
                    <a:pt x="24275" y="3394"/>
                    <a:pt x="24388" y="3310"/>
                    <a:pt x="24504" y="3239"/>
                  </a:cubicBezTo>
                  <a:close/>
                  <a:moveTo>
                    <a:pt x="19554" y="1392"/>
                  </a:moveTo>
                  <a:cubicBezTo>
                    <a:pt x="19631" y="1474"/>
                    <a:pt x="19858" y="2655"/>
                    <a:pt x="19889" y="2748"/>
                  </a:cubicBezTo>
                  <a:cubicBezTo>
                    <a:pt x="20076" y="3300"/>
                    <a:pt x="20313" y="3835"/>
                    <a:pt x="20460" y="4400"/>
                  </a:cubicBezTo>
                  <a:cubicBezTo>
                    <a:pt x="20798" y="5699"/>
                    <a:pt x="20606" y="7002"/>
                    <a:pt x="19968" y="8171"/>
                  </a:cubicBezTo>
                  <a:cubicBezTo>
                    <a:pt x="19565" y="7018"/>
                    <a:pt x="19134" y="5826"/>
                    <a:pt x="19047" y="4602"/>
                  </a:cubicBezTo>
                  <a:lnTo>
                    <a:pt x="19046" y="4601"/>
                  </a:lnTo>
                  <a:cubicBezTo>
                    <a:pt x="19002" y="3975"/>
                    <a:pt x="19081" y="3352"/>
                    <a:pt x="19219" y="2743"/>
                  </a:cubicBezTo>
                  <a:cubicBezTo>
                    <a:pt x="19274" y="2501"/>
                    <a:pt x="19618" y="1471"/>
                    <a:pt x="19554" y="1392"/>
                  </a:cubicBezTo>
                  <a:close/>
                  <a:moveTo>
                    <a:pt x="16878" y="440"/>
                  </a:moveTo>
                  <a:lnTo>
                    <a:pt x="16878" y="440"/>
                  </a:lnTo>
                  <a:cubicBezTo>
                    <a:pt x="16796" y="629"/>
                    <a:pt x="17071" y="1945"/>
                    <a:pt x="17103" y="2063"/>
                  </a:cubicBezTo>
                  <a:cubicBezTo>
                    <a:pt x="17279" y="2700"/>
                    <a:pt x="17539" y="3311"/>
                    <a:pt x="17788" y="3922"/>
                  </a:cubicBezTo>
                  <a:cubicBezTo>
                    <a:pt x="18375" y="5361"/>
                    <a:pt x="19223" y="7349"/>
                    <a:pt x="18039" y="8709"/>
                  </a:cubicBezTo>
                  <a:cubicBezTo>
                    <a:pt x="18038" y="8712"/>
                    <a:pt x="18035" y="8716"/>
                    <a:pt x="18034" y="8719"/>
                  </a:cubicBezTo>
                  <a:cubicBezTo>
                    <a:pt x="17050" y="7432"/>
                    <a:pt x="16359" y="5966"/>
                    <a:pt x="16231" y="4328"/>
                  </a:cubicBezTo>
                  <a:lnTo>
                    <a:pt x="16229" y="4327"/>
                  </a:lnTo>
                  <a:cubicBezTo>
                    <a:pt x="16176" y="3655"/>
                    <a:pt x="16212" y="2980"/>
                    <a:pt x="16332" y="2317"/>
                  </a:cubicBezTo>
                  <a:cubicBezTo>
                    <a:pt x="16387" y="2020"/>
                    <a:pt x="16744" y="634"/>
                    <a:pt x="16878" y="440"/>
                  </a:cubicBezTo>
                  <a:close/>
                  <a:moveTo>
                    <a:pt x="27387" y="6769"/>
                  </a:moveTo>
                  <a:cubicBezTo>
                    <a:pt x="27674" y="6769"/>
                    <a:pt x="27967" y="6807"/>
                    <a:pt x="28266" y="6894"/>
                  </a:cubicBezTo>
                  <a:lnTo>
                    <a:pt x="28266" y="6893"/>
                  </a:lnTo>
                  <a:cubicBezTo>
                    <a:pt x="28780" y="7044"/>
                    <a:pt x="29253" y="7314"/>
                    <a:pt x="29708" y="7590"/>
                  </a:cubicBezTo>
                  <a:cubicBezTo>
                    <a:pt x="30036" y="7790"/>
                    <a:pt x="30782" y="8083"/>
                    <a:pt x="31000" y="8384"/>
                  </a:cubicBezTo>
                  <a:cubicBezTo>
                    <a:pt x="31015" y="8405"/>
                    <a:pt x="31032" y="8423"/>
                    <a:pt x="31052" y="8437"/>
                  </a:cubicBezTo>
                  <a:cubicBezTo>
                    <a:pt x="31050" y="8437"/>
                    <a:pt x="31047" y="8437"/>
                    <a:pt x="31044" y="8437"/>
                  </a:cubicBezTo>
                  <a:cubicBezTo>
                    <a:pt x="30994" y="8437"/>
                    <a:pt x="30909" y="8449"/>
                    <a:pt x="30778" y="8487"/>
                  </a:cubicBezTo>
                  <a:cubicBezTo>
                    <a:pt x="30538" y="8557"/>
                    <a:pt x="30264" y="8572"/>
                    <a:pt x="30019" y="8619"/>
                  </a:cubicBezTo>
                  <a:cubicBezTo>
                    <a:pt x="29522" y="8714"/>
                    <a:pt x="29036" y="8808"/>
                    <a:pt x="28537" y="8808"/>
                  </a:cubicBezTo>
                  <a:cubicBezTo>
                    <a:pt x="28374" y="8808"/>
                    <a:pt x="28210" y="8798"/>
                    <a:pt x="28044" y="8775"/>
                  </a:cubicBezTo>
                  <a:cubicBezTo>
                    <a:pt x="26847" y="8608"/>
                    <a:pt x="25645" y="8087"/>
                    <a:pt x="24495" y="7700"/>
                  </a:cubicBezTo>
                  <a:cubicBezTo>
                    <a:pt x="24580" y="7657"/>
                    <a:pt x="24666" y="7613"/>
                    <a:pt x="24750" y="7569"/>
                  </a:cubicBezTo>
                  <a:cubicBezTo>
                    <a:pt x="25599" y="7163"/>
                    <a:pt x="26464" y="6769"/>
                    <a:pt x="27387" y="6769"/>
                  </a:cubicBezTo>
                  <a:close/>
                  <a:moveTo>
                    <a:pt x="14865" y="1584"/>
                  </a:moveTo>
                  <a:lnTo>
                    <a:pt x="14865" y="1584"/>
                  </a:lnTo>
                  <a:cubicBezTo>
                    <a:pt x="14474" y="2612"/>
                    <a:pt x="14604" y="3647"/>
                    <a:pt x="14883" y="4777"/>
                  </a:cubicBezTo>
                  <a:cubicBezTo>
                    <a:pt x="15339" y="6633"/>
                    <a:pt x="15316" y="8309"/>
                    <a:pt x="14332" y="9972"/>
                  </a:cubicBezTo>
                  <a:cubicBezTo>
                    <a:pt x="13538" y="8521"/>
                    <a:pt x="13033" y="6510"/>
                    <a:pt x="13182" y="4878"/>
                  </a:cubicBezTo>
                  <a:lnTo>
                    <a:pt x="13181" y="4878"/>
                  </a:lnTo>
                  <a:cubicBezTo>
                    <a:pt x="13300" y="3582"/>
                    <a:pt x="14042" y="2540"/>
                    <a:pt x="14865" y="1584"/>
                  </a:cubicBezTo>
                  <a:close/>
                  <a:moveTo>
                    <a:pt x="23535" y="7958"/>
                  </a:moveTo>
                  <a:cubicBezTo>
                    <a:pt x="24471" y="7958"/>
                    <a:pt x="25261" y="8407"/>
                    <a:pt x="25965" y="9011"/>
                  </a:cubicBezTo>
                  <a:cubicBezTo>
                    <a:pt x="26305" y="9301"/>
                    <a:pt x="26619" y="9620"/>
                    <a:pt x="26952" y="9920"/>
                  </a:cubicBezTo>
                  <a:cubicBezTo>
                    <a:pt x="27080" y="10035"/>
                    <a:pt x="27212" y="10179"/>
                    <a:pt x="27357" y="10271"/>
                  </a:cubicBezTo>
                  <a:cubicBezTo>
                    <a:pt x="27442" y="10325"/>
                    <a:pt x="27601" y="10388"/>
                    <a:pt x="27598" y="10388"/>
                  </a:cubicBezTo>
                  <a:cubicBezTo>
                    <a:pt x="27597" y="10388"/>
                    <a:pt x="27565" y="10376"/>
                    <a:pt x="27482" y="10346"/>
                  </a:cubicBezTo>
                  <a:cubicBezTo>
                    <a:pt x="26635" y="10038"/>
                    <a:pt x="25801" y="9799"/>
                    <a:pt x="25038" y="9300"/>
                  </a:cubicBezTo>
                  <a:cubicBezTo>
                    <a:pt x="24463" y="8923"/>
                    <a:pt x="24056" y="8367"/>
                    <a:pt x="23519" y="7959"/>
                  </a:cubicBezTo>
                  <a:cubicBezTo>
                    <a:pt x="23524" y="7958"/>
                    <a:pt x="23530" y="7958"/>
                    <a:pt x="23535" y="7958"/>
                  </a:cubicBezTo>
                  <a:close/>
                  <a:moveTo>
                    <a:pt x="12338" y="6093"/>
                  </a:moveTo>
                  <a:lnTo>
                    <a:pt x="12338" y="6093"/>
                  </a:lnTo>
                  <a:cubicBezTo>
                    <a:pt x="12330" y="6151"/>
                    <a:pt x="12326" y="6210"/>
                    <a:pt x="12327" y="6269"/>
                  </a:cubicBezTo>
                  <a:cubicBezTo>
                    <a:pt x="12326" y="6953"/>
                    <a:pt x="12402" y="7602"/>
                    <a:pt x="12465" y="8284"/>
                  </a:cubicBezTo>
                  <a:cubicBezTo>
                    <a:pt x="12573" y="9452"/>
                    <a:pt x="12237" y="10431"/>
                    <a:pt x="11711" y="11453"/>
                  </a:cubicBezTo>
                  <a:cubicBezTo>
                    <a:pt x="11192" y="10415"/>
                    <a:pt x="11002" y="9264"/>
                    <a:pt x="11303" y="8124"/>
                  </a:cubicBezTo>
                  <a:cubicBezTo>
                    <a:pt x="11421" y="7666"/>
                    <a:pt x="11601" y="7228"/>
                    <a:pt x="11837" y="6818"/>
                  </a:cubicBezTo>
                  <a:cubicBezTo>
                    <a:pt x="11966" y="6596"/>
                    <a:pt x="12113" y="6292"/>
                    <a:pt x="12310" y="6122"/>
                  </a:cubicBezTo>
                  <a:cubicBezTo>
                    <a:pt x="12319" y="6113"/>
                    <a:pt x="12329" y="6103"/>
                    <a:pt x="12338" y="6093"/>
                  </a:cubicBezTo>
                  <a:close/>
                  <a:moveTo>
                    <a:pt x="22057" y="8325"/>
                  </a:moveTo>
                  <a:lnTo>
                    <a:pt x="22057" y="8325"/>
                  </a:lnTo>
                  <a:cubicBezTo>
                    <a:pt x="22823" y="8635"/>
                    <a:pt x="23523" y="9085"/>
                    <a:pt x="24120" y="9655"/>
                  </a:cubicBezTo>
                  <a:lnTo>
                    <a:pt x="24120" y="9654"/>
                  </a:lnTo>
                  <a:cubicBezTo>
                    <a:pt x="24499" y="10012"/>
                    <a:pt x="24840" y="10408"/>
                    <a:pt x="25162" y="10818"/>
                  </a:cubicBezTo>
                  <a:cubicBezTo>
                    <a:pt x="25326" y="11026"/>
                    <a:pt x="25582" y="11509"/>
                    <a:pt x="25819" y="11649"/>
                  </a:cubicBezTo>
                  <a:cubicBezTo>
                    <a:pt x="25622" y="11553"/>
                    <a:pt x="25319" y="11300"/>
                    <a:pt x="25206" y="11240"/>
                  </a:cubicBezTo>
                  <a:cubicBezTo>
                    <a:pt x="24876" y="11063"/>
                    <a:pt x="24532" y="10915"/>
                    <a:pt x="24203" y="10739"/>
                  </a:cubicBezTo>
                  <a:cubicBezTo>
                    <a:pt x="23173" y="10186"/>
                    <a:pt x="22448" y="9409"/>
                    <a:pt x="22057" y="8325"/>
                  </a:cubicBezTo>
                  <a:close/>
                  <a:moveTo>
                    <a:pt x="11066" y="10128"/>
                  </a:moveTo>
                  <a:cubicBezTo>
                    <a:pt x="11171" y="10651"/>
                    <a:pt x="11378" y="11148"/>
                    <a:pt x="11673" y="11593"/>
                  </a:cubicBezTo>
                  <a:lnTo>
                    <a:pt x="11673" y="11594"/>
                  </a:lnTo>
                  <a:cubicBezTo>
                    <a:pt x="11114" y="11942"/>
                    <a:pt x="10572" y="12314"/>
                    <a:pt x="10047" y="12707"/>
                  </a:cubicBezTo>
                  <a:cubicBezTo>
                    <a:pt x="10666" y="11957"/>
                    <a:pt x="10996" y="11082"/>
                    <a:pt x="11066" y="10128"/>
                  </a:cubicBezTo>
                  <a:close/>
                  <a:moveTo>
                    <a:pt x="10818" y="3903"/>
                  </a:moveTo>
                  <a:cubicBezTo>
                    <a:pt x="10295" y="4935"/>
                    <a:pt x="10343" y="6105"/>
                    <a:pt x="10539" y="7261"/>
                  </a:cubicBezTo>
                  <a:cubicBezTo>
                    <a:pt x="10892" y="9335"/>
                    <a:pt x="11220" y="11298"/>
                    <a:pt x="9583" y="12929"/>
                  </a:cubicBezTo>
                  <a:cubicBezTo>
                    <a:pt x="8777" y="11319"/>
                    <a:pt x="8313" y="9387"/>
                    <a:pt x="8552" y="7588"/>
                  </a:cubicBezTo>
                  <a:cubicBezTo>
                    <a:pt x="8752" y="6070"/>
                    <a:pt x="9686" y="4863"/>
                    <a:pt x="10818" y="3903"/>
                  </a:cubicBezTo>
                  <a:close/>
                  <a:moveTo>
                    <a:pt x="20246" y="8913"/>
                  </a:moveTo>
                  <a:cubicBezTo>
                    <a:pt x="21137" y="9397"/>
                    <a:pt x="21977" y="9928"/>
                    <a:pt x="22724" y="10632"/>
                  </a:cubicBezTo>
                  <a:lnTo>
                    <a:pt x="22724" y="10631"/>
                  </a:lnTo>
                  <a:cubicBezTo>
                    <a:pt x="23528" y="11389"/>
                    <a:pt x="24016" y="12418"/>
                    <a:pt x="24802" y="13166"/>
                  </a:cubicBezTo>
                  <a:cubicBezTo>
                    <a:pt x="24904" y="13263"/>
                    <a:pt x="25054" y="13349"/>
                    <a:pt x="25047" y="13349"/>
                  </a:cubicBezTo>
                  <a:cubicBezTo>
                    <a:pt x="25043" y="13349"/>
                    <a:pt x="25001" y="13328"/>
                    <a:pt x="24894" y="13276"/>
                  </a:cubicBezTo>
                  <a:cubicBezTo>
                    <a:pt x="24639" y="13152"/>
                    <a:pt x="24387" y="13023"/>
                    <a:pt x="24138" y="12890"/>
                  </a:cubicBezTo>
                  <a:cubicBezTo>
                    <a:pt x="23547" y="12575"/>
                    <a:pt x="22964" y="12238"/>
                    <a:pt x="22431" y="11834"/>
                  </a:cubicBezTo>
                  <a:cubicBezTo>
                    <a:pt x="21421" y="11070"/>
                    <a:pt x="20634" y="10111"/>
                    <a:pt x="20246" y="8913"/>
                  </a:cubicBezTo>
                  <a:close/>
                  <a:moveTo>
                    <a:pt x="6335" y="7193"/>
                  </a:moveTo>
                  <a:lnTo>
                    <a:pt x="6335" y="7193"/>
                  </a:lnTo>
                  <a:cubicBezTo>
                    <a:pt x="6736" y="9511"/>
                    <a:pt x="8119" y="11580"/>
                    <a:pt x="8237" y="13964"/>
                  </a:cubicBezTo>
                  <a:cubicBezTo>
                    <a:pt x="6879" y="11859"/>
                    <a:pt x="6090" y="9670"/>
                    <a:pt x="6335" y="7193"/>
                  </a:cubicBezTo>
                  <a:close/>
                  <a:moveTo>
                    <a:pt x="12262" y="12054"/>
                  </a:moveTo>
                  <a:lnTo>
                    <a:pt x="12262" y="12054"/>
                  </a:lnTo>
                  <a:cubicBezTo>
                    <a:pt x="13726" y="12159"/>
                    <a:pt x="15069" y="12597"/>
                    <a:pt x="16295" y="13440"/>
                  </a:cubicBezTo>
                  <a:cubicBezTo>
                    <a:pt x="16803" y="13793"/>
                    <a:pt x="17282" y="14188"/>
                    <a:pt x="17726" y="14620"/>
                  </a:cubicBezTo>
                  <a:cubicBezTo>
                    <a:pt x="17792" y="14685"/>
                    <a:pt x="17848" y="14746"/>
                    <a:pt x="17902" y="14803"/>
                  </a:cubicBezTo>
                  <a:cubicBezTo>
                    <a:pt x="17854" y="14769"/>
                    <a:pt x="17815" y="14742"/>
                    <a:pt x="17800" y="14733"/>
                  </a:cubicBezTo>
                  <a:cubicBezTo>
                    <a:pt x="15992" y="13722"/>
                    <a:pt x="13849" y="13432"/>
                    <a:pt x="12262" y="12054"/>
                  </a:cubicBezTo>
                  <a:close/>
                  <a:moveTo>
                    <a:pt x="18215" y="9437"/>
                  </a:moveTo>
                  <a:lnTo>
                    <a:pt x="18215" y="9437"/>
                  </a:lnTo>
                  <a:cubicBezTo>
                    <a:pt x="19230" y="10135"/>
                    <a:pt x="20132" y="10791"/>
                    <a:pt x="20837" y="11843"/>
                  </a:cubicBezTo>
                  <a:cubicBezTo>
                    <a:pt x="21461" y="12775"/>
                    <a:pt x="21953" y="13808"/>
                    <a:pt x="22740" y="14621"/>
                  </a:cubicBezTo>
                  <a:cubicBezTo>
                    <a:pt x="22891" y="14777"/>
                    <a:pt x="23070" y="14855"/>
                    <a:pt x="23067" y="14855"/>
                  </a:cubicBezTo>
                  <a:cubicBezTo>
                    <a:pt x="23065" y="14855"/>
                    <a:pt x="22990" y="14824"/>
                    <a:pt x="22791" y="14761"/>
                  </a:cubicBezTo>
                  <a:cubicBezTo>
                    <a:pt x="22457" y="14656"/>
                    <a:pt x="22141" y="14509"/>
                    <a:pt x="21833" y="14346"/>
                  </a:cubicBezTo>
                  <a:cubicBezTo>
                    <a:pt x="21217" y="14020"/>
                    <a:pt x="20653" y="13604"/>
                    <a:pt x="20160" y="13112"/>
                  </a:cubicBezTo>
                  <a:cubicBezTo>
                    <a:pt x="19133" y="12086"/>
                    <a:pt x="18549" y="10818"/>
                    <a:pt x="18215" y="9437"/>
                  </a:cubicBezTo>
                  <a:close/>
                  <a:moveTo>
                    <a:pt x="14482" y="10644"/>
                  </a:moveTo>
                  <a:cubicBezTo>
                    <a:pt x="14485" y="10646"/>
                    <a:pt x="14486" y="10647"/>
                    <a:pt x="14489" y="10647"/>
                  </a:cubicBezTo>
                  <a:cubicBezTo>
                    <a:pt x="15957" y="10842"/>
                    <a:pt x="17290" y="11366"/>
                    <a:pt x="18443" y="12309"/>
                  </a:cubicBezTo>
                  <a:cubicBezTo>
                    <a:pt x="19086" y="12834"/>
                    <a:pt x="19647" y="13454"/>
                    <a:pt x="20133" y="14126"/>
                  </a:cubicBezTo>
                  <a:cubicBezTo>
                    <a:pt x="20317" y="14381"/>
                    <a:pt x="20490" y="14644"/>
                    <a:pt x="20654" y="14912"/>
                  </a:cubicBezTo>
                  <a:cubicBezTo>
                    <a:pt x="20664" y="14927"/>
                    <a:pt x="20672" y="14943"/>
                    <a:pt x="20681" y="14957"/>
                  </a:cubicBezTo>
                  <a:cubicBezTo>
                    <a:pt x="20030" y="14289"/>
                    <a:pt x="19139" y="13801"/>
                    <a:pt x="18299" y="13480"/>
                  </a:cubicBezTo>
                  <a:cubicBezTo>
                    <a:pt x="17660" y="13236"/>
                    <a:pt x="16991" y="13052"/>
                    <a:pt x="16395" y="12709"/>
                  </a:cubicBezTo>
                  <a:cubicBezTo>
                    <a:pt x="15780" y="12357"/>
                    <a:pt x="14466" y="11435"/>
                    <a:pt x="14482" y="10644"/>
                  </a:cubicBezTo>
                  <a:close/>
                  <a:moveTo>
                    <a:pt x="2269" y="7774"/>
                  </a:moveTo>
                  <a:lnTo>
                    <a:pt x="2269" y="7774"/>
                  </a:lnTo>
                  <a:cubicBezTo>
                    <a:pt x="3674" y="10316"/>
                    <a:pt x="6728" y="12410"/>
                    <a:pt x="6688" y="15489"/>
                  </a:cubicBezTo>
                  <a:cubicBezTo>
                    <a:pt x="5855" y="14306"/>
                    <a:pt x="4633" y="13442"/>
                    <a:pt x="3787" y="12265"/>
                  </a:cubicBezTo>
                  <a:cubicBezTo>
                    <a:pt x="2836" y="10942"/>
                    <a:pt x="2444" y="9367"/>
                    <a:pt x="2269" y="7774"/>
                  </a:cubicBezTo>
                  <a:close/>
                  <a:moveTo>
                    <a:pt x="9972" y="13758"/>
                  </a:moveTo>
                  <a:lnTo>
                    <a:pt x="9972" y="13758"/>
                  </a:lnTo>
                  <a:cubicBezTo>
                    <a:pt x="11092" y="13840"/>
                    <a:pt x="12218" y="13870"/>
                    <a:pt x="13321" y="14102"/>
                  </a:cubicBezTo>
                  <a:lnTo>
                    <a:pt x="13321" y="14101"/>
                  </a:lnTo>
                  <a:cubicBezTo>
                    <a:pt x="14049" y="14253"/>
                    <a:pt x="14753" y="14498"/>
                    <a:pt x="15419" y="14831"/>
                  </a:cubicBezTo>
                  <a:cubicBezTo>
                    <a:pt x="15776" y="15009"/>
                    <a:pt x="17092" y="15596"/>
                    <a:pt x="17191" y="15909"/>
                  </a:cubicBezTo>
                  <a:cubicBezTo>
                    <a:pt x="17216" y="15931"/>
                    <a:pt x="17236" y="15948"/>
                    <a:pt x="17255" y="15963"/>
                  </a:cubicBezTo>
                  <a:lnTo>
                    <a:pt x="16947" y="15911"/>
                  </a:lnTo>
                  <a:cubicBezTo>
                    <a:pt x="16594" y="15836"/>
                    <a:pt x="16229" y="15787"/>
                    <a:pt x="15873" y="15727"/>
                  </a:cubicBezTo>
                  <a:lnTo>
                    <a:pt x="13905" y="15389"/>
                  </a:lnTo>
                  <a:cubicBezTo>
                    <a:pt x="12533" y="15155"/>
                    <a:pt x="10728" y="15109"/>
                    <a:pt x="9972" y="13758"/>
                  </a:cubicBezTo>
                  <a:close/>
                  <a:moveTo>
                    <a:pt x="409" y="13128"/>
                  </a:moveTo>
                  <a:cubicBezTo>
                    <a:pt x="755" y="13128"/>
                    <a:pt x="3079" y="14157"/>
                    <a:pt x="3338" y="14297"/>
                  </a:cubicBezTo>
                  <a:cubicBezTo>
                    <a:pt x="4362" y="14853"/>
                    <a:pt x="5193" y="15588"/>
                    <a:pt x="6013" y="16392"/>
                  </a:cubicBezTo>
                  <a:cubicBezTo>
                    <a:pt x="4955" y="16263"/>
                    <a:pt x="3938" y="15972"/>
                    <a:pt x="2999" y="15457"/>
                  </a:cubicBezTo>
                  <a:cubicBezTo>
                    <a:pt x="2437" y="15151"/>
                    <a:pt x="1915" y="14777"/>
                    <a:pt x="1443" y="14345"/>
                  </a:cubicBezTo>
                  <a:cubicBezTo>
                    <a:pt x="1272" y="14188"/>
                    <a:pt x="301" y="13252"/>
                    <a:pt x="368" y="13141"/>
                  </a:cubicBezTo>
                  <a:cubicBezTo>
                    <a:pt x="373" y="13132"/>
                    <a:pt x="387" y="13128"/>
                    <a:pt x="409" y="13128"/>
                  </a:cubicBezTo>
                  <a:close/>
                  <a:moveTo>
                    <a:pt x="8873" y="14863"/>
                  </a:moveTo>
                  <a:lnTo>
                    <a:pt x="8873" y="14863"/>
                  </a:lnTo>
                  <a:cubicBezTo>
                    <a:pt x="11311" y="15443"/>
                    <a:pt x="13060" y="17095"/>
                    <a:pt x="14378" y="19153"/>
                  </a:cubicBezTo>
                  <a:cubicBezTo>
                    <a:pt x="13566" y="18522"/>
                    <a:pt x="12709" y="17999"/>
                    <a:pt x="11807" y="17479"/>
                  </a:cubicBezTo>
                  <a:cubicBezTo>
                    <a:pt x="10638" y="16803"/>
                    <a:pt x="9783" y="15837"/>
                    <a:pt x="8873" y="14863"/>
                  </a:cubicBezTo>
                  <a:close/>
                  <a:moveTo>
                    <a:pt x="7689" y="16466"/>
                  </a:moveTo>
                  <a:cubicBezTo>
                    <a:pt x="8898" y="16466"/>
                    <a:pt x="10064" y="17238"/>
                    <a:pt x="10951" y="18000"/>
                  </a:cubicBezTo>
                  <a:cubicBezTo>
                    <a:pt x="11525" y="18494"/>
                    <a:pt x="12031" y="19057"/>
                    <a:pt x="12510" y="19639"/>
                  </a:cubicBezTo>
                  <a:cubicBezTo>
                    <a:pt x="12649" y="19807"/>
                    <a:pt x="13426" y="20968"/>
                    <a:pt x="13548" y="20968"/>
                  </a:cubicBezTo>
                  <a:cubicBezTo>
                    <a:pt x="13550" y="20968"/>
                    <a:pt x="13551" y="20968"/>
                    <a:pt x="13552" y="20968"/>
                  </a:cubicBezTo>
                  <a:lnTo>
                    <a:pt x="13552" y="20968"/>
                  </a:lnTo>
                  <a:cubicBezTo>
                    <a:pt x="13546" y="20969"/>
                    <a:pt x="13541" y="20969"/>
                    <a:pt x="13534" y="20969"/>
                  </a:cubicBezTo>
                  <a:cubicBezTo>
                    <a:pt x="13286" y="20969"/>
                    <a:pt x="12319" y="20172"/>
                    <a:pt x="12079" y="20022"/>
                  </a:cubicBezTo>
                  <a:cubicBezTo>
                    <a:pt x="11539" y="19683"/>
                    <a:pt x="10995" y="19350"/>
                    <a:pt x="10459" y="19005"/>
                  </a:cubicBezTo>
                  <a:cubicBezTo>
                    <a:pt x="9840" y="18609"/>
                    <a:pt x="9225" y="18198"/>
                    <a:pt x="8683" y="17700"/>
                  </a:cubicBezTo>
                  <a:cubicBezTo>
                    <a:pt x="8241" y="17296"/>
                    <a:pt x="7869" y="16842"/>
                    <a:pt x="7393" y="16482"/>
                  </a:cubicBezTo>
                  <a:cubicBezTo>
                    <a:pt x="7492" y="16471"/>
                    <a:pt x="7590" y="16466"/>
                    <a:pt x="7689" y="16466"/>
                  </a:cubicBezTo>
                  <a:close/>
                  <a:moveTo>
                    <a:pt x="21715" y="8108"/>
                  </a:moveTo>
                  <a:lnTo>
                    <a:pt x="21715" y="8108"/>
                  </a:lnTo>
                  <a:cubicBezTo>
                    <a:pt x="20496" y="8363"/>
                    <a:pt x="19286" y="8655"/>
                    <a:pt x="18100" y="9009"/>
                  </a:cubicBezTo>
                  <a:cubicBezTo>
                    <a:pt x="18092" y="9006"/>
                    <a:pt x="18083" y="9004"/>
                    <a:pt x="18075" y="9004"/>
                  </a:cubicBezTo>
                  <a:cubicBezTo>
                    <a:pt x="18052" y="9004"/>
                    <a:pt x="18030" y="9015"/>
                    <a:pt x="18018" y="9035"/>
                  </a:cubicBezTo>
                  <a:cubicBezTo>
                    <a:pt x="15681" y="9742"/>
                    <a:pt x="13441" y="10707"/>
                    <a:pt x="11425" y="12169"/>
                  </a:cubicBezTo>
                  <a:cubicBezTo>
                    <a:pt x="8185" y="14517"/>
                    <a:pt x="5603" y="17780"/>
                    <a:pt x="3826" y="21350"/>
                  </a:cubicBezTo>
                  <a:cubicBezTo>
                    <a:pt x="3758" y="21321"/>
                    <a:pt x="3694" y="21305"/>
                    <a:pt x="3639" y="21249"/>
                  </a:cubicBezTo>
                  <a:cubicBezTo>
                    <a:pt x="3588" y="21197"/>
                    <a:pt x="3555" y="21132"/>
                    <a:pt x="3542" y="21061"/>
                  </a:cubicBezTo>
                  <a:cubicBezTo>
                    <a:pt x="3550" y="21053"/>
                    <a:pt x="3556" y="21044"/>
                    <a:pt x="3562" y="21034"/>
                  </a:cubicBezTo>
                  <a:cubicBezTo>
                    <a:pt x="4395" y="19155"/>
                    <a:pt x="5495" y="17408"/>
                    <a:pt x="6829" y="15845"/>
                  </a:cubicBezTo>
                  <a:cubicBezTo>
                    <a:pt x="6849" y="15837"/>
                    <a:pt x="6864" y="15820"/>
                    <a:pt x="6868" y="15799"/>
                  </a:cubicBezTo>
                  <a:cubicBezTo>
                    <a:pt x="7684" y="14851"/>
                    <a:pt x="8585" y="13977"/>
                    <a:pt x="9559" y="13190"/>
                  </a:cubicBezTo>
                  <a:lnTo>
                    <a:pt x="9562" y="13193"/>
                  </a:lnTo>
                  <a:cubicBezTo>
                    <a:pt x="9576" y="13215"/>
                    <a:pt x="9595" y="13225"/>
                    <a:pt x="9614" y="13225"/>
                  </a:cubicBezTo>
                  <a:cubicBezTo>
                    <a:pt x="9660" y="13225"/>
                    <a:pt x="9706" y="13169"/>
                    <a:pt x="9676" y="13114"/>
                  </a:cubicBezTo>
                  <a:cubicBezTo>
                    <a:pt x="9675" y="13112"/>
                    <a:pt x="9674" y="13109"/>
                    <a:pt x="9672" y="13108"/>
                  </a:cubicBezTo>
                  <a:cubicBezTo>
                    <a:pt x="9678" y="13105"/>
                    <a:pt x="9683" y="13101"/>
                    <a:pt x="9687" y="13098"/>
                  </a:cubicBezTo>
                  <a:cubicBezTo>
                    <a:pt x="9699" y="13086"/>
                    <a:pt x="9710" y="13074"/>
                    <a:pt x="9720" y="13062"/>
                  </a:cubicBezTo>
                  <a:cubicBezTo>
                    <a:pt x="10283" y="12617"/>
                    <a:pt x="10867" y="12201"/>
                    <a:pt x="11473" y="11815"/>
                  </a:cubicBezTo>
                  <a:cubicBezTo>
                    <a:pt x="14097" y="10147"/>
                    <a:pt x="16960" y="9115"/>
                    <a:pt x="19936" y="8457"/>
                  </a:cubicBezTo>
                  <a:cubicBezTo>
                    <a:pt x="19949" y="8469"/>
                    <a:pt x="19965" y="8474"/>
                    <a:pt x="19981" y="8474"/>
                  </a:cubicBezTo>
                  <a:cubicBezTo>
                    <a:pt x="20007" y="8474"/>
                    <a:pt x="20032" y="8460"/>
                    <a:pt x="20044" y="8435"/>
                  </a:cubicBezTo>
                  <a:cubicBezTo>
                    <a:pt x="20597" y="8313"/>
                    <a:pt x="21154" y="8205"/>
                    <a:pt x="21715" y="8108"/>
                  </a:cubicBezTo>
                  <a:close/>
                  <a:moveTo>
                    <a:pt x="6820" y="17214"/>
                  </a:moveTo>
                  <a:lnTo>
                    <a:pt x="6820" y="17214"/>
                  </a:lnTo>
                  <a:cubicBezTo>
                    <a:pt x="9039" y="18787"/>
                    <a:pt x="9760" y="21342"/>
                    <a:pt x="9776" y="23956"/>
                  </a:cubicBezTo>
                  <a:cubicBezTo>
                    <a:pt x="9185" y="23019"/>
                    <a:pt x="8591" y="22084"/>
                    <a:pt x="8003" y="21144"/>
                  </a:cubicBezTo>
                  <a:cubicBezTo>
                    <a:pt x="7246" y="19934"/>
                    <a:pt x="6568" y="18681"/>
                    <a:pt x="6820" y="17214"/>
                  </a:cubicBezTo>
                  <a:close/>
                  <a:moveTo>
                    <a:pt x="16990" y="0"/>
                  </a:moveTo>
                  <a:cubicBezTo>
                    <a:pt x="16954" y="0"/>
                    <a:pt x="16916" y="17"/>
                    <a:pt x="16899" y="52"/>
                  </a:cubicBezTo>
                  <a:cubicBezTo>
                    <a:pt x="15487" y="2898"/>
                    <a:pt x="15800" y="6364"/>
                    <a:pt x="17900" y="8788"/>
                  </a:cubicBezTo>
                  <a:cubicBezTo>
                    <a:pt x="16746" y="9136"/>
                    <a:pt x="15616" y="9561"/>
                    <a:pt x="14518" y="10063"/>
                  </a:cubicBezTo>
                  <a:cubicBezTo>
                    <a:pt x="15196" y="8927"/>
                    <a:pt x="15528" y="7621"/>
                    <a:pt x="15397" y="6296"/>
                  </a:cubicBezTo>
                  <a:cubicBezTo>
                    <a:pt x="15212" y="4418"/>
                    <a:pt x="14269" y="2803"/>
                    <a:pt x="15371" y="1005"/>
                  </a:cubicBezTo>
                  <a:cubicBezTo>
                    <a:pt x="15414" y="934"/>
                    <a:pt x="15346" y="867"/>
                    <a:pt x="15278" y="867"/>
                  </a:cubicBezTo>
                  <a:cubicBezTo>
                    <a:pt x="15253" y="867"/>
                    <a:pt x="15228" y="876"/>
                    <a:pt x="15208" y="898"/>
                  </a:cubicBezTo>
                  <a:cubicBezTo>
                    <a:pt x="14190" y="2033"/>
                    <a:pt x="13118" y="3276"/>
                    <a:pt x="12978" y="4862"/>
                  </a:cubicBezTo>
                  <a:cubicBezTo>
                    <a:pt x="12829" y="6556"/>
                    <a:pt x="13381" y="8652"/>
                    <a:pt x="14250" y="10114"/>
                  </a:cubicBezTo>
                  <a:cubicBezTo>
                    <a:pt x="14238" y="10136"/>
                    <a:pt x="14237" y="10164"/>
                    <a:pt x="14249" y="10188"/>
                  </a:cubicBezTo>
                  <a:cubicBezTo>
                    <a:pt x="13446" y="10567"/>
                    <a:pt x="12663" y="10988"/>
                    <a:pt x="11905" y="11451"/>
                  </a:cubicBezTo>
                  <a:cubicBezTo>
                    <a:pt x="12299" y="10675"/>
                    <a:pt x="12639" y="9874"/>
                    <a:pt x="12666" y="8989"/>
                  </a:cubicBezTo>
                  <a:cubicBezTo>
                    <a:pt x="12699" y="7889"/>
                    <a:pt x="12325" y="6848"/>
                    <a:pt x="12609" y="5753"/>
                  </a:cubicBezTo>
                  <a:cubicBezTo>
                    <a:pt x="12624" y="5693"/>
                    <a:pt x="12574" y="5651"/>
                    <a:pt x="12523" y="5651"/>
                  </a:cubicBezTo>
                  <a:cubicBezTo>
                    <a:pt x="12500" y="5651"/>
                    <a:pt x="12476" y="5660"/>
                    <a:pt x="12459" y="5679"/>
                  </a:cubicBezTo>
                  <a:cubicBezTo>
                    <a:pt x="11669" y="6574"/>
                    <a:pt x="11128" y="7680"/>
                    <a:pt x="11008" y="8815"/>
                  </a:cubicBezTo>
                  <a:cubicBezTo>
                    <a:pt x="10763" y="7042"/>
                    <a:pt x="10063" y="5095"/>
                    <a:pt x="11273" y="3532"/>
                  </a:cubicBezTo>
                  <a:cubicBezTo>
                    <a:pt x="11326" y="3464"/>
                    <a:pt x="11270" y="3367"/>
                    <a:pt x="11198" y="3367"/>
                  </a:cubicBezTo>
                  <a:cubicBezTo>
                    <a:pt x="11180" y="3367"/>
                    <a:pt x="11160" y="3373"/>
                    <a:pt x="11142" y="3387"/>
                  </a:cubicBezTo>
                  <a:cubicBezTo>
                    <a:pt x="9771" y="4407"/>
                    <a:pt x="8581" y="5799"/>
                    <a:pt x="8344" y="7546"/>
                  </a:cubicBezTo>
                  <a:cubicBezTo>
                    <a:pt x="8095" y="9392"/>
                    <a:pt x="8524" y="11534"/>
                    <a:pt x="9515" y="13117"/>
                  </a:cubicBezTo>
                  <a:cubicBezTo>
                    <a:pt x="9148" y="13406"/>
                    <a:pt x="8792" y="13709"/>
                    <a:pt x="8445" y="14022"/>
                  </a:cubicBezTo>
                  <a:cubicBezTo>
                    <a:pt x="8344" y="11323"/>
                    <a:pt x="6593" y="9040"/>
                    <a:pt x="6450" y="6348"/>
                  </a:cubicBezTo>
                  <a:cubicBezTo>
                    <a:pt x="6447" y="6283"/>
                    <a:pt x="6394" y="6249"/>
                    <a:pt x="6341" y="6249"/>
                  </a:cubicBezTo>
                  <a:cubicBezTo>
                    <a:pt x="6294" y="6249"/>
                    <a:pt x="6248" y="6276"/>
                    <a:pt x="6237" y="6333"/>
                  </a:cubicBezTo>
                  <a:cubicBezTo>
                    <a:pt x="5726" y="9007"/>
                    <a:pt x="6306" y="12183"/>
                    <a:pt x="8259" y="14193"/>
                  </a:cubicBezTo>
                  <a:cubicBezTo>
                    <a:pt x="7784" y="14630"/>
                    <a:pt x="7329" y="15091"/>
                    <a:pt x="6896" y="15571"/>
                  </a:cubicBezTo>
                  <a:cubicBezTo>
                    <a:pt x="7017" y="12143"/>
                    <a:pt x="3376" y="10022"/>
                    <a:pt x="2204" y="7120"/>
                  </a:cubicBezTo>
                  <a:cubicBezTo>
                    <a:pt x="2184" y="7069"/>
                    <a:pt x="2137" y="7045"/>
                    <a:pt x="2091" y="7045"/>
                  </a:cubicBezTo>
                  <a:cubicBezTo>
                    <a:pt x="2030" y="7045"/>
                    <a:pt x="1970" y="7087"/>
                    <a:pt x="1976" y="7165"/>
                  </a:cubicBezTo>
                  <a:cubicBezTo>
                    <a:pt x="2101" y="8787"/>
                    <a:pt x="2399" y="10427"/>
                    <a:pt x="3231" y="11849"/>
                  </a:cubicBezTo>
                  <a:cubicBezTo>
                    <a:pt x="4111" y="13352"/>
                    <a:pt x="5558" y="14490"/>
                    <a:pt x="6705" y="15784"/>
                  </a:cubicBezTo>
                  <a:cubicBezTo>
                    <a:pt x="6532" y="15981"/>
                    <a:pt x="6362" y="16183"/>
                    <a:pt x="6196" y="16387"/>
                  </a:cubicBezTo>
                  <a:cubicBezTo>
                    <a:pt x="5547" y="15560"/>
                    <a:pt x="4702" y="14879"/>
                    <a:pt x="3806" y="14338"/>
                  </a:cubicBezTo>
                  <a:cubicBezTo>
                    <a:pt x="2647" y="13640"/>
                    <a:pt x="1393" y="13393"/>
                    <a:pt x="170" y="12854"/>
                  </a:cubicBezTo>
                  <a:cubicBezTo>
                    <a:pt x="157" y="12848"/>
                    <a:pt x="144" y="12846"/>
                    <a:pt x="132" y="12846"/>
                  </a:cubicBezTo>
                  <a:cubicBezTo>
                    <a:pt x="60" y="12846"/>
                    <a:pt x="0" y="12927"/>
                    <a:pt x="49" y="12997"/>
                  </a:cubicBezTo>
                  <a:cubicBezTo>
                    <a:pt x="1453" y="15000"/>
                    <a:pt x="3595" y="16345"/>
                    <a:pt x="6048" y="16574"/>
                  </a:cubicBezTo>
                  <a:cubicBezTo>
                    <a:pt x="4978" y="17912"/>
                    <a:pt x="4087" y="19385"/>
                    <a:pt x="3394" y="20952"/>
                  </a:cubicBezTo>
                  <a:cubicBezTo>
                    <a:pt x="3384" y="20972"/>
                    <a:pt x="3383" y="20996"/>
                    <a:pt x="3391" y="21017"/>
                  </a:cubicBezTo>
                  <a:cubicBezTo>
                    <a:pt x="3387" y="21026"/>
                    <a:pt x="3386" y="21036"/>
                    <a:pt x="3386" y="21046"/>
                  </a:cubicBezTo>
                  <a:cubicBezTo>
                    <a:pt x="3394" y="21256"/>
                    <a:pt x="3574" y="21501"/>
                    <a:pt x="3801" y="21501"/>
                  </a:cubicBezTo>
                  <a:cubicBezTo>
                    <a:pt x="3804" y="21501"/>
                    <a:pt x="3806" y="21501"/>
                    <a:pt x="3808" y="21501"/>
                  </a:cubicBezTo>
                  <a:cubicBezTo>
                    <a:pt x="3830" y="21500"/>
                    <a:pt x="3851" y="21489"/>
                    <a:pt x="3863" y="21470"/>
                  </a:cubicBezTo>
                  <a:cubicBezTo>
                    <a:pt x="3866" y="21471"/>
                    <a:pt x="3869" y="21471"/>
                    <a:pt x="3872" y="21471"/>
                  </a:cubicBezTo>
                  <a:cubicBezTo>
                    <a:pt x="3895" y="21471"/>
                    <a:pt x="3917" y="21458"/>
                    <a:pt x="3927" y="21437"/>
                  </a:cubicBezTo>
                  <a:cubicBezTo>
                    <a:pt x="4727" y="19945"/>
                    <a:pt x="5625" y="18509"/>
                    <a:pt x="6640" y="17166"/>
                  </a:cubicBezTo>
                  <a:lnTo>
                    <a:pt x="6640" y="17166"/>
                  </a:lnTo>
                  <a:cubicBezTo>
                    <a:pt x="6412" y="18341"/>
                    <a:pt x="6764" y="19403"/>
                    <a:pt x="7336" y="20432"/>
                  </a:cubicBezTo>
                  <a:cubicBezTo>
                    <a:pt x="8087" y="21777"/>
                    <a:pt x="8969" y="23063"/>
                    <a:pt x="9794" y="24366"/>
                  </a:cubicBezTo>
                  <a:cubicBezTo>
                    <a:pt x="9813" y="24397"/>
                    <a:pt x="9842" y="24411"/>
                    <a:pt x="9871" y="24411"/>
                  </a:cubicBezTo>
                  <a:cubicBezTo>
                    <a:pt x="9925" y="24411"/>
                    <a:pt x="9979" y="24363"/>
                    <a:pt x="9980" y="24302"/>
                  </a:cubicBezTo>
                  <a:cubicBezTo>
                    <a:pt x="10014" y="21542"/>
                    <a:pt x="9300" y="18527"/>
                    <a:pt x="6765" y="17020"/>
                  </a:cubicBezTo>
                  <a:cubicBezTo>
                    <a:pt x="6761" y="17018"/>
                    <a:pt x="6758" y="17016"/>
                    <a:pt x="6754" y="17016"/>
                  </a:cubicBezTo>
                  <a:cubicBezTo>
                    <a:pt x="6880" y="16852"/>
                    <a:pt x="7006" y="16690"/>
                    <a:pt x="7134" y="16528"/>
                  </a:cubicBezTo>
                  <a:lnTo>
                    <a:pt x="7146" y="16540"/>
                  </a:lnTo>
                  <a:cubicBezTo>
                    <a:pt x="8196" y="17274"/>
                    <a:pt x="8996" y="18275"/>
                    <a:pt x="10088" y="18986"/>
                  </a:cubicBezTo>
                  <a:cubicBezTo>
                    <a:pt x="11305" y="19775"/>
                    <a:pt x="12549" y="20525"/>
                    <a:pt x="13778" y="21292"/>
                  </a:cubicBezTo>
                  <a:cubicBezTo>
                    <a:pt x="13791" y="21300"/>
                    <a:pt x="13804" y="21303"/>
                    <a:pt x="13817" y="21303"/>
                  </a:cubicBezTo>
                  <a:cubicBezTo>
                    <a:pt x="13879" y="21303"/>
                    <a:pt x="13931" y="21219"/>
                    <a:pt x="13889" y="21162"/>
                  </a:cubicBezTo>
                  <a:cubicBezTo>
                    <a:pt x="12911" y="19837"/>
                    <a:pt x="11913" y="18481"/>
                    <a:pt x="10579" y="17486"/>
                  </a:cubicBezTo>
                  <a:cubicBezTo>
                    <a:pt x="9804" y="16908"/>
                    <a:pt x="8832" y="16322"/>
                    <a:pt x="7844" y="16322"/>
                  </a:cubicBezTo>
                  <a:cubicBezTo>
                    <a:pt x="7653" y="16322"/>
                    <a:pt x="7461" y="16344"/>
                    <a:pt x="7270" y="16392"/>
                  </a:cubicBezTo>
                  <a:cubicBezTo>
                    <a:pt x="7264" y="16388"/>
                    <a:pt x="7257" y="16384"/>
                    <a:pt x="7249" y="16383"/>
                  </a:cubicBezTo>
                  <a:cubicBezTo>
                    <a:pt x="7678" y="15855"/>
                    <a:pt x="8128" y="15345"/>
                    <a:pt x="8599" y="14853"/>
                  </a:cubicBezTo>
                  <a:cubicBezTo>
                    <a:pt x="8603" y="14867"/>
                    <a:pt x="8611" y="14877"/>
                    <a:pt x="8620" y="14887"/>
                  </a:cubicBezTo>
                  <a:cubicBezTo>
                    <a:pt x="9431" y="15748"/>
                    <a:pt x="10199" y="16698"/>
                    <a:pt x="11200" y="17346"/>
                  </a:cubicBezTo>
                  <a:cubicBezTo>
                    <a:pt x="12393" y="18118"/>
                    <a:pt x="13616" y="18742"/>
                    <a:pt x="14706" y="19673"/>
                  </a:cubicBezTo>
                  <a:cubicBezTo>
                    <a:pt x="14727" y="19690"/>
                    <a:pt x="14748" y="19697"/>
                    <a:pt x="14769" y="19697"/>
                  </a:cubicBezTo>
                  <a:cubicBezTo>
                    <a:pt x="14838" y="19697"/>
                    <a:pt x="14896" y="19614"/>
                    <a:pt x="14853" y="19541"/>
                  </a:cubicBezTo>
                  <a:cubicBezTo>
                    <a:pt x="13498" y="17248"/>
                    <a:pt x="11519" y="15083"/>
                    <a:pt x="8763" y="14682"/>
                  </a:cubicBezTo>
                  <a:cubicBezTo>
                    <a:pt x="9083" y="14356"/>
                    <a:pt x="9412" y="14038"/>
                    <a:pt x="9751" y="13730"/>
                  </a:cubicBezTo>
                  <a:lnTo>
                    <a:pt x="9751" y="13730"/>
                  </a:lnTo>
                  <a:cubicBezTo>
                    <a:pt x="9744" y="13756"/>
                    <a:pt x="9747" y="13784"/>
                    <a:pt x="9759" y="13809"/>
                  </a:cubicBezTo>
                  <a:cubicBezTo>
                    <a:pt x="10331" y="14915"/>
                    <a:pt x="11473" y="15176"/>
                    <a:pt x="12613" y="15372"/>
                  </a:cubicBezTo>
                  <a:cubicBezTo>
                    <a:pt x="14282" y="15661"/>
                    <a:pt x="15957" y="15925"/>
                    <a:pt x="17630" y="16201"/>
                  </a:cubicBezTo>
                  <a:cubicBezTo>
                    <a:pt x="17634" y="16202"/>
                    <a:pt x="17638" y="16202"/>
                    <a:pt x="17642" y="16202"/>
                  </a:cubicBezTo>
                  <a:cubicBezTo>
                    <a:pt x="17715" y="16202"/>
                    <a:pt x="17774" y="16101"/>
                    <a:pt x="17703" y="16051"/>
                  </a:cubicBezTo>
                  <a:cubicBezTo>
                    <a:pt x="16586" y="15283"/>
                    <a:pt x="15448" y="14510"/>
                    <a:pt x="14137" y="14109"/>
                  </a:cubicBezTo>
                  <a:cubicBezTo>
                    <a:pt x="12927" y="13738"/>
                    <a:pt x="11639" y="13637"/>
                    <a:pt x="10372" y="13637"/>
                  </a:cubicBezTo>
                  <a:cubicBezTo>
                    <a:pt x="10205" y="13637"/>
                    <a:pt x="10038" y="13639"/>
                    <a:pt x="9872" y="13642"/>
                  </a:cubicBezTo>
                  <a:cubicBezTo>
                    <a:pt x="9870" y="13642"/>
                    <a:pt x="9868" y="13641"/>
                    <a:pt x="9866" y="13641"/>
                  </a:cubicBezTo>
                  <a:cubicBezTo>
                    <a:pt x="9863" y="13641"/>
                    <a:pt x="9861" y="13642"/>
                    <a:pt x="9859" y="13642"/>
                  </a:cubicBezTo>
                  <a:lnTo>
                    <a:pt x="9851" y="13642"/>
                  </a:lnTo>
                  <a:cubicBezTo>
                    <a:pt x="10382" y="13165"/>
                    <a:pt x="10938" y="12717"/>
                    <a:pt x="11514" y="12295"/>
                  </a:cubicBezTo>
                  <a:cubicBezTo>
                    <a:pt x="11653" y="12195"/>
                    <a:pt x="11793" y="12102"/>
                    <a:pt x="11933" y="12007"/>
                  </a:cubicBezTo>
                  <a:cubicBezTo>
                    <a:pt x="13718" y="13730"/>
                    <a:pt x="16369" y="13905"/>
                    <a:pt x="18373" y="15287"/>
                  </a:cubicBezTo>
                  <a:cubicBezTo>
                    <a:pt x="18391" y="15299"/>
                    <a:pt x="18409" y="15305"/>
                    <a:pt x="18426" y="15305"/>
                  </a:cubicBezTo>
                  <a:cubicBezTo>
                    <a:pt x="18491" y="15305"/>
                    <a:pt x="18537" y="15224"/>
                    <a:pt x="18479" y="15161"/>
                  </a:cubicBezTo>
                  <a:cubicBezTo>
                    <a:pt x="16896" y="13445"/>
                    <a:pt x="14793" y="11926"/>
                    <a:pt x="12376" y="11926"/>
                  </a:cubicBezTo>
                  <a:cubicBezTo>
                    <a:pt x="12293" y="11926"/>
                    <a:pt x="12210" y="11928"/>
                    <a:pt x="12126" y="11931"/>
                  </a:cubicBezTo>
                  <a:cubicBezTo>
                    <a:pt x="12114" y="11919"/>
                    <a:pt x="12102" y="11909"/>
                    <a:pt x="12090" y="11898"/>
                  </a:cubicBezTo>
                  <a:cubicBezTo>
                    <a:pt x="12799" y="11425"/>
                    <a:pt x="13540" y="11000"/>
                    <a:pt x="14305" y="10627"/>
                  </a:cubicBezTo>
                  <a:lnTo>
                    <a:pt x="14305" y="10627"/>
                  </a:lnTo>
                  <a:cubicBezTo>
                    <a:pt x="14225" y="11614"/>
                    <a:pt x="15700" y="12566"/>
                    <a:pt x="16447" y="12961"/>
                  </a:cubicBezTo>
                  <a:cubicBezTo>
                    <a:pt x="17194" y="13356"/>
                    <a:pt x="18026" y="13536"/>
                    <a:pt x="18787" y="13890"/>
                  </a:cubicBezTo>
                  <a:cubicBezTo>
                    <a:pt x="19709" y="14318"/>
                    <a:pt x="20472" y="14956"/>
                    <a:pt x="21117" y="15733"/>
                  </a:cubicBezTo>
                  <a:cubicBezTo>
                    <a:pt x="21138" y="15759"/>
                    <a:pt x="21163" y="15770"/>
                    <a:pt x="21187" y="15770"/>
                  </a:cubicBezTo>
                  <a:cubicBezTo>
                    <a:pt x="21246" y="15770"/>
                    <a:pt x="21298" y="15705"/>
                    <a:pt x="21260" y="15636"/>
                  </a:cubicBezTo>
                  <a:cubicBezTo>
                    <a:pt x="19882" y="13076"/>
                    <a:pt x="17587" y="10660"/>
                    <a:pt x="14497" y="10536"/>
                  </a:cubicBezTo>
                  <a:lnTo>
                    <a:pt x="14496" y="10536"/>
                  </a:lnTo>
                  <a:cubicBezTo>
                    <a:pt x="15636" y="9994"/>
                    <a:pt x="16818" y="9556"/>
                    <a:pt x="18024" y="9189"/>
                  </a:cubicBezTo>
                  <a:lnTo>
                    <a:pt x="18026" y="9197"/>
                  </a:lnTo>
                  <a:cubicBezTo>
                    <a:pt x="17999" y="9232"/>
                    <a:pt x="17995" y="9279"/>
                    <a:pt x="18039" y="9313"/>
                  </a:cubicBezTo>
                  <a:cubicBezTo>
                    <a:pt x="18418" y="12149"/>
                    <a:pt x="20601" y="14362"/>
                    <a:pt x="23319" y="15120"/>
                  </a:cubicBezTo>
                  <a:cubicBezTo>
                    <a:pt x="23327" y="15122"/>
                    <a:pt x="23334" y="15123"/>
                    <a:pt x="23342" y="15123"/>
                  </a:cubicBezTo>
                  <a:cubicBezTo>
                    <a:pt x="23420" y="15123"/>
                    <a:pt x="23462" y="15008"/>
                    <a:pt x="23399" y="14957"/>
                  </a:cubicBezTo>
                  <a:cubicBezTo>
                    <a:pt x="22280" y="14052"/>
                    <a:pt x="21709" y="12773"/>
                    <a:pt x="20918" y="11609"/>
                  </a:cubicBezTo>
                  <a:cubicBezTo>
                    <a:pt x="20192" y="10538"/>
                    <a:pt x="19230" y="9884"/>
                    <a:pt x="18170" y="9169"/>
                  </a:cubicBezTo>
                  <a:cubicBezTo>
                    <a:pt x="18164" y="9167"/>
                    <a:pt x="18159" y="9165"/>
                    <a:pt x="18154" y="9163"/>
                  </a:cubicBezTo>
                  <a:cubicBezTo>
                    <a:pt x="18154" y="9159"/>
                    <a:pt x="18152" y="9155"/>
                    <a:pt x="18151" y="9149"/>
                  </a:cubicBezTo>
                  <a:cubicBezTo>
                    <a:pt x="18730" y="8976"/>
                    <a:pt x="19313" y="8817"/>
                    <a:pt x="19902" y="8671"/>
                  </a:cubicBezTo>
                  <a:lnTo>
                    <a:pt x="19902" y="8671"/>
                  </a:lnTo>
                  <a:cubicBezTo>
                    <a:pt x="19890" y="8697"/>
                    <a:pt x="19902" y="8729"/>
                    <a:pt x="19929" y="8741"/>
                  </a:cubicBezTo>
                  <a:cubicBezTo>
                    <a:pt x="19954" y="8755"/>
                    <a:pt x="19978" y="8768"/>
                    <a:pt x="20002" y="8781"/>
                  </a:cubicBezTo>
                  <a:cubicBezTo>
                    <a:pt x="20677" y="11320"/>
                    <a:pt x="23083" y="12573"/>
                    <a:pt x="25282" y="13644"/>
                  </a:cubicBezTo>
                  <a:cubicBezTo>
                    <a:pt x="25294" y="13649"/>
                    <a:pt x="25306" y="13652"/>
                    <a:pt x="25317" y="13652"/>
                  </a:cubicBezTo>
                  <a:cubicBezTo>
                    <a:pt x="25383" y="13652"/>
                    <a:pt x="25426" y="13563"/>
                    <a:pt x="25370" y="13510"/>
                  </a:cubicBezTo>
                  <a:cubicBezTo>
                    <a:pt x="24408" y="12610"/>
                    <a:pt x="23796" y="11413"/>
                    <a:pt x="22836" y="10500"/>
                  </a:cubicBezTo>
                  <a:cubicBezTo>
                    <a:pt x="22069" y="9772"/>
                    <a:pt x="21169" y="9143"/>
                    <a:pt x="20192" y="8727"/>
                  </a:cubicBezTo>
                  <a:cubicBezTo>
                    <a:pt x="20182" y="8692"/>
                    <a:pt x="20170" y="8657"/>
                    <a:pt x="20162" y="8623"/>
                  </a:cubicBezTo>
                  <a:cubicBezTo>
                    <a:pt x="20160" y="8617"/>
                    <a:pt x="20158" y="8613"/>
                    <a:pt x="20156" y="8609"/>
                  </a:cubicBezTo>
                  <a:cubicBezTo>
                    <a:pt x="20706" y="8475"/>
                    <a:pt x="21260" y="8348"/>
                    <a:pt x="21817" y="8228"/>
                  </a:cubicBezTo>
                  <a:cubicBezTo>
                    <a:pt x="22107" y="9124"/>
                    <a:pt x="22613" y="9902"/>
                    <a:pt x="23384" y="10459"/>
                  </a:cubicBezTo>
                  <a:cubicBezTo>
                    <a:pt x="24218" y="11063"/>
                    <a:pt x="25225" y="11349"/>
                    <a:pt x="26035" y="11998"/>
                  </a:cubicBezTo>
                  <a:cubicBezTo>
                    <a:pt x="26053" y="12012"/>
                    <a:pt x="26072" y="12018"/>
                    <a:pt x="26091" y="12018"/>
                  </a:cubicBezTo>
                  <a:cubicBezTo>
                    <a:pt x="26156" y="12018"/>
                    <a:pt x="26216" y="11945"/>
                    <a:pt x="26169" y="11878"/>
                  </a:cubicBezTo>
                  <a:cubicBezTo>
                    <a:pt x="25098" y="10362"/>
                    <a:pt x="23907" y="8761"/>
                    <a:pt x="22077" y="8173"/>
                  </a:cubicBezTo>
                  <a:cubicBezTo>
                    <a:pt x="22453" y="8093"/>
                    <a:pt x="22831" y="8016"/>
                    <a:pt x="23208" y="7940"/>
                  </a:cubicBezTo>
                  <a:cubicBezTo>
                    <a:pt x="23215" y="7955"/>
                    <a:pt x="23225" y="7968"/>
                    <a:pt x="23240" y="7976"/>
                  </a:cubicBezTo>
                  <a:cubicBezTo>
                    <a:pt x="24026" y="8483"/>
                    <a:pt x="24544" y="9253"/>
                    <a:pt x="25393" y="9700"/>
                  </a:cubicBezTo>
                  <a:cubicBezTo>
                    <a:pt x="26159" y="10104"/>
                    <a:pt x="27000" y="10346"/>
                    <a:pt x="27822" y="10607"/>
                  </a:cubicBezTo>
                  <a:cubicBezTo>
                    <a:pt x="27830" y="10609"/>
                    <a:pt x="27837" y="10611"/>
                    <a:pt x="27843" y="10611"/>
                  </a:cubicBezTo>
                  <a:cubicBezTo>
                    <a:pt x="27908" y="10611"/>
                    <a:pt x="27947" y="10511"/>
                    <a:pt x="27889" y="10470"/>
                  </a:cubicBezTo>
                  <a:cubicBezTo>
                    <a:pt x="26619" y="9545"/>
                    <a:pt x="25519" y="7920"/>
                    <a:pt x="23860" y="7810"/>
                  </a:cubicBezTo>
                  <a:lnTo>
                    <a:pt x="24123" y="7758"/>
                  </a:lnTo>
                  <a:lnTo>
                    <a:pt x="24240" y="7745"/>
                  </a:lnTo>
                  <a:cubicBezTo>
                    <a:pt x="24248" y="7766"/>
                    <a:pt x="24267" y="7784"/>
                    <a:pt x="24290" y="7792"/>
                  </a:cubicBezTo>
                  <a:cubicBezTo>
                    <a:pt x="25537" y="8196"/>
                    <a:pt x="26866" y="8804"/>
                    <a:pt x="28177" y="8940"/>
                  </a:cubicBezTo>
                  <a:cubicBezTo>
                    <a:pt x="28309" y="8954"/>
                    <a:pt x="28441" y="8960"/>
                    <a:pt x="28573" y="8960"/>
                  </a:cubicBezTo>
                  <a:cubicBezTo>
                    <a:pt x="29520" y="8960"/>
                    <a:pt x="30452" y="8639"/>
                    <a:pt x="31398" y="8580"/>
                  </a:cubicBezTo>
                  <a:cubicBezTo>
                    <a:pt x="31464" y="8576"/>
                    <a:pt x="31483" y="8481"/>
                    <a:pt x="31423" y="8452"/>
                  </a:cubicBezTo>
                  <a:cubicBezTo>
                    <a:pt x="30295" y="7896"/>
                    <a:pt x="29292" y="6961"/>
                    <a:pt x="28032" y="6702"/>
                  </a:cubicBezTo>
                  <a:cubicBezTo>
                    <a:pt x="27812" y="6657"/>
                    <a:pt x="27591" y="6636"/>
                    <a:pt x="27372" y="6636"/>
                  </a:cubicBezTo>
                  <a:cubicBezTo>
                    <a:pt x="26802" y="6636"/>
                    <a:pt x="26238" y="6776"/>
                    <a:pt x="25699" y="6989"/>
                  </a:cubicBezTo>
                  <a:cubicBezTo>
                    <a:pt x="25885" y="6860"/>
                    <a:pt x="26061" y="6720"/>
                    <a:pt x="26230" y="6569"/>
                  </a:cubicBezTo>
                  <a:cubicBezTo>
                    <a:pt x="26733" y="6119"/>
                    <a:pt x="26969" y="5499"/>
                    <a:pt x="27516" y="5071"/>
                  </a:cubicBezTo>
                  <a:cubicBezTo>
                    <a:pt x="27578" y="5025"/>
                    <a:pt x="27540" y="4932"/>
                    <a:pt x="27472" y="4932"/>
                  </a:cubicBezTo>
                  <a:cubicBezTo>
                    <a:pt x="27464" y="4932"/>
                    <a:pt x="27456" y="4933"/>
                    <a:pt x="27448" y="4935"/>
                  </a:cubicBezTo>
                  <a:cubicBezTo>
                    <a:pt x="25955" y="5317"/>
                    <a:pt x="24616" y="5999"/>
                    <a:pt x="24284" y="7612"/>
                  </a:cubicBezTo>
                  <a:lnTo>
                    <a:pt x="24046" y="7654"/>
                  </a:lnTo>
                  <a:cubicBezTo>
                    <a:pt x="23339" y="7705"/>
                    <a:pt x="22632" y="7785"/>
                    <a:pt x="21929" y="7889"/>
                  </a:cubicBezTo>
                  <a:cubicBezTo>
                    <a:pt x="22561" y="7289"/>
                    <a:pt x="23203" y="6670"/>
                    <a:pt x="23622" y="5897"/>
                  </a:cubicBezTo>
                  <a:cubicBezTo>
                    <a:pt x="24144" y="4930"/>
                    <a:pt x="24126" y="3756"/>
                    <a:pt x="24980" y="2976"/>
                  </a:cubicBezTo>
                  <a:cubicBezTo>
                    <a:pt x="25045" y="2917"/>
                    <a:pt x="24977" y="2839"/>
                    <a:pt x="24907" y="2839"/>
                  </a:cubicBezTo>
                  <a:cubicBezTo>
                    <a:pt x="24893" y="2839"/>
                    <a:pt x="24879" y="2842"/>
                    <a:pt x="24866" y="2850"/>
                  </a:cubicBezTo>
                  <a:cubicBezTo>
                    <a:pt x="23296" y="3702"/>
                    <a:pt x="20830" y="5855"/>
                    <a:pt x="21675" y="7927"/>
                  </a:cubicBezTo>
                  <a:cubicBezTo>
                    <a:pt x="21165" y="8005"/>
                    <a:pt x="20658" y="8100"/>
                    <a:pt x="20153" y="8208"/>
                  </a:cubicBezTo>
                  <a:cubicBezTo>
                    <a:pt x="20641" y="7304"/>
                    <a:pt x="20893" y="6300"/>
                    <a:pt x="20801" y="5266"/>
                  </a:cubicBezTo>
                  <a:cubicBezTo>
                    <a:pt x="20670" y="3791"/>
                    <a:pt x="19799" y="2517"/>
                    <a:pt x="19717" y="1031"/>
                  </a:cubicBezTo>
                  <a:cubicBezTo>
                    <a:pt x="19713" y="972"/>
                    <a:pt x="19673" y="944"/>
                    <a:pt x="19630" y="944"/>
                  </a:cubicBezTo>
                  <a:cubicBezTo>
                    <a:pt x="19589" y="944"/>
                    <a:pt x="19545" y="970"/>
                    <a:pt x="19529" y="1017"/>
                  </a:cubicBezTo>
                  <a:cubicBezTo>
                    <a:pt x="19142" y="2179"/>
                    <a:pt x="18757" y="3372"/>
                    <a:pt x="18841" y="4613"/>
                  </a:cubicBezTo>
                  <a:cubicBezTo>
                    <a:pt x="18926" y="5859"/>
                    <a:pt x="19347" y="7134"/>
                    <a:pt x="19851" y="8276"/>
                  </a:cubicBezTo>
                  <a:cubicBezTo>
                    <a:pt x="19333" y="8392"/>
                    <a:pt x="18818" y="8525"/>
                    <a:pt x="18306" y="8671"/>
                  </a:cubicBezTo>
                  <a:cubicBezTo>
                    <a:pt x="19059" y="7776"/>
                    <a:pt x="18859" y="6460"/>
                    <a:pt x="18545" y="5405"/>
                  </a:cubicBezTo>
                  <a:cubicBezTo>
                    <a:pt x="18011" y="3615"/>
                    <a:pt x="16955" y="2025"/>
                    <a:pt x="17083" y="89"/>
                  </a:cubicBezTo>
                  <a:cubicBezTo>
                    <a:pt x="17087" y="30"/>
                    <a:pt x="17039" y="0"/>
                    <a:pt x="16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7"/>
            <p:cNvSpPr/>
            <p:nvPr/>
          </p:nvSpPr>
          <p:spPr>
            <a:xfrm>
              <a:off x="957725" y="3599750"/>
              <a:ext cx="115075" cy="196975"/>
            </a:xfrm>
            <a:custGeom>
              <a:avLst/>
              <a:gdLst/>
              <a:ahLst/>
              <a:cxnLst/>
              <a:rect l="l" t="t" r="r" b="b"/>
              <a:pathLst>
                <a:path w="4603" h="7879" extrusionOk="0">
                  <a:moveTo>
                    <a:pt x="19" y="0"/>
                  </a:moveTo>
                  <a:cubicBezTo>
                    <a:pt x="10" y="0"/>
                    <a:pt x="0" y="6"/>
                    <a:pt x="0" y="18"/>
                  </a:cubicBezTo>
                  <a:cubicBezTo>
                    <a:pt x="204" y="2860"/>
                    <a:pt x="1646" y="5516"/>
                    <a:pt x="3960" y="7192"/>
                  </a:cubicBezTo>
                  <a:cubicBezTo>
                    <a:pt x="3966" y="7197"/>
                    <a:pt x="3974" y="7200"/>
                    <a:pt x="3982" y="7200"/>
                  </a:cubicBezTo>
                  <a:cubicBezTo>
                    <a:pt x="3991" y="7200"/>
                    <a:pt x="4000" y="7196"/>
                    <a:pt x="4008" y="7189"/>
                  </a:cubicBezTo>
                  <a:cubicBezTo>
                    <a:pt x="4175" y="7413"/>
                    <a:pt x="4341" y="7637"/>
                    <a:pt x="4503" y="7860"/>
                  </a:cubicBezTo>
                  <a:cubicBezTo>
                    <a:pt x="4512" y="7873"/>
                    <a:pt x="4525" y="7878"/>
                    <a:pt x="4538" y="7878"/>
                  </a:cubicBezTo>
                  <a:cubicBezTo>
                    <a:pt x="4571" y="7878"/>
                    <a:pt x="4603" y="7843"/>
                    <a:pt x="4579" y="7808"/>
                  </a:cubicBezTo>
                  <a:cubicBezTo>
                    <a:pt x="2848" y="5397"/>
                    <a:pt x="891" y="3058"/>
                    <a:pt x="103" y="141"/>
                  </a:cubicBezTo>
                  <a:cubicBezTo>
                    <a:pt x="102" y="136"/>
                    <a:pt x="98" y="134"/>
                    <a:pt x="94" y="134"/>
                  </a:cubicBezTo>
                  <a:cubicBezTo>
                    <a:pt x="87" y="134"/>
                    <a:pt x="80" y="140"/>
                    <a:pt x="82" y="149"/>
                  </a:cubicBezTo>
                  <a:cubicBezTo>
                    <a:pt x="606" y="2742"/>
                    <a:pt x="2328" y="4941"/>
                    <a:pt x="3903" y="7046"/>
                  </a:cubicBezTo>
                  <a:cubicBezTo>
                    <a:pt x="1686" y="5299"/>
                    <a:pt x="307" y="2839"/>
                    <a:pt x="36" y="16"/>
                  </a:cubicBezTo>
                  <a:cubicBezTo>
                    <a:pt x="35" y="5"/>
                    <a:pt x="27" y="0"/>
                    <a:pt x="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7"/>
            <p:cNvSpPr/>
            <p:nvPr/>
          </p:nvSpPr>
          <p:spPr>
            <a:xfrm>
              <a:off x="1085950" y="3823025"/>
              <a:ext cx="156325" cy="112700"/>
            </a:xfrm>
            <a:custGeom>
              <a:avLst/>
              <a:gdLst/>
              <a:ahLst/>
              <a:cxnLst/>
              <a:rect l="l" t="t" r="r" b="b"/>
              <a:pathLst>
                <a:path w="6253" h="4508" extrusionOk="0">
                  <a:moveTo>
                    <a:pt x="20" y="1"/>
                  </a:moveTo>
                  <a:cubicBezTo>
                    <a:pt x="7" y="1"/>
                    <a:pt x="0" y="21"/>
                    <a:pt x="14" y="31"/>
                  </a:cubicBezTo>
                  <a:cubicBezTo>
                    <a:pt x="2193" y="1359"/>
                    <a:pt x="4259" y="2799"/>
                    <a:pt x="6167" y="4498"/>
                  </a:cubicBezTo>
                  <a:cubicBezTo>
                    <a:pt x="6175" y="4505"/>
                    <a:pt x="6184" y="4508"/>
                    <a:pt x="6192" y="4508"/>
                  </a:cubicBezTo>
                  <a:cubicBezTo>
                    <a:pt x="6225" y="4508"/>
                    <a:pt x="6252" y="4463"/>
                    <a:pt x="6220" y="4435"/>
                  </a:cubicBezTo>
                  <a:cubicBezTo>
                    <a:pt x="4323" y="2748"/>
                    <a:pt x="2262" y="1215"/>
                    <a:pt x="27" y="3"/>
                  </a:cubicBezTo>
                  <a:cubicBezTo>
                    <a:pt x="25" y="1"/>
                    <a:pt x="22" y="1"/>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7"/>
            <p:cNvSpPr/>
            <p:nvPr/>
          </p:nvSpPr>
          <p:spPr>
            <a:xfrm>
              <a:off x="1073850" y="3840800"/>
              <a:ext cx="74900" cy="170325"/>
            </a:xfrm>
            <a:custGeom>
              <a:avLst/>
              <a:gdLst/>
              <a:ahLst/>
              <a:cxnLst/>
              <a:rect l="l" t="t" r="r" b="b"/>
              <a:pathLst>
                <a:path w="2996" h="6813" extrusionOk="0">
                  <a:moveTo>
                    <a:pt x="184" y="340"/>
                  </a:moveTo>
                  <a:cubicBezTo>
                    <a:pt x="1514" y="2249"/>
                    <a:pt x="2834" y="4220"/>
                    <a:pt x="2908" y="6622"/>
                  </a:cubicBezTo>
                  <a:cubicBezTo>
                    <a:pt x="1934" y="4554"/>
                    <a:pt x="1073" y="2444"/>
                    <a:pt x="184" y="340"/>
                  </a:cubicBezTo>
                  <a:close/>
                  <a:moveTo>
                    <a:pt x="31" y="0"/>
                  </a:moveTo>
                  <a:cubicBezTo>
                    <a:pt x="20" y="0"/>
                    <a:pt x="9" y="10"/>
                    <a:pt x="14" y="24"/>
                  </a:cubicBezTo>
                  <a:cubicBezTo>
                    <a:pt x="16" y="30"/>
                    <a:pt x="19" y="37"/>
                    <a:pt x="20" y="44"/>
                  </a:cubicBezTo>
                  <a:cubicBezTo>
                    <a:pt x="8" y="44"/>
                    <a:pt x="0" y="56"/>
                    <a:pt x="2" y="68"/>
                  </a:cubicBezTo>
                  <a:cubicBezTo>
                    <a:pt x="276" y="2352"/>
                    <a:pt x="1393" y="4330"/>
                    <a:pt x="2527" y="6288"/>
                  </a:cubicBezTo>
                  <a:cubicBezTo>
                    <a:pt x="2537" y="6304"/>
                    <a:pt x="2551" y="6311"/>
                    <a:pt x="2566" y="6311"/>
                  </a:cubicBezTo>
                  <a:cubicBezTo>
                    <a:pt x="2601" y="6311"/>
                    <a:pt x="2636" y="6271"/>
                    <a:pt x="2613" y="6230"/>
                  </a:cubicBezTo>
                  <a:cubicBezTo>
                    <a:pt x="1481" y="4330"/>
                    <a:pt x="391" y="2388"/>
                    <a:pt x="67" y="173"/>
                  </a:cubicBezTo>
                  <a:lnTo>
                    <a:pt x="67" y="173"/>
                  </a:lnTo>
                  <a:cubicBezTo>
                    <a:pt x="859" y="2429"/>
                    <a:pt x="1853" y="4625"/>
                    <a:pt x="2876" y="6784"/>
                  </a:cubicBezTo>
                  <a:cubicBezTo>
                    <a:pt x="2885" y="6804"/>
                    <a:pt x="2904" y="6813"/>
                    <a:pt x="2922" y="6813"/>
                  </a:cubicBezTo>
                  <a:cubicBezTo>
                    <a:pt x="2954" y="6813"/>
                    <a:pt x="2984" y="6787"/>
                    <a:pt x="2968" y="6752"/>
                  </a:cubicBezTo>
                  <a:lnTo>
                    <a:pt x="2961" y="6737"/>
                  </a:lnTo>
                  <a:cubicBezTo>
                    <a:pt x="2981" y="6734"/>
                    <a:pt x="2996" y="6717"/>
                    <a:pt x="2994" y="6698"/>
                  </a:cubicBezTo>
                  <a:cubicBezTo>
                    <a:pt x="2945" y="4208"/>
                    <a:pt x="1567" y="2155"/>
                    <a:pt x="150" y="209"/>
                  </a:cubicBezTo>
                  <a:cubicBezTo>
                    <a:pt x="145" y="204"/>
                    <a:pt x="139" y="200"/>
                    <a:pt x="132" y="200"/>
                  </a:cubicBezTo>
                  <a:cubicBezTo>
                    <a:pt x="130" y="200"/>
                    <a:pt x="129" y="200"/>
                    <a:pt x="127" y="201"/>
                  </a:cubicBezTo>
                  <a:cubicBezTo>
                    <a:pt x="100" y="138"/>
                    <a:pt x="74" y="76"/>
                    <a:pt x="47" y="12"/>
                  </a:cubicBezTo>
                  <a:cubicBezTo>
                    <a:pt x="44" y="4"/>
                    <a:pt x="37" y="0"/>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7"/>
            <p:cNvSpPr/>
            <p:nvPr/>
          </p:nvSpPr>
          <p:spPr>
            <a:xfrm>
              <a:off x="906450" y="3736500"/>
              <a:ext cx="150575" cy="87100"/>
            </a:xfrm>
            <a:custGeom>
              <a:avLst/>
              <a:gdLst/>
              <a:ahLst/>
              <a:cxnLst/>
              <a:rect l="l" t="t" r="r" b="b"/>
              <a:pathLst>
                <a:path w="6023" h="3484" extrusionOk="0">
                  <a:moveTo>
                    <a:pt x="99" y="54"/>
                  </a:moveTo>
                  <a:lnTo>
                    <a:pt x="99" y="54"/>
                  </a:lnTo>
                  <a:cubicBezTo>
                    <a:pt x="1974" y="983"/>
                    <a:pt x="3784" y="1985"/>
                    <a:pt x="5557" y="3093"/>
                  </a:cubicBezTo>
                  <a:cubicBezTo>
                    <a:pt x="3590" y="2331"/>
                    <a:pt x="1795" y="1318"/>
                    <a:pt x="99" y="54"/>
                  </a:cubicBezTo>
                  <a:close/>
                  <a:moveTo>
                    <a:pt x="74" y="1"/>
                  </a:moveTo>
                  <a:cubicBezTo>
                    <a:pt x="63" y="1"/>
                    <a:pt x="54" y="11"/>
                    <a:pt x="56" y="23"/>
                  </a:cubicBezTo>
                  <a:cubicBezTo>
                    <a:pt x="50" y="19"/>
                    <a:pt x="43" y="14"/>
                    <a:pt x="38" y="9"/>
                  </a:cubicBezTo>
                  <a:cubicBezTo>
                    <a:pt x="34" y="7"/>
                    <a:pt x="30" y="6"/>
                    <a:pt x="27" y="6"/>
                  </a:cubicBezTo>
                  <a:cubicBezTo>
                    <a:pt x="12" y="6"/>
                    <a:pt x="0" y="24"/>
                    <a:pt x="15" y="36"/>
                  </a:cubicBezTo>
                  <a:cubicBezTo>
                    <a:pt x="130" y="131"/>
                    <a:pt x="250" y="219"/>
                    <a:pt x="368" y="311"/>
                  </a:cubicBezTo>
                  <a:cubicBezTo>
                    <a:pt x="355" y="315"/>
                    <a:pt x="351" y="330"/>
                    <a:pt x="359" y="339"/>
                  </a:cubicBezTo>
                  <a:cubicBezTo>
                    <a:pt x="1157" y="1380"/>
                    <a:pt x="2211" y="2087"/>
                    <a:pt x="3405" y="2609"/>
                  </a:cubicBezTo>
                  <a:cubicBezTo>
                    <a:pt x="3993" y="2865"/>
                    <a:pt x="4601" y="3073"/>
                    <a:pt x="5211" y="3274"/>
                  </a:cubicBezTo>
                  <a:cubicBezTo>
                    <a:pt x="5380" y="3329"/>
                    <a:pt x="5623" y="3483"/>
                    <a:pt x="5821" y="3483"/>
                  </a:cubicBezTo>
                  <a:cubicBezTo>
                    <a:pt x="5882" y="3483"/>
                    <a:pt x="5939" y="3469"/>
                    <a:pt x="5988" y="3433"/>
                  </a:cubicBezTo>
                  <a:cubicBezTo>
                    <a:pt x="6022" y="3410"/>
                    <a:pt x="6000" y="3365"/>
                    <a:pt x="5968" y="3365"/>
                  </a:cubicBezTo>
                  <a:cubicBezTo>
                    <a:pt x="5961" y="3365"/>
                    <a:pt x="5954" y="3367"/>
                    <a:pt x="5947" y="3371"/>
                  </a:cubicBezTo>
                  <a:cubicBezTo>
                    <a:pt x="5910" y="3394"/>
                    <a:pt x="5860" y="3404"/>
                    <a:pt x="5801" y="3404"/>
                  </a:cubicBezTo>
                  <a:cubicBezTo>
                    <a:pt x="5433" y="3404"/>
                    <a:pt x="4705" y="3023"/>
                    <a:pt x="4479" y="2943"/>
                  </a:cubicBezTo>
                  <a:cubicBezTo>
                    <a:pt x="4029" y="2783"/>
                    <a:pt x="3581" y="2610"/>
                    <a:pt x="3148" y="2409"/>
                  </a:cubicBezTo>
                  <a:cubicBezTo>
                    <a:pt x="2095" y="1917"/>
                    <a:pt x="1163" y="1259"/>
                    <a:pt x="427" y="358"/>
                  </a:cubicBezTo>
                  <a:lnTo>
                    <a:pt x="427" y="358"/>
                  </a:lnTo>
                  <a:cubicBezTo>
                    <a:pt x="2070" y="1622"/>
                    <a:pt x="3918" y="2609"/>
                    <a:pt x="5872" y="3299"/>
                  </a:cubicBezTo>
                  <a:cubicBezTo>
                    <a:pt x="5877" y="3301"/>
                    <a:pt x="5882" y="3302"/>
                    <a:pt x="5887" y="3302"/>
                  </a:cubicBezTo>
                  <a:cubicBezTo>
                    <a:pt x="5925" y="3302"/>
                    <a:pt x="5948" y="3244"/>
                    <a:pt x="5906" y="3229"/>
                  </a:cubicBezTo>
                  <a:cubicBezTo>
                    <a:pt x="5835" y="3202"/>
                    <a:pt x="5764" y="3173"/>
                    <a:pt x="5693" y="3146"/>
                  </a:cubicBezTo>
                  <a:cubicBezTo>
                    <a:pt x="5708" y="3131"/>
                    <a:pt x="5715" y="3106"/>
                    <a:pt x="5695" y="3093"/>
                  </a:cubicBezTo>
                  <a:cubicBezTo>
                    <a:pt x="3921" y="1913"/>
                    <a:pt x="2030" y="866"/>
                    <a:pt x="82" y="3"/>
                  </a:cubicBezTo>
                  <a:cubicBezTo>
                    <a:pt x="79" y="2"/>
                    <a:pt x="76" y="1"/>
                    <a:pt x="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7"/>
            <p:cNvSpPr/>
            <p:nvPr/>
          </p:nvSpPr>
          <p:spPr>
            <a:xfrm>
              <a:off x="1060050" y="3590725"/>
              <a:ext cx="51425" cy="169975"/>
            </a:xfrm>
            <a:custGeom>
              <a:avLst/>
              <a:gdLst/>
              <a:ahLst/>
              <a:cxnLst/>
              <a:rect l="l" t="t" r="r" b="b"/>
              <a:pathLst>
                <a:path w="2057" h="6799" extrusionOk="0">
                  <a:moveTo>
                    <a:pt x="272" y="1294"/>
                  </a:moveTo>
                  <a:cubicBezTo>
                    <a:pt x="760" y="2888"/>
                    <a:pt x="1498" y="4402"/>
                    <a:pt x="1725" y="6059"/>
                  </a:cubicBezTo>
                  <a:cubicBezTo>
                    <a:pt x="1613" y="5895"/>
                    <a:pt x="1502" y="5730"/>
                    <a:pt x="1396" y="5566"/>
                  </a:cubicBezTo>
                  <a:cubicBezTo>
                    <a:pt x="1160" y="4976"/>
                    <a:pt x="994" y="4350"/>
                    <a:pt x="830" y="3763"/>
                  </a:cubicBezTo>
                  <a:lnTo>
                    <a:pt x="831" y="3763"/>
                  </a:lnTo>
                  <a:cubicBezTo>
                    <a:pt x="602" y="2949"/>
                    <a:pt x="422" y="2125"/>
                    <a:pt x="272" y="1294"/>
                  </a:cubicBezTo>
                  <a:close/>
                  <a:moveTo>
                    <a:pt x="1559" y="5937"/>
                  </a:moveTo>
                  <a:cubicBezTo>
                    <a:pt x="1605" y="6005"/>
                    <a:pt x="1651" y="6071"/>
                    <a:pt x="1698" y="6139"/>
                  </a:cubicBezTo>
                  <a:cubicBezTo>
                    <a:pt x="1703" y="6148"/>
                    <a:pt x="1712" y="6153"/>
                    <a:pt x="1722" y="6153"/>
                  </a:cubicBezTo>
                  <a:cubicBezTo>
                    <a:pt x="1727" y="6153"/>
                    <a:pt x="1733" y="6151"/>
                    <a:pt x="1738" y="6149"/>
                  </a:cubicBezTo>
                  <a:cubicBezTo>
                    <a:pt x="1745" y="6202"/>
                    <a:pt x="1749" y="6255"/>
                    <a:pt x="1754" y="6310"/>
                  </a:cubicBezTo>
                  <a:cubicBezTo>
                    <a:pt x="1685" y="6189"/>
                    <a:pt x="1619" y="6063"/>
                    <a:pt x="1558" y="5937"/>
                  </a:cubicBezTo>
                  <a:close/>
                  <a:moveTo>
                    <a:pt x="19" y="1"/>
                  </a:moveTo>
                  <a:cubicBezTo>
                    <a:pt x="10" y="1"/>
                    <a:pt x="1" y="7"/>
                    <a:pt x="2" y="19"/>
                  </a:cubicBezTo>
                  <a:cubicBezTo>
                    <a:pt x="86" y="1169"/>
                    <a:pt x="98" y="2398"/>
                    <a:pt x="352" y="3524"/>
                  </a:cubicBezTo>
                  <a:cubicBezTo>
                    <a:pt x="519" y="4264"/>
                    <a:pt x="891" y="4928"/>
                    <a:pt x="1304" y="5559"/>
                  </a:cubicBezTo>
                  <a:cubicBezTo>
                    <a:pt x="1434" y="5893"/>
                    <a:pt x="1586" y="6215"/>
                    <a:pt x="1773" y="6513"/>
                  </a:cubicBezTo>
                  <a:cubicBezTo>
                    <a:pt x="1774" y="6529"/>
                    <a:pt x="1777" y="6545"/>
                    <a:pt x="1778" y="6561"/>
                  </a:cubicBezTo>
                  <a:cubicBezTo>
                    <a:pt x="1779" y="6581"/>
                    <a:pt x="1797" y="6596"/>
                    <a:pt x="1816" y="6596"/>
                  </a:cubicBezTo>
                  <a:cubicBezTo>
                    <a:pt x="1820" y="6596"/>
                    <a:pt x="1825" y="6595"/>
                    <a:pt x="1829" y="6594"/>
                  </a:cubicBezTo>
                  <a:cubicBezTo>
                    <a:pt x="1870" y="6657"/>
                    <a:pt x="1911" y="6719"/>
                    <a:pt x="1955" y="6779"/>
                  </a:cubicBezTo>
                  <a:cubicBezTo>
                    <a:pt x="1965" y="6793"/>
                    <a:pt x="1979" y="6798"/>
                    <a:pt x="1992" y="6798"/>
                  </a:cubicBezTo>
                  <a:cubicBezTo>
                    <a:pt x="2025" y="6798"/>
                    <a:pt x="2056" y="6762"/>
                    <a:pt x="2031" y="6729"/>
                  </a:cubicBezTo>
                  <a:cubicBezTo>
                    <a:pt x="1967" y="6646"/>
                    <a:pt x="1909" y="6559"/>
                    <a:pt x="1851" y="6470"/>
                  </a:cubicBezTo>
                  <a:cubicBezTo>
                    <a:pt x="1695" y="4556"/>
                    <a:pt x="811" y="2832"/>
                    <a:pt x="226" y="1026"/>
                  </a:cubicBezTo>
                  <a:cubicBezTo>
                    <a:pt x="187" y="800"/>
                    <a:pt x="148" y="571"/>
                    <a:pt x="114" y="343"/>
                  </a:cubicBezTo>
                  <a:cubicBezTo>
                    <a:pt x="112" y="332"/>
                    <a:pt x="102" y="326"/>
                    <a:pt x="92" y="326"/>
                  </a:cubicBezTo>
                  <a:cubicBezTo>
                    <a:pt x="82" y="326"/>
                    <a:pt x="73" y="333"/>
                    <a:pt x="75" y="346"/>
                  </a:cubicBezTo>
                  <a:cubicBezTo>
                    <a:pt x="94" y="487"/>
                    <a:pt x="116" y="627"/>
                    <a:pt x="138" y="769"/>
                  </a:cubicBezTo>
                  <a:cubicBezTo>
                    <a:pt x="136" y="768"/>
                    <a:pt x="134" y="768"/>
                    <a:pt x="132" y="768"/>
                  </a:cubicBezTo>
                  <a:cubicBezTo>
                    <a:pt x="126" y="768"/>
                    <a:pt x="121" y="771"/>
                    <a:pt x="123" y="780"/>
                  </a:cubicBezTo>
                  <a:cubicBezTo>
                    <a:pt x="134" y="817"/>
                    <a:pt x="144" y="856"/>
                    <a:pt x="155" y="893"/>
                  </a:cubicBezTo>
                  <a:cubicBezTo>
                    <a:pt x="302" y="1868"/>
                    <a:pt x="504" y="2835"/>
                    <a:pt x="763" y="3787"/>
                  </a:cubicBezTo>
                  <a:cubicBezTo>
                    <a:pt x="891" y="4255"/>
                    <a:pt x="1019" y="4744"/>
                    <a:pt x="1180" y="5220"/>
                  </a:cubicBezTo>
                  <a:cubicBezTo>
                    <a:pt x="776" y="4543"/>
                    <a:pt x="454" y="3839"/>
                    <a:pt x="336" y="3021"/>
                  </a:cubicBezTo>
                  <a:cubicBezTo>
                    <a:pt x="194" y="2026"/>
                    <a:pt x="148" y="1016"/>
                    <a:pt x="36" y="17"/>
                  </a:cubicBezTo>
                  <a:cubicBezTo>
                    <a:pt x="36" y="6"/>
                    <a:pt x="28" y="1"/>
                    <a:pt x="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7"/>
            <p:cNvSpPr/>
            <p:nvPr/>
          </p:nvSpPr>
          <p:spPr>
            <a:xfrm>
              <a:off x="1123525" y="3506375"/>
              <a:ext cx="48850" cy="226075"/>
            </a:xfrm>
            <a:custGeom>
              <a:avLst/>
              <a:gdLst/>
              <a:ahLst/>
              <a:cxnLst/>
              <a:rect l="l" t="t" r="r" b="b"/>
              <a:pathLst>
                <a:path w="1954" h="9043" extrusionOk="0">
                  <a:moveTo>
                    <a:pt x="1922" y="0"/>
                  </a:moveTo>
                  <a:cubicBezTo>
                    <a:pt x="1914" y="0"/>
                    <a:pt x="1905" y="4"/>
                    <a:pt x="1902" y="14"/>
                  </a:cubicBezTo>
                  <a:cubicBezTo>
                    <a:pt x="1893" y="41"/>
                    <a:pt x="1885" y="63"/>
                    <a:pt x="1875" y="89"/>
                  </a:cubicBezTo>
                  <a:cubicBezTo>
                    <a:pt x="1872" y="87"/>
                    <a:pt x="1868" y="86"/>
                    <a:pt x="1865" y="86"/>
                  </a:cubicBezTo>
                  <a:cubicBezTo>
                    <a:pt x="1856" y="86"/>
                    <a:pt x="1847" y="91"/>
                    <a:pt x="1843" y="99"/>
                  </a:cubicBezTo>
                  <a:cubicBezTo>
                    <a:pt x="436" y="2775"/>
                    <a:pt x="0" y="5859"/>
                    <a:pt x="482" y="8832"/>
                  </a:cubicBezTo>
                  <a:cubicBezTo>
                    <a:pt x="486" y="8858"/>
                    <a:pt x="507" y="8870"/>
                    <a:pt x="527" y="8870"/>
                  </a:cubicBezTo>
                  <a:cubicBezTo>
                    <a:pt x="550" y="8870"/>
                    <a:pt x="571" y="8855"/>
                    <a:pt x="567" y="8826"/>
                  </a:cubicBezTo>
                  <a:cubicBezTo>
                    <a:pt x="98" y="5903"/>
                    <a:pt x="554" y="3029"/>
                    <a:pt x="1781" y="354"/>
                  </a:cubicBezTo>
                  <a:lnTo>
                    <a:pt x="1781" y="354"/>
                  </a:lnTo>
                  <a:cubicBezTo>
                    <a:pt x="811" y="3115"/>
                    <a:pt x="460" y="6086"/>
                    <a:pt x="612" y="9000"/>
                  </a:cubicBezTo>
                  <a:cubicBezTo>
                    <a:pt x="614" y="9028"/>
                    <a:pt x="636" y="9042"/>
                    <a:pt x="658" y="9042"/>
                  </a:cubicBezTo>
                  <a:cubicBezTo>
                    <a:pt x="682" y="9042"/>
                    <a:pt x="707" y="9026"/>
                    <a:pt x="705" y="8994"/>
                  </a:cubicBezTo>
                  <a:cubicBezTo>
                    <a:pt x="544" y="5914"/>
                    <a:pt x="1017" y="2959"/>
                    <a:pt x="1949" y="30"/>
                  </a:cubicBezTo>
                  <a:cubicBezTo>
                    <a:pt x="1954" y="13"/>
                    <a:pt x="1937" y="0"/>
                    <a:pt x="19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7"/>
            <p:cNvSpPr/>
            <p:nvPr/>
          </p:nvSpPr>
          <p:spPr>
            <a:xfrm>
              <a:off x="1194975" y="3562875"/>
              <a:ext cx="18725" cy="130275"/>
            </a:xfrm>
            <a:custGeom>
              <a:avLst/>
              <a:gdLst/>
              <a:ahLst/>
              <a:cxnLst/>
              <a:rect l="l" t="t" r="r" b="b"/>
              <a:pathLst>
                <a:path w="749" h="5211" extrusionOk="0">
                  <a:moveTo>
                    <a:pt x="535" y="847"/>
                  </a:moveTo>
                  <a:lnTo>
                    <a:pt x="535" y="847"/>
                  </a:lnTo>
                  <a:cubicBezTo>
                    <a:pt x="532" y="2239"/>
                    <a:pt x="414" y="3629"/>
                    <a:pt x="179" y="4999"/>
                  </a:cubicBezTo>
                  <a:cubicBezTo>
                    <a:pt x="100" y="3606"/>
                    <a:pt x="220" y="2208"/>
                    <a:pt x="535" y="847"/>
                  </a:cubicBezTo>
                  <a:close/>
                  <a:moveTo>
                    <a:pt x="721" y="0"/>
                  </a:moveTo>
                  <a:cubicBezTo>
                    <a:pt x="711" y="0"/>
                    <a:pt x="700" y="6"/>
                    <a:pt x="696" y="18"/>
                  </a:cubicBezTo>
                  <a:cubicBezTo>
                    <a:pt x="646" y="180"/>
                    <a:pt x="602" y="341"/>
                    <a:pt x="558" y="504"/>
                  </a:cubicBezTo>
                  <a:cubicBezTo>
                    <a:pt x="556" y="504"/>
                    <a:pt x="555" y="503"/>
                    <a:pt x="554" y="503"/>
                  </a:cubicBezTo>
                  <a:cubicBezTo>
                    <a:pt x="544" y="503"/>
                    <a:pt x="536" y="512"/>
                    <a:pt x="536" y="523"/>
                  </a:cubicBezTo>
                  <a:lnTo>
                    <a:pt x="536" y="579"/>
                  </a:lnTo>
                  <a:cubicBezTo>
                    <a:pt x="138" y="2080"/>
                    <a:pt x="0" y="3619"/>
                    <a:pt x="111" y="5175"/>
                  </a:cubicBezTo>
                  <a:cubicBezTo>
                    <a:pt x="112" y="5199"/>
                    <a:pt x="130" y="5210"/>
                    <a:pt x="148" y="5210"/>
                  </a:cubicBezTo>
                  <a:cubicBezTo>
                    <a:pt x="168" y="5210"/>
                    <a:pt x="188" y="5197"/>
                    <a:pt x="187" y="5171"/>
                  </a:cubicBezTo>
                  <a:cubicBezTo>
                    <a:pt x="184" y="5149"/>
                    <a:pt x="184" y="5127"/>
                    <a:pt x="183" y="5105"/>
                  </a:cubicBezTo>
                  <a:lnTo>
                    <a:pt x="183" y="5105"/>
                  </a:lnTo>
                  <a:cubicBezTo>
                    <a:pt x="191" y="5110"/>
                    <a:pt x="201" y="5113"/>
                    <a:pt x="210" y="5113"/>
                  </a:cubicBezTo>
                  <a:cubicBezTo>
                    <a:pt x="226" y="5113"/>
                    <a:pt x="240" y="5105"/>
                    <a:pt x="244" y="5085"/>
                  </a:cubicBezTo>
                  <a:cubicBezTo>
                    <a:pt x="524" y="3627"/>
                    <a:pt x="636" y="2142"/>
                    <a:pt x="578" y="659"/>
                  </a:cubicBezTo>
                  <a:cubicBezTo>
                    <a:pt x="628" y="448"/>
                    <a:pt x="683" y="239"/>
                    <a:pt x="744" y="28"/>
                  </a:cubicBezTo>
                  <a:cubicBezTo>
                    <a:pt x="749" y="10"/>
                    <a:pt x="735" y="0"/>
                    <a:pt x="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7"/>
            <p:cNvSpPr/>
            <p:nvPr/>
          </p:nvSpPr>
          <p:spPr>
            <a:xfrm>
              <a:off x="1226275" y="3449050"/>
              <a:ext cx="49700" cy="210000"/>
            </a:xfrm>
            <a:custGeom>
              <a:avLst/>
              <a:gdLst/>
              <a:ahLst/>
              <a:cxnLst/>
              <a:rect l="l" t="t" r="r" b="b"/>
              <a:pathLst>
                <a:path w="1988" h="8400" extrusionOk="0">
                  <a:moveTo>
                    <a:pt x="1493" y="1454"/>
                  </a:moveTo>
                  <a:cubicBezTo>
                    <a:pt x="1409" y="2366"/>
                    <a:pt x="1577" y="3258"/>
                    <a:pt x="1710" y="4173"/>
                  </a:cubicBezTo>
                  <a:cubicBezTo>
                    <a:pt x="1908" y="5521"/>
                    <a:pt x="1825" y="6835"/>
                    <a:pt x="1414" y="8131"/>
                  </a:cubicBezTo>
                  <a:cubicBezTo>
                    <a:pt x="946" y="5894"/>
                    <a:pt x="977" y="3649"/>
                    <a:pt x="1493" y="1454"/>
                  </a:cubicBezTo>
                  <a:close/>
                  <a:moveTo>
                    <a:pt x="1655" y="587"/>
                  </a:moveTo>
                  <a:lnTo>
                    <a:pt x="1655" y="587"/>
                  </a:lnTo>
                  <a:cubicBezTo>
                    <a:pt x="879" y="3053"/>
                    <a:pt x="767" y="5680"/>
                    <a:pt x="1333" y="8203"/>
                  </a:cubicBezTo>
                  <a:cubicBezTo>
                    <a:pt x="139" y="5750"/>
                    <a:pt x="285" y="2925"/>
                    <a:pt x="1655" y="587"/>
                  </a:cubicBezTo>
                  <a:close/>
                  <a:moveTo>
                    <a:pt x="1870" y="1"/>
                  </a:moveTo>
                  <a:cubicBezTo>
                    <a:pt x="1861" y="1"/>
                    <a:pt x="1852" y="5"/>
                    <a:pt x="1849" y="15"/>
                  </a:cubicBezTo>
                  <a:cubicBezTo>
                    <a:pt x="1812" y="117"/>
                    <a:pt x="1778" y="221"/>
                    <a:pt x="1742" y="325"/>
                  </a:cubicBezTo>
                  <a:cubicBezTo>
                    <a:pt x="1741" y="327"/>
                    <a:pt x="1738" y="327"/>
                    <a:pt x="1735" y="329"/>
                  </a:cubicBezTo>
                  <a:cubicBezTo>
                    <a:pt x="150" y="2702"/>
                    <a:pt x="0" y="5774"/>
                    <a:pt x="1281" y="8314"/>
                  </a:cubicBezTo>
                  <a:cubicBezTo>
                    <a:pt x="1289" y="8328"/>
                    <a:pt x="1301" y="8334"/>
                    <a:pt x="1315" y="8334"/>
                  </a:cubicBezTo>
                  <a:cubicBezTo>
                    <a:pt x="1330" y="8334"/>
                    <a:pt x="1347" y="8326"/>
                    <a:pt x="1357" y="8314"/>
                  </a:cubicBezTo>
                  <a:lnTo>
                    <a:pt x="1357" y="8315"/>
                  </a:lnTo>
                  <a:cubicBezTo>
                    <a:pt x="1357" y="8318"/>
                    <a:pt x="1355" y="8322"/>
                    <a:pt x="1354" y="8324"/>
                  </a:cubicBezTo>
                  <a:cubicBezTo>
                    <a:pt x="1334" y="8368"/>
                    <a:pt x="1370" y="8399"/>
                    <a:pt x="1405" y="8399"/>
                  </a:cubicBezTo>
                  <a:cubicBezTo>
                    <a:pt x="1426" y="8399"/>
                    <a:pt x="1447" y="8387"/>
                    <a:pt x="1454" y="8358"/>
                  </a:cubicBezTo>
                  <a:cubicBezTo>
                    <a:pt x="1822" y="7240"/>
                    <a:pt x="1988" y="6096"/>
                    <a:pt x="1886" y="4921"/>
                  </a:cubicBezTo>
                  <a:cubicBezTo>
                    <a:pt x="1774" y="3602"/>
                    <a:pt x="1383" y="2360"/>
                    <a:pt x="1606" y="1027"/>
                  </a:cubicBezTo>
                  <a:cubicBezTo>
                    <a:pt x="1606" y="1021"/>
                    <a:pt x="1605" y="1017"/>
                    <a:pt x="1602" y="1013"/>
                  </a:cubicBezTo>
                  <a:cubicBezTo>
                    <a:pt x="1690" y="684"/>
                    <a:pt x="1788" y="357"/>
                    <a:pt x="1897" y="31"/>
                  </a:cubicBezTo>
                  <a:cubicBezTo>
                    <a:pt x="1903" y="14"/>
                    <a:pt x="1885" y="1"/>
                    <a:pt x="18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7"/>
            <p:cNvSpPr/>
            <p:nvPr/>
          </p:nvSpPr>
          <p:spPr>
            <a:xfrm>
              <a:off x="1308950" y="3418850"/>
              <a:ext cx="71475" cy="210275"/>
            </a:xfrm>
            <a:custGeom>
              <a:avLst/>
              <a:gdLst/>
              <a:ahLst/>
              <a:cxnLst/>
              <a:rect l="l" t="t" r="r" b="b"/>
              <a:pathLst>
                <a:path w="2859" h="8411" extrusionOk="0">
                  <a:moveTo>
                    <a:pt x="626" y="668"/>
                  </a:moveTo>
                  <a:cubicBezTo>
                    <a:pt x="468" y="3162"/>
                    <a:pt x="2692" y="5519"/>
                    <a:pt x="1846" y="7973"/>
                  </a:cubicBezTo>
                  <a:cubicBezTo>
                    <a:pt x="1514" y="5509"/>
                    <a:pt x="413" y="3172"/>
                    <a:pt x="626" y="668"/>
                  </a:cubicBezTo>
                  <a:close/>
                  <a:moveTo>
                    <a:pt x="603" y="1"/>
                  </a:moveTo>
                  <a:cubicBezTo>
                    <a:pt x="594" y="1"/>
                    <a:pt x="585" y="6"/>
                    <a:pt x="582" y="17"/>
                  </a:cubicBezTo>
                  <a:cubicBezTo>
                    <a:pt x="1" y="2830"/>
                    <a:pt x="428" y="5710"/>
                    <a:pt x="1733" y="8261"/>
                  </a:cubicBezTo>
                  <a:cubicBezTo>
                    <a:pt x="1720" y="8291"/>
                    <a:pt x="1709" y="8320"/>
                    <a:pt x="1696" y="8349"/>
                  </a:cubicBezTo>
                  <a:cubicBezTo>
                    <a:pt x="1680" y="8382"/>
                    <a:pt x="1709" y="8410"/>
                    <a:pt x="1737" y="8410"/>
                  </a:cubicBezTo>
                  <a:cubicBezTo>
                    <a:pt x="1751" y="8410"/>
                    <a:pt x="1764" y="8403"/>
                    <a:pt x="1772" y="8387"/>
                  </a:cubicBezTo>
                  <a:cubicBezTo>
                    <a:pt x="1777" y="8377"/>
                    <a:pt x="1780" y="8368"/>
                    <a:pt x="1785" y="8359"/>
                  </a:cubicBezTo>
                  <a:cubicBezTo>
                    <a:pt x="1796" y="8377"/>
                    <a:pt x="1815" y="8385"/>
                    <a:pt x="1835" y="8385"/>
                  </a:cubicBezTo>
                  <a:cubicBezTo>
                    <a:pt x="1864" y="8385"/>
                    <a:pt x="1893" y="8365"/>
                    <a:pt x="1889" y="8327"/>
                  </a:cubicBezTo>
                  <a:cubicBezTo>
                    <a:pt x="1884" y="8271"/>
                    <a:pt x="1877" y="8215"/>
                    <a:pt x="1870" y="8159"/>
                  </a:cubicBezTo>
                  <a:cubicBezTo>
                    <a:pt x="2859" y="5642"/>
                    <a:pt x="552" y="3190"/>
                    <a:pt x="660" y="653"/>
                  </a:cubicBezTo>
                  <a:cubicBezTo>
                    <a:pt x="660" y="644"/>
                    <a:pt x="651" y="639"/>
                    <a:pt x="643" y="639"/>
                  </a:cubicBezTo>
                  <a:cubicBezTo>
                    <a:pt x="636" y="639"/>
                    <a:pt x="629" y="642"/>
                    <a:pt x="628" y="650"/>
                  </a:cubicBezTo>
                  <a:cubicBezTo>
                    <a:pt x="644" y="453"/>
                    <a:pt x="669" y="254"/>
                    <a:pt x="704" y="54"/>
                  </a:cubicBezTo>
                  <a:cubicBezTo>
                    <a:pt x="705" y="39"/>
                    <a:pt x="694" y="30"/>
                    <a:pt x="682" y="30"/>
                  </a:cubicBezTo>
                  <a:cubicBezTo>
                    <a:pt x="674" y="30"/>
                    <a:pt x="665" y="35"/>
                    <a:pt x="662" y="46"/>
                  </a:cubicBezTo>
                  <a:cubicBezTo>
                    <a:pt x="67" y="2787"/>
                    <a:pt x="1424" y="5418"/>
                    <a:pt x="1750" y="8104"/>
                  </a:cubicBezTo>
                  <a:cubicBezTo>
                    <a:pt x="481" y="5587"/>
                    <a:pt x="114" y="2796"/>
                    <a:pt x="625" y="25"/>
                  </a:cubicBezTo>
                  <a:cubicBezTo>
                    <a:pt x="626" y="10"/>
                    <a:pt x="614" y="1"/>
                    <a:pt x="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7"/>
            <p:cNvSpPr/>
            <p:nvPr/>
          </p:nvSpPr>
          <p:spPr>
            <a:xfrm>
              <a:off x="1376625" y="3441275"/>
              <a:ext cx="40750" cy="178050"/>
            </a:xfrm>
            <a:custGeom>
              <a:avLst/>
              <a:gdLst/>
              <a:ahLst/>
              <a:cxnLst/>
              <a:rect l="l" t="t" r="r" b="b"/>
              <a:pathLst>
                <a:path w="1630" h="7122" extrusionOk="0">
                  <a:moveTo>
                    <a:pt x="541" y="815"/>
                  </a:moveTo>
                  <a:lnTo>
                    <a:pt x="541" y="815"/>
                  </a:lnTo>
                  <a:cubicBezTo>
                    <a:pt x="584" y="2745"/>
                    <a:pt x="1344" y="4636"/>
                    <a:pt x="1059" y="6561"/>
                  </a:cubicBezTo>
                  <a:cubicBezTo>
                    <a:pt x="505" y="4676"/>
                    <a:pt x="146" y="2759"/>
                    <a:pt x="541" y="815"/>
                  </a:cubicBezTo>
                  <a:close/>
                  <a:moveTo>
                    <a:pt x="592" y="1"/>
                  </a:moveTo>
                  <a:cubicBezTo>
                    <a:pt x="580" y="1"/>
                    <a:pt x="568" y="8"/>
                    <a:pt x="566" y="24"/>
                  </a:cubicBezTo>
                  <a:cubicBezTo>
                    <a:pt x="548" y="222"/>
                    <a:pt x="541" y="416"/>
                    <a:pt x="541" y="612"/>
                  </a:cubicBezTo>
                  <a:cubicBezTo>
                    <a:pt x="1" y="2670"/>
                    <a:pt x="418" y="4770"/>
                    <a:pt x="1023" y="6768"/>
                  </a:cubicBezTo>
                  <a:cubicBezTo>
                    <a:pt x="1004" y="6868"/>
                    <a:pt x="987" y="6968"/>
                    <a:pt x="961" y="7068"/>
                  </a:cubicBezTo>
                  <a:cubicBezTo>
                    <a:pt x="953" y="7102"/>
                    <a:pt x="979" y="7122"/>
                    <a:pt x="1006" y="7122"/>
                  </a:cubicBezTo>
                  <a:cubicBezTo>
                    <a:pt x="1026" y="7122"/>
                    <a:pt x="1047" y="7111"/>
                    <a:pt x="1053" y="7086"/>
                  </a:cubicBezTo>
                  <a:cubicBezTo>
                    <a:pt x="1072" y="7014"/>
                    <a:pt x="1083" y="6940"/>
                    <a:pt x="1099" y="6868"/>
                  </a:cubicBezTo>
                  <a:cubicBezTo>
                    <a:pt x="1104" y="6866"/>
                    <a:pt x="1111" y="6862"/>
                    <a:pt x="1115" y="6856"/>
                  </a:cubicBezTo>
                  <a:cubicBezTo>
                    <a:pt x="1115" y="6879"/>
                    <a:pt x="1136" y="6893"/>
                    <a:pt x="1158" y="6893"/>
                  </a:cubicBezTo>
                  <a:cubicBezTo>
                    <a:pt x="1176" y="6893"/>
                    <a:pt x="1195" y="6883"/>
                    <a:pt x="1203" y="6860"/>
                  </a:cubicBezTo>
                  <a:cubicBezTo>
                    <a:pt x="1513" y="5900"/>
                    <a:pt x="1629" y="4917"/>
                    <a:pt x="1481" y="3913"/>
                  </a:cubicBezTo>
                  <a:cubicBezTo>
                    <a:pt x="1315" y="2781"/>
                    <a:pt x="849" y="1726"/>
                    <a:pt x="729" y="580"/>
                  </a:cubicBezTo>
                  <a:cubicBezTo>
                    <a:pt x="727" y="565"/>
                    <a:pt x="715" y="558"/>
                    <a:pt x="703" y="558"/>
                  </a:cubicBezTo>
                  <a:cubicBezTo>
                    <a:pt x="690" y="558"/>
                    <a:pt x="677" y="567"/>
                    <a:pt x="678" y="584"/>
                  </a:cubicBezTo>
                  <a:cubicBezTo>
                    <a:pt x="764" y="1570"/>
                    <a:pt x="1115" y="2485"/>
                    <a:pt x="1317" y="3449"/>
                  </a:cubicBezTo>
                  <a:cubicBezTo>
                    <a:pt x="1556" y="4582"/>
                    <a:pt x="1480" y="5695"/>
                    <a:pt x="1128" y="6794"/>
                  </a:cubicBezTo>
                  <a:lnTo>
                    <a:pt x="1120" y="6766"/>
                  </a:lnTo>
                  <a:cubicBezTo>
                    <a:pt x="1541" y="4517"/>
                    <a:pt x="450" y="2305"/>
                    <a:pt x="626" y="36"/>
                  </a:cubicBezTo>
                  <a:cubicBezTo>
                    <a:pt x="628" y="14"/>
                    <a:pt x="609" y="1"/>
                    <a:pt x="5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7"/>
            <p:cNvSpPr/>
            <p:nvPr/>
          </p:nvSpPr>
          <p:spPr>
            <a:xfrm>
              <a:off x="1444950" y="3488800"/>
              <a:ext cx="70875" cy="118525"/>
            </a:xfrm>
            <a:custGeom>
              <a:avLst/>
              <a:gdLst/>
              <a:ahLst/>
              <a:cxnLst/>
              <a:rect l="l" t="t" r="r" b="b"/>
              <a:pathLst>
                <a:path w="2835" h="4741" extrusionOk="0">
                  <a:moveTo>
                    <a:pt x="2506" y="322"/>
                  </a:moveTo>
                  <a:lnTo>
                    <a:pt x="2506" y="322"/>
                  </a:lnTo>
                  <a:cubicBezTo>
                    <a:pt x="2053" y="837"/>
                    <a:pt x="1866" y="1556"/>
                    <a:pt x="1573" y="2165"/>
                  </a:cubicBezTo>
                  <a:cubicBezTo>
                    <a:pt x="1229" y="2879"/>
                    <a:pt x="862" y="3583"/>
                    <a:pt x="343" y="4178"/>
                  </a:cubicBezTo>
                  <a:cubicBezTo>
                    <a:pt x="641" y="3563"/>
                    <a:pt x="945" y="2949"/>
                    <a:pt x="1266" y="2347"/>
                  </a:cubicBezTo>
                  <a:cubicBezTo>
                    <a:pt x="1626" y="1672"/>
                    <a:pt x="1968" y="888"/>
                    <a:pt x="2506" y="322"/>
                  </a:cubicBezTo>
                  <a:close/>
                  <a:moveTo>
                    <a:pt x="2801" y="0"/>
                  </a:moveTo>
                  <a:cubicBezTo>
                    <a:pt x="2797" y="0"/>
                    <a:pt x="2792" y="2"/>
                    <a:pt x="2788" y="5"/>
                  </a:cubicBezTo>
                  <a:cubicBezTo>
                    <a:pt x="2173" y="432"/>
                    <a:pt x="1849" y="1122"/>
                    <a:pt x="1491" y="1763"/>
                  </a:cubicBezTo>
                  <a:cubicBezTo>
                    <a:pt x="1049" y="2557"/>
                    <a:pt x="634" y="3367"/>
                    <a:pt x="247" y="4191"/>
                  </a:cubicBezTo>
                  <a:cubicBezTo>
                    <a:pt x="409" y="2813"/>
                    <a:pt x="1410" y="1640"/>
                    <a:pt x="2212" y="564"/>
                  </a:cubicBezTo>
                  <a:cubicBezTo>
                    <a:pt x="2226" y="545"/>
                    <a:pt x="2210" y="523"/>
                    <a:pt x="2193" y="523"/>
                  </a:cubicBezTo>
                  <a:cubicBezTo>
                    <a:pt x="2187" y="523"/>
                    <a:pt x="2181" y="526"/>
                    <a:pt x="2176" y="532"/>
                  </a:cubicBezTo>
                  <a:cubicBezTo>
                    <a:pt x="1290" y="1635"/>
                    <a:pt x="242" y="2912"/>
                    <a:pt x="154" y="4380"/>
                  </a:cubicBezTo>
                  <a:cubicBezTo>
                    <a:pt x="135" y="4400"/>
                    <a:pt x="117" y="4422"/>
                    <a:pt x="97" y="4442"/>
                  </a:cubicBezTo>
                  <a:cubicBezTo>
                    <a:pt x="79" y="4459"/>
                    <a:pt x="91" y="4478"/>
                    <a:pt x="109" y="4484"/>
                  </a:cubicBezTo>
                  <a:cubicBezTo>
                    <a:pt x="77" y="4552"/>
                    <a:pt x="45" y="4619"/>
                    <a:pt x="14" y="4688"/>
                  </a:cubicBezTo>
                  <a:cubicBezTo>
                    <a:pt x="1" y="4717"/>
                    <a:pt x="25" y="4741"/>
                    <a:pt x="49" y="4741"/>
                  </a:cubicBezTo>
                  <a:cubicBezTo>
                    <a:pt x="61" y="4741"/>
                    <a:pt x="73" y="4735"/>
                    <a:pt x="79" y="4720"/>
                  </a:cubicBezTo>
                  <a:cubicBezTo>
                    <a:pt x="102" y="4674"/>
                    <a:pt x="125" y="4628"/>
                    <a:pt x="146" y="4583"/>
                  </a:cubicBezTo>
                  <a:cubicBezTo>
                    <a:pt x="147" y="4605"/>
                    <a:pt x="164" y="4615"/>
                    <a:pt x="181" y="4615"/>
                  </a:cubicBezTo>
                  <a:cubicBezTo>
                    <a:pt x="201" y="4615"/>
                    <a:pt x="222" y="4602"/>
                    <a:pt x="222" y="4576"/>
                  </a:cubicBezTo>
                  <a:cubicBezTo>
                    <a:pt x="222" y="4520"/>
                    <a:pt x="226" y="4467"/>
                    <a:pt x="229" y="4412"/>
                  </a:cubicBezTo>
                  <a:cubicBezTo>
                    <a:pt x="235" y="4400"/>
                    <a:pt x="241" y="4388"/>
                    <a:pt x="247" y="4376"/>
                  </a:cubicBezTo>
                  <a:cubicBezTo>
                    <a:pt x="741" y="3891"/>
                    <a:pt x="1086" y="3306"/>
                    <a:pt x="1406" y="2692"/>
                  </a:cubicBezTo>
                  <a:cubicBezTo>
                    <a:pt x="1796" y="1948"/>
                    <a:pt x="2038" y="982"/>
                    <a:pt x="2600" y="352"/>
                  </a:cubicBezTo>
                  <a:cubicBezTo>
                    <a:pt x="2628" y="320"/>
                    <a:pt x="2598" y="281"/>
                    <a:pt x="2564" y="281"/>
                  </a:cubicBezTo>
                  <a:cubicBezTo>
                    <a:pt x="2556" y="281"/>
                    <a:pt x="2546" y="284"/>
                    <a:pt x="2538" y="290"/>
                  </a:cubicBezTo>
                  <a:cubicBezTo>
                    <a:pt x="2624" y="201"/>
                    <a:pt x="2717" y="118"/>
                    <a:pt x="2814" y="42"/>
                  </a:cubicBezTo>
                  <a:cubicBezTo>
                    <a:pt x="2834" y="28"/>
                    <a:pt x="2821" y="0"/>
                    <a:pt x="2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7"/>
            <p:cNvSpPr/>
            <p:nvPr/>
          </p:nvSpPr>
          <p:spPr>
            <a:xfrm>
              <a:off x="1511325" y="3540275"/>
              <a:ext cx="70725" cy="61525"/>
            </a:xfrm>
            <a:custGeom>
              <a:avLst/>
              <a:gdLst/>
              <a:ahLst/>
              <a:cxnLst/>
              <a:rect l="l" t="t" r="r" b="b"/>
              <a:pathLst>
                <a:path w="2829" h="2461" extrusionOk="0">
                  <a:moveTo>
                    <a:pt x="2768" y="0"/>
                  </a:moveTo>
                  <a:cubicBezTo>
                    <a:pt x="2762" y="0"/>
                    <a:pt x="2757" y="1"/>
                    <a:pt x="2751" y="4"/>
                  </a:cubicBezTo>
                  <a:cubicBezTo>
                    <a:pt x="2644" y="45"/>
                    <a:pt x="2540" y="93"/>
                    <a:pt x="2437" y="142"/>
                  </a:cubicBezTo>
                  <a:cubicBezTo>
                    <a:pt x="2433" y="125"/>
                    <a:pt x="2420" y="111"/>
                    <a:pt x="2403" y="111"/>
                  </a:cubicBezTo>
                  <a:cubicBezTo>
                    <a:pt x="2396" y="111"/>
                    <a:pt x="2389" y="113"/>
                    <a:pt x="2381" y="118"/>
                  </a:cubicBezTo>
                  <a:cubicBezTo>
                    <a:pt x="2298" y="176"/>
                    <a:pt x="2220" y="238"/>
                    <a:pt x="2142" y="301"/>
                  </a:cubicBezTo>
                  <a:cubicBezTo>
                    <a:pt x="1762" y="524"/>
                    <a:pt x="1418" y="797"/>
                    <a:pt x="1090" y="1107"/>
                  </a:cubicBezTo>
                  <a:cubicBezTo>
                    <a:pt x="682" y="1489"/>
                    <a:pt x="185" y="1892"/>
                    <a:pt x="5" y="2439"/>
                  </a:cubicBezTo>
                  <a:cubicBezTo>
                    <a:pt x="0" y="2452"/>
                    <a:pt x="12" y="2460"/>
                    <a:pt x="24" y="2460"/>
                  </a:cubicBezTo>
                  <a:cubicBezTo>
                    <a:pt x="30" y="2460"/>
                    <a:pt x="36" y="2458"/>
                    <a:pt x="39" y="2451"/>
                  </a:cubicBezTo>
                  <a:cubicBezTo>
                    <a:pt x="365" y="1768"/>
                    <a:pt x="1054" y="1104"/>
                    <a:pt x="1777" y="624"/>
                  </a:cubicBezTo>
                  <a:lnTo>
                    <a:pt x="1777" y="624"/>
                  </a:lnTo>
                  <a:cubicBezTo>
                    <a:pt x="1202" y="1189"/>
                    <a:pt x="730" y="1871"/>
                    <a:pt x="105" y="2384"/>
                  </a:cubicBezTo>
                  <a:cubicBezTo>
                    <a:pt x="83" y="2403"/>
                    <a:pt x="99" y="2435"/>
                    <a:pt x="120" y="2435"/>
                  </a:cubicBezTo>
                  <a:cubicBezTo>
                    <a:pt x="124" y="2435"/>
                    <a:pt x="129" y="2433"/>
                    <a:pt x="134" y="2429"/>
                  </a:cubicBezTo>
                  <a:cubicBezTo>
                    <a:pt x="929" y="1837"/>
                    <a:pt x="1489" y="1004"/>
                    <a:pt x="2229" y="352"/>
                  </a:cubicBezTo>
                  <a:cubicBezTo>
                    <a:pt x="2408" y="253"/>
                    <a:pt x="2592" y="165"/>
                    <a:pt x="2780" y="89"/>
                  </a:cubicBezTo>
                  <a:cubicBezTo>
                    <a:pt x="2829" y="70"/>
                    <a:pt x="2811" y="0"/>
                    <a:pt x="2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7"/>
            <p:cNvSpPr/>
            <p:nvPr/>
          </p:nvSpPr>
          <p:spPr>
            <a:xfrm>
              <a:off x="1514675" y="3586625"/>
              <a:ext cx="166325" cy="40450"/>
            </a:xfrm>
            <a:custGeom>
              <a:avLst/>
              <a:gdLst/>
              <a:ahLst/>
              <a:cxnLst/>
              <a:rect l="l" t="t" r="r" b="b"/>
              <a:pathLst>
                <a:path w="6653" h="1618" extrusionOk="0">
                  <a:moveTo>
                    <a:pt x="943" y="440"/>
                  </a:moveTo>
                  <a:cubicBezTo>
                    <a:pt x="1247" y="440"/>
                    <a:pt x="1564" y="489"/>
                    <a:pt x="1807" y="501"/>
                  </a:cubicBezTo>
                  <a:cubicBezTo>
                    <a:pt x="2411" y="529"/>
                    <a:pt x="3014" y="566"/>
                    <a:pt x="3618" y="615"/>
                  </a:cubicBezTo>
                  <a:cubicBezTo>
                    <a:pt x="4570" y="693"/>
                    <a:pt x="5492" y="834"/>
                    <a:pt x="6299" y="1346"/>
                  </a:cubicBezTo>
                  <a:cubicBezTo>
                    <a:pt x="6272" y="1341"/>
                    <a:pt x="6244" y="1337"/>
                    <a:pt x="6217" y="1332"/>
                  </a:cubicBezTo>
                  <a:cubicBezTo>
                    <a:pt x="6216" y="1315"/>
                    <a:pt x="6203" y="1302"/>
                    <a:pt x="6187" y="1302"/>
                  </a:cubicBezTo>
                  <a:cubicBezTo>
                    <a:pt x="6186" y="1302"/>
                    <a:pt x="6184" y="1302"/>
                    <a:pt x="6183" y="1302"/>
                  </a:cubicBezTo>
                  <a:cubicBezTo>
                    <a:pt x="6157" y="1305"/>
                    <a:pt x="6132" y="1308"/>
                    <a:pt x="6108" y="1310"/>
                  </a:cubicBezTo>
                  <a:cubicBezTo>
                    <a:pt x="4172" y="944"/>
                    <a:pt x="2174" y="1081"/>
                    <a:pt x="256" y="594"/>
                  </a:cubicBezTo>
                  <a:cubicBezTo>
                    <a:pt x="443" y="474"/>
                    <a:pt x="688" y="440"/>
                    <a:pt x="943" y="440"/>
                  </a:cubicBezTo>
                  <a:close/>
                  <a:moveTo>
                    <a:pt x="2630" y="1"/>
                  </a:moveTo>
                  <a:cubicBezTo>
                    <a:pt x="1817" y="1"/>
                    <a:pt x="1000" y="159"/>
                    <a:pt x="216" y="470"/>
                  </a:cubicBezTo>
                  <a:cubicBezTo>
                    <a:pt x="191" y="480"/>
                    <a:pt x="200" y="516"/>
                    <a:pt x="223" y="516"/>
                  </a:cubicBezTo>
                  <a:cubicBezTo>
                    <a:pt x="226" y="516"/>
                    <a:pt x="229" y="515"/>
                    <a:pt x="232" y="514"/>
                  </a:cubicBezTo>
                  <a:lnTo>
                    <a:pt x="280" y="498"/>
                  </a:lnTo>
                  <a:lnTo>
                    <a:pt x="280" y="498"/>
                  </a:lnTo>
                  <a:cubicBezTo>
                    <a:pt x="241" y="519"/>
                    <a:pt x="205" y="545"/>
                    <a:pt x="172" y="574"/>
                  </a:cubicBezTo>
                  <a:cubicBezTo>
                    <a:pt x="157" y="570"/>
                    <a:pt x="141" y="567"/>
                    <a:pt x="127" y="563"/>
                  </a:cubicBezTo>
                  <a:cubicBezTo>
                    <a:pt x="124" y="563"/>
                    <a:pt x="121" y="562"/>
                    <a:pt x="118" y="562"/>
                  </a:cubicBezTo>
                  <a:cubicBezTo>
                    <a:pt x="89" y="562"/>
                    <a:pt x="83" y="611"/>
                    <a:pt x="116" y="621"/>
                  </a:cubicBezTo>
                  <a:cubicBezTo>
                    <a:pt x="1971" y="1146"/>
                    <a:pt x="3910" y="1044"/>
                    <a:pt x="5800" y="1346"/>
                  </a:cubicBezTo>
                  <a:cubicBezTo>
                    <a:pt x="5105" y="1431"/>
                    <a:pt x="4384" y="1543"/>
                    <a:pt x="3681" y="1543"/>
                  </a:cubicBezTo>
                  <a:cubicBezTo>
                    <a:pt x="3441" y="1543"/>
                    <a:pt x="3203" y="1530"/>
                    <a:pt x="2969" y="1498"/>
                  </a:cubicBezTo>
                  <a:cubicBezTo>
                    <a:pt x="1974" y="1362"/>
                    <a:pt x="978" y="981"/>
                    <a:pt x="43" y="635"/>
                  </a:cubicBezTo>
                  <a:cubicBezTo>
                    <a:pt x="40" y="634"/>
                    <a:pt x="37" y="634"/>
                    <a:pt x="34" y="634"/>
                  </a:cubicBezTo>
                  <a:cubicBezTo>
                    <a:pt x="13" y="634"/>
                    <a:pt x="0" y="665"/>
                    <a:pt x="24" y="674"/>
                  </a:cubicBezTo>
                  <a:cubicBezTo>
                    <a:pt x="966" y="1038"/>
                    <a:pt x="1951" y="1426"/>
                    <a:pt x="2954" y="1569"/>
                  </a:cubicBezTo>
                  <a:cubicBezTo>
                    <a:pt x="3197" y="1604"/>
                    <a:pt x="3443" y="1618"/>
                    <a:pt x="3691" y="1618"/>
                  </a:cubicBezTo>
                  <a:cubicBezTo>
                    <a:pt x="4479" y="1618"/>
                    <a:pt x="5284" y="1474"/>
                    <a:pt x="6056" y="1389"/>
                  </a:cubicBezTo>
                  <a:cubicBezTo>
                    <a:pt x="6168" y="1409"/>
                    <a:pt x="6280" y="1430"/>
                    <a:pt x="6391" y="1453"/>
                  </a:cubicBezTo>
                  <a:cubicBezTo>
                    <a:pt x="6394" y="1454"/>
                    <a:pt x="6397" y="1454"/>
                    <a:pt x="6400" y="1454"/>
                  </a:cubicBezTo>
                  <a:cubicBezTo>
                    <a:pt x="6413" y="1454"/>
                    <a:pt x="6424" y="1448"/>
                    <a:pt x="6431" y="1437"/>
                  </a:cubicBezTo>
                  <a:cubicBezTo>
                    <a:pt x="6469" y="1465"/>
                    <a:pt x="6509" y="1486"/>
                    <a:pt x="6548" y="1517"/>
                  </a:cubicBezTo>
                  <a:cubicBezTo>
                    <a:pt x="6558" y="1525"/>
                    <a:pt x="6569" y="1528"/>
                    <a:pt x="6579" y="1528"/>
                  </a:cubicBezTo>
                  <a:cubicBezTo>
                    <a:pt x="6620" y="1528"/>
                    <a:pt x="6653" y="1474"/>
                    <a:pt x="6613" y="1442"/>
                  </a:cubicBezTo>
                  <a:cubicBezTo>
                    <a:pt x="5708" y="727"/>
                    <a:pt x="4616" y="581"/>
                    <a:pt x="3494" y="499"/>
                  </a:cubicBezTo>
                  <a:cubicBezTo>
                    <a:pt x="2873" y="455"/>
                    <a:pt x="2250" y="414"/>
                    <a:pt x="1628" y="394"/>
                  </a:cubicBezTo>
                  <a:cubicBezTo>
                    <a:pt x="1412" y="387"/>
                    <a:pt x="1167" y="356"/>
                    <a:pt x="928" y="356"/>
                  </a:cubicBezTo>
                  <a:cubicBezTo>
                    <a:pt x="834" y="356"/>
                    <a:pt x="741" y="361"/>
                    <a:pt x="651" y="374"/>
                  </a:cubicBezTo>
                  <a:cubicBezTo>
                    <a:pt x="1281" y="182"/>
                    <a:pt x="1928" y="85"/>
                    <a:pt x="2573" y="85"/>
                  </a:cubicBezTo>
                  <a:cubicBezTo>
                    <a:pt x="3671" y="85"/>
                    <a:pt x="4765" y="366"/>
                    <a:pt x="5764" y="937"/>
                  </a:cubicBezTo>
                  <a:cubicBezTo>
                    <a:pt x="5770" y="941"/>
                    <a:pt x="5777" y="942"/>
                    <a:pt x="5782" y="942"/>
                  </a:cubicBezTo>
                  <a:cubicBezTo>
                    <a:pt x="5816" y="942"/>
                    <a:pt x="5835" y="888"/>
                    <a:pt x="5797" y="866"/>
                  </a:cubicBezTo>
                  <a:cubicBezTo>
                    <a:pt x="4803" y="285"/>
                    <a:pt x="3719" y="1"/>
                    <a:pt x="2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7"/>
            <p:cNvSpPr/>
            <p:nvPr/>
          </p:nvSpPr>
          <p:spPr>
            <a:xfrm>
              <a:off x="1489500" y="3609200"/>
              <a:ext cx="94600" cy="57075"/>
            </a:xfrm>
            <a:custGeom>
              <a:avLst/>
              <a:gdLst/>
              <a:ahLst/>
              <a:cxnLst/>
              <a:rect l="l" t="t" r="r" b="b"/>
              <a:pathLst>
                <a:path w="3784" h="2283" extrusionOk="0">
                  <a:moveTo>
                    <a:pt x="398" y="233"/>
                  </a:moveTo>
                  <a:cubicBezTo>
                    <a:pt x="1396" y="715"/>
                    <a:pt x="2346" y="1273"/>
                    <a:pt x="3241" y="1928"/>
                  </a:cubicBezTo>
                  <a:cubicBezTo>
                    <a:pt x="2247" y="1443"/>
                    <a:pt x="1296" y="877"/>
                    <a:pt x="398" y="233"/>
                  </a:cubicBezTo>
                  <a:close/>
                  <a:moveTo>
                    <a:pt x="46" y="1"/>
                  </a:moveTo>
                  <a:cubicBezTo>
                    <a:pt x="17" y="1"/>
                    <a:pt x="0" y="44"/>
                    <a:pt x="31" y="58"/>
                  </a:cubicBezTo>
                  <a:cubicBezTo>
                    <a:pt x="131" y="103"/>
                    <a:pt x="230" y="151"/>
                    <a:pt x="328" y="199"/>
                  </a:cubicBezTo>
                  <a:cubicBezTo>
                    <a:pt x="316" y="203"/>
                    <a:pt x="314" y="221"/>
                    <a:pt x="324" y="230"/>
                  </a:cubicBezTo>
                  <a:cubicBezTo>
                    <a:pt x="1320" y="998"/>
                    <a:pt x="2402" y="1639"/>
                    <a:pt x="3546" y="2158"/>
                  </a:cubicBezTo>
                  <a:cubicBezTo>
                    <a:pt x="3596" y="2197"/>
                    <a:pt x="3646" y="2233"/>
                    <a:pt x="3694" y="2272"/>
                  </a:cubicBezTo>
                  <a:cubicBezTo>
                    <a:pt x="3704" y="2279"/>
                    <a:pt x="3714" y="2282"/>
                    <a:pt x="3723" y="2282"/>
                  </a:cubicBezTo>
                  <a:cubicBezTo>
                    <a:pt x="3753" y="2282"/>
                    <a:pt x="3779" y="2252"/>
                    <a:pt x="3774" y="2224"/>
                  </a:cubicBezTo>
                  <a:cubicBezTo>
                    <a:pt x="3784" y="2206"/>
                    <a:pt x="3777" y="2185"/>
                    <a:pt x="3758" y="2177"/>
                  </a:cubicBezTo>
                  <a:cubicBezTo>
                    <a:pt x="3733" y="2166"/>
                    <a:pt x="3709" y="2153"/>
                    <a:pt x="3684" y="2142"/>
                  </a:cubicBezTo>
                  <a:cubicBezTo>
                    <a:pt x="2569" y="1278"/>
                    <a:pt x="1360" y="550"/>
                    <a:pt x="58" y="3"/>
                  </a:cubicBezTo>
                  <a:cubicBezTo>
                    <a:pt x="53" y="1"/>
                    <a:pt x="49"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7"/>
            <p:cNvSpPr/>
            <p:nvPr/>
          </p:nvSpPr>
          <p:spPr>
            <a:xfrm>
              <a:off x="1453550" y="3617450"/>
              <a:ext cx="94000" cy="80575"/>
            </a:xfrm>
            <a:custGeom>
              <a:avLst/>
              <a:gdLst/>
              <a:ahLst/>
              <a:cxnLst/>
              <a:rect l="l" t="t" r="r" b="b"/>
              <a:pathLst>
                <a:path w="3760" h="3223" extrusionOk="0">
                  <a:moveTo>
                    <a:pt x="161" y="151"/>
                  </a:moveTo>
                  <a:lnTo>
                    <a:pt x="161" y="151"/>
                  </a:lnTo>
                  <a:cubicBezTo>
                    <a:pt x="1231" y="891"/>
                    <a:pt x="2220" y="1743"/>
                    <a:pt x="3107" y="2695"/>
                  </a:cubicBezTo>
                  <a:cubicBezTo>
                    <a:pt x="2073" y="1903"/>
                    <a:pt x="1127" y="1032"/>
                    <a:pt x="161" y="151"/>
                  </a:cubicBezTo>
                  <a:close/>
                  <a:moveTo>
                    <a:pt x="87" y="125"/>
                  </a:moveTo>
                  <a:cubicBezTo>
                    <a:pt x="1003" y="1183"/>
                    <a:pt x="2113" y="2092"/>
                    <a:pt x="3249" y="2915"/>
                  </a:cubicBezTo>
                  <a:cubicBezTo>
                    <a:pt x="1930" y="2284"/>
                    <a:pt x="730" y="1494"/>
                    <a:pt x="87" y="125"/>
                  </a:cubicBezTo>
                  <a:close/>
                  <a:moveTo>
                    <a:pt x="18" y="1"/>
                  </a:moveTo>
                  <a:cubicBezTo>
                    <a:pt x="9" y="1"/>
                    <a:pt x="0" y="8"/>
                    <a:pt x="5" y="20"/>
                  </a:cubicBezTo>
                  <a:cubicBezTo>
                    <a:pt x="601" y="1627"/>
                    <a:pt x="2088" y="2478"/>
                    <a:pt x="3572" y="3151"/>
                  </a:cubicBezTo>
                  <a:cubicBezTo>
                    <a:pt x="3573" y="3152"/>
                    <a:pt x="3574" y="3152"/>
                    <a:pt x="3575" y="3152"/>
                  </a:cubicBezTo>
                  <a:cubicBezTo>
                    <a:pt x="3576" y="3152"/>
                    <a:pt x="3578" y="3151"/>
                    <a:pt x="3580" y="3151"/>
                  </a:cubicBezTo>
                  <a:cubicBezTo>
                    <a:pt x="3609" y="3173"/>
                    <a:pt x="3639" y="3194"/>
                    <a:pt x="3669" y="3214"/>
                  </a:cubicBezTo>
                  <a:cubicBezTo>
                    <a:pt x="3677" y="3220"/>
                    <a:pt x="3686" y="3222"/>
                    <a:pt x="3694" y="3222"/>
                  </a:cubicBezTo>
                  <a:cubicBezTo>
                    <a:pt x="3729" y="3222"/>
                    <a:pt x="3760" y="3176"/>
                    <a:pt x="3724" y="3150"/>
                  </a:cubicBezTo>
                  <a:cubicBezTo>
                    <a:pt x="3624" y="3081"/>
                    <a:pt x="3528" y="3008"/>
                    <a:pt x="3431" y="2936"/>
                  </a:cubicBezTo>
                  <a:cubicBezTo>
                    <a:pt x="3429" y="2934"/>
                    <a:pt x="3431" y="2931"/>
                    <a:pt x="3428" y="2930"/>
                  </a:cubicBezTo>
                  <a:cubicBezTo>
                    <a:pt x="2444" y="1830"/>
                    <a:pt x="1321" y="861"/>
                    <a:pt x="87" y="51"/>
                  </a:cubicBezTo>
                  <a:cubicBezTo>
                    <a:pt x="84" y="48"/>
                    <a:pt x="80" y="47"/>
                    <a:pt x="76" y="47"/>
                  </a:cubicBezTo>
                  <a:cubicBezTo>
                    <a:pt x="68" y="47"/>
                    <a:pt x="60" y="52"/>
                    <a:pt x="57" y="60"/>
                  </a:cubicBezTo>
                  <a:cubicBezTo>
                    <a:pt x="49" y="44"/>
                    <a:pt x="39" y="27"/>
                    <a:pt x="33" y="11"/>
                  </a:cubicBezTo>
                  <a:cubicBezTo>
                    <a:pt x="30" y="4"/>
                    <a:pt x="24" y="1"/>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7"/>
            <p:cNvSpPr/>
            <p:nvPr/>
          </p:nvSpPr>
          <p:spPr>
            <a:xfrm>
              <a:off x="1407725" y="3633350"/>
              <a:ext cx="117650" cy="110875"/>
            </a:xfrm>
            <a:custGeom>
              <a:avLst/>
              <a:gdLst/>
              <a:ahLst/>
              <a:cxnLst/>
              <a:rect l="l" t="t" r="r" b="b"/>
              <a:pathLst>
                <a:path w="4706" h="4435" extrusionOk="0">
                  <a:moveTo>
                    <a:pt x="239" y="216"/>
                  </a:moveTo>
                  <a:lnTo>
                    <a:pt x="239" y="216"/>
                  </a:lnTo>
                  <a:cubicBezTo>
                    <a:pt x="1564" y="1307"/>
                    <a:pt x="2804" y="2474"/>
                    <a:pt x="3943" y="3757"/>
                  </a:cubicBezTo>
                  <a:lnTo>
                    <a:pt x="3943" y="3758"/>
                  </a:lnTo>
                  <a:cubicBezTo>
                    <a:pt x="2640" y="2647"/>
                    <a:pt x="1416" y="1466"/>
                    <a:pt x="239" y="216"/>
                  </a:cubicBezTo>
                  <a:close/>
                  <a:moveTo>
                    <a:pt x="87" y="123"/>
                  </a:moveTo>
                  <a:lnTo>
                    <a:pt x="87" y="123"/>
                  </a:lnTo>
                  <a:cubicBezTo>
                    <a:pt x="1305" y="1528"/>
                    <a:pt x="2661" y="2820"/>
                    <a:pt x="4101" y="3999"/>
                  </a:cubicBezTo>
                  <a:cubicBezTo>
                    <a:pt x="2471" y="2976"/>
                    <a:pt x="922" y="1923"/>
                    <a:pt x="87" y="123"/>
                  </a:cubicBezTo>
                  <a:close/>
                  <a:moveTo>
                    <a:pt x="26" y="1"/>
                  </a:moveTo>
                  <a:cubicBezTo>
                    <a:pt x="12" y="1"/>
                    <a:pt x="1" y="19"/>
                    <a:pt x="15" y="29"/>
                  </a:cubicBezTo>
                  <a:lnTo>
                    <a:pt x="27" y="40"/>
                  </a:lnTo>
                  <a:cubicBezTo>
                    <a:pt x="20" y="43"/>
                    <a:pt x="17" y="51"/>
                    <a:pt x="21" y="57"/>
                  </a:cubicBezTo>
                  <a:cubicBezTo>
                    <a:pt x="768" y="1970"/>
                    <a:pt x="2502" y="3103"/>
                    <a:pt x="4185" y="4133"/>
                  </a:cubicBezTo>
                  <a:cubicBezTo>
                    <a:pt x="4191" y="4136"/>
                    <a:pt x="4196" y="4138"/>
                    <a:pt x="4201" y="4138"/>
                  </a:cubicBezTo>
                  <a:cubicBezTo>
                    <a:pt x="4216" y="4138"/>
                    <a:pt x="4227" y="4124"/>
                    <a:pt x="4229" y="4107"/>
                  </a:cubicBezTo>
                  <a:cubicBezTo>
                    <a:pt x="4253" y="4126"/>
                    <a:pt x="4277" y="4146"/>
                    <a:pt x="4301" y="4166"/>
                  </a:cubicBezTo>
                  <a:cubicBezTo>
                    <a:pt x="4309" y="4176"/>
                    <a:pt x="4317" y="4185"/>
                    <a:pt x="4326" y="4194"/>
                  </a:cubicBezTo>
                  <a:cubicBezTo>
                    <a:pt x="4331" y="4202"/>
                    <a:pt x="4341" y="4206"/>
                    <a:pt x="4350" y="4206"/>
                  </a:cubicBezTo>
                  <a:cubicBezTo>
                    <a:pt x="4441" y="4280"/>
                    <a:pt x="4531" y="4354"/>
                    <a:pt x="4623" y="4426"/>
                  </a:cubicBezTo>
                  <a:cubicBezTo>
                    <a:pt x="4631" y="4432"/>
                    <a:pt x="4639" y="4434"/>
                    <a:pt x="4647" y="4434"/>
                  </a:cubicBezTo>
                  <a:cubicBezTo>
                    <a:pt x="4678" y="4434"/>
                    <a:pt x="4705" y="4392"/>
                    <a:pt x="4674" y="4368"/>
                  </a:cubicBezTo>
                  <a:cubicBezTo>
                    <a:pt x="4537" y="4256"/>
                    <a:pt x="4402" y="4142"/>
                    <a:pt x="4266" y="4029"/>
                  </a:cubicBezTo>
                  <a:cubicBezTo>
                    <a:pt x="2995" y="2547"/>
                    <a:pt x="1592" y="1186"/>
                    <a:pt x="36" y="4"/>
                  </a:cubicBezTo>
                  <a:cubicBezTo>
                    <a:pt x="33" y="2"/>
                    <a:pt x="29" y="1"/>
                    <a:pt x="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7"/>
            <p:cNvSpPr/>
            <p:nvPr/>
          </p:nvSpPr>
          <p:spPr>
            <a:xfrm>
              <a:off x="1358300" y="3647325"/>
              <a:ext cx="118250" cy="135650"/>
            </a:xfrm>
            <a:custGeom>
              <a:avLst/>
              <a:gdLst/>
              <a:ahLst/>
              <a:cxnLst/>
              <a:rect l="l" t="t" r="r" b="b"/>
              <a:pathLst>
                <a:path w="4730" h="5426" extrusionOk="0">
                  <a:moveTo>
                    <a:pt x="42" y="64"/>
                  </a:moveTo>
                  <a:lnTo>
                    <a:pt x="42" y="64"/>
                  </a:lnTo>
                  <a:cubicBezTo>
                    <a:pt x="1089" y="1894"/>
                    <a:pt x="2266" y="3706"/>
                    <a:pt x="3971" y="4962"/>
                  </a:cubicBezTo>
                  <a:cubicBezTo>
                    <a:pt x="2112" y="3825"/>
                    <a:pt x="765" y="2122"/>
                    <a:pt x="42" y="64"/>
                  </a:cubicBezTo>
                  <a:close/>
                  <a:moveTo>
                    <a:pt x="51" y="1"/>
                  </a:moveTo>
                  <a:cubicBezTo>
                    <a:pt x="38" y="1"/>
                    <a:pt x="25" y="14"/>
                    <a:pt x="27" y="30"/>
                  </a:cubicBezTo>
                  <a:cubicBezTo>
                    <a:pt x="24" y="26"/>
                    <a:pt x="20" y="24"/>
                    <a:pt x="16" y="24"/>
                  </a:cubicBezTo>
                  <a:cubicBezTo>
                    <a:pt x="8" y="24"/>
                    <a:pt x="1" y="31"/>
                    <a:pt x="3" y="41"/>
                  </a:cubicBezTo>
                  <a:cubicBezTo>
                    <a:pt x="690" y="2202"/>
                    <a:pt x="2130" y="3966"/>
                    <a:pt x="4080" y="5115"/>
                  </a:cubicBezTo>
                  <a:cubicBezTo>
                    <a:pt x="4085" y="5118"/>
                    <a:pt x="4091" y="5119"/>
                    <a:pt x="4096" y="5119"/>
                  </a:cubicBezTo>
                  <a:cubicBezTo>
                    <a:pt x="4102" y="5119"/>
                    <a:pt x="4107" y="5118"/>
                    <a:pt x="4112" y="5115"/>
                  </a:cubicBezTo>
                  <a:cubicBezTo>
                    <a:pt x="4148" y="5155"/>
                    <a:pt x="4181" y="5197"/>
                    <a:pt x="4217" y="5235"/>
                  </a:cubicBezTo>
                  <a:cubicBezTo>
                    <a:pt x="4226" y="5245"/>
                    <a:pt x="4234" y="5248"/>
                    <a:pt x="4243" y="5248"/>
                  </a:cubicBezTo>
                  <a:cubicBezTo>
                    <a:pt x="4271" y="5248"/>
                    <a:pt x="4295" y="5205"/>
                    <a:pt x="4269" y="5177"/>
                  </a:cubicBezTo>
                  <a:lnTo>
                    <a:pt x="4269" y="5177"/>
                  </a:lnTo>
                  <a:cubicBezTo>
                    <a:pt x="4393" y="5259"/>
                    <a:pt x="4521" y="5341"/>
                    <a:pt x="4651" y="5420"/>
                  </a:cubicBezTo>
                  <a:cubicBezTo>
                    <a:pt x="4658" y="5424"/>
                    <a:pt x="4665" y="5426"/>
                    <a:pt x="4671" y="5426"/>
                  </a:cubicBezTo>
                  <a:cubicBezTo>
                    <a:pt x="4708" y="5426"/>
                    <a:pt x="4729" y="5366"/>
                    <a:pt x="4689" y="5342"/>
                  </a:cubicBezTo>
                  <a:cubicBezTo>
                    <a:pt x="4456" y="5201"/>
                    <a:pt x="4236" y="5050"/>
                    <a:pt x="4023" y="4891"/>
                  </a:cubicBezTo>
                  <a:cubicBezTo>
                    <a:pt x="3344" y="4081"/>
                    <a:pt x="2814" y="3138"/>
                    <a:pt x="2165" y="2306"/>
                  </a:cubicBezTo>
                  <a:cubicBezTo>
                    <a:pt x="1543" y="1508"/>
                    <a:pt x="875" y="749"/>
                    <a:pt x="161" y="34"/>
                  </a:cubicBezTo>
                  <a:cubicBezTo>
                    <a:pt x="157" y="31"/>
                    <a:pt x="153" y="30"/>
                    <a:pt x="150" y="30"/>
                  </a:cubicBezTo>
                  <a:cubicBezTo>
                    <a:pt x="137" y="30"/>
                    <a:pt x="127" y="49"/>
                    <a:pt x="139" y="61"/>
                  </a:cubicBezTo>
                  <a:cubicBezTo>
                    <a:pt x="974" y="964"/>
                    <a:pt x="1778" y="1891"/>
                    <a:pt x="2509" y="2882"/>
                  </a:cubicBezTo>
                  <a:cubicBezTo>
                    <a:pt x="2945" y="3474"/>
                    <a:pt x="3325" y="4111"/>
                    <a:pt x="3769" y="4697"/>
                  </a:cubicBezTo>
                  <a:cubicBezTo>
                    <a:pt x="2202" y="3443"/>
                    <a:pt x="1123" y="1727"/>
                    <a:pt x="69" y="12"/>
                  </a:cubicBezTo>
                  <a:cubicBezTo>
                    <a:pt x="64" y="4"/>
                    <a:pt x="57" y="1"/>
                    <a:pt x="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7"/>
            <p:cNvSpPr/>
            <p:nvPr/>
          </p:nvSpPr>
          <p:spPr>
            <a:xfrm>
              <a:off x="1263150" y="3676975"/>
              <a:ext cx="157475" cy="106400"/>
            </a:xfrm>
            <a:custGeom>
              <a:avLst/>
              <a:gdLst/>
              <a:ahLst/>
              <a:cxnLst/>
              <a:rect l="l" t="t" r="r" b="b"/>
              <a:pathLst>
                <a:path w="6299" h="4256" extrusionOk="0">
                  <a:moveTo>
                    <a:pt x="274" y="250"/>
                  </a:moveTo>
                  <a:cubicBezTo>
                    <a:pt x="1778" y="1387"/>
                    <a:pt x="3578" y="2040"/>
                    <a:pt x="5061" y="3177"/>
                  </a:cubicBezTo>
                  <a:cubicBezTo>
                    <a:pt x="3462" y="2175"/>
                    <a:pt x="1384" y="1863"/>
                    <a:pt x="274" y="250"/>
                  </a:cubicBezTo>
                  <a:close/>
                  <a:moveTo>
                    <a:pt x="148" y="57"/>
                  </a:moveTo>
                  <a:lnTo>
                    <a:pt x="148" y="57"/>
                  </a:lnTo>
                  <a:cubicBezTo>
                    <a:pt x="1131" y="473"/>
                    <a:pt x="2106" y="902"/>
                    <a:pt x="3057" y="1390"/>
                  </a:cubicBezTo>
                  <a:cubicBezTo>
                    <a:pt x="3580" y="1658"/>
                    <a:pt x="4172" y="1912"/>
                    <a:pt x="4631" y="2277"/>
                  </a:cubicBezTo>
                  <a:cubicBezTo>
                    <a:pt x="4999" y="2569"/>
                    <a:pt x="5173" y="2967"/>
                    <a:pt x="5408" y="3340"/>
                  </a:cubicBezTo>
                  <a:cubicBezTo>
                    <a:pt x="3851" y="2022"/>
                    <a:pt x="1877" y="1312"/>
                    <a:pt x="198" y="135"/>
                  </a:cubicBezTo>
                  <a:cubicBezTo>
                    <a:pt x="180" y="107"/>
                    <a:pt x="164" y="82"/>
                    <a:pt x="148" y="57"/>
                  </a:cubicBezTo>
                  <a:close/>
                  <a:moveTo>
                    <a:pt x="105" y="0"/>
                  </a:moveTo>
                  <a:cubicBezTo>
                    <a:pt x="94" y="0"/>
                    <a:pt x="82" y="14"/>
                    <a:pt x="90" y="27"/>
                  </a:cubicBezTo>
                  <a:cubicBezTo>
                    <a:pt x="100" y="47"/>
                    <a:pt x="111" y="63"/>
                    <a:pt x="122" y="82"/>
                  </a:cubicBezTo>
                  <a:cubicBezTo>
                    <a:pt x="94" y="62"/>
                    <a:pt x="66" y="43"/>
                    <a:pt x="39" y="23"/>
                  </a:cubicBezTo>
                  <a:cubicBezTo>
                    <a:pt x="35" y="21"/>
                    <a:pt x="32" y="20"/>
                    <a:pt x="28" y="20"/>
                  </a:cubicBezTo>
                  <a:cubicBezTo>
                    <a:pt x="13" y="20"/>
                    <a:pt x="0" y="39"/>
                    <a:pt x="15" y="51"/>
                  </a:cubicBezTo>
                  <a:cubicBezTo>
                    <a:pt x="68" y="94"/>
                    <a:pt x="124" y="134"/>
                    <a:pt x="179" y="177"/>
                  </a:cubicBezTo>
                  <a:cubicBezTo>
                    <a:pt x="1455" y="2233"/>
                    <a:pt x="4256" y="2276"/>
                    <a:pt x="5902" y="3928"/>
                  </a:cubicBezTo>
                  <a:cubicBezTo>
                    <a:pt x="5906" y="3932"/>
                    <a:pt x="5910" y="3931"/>
                    <a:pt x="5914" y="3933"/>
                  </a:cubicBezTo>
                  <a:cubicBezTo>
                    <a:pt x="6010" y="4032"/>
                    <a:pt x="6104" y="4134"/>
                    <a:pt x="6196" y="4239"/>
                  </a:cubicBezTo>
                  <a:cubicBezTo>
                    <a:pt x="6206" y="4251"/>
                    <a:pt x="6219" y="4256"/>
                    <a:pt x="6232" y="4256"/>
                  </a:cubicBezTo>
                  <a:cubicBezTo>
                    <a:pt x="6266" y="4256"/>
                    <a:pt x="6298" y="4221"/>
                    <a:pt x="6271" y="4190"/>
                  </a:cubicBezTo>
                  <a:cubicBezTo>
                    <a:pt x="6068" y="3953"/>
                    <a:pt x="5851" y="3731"/>
                    <a:pt x="5620" y="3523"/>
                  </a:cubicBezTo>
                  <a:cubicBezTo>
                    <a:pt x="5360" y="3169"/>
                    <a:pt x="5225" y="2744"/>
                    <a:pt x="4916" y="2424"/>
                  </a:cubicBezTo>
                  <a:cubicBezTo>
                    <a:pt x="4585" y="2082"/>
                    <a:pt x="4093" y="1861"/>
                    <a:pt x="3682" y="1642"/>
                  </a:cubicBezTo>
                  <a:cubicBezTo>
                    <a:pt x="2544" y="1033"/>
                    <a:pt x="1370" y="483"/>
                    <a:pt x="162" y="25"/>
                  </a:cubicBezTo>
                  <a:cubicBezTo>
                    <a:pt x="160" y="24"/>
                    <a:pt x="157" y="23"/>
                    <a:pt x="155" y="23"/>
                  </a:cubicBezTo>
                  <a:cubicBezTo>
                    <a:pt x="146" y="23"/>
                    <a:pt x="138" y="31"/>
                    <a:pt x="138" y="41"/>
                  </a:cubicBezTo>
                  <a:lnTo>
                    <a:pt x="118" y="9"/>
                  </a:lnTo>
                  <a:cubicBezTo>
                    <a:pt x="115" y="3"/>
                    <a:pt x="110" y="0"/>
                    <a:pt x="1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7"/>
            <p:cNvSpPr/>
            <p:nvPr/>
          </p:nvSpPr>
          <p:spPr>
            <a:xfrm>
              <a:off x="1208550" y="3713575"/>
              <a:ext cx="140025" cy="66000"/>
            </a:xfrm>
            <a:custGeom>
              <a:avLst/>
              <a:gdLst/>
              <a:ahLst/>
              <a:cxnLst/>
              <a:rect l="l" t="t" r="r" b="b"/>
              <a:pathLst>
                <a:path w="5601" h="2640" extrusionOk="0">
                  <a:moveTo>
                    <a:pt x="38" y="1"/>
                  </a:moveTo>
                  <a:cubicBezTo>
                    <a:pt x="15" y="1"/>
                    <a:pt x="0" y="37"/>
                    <a:pt x="27" y="46"/>
                  </a:cubicBezTo>
                  <a:cubicBezTo>
                    <a:pt x="1722" y="680"/>
                    <a:pt x="3877" y="1123"/>
                    <a:pt x="5261" y="2375"/>
                  </a:cubicBezTo>
                  <a:cubicBezTo>
                    <a:pt x="3703" y="1453"/>
                    <a:pt x="1844" y="1220"/>
                    <a:pt x="337" y="196"/>
                  </a:cubicBezTo>
                  <a:cubicBezTo>
                    <a:pt x="335" y="194"/>
                    <a:pt x="333" y="194"/>
                    <a:pt x="331" y="194"/>
                  </a:cubicBezTo>
                  <a:cubicBezTo>
                    <a:pt x="321" y="194"/>
                    <a:pt x="313" y="206"/>
                    <a:pt x="323" y="213"/>
                  </a:cubicBezTo>
                  <a:cubicBezTo>
                    <a:pt x="1830" y="1309"/>
                    <a:pt x="3751" y="1517"/>
                    <a:pt x="5326" y="2485"/>
                  </a:cubicBezTo>
                  <a:cubicBezTo>
                    <a:pt x="5331" y="2489"/>
                    <a:pt x="5336" y="2490"/>
                    <a:pt x="5341" y="2490"/>
                  </a:cubicBezTo>
                  <a:cubicBezTo>
                    <a:pt x="5350" y="2490"/>
                    <a:pt x="5359" y="2485"/>
                    <a:pt x="5364" y="2476"/>
                  </a:cubicBezTo>
                  <a:cubicBezTo>
                    <a:pt x="5416" y="2525"/>
                    <a:pt x="5469" y="2575"/>
                    <a:pt x="5518" y="2627"/>
                  </a:cubicBezTo>
                  <a:cubicBezTo>
                    <a:pt x="5527" y="2636"/>
                    <a:pt x="5536" y="2640"/>
                    <a:pt x="5545" y="2640"/>
                  </a:cubicBezTo>
                  <a:cubicBezTo>
                    <a:pt x="5575" y="2640"/>
                    <a:pt x="5601" y="2595"/>
                    <a:pt x="5573" y="2565"/>
                  </a:cubicBezTo>
                  <a:cubicBezTo>
                    <a:pt x="4209" y="1103"/>
                    <a:pt x="1871" y="636"/>
                    <a:pt x="47" y="2"/>
                  </a:cubicBezTo>
                  <a:cubicBezTo>
                    <a:pt x="44" y="1"/>
                    <a:pt x="41" y="1"/>
                    <a:pt x="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7"/>
            <p:cNvSpPr/>
            <p:nvPr/>
          </p:nvSpPr>
          <p:spPr>
            <a:xfrm>
              <a:off x="1149825" y="3753525"/>
              <a:ext cx="187250" cy="62750"/>
            </a:xfrm>
            <a:custGeom>
              <a:avLst/>
              <a:gdLst/>
              <a:ahLst/>
              <a:cxnLst/>
              <a:rect l="l" t="t" r="r" b="b"/>
              <a:pathLst>
                <a:path w="7490" h="2510" extrusionOk="0">
                  <a:moveTo>
                    <a:pt x="33" y="1"/>
                  </a:moveTo>
                  <a:cubicBezTo>
                    <a:pt x="12" y="1"/>
                    <a:pt x="0" y="32"/>
                    <a:pt x="23" y="43"/>
                  </a:cubicBezTo>
                  <a:cubicBezTo>
                    <a:pt x="54" y="61"/>
                    <a:pt x="85" y="73"/>
                    <a:pt x="115" y="87"/>
                  </a:cubicBezTo>
                  <a:cubicBezTo>
                    <a:pt x="106" y="101"/>
                    <a:pt x="109" y="121"/>
                    <a:pt x="127" y="123"/>
                  </a:cubicBezTo>
                  <a:lnTo>
                    <a:pt x="217" y="135"/>
                  </a:lnTo>
                  <a:cubicBezTo>
                    <a:pt x="2509" y="1245"/>
                    <a:pt x="5295" y="927"/>
                    <a:pt x="7393" y="2500"/>
                  </a:cubicBezTo>
                  <a:cubicBezTo>
                    <a:pt x="7402" y="2506"/>
                    <a:pt x="7411" y="2509"/>
                    <a:pt x="7420" y="2509"/>
                  </a:cubicBezTo>
                  <a:cubicBezTo>
                    <a:pt x="7458" y="2509"/>
                    <a:pt x="7489" y="2458"/>
                    <a:pt x="7451" y="2430"/>
                  </a:cubicBezTo>
                  <a:cubicBezTo>
                    <a:pt x="5416" y="893"/>
                    <a:pt x="2713" y="1094"/>
                    <a:pt x="421" y="165"/>
                  </a:cubicBezTo>
                  <a:lnTo>
                    <a:pt x="421" y="165"/>
                  </a:lnTo>
                  <a:cubicBezTo>
                    <a:pt x="2761" y="499"/>
                    <a:pt x="5110" y="899"/>
                    <a:pt x="7137" y="2198"/>
                  </a:cubicBezTo>
                  <a:cubicBezTo>
                    <a:pt x="7142" y="2202"/>
                    <a:pt x="7148" y="2204"/>
                    <a:pt x="7153" y="2204"/>
                  </a:cubicBezTo>
                  <a:cubicBezTo>
                    <a:pt x="7182" y="2204"/>
                    <a:pt x="7198" y="2156"/>
                    <a:pt x="7167" y="2136"/>
                  </a:cubicBezTo>
                  <a:cubicBezTo>
                    <a:pt x="5095" y="790"/>
                    <a:pt x="2656" y="406"/>
                    <a:pt x="251" y="93"/>
                  </a:cubicBezTo>
                  <a:cubicBezTo>
                    <a:pt x="182" y="62"/>
                    <a:pt x="111" y="35"/>
                    <a:pt x="43" y="3"/>
                  </a:cubicBezTo>
                  <a:cubicBezTo>
                    <a:pt x="40" y="1"/>
                    <a:pt x="36" y="1"/>
                    <a:pt x="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7"/>
            <p:cNvSpPr/>
            <p:nvPr/>
          </p:nvSpPr>
          <p:spPr>
            <a:xfrm>
              <a:off x="1125650" y="3783750"/>
              <a:ext cx="142025" cy="109800"/>
            </a:xfrm>
            <a:custGeom>
              <a:avLst/>
              <a:gdLst/>
              <a:ahLst/>
              <a:cxnLst/>
              <a:rect l="l" t="t" r="r" b="b"/>
              <a:pathLst>
                <a:path w="5681" h="4392" extrusionOk="0">
                  <a:moveTo>
                    <a:pt x="369" y="233"/>
                  </a:moveTo>
                  <a:lnTo>
                    <a:pt x="369" y="233"/>
                  </a:lnTo>
                  <a:cubicBezTo>
                    <a:pt x="1333" y="808"/>
                    <a:pt x="2140" y="1560"/>
                    <a:pt x="2977" y="2312"/>
                  </a:cubicBezTo>
                  <a:cubicBezTo>
                    <a:pt x="3233" y="2542"/>
                    <a:pt x="3511" y="2754"/>
                    <a:pt x="3792" y="2959"/>
                  </a:cubicBezTo>
                  <a:cubicBezTo>
                    <a:pt x="2563" y="2171"/>
                    <a:pt x="1422" y="1259"/>
                    <a:pt x="369" y="233"/>
                  </a:cubicBezTo>
                  <a:close/>
                  <a:moveTo>
                    <a:pt x="23" y="1"/>
                  </a:moveTo>
                  <a:cubicBezTo>
                    <a:pt x="9" y="1"/>
                    <a:pt x="0" y="19"/>
                    <a:pt x="11" y="31"/>
                  </a:cubicBezTo>
                  <a:cubicBezTo>
                    <a:pt x="97" y="75"/>
                    <a:pt x="178" y="124"/>
                    <a:pt x="259" y="171"/>
                  </a:cubicBezTo>
                  <a:cubicBezTo>
                    <a:pt x="1510" y="1444"/>
                    <a:pt x="2925" y="2546"/>
                    <a:pt x="4467" y="3446"/>
                  </a:cubicBezTo>
                  <a:cubicBezTo>
                    <a:pt x="4867" y="3735"/>
                    <a:pt x="5258" y="4034"/>
                    <a:pt x="5596" y="4379"/>
                  </a:cubicBezTo>
                  <a:cubicBezTo>
                    <a:pt x="5605" y="4388"/>
                    <a:pt x="5614" y="4391"/>
                    <a:pt x="5622" y="4391"/>
                  </a:cubicBezTo>
                  <a:cubicBezTo>
                    <a:pt x="5653" y="4391"/>
                    <a:pt x="5680" y="4346"/>
                    <a:pt x="5651" y="4315"/>
                  </a:cubicBezTo>
                  <a:cubicBezTo>
                    <a:pt x="5459" y="4123"/>
                    <a:pt x="5258" y="3942"/>
                    <a:pt x="5047" y="3773"/>
                  </a:cubicBezTo>
                  <a:lnTo>
                    <a:pt x="5047" y="3773"/>
                  </a:lnTo>
                  <a:cubicBezTo>
                    <a:pt x="5071" y="3786"/>
                    <a:pt x="5095" y="3801"/>
                    <a:pt x="5120" y="3814"/>
                  </a:cubicBezTo>
                  <a:cubicBezTo>
                    <a:pt x="5125" y="3816"/>
                    <a:pt x="5130" y="3818"/>
                    <a:pt x="5135" y="3818"/>
                  </a:cubicBezTo>
                  <a:cubicBezTo>
                    <a:pt x="5163" y="3818"/>
                    <a:pt x="5179" y="3773"/>
                    <a:pt x="5148" y="3757"/>
                  </a:cubicBezTo>
                  <a:cubicBezTo>
                    <a:pt x="5004" y="3679"/>
                    <a:pt x="4863" y="3597"/>
                    <a:pt x="4722" y="3515"/>
                  </a:cubicBezTo>
                  <a:cubicBezTo>
                    <a:pt x="4082" y="3030"/>
                    <a:pt x="3396" y="2584"/>
                    <a:pt x="2803" y="2048"/>
                  </a:cubicBezTo>
                  <a:cubicBezTo>
                    <a:pt x="2002" y="1327"/>
                    <a:pt x="1204" y="620"/>
                    <a:pt x="250" y="117"/>
                  </a:cubicBezTo>
                  <a:cubicBezTo>
                    <a:pt x="230" y="99"/>
                    <a:pt x="210" y="81"/>
                    <a:pt x="191" y="63"/>
                  </a:cubicBezTo>
                  <a:cubicBezTo>
                    <a:pt x="189" y="60"/>
                    <a:pt x="185" y="58"/>
                    <a:pt x="182" y="58"/>
                  </a:cubicBezTo>
                  <a:cubicBezTo>
                    <a:pt x="175" y="58"/>
                    <a:pt x="168" y="67"/>
                    <a:pt x="169" y="76"/>
                  </a:cubicBezTo>
                  <a:cubicBezTo>
                    <a:pt x="121" y="52"/>
                    <a:pt x="75" y="25"/>
                    <a:pt x="26" y="1"/>
                  </a:cubicBezTo>
                  <a:cubicBezTo>
                    <a:pt x="25" y="1"/>
                    <a:pt x="24" y="1"/>
                    <a:pt x="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7"/>
            <p:cNvSpPr/>
            <p:nvPr/>
          </p:nvSpPr>
          <p:spPr>
            <a:xfrm>
              <a:off x="964675" y="3610975"/>
              <a:ext cx="105700" cy="178225"/>
            </a:xfrm>
            <a:custGeom>
              <a:avLst/>
              <a:gdLst/>
              <a:ahLst/>
              <a:cxnLst/>
              <a:rect l="l" t="t" r="r" b="b"/>
              <a:pathLst>
                <a:path w="4228" h="7129" extrusionOk="0">
                  <a:moveTo>
                    <a:pt x="280" y="588"/>
                  </a:moveTo>
                  <a:lnTo>
                    <a:pt x="280" y="588"/>
                  </a:lnTo>
                  <a:cubicBezTo>
                    <a:pt x="760" y="1474"/>
                    <a:pt x="1440" y="2218"/>
                    <a:pt x="2062" y="3022"/>
                  </a:cubicBezTo>
                  <a:cubicBezTo>
                    <a:pt x="2950" y="4173"/>
                    <a:pt x="3594" y="5451"/>
                    <a:pt x="4047" y="6824"/>
                  </a:cubicBezTo>
                  <a:cubicBezTo>
                    <a:pt x="2716" y="4857"/>
                    <a:pt x="1072" y="2847"/>
                    <a:pt x="280" y="588"/>
                  </a:cubicBezTo>
                  <a:close/>
                  <a:moveTo>
                    <a:pt x="26" y="0"/>
                  </a:moveTo>
                  <a:cubicBezTo>
                    <a:pt x="13" y="0"/>
                    <a:pt x="1" y="10"/>
                    <a:pt x="6" y="26"/>
                  </a:cubicBezTo>
                  <a:cubicBezTo>
                    <a:pt x="61" y="159"/>
                    <a:pt x="121" y="286"/>
                    <a:pt x="184" y="412"/>
                  </a:cubicBezTo>
                  <a:cubicBezTo>
                    <a:pt x="917" y="2829"/>
                    <a:pt x="2707" y="4941"/>
                    <a:pt x="4083" y="7015"/>
                  </a:cubicBezTo>
                  <a:cubicBezTo>
                    <a:pt x="4089" y="7024"/>
                    <a:pt x="4100" y="7030"/>
                    <a:pt x="4110" y="7030"/>
                  </a:cubicBezTo>
                  <a:cubicBezTo>
                    <a:pt x="4112" y="7030"/>
                    <a:pt x="4113" y="7030"/>
                    <a:pt x="4114" y="7030"/>
                  </a:cubicBezTo>
                  <a:cubicBezTo>
                    <a:pt x="4122" y="7054"/>
                    <a:pt x="4130" y="7076"/>
                    <a:pt x="4138" y="7100"/>
                  </a:cubicBezTo>
                  <a:cubicBezTo>
                    <a:pt x="4144" y="7120"/>
                    <a:pt x="4159" y="7128"/>
                    <a:pt x="4175" y="7128"/>
                  </a:cubicBezTo>
                  <a:cubicBezTo>
                    <a:pt x="4201" y="7128"/>
                    <a:pt x="4228" y="7106"/>
                    <a:pt x="4218" y="7074"/>
                  </a:cubicBezTo>
                  <a:cubicBezTo>
                    <a:pt x="3845" y="5803"/>
                    <a:pt x="3288" y="4604"/>
                    <a:pt x="2531" y="3517"/>
                  </a:cubicBezTo>
                  <a:cubicBezTo>
                    <a:pt x="1764" y="2415"/>
                    <a:pt x="793" y="1491"/>
                    <a:pt x="180" y="294"/>
                  </a:cubicBezTo>
                  <a:cubicBezTo>
                    <a:pt x="173" y="270"/>
                    <a:pt x="164" y="247"/>
                    <a:pt x="157" y="223"/>
                  </a:cubicBezTo>
                  <a:cubicBezTo>
                    <a:pt x="155" y="217"/>
                    <a:pt x="150" y="213"/>
                    <a:pt x="144" y="213"/>
                  </a:cubicBezTo>
                  <a:cubicBezTo>
                    <a:pt x="143" y="213"/>
                    <a:pt x="141" y="213"/>
                    <a:pt x="140" y="214"/>
                  </a:cubicBezTo>
                  <a:cubicBezTo>
                    <a:pt x="107" y="147"/>
                    <a:pt x="75" y="80"/>
                    <a:pt x="45" y="12"/>
                  </a:cubicBezTo>
                  <a:cubicBezTo>
                    <a:pt x="41" y="4"/>
                    <a:pt x="34"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7"/>
            <p:cNvSpPr/>
            <p:nvPr/>
          </p:nvSpPr>
          <p:spPr>
            <a:xfrm>
              <a:off x="1107075" y="3520550"/>
              <a:ext cx="55900" cy="200600"/>
            </a:xfrm>
            <a:custGeom>
              <a:avLst/>
              <a:gdLst/>
              <a:ahLst/>
              <a:cxnLst/>
              <a:rect l="l" t="t" r="r" b="b"/>
              <a:pathLst>
                <a:path w="2236" h="8024" extrusionOk="0">
                  <a:moveTo>
                    <a:pt x="2205" y="0"/>
                  </a:moveTo>
                  <a:cubicBezTo>
                    <a:pt x="2200" y="0"/>
                    <a:pt x="2194" y="3"/>
                    <a:pt x="2189" y="8"/>
                  </a:cubicBezTo>
                  <a:cubicBezTo>
                    <a:pt x="428" y="2256"/>
                    <a:pt x="1" y="5328"/>
                    <a:pt x="969" y="7998"/>
                  </a:cubicBezTo>
                  <a:cubicBezTo>
                    <a:pt x="976" y="8016"/>
                    <a:pt x="990" y="8023"/>
                    <a:pt x="1004" y="8023"/>
                  </a:cubicBezTo>
                  <a:cubicBezTo>
                    <a:pt x="1029" y="8023"/>
                    <a:pt x="1054" y="8002"/>
                    <a:pt x="1044" y="7973"/>
                  </a:cubicBezTo>
                  <a:cubicBezTo>
                    <a:pt x="89" y="5258"/>
                    <a:pt x="561" y="2368"/>
                    <a:pt x="2223" y="38"/>
                  </a:cubicBezTo>
                  <a:cubicBezTo>
                    <a:pt x="2236" y="21"/>
                    <a:pt x="2221" y="0"/>
                    <a:pt x="2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7"/>
            <p:cNvSpPr/>
            <p:nvPr/>
          </p:nvSpPr>
          <p:spPr>
            <a:xfrm>
              <a:off x="1141100" y="3549675"/>
              <a:ext cx="39650" cy="185275"/>
            </a:xfrm>
            <a:custGeom>
              <a:avLst/>
              <a:gdLst/>
              <a:ahLst/>
              <a:cxnLst/>
              <a:rect l="l" t="t" r="r" b="b"/>
              <a:pathLst>
                <a:path w="1586" h="7411" extrusionOk="0">
                  <a:moveTo>
                    <a:pt x="794" y="0"/>
                  </a:moveTo>
                  <a:cubicBezTo>
                    <a:pt x="786" y="0"/>
                    <a:pt x="779" y="5"/>
                    <a:pt x="778" y="16"/>
                  </a:cubicBezTo>
                  <a:cubicBezTo>
                    <a:pt x="554" y="2455"/>
                    <a:pt x="1499" y="5139"/>
                    <a:pt x="24" y="7332"/>
                  </a:cubicBezTo>
                  <a:cubicBezTo>
                    <a:pt x="1" y="7368"/>
                    <a:pt x="31" y="7410"/>
                    <a:pt x="63" y="7410"/>
                  </a:cubicBezTo>
                  <a:cubicBezTo>
                    <a:pt x="74" y="7410"/>
                    <a:pt x="86" y="7405"/>
                    <a:pt x="95" y="7392"/>
                  </a:cubicBezTo>
                  <a:cubicBezTo>
                    <a:pt x="1586" y="5191"/>
                    <a:pt x="647" y="2476"/>
                    <a:pt x="816" y="24"/>
                  </a:cubicBezTo>
                  <a:cubicBezTo>
                    <a:pt x="817" y="9"/>
                    <a:pt x="805" y="0"/>
                    <a:pt x="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7"/>
            <p:cNvSpPr/>
            <p:nvPr/>
          </p:nvSpPr>
          <p:spPr>
            <a:xfrm>
              <a:off x="1183975" y="3561675"/>
              <a:ext cx="27175" cy="132400"/>
            </a:xfrm>
            <a:custGeom>
              <a:avLst/>
              <a:gdLst/>
              <a:ahLst/>
              <a:cxnLst/>
              <a:rect l="l" t="t" r="r" b="b"/>
              <a:pathLst>
                <a:path w="1087" h="5296" extrusionOk="0">
                  <a:moveTo>
                    <a:pt x="1057" y="0"/>
                  </a:moveTo>
                  <a:cubicBezTo>
                    <a:pt x="1050" y="0"/>
                    <a:pt x="1043" y="4"/>
                    <a:pt x="1038" y="12"/>
                  </a:cubicBezTo>
                  <a:cubicBezTo>
                    <a:pt x="232" y="1649"/>
                    <a:pt x="0" y="3464"/>
                    <a:pt x="290" y="5259"/>
                  </a:cubicBezTo>
                  <a:cubicBezTo>
                    <a:pt x="293" y="5284"/>
                    <a:pt x="314" y="5296"/>
                    <a:pt x="333" y="5296"/>
                  </a:cubicBezTo>
                  <a:cubicBezTo>
                    <a:pt x="354" y="5296"/>
                    <a:pt x="374" y="5282"/>
                    <a:pt x="370" y="5255"/>
                  </a:cubicBezTo>
                  <a:cubicBezTo>
                    <a:pt x="84" y="3444"/>
                    <a:pt x="347" y="1707"/>
                    <a:pt x="1079" y="32"/>
                  </a:cubicBezTo>
                  <a:cubicBezTo>
                    <a:pt x="1086" y="14"/>
                    <a:pt x="1072" y="0"/>
                    <a:pt x="1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7"/>
            <p:cNvSpPr/>
            <p:nvPr/>
          </p:nvSpPr>
          <p:spPr>
            <a:xfrm>
              <a:off x="1152875" y="3757150"/>
              <a:ext cx="164625" cy="51825"/>
            </a:xfrm>
            <a:custGeom>
              <a:avLst/>
              <a:gdLst/>
              <a:ahLst/>
              <a:cxnLst/>
              <a:rect l="l" t="t" r="r" b="b"/>
              <a:pathLst>
                <a:path w="6585" h="2073" extrusionOk="0">
                  <a:moveTo>
                    <a:pt x="34" y="0"/>
                  </a:moveTo>
                  <a:cubicBezTo>
                    <a:pt x="16" y="0"/>
                    <a:pt x="1" y="30"/>
                    <a:pt x="19" y="42"/>
                  </a:cubicBezTo>
                  <a:cubicBezTo>
                    <a:pt x="816" y="569"/>
                    <a:pt x="1710" y="786"/>
                    <a:pt x="2622" y="1031"/>
                  </a:cubicBezTo>
                  <a:cubicBezTo>
                    <a:pt x="3922" y="1379"/>
                    <a:pt x="5221" y="1725"/>
                    <a:pt x="6521" y="2071"/>
                  </a:cubicBezTo>
                  <a:cubicBezTo>
                    <a:pt x="6525" y="2072"/>
                    <a:pt x="6529" y="2072"/>
                    <a:pt x="6532" y="2072"/>
                  </a:cubicBezTo>
                  <a:cubicBezTo>
                    <a:pt x="6574" y="2072"/>
                    <a:pt x="6584" y="2002"/>
                    <a:pt x="6537" y="1989"/>
                  </a:cubicBezTo>
                  <a:cubicBezTo>
                    <a:pt x="5406" y="1691"/>
                    <a:pt x="4275" y="1391"/>
                    <a:pt x="3145" y="1092"/>
                  </a:cubicBezTo>
                  <a:cubicBezTo>
                    <a:pt x="2087" y="812"/>
                    <a:pt x="973" y="605"/>
                    <a:pt x="44" y="4"/>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7"/>
            <p:cNvSpPr/>
            <p:nvPr/>
          </p:nvSpPr>
          <p:spPr>
            <a:xfrm>
              <a:off x="1126250" y="3781975"/>
              <a:ext cx="122675" cy="89200"/>
            </a:xfrm>
            <a:custGeom>
              <a:avLst/>
              <a:gdLst/>
              <a:ahLst/>
              <a:cxnLst/>
              <a:rect l="l" t="t" r="r" b="b"/>
              <a:pathLst>
                <a:path w="4907" h="3568" extrusionOk="0">
                  <a:moveTo>
                    <a:pt x="24" y="0"/>
                  </a:moveTo>
                  <a:cubicBezTo>
                    <a:pt x="9" y="0"/>
                    <a:pt x="0" y="22"/>
                    <a:pt x="17" y="30"/>
                  </a:cubicBezTo>
                  <a:cubicBezTo>
                    <a:pt x="1862" y="900"/>
                    <a:pt x="3469" y="2022"/>
                    <a:pt x="4826" y="3554"/>
                  </a:cubicBezTo>
                  <a:cubicBezTo>
                    <a:pt x="4834" y="3564"/>
                    <a:pt x="4844" y="3568"/>
                    <a:pt x="4855" y="3568"/>
                  </a:cubicBezTo>
                  <a:cubicBezTo>
                    <a:pt x="4882" y="3568"/>
                    <a:pt x="4907" y="3539"/>
                    <a:pt x="4884" y="3514"/>
                  </a:cubicBezTo>
                  <a:cubicBezTo>
                    <a:pt x="3561" y="1994"/>
                    <a:pt x="1912" y="746"/>
                    <a:pt x="30" y="2"/>
                  </a:cubicBezTo>
                  <a:cubicBezTo>
                    <a:pt x="28" y="1"/>
                    <a:pt x="26"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7"/>
            <p:cNvSpPr/>
            <p:nvPr/>
          </p:nvSpPr>
          <p:spPr>
            <a:xfrm>
              <a:off x="1090050" y="3821350"/>
              <a:ext cx="142575" cy="103425"/>
            </a:xfrm>
            <a:custGeom>
              <a:avLst/>
              <a:gdLst/>
              <a:ahLst/>
              <a:cxnLst/>
              <a:rect l="l" t="t" r="r" b="b"/>
              <a:pathLst>
                <a:path w="5703" h="4137" extrusionOk="0">
                  <a:moveTo>
                    <a:pt x="28" y="0"/>
                  </a:moveTo>
                  <a:cubicBezTo>
                    <a:pt x="11" y="0"/>
                    <a:pt x="0" y="25"/>
                    <a:pt x="19" y="33"/>
                  </a:cubicBezTo>
                  <a:cubicBezTo>
                    <a:pt x="2266" y="907"/>
                    <a:pt x="3959" y="2439"/>
                    <a:pt x="5631" y="4126"/>
                  </a:cubicBezTo>
                  <a:cubicBezTo>
                    <a:pt x="5638" y="4133"/>
                    <a:pt x="5646" y="4136"/>
                    <a:pt x="5653" y="4136"/>
                  </a:cubicBezTo>
                  <a:cubicBezTo>
                    <a:pt x="5680" y="4136"/>
                    <a:pt x="5703" y="4098"/>
                    <a:pt x="5679" y="4073"/>
                  </a:cubicBezTo>
                  <a:cubicBezTo>
                    <a:pt x="4001" y="2383"/>
                    <a:pt x="2309" y="827"/>
                    <a:pt x="35" y="1"/>
                  </a:cubicBezTo>
                  <a:cubicBezTo>
                    <a:pt x="33"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8" name="Google Shape;1188;p17"/>
          <p:cNvGrpSpPr/>
          <p:nvPr/>
        </p:nvGrpSpPr>
        <p:grpSpPr>
          <a:xfrm>
            <a:off x="7302282" y="-102679"/>
            <a:ext cx="3136543" cy="1107664"/>
            <a:chOff x="5426550" y="1885275"/>
            <a:chExt cx="1961075" cy="692550"/>
          </a:xfrm>
        </p:grpSpPr>
        <p:sp>
          <p:nvSpPr>
            <p:cNvPr id="1189" name="Google Shape;1189;p17"/>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7"/>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7"/>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2" name="Google Shape;1192;p17"/>
          <p:cNvSpPr txBox="1">
            <a:spLocks noGrp="1"/>
          </p:cNvSpPr>
          <p:nvPr>
            <p:ph type="title" idx="4" hasCustomPrompt="1"/>
          </p:nvPr>
        </p:nvSpPr>
        <p:spPr>
          <a:xfrm>
            <a:off x="1423100" y="2832600"/>
            <a:ext cx="1417500" cy="697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800"/>
              <a:buNone/>
              <a:defRPr sz="3800">
                <a:solidFill>
                  <a:schemeClr val="lt1"/>
                </a:solidFill>
              </a:defRPr>
            </a:lvl1pPr>
            <a:lvl2pPr lvl="1" algn="ctr" rtl="0">
              <a:spcBef>
                <a:spcPts val="0"/>
              </a:spcBef>
              <a:spcAft>
                <a:spcPts val="0"/>
              </a:spcAft>
              <a:buClr>
                <a:schemeClr val="lt1"/>
              </a:buClr>
              <a:buSzPts val="3800"/>
              <a:buNone/>
              <a:defRPr sz="3800">
                <a:solidFill>
                  <a:schemeClr val="lt1"/>
                </a:solidFill>
              </a:defRPr>
            </a:lvl2pPr>
            <a:lvl3pPr lvl="2" algn="ctr" rtl="0">
              <a:spcBef>
                <a:spcPts val="0"/>
              </a:spcBef>
              <a:spcAft>
                <a:spcPts val="0"/>
              </a:spcAft>
              <a:buClr>
                <a:schemeClr val="lt1"/>
              </a:buClr>
              <a:buSzPts val="3800"/>
              <a:buNone/>
              <a:defRPr sz="3800">
                <a:solidFill>
                  <a:schemeClr val="lt1"/>
                </a:solidFill>
              </a:defRPr>
            </a:lvl3pPr>
            <a:lvl4pPr lvl="3" algn="ctr" rtl="0">
              <a:spcBef>
                <a:spcPts val="0"/>
              </a:spcBef>
              <a:spcAft>
                <a:spcPts val="0"/>
              </a:spcAft>
              <a:buClr>
                <a:schemeClr val="lt1"/>
              </a:buClr>
              <a:buSzPts val="3800"/>
              <a:buNone/>
              <a:defRPr sz="3800">
                <a:solidFill>
                  <a:schemeClr val="lt1"/>
                </a:solidFill>
              </a:defRPr>
            </a:lvl4pPr>
            <a:lvl5pPr lvl="4" algn="ctr" rtl="0">
              <a:spcBef>
                <a:spcPts val="0"/>
              </a:spcBef>
              <a:spcAft>
                <a:spcPts val="0"/>
              </a:spcAft>
              <a:buClr>
                <a:schemeClr val="lt1"/>
              </a:buClr>
              <a:buSzPts val="3800"/>
              <a:buNone/>
              <a:defRPr sz="3800">
                <a:solidFill>
                  <a:schemeClr val="lt1"/>
                </a:solidFill>
              </a:defRPr>
            </a:lvl5pPr>
            <a:lvl6pPr lvl="5" algn="ctr" rtl="0">
              <a:spcBef>
                <a:spcPts val="0"/>
              </a:spcBef>
              <a:spcAft>
                <a:spcPts val="0"/>
              </a:spcAft>
              <a:buClr>
                <a:schemeClr val="lt1"/>
              </a:buClr>
              <a:buSzPts val="3800"/>
              <a:buNone/>
              <a:defRPr sz="3800">
                <a:solidFill>
                  <a:schemeClr val="lt1"/>
                </a:solidFill>
              </a:defRPr>
            </a:lvl6pPr>
            <a:lvl7pPr lvl="6" algn="ctr" rtl="0">
              <a:spcBef>
                <a:spcPts val="0"/>
              </a:spcBef>
              <a:spcAft>
                <a:spcPts val="0"/>
              </a:spcAft>
              <a:buClr>
                <a:schemeClr val="lt1"/>
              </a:buClr>
              <a:buSzPts val="3800"/>
              <a:buNone/>
              <a:defRPr sz="3800">
                <a:solidFill>
                  <a:schemeClr val="lt1"/>
                </a:solidFill>
              </a:defRPr>
            </a:lvl7pPr>
            <a:lvl8pPr lvl="7" algn="ctr" rtl="0">
              <a:spcBef>
                <a:spcPts val="0"/>
              </a:spcBef>
              <a:spcAft>
                <a:spcPts val="0"/>
              </a:spcAft>
              <a:buClr>
                <a:schemeClr val="lt1"/>
              </a:buClr>
              <a:buSzPts val="3800"/>
              <a:buNone/>
              <a:defRPr sz="3800">
                <a:solidFill>
                  <a:schemeClr val="lt1"/>
                </a:solidFill>
              </a:defRPr>
            </a:lvl8pPr>
            <a:lvl9pPr lvl="8" algn="ctr" rtl="0">
              <a:spcBef>
                <a:spcPts val="0"/>
              </a:spcBef>
              <a:spcAft>
                <a:spcPts val="0"/>
              </a:spcAft>
              <a:buClr>
                <a:schemeClr val="lt1"/>
              </a:buClr>
              <a:buSzPts val="3800"/>
              <a:buNone/>
              <a:defRPr sz="3800">
                <a:solidFill>
                  <a:schemeClr val="lt1"/>
                </a:solidFill>
              </a:defRPr>
            </a:lvl9pPr>
          </a:lstStyle>
          <a:p>
            <a:r>
              <a:t>xx%</a:t>
            </a:r>
          </a:p>
        </p:txBody>
      </p:sp>
      <p:sp>
        <p:nvSpPr>
          <p:cNvPr id="1193" name="Google Shape;1193;p17"/>
          <p:cNvSpPr txBox="1">
            <a:spLocks noGrp="1"/>
          </p:cNvSpPr>
          <p:nvPr>
            <p:ph type="title" idx="5" hasCustomPrompt="1"/>
          </p:nvPr>
        </p:nvSpPr>
        <p:spPr>
          <a:xfrm>
            <a:off x="3863250" y="2832600"/>
            <a:ext cx="1417500" cy="697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800"/>
              <a:buNone/>
              <a:defRPr sz="3800">
                <a:solidFill>
                  <a:schemeClr val="lt1"/>
                </a:solidFill>
              </a:defRPr>
            </a:lvl1pPr>
            <a:lvl2pPr lvl="1" algn="ctr" rtl="0">
              <a:spcBef>
                <a:spcPts val="0"/>
              </a:spcBef>
              <a:spcAft>
                <a:spcPts val="0"/>
              </a:spcAft>
              <a:buClr>
                <a:schemeClr val="lt1"/>
              </a:buClr>
              <a:buSzPts val="3800"/>
              <a:buNone/>
              <a:defRPr sz="3800">
                <a:solidFill>
                  <a:schemeClr val="lt1"/>
                </a:solidFill>
              </a:defRPr>
            </a:lvl2pPr>
            <a:lvl3pPr lvl="2" algn="ctr" rtl="0">
              <a:spcBef>
                <a:spcPts val="0"/>
              </a:spcBef>
              <a:spcAft>
                <a:spcPts val="0"/>
              </a:spcAft>
              <a:buClr>
                <a:schemeClr val="lt1"/>
              </a:buClr>
              <a:buSzPts val="3800"/>
              <a:buNone/>
              <a:defRPr sz="3800">
                <a:solidFill>
                  <a:schemeClr val="lt1"/>
                </a:solidFill>
              </a:defRPr>
            </a:lvl3pPr>
            <a:lvl4pPr lvl="3" algn="ctr" rtl="0">
              <a:spcBef>
                <a:spcPts val="0"/>
              </a:spcBef>
              <a:spcAft>
                <a:spcPts val="0"/>
              </a:spcAft>
              <a:buClr>
                <a:schemeClr val="lt1"/>
              </a:buClr>
              <a:buSzPts val="3800"/>
              <a:buNone/>
              <a:defRPr sz="3800">
                <a:solidFill>
                  <a:schemeClr val="lt1"/>
                </a:solidFill>
              </a:defRPr>
            </a:lvl4pPr>
            <a:lvl5pPr lvl="4" algn="ctr" rtl="0">
              <a:spcBef>
                <a:spcPts val="0"/>
              </a:spcBef>
              <a:spcAft>
                <a:spcPts val="0"/>
              </a:spcAft>
              <a:buClr>
                <a:schemeClr val="lt1"/>
              </a:buClr>
              <a:buSzPts val="3800"/>
              <a:buNone/>
              <a:defRPr sz="3800">
                <a:solidFill>
                  <a:schemeClr val="lt1"/>
                </a:solidFill>
              </a:defRPr>
            </a:lvl5pPr>
            <a:lvl6pPr lvl="5" algn="ctr" rtl="0">
              <a:spcBef>
                <a:spcPts val="0"/>
              </a:spcBef>
              <a:spcAft>
                <a:spcPts val="0"/>
              </a:spcAft>
              <a:buClr>
                <a:schemeClr val="lt1"/>
              </a:buClr>
              <a:buSzPts val="3800"/>
              <a:buNone/>
              <a:defRPr sz="3800">
                <a:solidFill>
                  <a:schemeClr val="lt1"/>
                </a:solidFill>
              </a:defRPr>
            </a:lvl6pPr>
            <a:lvl7pPr lvl="6" algn="ctr" rtl="0">
              <a:spcBef>
                <a:spcPts val="0"/>
              </a:spcBef>
              <a:spcAft>
                <a:spcPts val="0"/>
              </a:spcAft>
              <a:buClr>
                <a:schemeClr val="lt1"/>
              </a:buClr>
              <a:buSzPts val="3800"/>
              <a:buNone/>
              <a:defRPr sz="3800">
                <a:solidFill>
                  <a:schemeClr val="lt1"/>
                </a:solidFill>
              </a:defRPr>
            </a:lvl7pPr>
            <a:lvl8pPr lvl="7" algn="ctr" rtl="0">
              <a:spcBef>
                <a:spcPts val="0"/>
              </a:spcBef>
              <a:spcAft>
                <a:spcPts val="0"/>
              </a:spcAft>
              <a:buClr>
                <a:schemeClr val="lt1"/>
              </a:buClr>
              <a:buSzPts val="3800"/>
              <a:buNone/>
              <a:defRPr sz="3800">
                <a:solidFill>
                  <a:schemeClr val="lt1"/>
                </a:solidFill>
              </a:defRPr>
            </a:lvl8pPr>
            <a:lvl9pPr lvl="8" algn="ctr" rtl="0">
              <a:spcBef>
                <a:spcPts val="0"/>
              </a:spcBef>
              <a:spcAft>
                <a:spcPts val="0"/>
              </a:spcAft>
              <a:buClr>
                <a:schemeClr val="lt1"/>
              </a:buClr>
              <a:buSzPts val="3800"/>
              <a:buNone/>
              <a:defRPr sz="3800">
                <a:solidFill>
                  <a:schemeClr val="lt1"/>
                </a:solidFill>
              </a:defRPr>
            </a:lvl9pPr>
          </a:lstStyle>
          <a:p>
            <a:r>
              <a:t>xx%</a:t>
            </a:r>
          </a:p>
        </p:txBody>
      </p:sp>
      <p:sp>
        <p:nvSpPr>
          <p:cNvPr id="1194" name="Google Shape;1194;p17"/>
          <p:cNvSpPr txBox="1">
            <a:spLocks noGrp="1"/>
          </p:cNvSpPr>
          <p:nvPr>
            <p:ph type="title" idx="6" hasCustomPrompt="1"/>
          </p:nvPr>
        </p:nvSpPr>
        <p:spPr>
          <a:xfrm>
            <a:off x="6303400" y="2829125"/>
            <a:ext cx="1417500" cy="697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800"/>
              <a:buNone/>
              <a:defRPr sz="3800">
                <a:solidFill>
                  <a:schemeClr val="lt1"/>
                </a:solidFill>
              </a:defRPr>
            </a:lvl1pPr>
            <a:lvl2pPr lvl="1" algn="ctr" rtl="0">
              <a:spcBef>
                <a:spcPts val="0"/>
              </a:spcBef>
              <a:spcAft>
                <a:spcPts val="0"/>
              </a:spcAft>
              <a:buClr>
                <a:schemeClr val="lt1"/>
              </a:buClr>
              <a:buSzPts val="3800"/>
              <a:buNone/>
              <a:defRPr sz="3800">
                <a:solidFill>
                  <a:schemeClr val="lt1"/>
                </a:solidFill>
              </a:defRPr>
            </a:lvl2pPr>
            <a:lvl3pPr lvl="2" algn="ctr" rtl="0">
              <a:spcBef>
                <a:spcPts val="0"/>
              </a:spcBef>
              <a:spcAft>
                <a:spcPts val="0"/>
              </a:spcAft>
              <a:buClr>
                <a:schemeClr val="lt1"/>
              </a:buClr>
              <a:buSzPts val="3800"/>
              <a:buNone/>
              <a:defRPr sz="3800">
                <a:solidFill>
                  <a:schemeClr val="lt1"/>
                </a:solidFill>
              </a:defRPr>
            </a:lvl3pPr>
            <a:lvl4pPr lvl="3" algn="ctr" rtl="0">
              <a:spcBef>
                <a:spcPts val="0"/>
              </a:spcBef>
              <a:spcAft>
                <a:spcPts val="0"/>
              </a:spcAft>
              <a:buClr>
                <a:schemeClr val="lt1"/>
              </a:buClr>
              <a:buSzPts val="3800"/>
              <a:buNone/>
              <a:defRPr sz="3800">
                <a:solidFill>
                  <a:schemeClr val="lt1"/>
                </a:solidFill>
              </a:defRPr>
            </a:lvl4pPr>
            <a:lvl5pPr lvl="4" algn="ctr" rtl="0">
              <a:spcBef>
                <a:spcPts val="0"/>
              </a:spcBef>
              <a:spcAft>
                <a:spcPts val="0"/>
              </a:spcAft>
              <a:buClr>
                <a:schemeClr val="lt1"/>
              </a:buClr>
              <a:buSzPts val="3800"/>
              <a:buNone/>
              <a:defRPr sz="3800">
                <a:solidFill>
                  <a:schemeClr val="lt1"/>
                </a:solidFill>
              </a:defRPr>
            </a:lvl5pPr>
            <a:lvl6pPr lvl="5" algn="ctr" rtl="0">
              <a:spcBef>
                <a:spcPts val="0"/>
              </a:spcBef>
              <a:spcAft>
                <a:spcPts val="0"/>
              </a:spcAft>
              <a:buClr>
                <a:schemeClr val="lt1"/>
              </a:buClr>
              <a:buSzPts val="3800"/>
              <a:buNone/>
              <a:defRPr sz="3800">
                <a:solidFill>
                  <a:schemeClr val="lt1"/>
                </a:solidFill>
              </a:defRPr>
            </a:lvl6pPr>
            <a:lvl7pPr lvl="6" algn="ctr" rtl="0">
              <a:spcBef>
                <a:spcPts val="0"/>
              </a:spcBef>
              <a:spcAft>
                <a:spcPts val="0"/>
              </a:spcAft>
              <a:buClr>
                <a:schemeClr val="lt1"/>
              </a:buClr>
              <a:buSzPts val="3800"/>
              <a:buNone/>
              <a:defRPr sz="3800">
                <a:solidFill>
                  <a:schemeClr val="lt1"/>
                </a:solidFill>
              </a:defRPr>
            </a:lvl7pPr>
            <a:lvl8pPr lvl="7" algn="ctr" rtl="0">
              <a:spcBef>
                <a:spcPts val="0"/>
              </a:spcBef>
              <a:spcAft>
                <a:spcPts val="0"/>
              </a:spcAft>
              <a:buClr>
                <a:schemeClr val="lt1"/>
              </a:buClr>
              <a:buSzPts val="3800"/>
              <a:buNone/>
              <a:defRPr sz="3800">
                <a:solidFill>
                  <a:schemeClr val="lt1"/>
                </a:solidFill>
              </a:defRPr>
            </a:lvl8pPr>
            <a:lvl9pPr lvl="8" algn="ctr" rtl="0">
              <a:spcBef>
                <a:spcPts val="0"/>
              </a:spcBef>
              <a:spcAft>
                <a:spcPts val="0"/>
              </a:spcAft>
              <a:buClr>
                <a:schemeClr val="lt1"/>
              </a:buClr>
              <a:buSzPts val="3800"/>
              <a:buNone/>
              <a:defRPr sz="3800">
                <a:solidFill>
                  <a:schemeClr val="lt1"/>
                </a:solidFill>
              </a:defRPr>
            </a:lvl9pPr>
          </a:lstStyle>
          <a:p>
            <a:r>
              <a:t>xx%</a:t>
            </a:r>
          </a:p>
        </p:txBody>
      </p:sp>
    </p:spTree>
    <p:extLst>
      <p:ext uri="{BB962C8B-B14F-4D97-AF65-F5344CB8AC3E}">
        <p14:creationId xmlns:p14="http://schemas.microsoft.com/office/powerpoint/2010/main" val="32425326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Design 2">
  <p:cSld name="Title + Design 2">
    <p:spTree>
      <p:nvGrpSpPr>
        <p:cNvPr id="1" name="Shape 1403"/>
        <p:cNvGrpSpPr/>
        <p:nvPr/>
      </p:nvGrpSpPr>
      <p:grpSpPr>
        <a:xfrm>
          <a:off x="0" y="0"/>
          <a:ext cx="0" cy="0"/>
          <a:chOff x="0" y="0"/>
          <a:chExt cx="0" cy="0"/>
        </a:xfrm>
      </p:grpSpPr>
      <p:grpSp>
        <p:nvGrpSpPr>
          <p:cNvPr id="1404" name="Google Shape;1404;p21"/>
          <p:cNvGrpSpPr/>
          <p:nvPr/>
        </p:nvGrpSpPr>
        <p:grpSpPr>
          <a:xfrm rot="10800000">
            <a:off x="5040926" y="-525397"/>
            <a:ext cx="3993859" cy="5523796"/>
            <a:chOff x="-15925" y="-449146"/>
            <a:chExt cx="3993859" cy="5523796"/>
          </a:xfrm>
        </p:grpSpPr>
        <p:sp>
          <p:nvSpPr>
            <p:cNvPr id="1405" name="Google Shape;1405;p21"/>
            <p:cNvSpPr/>
            <p:nvPr/>
          </p:nvSpPr>
          <p:spPr>
            <a:xfrm rot="10800000">
              <a:off x="-15925" y="1539265"/>
              <a:ext cx="1507183" cy="3535385"/>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1"/>
            <p:cNvSpPr/>
            <p:nvPr/>
          </p:nvSpPr>
          <p:spPr>
            <a:xfrm rot="8559496">
              <a:off x="531289" y="271218"/>
              <a:ext cx="3107717" cy="2167631"/>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7" name="Google Shape;1407;p21"/>
          <p:cNvGrpSpPr/>
          <p:nvPr/>
        </p:nvGrpSpPr>
        <p:grpSpPr>
          <a:xfrm rot="-3483829">
            <a:off x="7900938" y="-510174"/>
            <a:ext cx="1605415" cy="1965506"/>
            <a:chOff x="769875" y="772325"/>
            <a:chExt cx="1172475" cy="1435425"/>
          </a:xfrm>
        </p:grpSpPr>
        <p:sp>
          <p:nvSpPr>
            <p:cNvPr id="1408" name="Google Shape;1408;p21"/>
            <p:cNvSpPr/>
            <p:nvPr/>
          </p:nvSpPr>
          <p:spPr>
            <a:xfrm>
              <a:off x="783425" y="777175"/>
              <a:ext cx="1158375" cy="1418475"/>
            </a:xfrm>
            <a:custGeom>
              <a:avLst/>
              <a:gdLst/>
              <a:ahLst/>
              <a:cxnLst/>
              <a:rect l="l" t="t" r="r" b="b"/>
              <a:pathLst>
                <a:path w="46335" h="56739" extrusionOk="0">
                  <a:moveTo>
                    <a:pt x="36883" y="0"/>
                  </a:moveTo>
                  <a:cubicBezTo>
                    <a:pt x="36213" y="0"/>
                    <a:pt x="35533" y="325"/>
                    <a:pt x="35144" y="865"/>
                  </a:cubicBezTo>
                  <a:cubicBezTo>
                    <a:pt x="35082" y="951"/>
                    <a:pt x="35137" y="1051"/>
                    <a:pt x="35216" y="1087"/>
                  </a:cubicBezTo>
                  <a:cubicBezTo>
                    <a:pt x="35191" y="1139"/>
                    <a:pt x="35183" y="1196"/>
                    <a:pt x="35190" y="1252"/>
                  </a:cubicBezTo>
                  <a:cubicBezTo>
                    <a:pt x="35799" y="5565"/>
                    <a:pt x="35664" y="9897"/>
                    <a:pt x="34919" y="14128"/>
                  </a:cubicBezTo>
                  <a:cubicBezTo>
                    <a:pt x="33692" y="13737"/>
                    <a:pt x="33045" y="12497"/>
                    <a:pt x="31897" y="11953"/>
                  </a:cubicBezTo>
                  <a:cubicBezTo>
                    <a:pt x="31333" y="11686"/>
                    <a:pt x="30722" y="11574"/>
                    <a:pt x="30104" y="11574"/>
                  </a:cubicBezTo>
                  <a:cubicBezTo>
                    <a:pt x="29999" y="11574"/>
                    <a:pt x="29894" y="11577"/>
                    <a:pt x="29789" y="11583"/>
                  </a:cubicBezTo>
                  <a:cubicBezTo>
                    <a:pt x="27861" y="11699"/>
                    <a:pt x="26269" y="12930"/>
                    <a:pt x="24907" y="14192"/>
                  </a:cubicBezTo>
                  <a:cubicBezTo>
                    <a:pt x="21119" y="17706"/>
                    <a:pt x="18227" y="22089"/>
                    <a:pt x="15647" y="26530"/>
                  </a:cubicBezTo>
                  <a:cubicBezTo>
                    <a:pt x="10077" y="36111"/>
                    <a:pt x="5016" y="46024"/>
                    <a:pt x="100" y="55954"/>
                  </a:cubicBezTo>
                  <a:cubicBezTo>
                    <a:pt x="0" y="56156"/>
                    <a:pt x="108" y="56427"/>
                    <a:pt x="342" y="56427"/>
                  </a:cubicBezTo>
                  <a:cubicBezTo>
                    <a:pt x="364" y="56427"/>
                    <a:pt x="387" y="56425"/>
                    <a:pt x="411" y="56420"/>
                  </a:cubicBezTo>
                  <a:cubicBezTo>
                    <a:pt x="1256" y="56243"/>
                    <a:pt x="2097" y="56177"/>
                    <a:pt x="2935" y="56177"/>
                  </a:cubicBezTo>
                  <a:cubicBezTo>
                    <a:pt x="4860" y="56177"/>
                    <a:pt x="6774" y="56524"/>
                    <a:pt x="8716" y="56672"/>
                  </a:cubicBezTo>
                  <a:cubicBezTo>
                    <a:pt x="9303" y="56717"/>
                    <a:pt x="9891" y="56739"/>
                    <a:pt x="10479" y="56739"/>
                  </a:cubicBezTo>
                  <a:cubicBezTo>
                    <a:pt x="12264" y="56739"/>
                    <a:pt x="14047" y="56535"/>
                    <a:pt x="15791" y="56147"/>
                  </a:cubicBezTo>
                  <a:cubicBezTo>
                    <a:pt x="20457" y="55107"/>
                    <a:pt x="24780" y="52836"/>
                    <a:pt x="28510" y="49876"/>
                  </a:cubicBezTo>
                  <a:cubicBezTo>
                    <a:pt x="33106" y="46226"/>
                    <a:pt x="36823" y="41592"/>
                    <a:pt x="40083" y="36745"/>
                  </a:cubicBezTo>
                  <a:cubicBezTo>
                    <a:pt x="42975" y="32443"/>
                    <a:pt x="46173" y="27316"/>
                    <a:pt x="46289" y="21960"/>
                  </a:cubicBezTo>
                  <a:cubicBezTo>
                    <a:pt x="46335" y="19828"/>
                    <a:pt x="45716" y="17650"/>
                    <a:pt x="44005" y="16269"/>
                  </a:cubicBezTo>
                  <a:cubicBezTo>
                    <a:pt x="43301" y="15701"/>
                    <a:pt x="42472" y="15280"/>
                    <a:pt x="41572" y="15141"/>
                  </a:cubicBezTo>
                  <a:cubicBezTo>
                    <a:pt x="41510" y="15131"/>
                    <a:pt x="41437" y="15127"/>
                    <a:pt x="41354" y="15127"/>
                  </a:cubicBezTo>
                  <a:cubicBezTo>
                    <a:pt x="40551" y="15127"/>
                    <a:pt x="38858" y="15541"/>
                    <a:pt x="37891" y="15541"/>
                  </a:cubicBezTo>
                  <a:cubicBezTo>
                    <a:pt x="37548" y="15541"/>
                    <a:pt x="37296" y="15489"/>
                    <a:pt x="37209" y="15347"/>
                  </a:cubicBezTo>
                  <a:cubicBezTo>
                    <a:pt x="37196" y="15330"/>
                    <a:pt x="37180" y="15314"/>
                    <a:pt x="37164" y="15301"/>
                  </a:cubicBezTo>
                  <a:cubicBezTo>
                    <a:pt x="38325" y="10488"/>
                    <a:pt x="38650" y="5483"/>
                    <a:pt x="38113" y="700"/>
                  </a:cubicBezTo>
                  <a:cubicBezTo>
                    <a:pt x="38099" y="584"/>
                    <a:pt x="38030" y="521"/>
                    <a:pt x="37945" y="501"/>
                  </a:cubicBezTo>
                  <a:cubicBezTo>
                    <a:pt x="37971" y="419"/>
                    <a:pt x="37955" y="328"/>
                    <a:pt x="37866" y="272"/>
                  </a:cubicBezTo>
                  <a:cubicBezTo>
                    <a:pt x="37568" y="86"/>
                    <a:pt x="37227" y="0"/>
                    <a:pt x="368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1"/>
            <p:cNvSpPr/>
            <p:nvPr/>
          </p:nvSpPr>
          <p:spPr>
            <a:xfrm>
              <a:off x="769875" y="772325"/>
              <a:ext cx="1172475" cy="1435425"/>
            </a:xfrm>
            <a:custGeom>
              <a:avLst/>
              <a:gdLst/>
              <a:ahLst/>
              <a:cxnLst/>
              <a:rect l="l" t="t" r="r" b="b"/>
              <a:pathLst>
                <a:path w="46899" h="57417" extrusionOk="0">
                  <a:moveTo>
                    <a:pt x="42123" y="15621"/>
                  </a:moveTo>
                  <a:cubicBezTo>
                    <a:pt x="42790" y="15621"/>
                    <a:pt x="43402" y="15732"/>
                    <a:pt x="43874" y="16040"/>
                  </a:cubicBezTo>
                  <a:cubicBezTo>
                    <a:pt x="44206" y="16258"/>
                    <a:pt x="44490" y="16546"/>
                    <a:pt x="44735" y="16874"/>
                  </a:cubicBezTo>
                  <a:cubicBezTo>
                    <a:pt x="43166" y="17821"/>
                    <a:pt x="41177" y="18579"/>
                    <a:pt x="39282" y="18579"/>
                  </a:cubicBezTo>
                  <a:cubicBezTo>
                    <a:pt x="38660" y="18579"/>
                    <a:pt x="38048" y="18497"/>
                    <a:pt x="37464" y="18314"/>
                  </a:cubicBezTo>
                  <a:cubicBezTo>
                    <a:pt x="37683" y="17638"/>
                    <a:pt x="37887" y="16957"/>
                    <a:pt x="38072" y="16272"/>
                  </a:cubicBezTo>
                  <a:cubicBezTo>
                    <a:pt x="39176" y="16081"/>
                    <a:pt x="40764" y="15621"/>
                    <a:pt x="42123" y="15621"/>
                  </a:cubicBezTo>
                  <a:close/>
                  <a:moveTo>
                    <a:pt x="30293" y="11719"/>
                  </a:moveTo>
                  <a:cubicBezTo>
                    <a:pt x="31045" y="11719"/>
                    <a:pt x="31765" y="11973"/>
                    <a:pt x="32392" y="12605"/>
                  </a:cubicBezTo>
                  <a:cubicBezTo>
                    <a:pt x="33171" y="13388"/>
                    <a:pt x="33628" y="14613"/>
                    <a:pt x="34774" y="14613"/>
                  </a:cubicBezTo>
                  <a:cubicBezTo>
                    <a:pt x="34826" y="14613"/>
                    <a:pt x="34879" y="14611"/>
                    <a:pt x="34934" y="14606"/>
                  </a:cubicBezTo>
                  <a:lnTo>
                    <a:pt x="34934" y="14606"/>
                  </a:lnTo>
                  <a:cubicBezTo>
                    <a:pt x="34530" y="16208"/>
                    <a:pt x="34018" y="17787"/>
                    <a:pt x="33426" y="19343"/>
                  </a:cubicBezTo>
                  <a:cubicBezTo>
                    <a:pt x="30538" y="18062"/>
                    <a:pt x="27580" y="16190"/>
                    <a:pt x="27288" y="12760"/>
                  </a:cubicBezTo>
                  <a:cubicBezTo>
                    <a:pt x="28255" y="12160"/>
                    <a:pt x="29302" y="11719"/>
                    <a:pt x="30293" y="11719"/>
                  </a:cubicBezTo>
                  <a:close/>
                  <a:moveTo>
                    <a:pt x="27110" y="12873"/>
                  </a:moveTo>
                  <a:cubicBezTo>
                    <a:pt x="27465" y="16311"/>
                    <a:pt x="30337" y="18308"/>
                    <a:pt x="33369" y="19492"/>
                  </a:cubicBezTo>
                  <a:cubicBezTo>
                    <a:pt x="32919" y="20661"/>
                    <a:pt x="32428" y="21814"/>
                    <a:pt x="31893" y="22954"/>
                  </a:cubicBezTo>
                  <a:cubicBezTo>
                    <a:pt x="28172" y="21810"/>
                    <a:pt x="24452" y="19787"/>
                    <a:pt x="23989" y="15530"/>
                  </a:cubicBezTo>
                  <a:cubicBezTo>
                    <a:pt x="24203" y="15308"/>
                    <a:pt x="24419" y="15088"/>
                    <a:pt x="24640" y="14875"/>
                  </a:cubicBezTo>
                  <a:cubicBezTo>
                    <a:pt x="25280" y="14256"/>
                    <a:pt x="26152" y="13494"/>
                    <a:pt x="27110" y="12873"/>
                  </a:cubicBezTo>
                  <a:close/>
                  <a:moveTo>
                    <a:pt x="44872" y="17067"/>
                  </a:moveTo>
                  <a:cubicBezTo>
                    <a:pt x="45665" y="18258"/>
                    <a:pt x="45986" y="19929"/>
                    <a:pt x="46107" y="21204"/>
                  </a:cubicBezTo>
                  <a:lnTo>
                    <a:pt x="46107" y="21203"/>
                  </a:lnTo>
                  <a:cubicBezTo>
                    <a:pt x="46145" y="21592"/>
                    <a:pt x="46163" y="21982"/>
                    <a:pt x="46169" y="22372"/>
                  </a:cubicBezTo>
                  <a:cubicBezTo>
                    <a:pt x="44657" y="23043"/>
                    <a:pt x="43106" y="23377"/>
                    <a:pt x="41565" y="23377"/>
                  </a:cubicBezTo>
                  <a:cubicBezTo>
                    <a:pt x="39702" y="23377"/>
                    <a:pt x="37853" y="22890"/>
                    <a:pt x="36104" y="21922"/>
                  </a:cubicBezTo>
                  <a:cubicBezTo>
                    <a:pt x="36587" y="20784"/>
                    <a:pt x="37030" y="19629"/>
                    <a:pt x="37415" y="18459"/>
                  </a:cubicBezTo>
                  <a:cubicBezTo>
                    <a:pt x="38036" y="18715"/>
                    <a:pt x="38710" y="18825"/>
                    <a:pt x="39405" y="18825"/>
                  </a:cubicBezTo>
                  <a:cubicBezTo>
                    <a:pt x="41303" y="18825"/>
                    <a:pt x="43352" y="18000"/>
                    <a:pt x="44872" y="17067"/>
                  </a:cubicBezTo>
                  <a:close/>
                  <a:moveTo>
                    <a:pt x="36057" y="22031"/>
                  </a:moveTo>
                  <a:cubicBezTo>
                    <a:pt x="37736" y="23097"/>
                    <a:pt x="39681" y="23635"/>
                    <a:pt x="41630" y="23635"/>
                  </a:cubicBezTo>
                  <a:cubicBezTo>
                    <a:pt x="43185" y="23635"/>
                    <a:pt x="44742" y="23293"/>
                    <a:pt x="46169" y="22604"/>
                  </a:cubicBezTo>
                  <a:lnTo>
                    <a:pt x="46169" y="22604"/>
                  </a:lnTo>
                  <a:cubicBezTo>
                    <a:pt x="46168" y="22992"/>
                    <a:pt x="46149" y="23379"/>
                    <a:pt x="46119" y="23767"/>
                  </a:cubicBezTo>
                  <a:cubicBezTo>
                    <a:pt x="44796" y="24245"/>
                    <a:pt x="43430" y="24483"/>
                    <a:pt x="42075" y="24483"/>
                  </a:cubicBezTo>
                  <a:cubicBezTo>
                    <a:pt x="39910" y="24483"/>
                    <a:pt x="37769" y="23878"/>
                    <a:pt x="35861" y="22681"/>
                  </a:cubicBezTo>
                  <a:cubicBezTo>
                    <a:pt x="35849" y="22674"/>
                    <a:pt x="35837" y="22671"/>
                    <a:pt x="35826" y="22671"/>
                  </a:cubicBezTo>
                  <a:cubicBezTo>
                    <a:pt x="35768" y="22671"/>
                    <a:pt x="35726" y="22754"/>
                    <a:pt x="35786" y="22793"/>
                  </a:cubicBezTo>
                  <a:cubicBezTo>
                    <a:pt x="37734" y="24078"/>
                    <a:pt x="39939" y="24734"/>
                    <a:pt x="42174" y="24734"/>
                  </a:cubicBezTo>
                  <a:cubicBezTo>
                    <a:pt x="43484" y="24734"/>
                    <a:pt x="44804" y="24508"/>
                    <a:pt x="46089" y="24051"/>
                  </a:cubicBezTo>
                  <a:lnTo>
                    <a:pt x="46089" y="24051"/>
                  </a:lnTo>
                  <a:cubicBezTo>
                    <a:pt x="45898" y="26059"/>
                    <a:pt x="45347" y="28049"/>
                    <a:pt x="44614" y="29919"/>
                  </a:cubicBezTo>
                  <a:cubicBezTo>
                    <a:pt x="44583" y="29946"/>
                    <a:pt x="44568" y="29985"/>
                    <a:pt x="44573" y="30025"/>
                  </a:cubicBezTo>
                  <a:cubicBezTo>
                    <a:pt x="44563" y="30052"/>
                    <a:pt x="44553" y="30079"/>
                    <a:pt x="44541" y="30107"/>
                  </a:cubicBezTo>
                  <a:cubicBezTo>
                    <a:pt x="44375" y="30078"/>
                    <a:pt x="44220" y="30035"/>
                    <a:pt x="44005" y="30035"/>
                  </a:cubicBezTo>
                  <a:cubicBezTo>
                    <a:pt x="43948" y="30035"/>
                    <a:pt x="43887" y="30038"/>
                    <a:pt x="43821" y="30045"/>
                  </a:cubicBezTo>
                  <a:cubicBezTo>
                    <a:pt x="43434" y="30087"/>
                    <a:pt x="43065" y="30165"/>
                    <a:pt x="42673" y="30193"/>
                  </a:cubicBezTo>
                  <a:cubicBezTo>
                    <a:pt x="42328" y="30216"/>
                    <a:pt x="41983" y="30227"/>
                    <a:pt x="41638" y="30227"/>
                  </a:cubicBezTo>
                  <a:cubicBezTo>
                    <a:pt x="40996" y="30227"/>
                    <a:pt x="40354" y="30187"/>
                    <a:pt x="39715" y="30108"/>
                  </a:cubicBezTo>
                  <a:cubicBezTo>
                    <a:pt x="37129" y="29786"/>
                    <a:pt x="35560" y="28510"/>
                    <a:pt x="33488" y="27156"/>
                  </a:cubicBezTo>
                  <a:cubicBezTo>
                    <a:pt x="34444" y="25498"/>
                    <a:pt x="35301" y="23788"/>
                    <a:pt x="36057" y="22031"/>
                  </a:cubicBezTo>
                  <a:close/>
                  <a:moveTo>
                    <a:pt x="33426" y="27267"/>
                  </a:moveTo>
                  <a:cubicBezTo>
                    <a:pt x="35291" y="28616"/>
                    <a:pt x="36725" y="29869"/>
                    <a:pt x="39086" y="30266"/>
                  </a:cubicBezTo>
                  <a:cubicBezTo>
                    <a:pt x="39772" y="30381"/>
                    <a:pt x="40427" y="30425"/>
                    <a:pt x="41071" y="30425"/>
                  </a:cubicBezTo>
                  <a:cubicBezTo>
                    <a:pt x="42218" y="30425"/>
                    <a:pt x="43329" y="30287"/>
                    <a:pt x="44514" y="30177"/>
                  </a:cubicBezTo>
                  <a:lnTo>
                    <a:pt x="44514" y="30177"/>
                  </a:lnTo>
                  <a:cubicBezTo>
                    <a:pt x="44402" y="30456"/>
                    <a:pt x="44286" y="30733"/>
                    <a:pt x="44166" y="31008"/>
                  </a:cubicBezTo>
                  <a:cubicBezTo>
                    <a:pt x="43713" y="32037"/>
                    <a:pt x="43199" y="33035"/>
                    <a:pt x="42641" y="34011"/>
                  </a:cubicBezTo>
                  <a:cubicBezTo>
                    <a:pt x="42096" y="34074"/>
                    <a:pt x="41538" y="34107"/>
                    <a:pt x="40974" y="34107"/>
                  </a:cubicBezTo>
                  <a:cubicBezTo>
                    <a:pt x="37466" y="34107"/>
                    <a:pt x="33759" y="32835"/>
                    <a:pt x="31917" y="29703"/>
                  </a:cubicBezTo>
                  <a:cubicBezTo>
                    <a:pt x="32439" y="28903"/>
                    <a:pt x="32948" y="28093"/>
                    <a:pt x="33426" y="27267"/>
                  </a:cubicBezTo>
                  <a:close/>
                  <a:moveTo>
                    <a:pt x="23783" y="15746"/>
                  </a:moveTo>
                  <a:cubicBezTo>
                    <a:pt x="24133" y="19927"/>
                    <a:pt x="28117" y="22137"/>
                    <a:pt x="31820" y="23108"/>
                  </a:cubicBezTo>
                  <a:cubicBezTo>
                    <a:pt x="30730" y="25414"/>
                    <a:pt x="29483" y="27648"/>
                    <a:pt x="28150" y="29786"/>
                  </a:cubicBezTo>
                  <a:cubicBezTo>
                    <a:pt x="24458" y="27297"/>
                    <a:pt x="21919" y="23838"/>
                    <a:pt x="21082" y="19394"/>
                  </a:cubicBezTo>
                  <a:cubicBezTo>
                    <a:pt x="21070" y="19329"/>
                    <a:pt x="21021" y="19300"/>
                    <a:pt x="20970" y="19300"/>
                  </a:cubicBezTo>
                  <a:cubicBezTo>
                    <a:pt x="20902" y="19300"/>
                    <a:pt x="20831" y="19353"/>
                    <a:pt x="20846" y="19442"/>
                  </a:cubicBezTo>
                  <a:cubicBezTo>
                    <a:pt x="21589" y="23752"/>
                    <a:pt x="24204" y="27778"/>
                    <a:pt x="28074" y="29905"/>
                  </a:cubicBezTo>
                  <a:cubicBezTo>
                    <a:pt x="27709" y="30489"/>
                    <a:pt x="27339" y="31067"/>
                    <a:pt x="26963" y="31637"/>
                  </a:cubicBezTo>
                  <a:cubicBezTo>
                    <a:pt x="25538" y="33786"/>
                    <a:pt x="24002" y="35861"/>
                    <a:pt x="22363" y="37851"/>
                  </a:cubicBezTo>
                  <a:cubicBezTo>
                    <a:pt x="18321" y="36698"/>
                    <a:pt x="15469" y="33740"/>
                    <a:pt x="14657" y="29565"/>
                  </a:cubicBezTo>
                  <a:cubicBezTo>
                    <a:pt x="14953" y="29035"/>
                    <a:pt x="15249" y="28505"/>
                    <a:pt x="15550" y="27976"/>
                  </a:cubicBezTo>
                  <a:cubicBezTo>
                    <a:pt x="16742" y="25881"/>
                    <a:pt x="17951" y="23729"/>
                    <a:pt x="19277" y="21655"/>
                  </a:cubicBezTo>
                  <a:cubicBezTo>
                    <a:pt x="19748" y="25703"/>
                    <a:pt x="23443" y="29710"/>
                    <a:pt x="27186" y="31005"/>
                  </a:cubicBezTo>
                  <a:cubicBezTo>
                    <a:pt x="27196" y="31008"/>
                    <a:pt x="27205" y="31010"/>
                    <a:pt x="27213" y="31010"/>
                  </a:cubicBezTo>
                  <a:cubicBezTo>
                    <a:pt x="27287" y="31010"/>
                    <a:pt x="27314" y="30894"/>
                    <a:pt x="27235" y="30862"/>
                  </a:cubicBezTo>
                  <a:cubicBezTo>
                    <a:pt x="23590" y="29316"/>
                    <a:pt x="19840" y="25513"/>
                    <a:pt x="19443" y="21400"/>
                  </a:cubicBezTo>
                  <a:cubicBezTo>
                    <a:pt x="20742" y="19391"/>
                    <a:pt x="22158" y="17466"/>
                    <a:pt x="23783" y="15746"/>
                  </a:cubicBezTo>
                  <a:close/>
                  <a:moveTo>
                    <a:pt x="14481" y="29877"/>
                  </a:moveTo>
                  <a:cubicBezTo>
                    <a:pt x="15253" y="33897"/>
                    <a:pt x="18258" y="37080"/>
                    <a:pt x="22260" y="37977"/>
                  </a:cubicBezTo>
                  <a:cubicBezTo>
                    <a:pt x="21599" y="38776"/>
                    <a:pt x="20919" y="39556"/>
                    <a:pt x="20227" y="40327"/>
                  </a:cubicBezTo>
                  <a:cubicBezTo>
                    <a:pt x="16858" y="39698"/>
                    <a:pt x="13465" y="36904"/>
                    <a:pt x="12530" y="33611"/>
                  </a:cubicBezTo>
                  <a:cubicBezTo>
                    <a:pt x="12520" y="33578"/>
                    <a:pt x="12498" y="33551"/>
                    <a:pt x="12465" y="33538"/>
                  </a:cubicBezTo>
                  <a:cubicBezTo>
                    <a:pt x="13131" y="32315"/>
                    <a:pt x="13803" y="31095"/>
                    <a:pt x="14481" y="29877"/>
                  </a:cubicBezTo>
                  <a:close/>
                  <a:moveTo>
                    <a:pt x="31811" y="29866"/>
                  </a:moveTo>
                  <a:cubicBezTo>
                    <a:pt x="33398" y="32946"/>
                    <a:pt x="37250" y="34420"/>
                    <a:pt x="40712" y="34420"/>
                  </a:cubicBezTo>
                  <a:cubicBezTo>
                    <a:pt x="41322" y="34420"/>
                    <a:pt x="41919" y="34374"/>
                    <a:pt x="42489" y="34283"/>
                  </a:cubicBezTo>
                  <a:lnTo>
                    <a:pt x="42489" y="34283"/>
                  </a:lnTo>
                  <a:cubicBezTo>
                    <a:pt x="41019" y="36805"/>
                    <a:pt x="39234" y="39155"/>
                    <a:pt x="37314" y="41386"/>
                  </a:cubicBezTo>
                  <a:lnTo>
                    <a:pt x="37312" y="41386"/>
                  </a:lnTo>
                  <a:cubicBezTo>
                    <a:pt x="33425" y="41211"/>
                    <a:pt x="30295" y="37533"/>
                    <a:pt x="28546" y="34371"/>
                  </a:cubicBezTo>
                  <a:cubicBezTo>
                    <a:pt x="29553" y="33094"/>
                    <a:pt x="30520" y="31790"/>
                    <a:pt x="31432" y="30448"/>
                  </a:cubicBezTo>
                  <a:cubicBezTo>
                    <a:pt x="31562" y="30256"/>
                    <a:pt x="31684" y="30059"/>
                    <a:pt x="31811" y="29866"/>
                  </a:cubicBezTo>
                  <a:close/>
                  <a:moveTo>
                    <a:pt x="28430" y="34516"/>
                  </a:moveTo>
                  <a:cubicBezTo>
                    <a:pt x="29926" y="37644"/>
                    <a:pt x="33395" y="41530"/>
                    <a:pt x="37125" y="41604"/>
                  </a:cubicBezTo>
                  <a:cubicBezTo>
                    <a:pt x="36774" y="42010"/>
                    <a:pt x="36415" y="42409"/>
                    <a:pt x="36056" y="42806"/>
                  </a:cubicBezTo>
                  <a:cubicBezTo>
                    <a:pt x="32488" y="42077"/>
                    <a:pt x="28732" y="39087"/>
                    <a:pt x="27594" y="35582"/>
                  </a:cubicBezTo>
                  <a:cubicBezTo>
                    <a:pt x="27592" y="35574"/>
                    <a:pt x="27584" y="35570"/>
                    <a:pt x="27580" y="35564"/>
                  </a:cubicBezTo>
                  <a:cubicBezTo>
                    <a:pt x="27865" y="35216"/>
                    <a:pt x="28149" y="34867"/>
                    <a:pt x="28430" y="34516"/>
                  </a:cubicBezTo>
                  <a:close/>
                  <a:moveTo>
                    <a:pt x="12343" y="33760"/>
                  </a:moveTo>
                  <a:cubicBezTo>
                    <a:pt x="13141" y="37043"/>
                    <a:pt x="16775" y="40005"/>
                    <a:pt x="20116" y="40451"/>
                  </a:cubicBezTo>
                  <a:cubicBezTo>
                    <a:pt x="19110" y="41567"/>
                    <a:pt x="18074" y="42654"/>
                    <a:pt x="17007" y="43712"/>
                  </a:cubicBezTo>
                  <a:cubicBezTo>
                    <a:pt x="13741" y="43408"/>
                    <a:pt x="11143" y="41587"/>
                    <a:pt x="9733" y="38628"/>
                  </a:cubicBezTo>
                  <a:cubicBezTo>
                    <a:pt x="10592" y="37000"/>
                    <a:pt x="11462" y="35377"/>
                    <a:pt x="12343" y="33760"/>
                  </a:cubicBezTo>
                  <a:close/>
                  <a:moveTo>
                    <a:pt x="9597" y="38886"/>
                  </a:moveTo>
                  <a:cubicBezTo>
                    <a:pt x="10883" y="41755"/>
                    <a:pt x="13718" y="43693"/>
                    <a:pt x="16855" y="43858"/>
                  </a:cubicBezTo>
                  <a:cubicBezTo>
                    <a:pt x="16488" y="44218"/>
                    <a:pt x="16121" y="44579"/>
                    <a:pt x="15747" y="44933"/>
                  </a:cubicBezTo>
                  <a:cubicBezTo>
                    <a:pt x="15742" y="44930"/>
                    <a:pt x="15737" y="44924"/>
                    <a:pt x="15727" y="44923"/>
                  </a:cubicBezTo>
                  <a:cubicBezTo>
                    <a:pt x="12655" y="44766"/>
                    <a:pt x="10166" y="43113"/>
                    <a:pt x="8821" y="40357"/>
                  </a:cubicBezTo>
                  <a:cubicBezTo>
                    <a:pt x="9077" y="39866"/>
                    <a:pt x="9338" y="39377"/>
                    <a:pt x="9597" y="38886"/>
                  </a:cubicBezTo>
                  <a:close/>
                  <a:moveTo>
                    <a:pt x="27486" y="35681"/>
                  </a:moveTo>
                  <a:cubicBezTo>
                    <a:pt x="27914" y="37634"/>
                    <a:pt x="29559" y="39327"/>
                    <a:pt x="31019" y="40592"/>
                  </a:cubicBezTo>
                  <a:cubicBezTo>
                    <a:pt x="32425" y="41813"/>
                    <a:pt x="34027" y="42709"/>
                    <a:pt x="35846" y="43038"/>
                  </a:cubicBezTo>
                  <a:cubicBezTo>
                    <a:pt x="34621" y="44384"/>
                    <a:pt x="33362" y="45686"/>
                    <a:pt x="32105" y="46957"/>
                  </a:cubicBezTo>
                  <a:cubicBezTo>
                    <a:pt x="31895" y="47171"/>
                    <a:pt x="31681" y="47383"/>
                    <a:pt x="31468" y="47595"/>
                  </a:cubicBezTo>
                  <a:cubicBezTo>
                    <a:pt x="27672" y="46543"/>
                    <a:pt x="24853" y="43871"/>
                    <a:pt x="23459" y="40220"/>
                  </a:cubicBezTo>
                  <a:cubicBezTo>
                    <a:pt x="24849" y="38751"/>
                    <a:pt x="26199" y="37241"/>
                    <a:pt x="27486" y="35681"/>
                  </a:cubicBezTo>
                  <a:close/>
                  <a:moveTo>
                    <a:pt x="8710" y="40567"/>
                  </a:moveTo>
                  <a:cubicBezTo>
                    <a:pt x="9944" y="43269"/>
                    <a:pt x="12668" y="45023"/>
                    <a:pt x="15643" y="45030"/>
                  </a:cubicBezTo>
                  <a:cubicBezTo>
                    <a:pt x="14370" y="46225"/>
                    <a:pt x="13059" y="47379"/>
                    <a:pt x="11709" y="48488"/>
                  </a:cubicBezTo>
                  <a:cubicBezTo>
                    <a:pt x="11662" y="48489"/>
                    <a:pt x="11614" y="48490"/>
                    <a:pt x="11566" y="48490"/>
                  </a:cubicBezTo>
                  <a:cubicBezTo>
                    <a:pt x="9457" y="48490"/>
                    <a:pt x="7555" y="46953"/>
                    <a:pt x="6193" y="45430"/>
                  </a:cubicBezTo>
                  <a:cubicBezTo>
                    <a:pt x="7027" y="43805"/>
                    <a:pt x="7865" y="42184"/>
                    <a:pt x="8710" y="40568"/>
                  </a:cubicBezTo>
                  <a:lnTo>
                    <a:pt x="8710" y="40567"/>
                  </a:lnTo>
                  <a:close/>
                  <a:moveTo>
                    <a:pt x="23310" y="40378"/>
                  </a:moveTo>
                  <a:cubicBezTo>
                    <a:pt x="24507" y="44027"/>
                    <a:pt x="27541" y="46820"/>
                    <a:pt x="31245" y="47816"/>
                  </a:cubicBezTo>
                  <a:cubicBezTo>
                    <a:pt x="30222" y="48819"/>
                    <a:pt x="29162" y="49794"/>
                    <a:pt x="28057" y="50712"/>
                  </a:cubicBezTo>
                  <a:cubicBezTo>
                    <a:pt x="24092" y="50051"/>
                    <a:pt x="21263" y="47290"/>
                    <a:pt x="20301" y="43418"/>
                  </a:cubicBezTo>
                  <a:cubicBezTo>
                    <a:pt x="21321" y="42425"/>
                    <a:pt x="22324" y="41411"/>
                    <a:pt x="23310" y="40378"/>
                  </a:cubicBezTo>
                  <a:close/>
                  <a:moveTo>
                    <a:pt x="6120" y="45576"/>
                  </a:moveTo>
                  <a:cubicBezTo>
                    <a:pt x="7352" y="47165"/>
                    <a:pt x="9392" y="48648"/>
                    <a:pt x="11427" y="48714"/>
                  </a:cubicBezTo>
                  <a:cubicBezTo>
                    <a:pt x="10183" y="49726"/>
                    <a:pt x="8910" y="50699"/>
                    <a:pt x="7606" y="51633"/>
                  </a:cubicBezTo>
                  <a:cubicBezTo>
                    <a:pt x="7596" y="51626"/>
                    <a:pt x="7586" y="51621"/>
                    <a:pt x="7574" y="51619"/>
                  </a:cubicBezTo>
                  <a:cubicBezTo>
                    <a:pt x="6253" y="51338"/>
                    <a:pt x="5082" y="50792"/>
                    <a:pt x="3970" y="50031"/>
                  </a:cubicBezTo>
                  <a:cubicBezTo>
                    <a:pt x="3959" y="50023"/>
                    <a:pt x="3948" y="50020"/>
                    <a:pt x="3938" y="50020"/>
                  </a:cubicBezTo>
                  <a:cubicBezTo>
                    <a:pt x="3891" y="50020"/>
                    <a:pt x="3859" y="50089"/>
                    <a:pt x="3907" y="50127"/>
                  </a:cubicBezTo>
                  <a:cubicBezTo>
                    <a:pt x="4945" y="50945"/>
                    <a:pt x="6144" y="51471"/>
                    <a:pt x="7428" y="51759"/>
                  </a:cubicBezTo>
                  <a:cubicBezTo>
                    <a:pt x="7154" y="51952"/>
                    <a:pt x="6882" y="52150"/>
                    <a:pt x="6605" y="52341"/>
                  </a:cubicBezTo>
                  <a:cubicBezTo>
                    <a:pt x="5398" y="52109"/>
                    <a:pt x="4392" y="51666"/>
                    <a:pt x="3293" y="51137"/>
                  </a:cubicBezTo>
                  <a:cubicBezTo>
                    <a:pt x="4230" y="49280"/>
                    <a:pt x="5173" y="47427"/>
                    <a:pt x="6120" y="45577"/>
                  </a:cubicBezTo>
                  <a:lnTo>
                    <a:pt x="6120" y="45576"/>
                  </a:lnTo>
                  <a:close/>
                  <a:moveTo>
                    <a:pt x="20171" y="43546"/>
                  </a:moveTo>
                  <a:cubicBezTo>
                    <a:pt x="20916" y="47435"/>
                    <a:pt x="23952" y="50234"/>
                    <a:pt x="27801" y="50918"/>
                  </a:cubicBezTo>
                  <a:cubicBezTo>
                    <a:pt x="25856" y="52507"/>
                    <a:pt x="23773" y="53903"/>
                    <a:pt x="21512" y="54930"/>
                  </a:cubicBezTo>
                  <a:cubicBezTo>
                    <a:pt x="18658" y="52898"/>
                    <a:pt x="17083" y="50214"/>
                    <a:pt x="16669" y="46747"/>
                  </a:cubicBezTo>
                  <a:cubicBezTo>
                    <a:pt x="17826" y="45761"/>
                    <a:pt x="18950" y="44731"/>
                    <a:pt x="20049" y="43667"/>
                  </a:cubicBezTo>
                  <a:cubicBezTo>
                    <a:pt x="20089" y="43627"/>
                    <a:pt x="20129" y="43586"/>
                    <a:pt x="20171" y="43546"/>
                  </a:cubicBezTo>
                  <a:close/>
                  <a:moveTo>
                    <a:pt x="16567" y="46833"/>
                  </a:moveTo>
                  <a:cubicBezTo>
                    <a:pt x="16590" y="50088"/>
                    <a:pt x="18460" y="53358"/>
                    <a:pt x="21240" y="55053"/>
                  </a:cubicBezTo>
                  <a:cubicBezTo>
                    <a:pt x="20222" y="55499"/>
                    <a:pt x="19169" y="55863"/>
                    <a:pt x="18093" y="56139"/>
                  </a:cubicBezTo>
                  <a:cubicBezTo>
                    <a:pt x="15895" y="54136"/>
                    <a:pt x="14668" y="51743"/>
                    <a:pt x="13968" y="48902"/>
                  </a:cubicBezTo>
                  <a:cubicBezTo>
                    <a:pt x="14855" y="48240"/>
                    <a:pt x="15720" y="47551"/>
                    <a:pt x="16567" y="46833"/>
                  </a:cubicBezTo>
                  <a:close/>
                  <a:moveTo>
                    <a:pt x="37448" y="580"/>
                  </a:moveTo>
                  <a:cubicBezTo>
                    <a:pt x="37663" y="580"/>
                    <a:pt x="37878" y="626"/>
                    <a:pt x="38098" y="748"/>
                  </a:cubicBezTo>
                  <a:cubicBezTo>
                    <a:pt x="38075" y="804"/>
                    <a:pt x="38067" y="867"/>
                    <a:pt x="38080" y="927"/>
                  </a:cubicBezTo>
                  <a:cubicBezTo>
                    <a:pt x="40175" y="11449"/>
                    <a:pt x="36481" y="21998"/>
                    <a:pt x="30558" y="30642"/>
                  </a:cubicBezTo>
                  <a:cubicBezTo>
                    <a:pt x="27298" y="35397"/>
                    <a:pt x="23410" y="39701"/>
                    <a:pt x="19298" y="43728"/>
                  </a:cubicBezTo>
                  <a:cubicBezTo>
                    <a:pt x="17574" y="45416"/>
                    <a:pt x="15777" y="47042"/>
                    <a:pt x="13880" y="48536"/>
                  </a:cubicBezTo>
                  <a:cubicBezTo>
                    <a:pt x="13876" y="48521"/>
                    <a:pt x="13873" y="48505"/>
                    <a:pt x="13869" y="48489"/>
                  </a:cubicBezTo>
                  <a:cubicBezTo>
                    <a:pt x="13862" y="48460"/>
                    <a:pt x="13842" y="48447"/>
                    <a:pt x="13820" y="48447"/>
                  </a:cubicBezTo>
                  <a:cubicBezTo>
                    <a:pt x="13791" y="48447"/>
                    <a:pt x="13761" y="48472"/>
                    <a:pt x="13764" y="48511"/>
                  </a:cubicBezTo>
                  <a:cubicBezTo>
                    <a:pt x="13767" y="48546"/>
                    <a:pt x="13773" y="48582"/>
                    <a:pt x="13777" y="48617"/>
                  </a:cubicBezTo>
                  <a:cubicBezTo>
                    <a:pt x="11758" y="50201"/>
                    <a:pt x="9626" y="51636"/>
                    <a:pt x="7352" y="52835"/>
                  </a:cubicBezTo>
                  <a:cubicBezTo>
                    <a:pt x="7335" y="52817"/>
                    <a:pt x="7311" y="52807"/>
                    <a:pt x="7288" y="52807"/>
                  </a:cubicBezTo>
                  <a:cubicBezTo>
                    <a:pt x="7251" y="52807"/>
                    <a:pt x="7214" y="52831"/>
                    <a:pt x="7204" y="52885"/>
                  </a:cubicBezTo>
                  <a:cubicBezTo>
                    <a:pt x="7203" y="52895"/>
                    <a:pt x="7200" y="52905"/>
                    <a:pt x="7199" y="52917"/>
                  </a:cubicBezTo>
                  <a:cubicBezTo>
                    <a:pt x="6883" y="53080"/>
                    <a:pt x="6567" y="53241"/>
                    <a:pt x="6247" y="53395"/>
                  </a:cubicBezTo>
                  <a:cubicBezTo>
                    <a:pt x="6217" y="53409"/>
                    <a:pt x="6233" y="53450"/>
                    <a:pt x="6260" y="53450"/>
                  </a:cubicBezTo>
                  <a:cubicBezTo>
                    <a:pt x="6264" y="53450"/>
                    <a:pt x="6269" y="53449"/>
                    <a:pt x="6273" y="53447"/>
                  </a:cubicBezTo>
                  <a:cubicBezTo>
                    <a:pt x="6578" y="53314"/>
                    <a:pt x="6876" y="53169"/>
                    <a:pt x="7177" y="53026"/>
                  </a:cubicBezTo>
                  <a:lnTo>
                    <a:pt x="7177" y="53026"/>
                  </a:lnTo>
                  <a:cubicBezTo>
                    <a:pt x="7030" y="53789"/>
                    <a:pt x="6823" y="54589"/>
                    <a:pt x="6863" y="55367"/>
                  </a:cubicBezTo>
                  <a:cubicBezTo>
                    <a:pt x="6872" y="55542"/>
                    <a:pt x="6902" y="56012"/>
                    <a:pt x="7053" y="56263"/>
                  </a:cubicBezTo>
                  <a:cubicBezTo>
                    <a:pt x="5834" y="56060"/>
                    <a:pt x="4611" y="55850"/>
                    <a:pt x="3406" y="55850"/>
                  </a:cubicBezTo>
                  <a:cubicBezTo>
                    <a:pt x="2484" y="55850"/>
                    <a:pt x="1572" y="55973"/>
                    <a:pt x="680" y="56313"/>
                  </a:cubicBezTo>
                  <a:cubicBezTo>
                    <a:pt x="1537" y="54612"/>
                    <a:pt x="2394" y="52912"/>
                    <a:pt x="3252" y="51214"/>
                  </a:cubicBezTo>
                  <a:cubicBezTo>
                    <a:pt x="4157" y="51888"/>
                    <a:pt x="5317" y="52279"/>
                    <a:pt x="6429" y="52461"/>
                  </a:cubicBezTo>
                  <a:cubicBezTo>
                    <a:pt x="4781" y="53595"/>
                    <a:pt x="3092" y="54668"/>
                    <a:pt x="1361" y="55668"/>
                  </a:cubicBezTo>
                  <a:cubicBezTo>
                    <a:pt x="1256" y="55729"/>
                    <a:pt x="1310" y="55883"/>
                    <a:pt x="1406" y="55883"/>
                  </a:cubicBezTo>
                  <a:cubicBezTo>
                    <a:pt x="1423" y="55883"/>
                    <a:pt x="1440" y="55878"/>
                    <a:pt x="1459" y="55869"/>
                  </a:cubicBezTo>
                  <a:cubicBezTo>
                    <a:pt x="12112" y="50035"/>
                    <a:pt x="21207" y="41683"/>
                    <a:pt x="27847" y="31502"/>
                  </a:cubicBezTo>
                  <a:cubicBezTo>
                    <a:pt x="33624" y="22646"/>
                    <a:pt x="38331" y="11760"/>
                    <a:pt x="36133" y="1000"/>
                  </a:cubicBezTo>
                  <a:cubicBezTo>
                    <a:pt x="36124" y="966"/>
                    <a:pt x="36112" y="934"/>
                    <a:pt x="36093" y="906"/>
                  </a:cubicBezTo>
                  <a:cubicBezTo>
                    <a:pt x="36563" y="776"/>
                    <a:pt x="37004" y="580"/>
                    <a:pt x="37448" y="580"/>
                  </a:cubicBezTo>
                  <a:close/>
                  <a:moveTo>
                    <a:pt x="13823" y="49008"/>
                  </a:moveTo>
                  <a:cubicBezTo>
                    <a:pt x="14208" y="51793"/>
                    <a:pt x="15754" y="54344"/>
                    <a:pt x="17829" y="56211"/>
                  </a:cubicBezTo>
                  <a:cubicBezTo>
                    <a:pt x="17501" y="56291"/>
                    <a:pt x="17169" y="56360"/>
                    <a:pt x="16833" y="56424"/>
                  </a:cubicBezTo>
                  <a:lnTo>
                    <a:pt x="16833" y="56423"/>
                  </a:lnTo>
                  <a:cubicBezTo>
                    <a:pt x="14761" y="54572"/>
                    <a:pt x="13556" y="52177"/>
                    <a:pt x="13347" y="49386"/>
                  </a:cubicBezTo>
                  <a:cubicBezTo>
                    <a:pt x="13347" y="49375"/>
                    <a:pt x="13337" y="49370"/>
                    <a:pt x="13333" y="49362"/>
                  </a:cubicBezTo>
                  <a:cubicBezTo>
                    <a:pt x="13496" y="49243"/>
                    <a:pt x="13661" y="49127"/>
                    <a:pt x="13823" y="49008"/>
                  </a:cubicBezTo>
                  <a:close/>
                  <a:moveTo>
                    <a:pt x="9087" y="52058"/>
                  </a:moveTo>
                  <a:cubicBezTo>
                    <a:pt x="9137" y="53023"/>
                    <a:pt x="9329" y="53966"/>
                    <a:pt x="9682" y="54865"/>
                  </a:cubicBezTo>
                  <a:cubicBezTo>
                    <a:pt x="9933" y="55505"/>
                    <a:pt x="10252" y="56265"/>
                    <a:pt x="10805" y="56717"/>
                  </a:cubicBezTo>
                  <a:cubicBezTo>
                    <a:pt x="9594" y="56635"/>
                    <a:pt x="8385" y="56483"/>
                    <a:pt x="7186" y="56284"/>
                  </a:cubicBezTo>
                  <a:lnTo>
                    <a:pt x="7186" y="56283"/>
                  </a:lnTo>
                  <a:lnTo>
                    <a:pt x="7179" y="56283"/>
                  </a:lnTo>
                  <a:cubicBezTo>
                    <a:pt x="6899" y="56000"/>
                    <a:pt x="7010" y="54934"/>
                    <a:pt x="7042" y="54685"/>
                  </a:cubicBezTo>
                  <a:cubicBezTo>
                    <a:pt x="7121" y="54097"/>
                    <a:pt x="7256" y="53517"/>
                    <a:pt x="7369" y="52935"/>
                  </a:cubicBezTo>
                  <a:cubicBezTo>
                    <a:pt x="7951" y="52656"/>
                    <a:pt x="8526" y="52367"/>
                    <a:pt x="9087" y="52058"/>
                  </a:cubicBezTo>
                  <a:close/>
                  <a:moveTo>
                    <a:pt x="13174" y="49478"/>
                  </a:moveTo>
                  <a:cubicBezTo>
                    <a:pt x="13340" y="52193"/>
                    <a:pt x="14580" y="54709"/>
                    <a:pt x="16659" y="56457"/>
                  </a:cubicBezTo>
                  <a:cubicBezTo>
                    <a:pt x="16613" y="56465"/>
                    <a:pt x="16567" y="56475"/>
                    <a:pt x="16521" y="56483"/>
                  </a:cubicBezTo>
                  <a:lnTo>
                    <a:pt x="16521" y="56482"/>
                  </a:lnTo>
                  <a:cubicBezTo>
                    <a:pt x="15272" y="56693"/>
                    <a:pt x="14016" y="56783"/>
                    <a:pt x="12761" y="56783"/>
                  </a:cubicBezTo>
                  <a:cubicBezTo>
                    <a:pt x="12170" y="56783"/>
                    <a:pt x="11579" y="56763"/>
                    <a:pt x="10989" y="56727"/>
                  </a:cubicBezTo>
                  <a:cubicBezTo>
                    <a:pt x="9723" y="55821"/>
                    <a:pt x="9329" y="53384"/>
                    <a:pt x="9243" y="52004"/>
                  </a:cubicBezTo>
                  <a:cubicBezTo>
                    <a:pt x="9243" y="51993"/>
                    <a:pt x="9235" y="51987"/>
                    <a:pt x="9232" y="51977"/>
                  </a:cubicBezTo>
                  <a:cubicBezTo>
                    <a:pt x="10592" y="51219"/>
                    <a:pt x="11907" y="50385"/>
                    <a:pt x="13174" y="49478"/>
                  </a:cubicBezTo>
                  <a:close/>
                  <a:moveTo>
                    <a:pt x="37559" y="0"/>
                  </a:moveTo>
                  <a:cubicBezTo>
                    <a:pt x="36864" y="0"/>
                    <a:pt x="36079" y="369"/>
                    <a:pt x="35563" y="651"/>
                  </a:cubicBezTo>
                  <a:cubicBezTo>
                    <a:pt x="35434" y="721"/>
                    <a:pt x="35441" y="874"/>
                    <a:pt x="35527" y="952"/>
                  </a:cubicBezTo>
                  <a:cubicBezTo>
                    <a:pt x="35504" y="1005"/>
                    <a:pt x="35497" y="1065"/>
                    <a:pt x="35508" y="1124"/>
                  </a:cubicBezTo>
                  <a:cubicBezTo>
                    <a:pt x="36326" y="5437"/>
                    <a:pt x="36073" y="9732"/>
                    <a:pt x="35104" y="13902"/>
                  </a:cubicBezTo>
                  <a:cubicBezTo>
                    <a:pt x="35012" y="13924"/>
                    <a:pt x="34924" y="13934"/>
                    <a:pt x="34839" y="13934"/>
                  </a:cubicBezTo>
                  <a:cubicBezTo>
                    <a:pt x="33716" y="13934"/>
                    <a:pt x="33193" y="12162"/>
                    <a:pt x="32360" y="11591"/>
                  </a:cubicBezTo>
                  <a:cubicBezTo>
                    <a:pt x="31792" y="11201"/>
                    <a:pt x="31096" y="11063"/>
                    <a:pt x="30417" y="11063"/>
                  </a:cubicBezTo>
                  <a:cubicBezTo>
                    <a:pt x="30393" y="11063"/>
                    <a:pt x="30368" y="11063"/>
                    <a:pt x="30344" y="11063"/>
                  </a:cubicBezTo>
                  <a:cubicBezTo>
                    <a:pt x="28448" y="11091"/>
                    <a:pt x="26680" y="12259"/>
                    <a:pt x="25266" y="13415"/>
                  </a:cubicBezTo>
                  <a:cubicBezTo>
                    <a:pt x="21191" y="16746"/>
                    <a:pt x="18400" y="21670"/>
                    <a:pt x="15815" y="26163"/>
                  </a:cubicBezTo>
                  <a:cubicBezTo>
                    <a:pt x="10181" y="35960"/>
                    <a:pt x="4806" y="45999"/>
                    <a:pt x="196" y="56321"/>
                  </a:cubicBezTo>
                  <a:cubicBezTo>
                    <a:pt x="165" y="56390"/>
                    <a:pt x="183" y="56455"/>
                    <a:pt x="223" y="56505"/>
                  </a:cubicBezTo>
                  <a:cubicBezTo>
                    <a:pt x="218" y="56508"/>
                    <a:pt x="213" y="56509"/>
                    <a:pt x="208" y="56512"/>
                  </a:cubicBezTo>
                  <a:cubicBezTo>
                    <a:pt x="1" y="56610"/>
                    <a:pt x="113" y="56879"/>
                    <a:pt x="302" y="56879"/>
                  </a:cubicBezTo>
                  <a:cubicBezTo>
                    <a:pt x="326" y="56879"/>
                    <a:pt x="352" y="56874"/>
                    <a:pt x="378" y="56864"/>
                  </a:cubicBezTo>
                  <a:cubicBezTo>
                    <a:pt x="1306" y="56519"/>
                    <a:pt x="2240" y="56394"/>
                    <a:pt x="3178" y="56394"/>
                  </a:cubicBezTo>
                  <a:cubicBezTo>
                    <a:pt x="4939" y="56394"/>
                    <a:pt x="6712" y="56836"/>
                    <a:pt x="8474" y="57092"/>
                  </a:cubicBezTo>
                  <a:cubicBezTo>
                    <a:pt x="9896" y="57299"/>
                    <a:pt x="11334" y="57416"/>
                    <a:pt x="12771" y="57416"/>
                  </a:cubicBezTo>
                  <a:cubicBezTo>
                    <a:pt x="13881" y="57416"/>
                    <a:pt x="14991" y="57346"/>
                    <a:pt x="16093" y="57194"/>
                  </a:cubicBezTo>
                  <a:cubicBezTo>
                    <a:pt x="21237" y="56482"/>
                    <a:pt x="25679" y="53718"/>
                    <a:pt x="29502" y="50323"/>
                  </a:cubicBezTo>
                  <a:cubicBezTo>
                    <a:pt x="33560" y="46721"/>
                    <a:pt x="37380" y="42590"/>
                    <a:pt x="40609" y="38228"/>
                  </a:cubicBezTo>
                  <a:cubicBezTo>
                    <a:pt x="43812" y="33899"/>
                    <a:pt x="46497" y="28791"/>
                    <a:pt x="46779" y="23312"/>
                  </a:cubicBezTo>
                  <a:cubicBezTo>
                    <a:pt x="46898" y="21006"/>
                    <a:pt x="46585" y="18232"/>
                    <a:pt x="45089" y="16364"/>
                  </a:cubicBezTo>
                  <a:cubicBezTo>
                    <a:pt x="44263" y="15331"/>
                    <a:pt x="43188" y="15015"/>
                    <a:pt x="42030" y="15015"/>
                  </a:cubicBezTo>
                  <a:cubicBezTo>
                    <a:pt x="40791" y="15015"/>
                    <a:pt x="39458" y="15378"/>
                    <a:pt x="38239" y="15614"/>
                  </a:cubicBezTo>
                  <a:cubicBezTo>
                    <a:pt x="39443" y="10801"/>
                    <a:pt x="39728" y="5790"/>
                    <a:pt x="38735" y="795"/>
                  </a:cubicBezTo>
                  <a:cubicBezTo>
                    <a:pt x="38727" y="760"/>
                    <a:pt x="38712" y="725"/>
                    <a:pt x="38694" y="695"/>
                  </a:cubicBezTo>
                  <a:cubicBezTo>
                    <a:pt x="38701" y="631"/>
                    <a:pt x="38684" y="566"/>
                    <a:pt x="38646" y="513"/>
                  </a:cubicBezTo>
                  <a:cubicBezTo>
                    <a:pt x="38371" y="137"/>
                    <a:pt x="37982" y="0"/>
                    <a:pt x="37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10" name="Google Shape;1410;p21"/>
          <p:cNvSpPr/>
          <p:nvPr/>
        </p:nvSpPr>
        <p:spPr>
          <a:xfrm>
            <a:off x="-525325" y="3396250"/>
            <a:ext cx="2441904" cy="2020778"/>
          </a:xfrm>
          <a:custGeom>
            <a:avLst/>
            <a:gdLst/>
            <a:ahLst/>
            <a:cxnLst/>
            <a:rect l="l" t="t" r="r" b="b"/>
            <a:pathLst>
              <a:path w="28894" h="23911" extrusionOk="0">
                <a:moveTo>
                  <a:pt x="5412" y="1"/>
                </a:moveTo>
                <a:cubicBezTo>
                  <a:pt x="5356" y="1"/>
                  <a:pt x="5296" y="54"/>
                  <a:pt x="5315" y="120"/>
                </a:cubicBezTo>
                <a:cubicBezTo>
                  <a:pt x="5482" y="691"/>
                  <a:pt x="5679" y="1257"/>
                  <a:pt x="5901" y="1820"/>
                </a:cubicBezTo>
                <a:cubicBezTo>
                  <a:pt x="5785" y="1789"/>
                  <a:pt x="5664" y="1775"/>
                  <a:pt x="5540" y="1775"/>
                </a:cubicBezTo>
                <a:cubicBezTo>
                  <a:pt x="4581" y="1775"/>
                  <a:pt x="3417" y="2620"/>
                  <a:pt x="2787" y="3049"/>
                </a:cubicBezTo>
                <a:cubicBezTo>
                  <a:pt x="1120" y="4185"/>
                  <a:pt x="68" y="5998"/>
                  <a:pt x="1" y="8019"/>
                </a:cubicBezTo>
                <a:cubicBezTo>
                  <a:pt x="0" y="8032"/>
                  <a:pt x="10" y="8039"/>
                  <a:pt x="21" y="8039"/>
                </a:cubicBezTo>
                <a:cubicBezTo>
                  <a:pt x="32" y="8039"/>
                  <a:pt x="43" y="8032"/>
                  <a:pt x="45" y="8017"/>
                </a:cubicBezTo>
                <a:cubicBezTo>
                  <a:pt x="213" y="6113"/>
                  <a:pt x="1249" y="4322"/>
                  <a:pt x="2816" y="3234"/>
                </a:cubicBezTo>
                <a:cubicBezTo>
                  <a:pt x="3538" y="2732"/>
                  <a:pt x="4585" y="1958"/>
                  <a:pt x="5555" y="1958"/>
                </a:cubicBezTo>
                <a:cubicBezTo>
                  <a:pt x="5698" y="1958"/>
                  <a:pt x="5839" y="1974"/>
                  <a:pt x="5977" y="2011"/>
                </a:cubicBezTo>
                <a:cubicBezTo>
                  <a:pt x="6010" y="2092"/>
                  <a:pt x="6043" y="2174"/>
                  <a:pt x="6077" y="2254"/>
                </a:cubicBezTo>
                <a:cubicBezTo>
                  <a:pt x="4926" y="2304"/>
                  <a:pt x="3799" y="3077"/>
                  <a:pt x="2959" y="3774"/>
                </a:cubicBezTo>
                <a:cubicBezTo>
                  <a:pt x="2005" y="4567"/>
                  <a:pt x="920" y="5696"/>
                  <a:pt x="546" y="6919"/>
                </a:cubicBezTo>
                <a:cubicBezTo>
                  <a:pt x="384" y="7237"/>
                  <a:pt x="252" y="7571"/>
                  <a:pt x="149" y="7913"/>
                </a:cubicBezTo>
                <a:cubicBezTo>
                  <a:pt x="142" y="7938"/>
                  <a:pt x="164" y="7956"/>
                  <a:pt x="185" y="7956"/>
                </a:cubicBezTo>
                <a:cubicBezTo>
                  <a:pt x="196" y="7956"/>
                  <a:pt x="207" y="7950"/>
                  <a:pt x="213" y="7937"/>
                </a:cubicBezTo>
                <a:cubicBezTo>
                  <a:pt x="785" y="6659"/>
                  <a:pt x="1548" y="5597"/>
                  <a:pt x="2608" y="4677"/>
                </a:cubicBezTo>
                <a:cubicBezTo>
                  <a:pt x="3620" y="3797"/>
                  <a:pt x="4836" y="3075"/>
                  <a:pt x="6050" y="2508"/>
                </a:cubicBezTo>
                <a:cubicBezTo>
                  <a:pt x="6073" y="2498"/>
                  <a:pt x="6058" y="2467"/>
                  <a:pt x="6037" y="2467"/>
                </a:cubicBezTo>
                <a:cubicBezTo>
                  <a:pt x="6034" y="2467"/>
                  <a:pt x="6031" y="2468"/>
                  <a:pt x="6027" y="2470"/>
                </a:cubicBezTo>
                <a:cubicBezTo>
                  <a:pt x="4362" y="3211"/>
                  <a:pt x="2612" y="4206"/>
                  <a:pt x="1409" y="5628"/>
                </a:cubicBezTo>
                <a:cubicBezTo>
                  <a:pt x="2561" y="4033"/>
                  <a:pt x="4198" y="2679"/>
                  <a:pt x="6137" y="2395"/>
                </a:cubicBezTo>
                <a:cubicBezTo>
                  <a:pt x="6482" y="3205"/>
                  <a:pt x="6873" y="4001"/>
                  <a:pt x="7289" y="4774"/>
                </a:cubicBezTo>
                <a:cubicBezTo>
                  <a:pt x="5933" y="4861"/>
                  <a:pt x="4696" y="6076"/>
                  <a:pt x="3838" y="7001"/>
                </a:cubicBezTo>
                <a:cubicBezTo>
                  <a:pt x="2785" y="8140"/>
                  <a:pt x="2139" y="9643"/>
                  <a:pt x="2111" y="11187"/>
                </a:cubicBezTo>
                <a:cubicBezTo>
                  <a:pt x="2076" y="11293"/>
                  <a:pt x="2044" y="11399"/>
                  <a:pt x="2015" y="11505"/>
                </a:cubicBezTo>
                <a:cubicBezTo>
                  <a:pt x="2009" y="11523"/>
                  <a:pt x="2024" y="11535"/>
                  <a:pt x="2039" y="11535"/>
                </a:cubicBezTo>
                <a:cubicBezTo>
                  <a:pt x="2048" y="11535"/>
                  <a:pt x="2056" y="11531"/>
                  <a:pt x="2061" y="11522"/>
                </a:cubicBezTo>
                <a:cubicBezTo>
                  <a:pt x="2077" y="11493"/>
                  <a:pt x="2095" y="11461"/>
                  <a:pt x="2111" y="11430"/>
                </a:cubicBezTo>
                <a:cubicBezTo>
                  <a:pt x="2113" y="11545"/>
                  <a:pt x="2120" y="11661"/>
                  <a:pt x="2129" y="11776"/>
                </a:cubicBezTo>
                <a:cubicBezTo>
                  <a:pt x="2130" y="11786"/>
                  <a:pt x="2138" y="11791"/>
                  <a:pt x="2146" y="11791"/>
                </a:cubicBezTo>
                <a:cubicBezTo>
                  <a:pt x="2154" y="11791"/>
                  <a:pt x="2162" y="11786"/>
                  <a:pt x="2161" y="11776"/>
                </a:cubicBezTo>
                <a:cubicBezTo>
                  <a:pt x="2155" y="11630"/>
                  <a:pt x="2155" y="11485"/>
                  <a:pt x="2160" y="11341"/>
                </a:cubicBezTo>
                <a:cubicBezTo>
                  <a:pt x="2419" y="10837"/>
                  <a:pt x="2593" y="10278"/>
                  <a:pt x="2820" y="9762"/>
                </a:cubicBezTo>
                <a:cubicBezTo>
                  <a:pt x="3101" y="9120"/>
                  <a:pt x="3445" y="8512"/>
                  <a:pt x="3874" y="7956"/>
                </a:cubicBezTo>
                <a:cubicBezTo>
                  <a:pt x="4407" y="7267"/>
                  <a:pt x="5098" y="6717"/>
                  <a:pt x="5829" y="6222"/>
                </a:cubicBezTo>
                <a:lnTo>
                  <a:pt x="5829" y="6222"/>
                </a:lnTo>
                <a:cubicBezTo>
                  <a:pt x="5451" y="6583"/>
                  <a:pt x="5098" y="6969"/>
                  <a:pt x="4754" y="7361"/>
                </a:cubicBezTo>
                <a:cubicBezTo>
                  <a:pt x="3636" y="8635"/>
                  <a:pt x="2587" y="9973"/>
                  <a:pt x="2160" y="11644"/>
                </a:cubicBezTo>
                <a:cubicBezTo>
                  <a:pt x="2156" y="11656"/>
                  <a:pt x="2169" y="11666"/>
                  <a:pt x="2180" y="11666"/>
                </a:cubicBezTo>
                <a:cubicBezTo>
                  <a:pt x="2185" y="11666"/>
                  <a:pt x="2191" y="11663"/>
                  <a:pt x="2193" y="11657"/>
                </a:cubicBezTo>
                <a:cubicBezTo>
                  <a:pt x="2784" y="10113"/>
                  <a:pt x="3648" y="8827"/>
                  <a:pt x="4730" y="7585"/>
                </a:cubicBezTo>
                <a:cubicBezTo>
                  <a:pt x="5123" y="7132"/>
                  <a:pt x="5526" y="6687"/>
                  <a:pt x="5959" y="6270"/>
                </a:cubicBezTo>
                <a:cubicBezTo>
                  <a:pt x="6122" y="6114"/>
                  <a:pt x="6299" y="5946"/>
                  <a:pt x="6489" y="5790"/>
                </a:cubicBezTo>
                <a:cubicBezTo>
                  <a:pt x="6753" y="5624"/>
                  <a:pt x="7016" y="5460"/>
                  <a:pt x="7274" y="5296"/>
                </a:cubicBezTo>
                <a:cubicBezTo>
                  <a:pt x="7357" y="5262"/>
                  <a:pt x="7441" y="5234"/>
                  <a:pt x="7528" y="5212"/>
                </a:cubicBezTo>
                <a:cubicBezTo>
                  <a:pt x="7704" y="5529"/>
                  <a:pt x="7882" y="5841"/>
                  <a:pt x="8064" y="6150"/>
                </a:cubicBezTo>
                <a:cubicBezTo>
                  <a:pt x="8338" y="6619"/>
                  <a:pt x="8626" y="7079"/>
                  <a:pt x="8928" y="7529"/>
                </a:cubicBezTo>
                <a:cubicBezTo>
                  <a:pt x="8048" y="7681"/>
                  <a:pt x="7237" y="8290"/>
                  <a:pt x="6586" y="8863"/>
                </a:cubicBezTo>
                <a:cubicBezTo>
                  <a:pt x="5923" y="9447"/>
                  <a:pt x="5359" y="10135"/>
                  <a:pt x="4915" y="10899"/>
                </a:cubicBezTo>
                <a:cubicBezTo>
                  <a:pt x="4227" y="12082"/>
                  <a:pt x="3559" y="13831"/>
                  <a:pt x="4240" y="15147"/>
                </a:cubicBezTo>
                <a:cubicBezTo>
                  <a:pt x="4242" y="15198"/>
                  <a:pt x="4243" y="15248"/>
                  <a:pt x="4243" y="15300"/>
                </a:cubicBezTo>
                <a:cubicBezTo>
                  <a:pt x="4244" y="15329"/>
                  <a:pt x="4271" y="15346"/>
                  <a:pt x="4296" y="15346"/>
                </a:cubicBezTo>
                <a:cubicBezTo>
                  <a:pt x="4316" y="15346"/>
                  <a:pt x="4335" y="15335"/>
                  <a:pt x="4338" y="15311"/>
                </a:cubicBezTo>
                <a:cubicBezTo>
                  <a:pt x="4343" y="15268"/>
                  <a:pt x="4350" y="15227"/>
                  <a:pt x="4356" y="15184"/>
                </a:cubicBezTo>
                <a:cubicBezTo>
                  <a:pt x="4356" y="15182"/>
                  <a:pt x="4359" y="15182"/>
                  <a:pt x="4359" y="15180"/>
                </a:cubicBezTo>
                <a:cubicBezTo>
                  <a:pt x="4380" y="15046"/>
                  <a:pt x="4406" y="14911"/>
                  <a:pt x="4432" y="14776"/>
                </a:cubicBezTo>
                <a:cubicBezTo>
                  <a:pt x="4703" y="13635"/>
                  <a:pt x="5367" y="12666"/>
                  <a:pt x="6017" y="11682"/>
                </a:cubicBezTo>
                <a:cubicBezTo>
                  <a:pt x="6497" y="10954"/>
                  <a:pt x="6976" y="10243"/>
                  <a:pt x="7536" y="9572"/>
                </a:cubicBezTo>
                <a:cubicBezTo>
                  <a:pt x="8040" y="8970"/>
                  <a:pt x="8597" y="8415"/>
                  <a:pt x="9147" y="7856"/>
                </a:cubicBezTo>
                <a:cubicBezTo>
                  <a:pt x="9640" y="8578"/>
                  <a:pt x="10163" y="9278"/>
                  <a:pt x="10718" y="9957"/>
                </a:cubicBezTo>
                <a:cubicBezTo>
                  <a:pt x="9804" y="10390"/>
                  <a:pt x="9124" y="11287"/>
                  <a:pt x="8645" y="12148"/>
                </a:cubicBezTo>
                <a:cubicBezTo>
                  <a:pt x="8113" y="13106"/>
                  <a:pt x="7777" y="14239"/>
                  <a:pt x="7812" y="15340"/>
                </a:cubicBezTo>
                <a:cubicBezTo>
                  <a:pt x="7812" y="15351"/>
                  <a:pt x="7819" y="15356"/>
                  <a:pt x="7827" y="15356"/>
                </a:cubicBezTo>
                <a:cubicBezTo>
                  <a:pt x="7835" y="15356"/>
                  <a:pt x="7844" y="15350"/>
                  <a:pt x="7845" y="15339"/>
                </a:cubicBezTo>
                <a:cubicBezTo>
                  <a:pt x="7949" y="14289"/>
                  <a:pt x="8210" y="13284"/>
                  <a:pt x="8688" y="12338"/>
                </a:cubicBezTo>
                <a:cubicBezTo>
                  <a:pt x="9045" y="11632"/>
                  <a:pt x="9516" y="11061"/>
                  <a:pt x="10083" y="10566"/>
                </a:cubicBezTo>
                <a:lnTo>
                  <a:pt x="10083" y="10566"/>
                </a:lnTo>
                <a:cubicBezTo>
                  <a:pt x="9884" y="10791"/>
                  <a:pt x="9721" y="11050"/>
                  <a:pt x="9573" y="11309"/>
                </a:cubicBezTo>
                <a:cubicBezTo>
                  <a:pt x="9225" y="11912"/>
                  <a:pt x="8984" y="12574"/>
                  <a:pt x="8737" y="13224"/>
                </a:cubicBezTo>
                <a:cubicBezTo>
                  <a:pt x="8453" y="13972"/>
                  <a:pt x="8096" y="14740"/>
                  <a:pt x="7957" y="15532"/>
                </a:cubicBezTo>
                <a:cubicBezTo>
                  <a:pt x="7836" y="16222"/>
                  <a:pt x="7902" y="16973"/>
                  <a:pt x="7926" y="17671"/>
                </a:cubicBezTo>
                <a:cubicBezTo>
                  <a:pt x="7549" y="16222"/>
                  <a:pt x="7494" y="14675"/>
                  <a:pt x="7950" y="13233"/>
                </a:cubicBezTo>
                <a:cubicBezTo>
                  <a:pt x="8369" y="11912"/>
                  <a:pt x="9157" y="10366"/>
                  <a:pt x="10563" y="9941"/>
                </a:cubicBezTo>
                <a:cubicBezTo>
                  <a:pt x="10615" y="9923"/>
                  <a:pt x="10599" y="9854"/>
                  <a:pt x="10548" y="9850"/>
                </a:cubicBezTo>
                <a:cubicBezTo>
                  <a:pt x="10523" y="9848"/>
                  <a:pt x="10497" y="9847"/>
                  <a:pt x="10472" y="9847"/>
                </a:cubicBezTo>
                <a:cubicBezTo>
                  <a:pt x="9861" y="9847"/>
                  <a:pt x="9332" y="10423"/>
                  <a:pt x="8987" y="10862"/>
                </a:cubicBezTo>
                <a:cubicBezTo>
                  <a:pt x="8506" y="11474"/>
                  <a:pt x="8162" y="12198"/>
                  <a:pt x="7890" y="12924"/>
                </a:cubicBezTo>
                <a:cubicBezTo>
                  <a:pt x="7242" y="14655"/>
                  <a:pt x="7377" y="16596"/>
                  <a:pt x="8073" y="18281"/>
                </a:cubicBezTo>
                <a:cubicBezTo>
                  <a:pt x="8074" y="18290"/>
                  <a:pt x="8076" y="18299"/>
                  <a:pt x="8077" y="18307"/>
                </a:cubicBezTo>
                <a:cubicBezTo>
                  <a:pt x="8079" y="18318"/>
                  <a:pt x="8088" y="18323"/>
                  <a:pt x="8096" y="18323"/>
                </a:cubicBezTo>
                <a:cubicBezTo>
                  <a:pt x="8107" y="18323"/>
                  <a:pt x="8118" y="18315"/>
                  <a:pt x="8118" y="18302"/>
                </a:cubicBezTo>
                <a:cubicBezTo>
                  <a:pt x="8068" y="16752"/>
                  <a:pt x="8289" y="15366"/>
                  <a:pt x="8885" y="13928"/>
                </a:cubicBezTo>
                <a:cubicBezTo>
                  <a:pt x="9429" y="12616"/>
                  <a:pt x="10175" y="11397"/>
                  <a:pt x="10826" y="10135"/>
                </a:cubicBezTo>
                <a:cubicBezTo>
                  <a:pt x="10836" y="10134"/>
                  <a:pt x="10847" y="10133"/>
                  <a:pt x="10859" y="10131"/>
                </a:cubicBezTo>
                <a:lnTo>
                  <a:pt x="10862" y="10131"/>
                </a:lnTo>
                <a:cubicBezTo>
                  <a:pt x="11080" y="10394"/>
                  <a:pt x="11300" y="10654"/>
                  <a:pt x="11527" y="10910"/>
                </a:cubicBezTo>
                <a:cubicBezTo>
                  <a:pt x="11859" y="11285"/>
                  <a:pt x="12202" y="11650"/>
                  <a:pt x="12555" y="12004"/>
                </a:cubicBezTo>
                <a:cubicBezTo>
                  <a:pt x="12544" y="12003"/>
                  <a:pt x="12532" y="12003"/>
                  <a:pt x="12521" y="12003"/>
                </a:cubicBezTo>
                <a:cubicBezTo>
                  <a:pt x="11553" y="12003"/>
                  <a:pt x="10976" y="14358"/>
                  <a:pt x="10824" y="14973"/>
                </a:cubicBezTo>
                <a:cubicBezTo>
                  <a:pt x="10599" y="15894"/>
                  <a:pt x="10539" y="16846"/>
                  <a:pt x="10591" y="17790"/>
                </a:cubicBezTo>
                <a:cubicBezTo>
                  <a:pt x="10644" y="18737"/>
                  <a:pt x="10834" y="19828"/>
                  <a:pt x="11439" y="20592"/>
                </a:cubicBezTo>
                <a:cubicBezTo>
                  <a:pt x="11444" y="20607"/>
                  <a:pt x="11448" y="20623"/>
                  <a:pt x="11455" y="20637"/>
                </a:cubicBezTo>
                <a:cubicBezTo>
                  <a:pt x="11462" y="20653"/>
                  <a:pt x="11479" y="20661"/>
                  <a:pt x="11495" y="20661"/>
                </a:cubicBezTo>
                <a:cubicBezTo>
                  <a:pt x="11513" y="20661"/>
                  <a:pt x="11529" y="20651"/>
                  <a:pt x="11526" y="20628"/>
                </a:cubicBezTo>
                <a:cubicBezTo>
                  <a:pt x="11434" y="19961"/>
                  <a:pt x="11350" y="19334"/>
                  <a:pt x="11383" y="18658"/>
                </a:cubicBezTo>
                <a:cubicBezTo>
                  <a:pt x="11419" y="17905"/>
                  <a:pt x="11527" y="17135"/>
                  <a:pt x="11684" y="16399"/>
                </a:cubicBezTo>
                <a:cubicBezTo>
                  <a:pt x="11976" y="15025"/>
                  <a:pt x="12731" y="13765"/>
                  <a:pt x="12937" y="12374"/>
                </a:cubicBezTo>
                <a:cubicBezTo>
                  <a:pt x="13370" y="12790"/>
                  <a:pt x="13818" y="13189"/>
                  <a:pt x="14280" y="13571"/>
                </a:cubicBezTo>
                <a:cubicBezTo>
                  <a:pt x="13646" y="14945"/>
                  <a:pt x="13566" y="16468"/>
                  <a:pt x="13778" y="17953"/>
                </a:cubicBezTo>
                <a:cubicBezTo>
                  <a:pt x="13887" y="18724"/>
                  <a:pt x="14116" y="19466"/>
                  <a:pt x="14344" y="20208"/>
                </a:cubicBezTo>
                <a:cubicBezTo>
                  <a:pt x="14568" y="20936"/>
                  <a:pt x="14789" y="21680"/>
                  <a:pt x="15117" y="22370"/>
                </a:cubicBezTo>
                <a:cubicBezTo>
                  <a:pt x="15119" y="22374"/>
                  <a:pt x="15122" y="22376"/>
                  <a:pt x="15126" y="22376"/>
                </a:cubicBezTo>
                <a:cubicBezTo>
                  <a:pt x="15132" y="22376"/>
                  <a:pt x="15140" y="22369"/>
                  <a:pt x="15138" y="22362"/>
                </a:cubicBezTo>
                <a:cubicBezTo>
                  <a:pt x="14949" y="21668"/>
                  <a:pt x="14661" y="21005"/>
                  <a:pt x="14448" y="20319"/>
                </a:cubicBezTo>
                <a:cubicBezTo>
                  <a:pt x="14233" y="19626"/>
                  <a:pt x="14077" y="18916"/>
                  <a:pt x="13958" y="18199"/>
                </a:cubicBezTo>
                <a:cubicBezTo>
                  <a:pt x="13697" y="16640"/>
                  <a:pt x="13806" y="15108"/>
                  <a:pt x="14344" y="13621"/>
                </a:cubicBezTo>
                <a:cubicBezTo>
                  <a:pt x="15164" y="14292"/>
                  <a:pt x="16032" y="14903"/>
                  <a:pt x="16941" y="15448"/>
                </a:cubicBezTo>
                <a:cubicBezTo>
                  <a:pt x="16320" y="16567"/>
                  <a:pt x="16409" y="18095"/>
                  <a:pt x="16657" y="19302"/>
                </a:cubicBezTo>
                <a:cubicBezTo>
                  <a:pt x="17004" y="20981"/>
                  <a:pt x="18071" y="22192"/>
                  <a:pt x="19016" y="23562"/>
                </a:cubicBezTo>
                <a:cubicBezTo>
                  <a:pt x="19021" y="23568"/>
                  <a:pt x="19027" y="23571"/>
                  <a:pt x="19033" y="23571"/>
                </a:cubicBezTo>
                <a:cubicBezTo>
                  <a:pt x="19047" y="23571"/>
                  <a:pt x="19060" y="23557"/>
                  <a:pt x="19050" y="23542"/>
                </a:cubicBezTo>
                <a:cubicBezTo>
                  <a:pt x="18980" y="23431"/>
                  <a:pt x="18908" y="23322"/>
                  <a:pt x="18836" y="23212"/>
                </a:cubicBezTo>
                <a:lnTo>
                  <a:pt x="18836" y="23212"/>
                </a:lnTo>
                <a:cubicBezTo>
                  <a:pt x="18844" y="23224"/>
                  <a:pt x="18852" y="23235"/>
                  <a:pt x="18860" y="23246"/>
                </a:cubicBezTo>
                <a:cubicBezTo>
                  <a:pt x="18925" y="23333"/>
                  <a:pt x="19036" y="23533"/>
                  <a:pt x="19156" y="23533"/>
                </a:cubicBezTo>
                <a:cubicBezTo>
                  <a:pt x="19159" y="23533"/>
                  <a:pt x="19162" y="23533"/>
                  <a:pt x="19166" y="23532"/>
                </a:cubicBezTo>
                <a:cubicBezTo>
                  <a:pt x="19179" y="23531"/>
                  <a:pt x="19189" y="23520"/>
                  <a:pt x="19189" y="23508"/>
                </a:cubicBezTo>
                <a:cubicBezTo>
                  <a:pt x="19187" y="23496"/>
                  <a:pt x="19183" y="23486"/>
                  <a:pt x="19178" y="23476"/>
                </a:cubicBezTo>
                <a:lnTo>
                  <a:pt x="19178" y="23472"/>
                </a:lnTo>
                <a:cubicBezTo>
                  <a:pt x="19221" y="23535"/>
                  <a:pt x="19263" y="23598"/>
                  <a:pt x="19306" y="23661"/>
                </a:cubicBezTo>
                <a:cubicBezTo>
                  <a:pt x="19308" y="23665"/>
                  <a:pt x="19312" y="23666"/>
                  <a:pt x="19315" y="23666"/>
                </a:cubicBezTo>
                <a:cubicBezTo>
                  <a:pt x="19323" y="23666"/>
                  <a:pt x="19330" y="23658"/>
                  <a:pt x="19325" y="23649"/>
                </a:cubicBezTo>
                <a:cubicBezTo>
                  <a:pt x="19230" y="23492"/>
                  <a:pt x="19135" y="23336"/>
                  <a:pt x="19044" y="23178"/>
                </a:cubicBezTo>
                <a:lnTo>
                  <a:pt x="19044" y="23178"/>
                </a:lnTo>
                <a:cubicBezTo>
                  <a:pt x="19100" y="23266"/>
                  <a:pt x="19161" y="23352"/>
                  <a:pt x="19225" y="23435"/>
                </a:cubicBezTo>
                <a:cubicBezTo>
                  <a:pt x="19227" y="23437"/>
                  <a:pt x="19229" y="23438"/>
                  <a:pt x="19232" y="23438"/>
                </a:cubicBezTo>
                <a:cubicBezTo>
                  <a:pt x="19239" y="23438"/>
                  <a:pt x="19245" y="23432"/>
                  <a:pt x="19242" y="23424"/>
                </a:cubicBezTo>
                <a:cubicBezTo>
                  <a:pt x="18964" y="22839"/>
                  <a:pt x="18691" y="22271"/>
                  <a:pt x="18518" y="21643"/>
                </a:cubicBezTo>
                <a:cubicBezTo>
                  <a:pt x="18335" y="20984"/>
                  <a:pt x="18254" y="20300"/>
                  <a:pt x="18187" y="19620"/>
                </a:cubicBezTo>
                <a:cubicBezTo>
                  <a:pt x="18066" y="18386"/>
                  <a:pt x="18042" y="17147"/>
                  <a:pt x="17766" y="15935"/>
                </a:cubicBezTo>
                <a:cubicBezTo>
                  <a:pt x="17763" y="15924"/>
                  <a:pt x="17755" y="15919"/>
                  <a:pt x="17747" y="15919"/>
                </a:cubicBezTo>
                <a:cubicBezTo>
                  <a:pt x="17734" y="15919"/>
                  <a:pt x="17720" y="15931"/>
                  <a:pt x="17723" y="15947"/>
                </a:cubicBezTo>
                <a:cubicBezTo>
                  <a:pt x="17958" y="17258"/>
                  <a:pt x="17974" y="18594"/>
                  <a:pt x="18110" y="19917"/>
                </a:cubicBezTo>
                <a:cubicBezTo>
                  <a:pt x="18207" y="20849"/>
                  <a:pt x="18374" y="21880"/>
                  <a:pt x="18802" y="22750"/>
                </a:cubicBezTo>
                <a:cubicBezTo>
                  <a:pt x="18459" y="22124"/>
                  <a:pt x="18155" y="21484"/>
                  <a:pt x="17915" y="20828"/>
                </a:cubicBezTo>
                <a:cubicBezTo>
                  <a:pt x="17564" y="19220"/>
                  <a:pt x="17615" y="17513"/>
                  <a:pt x="17683" y="15874"/>
                </a:cubicBezTo>
                <a:lnTo>
                  <a:pt x="17683" y="15874"/>
                </a:lnTo>
                <a:cubicBezTo>
                  <a:pt x="18286" y="16200"/>
                  <a:pt x="18903" y="16495"/>
                  <a:pt x="19535" y="16757"/>
                </a:cubicBezTo>
                <a:cubicBezTo>
                  <a:pt x="19550" y="16779"/>
                  <a:pt x="19563" y="16803"/>
                  <a:pt x="19577" y="16827"/>
                </a:cubicBezTo>
                <a:lnTo>
                  <a:pt x="19577" y="16829"/>
                </a:lnTo>
                <a:cubicBezTo>
                  <a:pt x="19297" y="18003"/>
                  <a:pt x="19583" y="19317"/>
                  <a:pt x="19953" y="20440"/>
                </a:cubicBezTo>
                <a:cubicBezTo>
                  <a:pt x="20155" y="21055"/>
                  <a:pt x="20422" y="21647"/>
                  <a:pt x="20709" y="22227"/>
                </a:cubicBezTo>
                <a:cubicBezTo>
                  <a:pt x="20838" y="22488"/>
                  <a:pt x="20972" y="22763"/>
                  <a:pt x="21117" y="23028"/>
                </a:cubicBezTo>
                <a:cubicBezTo>
                  <a:pt x="21192" y="23244"/>
                  <a:pt x="21290" y="23467"/>
                  <a:pt x="21426" y="23649"/>
                </a:cubicBezTo>
                <a:cubicBezTo>
                  <a:pt x="20493" y="22898"/>
                  <a:pt x="19846" y="21703"/>
                  <a:pt x="19438" y="20611"/>
                </a:cubicBezTo>
                <a:cubicBezTo>
                  <a:pt x="19201" y="19974"/>
                  <a:pt x="19054" y="19301"/>
                  <a:pt x="19034" y="18621"/>
                </a:cubicBezTo>
                <a:cubicBezTo>
                  <a:pt x="19024" y="18275"/>
                  <a:pt x="19079" y="17981"/>
                  <a:pt x="19169" y="17695"/>
                </a:cubicBezTo>
                <a:lnTo>
                  <a:pt x="19169" y="17695"/>
                </a:lnTo>
                <a:cubicBezTo>
                  <a:pt x="19123" y="18361"/>
                  <a:pt x="19362" y="19110"/>
                  <a:pt x="19525" y="19677"/>
                </a:cubicBezTo>
                <a:cubicBezTo>
                  <a:pt x="19905" y="21001"/>
                  <a:pt x="20250" y="22524"/>
                  <a:pt x="21288" y="23503"/>
                </a:cubicBezTo>
                <a:cubicBezTo>
                  <a:pt x="21291" y="23507"/>
                  <a:pt x="21295" y="23508"/>
                  <a:pt x="21299" y="23508"/>
                </a:cubicBezTo>
                <a:cubicBezTo>
                  <a:pt x="21312" y="23508"/>
                  <a:pt x="21323" y="23490"/>
                  <a:pt x="21312" y="23475"/>
                </a:cubicBezTo>
                <a:cubicBezTo>
                  <a:pt x="20447" y="22420"/>
                  <a:pt x="20075" y="21129"/>
                  <a:pt x="19698" y="19844"/>
                </a:cubicBezTo>
                <a:cubicBezTo>
                  <a:pt x="19451" y="19006"/>
                  <a:pt x="19104" y="17969"/>
                  <a:pt x="19395" y="17098"/>
                </a:cubicBezTo>
                <a:cubicBezTo>
                  <a:pt x="19429" y="17021"/>
                  <a:pt x="19462" y="16942"/>
                  <a:pt x="19495" y="16861"/>
                </a:cubicBezTo>
                <a:cubicBezTo>
                  <a:pt x="19521" y="16811"/>
                  <a:pt x="19480" y="16765"/>
                  <a:pt x="19436" y="16765"/>
                </a:cubicBezTo>
                <a:cubicBezTo>
                  <a:pt x="19421" y="16765"/>
                  <a:pt x="19405" y="16771"/>
                  <a:pt x="19391" y="16785"/>
                </a:cubicBezTo>
                <a:cubicBezTo>
                  <a:pt x="18978" y="17166"/>
                  <a:pt x="18884" y="17894"/>
                  <a:pt x="18863" y="18422"/>
                </a:cubicBezTo>
                <a:cubicBezTo>
                  <a:pt x="18834" y="19145"/>
                  <a:pt x="19010" y="19872"/>
                  <a:pt x="19246" y="20548"/>
                </a:cubicBezTo>
                <a:cubicBezTo>
                  <a:pt x="19682" y="21793"/>
                  <a:pt x="20438" y="23026"/>
                  <a:pt x="21544" y="23782"/>
                </a:cubicBezTo>
                <a:cubicBezTo>
                  <a:pt x="21592" y="23831"/>
                  <a:pt x="21646" y="23874"/>
                  <a:pt x="21704" y="23910"/>
                </a:cubicBezTo>
                <a:cubicBezTo>
                  <a:pt x="21706" y="23911"/>
                  <a:pt x="21708" y="23911"/>
                  <a:pt x="21710" y="23911"/>
                </a:cubicBezTo>
                <a:cubicBezTo>
                  <a:pt x="21723" y="23911"/>
                  <a:pt x="21732" y="23896"/>
                  <a:pt x="21724" y="23885"/>
                </a:cubicBezTo>
                <a:cubicBezTo>
                  <a:pt x="21713" y="23877"/>
                  <a:pt x="21705" y="23866"/>
                  <a:pt x="21696" y="23857"/>
                </a:cubicBezTo>
                <a:cubicBezTo>
                  <a:pt x="21696" y="23855"/>
                  <a:pt x="21698" y="23855"/>
                  <a:pt x="21697" y="23853"/>
                </a:cubicBezTo>
                <a:cubicBezTo>
                  <a:pt x="21554" y="23483"/>
                  <a:pt x="21345" y="23136"/>
                  <a:pt x="21146" y="22788"/>
                </a:cubicBezTo>
                <a:cubicBezTo>
                  <a:pt x="21110" y="22659"/>
                  <a:pt x="21080" y="22532"/>
                  <a:pt x="21048" y="22411"/>
                </a:cubicBezTo>
                <a:cubicBezTo>
                  <a:pt x="20874" y="21732"/>
                  <a:pt x="20773" y="21036"/>
                  <a:pt x="20666" y="20345"/>
                </a:cubicBezTo>
                <a:cubicBezTo>
                  <a:pt x="20485" y="19184"/>
                  <a:pt x="20273" y="17854"/>
                  <a:pt x="19639" y="16845"/>
                </a:cubicBezTo>
                <a:lnTo>
                  <a:pt x="19639" y="16835"/>
                </a:lnTo>
                <a:cubicBezTo>
                  <a:pt x="19641" y="16821"/>
                  <a:pt x="19629" y="16807"/>
                  <a:pt x="19614" y="16806"/>
                </a:cubicBezTo>
                <a:lnTo>
                  <a:pt x="19599" y="16783"/>
                </a:lnTo>
                <a:lnTo>
                  <a:pt x="19599" y="16783"/>
                </a:lnTo>
                <a:cubicBezTo>
                  <a:pt x="19977" y="16939"/>
                  <a:pt x="20361" y="17082"/>
                  <a:pt x="20749" y="17215"/>
                </a:cubicBezTo>
                <a:cubicBezTo>
                  <a:pt x="20395" y="18131"/>
                  <a:pt x="20982" y="19313"/>
                  <a:pt x="21329" y="20138"/>
                </a:cubicBezTo>
                <a:cubicBezTo>
                  <a:pt x="21625" y="20849"/>
                  <a:pt x="21981" y="21533"/>
                  <a:pt x="22445" y="22150"/>
                </a:cubicBezTo>
                <a:cubicBezTo>
                  <a:pt x="22829" y="22659"/>
                  <a:pt x="23300" y="23070"/>
                  <a:pt x="23768" y="23494"/>
                </a:cubicBezTo>
                <a:cubicBezTo>
                  <a:pt x="23797" y="23524"/>
                  <a:pt x="23824" y="23558"/>
                  <a:pt x="23852" y="23588"/>
                </a:cubicBezTo>
                <a:cubicBezTo>
                  <a:pt x="23857" y="23593"/>
                  <a:pt x="23862" y="23595"/>
                  <a:pt x="23868" y="23595"/>
                </a:cubicBezTo>
                <a:cubicBezTo>
                  <a:pt x="23871" y="23595"/>
                  <a:pt x="23874" y="23595"/>
                  <a:pt x="23876" y="23594"/>
                </a:cubicBezTo>
                <a:cubicBezTo>
                  <a:pt x="23908" y="23622"/>
                  <a:pt x="23939" y="23650"/>
                  <a:pt x="23969" y="23679"/>
                </a:cubicBezTo>
                <a:cubicBezTo>
                  <a:pt x="23973" y="23683"/>
                  <a:pt x="23978" y="23684"/>
                  <a:pt x="23983" y="23684"/>
                </a:cubicBezTo>
                <a:cubicBezTo>
                  <a:pt x="23998" y="23684"/>
                  <a:pt x="24012" y="23668"/>
                  <a:pt x="24001" y="23653"/>
                </a:cubicBezTo>
                <a:cubicBezTo>
                  <a:pt x="23995" y="23643"/>
                  <a:pt x="23988" y="23635"/>
                  <a:pt x="23981" y="23626"/>
                </a:cubicBezTo>
                <a:cubicBezTo>
                  <a:pt x="23823" y="23055"/>
                  <a:pt x="23607" y="22519"/>
                  <a:pt x="23379" y="21971"/>
                </a:cubicBezTo>
                <a:cubicBezTo>
                  <a:pt x="23135" y="21388"/>
                  <a:pt x="22961" y="20781"/>
                  <a:pt x="22707" y="20203"/>
                </a:cubicBezTo>
                <a:cubicBezTo>
                  <a:pt x="22317" y="19318"/>
                  <a:pt x="21829" y="18431"/>
                  <a:pt x="21234" y="17653"/>
                </a:cubicBezTo>
                <a:lnTo>
                  <a:pt x="21234" y="17653"/>
                </a:lnTo>
                <a:cubicBezTo>
                  <a:pt x="21282" y="17689"/>
                  <a:pt x="21330" y="17722"/>
                  <a:pt x="21380" y="17755"/>
                </a:cubicBezTo>
                <a:cubicBezTo>
                  <a:pt x="21838" y="18455"/>
                  <a:pt x="22488" y="19088"/>
                  <a:pt x="23117" y="19592"/>
                </a:cubicBezTo>
                <a:cubicBezTo>
                  <a:pt x="23692" y="20053"/>
                  <a:pt x="24384" y="20443"/>
                  <a:pt x="25126" y="20460"/>
                </a:cubicBezTo>
                <a:lnTo>
                  <a:pt x="25128" y="20461"/>
                </a:lnTo>
                <a:cubicBezTo>
                  <a:pt x="25132" y="20464"/>
                  <a:pt x="25137" y="20465"/>
                  <a:pt x="25141" y="20465"/>
                </a:cubicBezTo>
                <a:cubicBezTo>
                  <a:pt x="25146" y="20465"/>
                  <a:pt x="25152" y="20463"/>
                  <a:pt x="25156" y="20460"/>
                </a:cubicBezTo>
                <a:cubicBezTo>
                  <a:pt x="25165" y="20460"/>
                  <a:pt x="25173" y="20460"/>
                  <a:pt x="25182" y="20460"/>
                </a:cubicBezTo>
                <a:cubicBezTo>
                  <a:pt x="25293" y="20460"/>
                  <a:pt x="25403" y="20452"/>
                  <a:pt x="25512" y="20435"/>
                </a:cubicBezTo>
                <a:cubicBezTo>
                  <a:pt x="25563" y="20427"/>
                  <a:pt x="25563" y="20355"/>
                  <a:pt x="25523" y="20335"/>
                </a:cubicBezTo>
                <a:cubicBezTo>
                  <a:pt x="24740" y="19916"/>
                  <a:pt x="24063" y="19341"/>
                  <a:pt x="23343" y="18829"/>
                </a:cubicBezTo>
                <a:cubicBezTo>
                  <a:pt x="22801" y="18445"/>
                  <a:pt x="22212" y="18139"/>
                  <a:pt x="21641" y="17806"/>
                </a:cubicBezTo>
                <a:cubicBezTo>
                  <a:pt x="21552" y="17701"/>
                  <a:pt x="21464" y="17598"/>
                  <a:pt x="21377" y="17499"/>
                </a:cubicBezTo>
                <a:lnTo>
                  <a:pt x="21377" y="17499"/>
                </a:lnTo>
                <a:cubicBezTo>
                  <a:pt x="23171" y="18306"/>
                  <a:pt x="25070" y="18772"/>
                  <a:pt x="27014" y="18772"/>
                </a:cubicBezTo>
                <a:cubicBezTo>
                  <a:pt x="27605" y="18772"/>
                  <a:pt x="28200" y="18729"/>
                  <a:pt x="28797" y="18640"/>
                </a:cubicBezTo>
                <a:cubicBezTo>
                  <a:pt x="28813" y="18637"/>
                  <a:pt x="28826" y="18630"/>
                  <a:pt x="28837" y="18620"/>
                </a:cubicBezTo>
                <a:lnTo>
                  <a:pt x="28852" y="18626"/>
                </a:lnTo>
                <a:cubicBezTo>
                  <a:pt x="28854" y="18627"/>
                  <a:pt x="28856" y="18627"/>
                  <a:pt x="28859" y="18627"/>
                </a:cubicBezTo>
                <a:cubicBezTo>
                  <a:pt x="28878" y="18627"/>
                  <a:pt x="28893" y="18598"/>
                  <a:pt x="28870" y="18586"/>
                </a:cubicBezTo>
                <a:cubicBezTo>
                  <a:pt x="28866" y="18584"/>
                  <a:pt x="28862" y="18582"/>
                  <a:pt x="28858" y="18580"/>
                </a:cubicBezTo>
                <a:cubicBezTo>
                  <a:pt x="28868" y="18534"/>
                  <a:pt x="28841" y="18476"/>
                  <a:pt x="28793" y="18461"/>
                </a:cubicBezTo>
                <a:cubicBezTo>
                  <a:pt x="26363" y="17689"/>
                  <a:pt x="23725" y="17307"/>
                  <a:pt x="21168" y="17277"/>
                </a:cubicBezTo>
                <a:cubicBezTo>
                  <a:pt x="21165" y="17276"/>
                  <a:pt x="21163" y="17276"/>
                  <a:pt x="21160" y="17276"/>
                </a:cubicBezTo>
                <a:cubicBezTo>
                  <a:pt x="21158" y="17276"/>
                  <a:pt x="21156" y="17276"/>
                  <a:pt x="21154" y="17277"/>
                </a:cubicBezTo>
                <a:lnTo>
                  <a:pt x="21073" y="17277"/>
                </a:lnTo>
                <a:cubicBezTo>
                  <a:pt x="21041" y="17266"/>
                  <a:pt x="21009" y="17255"/>
                  <a:pt x="20977" y="17243"/>
                </a:cubicBezTo>
                <a:cubicBezTo>
                  <a:pt x="20961" y="17187"/>
                  <a:pt x="20945" y="17133"/>
                  <a:pt x="20930" y="17077"/>
                </a:cubicBezTo>
                <a:cubicBezTo>
                  <a:pt x="20927" y="17065"/>
                  <a:pt x="20919" y="17060"/>
                  <a:pt x="20911" y="17060"/>
                </a:cubicBezTo>
                <a:cubicBezTo>
                  <a:pt x="20898" y="17060"/>
                  <a:pt x="20885" y="17072"/>
                  <a:pt x="20888" y="17089"/>
                </a:cubicBezTo>
                <a:cubicBezTo>
                  <a:pt x="20894" y="17133"/>
                  <a:pt x="20904" y="17177"/>
                  <a:pt x="20912" y="17222"/>
                </a:cubicBezTo>
                <a:cubicBezTo>
                  <a:pt x="20900" y="17217"/>
                  <a:pt x="20888" y="17213"/>
                  <a:pt x="20876" y="17209"/>
                </a:cubicBezTo>
                <a:cubicBezTo>
                  <a:pt x="20864" y="17195"/>
                  <a:pt x="20852" y="17181"/>
                  <a:pt x="20839" y="17167"/>
                </a:cubicBezTo>
                <a:cubicBezTo>
                  <a:pt x="20838" y="17166"/>
                  <a:pt x="20837" y="17167"/>
                  <a:pt x="20835" y="17165"/>
                </a:cubicBezTo>
                <a:cubicBezTo>
                  <a:pt x="20846" y="17111"/>
                  <a:pt x="20857" y="17058"/>
                  <a:pt x="20872" y="17005"/>
                </a:cubicBezTo>
                <a:cubicBezTo>
                  <a:pt x="20873" y="16996"/>
                  <a:pt x="20866" y="16990"/>
                  <a:pt x="20859" y="16990"/>
                </a:cubicBezTo>
                <a:cubicBezTo>
                  <a:pt x="20855" y="16990"/>
                  <a:pt x="20852" y="16992"/>
                  <a:pt x="20849" y="16995"/>
                </a:cubicBezTo>
                <a:cubicBezTo>
                  <a:pt x="20815" y="17053"/>
                  <a:pt x="20787" y="17110"/>
                  <a:pt x="20762" y="17171"/>
                </a:cubicBezTo>
                <a:cubicBezTo>
                  <a:pt x="19695" y="16795"/>
                  <a:pt x="18666" y="16322"/>
                  <a:pt x="17686" y="15756"/>
                </a:cubicBezTo>
                <a:cubicBezTo>
                  <a:pt x="17686" y="15742"/>
                  <a:pt x="17687" y="15727"/>
                  <a:pt x="17688" y="15714"/>
                </a:cubicBezTo>
                <a:cubicBezTo>
                  <a:pt x="17689" y="15697"/>
                  <a:pt x="17674" y="15687"/>
                  <a:pt x="17659" y="15687"/>
                </a:cubicBezTo>
                <a:cubicBezTo>
                  <a:pt x="17650" y="15687"/>
                  <a:pt x="17640" y="15691"/>
                  <a:pt x="17636" y="15702"/>
                </a:cubicBezTo>
                <a:cubicBezTo>
                  <a:pt x="17634" y="15708"/>
                  <a:pt x="17631" y="15715"/>
                  <a:pt x="17628" y="15723"/>
                </a:cubicBezTo>
                <a:cubicBezTo>
                  <a:pt x="15382" y="14423"/>
                  <a:pt x="13381" y="12684"/>
                  <a:pt x="11676" y="10746"/>
                </a:cubicBezTo>
                <a:cubicBezTo>
                  <a:pt x="10824" y="9776"/>
                  <a:pt x="10044" y="8743"/>
                  <a:pt x="9329" y="7667"/>
                </a:cubicBezTo>
                <a:cubicBezTo>
                  <a:pt x="9347" y="7648"/>
                  <a:pt x="9365" y="7629"/>
                  <a:pt x="9384" y="7611"/>
                </a:cubicBezTo>
                <a:cubicBezTo>
                  <a:pt x="9399" y="7595"/>
                  <a:pt x="9384" y="7570"/>
                  <a:pt x="9368" y="7570"/>
                </a:cubicBezTo>
                <a:cubicBezTo>
                  <a:pt x="9364" y="7570"/>
                  <a:pt x="9360" y="7572"/>
                  <a:pt x="9356" y="7575"/>
                </a:cubicBezTo>
                <a:cubicBezTo>
                  <a:pt x="9335" y="7591"/>
                  <a:pt x="9319" y="7607"/>
                  <a:pt x="9300" y="7623"/>
                </a:cubicBezTo>
                <a:cubicBezTo>
                  <a:pt x="8949" y="7093"/>
                  <a:pt x="8613" y="6555"/>
                  <a:pt x="8292" y="6008"/>
                </a:cubicBezTo>
                <a:cubicBezTo>
                  <a:pt x="8074" y="5638"/>
                  <a:pt x="7868" y="5264"/>
                  <a:pt x="7666" y="4885"/>
                </a:cubicBezTo>
                <a:lnTo>
                  <a:pt x="7686" y="4885"/>
                </a:lnTo>
                <a:cubicBezTo>
                  <a:pt x="7756" y="4885"/>
                  <a:pt x="7749" y="4788"/>
                  <a:pt x="7685" y="4781"/>
                </a:cubicBezTo>
                <a:cubicBezTo>
                  <a:pt x="7658" y="4777"/>
                  <a:pt x="7633" y="4777"/>
                  <a:pt x="7608" y="4774"/>
                </a:cubicBezTo>
                <a:cubicBezTo>
                  <a:pt x="7356" y="4297"/>
                  <a:pt x="7114" y="3814"/>
                  <a:pt x="6885" y="3326"/>
                </a:cubicBezTo>
                <a:cubicBezTo>
                  <a:pt x="6733" y="3003"/>
                  <a:pt x="6593" y="2674"/>
                  <a:pt x="6457" y="2343"/>
                </a:cubicBezTo>
                <a:cubicBezTo>
                  <a:pt x="6487" y="2311"/>
                  <a:pt x="6466" y="2259"/>
                  <a:pt x="6422" y="2258"/>
                </a:cubicBezTo>
                <a:cubicBezTo>
                  <a:pt x="6409" y="2226"/>
                  <a:pt x="6395" y="2194"/>
                  <a:pt x="6382" y="2160"/>
                </a:cubicBezTo>
                <a:cubicBezTo>
                  <a:pt x="6409" y="2150"/>
                  <a:pt x="6415" y="2114"/>
                  <a:pt x="6395" y="2092"/>
                </a:cubicBezTo>
                <a:cubicBezTo>
                  <a:pt x="6375" y="2074"/>
                  <a:pt x="6354" y="2058"/>
                  <a:pt x="6334" y="2040"/>
                </a:cubicBezTo>
                <a:cubicBezTo>
                  <a:pt x="6062" y="1371"/>
                  <a:pt x="5798" y="696"/>
                  <a:pt x="5482" y="45"/>
                </a:cubicBezTo>
                <a:cubicBezTo>
                  <a:pt x="5466" y="14"/>
                  <a:pt x="5440" y="1"/>
                  <a:pt x="54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lang="en-GB"/>
          </a:p>
        </p:txBody>
      </p:sp>
      <p:sp>
        <p:nvSpPr>
          <p:cNvPr id="1412" name="Google Shape;1412;p21"/>
          <p:cNvSpPr txBox="1">
            <a:spLocks noGrp="1"/>
          </p:cNvSpPr>
          <p:nvPr>
            <p:ph type="title"/>
          </p:nvPr>
        </p:nvSpPr>
        <p:spPr>
          <a:xfrm>
            <a:off x="697475" y="432275"/>
            <a:ext cx="833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544343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1771651"/>
            <a:ext cx="7772400" cy="1650206"/>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3470149"/>
            <a:ext cx="7772400" cy="1125140"/>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5526F2-F1B6-4410-B887-6FF3B0C02FE7}" type="datetimeFigureOut">
              <a:rPr lang="en-US" smtClean="0"/>
              <a:t>4/9/2023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9F2BD3-2A78-463F-BB7D-18435878DFE6}" type="slidenum">
              <a:rPr lang="en-US" smtClean="0"/>
              <a:t>‹#›</a:t>
            </a:fld>
            <a:endParaRPr lang="en-US"/>
          </a:p>
        </p:txBody>
      </p:sp>
      <p:cxnSp>
        <p:nvCxnSpPr>
          <p:cNvPr id="7" name="Straight Connector 6"/>
          <p:cNvCxnSpPr/>
          <p:nvPr/>
        </p:nvCxnSpPr>
        <p:spPr>
          <a:xfrm>
            <a:off x="731520" y="3449574"/>
            <a:ext cx="7848600" cy="119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55014"/>
            <a:ext cx="4038600" cy="35387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255014"/>
            <a:ext cx="4038600" cy="35387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5526F2-F1B6-4410-B887-6FF3B0C02FE7}" type="datetimeFigureOut">
              <a:rPr lang="en-US" smtClean="0"/>
              <a:t>4/9/2023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9F2BD3-2A78-463F-BB7D-18435878DFE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257300"/>
            <a:ext cx="3931920" cy="47982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28800"/>
            <a:ext cx="3931920"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257300"/>
            <a:ext cx="3931920" cy="47982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1828800"/>
            <a:ext cx="3931920"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F5526F2-F1B6-4410-B887-6FF3B0C02FE7}" type="datetimeFigureOut">
              <a:rPr lang="en-US" smtClean="0"/>
              <a:t>4/9/2023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9F2BD3-2A78-463F-BB7D-18435878DFE6}" type="slidenum">
              <a:rPr lang="en-US" smtClean="0"/>
              <a:t>‹#›</a:t>
            </a:fld>
            <a:endParaRPr lang="en-US"/>
          </a:p>
        </p:txBody>
      </p:sp>
      <p:cxnSp>
        <p:nvCxnSpPr>
          <p:cNvPr id="11" name="Straight Connector 10"/>
          <p:cNvCxnSpPr/>
          <p:nvPr/>
        </p:nvCxnSpPr>
        <p:spPr>
          <a:xfrm rot="5400000">
            <a:off x="2806462" y="3034268"/>
            <a:ext cx="353187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F5526F2-F1B6-4410-B887-6FF3B0C02FE7}" type="datetimeFigureOut">
              <a:rPr lang="en-US" smtClean="0"/>
              <a:t>4/9/2023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9F2BD3-2A78-463F-BB7D-18435878DFE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5526F2-F1B6-4410-B887-6FF3B0C02FE7}" type="datetimeFigureOut">
              <a:rPr lang="en-US" smtClean="0"/>
              <a:t>4/9/2023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9F2BD3-2A78-463F-BB7D-18435878DFE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594060"/>
            <a:ext cx="2139696" cy="946404"/>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594060"/>
            <a:ext cx="5715000" cy="418338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1597915"/>
            <a:ext cx="2139696" cy="31827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F5526F2-F1B6-4410-B887-6FF3B0C02FE7}" type="datetimeFigureOut">
              <a:rPr lang="en-US" smtClean="0"/>
              <a:t>4/9/2023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9F2BD3-2A78-463F-BB7D-18435878DFE6}" type="slidenum">
              <a:rPr lang="en-US" smtClean="0"/>
              <a:t>‹#›</a:t>
            </a:fld>
            <a:endParaRPr lang="en-US"/>
          </a:p>
        </p:txBody>
      </p:sp>
      <p:cxnSp>
        <p:nvCxnSpPr>
          <p:cNvPr id="9" name="Straight Connector 8"/>
          <p:cNvCxnSpPr/>
          <p:nvPr/>
        </p:nvCxnSpPr>
        <p:spPr>
          <a:xfrm rot="5400000">
            <a:off x="684114" y="2684956"/>
            <a:ext cx="418338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594360"/>
            <a:ext cx="2142680" cy="94869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628651"/>
            <a:ext cx="5904390" cy="4125342"/>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57200" y="1600200"/>
            <a:ext cx="2139696" cy="31821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F5526F2-F1B6-4410-B887-6FF3B0C02FE7}" type="datetimeFigureOut">
              <a:rPr lang="en-US" smtClean="0"/>
              <a:t>4/9/2023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9F2BD3-2A78-463F-BB7D-18435878DFE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165590"/>
            <a:ext cx="9144000" cy="1714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400050"/>
            <a:ext cx="8229600" cy="74295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200150"/>
            <a:ext cx="8229600" cy="3657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9144000" cy="274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3716"/>
            <a:ext cx="2895600" cy="246888"/>
          </a:xfrm>
          <a:prstGeom prst="rect">
            <a:avLst/>
          </a:prstGeom>
        </p:spPr>
        <p:txBody>
          <a:bodyPr vert="horz" lIns="91440" tIns="45720" rIns="91440" bIns="45720" rtlCol="0" anchor="ctr"/>
          <a:lstStyle>
            <a:lvl1pPr algn="l">
              <a:defRPr sz="1200">
                <a:solidFill>
                  <a:srgbClr val="FFFFFF"/>
                </a:solidFill>
              </a:defRPr>
            </a:lvl1pPr>
          </a:lstStyle>
          <a:p>
            <a:fld id="{2F5526F2-F1B6-4410-B887-6FF3B0C02FE7}" type="datetimeFigureOut">
              <a:rPr lang="en-US" smtClean="0"/>
              <a:t>4/9/2023</a:t>
            </a:fld>
            <a:endParaRPr lang="en-US"/>
          </a:p>
        </p:txBody>
      </p:sp>
      <p:sp>
        <p:nvSpPr>
          <p:cNvPr id="5" name="Footer Placeholder 4"/>
          <p:cNvSpPr>
            <a:spLocks noGrp="1"/>
          </p:cNvSpPr>
          <p:nvPr>
            <p:ph type="ftr" sz="quarter" idx="3"/>
          </p:nvPr>
        </p:nvSpPr>
        <p:spPr>
          <a:xfrm>
            <a:off x="3429000" y="13716"/>
            <a:ext cx="4114800" cy="246888"/>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3716"/>
            <a:ext cx="1066800" cy="246888"/>
          </a:xfrm>
          <a:prstGeom prst="rect">
            <a:avLst/>
          </a:prstGeom>
        </p:spPr>
        <p:txBody>
          <a:bodyPr vert="horz" lIns="91440" tIns="45720" rIns="91440" bIns="45720" rtlCol="0" anchor="ctr"/>
          <a:lstStyle>
            <a:lvl1pPr algn="l">
              <a:defRPr sz="1400" b="1">
                <a:solidFill>
                  <a:srgbClr val="FFFFFF"/>
                </a:solidFill>
              </a:defRPr>
            </a:lvl1pPr>
          </a:lstStyle>
          <a:p>
            <a:fld id="{CD9F2BD3-2A78-463F-BB7D-18435878DFE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 id="2147483949" r:id="rId13"/>
    <p:sldLayoutId id="2147483950" r:id="rId14"/>
    <p:sldLayoutId id="2147483951" r:id="rId15"/>
    <p:sldLayoutId id="2147483952" r:id="rId16"/>
    <p:sldLayoutId id="2147483953" r:id="rId17"/>
    <p:sldLayoutId id="2147483954" r:id="rId18"/>
    <p:sldLayoutId id="2147483955" r:id="rId19"/>
    <p:sldLayoutId id="2147483956" r:id="rId20"/>
    <p:sldLayoutId id="2147483957" r:id="rId21"/>
    <p:sldLayoutId id="2147483958" r:id="rId22"/>
    <p:sldLayoutId id="2147483959" r:id="rId23"/>
    <p:sldLayoutId id="2147483960" r:id="rId24"/>
    <p:sldLayoutId id="2147483961" r:id="rId25"/>
    <p:sldLayoutId id="2147483962" r:id="rId26"/>
    <p:sldLayoutId id="2147483963" r:id="rId27"/>
    <p:sldLayoutId id="2147483964" r:id="rId28"/>
    <p:sldLayoutId id="2147483965" r:id="rId29"/>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4.gif"/><Relationship Id="rId7" Type="http://schemas.openxmlformats.org/officeDocument/2006/relationships/image" Target="../media/image8.gif"/><Relationship Id="rId2" Type="http://schemas.openxmlformats.org/officeDocument/2006/relationships/image" Target="../media/image3.gif"/><Relationship Id="rId1" Type="http://schemas.openxmlformats.org/officeDocument/2006/relationships/slideLayout" Target="../slideLayouts/slideLayout1.xml"/><Relationship Id="rId6" Type="http://schemas.openxmlformats.org/officeDocument/2006/relationships/image" Target="../media/image7.gif"/><Relationship Id="rId5" Type="http://schemas.openxmlformats.org/officeDocument/2006/relationships/image" Target="../media/image6.gif"/><Relationship Id="rId10" Type="http://schemas.openxmlformats.org/officeDocument/2006/relationships/image" Target="../media/image11.gif"/><Relationship Id="rId4" Type="http://schemas.openxmlformats.org/officeDocument/2006/relationships/image" Target="../media/image5.gif"/><Relationship Id="rId9" Type="http://schemas.openxmlformats.org/officeDocument/2006/relationships/image" Target="../media/image10.gif"/></Relationships>
</file>

<file path=ppt/slides/_rels/slide1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3.svg"/><Relationship Id="rId7" Type="http://schemas.openxmlformats.org/officeDocument/2006/relationships/image" Target="../media/image61.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5.svg"/><Relationship Id="rId5" Type="http://schemas.openxmlformats.org/officeDocument/2006/relationships/image" Target="../media/image25.svg"/><Relationship Id="rId10" Type="http://schemas.openxmlformats.org/officeDocument/2006/relationships/image" Target="../media/image64.png"/><Relationship Id="rId4" Type="http://schemas.openxmlformats.org/officeDocument/2006/relationships/image" Target="../media/image24.png"/><Relationship Id="rId9" Type="http://schemas.openxmlformats.org/officeDocument/2006/relationships/image" Target="../media/image63.svg"/></Relationships>
</file>

<file path=ppt/slides/_rels/slide11.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7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72.sv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67.svg"/><Relationship Id="rId11" Type="http://schemas.openxmlformats.org/officeDocument/2006/relationships/image" Target="../media/image71.png"/><Relationship Id="rId5" Type="http://schemas.openxmlformats.org/officeDocument/2006/relationships/image" Target="../media/image20.png"/><Relationship Id="rId10" Type="http://schemas.openxmlformats.org/officeDocument/2006/relationships/image" Target="../media/image70.svg"/><Relationship Id="rId4" Type="http://schemas.openxmlformats.org/officeDocument/2006/relationships/image" Target="../media/image66.svg"/><Relationship Id="rId9" Type="http://schemas.openxmlformats.org/officeDocument/2006/relationships/image" Target="../media/image69.png"/><Relationship Id="rId14" Type="http://schemas.openxmlformats.org/officeDocument/2006/relationships/image" Target="../media/image74.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10" Type="http://schemas.openxmlformats.org/officeDocument/2006/relationships/image" Target="../media/image75.png"/><Relationship Id="rId4" Type="http://schemas.openxmlformats.org/officeDocument/2006/relationships/image" Target="../media/image78.png"/><Relationship Id="rId9" Type="http://schemas.openxmlformats.org/officeDocument/2006/relationships/image" Target="../media/image83.png"/></Relationships>
</file>

<file path=ppt/slides/_rels/slide1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10" Type="http://schemas.openxmlformats.org/officeDocument/2006/relationships/image" Target="../media/image75.png"/><Relationship Id="rId4" Type="http://schemas.openxmlformats.org/officeDocument/2006/relationships/image" Target="../media/image78.png"/><Relationship Id="rId9" Type="http://schemas.openxmlformats.org/officeDocument/2006/relationships/image" Target="../media/image83.png"/></Relationships>
</file>

<file path=ppt/slides/_rels/slide1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10" Type="http://schemas.openxmlformats.org/officeDocument/2006/relationships/image" Target="../media/image75.png"/><Relationship Id="rId4" Type="http://schemas.openxmlformats.org/officeDocument/2006/relationships/image" Target="../media/image78.png"/><Relationship Id="rId9" Type="http://schemas.openxmlformats.org/officeDocument/2006/relationships/image" Target="../media/image83.png"/></Relationships>
</file>

<file path=ppt/slides/_rels/slide1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10" Type="http://schemas.openxmlformats.org/officeDocument/2006/relationships/image" Target="../media/image75.png"/><Relationship Id="rId4" Type="http://schemas.openxmlformats.org/officeDocument/2006/relationships/image" Target="../media/image78.png"/><Relationship Id="rId9" Type="http://schemas.openxmlformats.org/officeDocument/2006/relationships/image" Target="../media/image83.png"/></Relationships>
</file>

<file path=ppt/slides/_rels/slide1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10" Type="http://schemas.openxmlformats.org/officeDocument/2006/relationships/image" Target="../media/image75.png"/><Relationship Id="rId4" Type="http://schemas.openxmlformats.org/officeDocument/2006/relationships/image" Target="../media/image78.png"/><Relationship Id="rId9" Type="http://schemas.openxmlformats.org/officeDocument/2006/relationships/image" Target="../media/image83.png"/></Relationships>
</file>

<file path=ppt/slides/_rels/slide1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10" Type="http://schemas.openxmlformats.org/officeDocument/2006/relationships/image" Target="../media/image75.png"/><Relationship Id="rId4" Type="http://schemas.openxmlformats.org/officeDocument/2006/relationships/image" Target="../media/image78.png"/><Relationship Id="rId9" Type="http://schemas.openxmlformats.org/officeDocument/2006/relationships/image" Target="../media/image83.png"/></Relationships>
</file>

<file path=ppt/slides/_rels/slide2.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10" Type="http://schemas.openxmlformats.org/officeDocument/2006/relationships/image" Target="../media/image75.png"/><Relationship Id="rId4" Type="http://schemas.openxmlformats.org/officeDocument/2006/relationships/image" Target="../media/image78.png"/><Relationship Id="rId9" Type="http://schemas.openxmlformats.org/officeDocument/2006/relationships/image" Target="../media/image83.png"/></Relationships>
</file>

<file path=ppt/slides/_rels/slide2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10" Type="http://schemas.openxmlformats.org/officeDocument/2006/relationships/image" Target="../media/image75.png"/><Relationship Id="rId4" Type="http://schemas.openxmlformats.org/officeDocument/2006/relationships/image" Target="../media/image78.png"/><Relationship Id="rId9" Type="http://schemas.openxmlformats.org/officeDocument/2006/relationships/image" Target="../media/image83.png"/></Relationships>
</file>

<file path=ppt/slides/_rels/slide2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10" Type="http://schemas.openxmlformats.org/officeDocument/2006/relationships/image" Target="../media/image75.png"/><Relationship Id="rId4" Type="http://schemas.openxmlformats.org/officeDocument/2006/relationships/image" Target="../media/image78.png"/><Relationship Id="rId9" Type="http://schemas.openxmlformats.org/officeDocument/2006/relationships/image" Target="../media/image83.png"/></Relationships>
</file>

<file path=ppt/slides/_rels/slide23.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10" Type="http://schemas.openxmlformats.org/officeDocument/2006/relationships/image" Target="../media/image75.png"/><Relationship Id="rId4" Type="http://schemas.openxmlformats.org/officeDocument/2006/relationships/image" Target="../media/image78.png"/><Relationship Id="rId9" Type="http://schemas.openxmlformats.org/officeDocument/2006/relationships/image" Target="../media/image83.png"/></Relationships>
</file>

<file path=ppt/slides/_rels/slide2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75.png"/></Relationships>
</file>

<file path=ppt/slides/_rels/slide25.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89.jf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90.jpeg"/><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3" Type="http://schemas.openxmlformats.org/officeDocument/2006/relationships/image" Target="../media/image93.jpeg"/><Relationship Id="rId7" Type="http://schemas.openxmlformats.org/officeDocument/2006/relationships/diagramColors" Target="../diagrams/colors3.xml"/><Relationship Id="rId12" Type="http://schemas.openxmlformats.org/officeDocument/2006/relationships/diagramColors" Target="../diagrams/colors4.xml"/><Relationship Id="rId2" Type="http://schemas.openxmlformats.org/officeDocument/2006/relationships/image" Target="../media/image90.jpeg"/><Relationship Id="rId1" Type="http://schemas.openxmlformats.org/officeDocument/2006/relationships/slideLayout" Target="../slideLayouts/slideLayout1.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s>
</file>

<file path=ppt/slides/_rels/slide3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0.jpeg"/><Relationship Id="rId1" Type="http://schemas.openxmlformats.org/officeDocument/2006/relationships/slideLayout" Target="../slideLayouts/slideLayout1.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3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0.png"/><Relationship Id="rId4" Type="http://schemas.openxmlformats.org/officeDocument/2006/relationships/image" Target="../media/image9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sv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jpeg"/><Relationship Id="rId9" Type="http://schemas.openxmlformats.org/officeDocument/2006/relationships/image" Target="../media/image20.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5.xml"/><Relationship Id="rId1" Type="http://schemas.openxmlformats.org/officeDocument/2006/relationships/tags" Target="../tags/tag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102.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jpeg"/><Relationship Id="rId3" Type="http://schemas.openxmlformats.org/officeDocument/2006/relationships/image" Target="../media/image25.svg"/><Relationship Id="rId7" Type="http://schemas.openxmlformats.org/officeDocument/2006/relationships/image" Target="../media/image31.svg"/><Relationship Id="rId12" Type="http://schemas.openxmlformats.org/officeDocument/2006/relationships/image" Target="../media/image36.jpe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jpeg"/><Relationship Id="rId5" Type="http://schemas.openxmlformats.org/officeDocument/2006/relationships/image" Target="../media/image29.sv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6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111.jpg"/><Relationship Id="rId5" Type="http://schemas.openxmlformats.org/officeDocument/2006/relationships/image" Target="../media/image110.png"/><Relationship Id="rId4" Type="http://schemas.openxmlformats.org/officeDocument/2006/relationships/image" Target="../media/image109.png"/></Relationships>
</file>

<file path=ppt/slides/_rels/slide6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image" Target="../media/image116.png"/><Relationship Id="rId1" Type="http://schemas.openxmlformats.org/officeDocument/2006/relationships/slideLayout" Target="../slideLayouts/slideLayout14.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6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1.xml"/><Relationship Id="rId1" Type="http://schemas.openxmlformats.org/officeDocument/2006/relationships/slideLayout" Target="../slideLayouts/slideLayout28.xml"/><Relationship Id="rId4" Type="http://schemas.openxmlformats.org/officeDocument/2006/relationships/image" Target="../media/image124.png"/></Relationships>
</file>

<file path=ppt/slides/_rels/slide6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7.xml"/><Relationship Id="rId4" Type="http://schemas.openxmlformats.org/officeDocument/2006/relationships/image" Target="../media/image127.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svg"/><Relationship Id="rId7" Type="http://schemas.openxmlformats.org/officeDocument/2006/relationships/image" Target="../media/image25.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45.svg"/><Relationship Id="rId5" Type="http://schemas.openxmlformats.org/officeDocument/2006/relationships/image" Target="../media/image41.svg"/><Relationship Id="rId10"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image" Target="../media/image43.svg"/></Relationships>
</file>

<file path=ppt/slides/_rels/slide70.xml.rels><?xml version="1.0" encoding="UTF-8" standalone="yes"?>
<Relationships xmlns="http://schemas.openxmlformats.org/package/2006/relationships"><Relationship Id="rId3" Type="http://schemas.openxmlformats.org/officeDocument/2006/relationships/hyperlink" Target="https://quizizz.com/join?gc=31223869" TargetMode="External"/><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132.png"/><Relationship Id="rId4" Type="http://schemas.openxmlformats.org/officeDocument/2006/relationships/image" Target="../media/image131.png"/></Relationships>
</file>

<file path=ppt/slides/_rels/slide72.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audio" Target="../media/audio1.wav"/><Relationship Id="rId7" Type="http://schemas.openxmlformats.org/officeDocument/2006/relationships/image" Target="../media/image134.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33.emf"/><Relationship Id="rId5" Type="http://schemas.openxmlformats.org/officeDocument/2006/relationships/audio" Target="../media/audio3.wav"/><Relationship Id="rId10" Type="http://schemas.openxmlformats.org/officeDocument/2006/relationships/image" Target="../media/image137.png"/><Relationship Id="rId4" Type="http://schemas.openxmlformats.org/officeDocument/2006/relationships/audio" Target="../media/audio2.wav"/><Relationship Id="rId9" Type="http://schemas.openxmlformats.org/officeDocument/2006/relationships/image" Target="../media/image136.png"/></Relationships>
</file>

<file path=ppt/slides/_rels/slide7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NULL"/><Relationship Id="rId3" Type="http://schemas.openxmlformats.org/officeDocument/2006/relationships/slideLayout" Target="../slideLayouts/slideLayout7.xml"/><Relationship Id="rId7" Type="http://schemas.openxmlformats.org/officeDocument/2006/relationships/audio" Target="../media/audio3.wav"/><Relationship Id="rId12" Type="http://schemas.openxmlformats.org/officeDocument/2006/relationships/audio" Target="NUL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audio" Target="../media/audio5.wav"/><Relationship Id="rId11" Type="http://schemas.openxmlformats.org/officeDocument/2006/relationships/audio" Target="NULL"/><Relationship Id="rId5" Type="http://schemas.openxmlformats.org/officeDocument/2006/relationships/audio" Target="../media/audio4.wav"/><Relationship Id="rId10" Type="http://schemas.openxmlformats.org/officeDocument/2006/relationships/image" Target="../media/image139.png"/><Relationship Id="rId4" Type="http://schemas.openxmlformats.org/officeDocument/2006/relationships/notesSlide" Target="../notesSlides/notesSlide24.xml"/><Relationship Id="rId9" Type="http://schemas.openxmlformats.org/officeDocument/2006/relationships/image" Target="../media/image138.gif"/><Relationship Id="rId14" Type="http://schemas.openxmlformats.org/officeDocument/2006/relationships/audio" Target="NULL"/></Relationships>
</file>

<file path=ppt/slides/_rels/slide74.xml.rels><?xml version="1.0" encoding="UTF-8" standalone="yes"?>
<Relationships xmlns="http://schemas.openxmlformats.org/package/2006/relationships"><Relationship Id="rId8" Type="http://schemas.openxmlformats.org/officeDocument/2006/relationships/image" Target="../media/image141.emf"/><Relationship Id="rId3" Type="http://schemas.openxmlformats.org/officeDocument/2006/relationships/audio" Target="../media/audio2.wav"/><Relationship Id="rId7" Type="http://schemas.openxmlformats.org/officeDocument/2006/relationships/image" Target="../media/image140.emf"/><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audio" Target="../media/audio6.wav"/><Relationship Id="rId5" Type="http://schemas.openxmlformats.org/officeDocument/2006/relationships/audio" Target="../media/audio8.wav"/><Relationship Id="rId10" Type="http://schemas.openxmlformats.org/officeDocument/2006/relationships/image" Target="../media/image143.wmf"/><Relationship Id="rId4" Type="http://schemas.openxmlformats.org/officeDocument/2006/relationships/audio" Target="../media/audio7.wav"/><Relationship Id="rId9" Type="http://schemas.openxmlformats.org/officeDocument/2006/relationships/image" Target="../media/image142.emf"/></Relationships>
</file>

<file path=ppt/slides/_rels/slide75.xml.rels><?xml version="1.0" encoding="UTF-8" standalone="yes"?>
<Relationships xmlns="http://schemas.openxmlformats.org/package/2006/relationships"><Relationship Id="rId8" Type="http://schemas.openxmlformats.org/officeDocument/2006/relationships/image" Target="../media/image141.emf"/><Relationship Id="rId3" Type="http://schemas.openxmlformats.org/officeDocument/2006/relationships/audio" Target="../media/audio2.wav"/><Relationship Id="rId7" Type="http://schemas.openxmlformats.org/officeDocument/2006/relationships/image" Target="../media/image140.emf"/><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audio" Target="../media/audio6.wav"/><Relationship Id="rId5" Type="http://schemas.openxmlformats.org/officeDocument/2006/relationships/audio" Target="../media/audio8.wav"/><Relationship Id="rId10" Type="http://schemas.openxmlformats.org/officeDocument/2006/relationships/image" Target="../media/image143.wmf"/><Relationship Id="rId4" Type="http://schemas.openxmlformats.org/officeDocument/2006/relationships/audio" Target="../media/audio7.wav"/><Relationship Id="rId9" Type="http://schemas.openxmlformats.org/officeDocument/2006/relationships/image" Target="../media/image142.emf"/></Relationships>
</file>

<file path=ppt/slides/_rels/slide76.xml.rels><?xml version="1.0" encoding="UTF-8" standalone="yes"?>
<Relationships xmlns="http://schemas.openxmlformats.org/package/2006/relationships"><Relationship Id="rId8" Type="http://schemas.openxmlformats.org/officeDocument/2006/relationships/image" Target="../media/image141.emf"/><Relationship Id="rId3" Type="http://schemas.openxmlformats.org/officeDocument/2006/relationships/audio" Target="../media/audio2.wav"/><Relationship Id="rId7" Type="http://schemas.openxmlformats.org/officeDocument/2006/relationships/image" Target="../media/image140.emf"/><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audio" Target="../media/audio6.wav"/><Relationship Id="rId5" Type="http://schemas.openxmlformats.org/officeDocument/2006/relationships/audio" Target="../media/audio8.wav"/><Relationship Id="rId10" Type="http://schemas.openxmlformats.org/officeDocument/2006/relationships/image" Target="../media/image143.wmf"/><Relationship Id="rId4" Type="http://schemas.openxmlformats.org/officeDocument/2006/relationships/audio" Target="../media/audio7.wav"/><Relationship Id="rId9" Type="http://schemas.openxmlformats.org/officeDocument/2006/relationships/image" Target="../media/image142.emf"/></Relationships>
</file>

<file path=ppt/slides/_rels/slide77.xml.rels><?xml version="1.0" encoding="UTF-8" standalone="yes"?>
<Relationships xmlns="http://schemas.openxmlformats.org/package/2006/relationships"><Relationship Id="rId8" Type="http://schemas.openxmlformats.org/officeDocument/2006/relationships/image" Target="../media/image141.emf"/><Relationship Id="rId3" Type="http://schemas.openxmlformats.org/officeDocument/2006/relationships/audio" Target="../media/audio2.wav"/><Relationship Id="rId7" Type="http://schemas.openxmlformats.org/officeDocument/2006/relationships/image" Target="../media/image140.emf"/><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audio" Target="../media/audio6.wav"/><Relationship Id="rId5" Type="http://schemas.openxmlformats.org/officeDocument/2006/relationships/audio" Target="../media/audio8.wav"/><Relationship Id="rId10" Type="http://schemas.openxmlformats.org/officeDocument/2006/relationships/image" Target="../media/image143.wmf"/><Relationship Id="rId4" Type="http://schemas.openxmlformats.org/officeDocument/2006/relationships/audio" Target="../media/audio7.wav"/><Relationship Id="rId9" Type="http://schemas.openxmlformats.org/officeDocument/2006/relationships/image" Target="../media/image142.emf"/></Relationships>
</file>

<file path=ppt/slides/_rels/slide78.xml.rels><?xml version="1.0" encoding="UTF-8" standalone="yes"?>
<Relationships xmlns="http://schemas.openxmlformats.org/package/2006/relationships"><Relationship Id="rId8" Type="http://schemas.openxmlformats.org/officeDocument/2006/relationships/image" Target="../media/image141.emf"/><Relationship Id="rId3" Type="http://schemas.openxmlformats.org/officeDocument/2006/relationships/audio" Target="../media/audio2.wav"/><Relationship Id="rId7" Type="http://schemas.openxmlformats.org/officeDocument/2006/relationships/image" Target="../media/image140.emf"/><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audio" Target="../media/audio6.wav"/><Relationship Id="rId5" Type="http://schemas.openxmlformats.org/officeDocument/2006/relationships/audio" Target="../media/audio8.wav"/><Relationship Id="rId10" Type="http://schemas.openxmlformats.org/officeDocument/2006/relationships/image" Target="../media/image143.wmf"/><Relationship Id="rId4" Type="http://schemas.openxmlformats.org/officeDocument/2006/relationships/audio" Target="../media/audio7.wav"/><Relationship Id="rId9" Type="http://schemas.openxmlformats.org/officeDocument/2006/relationships/image" Target="../media/image142.e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25.svg"/><Relationship Id="rId7" Type="http://schemas.openxmlformats.org/officeDocument/2006/relationships/image" Target="../media/image48.jpe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15.jpeg"/><Relationship Id="rId10" Type="http://schemas.openxmlformats.org/officeDocument/2006/relationships/image" Target="../media/image51.jpeg"/><Relationship Id="rId4" Type="http://schemas.openxmlformats.org/officeDocument/2006/relationships/image" Target="../media/image46.jpeg"/><Relationship Id="rId9" Type="http://schemas.openxmlformats.org/officeDocument/2006/relationships/image" Target="../media/image50.jpeg"/></Relationships>
</file>

<file path=ppt/slides/_rels/slide8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svg"/><Relationship Id="rId7" Type="http://schemas.openxmlformats.org/officeDocument/2006/relationships/image" Target="../media/image55.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25.svg"/><Relationship Id="rId10" Type="http://schemas.openxmlformats.org/officeDocument/2006/relationships/image" Target="../media/image58.png"/><Relationship Id="rId4" Type="http://schemas.openxmlformats.org/officeDocument/2006/relationships/image" Target="../media/image24.png"/><Relationship Id="rId9" Type="http://schemas.openxmlformats.org/officeDocument/2006/relationships/image" Target="../media/image5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lumen-pflanzen11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690689" y="735807"/>
            <a:ext cx="5761037" cy="3564731"/>
          </a:xfrm>
          <a:prstGeom prst="rect">
            <a:avLst/>
          </a:prstGeom>
          <a:noFill/>
          <a:extLst>
            <a:ext uri="{909E8E84-426E-40DD-AFC4-6F175D3DCCD1}">
              <a14:hiddenFill xmlns:a14="http://schemas.microsoft.com/office/drawing/2010/main">
                <a:solidFill>
                  <a:srgbClr val="FFFFFF"/>
                </a:solidFill>
              </a14:hiddenFill>
            </a:ext>
          </a:extLst>
        </p:spPr>
      </p:pic>
      <p:grpSp>
        <p:nvGrpSpPr>
          <p:cNvPr id="5123" name="Group 3"/>
          <p:cNvGrpSpPr>
            <a:grpSpLocks/>
          </p:cNvGrpSpPr>
          <p:nvPr/>
        </p:nvGrpSpPr>
        <p:grpSpPr bwMode="auto">
          <a:xfrm>
            <a:off x="6659563" y="1622822"/>
            <a:ext cx="2520950" cy="3270647"/>
            <a:chOff x="4195" y="1363"/>
            <a:chExt cx="1588" cy="2747"/>
          </a:xfrm>
        </p:grpSpPr>
        <p:pic>
          <p:nvPicPr>
            <p:cNvPr id="5124" name="Picture 4" descr="CH7"/>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8" y="3457"/>
              <a:ext cx="1202" cy="653"/>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H6"/>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195" y="2341"/>
              <a:ext cx="1588" cy="77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H5"/>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81" y="1363"/>
              <a:ext cx="1066" cy="8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27" name="Group 7"/>
          <p:cNvGrpSpPr>
            <a:grpSpLocks/>
          </p:cNvGrpSpPr>
          <p:nvPr/>
        </p:nvGrpSpPr>
        <p:grpSpPr bwMode="auto">
          <a:xfrm>
            <a:off x="0" y="1641873"/>
            <a:ext cx="3348038" cy="3359944"/>
            <a:chOff x="0" y="1379"/>
            <a:chExt cx="2109" cy="2822"/>
          </a:xfrm>
        </p:grpSpPr>
        <p:pic>
          <p:nvPicPr>
            <p:cNvPr id="5128" name="Picture 8" descr="CH4"/>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83" y="3392"/>
              <a:ext cx="1191" cy="809"/>
            </a:xfrm>
            <a:prstGeom prst="rect">
              <a:avLst/>
            </a:prstGeom>
            <a:noFill/>
            <a:extLst>
              <a:ext uri="{909E8E84-426E-40DD-AFC4-6F175D3DCCD1}">
                <a14:hiddenFill xmlns:a14="http://schemas.microsoft.com/office/drawing/2010/main">
                  <a:solidFill>
                    <a:srgbClr val="FFFFFF"/>
                  </a:solidFill>
                </a14:hiddenFill>
              </a:ext>
            </a:extLst>
          </p:spPr>
        </p:pic>
        <p:pic>
          <p:nvPicPr>
            <p:cNvPr id="5129" name="Picture 9" descr="CH3"/>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2340"/>
              <a:ext cx="2109" cy="818"/>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CH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9" y="1379"/>
              <a:ext cx="1667" cy="826"/>
            </a:xfrm>
            <a:prstGeom prst="rect">
              <a:avLst/>
            </a:prstGeom>
            <a:noFill/>
            <a:extLst>
              <a:ext uri="{909E8E84-426E-40DD-AFC4-6F175D3DCCD1}">
                <a14:hiddenFill xmlns:a14="http://schemas.microsoft.com/office/drawing/2010/main">
                  <a:solidFill>
                    <a:srgbClr val="FFFFFF"/>
                  </a:solidFill>
                </a14:hiddenFill>
              </a:ext>
            </a:extLst>
          </p:spPr>
        </p:pic>
      </p:grpSp>
      <p:pic>
        <p:nvPicPr>
          <p:cNvPr id="5131" name="Picture 11" descr="CH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822450" y="0"/>
            <a:ext cx="5702300" cy="915591"/>
          </a:xfrm>
          <a:prstGeom prst="rect">
            <a:avLst/>
          </a:prstGeom>
          <a:noFill/>
          <a:extLst>
            <a:ext uri="{909E8E84-426E-40DD-AFC4-6F175D3DCCD1}">
              <a14:hiddenFill xmlns:a14="http://schemas.microsoft.com/office/drawing/2010/main">
                <a:solidFill>
                  <a:srgbClr val="FFFFFF"/>
                </a:solidFill>
              </a14:hiddenFill>
            </a:ext>
          </a:extLst>
        </p:spPr>
      </p:pic>
      <p:sp>
        <p:nvSpPr>
          <p:cNvPr id="5132" name="Rectangle 12"/>
          <p:cNvSpPr>
            <a:spLocks noChangeArrowheads="1"/>
          </p:cNvSpPr>
          <p:nvPr/>
        </p:nvSpPr>
        <p:spPr bwMode="auto">
          <a:xfrm>
            <a:off x="3200400" y="2171700"/>
            <a:ext cx="34290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800">
              <a:solidFill>
                <a:srgbClr val="FF0066"/>
              </a:solidFill>
              <a:latin typeface="Times New Roman" pitchFamily="18" charset="0"/>
            </a:endParaRPr>
          </a:p>
        </p:txBody>
      </p:sp>
      <p:pic>
        <p:nvPicPr>
          <p:cNvPr id="5133" name="Picture 13" descr="S1654B~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276600" y="2343150"/>
            <a:ext cx="3200400" cy="2262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100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394265" y="-350481"/>
            <a:ext cx="2158414" cy="2349294"/>
          </a:xfrm>
          <a:prstGeom prst="rect">
            <a:avLst/>
          </a:prstGeom>
        </p:spPr>
      </p:pic>
      <p:grpSp>
        <p:nvGrpSpPr>
          <p:cNvPr id="3" name="Group 3"/>
          <p:cNvGrpSpPr/>
          <p:nvPr/>
        </p:nvGrpSpPr>
        <p:grpSpPr>
          <a:xfrm>
            <a:off x="1349549" y="1907539"/>
            <a:ext cx="619632" cy="619632"/>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1272D"/>
            </a:solidFill>
          </p:spPr>
        </p:sp>
      </p:grpSp>
      <p:grpSp>
        <p:nvGrpSpPr>
          <p:cNvPr id="5" name="Group 5"/>
          <p:cNvGrpSpPr/>
          <p:nvPr/>
        </p:nvGrpSpPr>
        <p:grpSpPr>
          <a:xfrm>
            <a:off x="4262184" y="514350"/>
            <a:ext cx="619632" cy="619632"/>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1272D"/>
            </a:solidFill>
          </p:spPr>
        </p:sp>
      </p:grpSp>
      <p:grpSp>
        <p:nvGrpSpPr>
          <p:cNvPr id="7" name="Group 7"/>
          <p:cNvGrpSpPr/>
          <p:nvPr/>
        </p:nvGrpSpPr>
        <p:grpSpPr>
          <a:xfrm>
            <a:off x="7174820" y="2807651"/>
            <a:ext cx="619632" cy="619632"/>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1272D"/>
            </a:solidFill>
          </p:spPr>
        </p:sp>
      </p:grpSp>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3552575" y="2597571"/>
            <a:ext cx="2158414" cy="2349294"/>
          </a:xfrm>
          <a:prstGeom prst="rect">
            <a:avLst/>
          </a:prstGeom>
        </p:spPr>
      </p:pic>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6375797" y="622091"/>
            <a:ext cx="2158414" cy="2349294"/>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35778" y="496043"/>
            <a:ext cx="328123" cy="328123"/>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0159" y="4434205"/>
            <a:ext cx="328123" cy="328123"/>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116295" y="2875945"/>
            <a:ext cx="328123" cy="328123"/>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65589" y="350289"/>
            <a:ext cx="328123" cy="328123"/>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38394" y="496043"/>
            <a:ext cx="1470155" cy="1114645"/>
          </a:xfrm>
          <a:prstGeom prst="rect">
            <a:avLst/>
          </a:prstGeom>
        </p:spPr>
      </p:pic>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938140" y="3368609"/>
            <a:ext cx="1687538" cy="1162868"/>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636730" y="1231529"/>
            <a:ext cx="1695812" cy="1461482"/>
          </a:xfrm>
          <a:prstGeom prst="rect">
            <a:avLst/>
          </a:prstGeom>
        </p:spPr>
      </p:pic>
      <p:sp>
        <p:nvSpPr>
          <p:cNvPr id="18" name="TextBox 18"/>
          <p:cNvSpPr txBox="1"/>
          <p:nvPr/>
        </p:nvSpPr>
        <p:spPr>
          <a:xfrm>
            <a:off x="298825" y="2750820"/>
            <a:ext cx="3338070" cy="2570191"/>
          </a:xfrm>
          <a:prstGeom prst="rect">
            <a:avLst/>
          </a:prstGeom>
        </p:spPr>
        <p:txBody>
          <a:bodyPr lIns="0" tIns="0" rIns="0" bIns="0" rtlCol="0" anchor="t">
            <a:spAutoFit/>
          </a:bodyPr>
          <a:lstStyle/>
          <a:p>
            <a:pPr>
              <a:lnSpc>
                <a:spcPts val="2870"/>
              </a:lnSpc>
              <a:spcBef>
                <a:spcPct val="0"/>
              </a:spcBef>
            </a:pPr>
            <a:r>
              <a:rPr lang="en-US" sz="2050">
                <a:solidFill>
                  <a:srgbClr val="000000"/>
                </a:solidFill>
                <a:latin typeface="Alegreya"/>
              </a:rPr>
              <a:t> Ngâm tới khi dừa trong thì đổ hỗn hợp vào chảo sên. Đảo đều tay liên tục đến khi cảm thấy nặng tay, khi đường bắt đầu kết tinh thì tắt bếp và tiếp tục đảo đều tay khoảng 5 phút.</a:t>
            </a:r>
          </a:p>
        </p:txBody>
      </p:sp>
      <p:sp>
        <p:nvSpPr>
          <p:cNvPr id="19" name="TextBox 19"/>
          <p:cNvSpPr txBox="1"/>
          <p:nvPr/>
        </p:nvSpPr>
        <p:spPr>
          <a:xfrm>
            <a:off x="3731580" y="1118011"/>
            <a:ext cx="2290029" cy="2740366"/>
          </a:xfrm>
          <a:prstGeom prst="rect">
            <a:avLst/>
          </a:prstGeom>
        </p:spPr>
        <p:txBody>
          <a:bodyPr lIns="0" tIns="0" rIns="0" bIns="0" rtlCol="0" anchor="t">
            <a:spAutoFit/>
          </a:bodyPr>
          <a:lstStyle/>
          <a:p>
            <a:pPr>
              <a:lnSpc>
                <a:spcPts val="2730"/>
              </a:lnSpc>
              <a:spcBef>
                <a:spcPct val="0"/>
              </a:spcBef>
            </a:pPr>
            <a:r>
              <a:rPr lang="en-US" sz="1950">
                <a:solidFill>
                  <a:srgbClr val="000000"/>
                </a:solidFill>
                <a:latin typeface="Alegreya"/>
              </a:rPr>
              <a:t>Đối với những loại mứt có vị thì ép lấy nước ngâm với dừa trước khoảng 15-30p sau đó mới cho đường vào để dừa có màu sắc bắt mắt hơn</a:t>
            </a:r>
          </a:p>
        </p:txBody>
      </p:sp>
      <p:sp>
        <p:nvSpPr>
          <p:cNvPr id="20" name="TextBox 20"/>
          <p:cNvSpPr txBox="1"/>
          <p:nvPr/>
        </p:nvSpPr>
        <p:spPr>
          <a:xfrm>
            <a:off x="6339621" y="3734118"/>
            <a:ext cx="2290029" cy="2047868"/>
          </a:xfrm>
          <a:prstGeom prst="rect">
            <a:avLst/>
          </a:prstGeom>
        </p:spPr>
        <p:txBody>
          <a:bodyPr lIns="0" tIns="0" rIns="0" bIns="0" rtlCol="0" anchor="t">
            <a:spAutoFit/>
          </a:bodyPr>
          <a:lstStyle/>
          <a:p>
            <a:pPr algn="ctr">
              <a:lnSpc>
                <a:spcPts val="2730"/>
              </a:lnSpc>
              <a:spcBef>
                <a:spcPct val="0"/>
              </a:spcBef>
            </a:pPr>
            <a:r>
              <a:rPr lang="en-US" sz="1950">
                <a:solidFill>
                  <a:srgbClr val="000000"/>
                </a:solidFill>
                <a:latin typeface="Alegreya"/>
              </a:rPr>
              <a:t>Dừa sau khi sên xong, để cho nguội hẳn rồi bỏ vào hũ thủy tinh có nắp đậy để bảo quản và sử dụng dần.</a:t>
            </a:r>
          </a:p>
        </p:txBody>
      </p:sp>
      <p:sp>
        <p:nvSpPr>
          <p:cNvPr id="21" name="TextBox 21"/>
          <p:cNvSpPr txBox="1"/>
          <p:nvPr/>
        </p:nvSpPr>
        <p:spPr>
          <a:xfrm>
            <a:off x="1349549" y="1861532"/>
            <a:ext cx="619632" cy="574388"/>
          </a:xfrm>
          <a:prstGeom prst="rect">
            <a:avLst/>
          </a:prstGeom>
        </p:spPr>
        <p:txBody>
          <a:bodyPr lIns="0" tIns="0" rIns="0" bIns="0" rtlCol="0" anchor="t">
            <a:spAutoFit/>
          </a:bodyPr>
          <a:lstStyle/>
          <a:p>
            <a:pPr marL="0" lvl="1" algn="ctr">
              <a:lnSpc>
                <a:spcPts val="5024"/>
              </a:lnSpc>
              <a:spcBef>
                <a:spcPct val="0"/>
              </a:spcBef>
            </a:pPr>
            <a:r>
              <a:rPr lang="en-US" sz="3200">
                <a:solidFill>
                  <a:srgbClr val="FFF2EE"/>
                </a:solidFill>
                <a:latin typeface="One Little Font"/>
              </a:rPr>
              <a:t>4</a:t>
            </a:r>
          </a:p>
        </p:txBody>
      </p:sp>
      <p:sp>
        <p:nvSpPr>
          <p:cNvPr id="22" name="TextBox 22"/>
          <p:cNvSpPr txBox="1"/>
          <p:nvPr/>
        </p:nvSpPr>
        <p:spPr>
          <a:xfrm>
            <a:off x="4262184" y="468344"/>
            <a:ext cx="619632" cy="574388"/>
          </a:xfrm>
          <a:prstGeom prst="rect">
            <a:avLst/>
          </a:prstGeom>
        </p:spPr>
        <p:txBody>
          <a:bodyPr lIns="0" tIns="0" rIns="0" bIns="0" rtlCol="0" anchor="t">
            <a:spAutoFit/>
          </a:bodyPr>
          <a:lstStyle/>
          <a:p>
            <a:pPr marL="0" lvl="1" algn="ctr">
              <a:lnSpc>
                <a:spcPts val="5024"/>
              </a:lnSpc>
              <a:spcBef>
                <a:spcPct val="0"/>
              </a:spcBef>
            </a:pPr>
            <a:r>
              <a:rPr lang="en-US" sz="3200">
                <a:solidFill>
                  <a:srgbClr val="FFF2EE"/>
                </a:solidFill>
                <a:latin typeface="One Little Font"/>
              </a:rPr>
              <a:t>5</a:t>
            </a:r>
          </a:p>
        </p:txBody>
      </p:sp>
      <p:sp>
        <p:nvSpPr>
          <p:cNvPr id="23" name="TextBox 23"/>
          <p:cNvSpPr txBox="1"/>
          <p:nvPr/>
        </p:nvSpPr>
        <p:spPr>
          <a:xfrm>
            <a:off x="7174820" y="2761645"/>
            <a:ext cx="619632" cy="574388"/>
          </a:xfrm>
          <a:prstGeom prst="rect">
            <a:avLst/>
          </a:prstGeom>
        </p:spPr>
        <p:txBody>
          <a:bodyPr lIns="0" tIns="0" rIns="0" bIns="0" rtlCol="0" anchor="t">
            <a:spAutoFit/>
          </a:bodyPr>
          <a:lstStyle/>
          <a:p>
            <a:pPr marL="0" lvl="1" algn="ctr">
              <a:lnSpc>
                <a:spcPts val="5024"/>
              </a:lnSpc>
              <a:spcBef>
                <a:spcPct val="0"/>
              </a:spcBef>
            </a:pPr>
            <a:r>
              <a:rPr lang="en-US" sz="3200">
                <a:solidFill>
                  <a:srgbClr val="FFF2EE"/>
                </a:solidFill>
                <a:latin typeface="One Little Font"/>
              </a:rPr>
              <a:t>6</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778" b="21778"/>
          <a:stretch>
            <a:fillRect/>
          </a:stretch>
        </p:blipFill>
        <p:spPr>
          <a:xfrm>
            <a:off x="4011520" y="-6542"/>
            <a:ext cx="5132480" cy="5150042"/>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359475" y="1258905"/>
            <a:ext cx="2611044" cy="3128702"/>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398083" y="1200821"/>
            <a:ext cx="488286" cy="488286"/>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26197" y="1689106"/>
            <a:ext cx="320343" cy="320343"/>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482054" y="1925477"/>
            <a:ext cx="244143" cy="244143"/>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133230" y="3672038"/>
            <a:ext cx="295633" cy="295633"/>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359475" y="3967671"/>
            <a:ext cx="419936" cy="419936"/>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827892" y="1496311"/>
            <a:ext cx="951520" cy="951520"/>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7601513" y="3241854"/>
            <a:ext cx="946657" cy="946657"/>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255174">
            <a:off x="1723356" y="3958845"/>
            <a:ext cx="1986326" cy="2057400"/>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06869" y="-612437"/>
            <a:ext cx="2042437" cy="2057400"/>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50160" y="-208123"/>
            <a:ext cx="2694215" cy="2057400"/>
          </a:xfrm>
          <a:prstGeom prst="rect">
            <a:avLst/>
          </a:prstGeom>
        </p:spPr>
      </p:pic>
      <p:sp>
        <p:nvSpPr>
          <p:cNvPr id="14" name="TextBox 14"/>
          <p:cNvSpPr txBox="1"/>
          <p:nvPr/>
        </p:nvSpPr>
        <p:spPr>
          <a:xfrm>
            <a:off x="808325" y="2287767"/>
            <a:ext cx="2061367" cy="933141"/>
          </a:xfrm>
          <a:prstGeom prst="rect">
            <a:avLst/>
          </a:prstGeom>
        </p:spPr>
        <p:txBody>
          <a:bodyPr lIns="0" tIns="0" rIns="0" bIns="0" rtlCol="0" anchor="t">
            <a:spAutoFit/>
          </a:bodyPr>
          <a:lstStyle/>
          <a:p>
            <a:pPr>
              <a:lnSpc>
                <a:spcPts val="3849"/>
              </a:lnSpc>
            </a:pPr>
            <a:r>
              <a:rPr lang="en-US" sz="2750">
                <a:solidFill>
                  <a:srgbClr val="000000"/>
                </a:solidFill>
                <a:latin typeface="Atma Bold"/>
              </a:rPr>
              <a:t>See you next time!</a:t>
            </a:r>
          </a:p>
        </p:txBody>
      </p:sp>
      <p:sp>
        <p:nvSpPr>
          <p:cNvPr id="15" name="TextBox 15"/>
          <p:cNvSpPr txBox="1"/>
          <p:nvPr/>
        </p:nvSpPr>
        <p:spPr>
          <a:xfrm rot="-366497">
            <a:off x="5304527" y="1461192"/>
            <a:ext cx="2685396" cy="2509085"/>
          </a:xfrm>
          <a:prstGeom prst="rect">
            <a:avLst/>
          </a:prstGeom>
        </p:spPr>
        <p:txBody>
          <a:bodyPr lIns="0" tIns="0" rIns="0" bIns="0" rtlCol="0" anchor="t">
            <a:spAutoFit/>
          </a:bodyPr>
          <a:lstStyle/>
          <a:p>
            <a:pPr algn="ctr">
              <a:lnSpc>
                <a:spcPts val="5012"/>
              </a:lnSpc>
              <a:spcBef>
                <a:spcPct val="0"/>
              </a:spcBef>
            </a:pPr>
            <a:r>
              <a:rPr lang="en-US" sz="3580">
                <a:solidFill>
                  <a:srgbClr val="C1272D"/>
                </a:solidFill>
                <a:latin typeface="Atma Bold"/>
              </a:rPr>
              <a:t>THANKS FOR </a:t>
            </a:r>
          </a:p>
          <a:p>
            <a:pPr algn="ctr">
              <a:lnSpc>
                <a:spcPts val="5012"/>
              </a:lnSpc>
              <a:spcBef>
                <a:spcPct val="0"/>
              </a:spcBef>
            </a:pPr>
            <a:r>
              <a:rPr lang="en-US" sz="3580">
                <a:solidFill>
                  <a:srgbClr val="C1272D"/>
                </a:solidFill>
                <a:latin typeface="Atma Bold"/>
              </a:rPr>
              <a:t>WATHCHING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75359"/>
            <a:ext cx="9036496" cy="1200329"/>
          </a:xfrm>
          <a:prstGeom prst="rect">
            <a:avLst/>
          </a:prstGeom>
          <a:noFill/>
        </p:spPr>
        <p:txBody>
          <a:bodyPr wrap="square" rtlCol="0">
            <a:spAutoFit/>
          </a:bodyPr>
          <a:lstStyle/>
          <a:p>
            <a:pPr algn="ctr"/>
            <a:r>
              <a:rPr lang="en-US" sz="3600" b="1" dirty="0">
                <a:solidFill>
                  <a:srgbClr val="0000FF"/>
                </a:solidFill>
                <a:latin typeface="Times New Roman" pitchFamily="18" charset="0"/>
                <a:cs typeface="Times New Roman" pitchFamily="18" charset="0"/>
              </a:rPr>
              <a:t>II. </a:t>
            </a:r>
            <a:r>
              <a:rPr lang="en-US" sz="3600" b="1" dirty="0" err="1">
                <a:solidFill>
                  <a:srgbClr val="0000FF"/>
                </a:solidFill>
                <a:latin typeface="Times New Roman" pitchFamily="18" charset="0"/>
                <a:cs typeface="Times New Roman" pitchFamily="18" charset="0"/>
              </a:rPr>
              <a:t>Một</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số</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phương</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pháp</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chế</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biến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sản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phẩm</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trồng</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trọt</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thông</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thường</a:t>
            </a:r>
            <a:endParaRPr lang="en-US" sz="3600" b="1" dirty="0">
              <a:solidFill>
                <a:srgbClr val="0000FF"/>
              </a:solidFill>
              <a:latin typeface="Times New Roman" pitchFamily="18" charset="0"/>
              <a:cs typeface="Times New Roman" pitchFamily="18" charset="0"/>
            </a:endParaRPr>
          </a:p>
        </p:txBody>
      </p:sp>
      <p:sp>
        <p:nvSpPr>
          <p:cNvPr id="5" name="TextBox 4"/>
          <p:cNvSpPr txBox="1"/>
          <p:nvPr/>
        </p:nvSpPr>
        <p:spPr>
          <a:xfrm>
            <a:off x="1403648" y="2923079"/>
            <a:ext cx="1584176" cy="584775"/>
          </a:xfrm>
          <a:prstGeom prst="rect">
            <a:avLst/>
          </a:prstGeom>
          <a:solidFill>
            <a:schemeClr val="accent6">
              <a:lumMod val="40000"/>
              <a:lumOff val="60000"/>
            </a:schemeClr>
          </a:solidFill>
        </p:spPr>
        <p:txBody>
          <a:bodyPr wrap="square" rtlCol="0">
            <a:spAutoFit/>
          </a:bodyPr>
          <a:lstStyle/>
          <a:p>
            <a:r>
              <a:rPr lang="en-US" sz="3200" b="1" dirty="0" err="1">
                <a:solidFill>
                  <a:schemeClr val="accent4">
                    <a:lumMod val="75000"/>
                  </a:schemeClr>
                </a:solidFill>
                <a:latin typeface="Times New Roman" pitchFamily="18" charset="0"/>
                <a:cs typeface="Times New Roman" pitchFamily="18" charset="0"/>
              </a:rPr>
              <a:t>Sấy</a:t>
            </a:r>
            <a:r>
              <a:rPr lang="en-US" sz="3200" b="1" dirty="0">
                <a:solidFill>
                  <a:schemeClr val="accent4">
                    <a:lumMod val="75000"/>
                  </a:schemeClr>
                </a:solidFill>
                <a:latin typeface="Times New Roman" pitchFamily="18" charset="0"/>
                <a:cs typeface="Times New Roman" pitchFamily="18" charset="0"/>
              </a:rPr>
              <a:t> </a:t>
            </a:r>
            <a:r>
              <a:rPr lang="en-US" sz="3200" b="1" dirty="0" err="1">
                <a:solidFill>
                  <a:schemeClr val="accent4">
                    <a:lumMod val="75000"/>
                  </a:schemeClr>
                </a:solidFill>
                <a:latin typeface="Times New Roman" pitchFamily="18" charset="0"/>
                <a:cs typeface="Times New Roman" pitchFamily="18" charset="0"/>
              </a:rPr>
              <a:t>khô</a:t>
            </a:r>
            <a:endParaRPr lang="en-US" sz="3200" b="1" dirty="0">
              <a:solidFill>
                <a:schemeClr val="accent4">
                  <a:lumMod val="75000"/>
                </a:schemeClr>
              </a:solidFill>
              <a:latin typeface="Times New Roman" pitchFamily="18" charset="0"/>
              <a:cs typeface="Times New Roman" pitchFamily="18" charset="0"/>
            </a:endParaRPr>
          </a:p>
        </p:txBody>
      </p:sp>
      <p:sp>
        <p:nvSpPr>
          <p:cNvPr id="12" name="TextBox 11"/>
          <p:cNvSpPr txBox="1"/>
          <p:nvPr/>
        </p:nvSpPr>
        <p:spPr>
          <a:xfrm>
            <a:off x="5004048" y="2737832"/>
            <a:ext cx="2160240" cy="553998"/>
          </a:xfrm>
          <a:prstGeom prst="rect">
            <a:avLst/>
          </a:prstGeom>
          <a:solidFill>
            <a:schemeClr val="accent6">
              <a:lumMod val="60000"/>
              <a:lumOff val="40000"/>
            </a:schemeClr>
          </a:solidFill>
        </p:spPr>
        <p:txBody>
          <a:bodyPr wrap="square" rtlCol="0">
            <a:spAutoFit/>
          </a:bodyPr>
          <a:lstStyle/>
          <a:p>
            <a:r>
              <a:rPr lang="en-US" sz="3000" dirty="0">
                <a:solidFill>
                  <a:schemeClr val="bg1"/>
                </a:solidFill>
                <a:latin typeface="Times New Roman" pitchFamily="18" charset="0"/>
                <a:cs typeface="Times New Roman" pitchFamily="18" charset="0"/>
              </a:rPr>
              <a:t>Rau, </a:t>
            </a:r>
            <a:r>
              <a:rPr lang="en-US" sz="3000" dirty="0" err="1">
                <a:solidFill>
                  <a:schemeClr val="bg1"/>
                </a:solidFill>
                <a:latin typeface="Times New Roman" pitchFamily="18" charset="0"/>
                <a:cs typeface="Times New Roman" pitchFamily="18" charset="0"/>
              </a:rPr>
              <a:t>củ</a:t>
            </a:r>
            <a:r>
              <a:rPr lang="en-US" sz="3000" dirty="0">
                <a:solidFill>
                  <a:schemeClr val="bg1"/>
                </a:solidFill>
                <a:latin typeface="Times New Roman" pitchFamily="18" charset="0"/>
                <a:cs typeface="Times New Roman" pitchFamily="18" charset="0"/>
              </a:rPr>
              <a:t>, </a:t>
            </a:r>
            <a:r>
              <a:rPr lang="en-US" sz="3000" dirty="0" err="1">
                <a:solidFill>
                  <a:schemeClr val="bg1"/>
                </a:solidFill>
                <a:latin typeface="Times New Roman" pitchFamily="18" charset="0"/>
                <a:cs typeface="Times New Roman" pitchFamily="18" charset="0"/>
              </a:rPr>
              <a:t>quả</a:t>
            </a:r>
            <a:endParaRPr lang="en-US" sz="3000" dirty="0">
              <a:solidFill>
                <a:schemeClr val="bg1"/>
              </a:solidFill>
              <a:latin typeface="Times New Roman" pitchFamily="18" charset="0"/>
              <a:cs typeface="Times New Roman" pitchFamily="18" charset="0"/>
            </a:endParaRPr>
          </a:p>
        </p:txBody>
      </p:sp>
      <p:sp>
        <p:nvSpPr>
          <p:cNvPr id="13" name="Right Arrow 12"/>
          <p:cNvSpPr/>
          <p:nvPr/>
        </p:nvSpPr>
        <p:spPr>
          <a:xfrm>
            <a:off x="3607920" y="3003798"/>
            <a:ext cx="676048" cy="3286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Rectangle 1"/>
          <p:cNvSpPr/>
          <p:nvPr/>
        </p:nvSpPr>
        <p:spPr>
          <a:xfrm>
            <a:off x="755576" y="1707654"/>
            <a:ext cx="3096344"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Times New Roman" pitchFamily="18" charset="0"/>
                <a:cs typeface="Times New Roman" pitchFamily="18" charset="0"/>
              </a:rPr>
              <a:t>Tổ 2</a:t>
            </a:r>
          </a:p>
        </p:txBody>
      </p:sp>
    </p:spTree>
    <p:extLst>
      <p:ext uri="{BB962C8B-B14F-4D97-AF65-F5344CB8AC3E}">
        <p14:creationId xmlns:p14="http://schemas.microsoft.com/office/powerpoint/2010/main" val="347143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6" presetClass="entr" presetSubtype="16"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childTnLst>
                          </p:cTn>
                        </p:par>
                        <p:par>
                          <p:cTn id="26" fill="hold">
                            <p:stCondLst>
                              <p:cond delay="2500"/>
                            </p:stCondLst>
                            <p:childTnLst>
                              <p:par>
                                <p:cTn id="27" presetID="21" presetClass="entr" presetSubtype="1"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heel(1)">
                                      <p:cBhvr>
                                        <p:cTn id="2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2" grpId="0" animBg="1"/>
      <p:bldP spid="13"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F8A8574A-6A43-4BDF-B27B-07276002360E}"/>
              </a:ext>
            </a:extLst>
          </p:cNvPr>
          <p:cNvSpPr/>
          <p:nvPr/>
        </p:nvSpPr>
        <p:spPr>
          <a:xfrm>
            <a:off x="2598637" y="642985"/>
            <a:ext cx="3946727" cy="3857530"/>
          </a:xfrm>
          <a:prstGeom prst="ellipse">
            <a:avLst/>
          </a:prstGeom>
          <a:solidFill>
            <a:srgbClr val="FDC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solidFill>
                <a:srgbClr val="E5E3C9"/>
              </a:solidFill>
              <a:latin typeface="HeptaSlab"/>
            </a:endParaRPr>
          </a:p>
        </p:txBody>
      </p:sp>
      <p:grpSp>
        <p:nvGrpSpPr>
          <p:cNvPr id="18" name="Group 17">
            <a:extLst>
              <a:ext uri="{FF2B5EF4-FFF2-40B4-BE49-F238E27FC236}">
                <a16:creationId xmlns:a16="http://schemas.microsoft.com/office/drawing/2014/main" id="{046C6DF1-503B-4028-A901-E0276EF0D91D}"/>
              </a:ext>
            </a:extLst>
          </p:cNvPr>
          <p:cNvGrpSpPr/>
          <p:nvPr/>
        </p:nvGrpSpPr>
        <p:grpSpPr>
          <a:xfrm>
            <a:off x="3558522" y="2304601"/>
            <a:ext cx="2605798" cy="524724"/>
            <a:chOff x="4600336" y="2870843"/>
            <a:chExt cx="5342095" cy="1075726"/>
          </a:xfrm>
        </p:grpSpPr>
        <p:sp>
          <p:nvSpPr>
            <p:cNvPr id="19" name="TextBox 18">
              <a:extLst>
                <a:ext uri="{FF2B5EF4-FFF2-40B4-BE49-F238E27FC236}">
                  <a16:creationId xmlns:a16="http://schemas.microsoft.com/office/drawing/2014/main" id="{26AA9F9F-E2E7-4FD6-ACC6-D63FA95BDFD4}"/>
                </a:ext>
              </a:extLst>
            </p:cNvPr>
            <p:cNvSpPr txBox="1"/>
            <p:nvPr/>
          </p:nvSpPr>
          <p:spPr>
            <a:xfrm>
              <a:off x="5620511" y="2910842"/>
              <a:ext cx="3876411" cy="615192"/>
            </a:xfrm>
            <a:prstGeom prst="rect">
              <a:avLst/>
            </a:prstGeom>
            <a:noFill/>
          </p:spPr>
          <p:txBody>
            <a:bodyPr wrap="square" rtlCol="0">
              <a:spAutoFit/>
            </a:bodyPr>
            <a:lstStyle/>
            <a:p>
              <a:r>
                <a:rPr lang="en-US" sz="1350" b="1" dirty="0" err="1">
                  <a:solidFill>
                    <a:srgbClr val="97586F"/>
                  </a:solidFill>
                  <a:latin typeface="Arial" panose="020B0604020202020204" pitchFamily="34" charset="0"/>
                  <a:cs typeface="Arial" panose="020B0604020202020204" pitchFamily="34" charset="0"/>
                </a:rPr>
                <a:t>Tổ</a:t>
              </a:r>
              <a:r>
                <a:rPr lang="en-US" sz="1350" b="1" dirty="0">
                  <a:solidFill>
                    <a:srgbClr val="97586F"/>
                  </a:solidFill>
                  <a:latin typeface="Arial" panose="020B0604020202020204" pitchFamily="34" charset="0"/>
                  <a:cs typeface="Arial" panose="020B0604020202020204" pitchFamily="34" charset="0"/>
                </a:rPr>
                <a:t> 2</a:t>
              </a:r>
              <a:endParaRPr lang="vi-VN" sz="1350" b="1" dirty="0">
                <a:solidFill>
                  <a:srgbClr val="97586F"/>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E708FB68-1B67-4FB0-ADF2-6E4B47C24EAC}"/>
                </a:ext>
              </a:extLst>
            </p:cNvPr>
            <p:cNvSpPr txBox="1"/>
            <p:nvPr/>
          </p:nvSpPr>
          <p:spPr>
            <a:xfrm>
              <a:off x="5620511" y="3426021"/>
              <a:ext cx="4321920" cy="520548"/>
            </a:xfrm>
            <a:prstGeom prst="rect">
              <a:avLst/>
            </a:prstGeom>
            <a:noFill/>
          </p:spPr>
          <p:txBody>
            <a:bodyPr wrap="square" rtlCol="0">
              <a:spAutoFit/>
            </a:bodyPr>
            <a:lstStyle/>
            <a:p>
              <a:r>
                <a:rPr lang="en-US" sz="1050" dirty="0" err="1">
                  <a:solidFill>
                    <a:srgbClr val="97586F"/>
                  </a:solidFill>
                  <a:latin typeface="Arial" panose="020B0604020202020204" pitchFamily="34" charset="0"/>
                  <a:cs typeface="Arial" panose="020B0604020202020204" pitchFamily="34" charset="0"/>
                </a:rPr>
                <a:t>Bài</a:t>
              </a:r>
              <a:r>
                <a:rPr lang="en-US" sz="1050" dirty="0">
                  <a:solidFill>
                    <a:srgbClr val="97586F"/>
                  </a:solidFill>
                  <a:latin typeface="Arial" panose="020B0604020202020204" pitchFamily="34" charset="0"/>
                  <a:cs typeface="Arial" panose="020B0604020202020204" pitchFamily="34" charset="0"/>
                </a:rPr>
                <a:t> </a:t>
              </a:r>
              <a:r>
                <a:rPr lang="en-US" sz="1050" dirty="0" err="1">
                  <a:solidFill>
                    <a:srgbClr val="97586F"/>
                  </a:solidFill>
                  <a:latin typeface="Arial" panose="020B0604020202020204" pitchFamily="34" charset="0"/>
                  <a:cs typeface="Arial" panose="020B0604020202020204" pitchFamily="34" charset="0"/>
                </a:rPr>
                <a:t>thuyết</a:t>
              </a:r>
              <a:r>
                <a:rPr lang="en-US" sz="1050" dirty="0">
                  <a:solidFill>
                    <a:srgbClr val="97586F"/>
                  </a:solidFill>
                  <a:latin typeface="Arial" panose="020B0604020202020204" pitchFamily="34" charset="0"/>
                  <a:cs typeface="Arial" panose="020B0604020202020204" pitchFamily="34" charset="0"/>
                </a:rPr>
                <a:t> </a:t>
              </a:r>
              <a:r>
                <a:rPr lang="en-US" sz="1050" dirty="0" err="1">
                  <a:solidFill>
                    <a:srgbClr val="97586F"/>
                  </a:solidFill>
                  <a:latin typeface="Arial" panose="020B0604020202020204" pitchFamily="34" charset="0"/>
                  <a:cs typeface="Arial" panose="020B0604020202020204" pitchFamily="34" charset="0"/>
                </a:rPr>
                <a:t>trình</a:t>
              </a:r>
              <a:r>
                <a:rPr lang="en-US" sz="1050" dirty="0">
                  <a:solidFill>
                    <a:srgbClr val="97586F"/>
                  </a:solidFill>
                  <a:latin typeface="Arial" panose="020B0604020202020204" pitchFamily="34" charset="0"/>
                  <a:cs typeface="Arial" panose="020B0604020202020204" pitchFamily="34" charset="0"/>
                </a:rPr>
                <a:t> </a:t>
              </a:r>
              <a:r>
                <a:rPr lang="en-US" sz="1050" dirty="0" err="1">
                  <a:solidFill>
                    <a:srgbClr val="97586F"/>
                  </a:solidFill>
                  <a:latin typeface="Arial" panose="020B0604020202020204" pitchFamily="34" charset="0"/>
                  <a:cs typeface="Arial" panose="020B0604020202020204" pitchFamily="34" charset="0"/>
                </a:rPr>
                <a:t>Công</a:t>
              </a:r>
              <a:r>
                <a:rPr lang="en-US" sz="1050" dirty="0">
                  <a:solidFill>
                    <a:srgbClr val="97586F"/>
                  </a:solidFill>
                  <a:latin typeface="Arial" panose="020B0604020202020204" pitchFamily="34" charset="0"/>
                  <a:cs typeface="Arial" panose="020B0604020202020204" pitchFamily="34" charset="0"/>
                </a:rPr>
                <a:t> </a:t>
              </a:r>
              <a:r>
                <a:rPr lang="en-US" sz="1050" dirty="0" err="1">
                  <a:solidFill>
                    <a:srgbClr val="97586F"/>
                  </a:solidFill>
                  <a:latin typeface="Arial" panose="020B0604020202020204" pitchFamily="34" charset="0"/>
                  <a:cs typeface="Arial" panose="020B0604020202020204" pitchFamily="34" charset="0"/>
                </a:rPr>
                <a:t>nghệ</a:t>
              </a:r>
              <a:r>
                <a:rPr lang="en-US" sz="1050" dirty="0">
                  <a:solidFill>
                    <a:srgbClr val="97586F"/>
                  </a:solidFill>
                  <a:latin typeface="Arial" panose="020B0604020202020204" pitchFamily="34" charset="0"/>
                  <a:cs typeface="Arial" panose="020B0604020202020204" pitchFamily="34" charset="0"/>
                </a:rPr>
                <a:t> 10</a:t>
              </a:r>
              <a:endParaRPr lang="vi-VN" sz="1050" dirty="0">
                <a:solidFill>
                  <a:srgbClr val="97586F"/>
                </a:solidFill>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ECAD2C1D-10FB-44C9-A10A-574E6901395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22129" r="22129"/>
            <a:stretch/>
          </p:blipFill>
          <p:spPr bwMode="auto">
            <a:xfrm>
              <a:off x="4600336" y="2870843"/>
              <a:ext cx="1020176" cy="1030544"/>
            </a:xfrm>
            <a:custGeom>
              <a:avLst/>
              <a:gdLst>
                <a:gd name="connsiteX0" fmla="*/ 810398 w 1620796"/>
                <a:gd name="connsiteY0" fmla="*/ 0 h 1637270"/>
                <a:gd name="connsiteX1" fmla="*/ 1620796 w 1620796"/>
                <a:gd name="connsiteY1" fmla="*/ 818635 h 1637270"/>
                <a:gd name="connsiteX2" fmla="*/ 810398 w 1620796"/>
                <a:gd name="connsiteY2" fmla="*/ 1637270 h 1637270"/>
                <a:gd name="connsiteX3" fmla="*/ 0 w 1620796"/>
                <a:gd name="connsiteY3" fmla="*/ 818635 h 1637270"/>
                <a:gd name="connsiteX4" fmla="*/ 810398 w 1620796"/>
                <a:gd name="connsiteY4" fmla="*/ 0 h 163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796" h="1637270">
                  <a:moveTo>
                    <a:pt x="810398" y="0"/>
                  </a:moveTo>
                  <a:cubicBezTo>
                    <a:pt x="1257968" y="0"/>
                    <a:pt x="1620796" y="366515"/>
                    <a:pt x="1620796" y="818635"/>
                  </a:cubicBezTo>
                  <a:cubicBezTo>
                    <a:pt x="1620796" y="1270755"/>
                    <a:pt x="1257968" y="1637270"/>
                    <a:pt x="810398" y="1637270"/>
                  </a:cubicBezTo>
                  <a:cubicBezTo>
                    <a:pt x="362828" y="1637270"/>
                    <a:pt x="0" y="1270755"/>
                    <a:pt x="0" y="818635"/>
                  </a:cubicBezTo>
                  <a:cubicBezTo>
                    <a:pt x="0" y="366515"/>
                    <a:pt x="362828" y="0"/>
                    <a:pt x="810398" y="0"/>
                  </a:cubicBezTo>
                  <a:close/>
                </a:path>
              </a:pathLst>
            </a:custGeom>
            <a:noFill/>
            <a:ln w="38100">
              <a:solidFill>
                <a:srgbClr val="97586F"/>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01630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F8A8574A-6A43-4BDF-B27B-07276002360E}"/>
              </a:ext>
            </a:extLst>
          </p:cNvPr>
          <p:cNvSpPr/>
          <p:nvPr/>
        </p:nvSpPr>
        <p:spPr>
          <a:xfrm>
            <a:off x="-1223010" y="2929550"/>
            <a:ext cx="11590020" cy="10036700"/>
          </a:xfrm>
          <a:prstGeom prst="ellipse">
            <a:avLst/>
          </a:prstGeom>
          <a:solidFill>
            <a:srgbClr val="EA565E"/>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7" name="TextBox 6">
            <a:extLst>
              <a:ext uri="{FF2B5EF4-FFF2-40B4-BE49-F238E27FC236}">
                <a16:creationId xmlns:a16="http://schemas.microsoft.com/office/drawing/2014/main" id="{4DE07141-9DCF-4512-A4F5-993414013A47}"/>
              </a:ext>
            </a:extLst>
          </p:cNvPr>
          <p:cNvSpPr txBox="1"/>
          <p:nvPr/>
        </p:nvSpPr>
        <p:spPr>
          <a:xfrm>
            <a:off x="2467310" y="1050400"/>
            <a:ext cx="4209380" cy="461665"/>
          </a:xfrm>
          <a:prstGeom prst="rect">
            <a:avLst/>
          </a:prstGeom>
          <a:noFill/>
        </p:spPr>
        <p:txBody>
          <a:bodyPr wrap="square" rtlCol="0">
            <a:spAutoFit/>
          </a:bodyPr>
          <a:lstStyle/>
          <a:p>
            <a:pPr algn="ctr"/>
            <a:r>
              <a:rPr lang="en-US" sz="2400" b="1">
                <a:solidFill>
                  <a:schemeClr val="bg1">
                    <a:lumMod val="95000"/>
                  </a:schemeClr>
                </a:solidFill>
                <a:latin typeface="Arial" panose="020B0604020202020204" pitchFamily="34" charset="0"/>
                <a:cs typeface="Arial" panose="020B0604020202020204" pitchFamily="34" charset="0"/>
              </a:rPr>
              <a:t>Thành viên </a:t>
            </a:r>
            <a:r>
              <a:rPr lang="en-US" sz="2400" b="1" err="1">
                <a:solidFill>
                  <a:schemeClr val="bg1">
                    <a:lumMod val="95000"/>
                  </a:schemeClr>
                </a:solidFill>
                <a:latin typeface="Arial" panose="020B0604020202020204" pitchFamily="34" charset="0"/>
                <a:cs typeface="Arial" panose="020B0604020202020204" pitchFamily="34" charset="0"/>
              </a:rPr>
              <a:t>trong</a:t>
            </a:r>
            <a:r>
              <a:rPr lang="en-US" sz="2400" b="1">
                <a:solidFill>
                  <a:schemeClr val="bg1">
                    <a:lumMod val="95000"/>
                  </a:schemeClr>
                </a:solidFill>
                <a:latin typeface="Arial" panose="020B0604020202020204" pitchFamily="34" charset="0"/>
                <a:cs typeface="Arial" panose="020B0604020202020204" pitchFamily="34" charset="0"/>
              </a:rPr>
              <a:t> </a:t>
            </a:r>
            <a:r>
              <a:rPr lang="en-US" sz="2400" b="1" err="1">
                <a:solidFill>
                  <a:schemeClr val="bg1">
                    <a:lumMod val="95000"/>
                  </a:schemeClr>
                </a:solidFill>
                <a:latin typeface="Arial" panose="020B0604020202020204" pitchFamily="34" charset="0"/>
                <a:cs typeface="Arial" panose="020B0604020202020204" pitchFamily="34" charset="0"/>
              </a:rPr>
              <a:t>nhóm</a:t>
            </a:r>
            <a:endParaRPr lang="vi-VN" sz="2400" b="1">
              <a:solidFill>
                <a:schemeClr val="bg1">
                  <a:lumMod val="95000"/>
                </a:schemeClr>
              </a:solidFill>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FA50D435-08A1-45A7-9B88-83C9463629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8482" y="1488981"/>
            <a:ext cx="1927037" cy="19270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AB6206C-0ED0-46E6-80FE-88F4662BF4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5898" y="2147438"/>
            <a:ext cx="1564223" cy="156422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64E4384-948F-41B1-B0C9-0329FF18B15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9339" y="3139657"/>
            <a:ext cx="1444790" cy="144479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9EE76EF3-2392-4A03-97D0-DAC0F5EECBA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41398" y="4319797"/>
            <a:ext cx="1444790" cy="144479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74B8A864-3939-4649-A3E0-62D9C9FB65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88226" y="5685766"/>
            <a:ext cx="1607956" cy="160795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E304C270-67E9-4C1B-BBBF-7DFCA9C779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83908" y="7205156"/>
            <a:ext cx="1743744" cy="174374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128B8F12-02DD-4FD3-9BD5-86EDDF51E7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98119" y="9221108"/>
            <a:ext cx="1657661" cy="165766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41E240A8-5F3E-4A8E-802A-978853F2FBF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56750" y="10482559"/>
            <a:ext cx="1691333" cy="169133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AF3D9E88-A1D3-48B6-A0BB-060781491B2A}"/>
              </a:ext>
            </a:extLst>
          </p:cNvPr>
          <p:cNvGrpSpPr/>
          <p:nvPr/>
        </p:nvGrpSpPr>
        <p:grpSpPr>
          <a:xfrm>
            <a:off x="373168" y="280987"/>
            <a:ext cx="2605798" cy="524724"/>
            <a:chOff x="4600336" y="2870843"/>
            <a:chExt cx="5342095" cy="1075726"/>
          </a:xfrm>
        </p:grpSpPr>
        <p:sp>
          <p:nvSpPr>
            <p:cNvPr id="17" name="TextBox 16">
              <a:extLst>
                <a:ext uri="{FF2B5EF4-FFF2-40B4-BE49-F238E27FC236}">
                  <a16:creationId xmlns:a16="http://schemas.microsoft.com/office/drawing/2014/main" id="{91EB9E8B-AD9D-455E-AA3C-C64EEA948E49}"/>
                </a:ext>
              </a:extLst>
            </p:cNvPr>
            <p:cNvSpPr txBox="1"/>
            <p:nvPr/>
          </p:nvSpPr>
          <p:spPr>
            <a:xfrm>
              <a:off x="5620511" y="2910842"/>
              <a:ext cx="3876411" cy="615192"/>
            </a:xfrm>
            <a:prstGeom prst="rect">
              <a:avLst/>
            </a:prstGeom>
            <a:noFill/>
          </p:spPr>
          <p:txBody>
            <a:bodyPr wrap="square" rtlCol="0">
              <a:spAutoFit/>
            </a:bodyPr>
            <a:lstStyle/>
            <a:p>
              <a:r>
                <a:rPr lang="en-US" sz="1350" b="1" dirty="0" err="1">
                  <a:solidFill>
                    <a:schemeClr val="bg1">
                      <a:lumMod val="95000"/>
                    </a:schemeClr>
                  </a:solidFill>
                  <a:latin typeface="Arial" panose="020B0604020202020204" pitchFamily="34" charset="0"/>
                  <a:cs typeface="Arial" panose="020B0604020202020204" pitchFamily="34" charset="0"/>
                </a:rPr>
                <a:t>Tổ</a:t>
              </a:r>
              <a:r>
                <a:rPr lang="en-US" sz="1350" b="1" dirty="0">
                  <a:solidFill>
                    <a:schemeClr val="bg1">
                      <a:lumMod val="95000"/>
                    </a:schemeClr>
                  </a:solidFill>
                  <a:latin typeface="Arial" panose="020B0604020202020204" pitchFamily="34" charset="0"/>
                  <a:cs typeface="Arial" panose="020B0604020202020204" pitchFamily="34" charset="0"/>
                </a:rPr>
                <a:t> 2</a:t>
              </a:r>
              <a:endParaRPr lang="vi-VN" sz="1350" b="1" dirty="0">
                <a:solidFill>
                  <a:schemeClr val="bg1">
                    <a:lumMod val="95000"/>
                  </a:schemeClr>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2AD9862-44ED-4DBB-B40F-1C4DF53D6A16}"/>
                </a:ext>
              </a:extLst>
            </p:cNvPr>
            <p:cNvSpPr txBox="1"/>
            <p:nvPr/>
          </p:nvSpPr>
          <p:spPr>
            <a:xfrm>
              <a:off x="5620511" y="3426021"/>
              <a:ext cx="4321920" cy="520548"/>
            </a:xfrm>
            <a:prstGeom prst="rect">
              <a:avLst/>
            </a:prstGeom>
            <a:noFill/>
          </p:spPr>
          <p:txBody>
            <a:bodyPr wrap="square" rtlCol="0">
              <a:spAutoFit/>
            </a:bodyPr>
            <a:lstStyle/>
            <a:p>
              <a:r>
                <a:rPr lang="en-US" sz="1050" dirty="0" err="1">
                  <a:solidFill>
                    <a:schemeClr val="bg1">
                      <a:lumMod val="95000"/>
                    </a:schemeClr>
                  </a:solidFill>
                  <a:latin typeface="Arial" panose="020B0604020202020204" pitchFamily="34" charset="0"/>
                  <a:cs typeface="Arial" panose="020B0604020202020204" pitchFamily="34" charset="0"/>
                </a:rPr>
                <a:t>Bài</a:t>
              </a:r>
              <a:r>
                <a:rPr lang="en-US" sz="1050" dirty="0">
                  <a:solidFill>
                    <a:schemeClr val="bg1">
                      <a:lumMod val="95000"/>
                    </a:schemeClr>
                  </a:solidFill>
                  <a:latin typeface="Arial" panose="020B0604020202020204" pitchFamily="34" charset="0"/>
                  <a:cs typeface="Arial" panose="020B0604020202020204" pitchFamily="34" charset="0"/>
                </a:rPr>
                <a:t> </a:t>
              </a:r>
              <a:r>
                <a:rPr lang="en-US" sz="1050" dirty="0" err="1">
                  <a:solidFill>
                    <a:schemeClr val="bg1">
                      <a:lumMod val="95000"/>
                    </a:schemeClr>
                  </a:solidFill>
                  <a:latin typeface="Arial" panose="020B0604020202020204" pitchFamily="34" charset="0"/>
                  <a:cs typeface="Arial" panose="020B0604020202020204" pitchFamily="34" charset="0"/>
                </a:rPr>
                <a:t>thuyết</a:t>
              </a:r>
              <a:r>
                <a:rPr lang="en-US" sz="1050" dirty="0">
                  <a:solidFill>
                    <a:schemeClr val="bg1">
                      <a:lumMod val="95000"/>
                    </a:schemeClr>
                  </a:solidFill>
                  <a:latin typeface="Arial" panose="020B0604020202020204" pitchFamily="34" charset="0"/>
                  <a:cs typeface="Arial" panose="020B0604020202020204" pitchFamily="34" charset="0"/>
                </a:rPr>
                <a:t> </a:t>
              </a:r>
              <a:r>
                <a:rPr lang="en-US" sz="1050" dirty="0" err="1">
                  <a:solidFill>
                    <a:schemeClr val="bg1">
                      <a:lumMod val="95000"/>
                    </a:schemeClr>
                  </a:solidFill>
                  <a:latin typeface="Arial" panose="020B0604020202020204" pitchFamily="34" charset="0"/>
                  <a:cs typeface="Arial" panose="020B0604020202020204" pitchFamily="34" charset="0"/>
                </a:rPr>
                <a:t>trình</a:t>
              </a:r>
              <a:r>
                <a:rPr lang="en-US" sz="1050" dirty="0">
                  <a:solidFill>
                    <a:schemeClr val="bg1">
                      <a:lumMod val="95000"/>
                    </a:schemeClr>
                  </a:solidFill>
                  <a:latin typeface="Arial" panose="020B0604020202020204" pitchFamily="34" charset="0"/>
                  <a:cs typeface="Arial" panose="020B0604020202020204" pitchFamily="34" charset="0"/>
                </a:rPr>
                <a:t> </a:t>
              </a:r>
              <a:r>
                <a:rPr lang="en-US" sz="1050" dirty="0" err="1">
                  <a:solidFill>
                    <a:schemeClr val="bg1">
                      <a:lumMod val="95000"/>
                    </a:schemeClr>
                  </a:solidFill>
                  <a:latin typeface="Arial" panose="020B0604020202020204" pitchFamily="34" charset="0"/>
                  <a:cs typeface="Arial" panose="020B0604020202020204" pitchFamily="34" charset="0"/>
                </a:rPr>
                <a:t>Công</a:t>
              </a:r>
              <a:r>
                <a:rPr lang="en-US" sz="1050" dirty="0">
                  <a:solidFill>
                    <a:schemeClr val="bg1">
                      <a:lumMod val="95000"/>
                    </a:schemeClr>
                  </a:solidFill>
                  <a:latin typeface="Arial" panose="020B0604020202020204" pitchFamily="34" charset="0"/>
                  <a:cs typeface="Arial" panose="020B0604020202020204" pitchFamily="34" charset="0"/>
                </a:rPr>
                <a:t> </a:t>
              </a:r>
              <a:r>
                <a:rPr lang="en-US" sz="1050" dirty="0" err="1">
                  <a:solidFill>
                    <a:schemeClr val="bg1">
                      <a:lumMod val="95000"/>
                    </a:schemeClr>
                  </a:solidFill>
                  <a:latin typeface="Arial" panose="020B0604020202020204" pitchFamily="34" charset="0"/>
                  <a:cs typeface="Arial" panose="020B0604020202020204" pitchFamily="34" charset="0"/>
                </a:rPr>
                <a:t>nghệ</a:t>
              </a:r>
              <a:r>
                <a:rPr lang="en-US" sz="1050" dirty="0">
                  <a:solidFill>
                    <a:schemeClr val="bg1">
                      <a:lumMod val="95000"/>
                    </a:schemeClr>
                  </a:solidFill>
                  <a:latin typeface="Arial" panose="020B0604020202020204" pitchFamily="34" charset="0"/>
                  <a:cs typeface="Arial" panose="020B0604020202020204" pitchFamily="34" charset="0"/>
                </a:rPr>
                <a:t> 10</a:t>
              </a:r>
              <a:endParaRPr lang="vi-VN" sz="1050" dirty="0">
                <a:solidFill>
                  <a:schemeClr val="bg1">
                    <a:lumMod val="95000"/>
                  </a:schemeClr>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588C72B6-397B-45E2-B514-3347189FB2F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l="22129" r="22129"/>
            <a:stretch/>
          </p:blipFill>
          <p:spPr bwMode="auto">
            <a:xfrm>
              <a:off x="4600336" y="2870843"/>
              <a:ext cx="1020176" cy="1030544"/>
            </a:xfrm>
            <a:custGeom>
              <a:avLst/>
              <a:gdLst>
                <a:gd name="connsiteX0" fmla="*/ 810398 w 1620796"/>
                <a:gd name="connsiteY0" fmla="*/ 0 h 1637270"/>
                <a:gd name="connsiteX1" fmla="*/ 1620796 w 1620796"/>
                <a:gd name="connsiteY1" fmla="*/ 818635 h 1637270"/>
                <a:gd name="connsiteX2" fmla="*/ 810398 w 1620796"/>
                <a:gd name="connsiteY2" fmla="*/ 1637270 h 1637270"/>
                <a:gd name="connsiteX3" fmla="*/ 0 w 1620796"/>
                <a:gd name="connsiteY3" fmla="*/ 818635 h 1637270"/>
                <a:gd name="connsiteX4" fmla="*/ 810398 w 1620796"/>
                <a:gd name="connsiteY4" fmla="*/ 0 h 163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796" h="1637270">
                  <a:moveTo>
                    <a:pt x="810398" y="0"/>
                  </a:moveTo>
                  <a:cubicBezTo>
                    <a:pt x="1257968" y="0"/>
                    <a:pt x="1620796" y="366515"/>
                    <a:pt x="1620796" y="818635"/>
                  </a:cubicBezTo>
                  <a:cubicBezTo>
                    <a:pt x="1620796" y="1270755"/>
                    <a:pt x="1257968" y="1637270"/>
                    <a:pt x="810398" y="1637270"/>
                  </a:cubicBezTo>
                  <a:cubicBezTo>
                    <a:pt x="362828" y="1637270"/>
                    <a:pt x="0" y="1270755"/>
                    <a:pt x="0" y="818635"/>
                  </a:cubicBezTo>
                  <a:cubicBezTo>
                    <a:pt x="0" y="366515"/>
                    <a:pt x="362828" y="0"/>
                    <a:pt x="810398" y="0"/>
                  </a:cubicBezTo>
                  <a:close/>
                </a:path>
              </a:pathLst>
            </a:custGeom>
            <a:noFill/>
            <a:ln w="38100">
              <a:solidFill>
                <a:schemeClr val="bg1">
                  <a:lumMod val="95000"/>
                </a:schemeClr>
              </a:solidFill>
            </a:ln>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3B74D6D5-3B00-4486-BADF-AE101CA03A97}"/>
              </a:ext>
            </a:extLst>
          </p:cNvPr>
          <p:cNvSpPr txBox="1"/>
          <p:nvPr/>
        </p:nvSpPr>
        <p:spPr>
          <a:xfrm>
            <a:off x="3474015" y="3592996"/>
            <a:ext cx="2195971" cy="646331"/>
          </a:xfrm>
          <a:prstGeom prst="rect">
            <a:avLst/>
          </a:prstGeom>
          <a:noFill/>
        </p:spPr>
        <p:txBody>
          <a:bodyPr wrap="square" rtlCol="0">
            <a:spAutoFit/>
          </a:bodyPr>
          <a:lstStyle/>
          <a:p>
            <a:pPr algn="ctr"/>
            <a:r>
              <a:rPr lang="en-US" b="1" dirty="0" err="1">
                <a:solidFill>
                  <a:schemeClr val="bg1">
                    <a:lumMod val="95000"/>
                  </a:schemeClr>
                </a:solidFill>
                <a:latin typeface="Arial" panose="020B0604020202020204" pitchFamily="34" charset="0"/>
                <a:cs typeface="Arial" panose="020B0604020202020204" pitchFamily="34" charset="0"/>
              </a:rPr>
              <a:t>Phạm</a:t>
            </a:r>
            <a:r>
              <a:rPr lang="en-US" b="1" dirty="0">
                <a:solidFill>
                  <a:schemeClr val="bg1">
                    <a:lumMod val="95000"/>
                  </a:schemeClr>
                </a:solidFill>
                <a:latin typeface="Arial" panose="020B0604020202020204" pitchFamily="34" charset="0"/>
                <a:cs typeface="Arial" panose="020B0604020202020204" pitchFamily="34" charset="0"/>
              </a:rPr>
              <a:t> Thị Ánh </a:t>
            </a:r>
            <a:r>
              <a:rPr lang="en-US" b="1" dirty="0" err="1">
                <a:solidFill>
                  <a:schemeClr val="bg1">
                    <a:lumMod val="95000"/>
                  </a:schemeClr>
                </a:solidFill>
                <a:latin typeface="Arial" panose="020B0604020202020204" pitchFamily="34" charset="0"/>
                <a:cs typeface="Arial" panose="020B0604020202020204" pitchFamily="34" charset="0"/>
              </a:rPr>
              <a:t>Vy</a:t>
            </a:r>
            <a:endParaRPr lang="en-US" b="1" dirty="0">
              <a:solidFill>
                <a:schemeClr val="bg1">
                  <a:lumMod val="95000"/>
                </a:schemeClr>
              </a:solidFill>
              <a:latin typeface="Arial" panose="020B0604020202020204" pitchFamily="34" charset="0"/>
              <a:cs typeface="Arial" panose="020B0604020202020204" pitchFamily="34" charset="0"/>
            </a:endParaRPr>
          </a:p>
          <a:p>
            <a:pPr algn="ctr"/>
            <a:r>
              <a:rPr lang="en-US" dirty="0">
                <a:solidFill>
                  <a:schemeClr val="bg1">
                    <a:lumMod val="95000"/>
                  </a:schemeClr>
                </a:solidFill>
                <a:latin typeface="Arial" panose="020B0604020202020204" pitchFamily="34" charset="0"/>
                <a:cs typeface="Arial" panose="020B0604020202020204" pitchFamily="34" charset="0"/>
              </a:rPr>
              <a:t>(</a:t>
            </a:r>
            <a:r>
              <a:rPr lang="en-US" dirty="0" err="1">
                <a:solidFill>
                  <a:schemeClr val="bg1">
                    <a:lumMod val="95000"/>
                  </a:schemeClr>
                </a:solidFill>
                <a:latin typeface="Arial" panose="020B0604020202020204" pitchFamily="34" charset="0"/>
                <a:cs typeface="Arial" panose="020B0604020202020204" pitchFamily="34" charset="0"/>
              </a:rPr>
              <a:t>nhóm</a:t>
            </a:r>
            <a:r>
              <a:rPr lang="en-US" dirty="0">
                <a:solidFill>
                  <a:schemeClr val="bg1">
                    <a:lumMod val="95000"/>
                  </a:schemeClr>
                </a:solidFill>
                <a:latin typeface="Arial" panose="020B0604020202020204" pitchFamily="34" charset="0"/>
                <a:cs typeface="Arial" panose="020B0604020202020204" pitchFamily="34" charset="0"/>
              </a:rPr>
              <a:t> </a:t>
            </a:r>
            <a:r>
              <a:rPr lang="en-US" dirty="0" err="1">
                <a:solidFill>
                  <a:schemeClr val="bg1">
                    <a:lumMod val="95000"/>
                  </a:schemeClr>
                </a:solidFill>
                <a:latin typeface="Arial" panose="020B0604020202020204" pitchFamily="34" charset="0"/>
                <a:cs typeface="Arial" panose="020B0604020202020204" pitchFamily="34" charset="0"/>
              </a:rPr>
              <a:t>trưởng</a:t>
            </a:r>
            <a:r>
              <a:rPr lang="en-US" dirty="0">
                <a:solidFill>
                  <a:schemeClr val="bg1">
                    <a:lumMod val="95000"/>
                  </a:schemeClr>
                </a:solidFill>
                <a:latin typeface="Arial" panose="020B0604020202020204" pitchFamily="34" charset="0"/>
                <a:cs typeface="Arial" panose="020B0604020202020204" pitchFamily="34" charset="0"/>
              </a:rPr>
              <a:t>)</a:t>
            </a:r>
            <a:endParaRPr lang="vi-VN" sz="1350" dirty="0">
              <a:solidFill>
                <a:schemeClr val="bg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618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F8A8574A-6A43-4BDF-B27B-07276002360E}"/>
              </a:ext>
            </a:extLst>
          </p:cNvPr>
          <p:cNvSpPr/>
          <p:nvPr/>
        </p:nvSpPr>
        <p:spPr>
          <a:xfrm>
            <a:off x="-1223010" y="2929550"/>
            <a:ext cx="11590020" cy="10036700"/>
          </a:xfrm>
          <a:prstGeom prst="ellipse">
            <a:avLst/>
          </a:prstGeom>
          <a:solidFill>
            <a:srgbClr val="6496D9"/>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7" name="TextBox 6">
            <a:extLst>
              <a:ext uri="{FF2B5EF4-FFF2-40B4-BE49-F238E27FC236}">
                <a16:creationId xmlns:a16="http://schemas.microsoft.com/office/drawing/2014/main" id="{4DE07141-9DCF-4512-A4F5-993414013A47}"/>
              </a:ext>
            </a:extLst>
          </p:cNvPr>
          <p:cNvSpPr txBox="1"/>
          <p:nvPr/>
        </p:nvSpPr>
        <p:spPr>
          <a:xfrm>
            <a:off x="2467310" y="1050400"/>
            <a:ext cx="4209380" cy="461665"/>
          </a:xfrm>
          <a:prstGeom prst="rect">
            <a:avLst/>
          </a:prstGeom>
          <a:noFill/>
        </p:spPr>
        <p:txBody>
          <a:bodyPr wrap="square" rtlCol="0">
            <a:spAutoFit/>
          </a:bodyPr>
          <a:lstStyle/>
          <a:p>
            <a:pPr algn="ctr"/>
            <a:r>
              <a:rPr lang="en-US" sz="2400" b="1">
                <a:solidFill>
                  <a:schemeClr val="bg1">
                    <a:lumMod val="95000"/>
                  </a:schemeClr>
                </a:solidFill>
                <a:latin typeface="Arial" panose="020B0604020202020204" pitchFamily="34" charset="0"/>
                <a:cs typeface="Arial" panose="020B0604020202020204" pitchFamily="34" charset="0"/>
              </a:rPr>
              <a:t>Thành viên </a:t>
            </a:r>
            <a:r>
              <a:rPr lang="en-US" sz="2400" b="1" err="1">
                <a:solidFill>
                  <a:schemeClr val="bg1">
                    <a:lumMod val="95000"/>
                  </a:schemeClr>
                </a:solidFill>
                <a:latin typeface="Arial" panose="020B0604020202020204" pitchFamily="34" charset="0"/>
                <a:cs typeface="Arial" panose="020B0604020202020204" pitchFamily="34" charset="0"/>
              </a:rPr>
              <a:t>trong</a:t>
            </a:r>
            <a:r>
              <a:rPr lang="en-US" sz="2400" b="1">
                <a:solidFill>
                  <a:schemeClr val="bg1">
                    <a:lumMod val="95000"/>
                  </a:schemeClr>
                </a:solidFill>
                <a:latin typeface="Arial" panose="020B0604020202020204" pitchFamily="34" charset="0"/>
                <a:cs typeface="Arial" panose="020B0604020202020204" pitchFamily="34" charset="0"/>
              </a:rPr>
              <a:t> </a:t>
            </a:r>
            <a:r>
              <a:rPr lang="en-US" sz="2400" b="1" err="1">
                <a:solidFill>
                  <a:schemeClr val="bg1">
                    <a:lumMod val="95000"/>
                  </a:schemeClr>
                </a:solidFill>
                <a:latin typeface="Arial" panose="020B0604020202020204" pitchFamily="34" charset="0"/>
                <a:cs typeface="Arial" panose="020B0604020202020204" pitchFamily="34" charset="0"/>
              </a:rPr>
              <a:t>nhóm</a:t>
            </a:r>
            <a:endParaRPr lang="vi-VN" sz="2400" b="1">
              <a:solidFill>
                <a:schemeClr val="bg1">
                  <a:lumMod val="95000"/>
                </a:schemeClr>
              </a:solidFill>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FA50D435-08A1-45A7-9B88-83C94636295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6715" y="2449973"/>
            <a:ext cx="1320818" cy="13208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AB6206C-0ED0-46E6-80FE-88F4662BF4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9006" y="1219107"/>
            <a:ext cx="2233828" cy="223382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64E4384-948F-41B1-B0C9-0329FF18B15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07599" y="2336021"/>
            <a:ext cx="1406560" cy="14065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9EE76EF3-2392-4A03-97D0-DAC0F5EECBA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1194" y="3110382"/>
            <a:ext cx="1406560" cy="140656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74B8A864-3939-4649-A3E0-62D9C9FB65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55271" y="3971541"/>
            <a:ext cx="1461520" cy="146152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E304C270-67E9-4C1B-BBBF-7DFCA9C779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20028" y="5154717"/>
            <a:ext cx="1657661" cy="165766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128B8F12-02DD-4FD3-9BD5-86EDDF51E7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38180" y="7060005"/>
            <a:ext cx="1560350" cy="156035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41E240A8-5F3E-4A8E-802A-978853F2FBF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81017" y="8722339"/>
            <a:ext cx="1691333" cy="169133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668C216C-E3AE-4960-AE23-7EB91C10652C}"/>
              </a:ext>
            </a:extLst>
          </p:cNvPr>
          <p:cNvGrpSpPr/>
          <p:nvPr/>
        </p:nvGrpSpPr>
        <p:grpSpPr>
          <a:xfrm>
            <a:off x="373590" y="277492"/>
            <a:ext cx="2605798" cy="524724"/>
            <a:chOff x="4600336" y="2870843"/>
            <a:chExt cx="5342095" cy="1075726"/>
          </a:xfrm>
        </p:grpSpPr>
        <p:sp>
          <p:nvSpPr>
            <p:cNvPr id="17" name="TextBox 16">
              <a:extLst>
                <a:ext uri="{FF2B5EF4-FFF2-40B4-BE49-F238E27FC236}">
                  <a16:creationId xmlns:a16="http://schemas.microsoft.com/office/drawing/2014/main" id="{4CD4BE44-5022-439F-8CD5-42E5F4F0F76E}"/>
                </a:ext>
              </a:extLst>
            </p:cNvPr>
            <p:cNvSpPr txBox="1"/>
            <p:nvPr/>
          </p:nvSpPr>
          <p:spPr>
            <a:xfrm>
              <a:off x="5620511" y="2910842"/>
              <a:ext cx="3876411" cy="615192"/>
            </a:xfrm>
            <a:prstGeom prst="rect">
              <a:avLst/>
            </a:prstGeom>
            <a:noFill/>
          </p:spPr>
          <p:txBody>
            <a:bodyPr wrap="square" rtlCol="0">
              <a:spAutoFit/>
            </a:bodyPr>
            <a:lstStyle/>
            <a:p>
              <a:r>
                <a:rPr lang="en-US" sz="1350" b="1" dirty="0" err="1">
                  <a:solidFill>
                    <a:schemeClr val="bg1">
                      <a:lumMod val="95000"/>
                    </a:schemeClr>
                  </a:solidFill>
                  <a:latin typeface="Arial" panose="020B0604020202020204" pitchFamily="34" charset="0"/>
                  <a:cs typeface="Arial" panose="020B0604020202020204" pitchFamily="34" charset="0"/>
                </a:rPr>
                <a:t>Tổ</a:t>
              </a:r>
              <a:r>
                <a:rPr lang="en-US" sz="1350" b="1" dirty="0">
                  <a:solidFill>
                    <a:schemeClr val="bg1">
                      <a:lumMod val="95000"/>
                    </a:schemeClr>
                  </a:solidFill>
                  <a:latin typeface="Arial" panose="020B0604020202020204" pitchFamily="34" charset="0"/>
                  <a:cs typeface="Arial" panose="020B0604020202020204" pitchFamily="34" charset="0"/>
                </a:rPr>
                <a:t> 2</a:t>
              </a:r>
              <a:endParaRPr lang="vi-VN" sz="1350" b="1" dirty="0">
                <a:solidFill>
                  <a:schemeClr val="bg1">
                    <a:lumMod val="95000"/>
                  </a:schemeClr>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C1F7D707-BE0B-4733-AF55-7C3265E416AC}"/>
                </a:ext>
              </a:extLst>
            </p:cNvPr>
            <p:cNvSpPr txBox="1"/>
            <p:nvPr/>
          </p:nvSpPr>
          <p:spPr>
            <a:xfrm>
              <a:off x="5620511" y="3426021"/>
              <a:ext cx="4321920" cy="520548"/>
            </a:xfrm>
            <a:prstGeom prst="rect">
              <a:avLst/>
            </a:prstGeom>
            <a:noFill/>
          </p:spPr>
          <p:txBody>
            <a:bodyPr wrap="square" rtlCol="0">
              <a:spAutoFit/>
            </a:bodyPr>
            <a:lstStyle/>
            <a:p>
              <a:r>
                <a:rPr lang="en-US" sz="1050" dirty="0" err="1">
                  <a:solidFill>
                    <a:schemeClr val="bg1">
                      <a:lumMod val="95000"/>
                    </a:schemeClr>
                  </a:solidFill>
                  <a:latin typeface="Arial" panose="020B0604020202020204" pitchFamily="34" charset="0"/>
                  <a:cs typeface="Arial" panose="020B0604020202020204" pitchFamily="34" charset="0"/>
                </a:rPr>
                <a:t>Bài</a:t>
              </a:r>
              <a:r>
                <a:rPr lang="en-US" sz="1050" dirty="0">
                  <a:solidFill>
                    <a:schemeClr val="bg1">
                      <a:lumMod val="95000"/>
                    </a:schemeClr>
                  </a:solidFill>
                  <a:latin typeface="Arial" panose="020B0604020202020204" pitchFamily="34" charset="0"/>
                  <a:cs typeface="Arial" panose="020B0604020202020204" pitchFamily="34" charset="0"/>
                </a:rPr>
                <a:t> </a:t>
              </a:r>
              <a:r>
                <a:rPr lang="en-US" sz="1050" dirty="0" err="1">
                  <a:solidFill>
                    <a:schemeClr val="bg1">
                      <a:lumMod val="95000"/>
                    </a:schemeClr>
                  </a:solidFill>
                  <a:latin typeface="Arial" panose="020B0604020202020204" pitchFamily="34" charset="0"/>
                  <a:cs typeface="Arial" panose="020B0604020202020204" pitchFamily="34" charset="0"/>
                </a:rPr>
                <a:t>thuyết</a:t>
              </a:r>
              <a:r>
                <a:rPr lang="en-US" sz="1050" dirty="0">
                  <a:solidFill>
                    <a:schemeClr val="bg1">
                      <a:lumMod val="95000"/>
                    </a:schemeClr>
                  </a:solidFill>
                  <a:latin typeface="Arial" panose="020B0604020202020204" pitchFamily="34" charset="0"/>
                  <a:cs typeface="Arial" panose="020B0604020202020204" pitchFamily="34" charset="0"/>
                </a:rPr>
                <a:t> </a:t>
              </a:r>
              <a:r>
                <a:rPr lang="en-US" sz="1050" dirty="0" err="1">
                  <a:solidFill>
                    <a:schemeClr val="bg1">
                      <a:lumMod val="95000"/>
                    </a:schemeClr>
                  </a:solidFill>
                  <a:latin typeface="Arial" panose="020B0604020202020204" pitchFamily="34" charset="0"/>
                  <a:cs typeface="Arial" panose="020B0604020202020204" pitchFamily="34" charset="0"/>
                </a:rPr>
                <a:t>trình</a:t>
              </a:r>
              <a:r>
                <a:rPr lang="en-US" sz="1050" dirty="0">
                  <a:solidFill>
                    <a:schemeClr val="bg1">
                      <a:lumMod val="95000"/>
                    </a:schemeClr>
                  </a:solidFill>
                  <a:latin typeface="Arial" panose="020B0604020202020204" pitchFamily="34" charset="0"/>
                  <a:cs typeface="Arial" panose="020B0604020202020204" pitchFamily="34" charset="0"/>
                </a:rPr>
                <a:t> </a:t>
              </a:r>
              <a:r>
                <a:rPr lang="en-US" sz="1050" dirty="0" err="1">
                  <a:solidFill>
                    <a:schemeClr val="bg1">
                      <a:lumMod val="95000"/>
                    </a:schemeClr>
                  </a:solidFill>
                  <a:latin typeface="Arial" panose="020B0604020202020204" pitchFamily="34" charset="0"/>
                  <a:cs typeface="Arial" panose="020B0604020202020204" pitchFamily="34" charset="0"/>
                </a:rPr>
                <a:t>Công</a:t>
              </a:r>
              <a:r>
                <a:rPr lang="en-US" sz="1050" dirty="0">
                  <a:solidFill>
                    <a:schemeClr val="bg1">
                      <a:lumMod val="95000"/>
                    </a:schemeClr>
                  </a:solidFill>
                  <a:latin typeface="Arial" panose="020B0604020202020204" pitchFamily="34" charset="0"/>
                  <a:cs typeface="Arial" panose="020B0604020202020204" pitchFamily="34" charset="0"/>
                </a:rPr>
                <a:t> </a:t>
              </a:r>
              <a:r>
                <a:rPr lang="en-US" sz="1050" dirty="0" err="1">
                  <a:solidFill>
                    <a:schemeClr val="bg1">
                      <a:lumMod val="95000"/>
                    </a:schemeClr>
                  </a:solidFill>
                  <a:latin typeface="Arial" panose="020B0604020202020204" pitchFamily="34" charset="0"/>
                  <a:cs typeface="Arial" panose="020B0604020202020204" pitchFamily="34" charset="0"/>
                </a:rPr>
                <a:t>nghệ</a:t>
              </a:r>
              <a:r>
                <a:rPr lang="en-US" sz="1050" dirty="0">
                  <a:solidFill>
                    <a:schemeClr val="bg1">
                      <a:lumMod val="95000"/>
                    </a:schemeClr>
                  </a:solidFill>
                  <a:latin typeface="Arial" panose="020B0604020202020204" pitchFamily="34" charset="0"/>
                  <a:cs typeface="Arial" panose="020B0604020202020204" pitchFamily="34" charset="0"/>
                </a:rPr>
                <a:t> 10</a:t>
              </a:r>
              <a:endParaRPr lang="vi-VN" sz="1050" dirty="0">
                <a:solidFill>
                  <a:schemeClr val="bg1">
                    <a:lumMod val="95000"/>
                  </a:schemeClr>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9CFCC85D-A8B9-4B73-AAFE-3D299155E7A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l="22129" r="22129"/>
            <a:stretch/>
          </p:blipFill>
          <p:spPr bwMode="auto">
            <a:xfrm>
              <a:off x="4600336" y="2870843"/>
              <a:ext cx="1020176" cy="1030544"/>
            </a:xfrm>
            <a:custGeom>
              <a:avLst/>
              <a:gdLst>
                <a:gd name="connsiteX0" fmla="*/ 810398 w 1620796"/>
                <a:gd name="connsiteY0" fmla="*/ 0 h 1637270"/>
                <a:gd name="connsiteX1" fmla="*/ 1620796 w 1620796"/>
                <a:gd name="connsiteY1" fmla="*/ 818635 h 1637270"/>
                <a:gd name="connsiteX2" fmla="*/ 810398 w 1620796"/>
                <a:gd name="connsiteY2" fmla="*/ 1637270 h 1637270"/>
                <a:gd name="connsiteX3" fmla="*/ 0 w 1620796"/>
                <a:gd name="connsiteY3" fmla="*/ 818635 h 1637270"/>
                <a:gd name="connsiteX4" fmla="*/ 810398 w 1620796"/>
                <a:gd name="connsiteY4" fmla="*/ 0 h 163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796" h="1637270">
                  <a:moveTo>
                    <a:pt x="810398" y="0"/>
                  </a:moveTo>
                  <a:cubicBezTo>
                    <a:pt x="1257968" y="0"/>
                    <a:pt x="1620796" y="366515"/>
                    <a:pt x="1620796" y="818635"/>
                  </a:cubicBezTo>
                  <a:cubicBezTo>
                    <a:pt x="1620796" y="1270755"/>
                    <a:pt x="1257968" y="1637270"/>
                    <a:pt x="810398" y="1637270"/>
                  </a:cubicBezTo>
                  <a:cubicBezTo>
                    <a:pt x="362828" y="1637270"/>
                    <a:pt x="0" y="1270755"/>
                    <a:pt x="0" y="818635"/>
                  </a:cubicBezTo>
                  <a:cubicBezTo>
                    <a:pt x="0" y="366515"/>
                    <a:pt x="362828" y="0"/>
                    <a:pt x="810398" y="0"/>
                  </a:cubicBezTo>
                  <a:close/>
                </a:path>
              </a:pathLst>
            </a:custGeom>
            <a:noFill/>
            <a:ln w="38100">
              <a:solidFill>
                <a:schemeClr val="bg1">
                  <a:lumMod val="95000"/>
                </a:schemeClr>
              </a:solidFill>
            </a:ln>
            <a:extLst>
              <a:ext uri="{909E8E84-426E-40DD-AFC4-6F175D3DCCD1}">
                <a14:hiddenFill xmlns:a14="http://schemas.microsoft.com/office/drawing/2010/main">
                  <a:solidFill>
                    <a:srgbClr val="FFFFFF"/>
                  </a:solidFill>
                </a14:hiddenFill>
              </a:ext>
            </a:extLst>
          </p:spPr>
        </p:pic>
      </p:grpSp>
      <p:sp>
        <p:nvSpPr>
          <p:cNvPr id="20" name="TextBox 19">
            <a:extLst>
              <a:ext uri="{FF2B5EF4-FFF2-40B4-BE49-F238E27FC236}">
                <a16:creationId xmlns:a16="http://schemas.microsoft.com/office/drawing/2014/main" id="{6EAC6A8F-6E1A-42CE-B23A-F27A1455BBFB}"/>
              </a:ext>
            </a:extLst>
          </p:cNvPr>
          <p:cNvSpPr txBox="1"/>
          <p:nvPr/>
        </p:nvSpPr>
        <p:spPr>
          <a:xfrm>
            <a:off x="3474015" y="3592996"/>
            <a:ext cx="2195971" cy="646331"/>
          </a:xfrm>
          <a:prstGeom prst="rect">
            <a:avLst/>
          </a:prstGeom>
          <a:noFill/>
        </p:spPr>
        <p:txBody>
          <a:bodyPr wrap="square" rtlCol="0">
            <a:spAutoFit/>
          </a:bodyPr>
          <a:lstStyle/>
          <a:p>
            <a:pPr algn="ctr"/>
            <a:r>
              <a:rPr lang="en-US" b="1" dirty="0" err="1">
                <a:solidFill>
                  <a:schemeClr val="bg1">
                    <a:lumMod val="95000"/>
                  </a:schemeClr>
                </a:solidFill>
                <a:latin typeface="Arial" panose="020B0604020202020204" pitchFamily="34" charset="0"/>
                <a:cs typeface="Arial" panose="020B0604020202020204" pitchFamily="34" charset="0"/>
              </a:rPr>
              <a:t>Nguyễn</a:t>
            </a:r>
            <a:r>
              <a:rPr lang="en-US" b="1" dirty="0">
                <a:solidFill>
                  <a:schemeClr val="bg1">
                    <a:lumMod val="95000"/>
                  </a:schemeClr>
                </a:solidFill>
                <a:latin typeface="Arial" panose="020B0604020202020204" pitchFamily="34" charset="0"/>
                <a:cs typeface="Arial" panose="020B0604020202020204" pitchFamily="34" charset="0"/>
              </a:rPr>
              <a:t> Thị </a:t>
            </a:r>
            <a:r>
              <a:rPr lang="en-US" b="1" dirty="0" err="1">
                <a:solidFill>
                  <a:schemeClr val="bg1">
                    <a:lumMod val="95000"/>
                  </a:schemeClr>
                </a:solidFill>
                <a:latin typeface="Arial" panose="020B0604020202020204" pitchFamily="34" charset="0"/>
                <a:cs typeface="Arial" panose="020B0604020202020204" pitchFamily="34" charset="0"/>
              </a:rPr>
              <a:t>Khánh</a:t>
            </a:r>
            <a:r>
              <a:rPr lang="en-US" b="1" dirty="0">
                <a:solidFill>
                  <a:schemeClr val="bg1">
                    <a:lumMod val="95000"/>
                  </a:schemeClr>
                </a:solidFill>
                <a:latin typeface="Arial" panose="020B0604020202020204" pitchFamily="34" charset="0"/>
                <a:cs typeface="Arial" panose="020B0604020202020204" pitchFamily="34" charset="0"/>
              </a:rPr>
              <a:t> </a:t>
            </a:r>
            <a:r>
              <a:rPr lang="en-US" b="1" dirty="0" err="1">
                <a:solidFill>
                  <a:schemeClr val="bg1">
                    <a:lumMod val="95000"/>
                  </a:schemeClr>
                </a:solidFill>
                <a:latin typeface="Arial" panose="020B0604020202020204" pitchFamily="34" charset="0"/>
                <a:cs typeface="Arial" panose="020B0604020202020204" pitchFamily="34" charset="0"/>
              </a:rPr>
              <a:t>Ngân</a:t>
            </a:r>
            <a:endParaRPr lang="vi-VN" sz="1350" b="1" dirty="0">
              <a:solidFill>
                <a:schemeClr val="bg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61273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F8A8574A-6A43-4BDF-B27B-07276002360E}"/>
              </a:ext>
            </a:extLst>
          </p:cNvPr>
          <p:cNvSpPr/>
          <p:nvPr/>
        </p:nvSpPr>
        <p:spPr>
          <a:xfrm>
            <a:off x="-1223010" y="2909398"/>
            <a:ext cx="11590020" cy="10036700"/>
          </a:xfrm>
          <a:prstGeom prst="ellipse">
            <a:avLst/>
          </a:prstGeom>
          <a:solidFill>
            <a:srgbClr val="00888A"/>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7" name="TextBox 6">
            <a:extLst>
              <a:ext uri="{FF2B5EF4-FFF2-40B4-BE49-F238E27FC236}">
                <a16:creationId xmlns:a16="http://schemas.microsoft.com/office/drawing/2014/main" id="{4DE07141-9DCF-4512-A4F5-993414013A47}"/>
              </a:ext>
            </a:extLst>
          </p:cNvPr>
          <p:cNvSpPr txBox="1"/>
          <p:nvPr/>
        </p:nvSpPr>
        <p:spPr>
          <a:xfrm>
            <a:off x="2467310" y="1050400"/>
            <a:ext cx="4209380" cy="461665"/>
          </a:xfrm>
          <a:prstGeom prst="rect">
            <a:avLst/>
          </a:prstGeom>
          <a:noFill/>
        </p:spPr>
        <p:txBody>
          <a:bodyPr wrap="square" rtlCol="0">
            <a:spAutoFit/>
          </a:bodyPr>
          <a:lstStyle/>
          <a:p>
            <a:pPr algn="ctr"/>
            <a:r>
              <a:rPr lang="en-US" sz="2400" b="1">
                <a:solidFill>
                  <a:schemeClr val="bg1">
                    <a:lumMod val="95000"/>
                  </a:schemeClr>
                </a:solidFill>
                <a:latin typeface="Arial" panose="020B0604020202020204" pitchFamily="34" charset="0"/>
                <a:cs typeface="Arial" panose="020B0604020202020204" pitchFamily="34" charset="0"/>
              </a:rPr>
              <a:t>Thành viên </a:t>
            </a:r>
            <a:r>
              <a:rPr lang="en-US" sz="2400" b="1" err="1">
                <a:solidFill>
                  <a:schemeClr val="bg1">
                    <a:lumMod val="95000"/>
                  </a:schemeClr>
                </a:solidFill>
                <a:latin typeface="Arial" panose="020B0604020202020204" pitchFamily="34" charset="0"/>
                <a:cs typeface="Arial" panose="020B0604020202020204" pitchFamily="34" charset="0"/>
              </a:rPr>
              <a:t>trong</a:t>
            </a:r>
            <a:r>
              <a:rPr lang="en-US" sz="2400" b="1">
                <a:solidFill>
                  <a:schemeClr val="bg1">
                    <a:lumMod val="95000"/>
                  </a:schemeClr>
                </a:solidFill>
                <a:latin typeface="Arial" panose="020B0604020202020204" pitchFamily="34" charset="0"/>
                <a:cs typeface="Arial" panose="020B0604020202020204" pitchFamily="34" charset="0"/>
              </a:rPr>
              <a:t> </a:t>
            </a:r>
            <a:r>
              <a:rPr lang="en-US" sz="2400" b="1" err="1">
                <a:solidFill>
                  <a:schemeClr val="bg1">
                    <a:lumMod val="95000"/>
                  </a:schemeClr>
                </a:solidFill>
                <a:latin typeface="Arial" panose="020B0604020202020204" pitchFamily="34" charset="0"/>
                <a:cs typeface="Arial" panose="020B0604020202020204" pitchFamily="34" charset="0"/>
              </a:rPr>
              <a:t>nhóm</a:t>
            </a:r>
            <a:endParaRPr lang="vi-VN" sz="2400" b="1">
              <a:solidFill>
                <a:schemeClr val="bg1">
                  <a:lumMod val="95000"/>
                </a:schemeClr>
              </a:solidFill>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FA50D435-08A1-45A7-9B88-83C9463629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910" y="3107792"/>
            <a:ext cx="1481260" cy="14812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AB6206C-0ED0-46E6-80FE-88F4662BF4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343" y="2205699"/>
            <a:ext cx="1625613" cy="16256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64E4384-948F-41B1-B0C9-0329FF18B1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6783" y="1386262"/>
            <a:ext cx="2075377" cy="207537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9EE76EF3-2392-4A03-97D0-DAC0F5EECB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6185" y="2213951"/>
            <a:ext cx="1625613" cy="162561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74B8A864-3939-4649-A3E0-62D9C9FB65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88008" y="3232345"/>
            <a:ext cx="1607956" cy="160795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E304C270-67E9-4C1B-BBBF-7DFCA9C779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59615" y="4537125"/>
            <a:ext cx="1743744" cy="174374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128B8F12-02DD-4FD3-9BD5-86EDDF51E7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38179" y="6581146"/>
            <a:ext cx="1657661" cy="165766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41E240A8-5F3E-4A8E-802A-978853F2FBF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90092" y="8238806"/>
            <a:ext cx="1691333" cy="169133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F400D1F4-D30D-47EB-A3DD-42B3EA826815}"/>
              </a:ext>
            </a:extLst>
          </p:cNvPr>
          <p:cNvGrpSpPr/>
          <p:nvPr/>
        </p:nvGrpSpPr>
        <p:grpSpPr>
          <a:xfrm>
            <a:off x="373590" y="283642"/>
            <a:ext cx="2605798" cy="524724"/>
            <a:chOff x="4600336" y="2870843"/>
            <a:chExt cx="5342095" cy="1075726"/>
          </a:xfrm>
        </p:grpSpPr>
        <p:sp>
          <p:nvSpPr>
            <p:cNvPr id="17" name="TextBox 16">
              <a:extLst>
                <a:ext uri="{FF2B5EF4-FFF2-40B4-BE49-F238E27FC236}">
                  <a16:creationId xmlns:a16="http://schemas.microsoft.com/office/drawing/2014/main" id="{4829B545-9DD5-41B5-876D-A192DC5169E8}"/>
                </a:ext>
              </a:extLst>
            </p:cNvPr>
            <p:cNvSpPr txBox="1"/>
            <p:nvPr/>
          </p:nvSpPr>
          <p:spPr>
            <a:xfrm>
              <a:off x="5620511" y="2910842"/>
              <a:ext cx="3876411" cy="615192"/>
            </a:xfrm>
            <a:prstGeom prst="rect">
              <a:avLst/>
            </a:prstGeom>
            <a:noFill/>
          </p:spPr>
          <p:txBody>
            <a:bodyPr wrap="square" rtlCol="0">
              <a:spAutoFit/>
            </a:bodyPr>
            <a:lstStyle/>
            <a:p>
              <a:r>
                <a:rPr lang="en-US" sz="1350" b="1" dirty="0" err="1">
                  <a:solidFill>
                    <a:schemeClr val="bg1">
                      <a:lumMod val="95000"/>
                    </a:schemeClr>
                  </a:solidFill>
                  <a:latin typeface="Arial" panose="020B0604020202020204" pitchFamily="34" charset="0"/>
                  <a:cs typeface="Arial" panose="020B0604020202020204" pitchFamily="34" charset="0"/>
                </a:rPr>
                <a:t>Tổ</a:t>
              </a:r>
              <a:r>
                <a:rPr lang="en-US" sz="1350" b="1" dirty="0">
                  <a:solidFill>
                    <a:schemeClr val="bg1">
                      <a:lumMod val="95000"/>
                    </a:schemeClr>
                  </a:solidFill>
                  <a:latin typeface="Arial" panose="020B0604020202020204" pitchFamily="34" charset="0"/>
                  <a:cs typeface="Arial" panose="020B0604020202020204" pitchFamily="34" charset="0"/>
                </a:rPr>
                <a:t> 2</a:t>
              </a:r>
              <a:endParaRPr lang="vi-VN" sz="1350" b="1" dirty="0">
                <a:solidFill>
                  <a:schemeClr val="bg1">
                    <a:lumMod val="95000"/>
                  </a:schemeClr>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EBD6A598-99D2-4651-B8DD-50115FD6CBA2}"/>
                </a:ext>
              </a:extLst>
            </p:cNvPr>
            <p:cNvSpPr txBox="1"/>
            <p:nvPr/>
          </p:nvSpPr>
          <p:spPr>
            <a:xfrm>
              <a:off x="5620511" y="3426021"/>
              <a:ext cx="4321920" cy="520548"/>
            </a:xfrm>
            <a:prstGeom prst="rect">
              <a:avLst/>
            </a:prstGeom>
            <a:noFill/>
          </p:spPr>
          <p:txBody>
            <a:bodyPr wrap="square" rtlCol="0">
              <a:spAutoFit/>
            </a:bodyPr>
            <a:lstStyle/>
            <a:p>
              <a:r>
                <a:rPr lang="en-US" sz="1050" dirty="0" err="1">
                  <a:solidFill>
                    <a:schemeClr val="bg1">
                      <a:lumMod val="95000"/>
                    </a:schemeClr>
                  </a:solidFill>
                  <a:latin typeface="Arial" panose="020B0604020202020204" pitchFamily="34" charset="0"/>
                  <a:cs typeface="Arial" panose="020B0604020202020204" pitchFamily="34" charset="0"/>
                </a:rPr>
                <a:t>Bài</a:t>
              </a:r>
              <a:r>
                <a:rPr lang="en-US" sz="1050" dirty="0">
                  <a:solidFill>
                    <a:schemeClr val="bg1">
                      <a:lumMod val="95000"/>
                    </a:schemeClr>
                  </a:solidFill>
                  <a:latin typeface="Arial" panose="020B0604020202020204" pitchFamily="34" charset="0"/>
                  <a:cs typeface="Arial" panose="020B0604020202020204" pitchFamily="34" charset="0"/>
                </a:rPr>
                <a:t> </a:t>
              </a:r>
              <a:r>
                <a:rPr lang="en-US" sz="1050" dirty="0" err="1">
                  <a:solidFill>
                    <a:schemeClr val="bg1">
                      <a:lumMod val="95000"/>
                    </a:schemeClr>
                  </a:solidFill>
                  <a:latin typeface="Arial" panose="020B0604020202020204" pitchFamily="34" charset="0"/>
                  <a:cs typeface="Arial" panose="020B0604020202020204" pitchFamily="34" charset="0"/>
                </a:rPr>
                <a:t>thuyết</a:t>
              </a:r>
              <a:r>
                <a:rPr lang="en-US" sz="1050" dirty="0">
                  <a:solidFill>
                    <a:schemeClr val="bg1">
                      <a:lumMod val="95000"/>
                    </a:schemeClr>
                  </a:solidFill>
                  <a:latin typeface="Arial" panose="020B0604020202020204" pitchFamily="34" charset="0"/>
                  <a:cs typeface="Arial" panose="020B0604020202020204" pitchFamily="34" charset="0"/>
                </a:rPr>
                <a:t> </a:t>
              </a:r>
              <a:r>
                <a:rPr lang="en-US" sz="1050" dirty="0" err="1">
                  <a:solidFill>
                    <a:schemeClr val="bg1">
                      <a:lumMod val="95000"/>
                    </a:schemeClr>
                  </a:solidFill>
                  <a:latin typeface="Arial" panose="020B0604020202020204" pitchFamily="34" charset="0"/>
                  <a:cs typeface="Arial" panose="020B0604020202020204" pitchFamily="34" charset="0"/>
                </a:rPr>
                <a:t>trình</a:t>
              </a:r>
              <a:r>
                <a:rPr lang="en-US" sz="1050" dirty="0">
                  <a:solidFill>
                    <a:schemeClr val="bg1">
                      <a:lumMod val="95000"/>
                    </a:schemeClr>
                  </a:solidFill>
                  <a:latin typeface="Arial" panose="020B0604020202020204" pitchFamily="34" charset="0"/>
                  <a:cs typeface="Arial" panose="020B0604020202020204" pitchFamily="34" charset="0"/>
                </a:rPr>
                <a:t> </a:t>
              </a:r>
              <a:r>
                <a:rPr lang="en-US" sz="1050" dirty="0" err="1">
                  <a:solidFill>
                    <a:schemeClr val="bg1">
                      <a:lumMod val="95000"/>
                    </a:schemeClr>
                  </a:solidFill>
                  <a:latin typeface="Arial" panose="020B0604020202020204" pitchFamily="34" charset="0"/>
                  <a:cs typeface="Arial" panose="020B0604020202020204" pitchFamily="34" charset="0"/>
                </a:rPr>
                <a:t>Công</a:t>
              </a:r>
              <a:r>
                <a:rPr lang="en-US" sz="1050" dirty="0">
                  <a:solidFill>
                    <a:schemeClr val="bg1">
                      <a:lumMod val="95000"/>
                    </a:schemeClr>
                  </a:solidFill>
                  <a:latin typeface="Arial" panose="020B0604020202020204" pitchFamily="34" charset="0"/>
                  <a:cs typeface="Arial" panose="020B0604020202020204" pitchFamily="34" charset="0"/>
                </a:rPr>
                <a:t> </a:t>
              </a:r>
              <a:r>
                <a:rPr lang="en-US" sz="1050" dirty="0" err="1">
                  <a:solidFill>
                    <a:schemeClr val="bg1">
                      <a:lumMod val="95000"/>
                    </a:schemeClr>
                  </a:solidFill>
                  <a:latin typeface="Arial" panose="020B0604020202020204" pitchFamily="34" charset="0"/>
                  <a:cs typeface="Arial" panose="020B0604020202020204" pitchFamily="34" charset="0"/>
                </a:rPr>
                <a:t>nghệ</a:t>
              </a:r>
              <a:r>
                <a:rPr lang="en-US" sz="1050" dirty="0">
                  <a:solidFill>
                    <a:schemeClr val="bg1">
                      <a:lumMod val="95000"/>
                    </a:schemeClr>
                  </a:solidFill>
                  <a:latin typeface="Arial" panose="020B0604020202020204" pitchFamily="34" charset="0"/>
                  <a:cs typeface="Arial" panose="020B0604020202020204" pitchFamily="34" charset="0"/>
                </a:rPr>
                <a:t> 10</a:t>
              </a:r>
              <a:endParaRPr lang="vi-VN" sz="1050" dirty="0">
                <a:solidFill>
                  <a:schemeClr val="bg1">
                    <a:lumMod val="95000"/>
                  </a:schemeClr>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221B11C7-255D-4C9F-92B6-D9C0E260921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l="22129" r="22129"/>
            <a:stretch/>
          </p:blipFill>
          <p:spPr bwMode="auto">
            <a:xfrm>
              <a:off x="4600336" y="2870843"/>
              <a:ext cx="1020176" cy="1030544"/>
            </a:xfrm>
            <a:custGeom>
              <a:avLst/>
              <a:gdLst>
                <a:gd name="connsiteX0" fmla="*/ 810398 w 1620796"/>
                <a:gd name="connsiteY0" fmla="*/ 0 h 1637270"/>
                <a:gd name="connsiteX1" fmla="*/ 1620796 w 1620796"/>
                <a:gd name="connsiteY1" fmla="*/ 818635 h 1637270"/>
                <a:gd name="connsiteX2" fmla="*/ 810398 w 1620796"/>
                <a:gd name="connsiteY2" fmla="*/ 1637270 h 1637270"/>
                <a:gd name="connsiteX3" fmla="*/ 0 w 1620796"/>
                <a:gd name="connsiteY3" fmla="*/ 818635 h 1637270"/>
                <a:gd name="connsiteX4" fmla="*/ 810398 w 1620796"/>
                <a:gd name="connsiteY4" fmla="*/ 0 h 163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796" h="1637270">
                  <a:moveTo>
                    <a:pt x="810398" y="0"/>
                  </a:moveTo>
                  <a:cubicBezTo>
                    <a:pt x="1257968" y="0"/>
                    <a:pt x="1620796" y="366515"/>
                    <a:pt x="1620796" y="818635"/>
                  </a:cubicBezTo>
                  <a:cubicBezTo>
                    <a:pt x="1620796" y="1270755"/>
                    <a:pt x="1257968" y="1637270"/>
                    <a:pt x="810398" y="1637270"/>
                  </a:cubicBezTo>
                  <a:cubicBezTo>
                    <a:pt x="362828" y="1637270"/>
                    <a:pt x="0" y="1270755"/>
                    <a:pt x="0" y="818635"/>
                  </a:cubicBezTo>
                  <a:cubicBezTo>
                    <a:pt x="0" y="366515"/>
                    <a:pt x="362828" y="0"/>
                    <a:pt x="810398" y="0"/>
                  </a:cubicBezTo>
                  <a:close/>
                </a:path>
              </a:pathLst>
            </a:custGeom>
            <a:noFill/>
            <a:ln w="38100">
              <a:solidFill>
                <a:schemeClr val="bg1">
                  <a:lumMod val="95000"/>
                </a:schemeClr>
              </a:solidFill>
            </a:ln>
            <a:extLst>
              <a:ext uri="{909E8E84-426E-40DD-AFC4-6F175D3DCCD1}">
                <a14:hiddenFill xmlns:a14="http://schemas.microsoft.com/office/drawing/2010/main">
                  <a:solidFill>
                    <a:srgbClr val="FFFFFF"/>
                  </a:solidFill>
                </a14:hiddenFill>
              </a:ext>
            </a:extLst>
          </p:spPr>
        </p:pic>
      </p:grpSp>
      <p:sp>
        <p:nvSpPr>
          <p:cNvPr id="20" name="TextBox 19">
            <a:extLst>
              <a:ext uri="{FF2B5EF4-FFF2-40B4-BE49-F238E27FC236}">
                <a16:creationId xmlns:a16="http://schemas.microsoft.com/office/drawing/2014/main" id="{5F6C563A-CC23-45A5-9664-3569CC0C5819}"/>
              </a:ext>
            </a:extLst>
          </p:cNvPr>
          <p:cNvSpPr txBox="1"/>
          <p:nvPr/>
        </p:nvSpPr>
        <p:spPr>
          <a:xfrm>
            <a:off x="3474015" y="3592996"/>
            <a:ext cx="2195971" cy="646331"/>
          </a:xfrm>
          <a:prstGeom prst="rect">
            <a:avLst/>
          </a:prstGeom>
          <a:noFill/>
        </p:spPr>
        <p:txBody>
          <a:bodyPr wrap="square" rtlCol="0">
            <a:spAutoFit/>
          </a:bodyPr>
          <a:lstStyle/>
          <a:p>
            <a:pPr algn="ctr"/>
            <a:r>
              <a:rPr lang="en-US" b="1" dirty="0" err="1">
                <a:solidFill>
                  <a:schemeClr val="bg1">
                    <a:lumMod val="95000"/>
                  </a:schemeClr>
                </a:solidFill>
                <a:latin typeface="Arial" panose="020B0604020202020204" pitchFamily="34" charset="0"/>
                <a:cs typeface="Arial" panose="020B0604020202020204" pitchFamily="34" charset="0"/>
              </a:rPr>
              <a:t>Nguyễn</a:t>
            </a:r>
            <a:r>
              <a:rPr lang="en-US" b="1" dirty="0">
                <a:solidFill>
                  <a:schemeClr val="bg1">
                    <a:lumMod val="95000"/>
                  </a:schemeClr>
                </a:solidFill>
                <a:latin typeface="Arial" panose="020B0604020202020204" pitchFamily="34" charset="0"/>
                <a:cs typeface="Arial" panose="020B0604020202020204" pitchFamily="34" charset="0"/>
              </a:rPr>
              <a:t> </a:t>
            </a:r>
            <a:r>
              <a:rPr lang="en-US" b="1" dirty="0" err="1">
                <a:solidFill>
                  <a:schemeClr val="bg1">
                    <a:lumMod val="95000"/>
                  </a:schemeClr>
                </a:solidFill>
                <a:latin typeface="Arial" panose="020B0604020202020204" pitchFamily="34" charset="0"/>
                <a:cs typeface="Arial" panose="020B0604020202020204" pitchFamily="34" charset="0"/>
              </a:rPr>
              <a:t>Đức</a:t>
            </a:r>
            <a:r>
              <a:rPr lang="en-US" b="1" dirty="0">
                <a:solidFill>
                  <a:schemeClr val="bg1">
                    <a:lumMod val="95000"/>
                  </a:schemeClr>
                </a:solidFill>
                <a:latin typeface="Arial" panose="020B0604020202020204" pitchFamily="34" charset="0"/>
                <a:cs typeface="Arial" panose="020B0604020202020204" pitchFamily="34" charset="0"/>
              </a:rPr>
              <a:t> </a:t>
            </a:r>
            <a:r>
              <a:rPr lang="en-US" b="1" dirty="0" err="1">
                <a:solidFill>
                  <a:schemeClr val="bg1">
                    <a:lumMod val="95000"/>
                  </a:schemeClr>
                </a:solidFill>
                <a:latin typeface="Arial" panose="020B0604020202020204" pitchFamily="34" charset="0"/>
                <a:cs typeface="Arial" panose="020B0604020202020204" pitchFamily="34" charset="0"/>
              </a:rPr>
              <a:t>Bình</a:t>
            </a:r>
            <a:r>
              <a:rPr lang="en-US" b="1" dirty="0">
                <a:solidFill>
                  <a:schemeClr val="bg1">
                    <a:lumMod val="95000"/>
                  </a:schemeClr>
                </a:solidFill>
                <a:latin typeface="Arial" panose="020B0604020202020204" pitchFamily="34" charset="0"/>
                <a:cs typeface="Arial" panose="020B0604020202020204" pitchFamily="34" charset="0"/>
              </a:rPr>
              <a:t> Minh</a:t>
            </a:r>
          </a:p>
        </p:txBody>
      </p:sp>
    </p:spTree>
    <p:extLst>
      <p:ext uri="{BB962C8B-B14F-4D97-AF65-F5344CB8AC3E}">
        <p14:creationId xmlns:p14="http://schemas.microsoft.com/office/powerpoint/2010/main" val="8755771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F8A8574A-6A43-4BDF-B27B-07276002360E}"/>
              </a:ext>
            </a:extLst>
          </p:cNvPr>
          <p:cNvSpPr/>
          <p:nvPr/>
        </p:nvSpPr>
        <p:spPr>
          <a:xfrm>
            <a:off x="-1223011" y="2909398"/>
            <a:ext cx="11590020" cy="10036700"/>
          </a:xfrm>
          <a:prstGeom prst="ellipse">
            <a:avLst/>
          </a:prstGeom>
          <a:solidFill>
            <a:srgbClr val="FFA7DD"/>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7" name="TextBox 6">
            <a:extLst>
              <a:ext uri="{FF2B5EF4-FFF2-40B4-BE49-F238E27FC236}">
                <a16:creationId xmlns:a16="http://schemas.microsoft.com/office/drawing/2014/main" id="{4DE07141-9DCF-4512-A4F5-993414013A47}"/>
              </a:ext>
            </a:extLst>
          </p:cNvPr>
          <p:cNvSpPr txBox="1"/>
          <p:nvPr/>
        </p:nvSpPr>
        <p:spPr>
          <a:xfrm>
            <a:off x="2467310" y="1050400"/>
            <a:ext cx="4209380" cy="461665"/>
          </a:xfrm>
          <a:prstGeom prst="rect">
            <a:avLst/>
          </a:prstGeom>
          <a:noFill/>
        </p:spPr>
        <p:txBody>
          <a:bodyPr wrap="square" rtlCol="0">
            <a:spAutoFit/>
          </a:bodyPr>
          <a:lstStyle/>
          <a:p>
            <a:pPr algn="ctr"/>
            <a:r>
              <a:rPr lang="en-US" sz="2400" b="1">
                <a:solidFill>
                  <a:schemeClr val="bg1">
                    <a:lumMod val="95000"/>
                  </a:schemeClr>
                </a:solidFill>
                <a:latin typeface="Arial" panose="020B0604020202020204" pitchFamily="34" charset="0"/>
                <a:cs typeface="Arial" panose="020B0604020202020204" pitchFamily="34" charset="0"/>
              </a:rPr>
              <a:t>Thành viên </a:t>
            </a:r>
            <a:r>
              <a:rPr lang="en-US" sz="2400" b="1" err="1">
                <a:solidFill>
                  <a:schemeClr val="bg1">
                    <a:lumMod val="95000"/>
                  </a:schemeClr>
                </a:solidFill>
                <a:latin typeface="Arial" panose="020B0604020202020204" pitchFamily="34" charset="0"/>
                <a:cs typeface="Arial" panose="020B0604020202020204" pitchFamily="34" charset="0"/>
              </a:rPr>
              <a:t>trong</a:t>
            </a:r>
            <a:r>
              <a:rPr lang="en-US" sz="2400" b="1">
                <a:solidFill>
                  <a:schemeClr val="bg1">
                    <a:lumMod val="95000"/>
                  </a:schemeClr>
                </a:solidFill>
                <a:latin typeface="Arial" panose="020B0604020202020204" pitchFamily="34" charset="0"/>
                <a:cs typeface="Arial" panose="020B0604020202020204" pitchFamily="34" charset="0"/>
              </a:rPr>
              <a:t> </a:t>
            </a:r>
            <a:r>
              <a:rPr lang="en-US" sz="2400" b="1" err="1">
                <a:solidFill>
                  <a:schemeClr val="bg1">
                    <a:lumMod val="95000"/>
                  </a:schemeClr>
                </a:solidFill>
                <a:latin typeface="Arial" panose="020B0604020202020204" pitchFamily="34" charset="0"/>
                <a:cs typeface="Arial" panose="020B0604020202020204" pitchFamily="34" charset="0"/>
              </a:rPr>
              <a:t>nhóm</a:t>
            </a:r>
            <a:endParaRPr lang="vi-VN" sz="2400" b="1">
              <a:solidFill>
                <a:schemeClr val="bg1">
                  <a:lumMod val="95000"/>
                </a:schemeClr>
              </a:solidFill>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FA50D435-08A1-45A7-9B88-83C94636295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7670" y="3973657"/>
            <a:ext cx="1435340" cy="14353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AB6206C-0ED0-46E6-80FE-88F4662BF4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590" y="2896303"/>
            <a:ext cx="1607956" cy="160795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64E4384-948F-41B1-B0C9-0329FF18B1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5934" y="2284531"/>
            <a:ext cx="1503867" cy="150386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9EE76EF3-2392-4A03-97D0-DAC0F5EECB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0265" y="1312923"/>
            <a:ext cx="2123469" cy="212346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74B8A864-3939-4649-A3E0-62D9C9FB65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4199" y="2232487"/>
            <a:ext cx="1503867" cy="150386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E304C270-67E9-4C1B-BBBF-7DFCA9C779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00256" y="3036465"/>
            <a:ext cx="1607956" cy="160795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128B8F12-02DD-4FD3-9BD5-86EDDF51E7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21539" y="4492501"/>
            <a:ext cx="1657661" cy="165766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41E240A8-5F3E-4A8E-802A-978853F2FBF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21342" y="6504919"/>
            <a:ext cx="1691333" cy="169133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A5493E42-F4E8-4DDA-AC65-C3DE0CC399E2}"/>
              </a:ext>
            </a:extLst>
          </p:cNvPr>
          <p:cNvGrpSpPr/>
          <p:nvPr/>
        </p:nvGrpSpPr>
        <p:grpSpPr>
          <a:xfrm>
            <a:off x="373590" y="277492"/>
            <a:ext cx="2605798" cy="524724"/>
            <a:chOff x="4600336" y="2870843"/>
            <a:chExt cx="5342095" cy="1075726"/>
          </a:xfrm>
        </p:grpSpPr>
        <p:sp>
          <p:nvSpPr>
            <p:cNvPr id="17" name="TextBox 16">
              <a:extLst>
                <a:ext uri="{FF2B5EF4-FFF2-40B4-BE49-F238E27FC236}">
                  <a16:creationId xmlns:a16="http://schemas.microsoft.com/office/drawing/2014/main" id="{DAFD3BDF-ECF3-4820-A030-76A0B7CB887B}"/>
                </a:ext>
              </a:extLst>
            </p:cNvPr>
            <p:cNvSpPr txBox="1"/>
            <p:nvPr/>
          </p:nvSpPr>
          <p:spPr>
            <a:xfrm>
              <a:off x="5620511" y="2910842"/>
              <a:ext cx="3876411" cy="615192"/>
            </a:xfrm>
            <a:prstGeom prst="rect">
              <a:avLst/>
            </a:prstGeom>
            <a:noFill/>
          </p:spPr>
          <p:txBody>
            <a:bodyPr wrap="square" rtlCol="0">
              <a:spAutoFit/>
            </a:bodyPr>
            <a:lstStyle/>
            <a:p>
              <a:r>
                <a:rPr lang="en-US" sz="1350" b="1" dirty="0" err="1">
                  <a:solidFill>
                    <a:schemeClr val="bg1">
                      <a:lumMod val="95000"/>
                    </a:schemeClr>
                  </a:solidFill>
                  <a:latin typeface="Arial" panose="020B0604020202020204" pitchFamily="34" charset="0"/>
                  <a:cs typeface="Arial" panose="020B0604020202020204" pitchFamily="34" charset="0"/>
                </a:rPr>
                <a:t>Tổ</a:t>
              </a:r>
              <a:r>
                <a:rPr lang="en-US" sz="1350" b="1" dirty="0">
                  <a:solidFill>
                    <a:schemeClr val="bg1">
                      <a:lumMod val="95000"/>
                    </a:schemeClr>
                  </a:solidFill>
                  <a:latin typeface="Arial" panose="020B0604020202020204" pitchFamily="34" charset="0"/>
                  <a:cs typeface="Arial" panose="020B0604020202020204" pitchFamily="34" charset="0"/>
                </a:rPr>
                <a:t> 2</a:t>
              </a:r>
              <a:endParaRPr lang="vi-VN" sz="1350" b="1" dirty="0">
                <a:solidFill>
                  <a:schemeClr val="bg1">
                    <a:lumMod val="95000"/>
                  </a:schemeClr>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2AF61D0E-C39D-44C5-9813-0C1592CA3E83}"/>
                </a:ext>
              </a:extLst>
            </p:cNvPr>
            <p:cNvSpPr txBox="1"/>
            <p:nvPr/>
          </p:nvSpPr>
          <p:spPr>
            <a:xfrm>
              <a:off x="5620511" y="3426021"/>
              <a:ext cx="4321920" cy="520548"/>
            </a:xfrm>
            <a:prstGeom prst="rect">
              <a:avLst/>
            </a:prstGeom>
            <a:noFill/>
          </p:spPr>
          <p:txBody>
            <a:bodyPr wrap="square" rtlCol="0">
              <a:spAutoFit/>
            </a:bodyPr>
            <a:lstStyle/>
            <a:p>
              <a:r>
                <a:rPr lang="en-US" sz="1050" dirty="0" err="1">
                  <a:solidFill>
                    <a:schemeClr val="bg1">
                      <a:lumMod val="95000"/>
                    </a:schemeClr>
                  </a:solidFill>
                  <a:latin typeface="Arial" panose="020B0604020202020204" pitchFamily="34" charset="0"/>
                  <a:cs typeface="Arial" panose="020B0604020202020204" pitchFamily="34" charset="0"/>
                </a:rPr>
                <a:t>Bài</a:t>
              </a:r>
              <a:r>
                <a:rPr lang="en-US" sz="1050" dirty="0">
                  <a:solidFill>
                    <a:schemeClr val="bg1">
                      <a:lumMod val="95000"/>
                    </a:schemeClr>
                  </a:solidFill>
                  <a:latin typeface="Arial" panose="020B0604020202020204" pitchFamily="34" charset="0"/>
                  <a:cs typeface="Arial" panose="020B0604020202020204" pitchFamily="34" charset="0"/>
                </a:rPr>
                <a:t> </a:t>
              </a:r>
              <a:r>
                <a:rPr lang="en-US" sz="1050" dirty="0" err="1">
                  <a:solidFill>
                    <a:schemeClr val="bg1">
                      <a:lumMod val="95000"/>
                    </a:schemeClr>
                  </a:solidFill>
                  <a:latin typeface="Arial" panose="020B0604020202020204" pitchFamily="34" charset="0"/>
                  <a:cs typeface="Arial" panose="020B0604020202020204" pitchFamily="34" charset="0"/>
                </a:rPr>
                <a:t>thuyết</a:t>
              </a:r>
              <a:r>
                <a:rPr lang="en-US" sz="1050" dirty="0">
                  <a:solidFill>
                    <a:schemeClr val="bg1">
                      <a:lumMod val="95000"/>
                    </a:schemeClr>
                  </a:solidFill>
                  <a:latin typeface="Arial" panose="020B0604020202020204" pitchFamily="34" charset="0"/>
                  <a:cs typeface="Arial" panose="020B0604020202020204" pitchFamily="34" charset="0"/>
                </a:rPr>
                <a:t> </a:t>
              </a:r>
              <a:r>
                <a:rPr lang="en-US" sz="1050" dirty="0" err="1">
                  <a:solidFill>
                    <a:schemeClr val="bg1">
                      <a:lumMod val="95000"/>
                    </a:schemeClr>
                  </a:solidFill>
                  <a:latin typeface="Arial" panose="020B0604020202020204" pitchFamily="34" charset="0"/>
                  <a:cs typeface="Arial" panose="020B0604020202020204" pitchFamily="34" charset="0"/>
                </a:rPr>
                <a:t>trình</a:t>
              </a:r>
              <a:r>
                <a:rPr lang="en-US" sz="1050" dirty="0">
                  <a:solidFill>
                    <a:schemeClr val="bg1">
                      <a:lumMod val="95000"/>
                    </a:schemeClr>
                  </a:solidFill>
                  <a:latin typeface="Arial" panose="020B0604020202020204" pitchFamily="34" charset="0"/>
                  <a:cs typeface="Arial" panose="020B0604020202020204" pitchFamily="34" charset="0"/>
                </a:rPr>
                <a:t> </a:t>
              </a:r>
              <a:r>
                <a:rPr lang="en-US" sz="1050" dirty="0" err="1">
                  <a:solidFill>
                    <a:schemeClr val="bg1">
                      <a:lumMod val="95000"/>
                    </a:schemeClr>
                  </a:solidFill>
                  <a:latin typeface="Arial" panose="020B0604020202020204" pitchFamily="34" charset="0"/>
                  <a:cs typeface="Arial" panose="020B0604020202020204" pitchFamily="34" charset="0"/>
                </a:rPr>
                <a:t>Công</a:t>
              </a:r>
              <a:r>
                <a:rPr lang="en-US" sz="1050" dirty="0">
                  <a:solidFill>
                    <a:schemeClr val="bg1">
                      <a:lumMod val="95000"/>
                    </a:schemeClr>
                  </a:solidFill>
                  <a:latin typeface="Arial" panose="020B0604020202020204" pitchFamily="34" charset="0"/>
                  <a:cs typeface="Arial" panose="020B0604020202020204" pitchFamily="34" charset="0"/>
                </a:rPr>
                <a:t> </a:t>
              </a:r>
              <a:r>
                <a:rPr lang="en-US" sz="1050" dirty="0" err="1">
                  <a:solidFill>
                    <a:schemeClr val="bg1">
                      <a:lumMod val="95000"/>
                    </a:schemeClr>
                  </a:solidFill>
                  <a:latin typeface="Arial" panose="020B0604020202020204" pitchFamily="34" charset="0"/>
                  <a:cs typeface="Arial" panose="020B0604020202020204" pitchFamily="34" charset="0"/>
                </a:rPr>
                <a:t>nghệ</a:t>
              </a:r>
              <a:r>
                <a:rPr lang="en-US" sz="1050" dirty="0">
                  <a:solidFill>
                    <a:schemeClr val="bg1">
                      <a:lumMod val="95000"/>
                    </a:schemeClr>
                  </a:solidFill>
                  <a:latin typeface="Arial" panose="020B0604020202020204" pitchFamily="34" charset="0"/>
                  <a:cs typeface="Arial" panose="020B0604020202020204" pitchFamily="34" charset="0"/>
                </a:rPr>
                <a:t> 10</a:t>
              </a:r>
              <a:endParaRPr lang="vi-VN" sz="1050" dirty="0">
                <a:solidFill>
                  <a:schemeClr val="bg1">
                    <a:lumMod val="95000"/>
                  </a:schemeClr>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9C500B3F-0C69-40CB-AF58-5E2A60B8A6A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l="22129" r="22129"/>
            <a:stretch/>
          </p:blipFill>
          <p:spPr bwMode="auto">
            <a:xfrm>
              <a:off x="4600336" y="2870843"/>
              <a:ext cx="1020176" cy="1030544"/>
            </a:xfrm>
            <a:custGeom>
              <a:avLst/>
              <a:gdLst>
                <a:gd name="connsiteX0" fmla="*/ 810398 w 1620796"/>
                <a:gd name="connsiteY0" fmla="*/ 0 h 1637270"/>
                <a:gd name="connsiteX1" fmla="*/ 1620796 w 1620796"/>
                <a:gd name="connsiteY1" fmla="*/ 818635 h 1637270"/>
                <a:gd name="connsiteX2" fmla="*/ 810398 w 1620796"/>
                <a:gd name="connsiteY2" fmla="*/ 1637270 h 1637270"/>
                <a:gd name="connsiteX3" fmla="*/ 0 w 1620796"/>
                <a:gd name="connsiteY3" fmla="*/ 818635 h 1637270"/>
                <a:gd name="connsiteX4" fmla="*/ 810398 w 1620796"/>
                <a:gd name="connsiteY4" fmla="*/ 0 h 163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796" h="1637270">
                  <a:moveTo>
                    <a:pt x="810398" y="0"/>
                  </a:moveTo>
                  <a:cubicBezTo>
                    <a:pt x="1257968" y="0"/>
                    <a:pt x="1620796" y="366515"/>
                    <a:pt x="1620796" y="818635"/>
                  </a:cubicBezTo>
                  <a:cubicBezTo>
                    <a:pt x="1620796" y="1270755"/>
                    <a:pt x="1257968" y="1637270"/>
                    <a:pt x="810398" y="1637270"/>
                  </a:cubicBezTo>
                  <a:cubicBezTo>
                    <a:pt x="362828" y="1637270"/>
                    <a:pt x="0" y="1270755"/>
                    <a:pt x="0" y="818635"/>
                  </a:cubicBezTo>
                  <a:cubicBezTo>
                    <a:pt x="0" y="366515"/>
                    <a:pt x="362828" y="0"/>
                    <a:pt x="810398" y="0"/>
                  </a:cubicBezTo>
                  <a:close/>
                </a:path>
              </a:pathLst>
            </a:custGeom>
            <a:noFill/>
            <a:ln w="38100">
              <a:solidFill>
                <a:schemeClr val="bg1">
                  <a:lumMod val="95000"/>
                </a:schemeClr>
              </a:solidFill>
            </a:ln>
            <a:extLst>
              <a:ext uri="{909E8E84-426E-40DD-AFC4-6F175D3DCCD1}">
                <a14:hiddenFill xmlns:a14="http://schemas.microsoft.com/office/drawing/2010/main">
                  <a:solidFill>
                    <a:srgbClr val="FFFFFF"/>
                  </a:solidFill>
                </a14:hiddenFill>
              </a:ext>
            </a:extLst>
          </p:spPr>
        </p:pic>
      </p:grpSp>
      <p:sp>
        <p:nvSpPr>
          <p:cNvPr id="20" name="TextBox 19">
            <a:extLst>
              <a:ext uri="{FF2B5EF4-FFF2-40B4-BE49-F238E27FC236}">
                <a16:creationId xmlns:a16="http://schemas.microsoft.com/office/drawing/2014/main" id="{E7B456BF-6AB7-4D7B-A6B7-B05A9D2551FA}"/>
              </a:ext>
            </a:extLst>
          </p:cNvPr>
          <p:cNvSpPr txBox="1"/>
          <p:nvPr/>
        </p:nvSpPr>
        <p:spPr>
          <a:xfrm>
            <a:off x="3474015" y="3592996"/>
            <a:ext cx="2195971" cy="369332"/>
          </a:xfrm>
          <a:prstGeom prst="rect">
            <a:avLst/>
          </a:prstGeom>
          <a:noFill/>
        </p:spPr>
        <p:txBody>
          <a:bodyPr wrap="square" rtlCol="0">
            <a:spAutoFit/>
          </a:bodyPr>
          <a:lstStyle/>
          <a:p>
            <a:pPr algn="ctr"/>
            <a:r>
              <a:rPr lang="en-US" b="1" dirty="0" err="1">
                <a:solidFill>
                  <a:schemeClr val="bg1">
                    <a:lumMod val="95000"/>
                  </a:schemeClr>
                </a:solidFill>
                <a:latin typeface="Arial" panose="020B0604020202020204" pitchFamily="34" charset="0"/>
                <a:cs typeface="Arial" panose="020B0604020202020204" pitchFamily="34" charset="0"/>
              </a:rPr>
              <a:t>Đỗ</a:t>
            </a:r>
            <a:r>
              <a:rPr lang="en-US" b="1" dirty="0">
                <a:solidFill>
                  <a:schemeClr val="bg1">
                    <a:lumMod val="95000"/>
                  </a:schemeClr>
                </a:solidFill>
                <a:latin typeface="Arial" panose="020B0604020202020204" pitchFamily="34" charset="0"/>
                <a:cs typeface="Arial" panose="020B0604020202020204" pitchFamily="34" charset="0"/>
              </a:rPr>
              <a:t> </a:t>
            </a:r>
            <a:r>
              <a:rPr lang="en-US" b="1" dirty="0" err="1">
                <a:solidFill>
                  <a:schemeClr val="bg1">
                    <a:lumMod val="95000"/>
                  </a:schemeClr>
                </a:solidFill>
                <a:latin typeface="Arial" panose="020B0604020202020204" pitchFamily="34" charset="0"/>
                <a:cs typeface="Arial" panose="020B0604020202020204" pitchFamily="34" charset="0"/>
              </a:rPr>
              <a:t>Võ</a:t>
            </a:r>
            <a:r>
              <a:rPr lang="en-US" b="1" dirty="0">
                <a:solidFill>
                  <a:schemeClr val="bg1">
                    <a:lumMod val="95000"/>
                  </a:schemeClr>
                </a:solidFill>
                <a:latin typeface="Arial" panose="020B0604020202020204" pitchFamily="34" charset="0"/>
                <a:cs typeface="Arial" panose="020B0604020202020204" pitchFamily="34" charset="0"/>
              </a:rPr>
              <a:t> Na </a:t>
            </a:r>
            <a:r>
              <a:rPr lang="en-US" b="1" dirty="0" err="1">
                <a:solidFill>
                  <a:schemeClr val="bg1">
                    <a:lumMod val="95000"/>
                  </a:schemeClr>
                </a:solidFill>
                <a:latin typeface="Arial" panose="020B0604020202020204" pitchFamily="34" charset="0"/>
                <a:cs typeface="Arial" panose="020B0604020202020204" pitchFamily="34" charset="0"/>
              </a:rPr>
              <a:t>Vy</a:t>
            </a:r>
            <a:endParaRPr lang="en-US" b="1" dirty="0">
              <a:solidFill>
                <a:schemeClr val="bg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42819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F8A8574A-6A43-4BDF-B27B-07276002360E}"/>
              </a:ext>
            </a:extLst>
          </p:cNvPr>
          <p:cNvSpPr/>
          <p:nvPr/>
        </p:nvSpPr>
        <p:spPr>
          <a:xfrm>
            <a:off x="-1223010" y="2884955"/>
            <a:ext cx="11590020" cy="10036700"/>
          </a:xfrm>
          <a:prstGeom prst="ellipse">
            <a:avLst/>
          </a:prstGeom>
          <a:solidFill>
            <a:srgbClr val="FFAD60"/>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7" name="TextBox 6">
            <a:extLst>
              <a:ext uri="{FF2B5EF4-FFF2-40B4-BE49-F238E27FC236}">
                <a16:creationId xmlns:a16="http://schemas.microsoft.com/office/drawing/2014/main" id="{4DE07141-9DCF-4512-A4F5-993414013A47}"/>
              </a:ext>
            </a:extLst>
          </p:cNvPr>
          <p:cNvSpPr txBox="1"/>
          <p:nvPr/>
        </p:nvSpPr>
        <p:spPr>
          <a:xfrm>
            <a:off x="2467310" y="1050400"/>
            <a:ext cx="4209380" cy="461665"/>
          </a:xfrm>
          <a:prstGeom prst="rect">
            <a:avLst/>
          </a:prstGeom>
          <a:noFill/>
        </p:spPr>
        <p:txBody>
          <a:bodyPr wrap="square" rtlCol="0">
            <a:spAutoFit/>
          </a:bodyPr>
          <a:lstStyle/>
          <a:p>
            <a:pPr algn="ctr"/>
            <a:r>
              <a:rPr lang="en-US" sz="2400" b="1">
                <a:solidFill>
                  <a:schemeClr val="bg1">
                    <a:lumMod val="95000"/>
                  </a:schemeClr>
                </a:solidFill>
                <a:latin typeface="Arial" panose="020B0604020202020204" pitchFamily="34" charset="0"/>
                <a:cs typeface="Arial" panose="020B0604020202020204" pitchFamily="34" charset="0"/>
              </a:rPr>
              <a:t>Thành viên </a:t>
            </a:r>
            <a:r>
              <a:rPr lang="en-US" sz="2400" b="1" err="1">
                <a:solidFill>
                  <a:schemeClr val="bg1">
                    <a:lumMod val="95000"/>
                  </a:schemeClr>
                </a:solidFill>
                <a:latin typeface="Arial" panose="020B0604020202020204" pitchFamily="34" charset="0"/>
                <a:cs typeface="Arial" panose="020B0604020202020204" pitchFamily="34" charset="0"/>
              </a:rPr>
              <a:t>trong</a:t>
            </a:r>
            <a:r>
              <a:rPr lang="en-US" sz="2400" b="1">
                <a:solidFill>
                  <a:schemeClr val="bg1">
                    <a:lumMod val="95000"/>
                  </a:schemeClr>
                </a:solidFill>
                <a:latin typeface="Arial" panose="020B0604020202020204" pitchFamily="34" charset="0"/>
                <a:cs typeface="Arial" panose="020B0604020202020204" pitchFamily="34" charset="0"/>
              </a:rPr>
              <a:t> </a:t>
            </a:r>
            <a:r>
              <a:rPr lang="en-US" sz="2400" b="1" err="1">
                <a:solidFill>
                  <a:schemeClr val="bg1">
                    <a:lumMod val="95000"/>
                  </a:schemeClr>
                </a:solidFill>
                <a:latin typeface="Arial" panose="020B0604020202020204" pitchFamily="34" charset="0"/>
                <a:cs typeface="Arial" panose="020B0604020202020204" pitchFamily="34" charset="0"/>
              </a:rPr>
              <a:t>nhóm</a:t>
            </a:r>
            <a:endParaRPr lang="vi-VN" sz="2400" b="1">
              <a:solidFill>
                <a:schemeClr val="bg1">
                  <a:lumMod val="95000"/>
                </a:schemeClr>
              </a:solidFill>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FA50D435-08A1-45A7-9B88-83C94636295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5340" y="5432492"/>
            <a:ext cx="1435340" cy="14353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AB6206C-0ED0-46E6-80FE-88F4662BF4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190" y="3656778"/>
            <a:ext cx="1607956" cy="160795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64E4384-948F-41B1-B0C9-0329FF18B1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505" y="2884955"/>
            <a:ext cx="1454971" cy="145497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9EE76EF3-2392-4A03-97D0-DAC0F5EECB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5303" y="2199549"/>
            <a:ext cx="1454971" cy="145497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74B8A864-3939-4649-A3E0-62D9C9FB65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9009" y="1453337"/>
            <a:ext cx="2124251" cy="212425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E304C270-67E9-4C1B-BBBF-7DFCA9C779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1996" y="2234102"/>
            <a:ext cx="1454972" cy="145497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128B8F12-02DD-4FD3-9BD5-86EDDF51E7E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79098" y="3047865"/>
            <a:ext cx="1412891" cy="141289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41E240A8-5F3E-4A8E-802A-978853F2FBF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22841" y="3900616"/>
            <a:ext cx="1691333" cy="169133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A5493E42-F4E8-4DDA-AC65-C3DE0CC399E2}"/>
              </a:ext>
            </a:extLst>
          </p:cNvPr>
          <p:cNvGrpSpPr/>
          <p:nvPr/>
        </p:nvGrpSpPr>
        <p:grpSpPr>
          <a:xfrm>
            <a:off x="373590" y="277492"/>
            <a:ext cx="2605798" cy="524724"/>
            <a:chOff x="4600336" y="2870843"/>
            <a:chExt cx="5342095" cy="1075726"/>
          </a:xfrm>
        </p:grpSpPr>
        <p:sp>
          <p:nvSpPr>
            <p:cNvPr id="17" name="TextBox 16">
              <a:extLst>
                <a:ext uri="{FF2B5EF4-FFF2-40B4-BE49-F238E27FC236}">
                  <a16:creationId xmlns:a16="http://schemas.microsoft.com/office/drawing/2014/main" id="{DAFD3BDF-ECF3-4820-A030-76A0B7CB887B}"/>
                </a:ext>
              </a:extLst>
            </p:cNvPr>
            <p:cNvSpPr txBox="1"/>
            <p:nvPr/>
          </p:nvSpPr>
          <p:spPr>
            <a:xfrm>
              <a:off x="5620511" y="2910842"/>
              <a:ext cx="3876411" cy="615192"/>
            </a:xfrm>
            <a:prstGeom prst="rect">
              <a:avLst/>
            </a:prstGeom>
            <a:noFill/>
          </p:spPr>
          <p:txBody>
            <a:bodyPr wrap="square" rtlCol="0">
              <a:spAutoFit/>
            </a:bodyPr>
            <a:lstStyle/>
            <a:p>
              <a:r>
                <a:rPr lang="en-US" sz="1350" b="1" dirty="0" err="1">
                  <a:solidFill>
                    <a:schemeClr val="bg1">
                      <a:lumMod val="95000"/>
                    </a:schemeClr>
                  </a:solidFill>
                  <a:latin typeface="Arial" panose="020B0604020202020204" pitchFamily="34" charset="0"/>
                  <a:cs typeface="Arial" panose="020B0604020202020204" pitchFamily="34" charset="0"/>
                </a:rPr>
                <a:t>Tổ</a:t>
              </a:r>
              <a:r>
                <a:rPr lang="en-US" sz="1350" b="1" dirty="0">
                  <a:solidFill>
                    <a:schemeClr val="bg1">
                      <a:lumMod val="95000"/>
                    </a:schemeClr>
                  </a:solidFill>
                  <a:latin typeface="Arial" panose="020B0604020202020204" pitchFamily="34" charset="0"/>
                  <a:cs typeface="Arial" panose="020B0604020202020204" pitchFamily="34" charset="0"/>
                </a:rPr>
                <a:t> 2</a:t>
              </a:r>
              <a:endParaRPr lang="vi-VN" sz="1350" b="1" dirty="0">
                <a:solidFill>
                  <a:schemeClr val="bg1">
                    <a:lumMod val="95000"/>
                  </a:schemeClr>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2AF61D0E-C39D-44C5-9813-0C1592CA3E83}"/>
                </a:ext>
              </a:extLst>
            </p:cNvPr>
            <p:cNvSpPr txBox="1"/>
            <p:nvPr/>
          </p:nvSpPr>
          <p:spPr>
            <a:xfrm>
              <a:off x="5620511" y="3426021"/>
              <a:ext cx="4321920" cy="520548"/>
            </a:xfrm>
            <a:prstGeom prst="rect">
              <a:avLst/>
            </a:prstGeom>
            <a:noFill/>
          </p:spPr>
          <p:txBody>
            <a:bodyPr wrap="square" rtlCol="0">
              <a:spAutoFit/>
            </a:bodyPr>
            <a:lstStyle/>
            <a:p>
              <a:r>
                <a:rPr lang="en-US" sz="1050" dirty="0" err="1">
                  <a:solidFill>
                    <a:schemeClr val="bg1">
                      <a:lumMod val="95000"/>
                    </a:schemeClr>
                  </a:solidFill>
                  <a:latin typeface="Arial" panose="020B0604020202020204" pitchFamily="34" charset="0"/>
                  <a:cs typeface="Arial" panose="020B0604020202020204" pitchFamily="34" charset="0"/>
                </a:rPr>
                <a:t>Bài</a:t>
              </a:r>
              <a:r>
                <a:rPr lang="en-US" sz="1050" dirty="0">
                  <a:solidFill>
                    <a:schemeClr val="bg1">
                      <a:lumMod val="95000"/>
                    </a:schemeClr>
                  </a:solidFill>
                  <a:latin typeface="Arial" panose="020B0604020202020204" pitchFamily="34" charset="0"/>
                  <a:cs typeface="Arial" panose="020B0604020202020204" pitchFamily="34" charset="0"/>
                </a:rPr>
                <a:t> </a:t>
              </a:r>
              <a:r>
                <a:rPr lang="en-US" sz="1050" dirty="0" err="1">
                  <a:solidFill>
                    <a:schemeClr val="bg1">
                      <a:lumMod val="95000"/>
                    </a:schemeClr>
                  </a:solidFill>
                  <a:latin typeface="Arial" panose="020B0604020202020204" pitchFamily="34" charset="0"/>
                  <a:cs typeface="Arial" panose="020B0604020202020204" pitchFamily="34" charset="0"/>
                </a:rPr>
                <a:t>thuyết</a:t>
              </a:r>
              <a:r>
                <a:rPr lang="en-US" sz="1050" dirty="0">
                  <a:solidFill>
                    <a:schemeClr val="bg1">
                      <a:lumMod val="95000"/>
                    </a:schemeClr>
                  </a:solidFill>
                  <a:latin typeface="Arial" panose="020B0604020202020204" pitchFamily="34" charset="0"/>
                  <a:cs typeface="Arial" panose="020B0604020202020204" pitchFamily="34" charset="0"/>
                </a:rPr>
                <a:t> </a:t>
              </a:r>
              <a:r>
                <a:rPr lang="en-US" sz="1050" dirty="0" err="1">
                  <a:solidFill>
                    <a:schemeClr val="bg1">
                      <a:lumMod val="95000"/>
                    </a:schemeClr>
                  </a:solidFill>
                  <a:latin typeface="Arial" panose="020B0604020202020204" pitchFamily="34" charset="0"/>
                  <a:cs typeface="Arial" panose="020B0604020202020204" pitchFamily="34" charset="0"/>
                </a:rPr>
                <a:t>trình</a:t>
              </a:r>
              <a:r>
                <a:rPr lang="en-US" sz="1050" dirty="0">
                  <a:solidFill>
                    <a:schemeClr val="bg1">
                      <a:lumMod val="95000"/>
                    </a:schemeClr>
                  </a:solidFill>
                  <a:latin typeface="Arial" panose="020B0604020202020204" pitchFamily="34" charset="0"/>
                  <a:cs typeface="Arial" panose="020B0604020202020204" pitchFamily="34" charset="0"/>
                </a:rPr>
                <a:t> </a:t>
              </a:r>
              <a:r>
                <a:rPr lang="en-US" sz="1050" dirty="0" err="1">
                  <a:solidFill>
                    <a:schemeClr val="bg1">
                      <a:lumMod val="95000"/>
                    </a:schemeClr>
                  </a:solidFill>
                  <a:latin typeface="Arial" panose="020B0604020202020204" pitchFamily="34" charset="0"/>
                  <a:cs typeface="Arial" panose="020B0604020202020204" pitchFamily="34" charset="0"/>
                </a:rPr>
                <a:t>Công</a:t>
              </a:r>
              <a:r>
                <a:rPr lang="en-US" sz="1050" dirty="0">
                  <a:solidFill>
                    <a:schemeClr val="bg1">
                      <a:lumMod val="95000"/>
                    </a:schemeClr>
                  </a:solidFill>
                  <a:latin typeface="Arial" panose="020B0604020202020204" pitchFamily="34" charset="0"/>
                  <a:cs typeface="Arial" panose="020B0604020202020204" pitchFamily="34" charset="0"/>
                </a:rPr>
                <a:t> </a:t>
              </a:r>
              <a:r>
                <a:rPr lang="en-US" sz="1050" dirty="0" err="1">
                  <a:solidFill>
                    <a:schemeClr val="bg1">
                      <a:lumMod val="95000"/>
                    </a:schemeClr>
                  </a:solidFill>
                  <a:latin typeface="Arial" panose="020B0604020202020204" pitchFamily="34" charset="0"/>
                  <a:cs typeface="Arial" panose="020B0604020202020204" pitchFamily="34" charset="0"/>
                </a:rPr>
                <a:t>nghệ</a:t>
              </a:r>
              <a:r>
                <a:rPr lang="en-US" sz="1050" dirty="0">
                  <a:solidFill>
                    <a:schemeClr val="bg1">
                      <a:lumMod val="95000"/>
                    </a:schemeClr>
                  </a:solidFill>
                  <a:latin typeface="Arial" panose="020B0604020202020204" pitchFamily="34" charset="0"/>
                  <a:cs typeface="Arial" panose="020B0604020202020204" pitchFamily="34" charset="0"/>
                </a:rPr>
                <a:t> 10</a:t>
              </a:r>
              <a:endParaRPr lang="vi-VN" sz="1050" dirty="0">
                <a:solidFill>
                  <a:schemeClr val="bg1">
                    <a:lumMod val="95000"/>
                  </a:schemeClr>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9C500B3F-0C69-40CB-AF58-5E2A60B8A6A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l="22129" r="22129"/>
            <a:stretch/>
          </p:blipFill>
          <p:spPr bwMode="auto">
            <a:xfrm>
              <a:off x="4600336" y="2870843"/>
              <a:ext cx="1020176" cy="1030544"/>
            </a:xfrm>
            <a:custGeom>
              <a:avLst/>
              <a:gdLst>
                <a:gd name="connsiteX0" fmla="*/ 810398 w 1620796"/>
                <a:gd name="connsiteY0" fmla="*/ 0 h 1637270"/>
                <a:gd name="connsiteX1" fmla="*/ 1620796 w 1620796"/>
                <a:gd name="connsiteY1" fmla="*/ 818635 h 1637270"/>
                <a:gd name="connsiteX2" fmla="*/ 810398 w 1620796"/>
                <a:gd name="connsiteY2" fmla="*/ 1637270 h 1637270"/>
                <a:gd name="connsiteX3" fmla="*/ 0 w 1620796"/>
                <a:gd name="connsiteY3" fmla="*/ 818635 h 1637270"/>
                <a:gd name="connsiteX4" fmla="*/ 810398 w 1620796"/>
                <a:gd name="connsiteY4" fmla="*/ 0 h 163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796" h="1637270">
                  <a:moveTo>
                    <a:pt x="810398" y="0"/>
                  </a:moveTo>
                  <a:cubicBezTo>
                    <a:pt x="1257968" y="0"/>
                    <a:pt x="1620796" y="366515"/>
                    <a:pt x="1620796" y="818635"/>
                  </a:cubicBezTo>
                  <a:cubicBezTo>
                    <a:pt x="1620796" y="1270755"/>
                    <a:pt x="1257968" y="1637270"/>
                    <a:pt x="810398" y="1637270"/>
                  </a:cubicBezTo>
                  <a:cubicBezTo>
                    <a:pt x="362828" y="1637270"/>
                    <a:pt x="0" y="1270755"/>
                    <a:pt x="0" y="818635"/>
                  </a:cubicBezTo>
                  <a:cubicBezTo>
                    <a:pt x="0" y="366515"/>
                    <a:pt x="362828" y="0"/>
                    <a:pt x="810398" y="0"/>
                  </a:cubicBezTo>
                  <a:close/>
                </a:path>
              </a:pathLst>
            </a:custGeom>
            <a:noFill/>
            <a:ln w="38100">
              <a:solidFill>
                <a:schemeClr val="bg1">
                  <a:lumMod val="95000"/>
                </a:schemeClr>
              </a:solidFill>
            </a:ln>
            <a:extLst>
              <a:ext uri="{909E8E84-426E-40DD-AFC4-6F175D3DCCD1}">
                <a14:hiddenFill xmlns:a14="http://schemas.microsoft.com/office/drawing/2010/main">
                  <a:solidFill>
                    <a:srgbClr val="FFFFFF"/>
                  </a:solidFill>
                </a14:hiddenFill>
              </a:ext>
            </a:extLst>
          </p:spPr>
        </p:pic>
      </p:grpSp>
      <p:sp>
        <p:nvSpPr>
          <p:cNvPr id="20" name="TextBox 19">
            <a:extLst>
              <a:ext uri="{FF2B5EF4-FFF2-40B4-BE49-F238E27FC236}">
                <a16:creationId xmlns:a16="http://schemas.microsoft.com/office/drawing/2014/main" id="{435CD49D-B93E-46E5-989B-6E8F67E804B9}"/>
              </a:ext>
            </a:extLst>
          </p:cNvPr>
          <p:cNvSpPr txBox="1"/>
          <p:nvPr/>
        </p:nvSpPr>
        <p:spPr>
          <a:xfrm>
            <a:off x="3294345" y="3592996"/>
            <a:ext cx="2555310" cy="369332"/>
          </a:xfrm>
          <a:prstGeom prst="rect">
            <a:avLst/>
          </a:prstGeom>
          <a:noFill/>
        </p:spPr>
        <p:txBody>
          <a:bodyPr wrap="square" rtlCol="0">
            <a:spAutoFit/>
          </a:bodyPr>
          <a:lstStyle/>
          <a:p>
            <a:pPr algn="ctr"/>
            <a:r>
              <a:rPr lang="en-US" b="1" dirty="0">
                <a:solidFill>
                  <a:schemeClr val="bg1">
                    <a:lumMod val="95000"/>
                  </a:schemeClr>
                </a:solidFill>
                <a:latin typeface="Arial" panose="020B0604020202020204" pitchFamily="34" charset="0"/>
                <a:cs typeface="Arial" panose="020B0604020202020204" pitchFamily="34" charset="0"/>
              </a:rPr>
              <a:t>Lê Ngọc </a:t>
            </a:r>
            <a:r>
              <a:rPr lang="en-US" b="1" dirty="0" err="1">
                <a:solidFill>
                  <a:schemeClr val="bg1">
                    <a:lumMod val="95000"/>
                  </a:schemeClr>
                </a:solidFill>
                <a:latin typeface="Arial" panose="020B0604020202020204" pitchFamily="34" charset="0"/>
                <a:cs typeface="Arial" panose="020B0604020202020204" pitchFamily="34" charset="0"/>
              </a:rPr>
              <a:t>Thùy</a:t>
            </a:r>
            <a:r>
              <a:rPr lang="en-US" b="1" dirty="0">
                <a:solidFill>
                  <a:schemeClr val="bg1">
                    <a:lumMod val="95000"/>
                  </a:schemeClr>
                </a:solidFill>
                <a:latin typeface="Arial" panose="020B0604020202020204" pitchFamily="34" charset="0"/>
                <a:cs typeface="Arial" panose="020B0604020202020204" pitchFamily="34" charset="0"/>
              </a:rPr>
              <a:t> </a:t>
            </a:r>
            <a:r>
              <a:rPr lang="en-US" b="1" dirty="0" err="1">
                <a:solidFill>
                  <a:schemeClr val="bg1">
                    <a:lumMod val="95000"/>
                  </a:schemeClr>
                </a:solidFill>
                <a:latin typeface="Arial" panose="020B0604020202020204" pitchFamily="34" charset="0"/>
                <a:cs typeface="Arial" panose="020B0604020202020204" pitchFamily="34" charset="0"/>
              </a:rPr>
              <a:t>Duyên</a:t>
            </a:r>
            <a:endParaRPr lang="vi-VN" sz="1350" b="1" dirty="0">
              <a:solidFill>
                <a:schemeClr val="bg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13183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F8A8574A-6A43-4BDF-B27B-07276002360E}"/>
              </a:ext>
            </a:extLst>
          </p:cNvPr>
          <p:cNvSpPr/>
          <p:nvPr/>
        </p:nvSpPr>
        <p:spPr>
          <a:xfrm>
            <a:off x="-1223010" y="2884955"/>
            <a:ext cx="11590020" cy="10036700"/>
          </a:xfrm>
          <a:prstGeom prst="ellipse">
            <a:avLst/>
          </a:prstGeom>
          <a:solidFill>
            <a:srgbClr val="6F69AC"/>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7" name="TextBox 6">
            <a:extLst>
              <a:ext uri="{FF2B5EF4-FFF2-40B4-BE49-F238E27FC236}">
                <a16:creationId xmlns:a16="http://schemas.microsoft.com/office/drawing/2014/main" id="{4DE07141-9DCF-4512-A4F5-993414013A47}"/>
              </a:ext>
            </a:extLst>
          </p:cNvPr>
          <p:cNvSpPr txBox="1"/>
          <p:nvPr/>
        </p:nvSpPr>
        <p:spPr>
          <a:xfrm>
            <a:off x="2467310" y="1050400"/>
            <a:ext cx="4209380" cy="461665"/>
          </a:xfrm>
          <a:prstGeom prst="rect">
            <a:avLst/>
          </a:prstGeom>
          <a:noFill/>
        </p:spPr>
        <p:txBody>
          <a:bodyPr wrap="square" rtlCol="0">
            <a:spAutoFit/>
          </a:bodyPr>
          <a:lstStyle/>
          <a:p>
            <a:pPr algn="ctr"/>
            <a:r>
              <a:rPr lang="en-US" sz="2400" b="1">
                <a:solidFill>
                  <a:schemeClr val="bg1">
                    <a:lumMod val="95000"/>
                  </a:schemeClr>
                </a:solidFill>
                <a:latin typeface="Arial" panose="020B0604020202020204" pitchFamily="34" charset="0"/>
                <a:cs typeface="Arial" panose="020B0604020202020204" pitchFamily="34" charset="0"/>
              </a:rPr>
              <a:t>Thành viên </a:t>
            </a:r>
            <a:r>
              <a:rPr lang="en-US" sz="2400" b="1" err="1">
                <a:solidFill>
                  <a:schemeClr val="bg1">
                    <a:lumMod val="95000"/>
                  </a:schemeClr>
                </a:solidFill>
                <a:latin typeface="Arial" panose="020B0604020202020204" pitchFamily="34" charset="0"/>
                <a:cs typeface="Arial" panose="020B0604020202020204" pitchFamily="34" charset="0"/>
              </a:rPr>
              <a:t>trong</a:t>
            </a:r>
            <a:r>
              <a:rPr lang="en-US" sz="2400" b="1">
                <a:solidFill>
                  <a:schemeClr val="bg1">
                    <a:lumMod val="95000"/>
                  </a:schemeClr>
                </a:solidFill>
                <a:latin typeface="Arial" panose="020B0604020202020204" pitchFamily="34" charset="0"/>
                <a:cs typeface="Arial" panose="020B0604020202020204" pitchFamily="34" charset="0"/>
              </a:rPr>
              <a:t> </a:t>
            </a:r>
            <a:r>
              <a:rPr lang="en-US" sz="2400" b="1" err="1">
                <a:solidFill>
                  <a:schemeClr val="bg1">
                    <a:lumMod val="95000"/>
                  </a:schemeClr>
                </a:solidFill>
                <a:latin typeface="Arial" panose="020B0604020202020204" pitchFamily="34" charset="0"/>
                <a:cs typeface="Arial" panose="020B0604020202020204" pitchFamily="34" charset="0"/>
              </a:rPr>
              <a:t>nhóm</a:t>
            </a:r>
            <a:endParaRPr lang="vi-VN" sz="2400" b="1">
              <a:solidFill>
                <a:schemeClr val="bg1">
                  <a:lumMod val="95000"/>
                </a:schemeClr>
              </a:solidFill>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FA50D435-08A1-45A7-9B88-83C94636295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3348" y="7389753"/>
            <a:ext cx="1435340" cy="14353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AB6206C-0ED0-46E6-80FE-88F4662BF4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3605" y="5486087"/>
            <a:ext cx="1607956" cy="160795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64E4384-948F-41B1-B0C9-0329FF18B1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9527" y="4176042"/>
            <a:ext cx="1454971" cy="145497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9EE76EF3-2392-4A03-97D0-DAC0F5EECB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931" y="2991264"/>
            <a:ext cx="1454971" cy="145497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74B8A864-3939-4649-A3E0-62D9C9FB65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7909" y="2134246"/>
            <a:ext cx="1607726" cy="160772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E304C270-67E9-4C1B-BBBF-7DFCA9C779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5780" y="1092327"/>
            <a:ext cx="2332438" cy="233243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128B8F12-02DD-4FD3-9BD5-86EDDF51E7E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71042" y="2329081"/>
            <a:ext cx="1412891" cy="141289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41E240A8-5F3E-4A8E-802A-978853F2FBF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37560" y="2978242"/>
            <a:ext cx="1691333" cy="169133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A5493E42-F4E8-4DDA-AC65-C3DE0CC399E2}"/>
              </a:ext>
            </a:extLst>
          </p:cNvPr>
          <p:cNvGrpSpPr/>
          <p:nvPr/>
        </p:nvGrpSpPr>
        <p:grpSpPr>
          <a:xfrm>
            <a:off x="373590" y="277492"/>
            <a:ext cx="2605798" cy="524724"/>
            <a:chOff x="4600336" y="2870843"/>
            <a:chExt cx="5342095" cy="1075726"/>
          </a:xfrm>
        </p:grpSpPr>
        <p:sp>
          <p:nvSpPr>
            <p:cNvPr id="17" name="TextBox 16">
              <a:extLst>
                <a:ext uri="{FF2B5EF4-FFF2-40B4-BE49-F238E27FC236}">
                  <a16:creationId xmlns:a16="http://schemas.microsoft.com/office/drawing/2014/main" id="{DAFD3BDF-ECF3-4820-A030-76A0B7CB887B}"/>
                </a:ext>
              </a:extLst>
            </p:cNvPr>
            <p:cNvSpPr txBox="1"/>
            <p:nvPr/>
          </p:nvSpPr>
          <p:spPr>
            <a:xfrm>
              <a:off x="5620511" y="2910842"/>
              <a:ext cx="3876411" cy="615192"/>
            </a:xfrm>
            <a:prstGeom prst="rect">
              <a:avLst/>
            </a:prstGeom>
            <a:noFill/>
          </p:spPr>
          <p:txBody>
            <a:bodyPr wrap="square" rtlCol="0">
              <a:spAutoFit/>
            </a:bodyPr>
            <a:lstStyle/>
            <a:p>
              <a:r>
                <a:rPr lang="en-US" sz="1350" b="1" dirty="0" err="1">
                  <a:solidFill>
                    <a:schemeClr val="bg1">
                      <a:lumMod val="95000"/>
                    </a:schemeClr>
                  </a:solidFill>
                  <a:latin typeface="Arial" panose="020B0604020202020204" pitchFamily="34" charset="0"/>
                  <a:cs typeface="Arial" panose="020B0604020202020204" pitchFamily="34" charset="0"/>
                </a:rPr>
                <a:t>Tổ</a:t>
              </a:r>
              <a:r>
                <a:rPr lang="en-US" sz="1350" b="1" dirty="0">
                  <a:solidFill>
                    <a:schemeClr val="bg1">
                      <a:lumMod val="95000"/>
                    </a:schemeClr>
                  </a:solidFill>
                  <a:latin typeface="Arial" panose="020B0604020202020204" pitchFamily="34" charset="0"/>
                  <a:cs typeface="Arial" panose="020B0604020202020204" pitchFamily="34" charset="0"/>
                </a:rPr>
                <a:t> 2 </a:t>
              </a:r>
              <a:endParaRPr lang="vi-VN" sz="1350" b="1" dirty="0">
                <a:solidFill>
                  <a:schemeClr val="bg1">
                    <a:lumMod val="95000"/>
                  </a:schemeClr>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2AF61D0E-C39D-44C5-9813-0C1592CA3E83}"/>
                </a:ext>
              </a:extLst>
            </p:cNvPr>
            <p:cNvSpPr txBox="1"/>
            <p:nvPr/>
          </p:nvSpPr>
          <p:spPr>
            <a:xfrm>
              <a:off x="5620511" y="3426021"/>
              <a:ext cx="4321920" cy="520548"/>
            </a:xfrm>
            <a:prstGeom prst="rect">
              <a:avLst/>
            </a:prstGeom>
            <a:noFill/>
          </p:spPr>
          <p:txBody>
            <a:bodyPr wrap="square" rtlCol="0">
              <a:spAutoFit/>
            </a:bodyPr>
            <a:lstStyle/>
            <a:p>
              <a:r>
                <a:rPr lang="en-US" sz="1050" dirty="0" err="1">
                  <a:solidFill>
                    <a:schemeClr val="bg1">
                      <a:lumMod val="95000"/>
                    </a:schemeClr>
                  </a:solidFill>
                  <a:latin typeface="Arial" panose="020B0604020202020204" pitchFamily="34" charset="0"/>
                  <a:cs typeface="Arial" panose="020B0604020202020204" pitchFamily="34" charset="0"/>
                </a:rPr>
                <a:t>Bài</a:t>
              </a:r>
              <a:r>
                <a:rPr lang="en-US" sz="1050" dirty="0">
                  <a:solidFill>
                    <a:schemeClr val="bg1">
                      <a:lumMod val="95000"/>
                    </a:schemeClr>
                  </a:solidFill>
                  <a:latin typeface="Arial" panose="020B0604020202020204" pitchFamily="34" charset="0"/>
                  <a:cs typeface="Arial" panose="020B0604020202020204" pitchFamily="34" charset="0"/>
                </a:rPr>
                <a:t> </a:t>
              </a:r>
              <a:r>
                <a:rPr lang="en-US" sz="1050" dirty="0" err="1">
                  <a:solidFill>
                    <a:schemeClr val="bg1">
                      <a:lumMod val="95000"/>
                    </a:schemeClr>
                  </a:solidFill>
                  <a:latin typeface="Arial" panose="020B0604020202020204" pitchFamily="34" charset="0"/>
                  <a:cs typeface="Arial" panose="020B0604020202020204" pitchFamily="34" charset="0"/>
                </a:rPr>
                <a:t>thuyết</a:t>
              </a:r>
              <a:r>
                <a:rPr lang="en-US" sz="1050" dirty="0">
                  <a:solidFill>
                    <a:schemeClr val="bg1">
                      <a:lumMod val="95000"/>
                    </a:schemeClr>
                  </a:solidFill>
                  <a:latin typeface="Arial" panose="020B0604020202020204" pitchFamily="34" charset="0"/>
                  <a:cs typeface="Arial" panose="020B0604020202020204" pitchFamily="34" charset="0"/>
                </a:rPr>
                <a:t> </a:t>
              </a:r>
              <a:r>
                <a:rPr lang="en-US" sz="1050" dirty="0" err="1">
                  <a:solidFill>
                    <a:schemeClr val="bg1">
                      <a:lumMod val="95000"/>
                    </a:schemeClr>
                  </a:solidFill>
                  <a:latin typeface="Arial" panose="020B0604020202020204" pitchFamily="34" charset="0"/>
                  <a:cs typeface="Arial" panose="020B0604020202020204" pitchFamily="34" charset="0"/>
                </a:rPr>
                <a:t>trình</a:t>
              </a:r>
              <a:r>
                <a:rPr lang="en-US" sz="1050" dirty="0">
                  <a:solidFill>
                    <a:schemeClr val="bg1">
                      <a:lumMod val="95000"/>
                    </a:schemeClr>
                  </a:solidFill>
                  <a:latin typeface="Arial" panose="020B0604020202020204" pitchFamily="34" charset="0"/>
                  <a:cs typeface="Arial" panose="020B0604020202020204" pitchFamily="34" charset="0"/>
                </a:rPr>
                <a:t> </a:t>
              </a:r>
              <a:r>
                <a:rPr lang="en-US" sz="1050" dirty="0" err="1">
                  <a:solidFill>
                    <a:schemeClr val="bg1">
                      <a:lumMod val="95000"/>
                    </a:schemeClr>
                  </a:solidFill>
                  <a:latin typeface="Arial" panose="020B0604020202020204" pitchFamily="34" charset="0"/>
                  <a:cs typeface="Arial" panose="020B0604020202020204" pitchFamily="34" charset="0"/>
                </a:rPr>
                <a:t>Công</a:t>
              </a:r>
              <a:r>
                <a:rPr lang="en-US" sz="1050" dirty="0">
                  <a:solidFill>
                    <a:schemeClr val="bg1">
                      <a:lumMod val="95000"/>
                    </a:schemeClr>
                  </a:solidFill>
                  <a:latin typeface="Arial" panose="020B0604020202020204" pitchFamily="34" charset="0"/>
                  <a:cs typeface="Arial" panose="020B0604020202020204" pitchFamily="34" charset="0"/>
                </a:rPr>
                <a:t> </a:t>
              </a:r>
              <a:r>
                <a:rPr lang="en-US" sz="1050" dirty="0" err="1">
                  <a:solidFill>
                    <a:schemeClr val="bg1">
                      <a:lumMod val="95000"/>
                    </a:schemeClr>
                  </a:solidFill>
                  <a:latin typeface="Arial" panose="020B0604020202020204" pitchFamily="34" charset="0"/>
                  <a:cs typeface="Arial" panose="020B0604020202020204" pitchFamily="34" charset="0"/>
                </a:rPr>
                <a:t>nghệ</a:t>
              </a:r>
              <a:r>
                <a:rPr lang="en-US" sz="1050" dirty="0">
                  <a:solidFill>
                    <a:schemeClr val="bg1">
                      <a:lumMod val="95000"/>
                    </a:schemeClr>
                  </a:solidFill>
                  <a:latin typeface="Arial" panose="020B0604020202020204" pitchFamily="34" charset="0"/>
                  <a:cs typeface="Arial" panose="020B0604020202020204" pitchFamily="34" charset="0"/>
                </a:rPr>
                <a:t> 10</a:t>
              </a:r>
              <a:endParaRPr lang="vi-VN" sz="1050" dirty="0">
                <a:solidFill>
                  <a:schemeClr val="bg1">
                    <a:lumMod val="95000"/>
                  </a:schemeClr>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9C500B3F-0C69-40CB-AF58-5E2A60B8A6A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l="22129" r="22129"/>
            <a:stretch/>
          </p:blipFill>
          <p:spPr bwMode="auto">
            <a:xfrm>
              <a:off x="4600336" y="2870843"/>
              <a:ext cx="1020176" cy="1030544"/>
            </a:xfrm>
            <a:custGeom>
              <a:avLst/>
              <a:gdLst>
                <a:gd name="connsiteX0" fmla="*/ 810398 w 1620796"/>
                <a:gd name="connsiteY0" fmla="*/ 0 h 1637270"/>
                <a:gd name="connsiteX1" fmla="*/ 1620796 w 1620796"/>
                <a:gd name="connsiteY1" fmla="*/ 818635 h 1637270"/>
                <a:gd name="connsiteX2" fmla="*/ 810398 w 1620796"/>
                <a:gd name="connsiteY2" fmla="*/ 1637270 h 1637270"/>
                <a:gd name="connsiteX3" fmla="*/ 0 w 1620796"/>
                <a:gd name="connsiteY3" fmla="*/ 818635 h 1637270"/>
                <a:gd name="connsiteX4" fmla="*/ 810398 w 1620796"/>
                <a:gd name="connsiteY4" fmla="*/ 0 h 163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796" h="1637270">
                  <a:moveTo>
                    <a:pt x="810398" y="0"/>
                  </a:moveTo>
                  <a:cubicBezTo>
                    <a:pt x="1257968" y="0"/>
                    <a:pt x="1620796" y="366515"/>
                    <a:pt x="1620796" y="818635"/>
                  </a:cubicBezTo>
                  <a:cubicBezTo>
                    <a:pt x="1620796" y="1270755"/>
                    <a:pt x="1257968" y="1637270"/>
                    <a:pt x="810398" y="1637270"/>
                  </a:cubicBezTo>
                  <a:cubicBezTo>
                    <a:pt x="362828" y="1637270"/>
                    <a:pt x="0" y="1270755"/>
                    <a:pt x="0" y="818635"/>
                  </a:cubicBezTo>
                  <a:cubicBezTo>
                    <a:pt x="0" y="366515"/>
                    <a:pt x="362828" y="0"/>
                    <a:pt x="810398" y="0"/>
                  </a:cubicBezTo>
                  <a:close/>
                </a:path>
              </a:pathLst>
            </a:custGeom>
            <a:noFill/>
            <a:ln w="38100">
              <a:solidFill>
                <a:schemeClr val="bg1">
                  <a:lumMod val="95000"/>
                </a:schemeClr>
              </a:solidFill>
            </a:ln>
            <a:extLst>
              <a:ext uri="{909E8E84-426E-40DD-AFC4-6F175D3DCCD1}">
                <a14:hiddenFill xmlns:a14="http://schemas.microsoft.com/office/drawing/2010/main">
                  <a:solidFill>
                    <a:srgbClr val="FFFFFF"/>
                  </a:solidFill>
                </a14:hiddenFill>
              </a:ext>
            </a:extLst>
          </p:spPr>
        </p:pic>
      </p:grpSp>
      <p:sp>
        <p:nvSpPr>
          <p:cNvPr id="20" name="TextBox 19">
            <a:extLst>
              <a:ext uri="{FF2B5EF4-FFF2-40B4-BE49-F238E27FC236}">
                <a16:creationId xmlns:a16="http://schemas.microsoft.com/office/drawing/2014/main" id="{E65DD3F3-36CC-4004-A394-E48117615BF3}"/>
              </a:ext>
            </a:extLst>
          </p:cNvPr>
          <p:cNvSpPr txBox="1"/>
          <p:nvPr/>
        </p:nvSpPr>
        <p:spPr>
          <a:xfrm>
            <a:off x="3474015" y="3592996"/>
            <a:ext cx="2195971" cy="646331"/>
          </a:xfrm>
          <a:prstGeom prst="rect">
            <a:avLst/>
          </a:prstGeom>
          <a:noFill/>
        </p:spPr>
        <p:txBody>
          <a:bodyPr wrap="square" rtlCol="0">
            <a:spAutoFit/>
          </a:bodyPr>
          <a:lstStyle/>
          <a:p>
            <a:pPr algn="ctr"/>
            <a:r>
              <a:rPr lang="en-US" b="1" dirty="0">
                <a:solidFill>
                  <a:schemeClr val="bg1">
                    <a:lumMod val="95000"/>
                  </a:schemeClr>
                </a:solidFill>
                <a:latin typeface="Arial" panose="020B0604020202020204" pitchFamily="34" charset="0"/>
                <a:cs typeface="Arial" panose="020B0604020202020204" pitchFamily="34" charset="0"/>
              </a:rPr>
              <a:t>Trần Thị </a:t>
            </a:r>
            <a:r>
              <a:rPr lang="en-US" b="1" dirty="0" err="1">
                <a:solidFill>
                  <a:schemeClr val="bg1">
                    <a:lumMod val="95000"/>
                  </a:schemeClr>
                </a:solidFill>
                <a:latin typeface="Arial" panose="020B0604020202020204" pitchFamily="34" charset="0"/>
                <a:cs typeface="Arial" panose="020B0604020202020204" pitchFamily="34" charset="0"/>
              </a:rPr>
              <a:t>Quỳnh</a:t>
            </a:r>
            <a:r>
              <a:rPr lang="en-US" b="1" dirty="0">
                <a:solidFill>
                  <a:schemeClr val="bg1">
                    <a:lumMod val="95000"/>
                  </a:schemeClr>
                </a:solidFill>
                <a:latin typeface="Arial" panose="020B0604020202020204" pitchFamily="34" charset="0"/>
                <a:cs typeface="Arial" panose="020B0604020202020204" pitchFamily="34" charset="0"/>
              </a:rPr>
              <a:t> </a:t>
            </a:r>
            <a:r>
              <a:rPr lang="en-US" b="1" dirty="0" err="1">
                <a:solidFill>
                  <a:schemeClr val="bg1">
                    <a:lumMod val="95000"/>
                  </a:schemeClr>
                </a:solidFill>
                <a:latin typeface="Arial" panose="020B0604020202020204" pitchFamily="34" charset="0"/>
                <a:cs typeface="Arial" panose="020B0604020202020204" pitchFamily="34" charset="0"/>
              </a:rPr>
              <a:t>Như</a:t>
            </a:r>
            <a:endParaRPr lang="vi-VN" sz="1350" b="1" dirty="0">
              <a:solidFill>
                <a:schemeClr val="bg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80410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912440" y="621001"/>
            <a:ext cx="7620000" cy="1323439"/>
          </a:xfrm>
          <a:prstGeom prst="rect">
            <a:avLst/>
          </a:prstGeom>
          <a:gradFill rotWithShape="1">
            <a:gsLst>
              <a:gs pos="0">
                <a:srgbClr val="FFFF99"/>
              </a:gs>
              <a:gs pos="100000">
                <a:srgbClr val="FF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4000" b="1" u="sng">
                <a:latin typeface="Times New Roman" pitchFamily="18" charset="0"/>
                <a:cs typeface="Times New Roman" pitchFamily="18" charset="0"/>
              </a:rPr>
              <a:t>Bài 21:</a:t>
            </a:r>
            <a:r>
              <a:rPr lang="en-US" sz="4000" b="1">
                <a:latin typeface="Times New Roman" pitchFamily="18" charset="0"/>
                <a:cs typeface="Times New Roman" pitchFamily="18" charset="0"/>
              </a:rPr>
              <a:t>   CHẾ BIẾN SẢN PHẨM TRỒNG TRỌT</a:t>
            </a:r>
          </a:p>
        </p:txBody>
      </p:sp>
      <p:pic>
        <p:nvPicPr>
          <p:cNvPr id="5" name="Picture 4" descr="Book-02-june.gif (14478 byte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857375"/>
            <a:ext cx="4038600" cy="2057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2"/>
          <p:cNvSpPr txBox="1">
            <a:spLocks noChangeArrowheads="1"/>
          </p:cNvSpPr>
          <p:nvPr/>
        </p:nvSpPr>
        <p:spPr bwMode="auto">
          <a:xfrm>
            <a:off x="3200400" y="3939902"/>
            <a:ext cx="55626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i="1">
                <a:solidFill>
                  <a:srgbClr val="FF0000"/>
                </a:solidFill>
                <a:latin typeface="Times New Roman" pitchFamily="18" charset="0"/>
              </a:rPr>
              <a:t>Giáo viên thực hiện:  Bùi Thị Do</a:t>
            </a:r>
          </a:p>
          <a:p>
            <a:pPr>
              <a:spcBef>
                <a:spcPct val="50000"/>
              </a:spcBef>
            </a:pPr>
            <a:r>
              <a:rPr lang="en-US" sz="2400" i="1">
                <a:solidFill>
                  <a:srgbClr val="FF0000"/>
                </a:solidFill>
                <a:latin typeface="Times New Roman" pitchFamily="18" charset="0"/>
              </a:rPr>
              <a:t>Tổ: Sinh – Công nghệ</a:t>
            </a:r>
          </a:p>
        </p:txBody>
      </p:sp>
    </p:spTree>
    <p:extLst>
      <p:ext uri="{BB962C8B-B14F-4D97-AF65-F5344CB8AC3E}">
        <p14:creationId xmlns:p14="http://schemas.microsoft.com/office/powerpoint/2010/main" val="15057475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F8A8574A-6A43-4BDF-B27B-07276002360E}"/>
              </a:ext>
            </a:extLst>
          </p:cNvPr>
          <p:cNvSpPr/>
          <p:nvPr/>
        </p:nvSpPr>
        <p:spPr>
          <a:xfrm>
            <a:off x="-1223010" y="2884955"/>
            <a:ext cx="11590020" cy="10036700"/>
          </a:xfrm>
          <a:prstGeom prst="ellipse">
            <a:avLst/>
          </a:prstGeom>
          <a:solidFill>
            <a:srgbClr val="F9D371"/>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7" name="TextBox 6">
            <a:extLst>
              <a:ext uri="{FF2B5EF4-FFF2-40B4-BE49-F238E27FC236}">
                <a16:creationId xmlns:a16="http://schemas.microsoft.com/office/drawing/2014/main" id="{4DE07141-9DCF-4512-A4F5-993414013A47}"/>
              </a:ext>
            </a:extLst>
          </p:cNvPr>
          <p:cNvSpPr txBox="1"/>
          <p:nvPr/>
        </p:nvSpPr>
        <p:spPr>
          <a:xfrm>
            <a:off x="2467310" y="1050400"/>
            <a:ext cx="4209380" cy="461665"/>
          </a:xfrm>
          <a:prstGeom prst="rect">
            <a:avLst/>
          </a:prstGeom>
          <a:noFill/>
        </p:spPr>
        <p:txBody>
          <a:bodyPr wrap="square" rtlCol="0">
            <a:spAutoFit/>
          </a:bodyPr>
          <a:lstStyle/>
          <a:p>
            <a:pPr algn="ctr"/>
            <a:r>
              <a:rPr lang="en-US" sz="2400" b="1">
                <a:solidFill>
                  <a:schemeClr val="bg1">
                    <a:lumMod val="95000"/>
                  </a:schemeClr>
                </a:solidFill>
                <a:latin typeface="Arial" panose="020B0604020202020204" pitchFamily="34" charset="0"/>
                <a:cs typeface="Arial" panose="020B0604020202020204" pitchFamily="34" charset="0"/>
              </a:rPr>
              <a:t>Thành viên </a:t>
            </a:r>
            <a:r>
              <a:rPr lang="en-US" sz="2400" b="1" err="1">
                <a:solidFill>
                  <a:schemeClr val="bg1">
                    <a:lumMod val="95000"/>
                  </a:schemeClr>
                </a:solidFill>
                <a:latin typeface="Arial" panose="020B0604020202020204" pitchFamily="34" charset="0"/>
                <a:cs typeface="Arial" panose="020B0604020202020204" pitchFamily="34" charset="0"/>
              </a:rPr>
              <a:t>trong</a:t>
            </a:r>
            <a:r>
              <a:rPr lang="en-US" sz="2400" b="1">
                <a:solidFill>
                  <a:schemeClr val="bg1">
                    <a:lumMod val="95000"/>
                  </a:schemeClr>
                </a:solidFill>
                <a:latin typeface="Arial" panose="020B0604020202020204" pitchFamily="34" charset="0"/>
                <a:cs typeface="Arial" panose="020B0604020202020204" pitchFamily="34" charset="0"/>
              </a:rPr>
              <a:t> </a:t>
            </a:r>
            <a:r>
              <a:rPr lang="en-US" sz="2400" b="1" err="1">
                <a:solidFill>
                  <a:schemeClr val="bg1">
                    <a:lumMod val="95000"/>
                  </a:schemeClr>
                </a:solidFill>
                <a:latin typeface="Arial" panose="020B0604020202020204" pitchFamily="34" charset="0"/>
                <a:cs typeface="Arial" panose="020B0604020202020204" pitchFamily="34" charset="0"/>
              </a:rPr>
              <a:t>nhóm</a:t>
            </a:r>
            <a:endParaRPr lang="vi-VN" sz="2400" b="1">
              <a:solidFill>
                <a:schemeClr val="bg1">
                  <a:lumMod val="95000"/>
                </a:schemeClr>
              </a:solidFill>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FA50D435-08A1-45A7-9B88-83C94636295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4005" y="9248861"/>
            <a:ext cx="1435340" cy="14353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AB6206C-0ED0-46E6-80FE-88F4662BF4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4278" y="7469828"/>
            <a:ext cx="1607956" cy="160795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64E4384-948F-41B1-B0C9-0329FF18B1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9207" y="5932514"/>
            <a:ext cx="1454971" cy="145497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9EE76EF3-2392-4A03-97D0-DAC0F5EECB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1721" y="4199464"/>
            <a:ext cx="1454971" cy="145497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74B8A864-3939-4649-A3E0-62D9C9FB65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334" y="2978242"/>
            <a:ext cx="1607726" cy="160772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E304C270-67E9-4C1B-BBBF-7DFCA9C779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2824" y="2084992"/>
            <a:ext cx="1738916" cy="173891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128B8F12-02DD-4FD3-9BD5-86EDDF51E7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3466" y="1289173"/>
            <a:ext cx="2208797" cy="220879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41E240A8-5F3E-4A8E-802A-978853F2FBF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64209" y="2234711"/>
            <a:ext cx="1691333" cy="169133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A5493E42-F4E8-4DDA-AC65-C3DE0CC399E2}"/>
              </a:ext>
            </a:extLst>
          </p:cNvPr>
          <p:cNvGrpSpPr/>
          <p:nvPr/>
        </p:nvGrpSpPr>
        <p:grpSpPr>
          <a:xfrm>
            <a:off x="373590" y="277492"/>
            <a:ext cx="2605798" cy="524724"/>
            <a:chOff x="4600336" y="2870843"/>
            <a:chExt cx="5342095" cy="1075726"/>
          </a:xfrm>
        </p:grpSpPr>
        <p:sp>
          <p:nvSpPr>
            <p:cNvPr id="17" name="TextBox 16">
              <a:extLst>
                <a:ext uri="{FF2B5EF4-FFF2-40B4-BE49-F238E27FC236}">
                  <a16:creationId xmlns:a16="http://schemas.microsoft.com/office/drawing/2014/main" id="{DAFD3BDF-ECF3-4820-A030-76A0B7CB887B}"/>
                </a:ext>
              </a:extLst>
            </p:cNvPr>
            <p:cNvSpPr txBox="1"/>
            <p:nvPr/>
          </p:nvSpPr>
          <p:spPr>
            <a:xfrm>
              <a:off x="5620511" y="2910842"/>
              <a:ext cx="3876411" cy="615192"/>
            </a:xfrm>
            <a:prstGeom prst="rect">
              <a:avLst/>
            </a:prstGeom>
            <a:noFill/>
          </p:spPr>
          <p:txBody>
            <a:bodyPr wrap="square" rtlCol="0">
              <a:spAutoFit/>
            </a:bodyPr>
            <a:lstStyle/>
            <a:p>
              <a:r>
                <a:rPr lang="en-US" sz="1350" b="1" dirty="0" err="1">
                  <a:solidFill>
                    <a:schemeClr val="bg1">
                      <a:lumMod val="95000"/>
                    </a:schemeClr>
                  </a:solidFill>
                  <a:latin typeface="Arial" panose="020B0604020202020204" pitchFamily="34" charset="0"/>
                  <a:cs typeface="Arial" panose="020B0604020202020204" pitchFamily="34" charset="0"/>
                </a:rPr>
                <a:t>Tổ</a:t>
              </a:r>
              <a:r>
                <a:rPr lang="en-US" sz="1350" b="1" dirty="0">
                  <a:solidFill>
                    <a:schemeClr val="bg1">
                      <a:lumMod val="95000"/>
                    </a:schemeClr>
                  </a:solidFill>
                  <a:latin typeface="Arial" panose="020B0604020202020204" pitchFamily="34" charset="0"/>
                  <a:cs typeface="Arial" panose="020B0604020202020204" pitchFamily="34" charset="0"/>
                </a:rPr>
                <a:t> 2</a:t>
              </a:r>
              <a:endParaRPr lang="vi-VN" sz="1350" b="1" dirty="0">
                <a:solidFill>
                  <a:schemeClr val="bg1">
                    <a:lumMod val="95000"/>
                  </a:schemeClr>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2AF61D0E-C39D-44C5-9813-0C1592CA3E83}"/>
                </a:ext>
              </a:extLst>
            </p:cNvPr>
            <p:cNvSpPr txBox="1"/>
            <p:nvPr/>
          </p:nvSpPr>
          <p:spPr>
            <a:xfrm>
              <a:off x="5620511" y="3426021"/>
              <a:ext cx="4321920" cy="520548"/>
            </a:xfrm>
            <a:prstGeom prst="rect">
              <a:avLst/>
            </a:prstGeom>
            <a:noFill/>
          </p:spPr>
          <p:txBody>
            <a:bodyPr wrap="square" rtlCol="0">
              <a:spAutoFit/>
            </a:bodyPr>
            <a:lstStyle/>
            <a:p>
              <a:r>
                <a:rPr lang="en-US" sz="1050" dirty="0" err="1">
                  <a:solidFill>
                    <a:schemeClr val="bg1">
                      <a:lumMod val="95000"/>
                    </a:schemeClr>
                  </a:solidFill>
                  <a:latin typeface="Arial" panose="020B0604020202020204" pitchFamily="34" charset="0"/>
                  <a:cs typeface="Arial" panose="020B0604020202020204" pitchFamily="34" charset="0"/>
                </a:rPr>
                <a:t>Bài</a:t>
              </a:r>
              <a:r>
                <a:rPr lang="en-US" sz="1050" dirty="0">
                  <a:solidFill>
                    <a:schemeClr val="bg1">
                      <a:lumMod val="95000"/>
                    </a:schemeClr>
                  </a:solidFill>
                  <a:latin typeface="Arial" panose="020B0604020202020204" pitchFamily="34" charset="0"/>
                  <a:cs typeface="Arial" panose="020B0604020202020204" pitchFamily="34" charset="0"/>
                </a:rPr>
                <a:t> </a:t>
              </a:r>
              <a:r>
                <a:rPr lang="en-US" sz="1050" dirty="0" err="1">
                  <a:solidFill>
                    <a:schemeClr val="bg1">
                      <a:lumMod val="95000"/>
                    </a:schemeClr>
                  </a:solidFill>
                  <a:latin typeface="Arial" panose="020B0604020202020204" pitchFamily="34" charset="0"/>
                  <a:cs typeface="Arial" panose="020B0604020202020204" pitchFamily="34" charset="0"/>
                </a:rPr>
                <a:t>thuyết</a:t>
              </a:r>
              <a:r>
                <a:rPr lang="en-US" sz="1050" dirty="0">
                  <a:solidFill>
                    <a:schemeClr val="bg1">
                      <a:lumMod val="95000"/>
                    </a:schemeClr>
                  </a:solidFill>
                  <a:latin typeface="Arial" panose="020B0604020202020204" pitchFamily="34" charset="0"/>
                  <a:cs typeface="Arial" panose="020B0604020202020204" pitchFamily="34" charset="0"/>
                </a:rPr>
                <a:t> </a:t>
              </a:r>
              <a:r>
                <a:rPr lang="en-US" sz="1050" dirty="0" err="1">
                  <a:solidFill>
                    <a:schemeClr val="bg1">
                      <a:lumMod val="95000"/>
                    </a:schemeClr>
                  </a:solidFill>
                  <a:latin typeface="Arial" panose="020B0604020202020204" pitchFamily="34" charset="0"/>
                  <a:cs typeface="Arial" panose="020B0604020202020204" pitchFamily="34" charset="0"/>
                </a:rPr>
                <a:t>trình</a:t>
              </a:r>
              <a:r>
                <a:rPr lang="en-US" sz="1050" dirty="0">
                  <a:solidFill>
                    <a:schemeClr val="bg1">
                      <a:lumMod val="95000"/>
                    </a:schemeClr>
                  </a:solidFill>
                  <a:latin typeface="Arial" panose="020B0604020202020204" pitchFamily="34" charset="0"/>
                  <a:cs typeface="Arial" panose="020B0604020202020204" pitchFamily="34" charset="0"/>
                </a:rPr>
                <a:t> </a:t>
              </a:r>
              <a:r>
                <a:rPr lang="en-US" sz="1050" dirty="0" err="1">
                  <a:solidFill>
                    <a:schemeClr val="bg1">
                      <a:lumMod val="95000"/>
                    </a:schemeClr>
                  </a:solidFill>
                  <a:latin typeface="Arial" panose="020B0604020202020204" pitchFamily="34" charset="0"/>
                  <a:cs typeface="Arial" panose="020B0604020202020204" pitchFamily="34" charset="0"/>
                </a:rPr>
                <a:t>Công</a:t>
              </a:r>
              <a:r>
                <a:rPr lang="en-US" sz="1050" dirty="0">
                  <a:solidFill>
                    <a:schemeClr val="bg1">
                      <a:lumMod val="95000"/>
                    </a:schemeClr>
                  </a:solidFill>
                  <a:latin typeface="Arial" panose="020B0604020202020204" pitchFamily="34" charset="0"/>
                  <a:cs typeface="Arial" panose="020B0604020202020204" pitchFamily="34" charset="0"/>
                </a:rPr>
                <a:t> </a:t>
              </a:r>
              <a:r>
                <a:rPr lang="en-US" sz="1050" dirty="0" err="1">
                  <a:solidFill>
                    <a:schemeClr val="bg1">
                      <a:lumMod val="95000"/>
                    </a:schemeClr>
                  </a:solidFill>
                  <a:latin typeface="Arial" panose="020B0604020202020204" pitchFamily="34" charset="0"/>
                  <a:cs typeface="Arial" panose="020B0604020202020204" pitchFamily="34" charset="0"/>
                </a:rPr>
                <a:t>nghệ</a:t>
              </a:r>
              <a:r>
                <a:rPr lang="en-US" sz="1050" dirty="0">
                  <a:solidFill>
                    <a:schemeClr val="bg1">
                      <a:lumMod val="95000"/>
                    </a:schemeClr>
                  </a:solidFill>
                  <a:latin typeface="Arial" panose="020B0604020202020204" pitchFamily="34" charset="0"/>
                  <a:cs typeface="Arial" panose="020B0604020202020204" pitchFamily="34" charset="0"/>
                </a:rPr>
                <a:t> 10</a:t>
              </a:r>
              <a:endParaRPr lang="vi-VN" sz="1050" dirty="0">
                <a:solidFill>
                  <a:schemeClr val="bg1">
                    <a:lumMod val="95000"/>
                  </a:schemeClr>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9C500B3F-0C69-40CB-AF58-5E2A60B8A6A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l="22129" r="22129"/>
            <a:stretch/>
          </p:blipFill>
          <p:spPr bwMode="auto">
            <a:xfrm>
              <a:off x="4600336" y="2870843"/>
              <a:ext cx="1020176" cy="1030544"/>
            </a:xfrm>
            <a:custGeom>
              <a:avLst/>
              <a:gdLst>
                <a:gd name="connsiteX0" fmla="*/ 810398 w 1620796"/>
                <a:gd name="connsiteY0" fmla="*/ 0 h 1637270"/>
                <a:gd name="connsiteX1" fmla="*/ 1620796 w 1620796"/>
                <a:gd name="connsiteY1" fmla="*/ 818635 h 1637270"/>
                <a:gd name="connsiteX2" fmla="*/ 810398 w 1620796"/>
                <a:gd name="connsiteY2" fmla="*/ 1637270 h 1637270"/>
                <a:gd name="connsiteX3" fmla="*/ 0 w 1620796"/>
                <a:gd name="connsiteY3" fmla="*/ 818635 h 1637270"/>
                <a:gd name="connsiteX4" fmla="*/ 810398 w 1620796"/>
                <a:gd name="connsiteY4" fmla="*/ 0 h 163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796" h="1637270">
                  <a:moveTo>
                    <a:pt x="810398" y="0"/>
                  </a:moveTo>
                  <a:cubicBezTo>
                    <a:pt x="1257968" y="0"/>
                    <a:pt x="1620796" y="366515"/>
                    <a:pt x="1620796" y="818635"/>
                  </a:cubicBezTo>
                  <a:cubicBezTo>
                    <a:pt x="1620796" y="1270755"/>
                    <a:pt x="1257968" y="1637270"/>
                    <a:pt x="810398" y="1637270"/>
                  </a:cubicBezTo>
                  <a:cubicBezTo>
                    <a:pt x="362828" y="1637270"/>
                    <a:pt x="0" y="1270755"/>
                    <a:pt x="0" y="818635"/>
                  </a:cubicBezTo>
                  <a:cubicBezTo>
                    <a:pt x="0" y="366515"/>
                    <a:pt x="362828" y="0"/>
                    <a:pt x="810398" y="0"/>
                  </a:cubicBezTo>
                  <a:close/>
                </a:path>
              </a:pathLst>
            </a:custGeom>
            <a:noFill/>
            <a:ln w="38100">
              <a:solidFill>
                <a:schemeClr val="bg1">
                  <a:lumMod val="95000"/>
                </a:schemeClr>
              </a:solidFill>
            </a:ln>
            <a:extLst>
              <a:ext uri="{909E8E84-426E-40DD-AFC4-6F175D3DCCD1}">
                <a14:hiddenFill xmlns:a14="http://schemas.microsoft.com/office/drawing/2010/main">
                  <a:solidFill>
                    <a:srgbClr val="FFFFFF"/>
                  </a:solidFill>
                </a14:hiddenFill>
              </a:ext>
            </a:extLst>
          </p:spPr>
        </p:pic>
      </p:grpSp>
      <p:sp>
        <p:nvSpPr>
          <p:cNvPr id="20" name="TextBox 19">
            <a:extLst>
              <a:ext uri="{FF2B5EF4-FFF2-40B4-BE49-F238E27FC236}">
                <a16:creationId xmlns:a16="http://schemas.microsoft.com/office/drawing/2014/main" id="{80E7E1A2-8C4B-4C77-A60A-50D123DDB9C2}"/>
              </a:ext>
            </a:extLst>
          </p:cNvPr>
          <p:cNvSpPr txBox="1"/>
          <p:nvPr/>
        </p:nvSpPr>
        <p:spPr>
          <a:xfrm>
            <a:off x="3474015" y="3592996"/>
            <a:ext cx="2195971" cy="646331"/>
          </a:xfrm>
          <a:prstGeom prst="rect">
            <a:avLst/>
          </a:prstGeom>
          <a:noFill/>
        </p:spPr>
        <p:txBody>
          <a:bodyPr wrap="square" rtlCol="0">
            <a:spAutoFit/>
          </a:bodyPr>
          <a:lstStyle/>
          <a:p>
            <a:pPr algn="ctr"/>
            <a:r>
              <a:rPr lang="en-US" b="1" dirty="0" err="1">
                <a:solidFill>
                  <a:schemeClr val="bg1">
                    <a:lumMod val="95000"/>
                  </a:schemeClr>
                </a:solidFill>
                <a:latin typeface="Arial" panose="020B0604020202020204" pitchFamily="34" charset="0"/>
                <a:cs typeface="Arial" panose="020B0604020202020204" pitchFamily="34" charset="0"/>
              </a:rPr>
              <a:t>Trương</a:t>
            </a:r>
            <a:r>
              <a:rPr lang="en-US" b="1" dirty="0">
                <a:solidFill>
                  <a:schemeClr val="bg1">
                    <a:lumMod val="95000"/>
                  </a:schemeClr>
                </a:solidFill>
                <a:latin typeface="Arial" panose="020B0604020202020204" pitchFamily="34" charset="0"/>
                <a:cs typeface="Arial" panose="020B0604020202020204" pitchFamily="34" charset="0"/>
              </a:rPr>
              <a:t> Phan </a:t>
            </a:r>
            <a:r>
              <a:rPr lang="en-US" b="1" dirty="0" err="1">
                <a:solidFill>
                  <a:schemeClr val="bg1">
                    <a:lumMod val="95000"/>
                  </a:schemeClr>
                </a:solidFill>
                <a:latin typeface="Arial" panose="020B0604020202020204" pitchFamily="34" charset="0"/>
                <a:cs typeface="Arial" panose="020B0604020202020204" pitchFamily="34" charset="0"/>
              </a:rPr>
              <a:t>Hải</a:t>
            </a:r>
            <a:r>
              <a:rPr lang="en-US" b="1" dirty="0">
                <a:solidFill>
                  <a:schemeClr val="bg1">
                    <a:lumMod val="95000"/>
                  </a:schemeClr>
                </a:solidFill>
                <a:latin typeface="Arial" panose="020B0604020202020204" pitchFamily="34" charset="0"/>
                <a:cs typeface="Arial" panose="020B0604020202020204" pitchFamily="34" charset="0"/>
              </a:rPr>
              <a:t> </a:t>
            </a:r>
            <a:r>
              <a:rPr lang="en-US" b="1" dirty="0" err="1">
                <a:solidFill>
                  <a:schemeClr val="bg1">
                    <a:lumMod val="95000"/>
                  </a:schemeClr>
                </a:solidFill>
                <a:latin typeface="Arial" panose="020B0604020202020204" pitchFamily="34" charset="0"/>
                <a:cs typeface="Arial" panose="020B0604020202020204" pitchFamily="34" charset="0"/>
              </a:rPr>
              <a:t>Yến</a:t>
            </a:r>
            <a:endParaRPr lang="en-US" b="1" dirty="0">
              <a:solidFill>
                <a:schemeClr val="bg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29008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F8A8574A-6A43-4BDF-B27B-07276002360E}"/>
              </a:ext>
            </a:extLst>
          </p:cNvPr>
          <p:cNvSpPr/>
          <p:nvPr/>
        </p:nvSpPr>
        <p:spPr>
          <a:xfrm>
            <a:off x="-1223010" y="2884955"/>
            <a:ext cx="11590020" cy="10036700"/>
          </a:xfrm>
          <a:prstGeom prst="ellipse">
            <a:avLst/>
          </a:prstGeom>
          <a:solidFill>
            <a:srgbClr val="D9534F"/>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7" name="TextBox 6">
            <a:extLst>
              <a:ext uri="{FF2B5EF4-FFF2-40B4-BE49-F238E27FC236}">
                <a16:creationId xmlns:a16="http://schemas.microsoft.com/office/drawing/2014/main" id="{4DE07141-9DCF-4512-A4F5-993414013A47}"/>
              </a:ext>
            </a:extLst>
          </p:cNvPr>
          <p:cNvSpPr txBox="1"/>
          <p:nvPr/>
        </p:nvSpPr>
        <p:spPr>
          <a:xfrm>
            <a:off x="2467310" y="1050400"/>
            <a:ext cx="4209380" cy="461665"/>
          </a:xfrm>
          <a:prstGeom prst="rect">
            <a:avLst/>
          </a:prstGeom>
          <a:noFill/>
        </p:spPr>
        <p:txBody>
          <a:bodyPr wrap="square" rtlCol="0">
            <a:spAutoFit/>
          </a:bodyPr>
          <a:lstStyle/>
          <a:p>
            <a:pPr algn="ctr"/>
            <a:r>
              <a:rPr lang="en-US" sz="2400" b="1">
                <a:solidFill>
                  <a:schemeClr val="bg1">
                    <a:lumMod val="95000"/>
                  </a:schemeClr>
                </a:solidFill>
                <a:latin typeface="Arial" panose="020B0604020202020204" pitchFamily="34" charset="0"/>
                <a:cs typeface="Arial" panose="020B0604020202020204" pitchFamily="34" charset="0"/>
              </a:rPr>
              <a:t>Thành viên </a:t>
            </a:r>
            <a:r>
              <a:rPr lang="en-US" sz="2400" b="1" err="1">
                <a:solidFill>
                  <a:schemeClr val="bg1">
                    <a:lumMod val="95000"/>
                  </a:schemeClr>
                </a:solidFill>
                <a:latin typeface="Arial" panose="020B0604020202020204" pitchFamily="34" charset="0"/>
                <a:cs typeface="Arial" panose="020B0604020202020204" pitchFamily="34" charset="0"/>
              </a:rPr>
              <a:t>trong</a:t>
            </a:r>
            <a:r>
              <a:rPr lang="en-US" sz="2400" b="1">
                <a:solidFill>
                  <a:schemeClr val="bg1">
                    <a:lumMod val="95000"/>
                  </a:schemeClr>
                </a:solidFill>
                <a:latin typeface="Arial" panose="020B0604020202020204" pitchFamily="34" charset="0"/>
                <a:cs typeface="Arial" panose="020B0604020202020204" pitchFamily="34" charset="0"/>
              </a:rPr>
              <a:t> </a:t>
            </a:r>
            <a:r>
              <a:rPr lang="en-US" sz="2400" b="1" err="1">
                <a:solidFill>
                  <a:schemeClr val="bg1">
                    <a:lumMod val="95000"/>
                  </a:schemeClr>
                </a:solidFill>
                <a:latin typeface="Arial" panose="020B0604020202020204" pitchFamily="34" charset="0"/>
                <a:cs typeface="Arial" panose="020B0604020202020204" pitchFamily="34" charset="0"/>
              </a:rPr>
              <a:t>nhóm</a:t>
            </a:r>
            <a:endParaRPr lang="vi-VN" sz="2400" b="1">
              <a:solidFill>
                <a:schemeClr val="bg1">
                  <a:lumMod val="95000"/>
                </a:schemeClr>
              </a:solidFill>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FA50D435-08A1-45A7-9B88-83C94636295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267" y="10743554"/>
            <a:ext cx="1435340" cy="14353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AB6206C-0ED0-46E6-80FE-88F4662BF4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6621" y="9094427"/>
            <a:ext cx="1607956" cy="160795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64E4384-948F-41B1-B0C9-0329FF18B1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0496" y="7593044"/>
            <a:ext cx="1454971" cy="145497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9EE76EF3-2392-4A03-97D0-DAC0F5EECB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5455" y="5764300"/>
            <a:ext cx="1454971" cy="145497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74B8A864-3939-4649-A3E0-62D9C9FB65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5864" y="2123469"/>
            <a:ext cx="2098954" cy="204017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E304C270-67E9-4C1B-BBBF-7DFCA9C779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547" y="2977605"/>
            <a:ext cx="1625965" cy="162596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128B8F12-02DD-4FD3-9BD5-86EDDF51E7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63445" y="2330574"/>
            <a:ext cx="1625965" cy="162596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41E240A8-5F3E-4A8E-802A-978853F2FBF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89410" y="1019724"/>
            <a:ext cx="2477644" cy="2477644"/>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A5493E42-F4E8-4DDA-AC65-C3DE0CC399E2}"/>
              </a:ext>
            </a:extLst>
          </p:cNvPr>
          <p:cNvGrpSpPr/>
          <p:nvPr/>
        </p:nvGrpSpPr>
        <p:grpSpPr>
          <a:xfrm>
            <a:off x="373590" y="277492"/>
            <a:ext cx="2605798" cy="524724"/>
            <a:chOff x="4600336" y="2870843"/>
            <a:chExt cx="5342095" cy="1075726"/>
          </a:xfrm>
        </p:grpSpPr>
        <p:sp>
          <p:nvSpPr>
            <p:cNvPr id="17" name="TextBox 16">
              <a:extLst>
                <a:ext uri="{FF2B5EF4-FFF2-40B4-BE49-F238E27FC236}">
                  <a16:creationId xmlns:a16="http://schemas.microsoft.com/office/drawing/2014/main" id="{DAFD3BDF-ECF3-4820-A030-76A0B7CB887B}"/>
                </a:ext>
              </a:extLst>
            </p:cNvPr>
            <p:cNvSpPr txBox="1"/>
            <p:nvPr/>
          </p:nvSpPr>
          <p:spPr>
            <a:xfrm>
              <a:off x="5620511" y="2910842"/>
              <a:ext cx="3876411" cy="615192"/>
            </a:xfrm>
            <a:prstGeom prst="rect">
              <a:avLst/>
            </a:prstGeom>
            <a:noFill/>
          </p:spPr>
          <p:txBody>
            <a:bodyPr wrap="square" rtlCol="0">
              <a:spAutoFit/>
            </a:bodyPr>
            <a:lstStyle/>
            <a:p>
              <a:r>
                <a:rPr lang="en-US" sz="1350" b="1" dirty="0" err="1">
                  <a:solidFill>
                    <a:schemeClr val="bg1">
                      <a:lumMod val="95000"/>
                    </a:schemeClr>
                  </a:solidFill>
                  <a:latin typeface="Arial" panose="020B0604020202020204" pitchFamily="34" charset="0"/>
                  <a:cs typeface="Arial" panose="020B0604020202020204" pitchFamily="34" charset="0"/>
                </a:rPr>
                <a:t>Tổ</a:t>
              </a:r>
              <a:r>
                <a:rPr lang="en-US" sz="1350" b="1" dirty="0">
                  <a:solidFill>
                    <a:schemeClr val="bg1">
                      <a:lumMod val="95000"/>
                    </a:schemeClr>
                  </a:solidFill>
                  <a:latin typeface="Arial" panose="020B0604020202020204" pitchFamily="34" charset="0"/>
                  <a:cs typeface="Arial" panose="020B0604020202020204" pitchFamily="34" charset="0"/>
                </a:rPr>
                <a:t> 2</a:t>
              </a:r>
              <a:endParaRPr lang="vi-VN" sz="1350" b="1" dirty="0">
                <a:solidFill>
                  <a:schemeClr val="bg1">
                    <a:lumMod val="95000"/>
                  </a:schemeClr>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2AF61D0E-C39D-44C5-9813-0C1592CA3E83}"/>
                </a:ext>
              </a:extLst>
            </p:cNvPr>
            <p:cNvSpPr txBox="1"/>
            <p:nvPr/>
          </p:nvSpPr>
          <p:spPr>
            <a:xfrm>
              <a:off x="5620511" y="3426021"/>
              <a:ext cx="4321920" cy="520548"/>
            </a:xfrm>
            <a:prstGeom prst="rect">
              <a:avLst/>
            </a:prstGeom>
            <a:noFill/>
          </p:spPr>
          <p:txBody>
            <a:bodyPr wrap="square" rtlCol="0">
              <a:spAutoFit/>
            </a:bodyPr>
            <a:lstStyle/>
            <a:p>
              <a:r>
                <a:rPr lang="en-US" sz="1050" dirty="0" err="1">
                  <a:solidFill>
                    <a:schemeClr val="bg1">
                      <a:lumMod val="95000"/>
                    </a:schemeClr>
                  </a:solidFill>
                  <a:latin typeface="Arial" panose="020B0604020202020204" pitchFamily="34" charset="0"/>
                  <a:cs typeface="Arial" panose="020B0604020202020204" pitchFamily="34" charset="0"/>
                </a:rPr>
                <a:t>Bài</a:t>
              </a:r>
              <a:r>
                <a:rPr lang="en-US" sz="1050" dirty="0">
                  <a:solidFill>
                    <a:schemeClr val="bg1">
                      <a:lumMod val="95000"/>
                    </a:schemeClr>
                  </a:solidFill>
                  <a:latin typeface="Arial" panose="020B0604020202020204" pitchFamily="34" charset="0"/>
                  <a:cs typeface="Arial" panose="020B0604020202020204" pitchFamily="34" charset="0"/>
                </a:rPr>
                <a:t> </a:t>
              </a:r>
              <a:r>
                <a:rPr lang="en-US" sz="1050" dirty="0" err="1">
                  <a:solidFill>
                    <a:schemeClr val="bg1">
                      <a:lumMod val="95000"/>
                    </a:schemeClr>
                  </a:solidFill>
                  <a:latin typeface="Arial" panose="020B0604020202020204" pitchFamily="34" charset="0"/>
                  <a:cs typeface="Arial" panose="020B0604020202020204" pitchFamily="34" charset="0"/>
                </a:rPr>
                <a:t>thuyết</a:t>
              </a:r>
              <a:r>
                <a:rPr lang="en-US" sz="1050" dirty="0">
                  <a:solidFill>
                    <a:schemeClr val="bg1">
                      <a:lumMod val="95000"/>
                    </a:schemeClr>
                  </a:solidFill>
                  <a:latin typeface="Arial" panose="020B0604020202020204" pitchFamily="34" charset="0"/>
                  <a:cs typeface="Arial" panose="020B0604020202020204" pitchFamily="34" charset="0"/>
                </a:rPr>
                <a:t> </a:t>
              </a:r>
              <a:r>
                <a:rPr lang="en-US" sz="1050" dirty="0" err="1">
                  <a:solidFill>
                    <a:schemeClr val="bg1">
                      <a:lumMod val="95000"/>
                    </a:schemeClr>
                  </a:solidFill>
                  <a:latin typeface="Arial" panose="020B0604020202020204" pitchFamily="34" charset="0"/>
                  <a:cs typeface="Arial" panose="020B0604020202020204" pitchFamily="34" charset="0"/>
                </a:rPr>
                <a:t>trình</a:t>
              </a:r>
              <a:r>
                <a:rPr lang="en-US" sz="1050" dirty="0">
                  <a:solidFill>
                    <a:schemeClr val="bg1">
                      <a:lumMod val="95000"/>
                    </a:schemeClr>
                  </a:solidFill>
                  <a:latin typeface="Arial" panose="020B0604020202020204" pitchFamily="34" charset="0"/>
                  <a:cs typeface="Arial" panose="020B0604020202020204" pitchFamily="34" charset="0"/>
                </a:rPr>
                <a:t> </a:t>
              </a:r>
              <a:r>
                <a:rPr lang="en-US" sz="1050" dirty="0" err="1">
                  <a:solidFill>
                    <a:schemeClr val="bg1">
                      <a:lumMod val="95000"/>
                    </a:schemeClr>
                  </a:solidFill>
                  <a:latin typeface="Arial" panose="020B0604020202020204" pitchFamily="34" charset="0"/>
                  <a:cs typeface="Arial" panose="020B0604020202020204" pitchFamily="34" charset="0"/>
                </a:rPr>
                <a:t>Công</a:t>
              </a:r>
              <a:r>
                <a:rPr lang="en-US" sz="1050" dirty="0">
                  <a:solidFill>
                    <a:schemeClr val="bg1">
                      <a:lumMod val="95000"/>
                    </a:schemeClr>
                  </a:solidFill>
                  <a:latin typeface="Arial" panose="020B0604020202020204" pitchFamily="34" charset="0"/>
                  <a:cs typeface="Arial" panose="020B0604020202020204" pitchFamily="34" charset="0"/>
                </a:rPr>
                <a:t> </a:t>
              </a:r>
              <a:r>
                <a:rPr lang="en-US" sz="1050" dirty="0" err="1">
                  <a:solidFill>
                    <a:schemeClr val="bg1">
                      <a:lumMod val="95000"/>
                    </a:schemeClr>
                  </a:solidFill>
                  <a:latin typeface="Arial" panose="020B0604020202020204" pitchFamily="34" charset="0"/>
                  <a:cs typeface="Arial" panose="020B0604020202020204" pitchFamily="34" charset="0"/>
                </a:rPr>
                <a:t>nghệ</a:t>
              </a:r>
              <a:r>
                <a:rPr lang="en-US" sz="1050" dirty="0">
                  <a:solidFill>
                    <a:schemeClr val="bg1">
                      <a:lumMod val="95000"/>
                    </a:schemeClr>
                  </a:solidFill>
                  <a:latin typeface="Arial" panose="020B0604020202020204" pitchFamily="34" charset="0"/>
                  <a:cs typeface="Arial" panose="020B0604020202020204" pitchFamily="34" charset="0"/>
                </a:rPr>
                <a:t> 10</a:t>
              </a:r>
              <a:endParaRPr lang="vi-VN" sz="1050" dirty="0">
                <a:solidFill>
                  <a:schemeClr val="bg1">
                    <a:lumMod val="95000"/>
                  </a:schemeClr>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9C500B3F-0C69-40CB-AF58-5E2A60B8A6A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l="22129" r="22129"/>
            <a:stretch/>
          </p:blipFill>
          <p:spPr bwMode="auto">
            <a:xfrm>
              <a:off x="4600336" y="2870843"/>
              <a:ext cx="1020176" cy="1030544"/>
            </a:xfrm>
            <a:custGeom>
              <a:avLst/>
              <a:gdLst>
                <a:gd name="connsiteX0" fmla="*/ 810398 w 1620796"/>
                <a:gd name="connsiteY0" fmla="*/ 0 h 1637270"/>
                <a:gd name="connsiteX1" fmla="*/ 1620796 w 1620796"/>
                <a:gd name="connsiteY1" fmla="*/ 818635 h 1637270"/>
                <a:gd name="connsiteX2" fmla="*/ 810398 w 1620796"/>
                <a:gd name="connsiteY2" fmla="*/ 1637270 h 1637270"/>
                <a:gd name="connsiteX3" fmla="*/ 0 w 1620796"/>
                <a:gd name="connsiteY3" fmla="*/ 818635 h 1637270"/>
                <a:gd name="connsiteX4" fmla="*/ 810398 w 1620796"/>
                <a:gd name="connsiteY4" fmla="*/ 0 h 163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796" h="1637270">
                  <a:moveTo>
                    <a:pt x="810398" y="0"/>
                  </a:moveTo>
                  <a:cubicBezTo>
                    <a:pt x="1257968" y="0"/>
                    <a:pt x="1620796" y="366515"/>
                    <a:pt x="1620796" y="818635"/>
                  </a:cubicBezTo>
                  <a:cubicBezTo>
                    <a:pt x="1620796" y="1270755"/>
                    <a:pt x="1257968" y="1637270"/>
                    <a:pt x="810398" y="1637270"/>
                  </a:cubicBezTo>
                  <a:cubicBezTo>
                    <a:pt x="362828" y="1637270"/>
                    <a:pt x="0" y="1270755"/>
                    <a:pt x="0" y="818635"/>
                  </a:cubicBezTo>
                  <a:cubicBezTo>
                    <a:pt x="0" y="366515"/>
                    <a:pt x="362828" y="0"/>
                    <a:pt x="810398" y="0"/>
                  </a:cubicBezTo>
                  <a:close/>
                </a:path>
              </a:pathLst>
            </a:custGeom>
            <a:noFill/>
            <a:ln w="38100">
              <a:solidFill>
                <a:schemeClr val="bg1">
                  <a:lumMod val="95000"/>
                </a:schemeClr>
              </a:solidFill>
            </a:ln>
            <a:extLst>
              <a:ext uri="{909E8E84-426E-40DD-AFC4-6F175D3DCCD1}">
                <a14:hiddenFill xmlns:a14="http://schemas.microsoft.com/office/drawing/2010/main">
                  <a:solidFill>
                    <a:srgbClr val="FFFFFF"/>
                  </a:solidFill>
                </a14:hiddenFill>
              </a:ext>
            </a:extLst>
          </p:spPr>
        </p:pic>
      </p:grpSp>
      <p:sp>
        <p:nvSpPr>
          <p:cNvPr id="20" name="TextBox 19">
            <a:extLst>
              <a:ext uri="{FF2B5EF4-FFF2-40B4-BE49-F238E27FC236}">
                <a16:creationId xmlns:a16="http://schemas.microsoft.com/office/drawing/2014/main" id="{A91555E3-41F8-4201-97F2-D0812C05C08B}"/>
              </a:ext>
            </a:extLst>
          </p:cNvPr>
          <p:cNvSpPr txBox="1"/>
          <p:nvPr/>
        </p:nvSpPr>
        <p:spPr>
          <a:xfrm>
            <a:off x="3474015" y="3592996"/>
            <a:ext cx="2195971" cy="646331"/>
          </a:xfrm>
          <a:prstGeom prst="rect">
            <a:avLst/>
          </a:prstGeom>
          <a:noFill/>
        </p:spPr>
        <p:txBody>
          <a:bodyPr wrap="square" rtlCol="0">
            <a:spAutoFit/>
          </a:bodyPr>
          <a:lstStyle/>
          <a:p>
            <a:pPr algn="ctr"/>
            <a:r>
              <a:rPr lang="en-US" b="1" dirty="0" err="1">
                <a:solidFill>
                  <a:schemeClr val="bg1">
                    <a:lumMod val="95000"/>
                  </a:schemeClr>
                </a:solidFill>
                <a:latin typeface="Arial" panose="020B0604020202020204" pitchFamily="34" charset="0"/>
                <a:cs typeface="Arial" panose="020B0604020202020204" pitchFamily="34" charset="0"/>
              </a:rPr>
              <a:t>Hoàng</a:t>
            </a:r>
            <a:r>
              <a:rPr lang="en-US" b="1" dirty="0">
                <a:solidFill>
                  <a:schemeClr val="bg1">
                    <a:lumMod val="95000"/>
                  </a:schemeClr>
                </a:solidFill>
                <a:latin typeface="Arial" panose="020B0604020202020204" pitchFamily="34" charset="0"/>
                <a:cs typeface="Arial" panose="020B0604020202020204" pitchFamily="34" charset="0"/>
              </a:rPr>
              <a:t> Thị Mai Linh</a:t>
            </a:r>
          </a:p>
        </p:txBody>
      </p:sp>
    </p:spTree>
    <p:extLst>
      <p:ext uri="{BB962C8B-B14F-4D97-AF65-F5344CB8AC3E}">
        <p14:creationId xmlns:p14="http://schemas.microsoft.com/office/powerpoint/2010/main" val="17443442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F8A8574A-6A43-4BDF-B27B-07276002360E}"/>
              </a:ext>
            </a:extLst>
          </p:cNvPr>
          <p:cNvSpPr/>
          <p:nvPr/>
        </p:nvSpPr>
        <p:spPr>
          <a:xfrm>
            <a:off x="-1223010" y="2884955"/>
            <a:ext cx="11590020" cy="10036700"/>
          </a:xfrm>
          <a:prstGeom prst="ellipse">
            <a:avLst/>
          </a:prstGeom>
          <a:solidFill>
            <a:srgbClr val="F9D371"/>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7" name="TextBox 6">
            <a:extLst>
              <a:ext uri="{FF2B5EF4-FFF2-40B4-BE49-F238E27FC236}">
                <a16:creationId xmlns:a16="http://schemas.microsoft.com/office/drawing/2014/main" id="{4DE07141-9DCF-4512-A4F5-993414013A47}"/>
              </a:ext>
            </a:extLst>
          </p:cNvPr>
          <p:cNvSpPr txBox="1"/>
          <p:nvPr/>
        </p:nvSpPr>
        <p:spPr>
          <a:xfrm>
            <a:off x="2467310" y="1050400"/>
            <a:ext cx="4209380" cy="461665"/>
          </a:xfrm>
          <a:prstGeom prst="rect">
            <a:avLst/>
          </a:prstGeom>
          <a:noFill/>
        </p:spPr>
        <p:txBody>
          <a:bodyPr wrap="square" rtlCol="0">
            <a:spAutoFit/>
          </a:bodyPr>
          <a:lstStyle/>
          <a:p>
            <a:pPr algn="ctr"/>
            <a:r>
              <a:rPr lang="en-US" sz="2400" b="1">
                <a:solidFill>
                  <a:schemeClr val="bg1">
                    <a:lumMod val="95000"/>
                  </a:schemeClr>
                </a:solidFill>
                <a:latin typeface="Arial" panose="020B0604020202020204" pitchFamily="34" charset="0"/>
                <a:cs typeface="Arial" panose="020B0604020202020204" pitchFamily="34" charset="0"/>
              </a:rPr>
              <a:t>Thành viên </a:t>
            </a:r>
            <a:r>
              <a:rPr lang="en-US" sz="2400" b="1" err="1">
                <a:solidFill>
                  <a:schemeClr val="bg1">
                    <a:lumMod val="95000"/>
                  </a:schemeClr>
                </a:solidFill>
                <a:latin typeface="Arial" panose="020B0604020202020204" pitchFamily="34" charset="0"/>
                <a:cs typeface="Arial" panose="020B0604020202020204" pitchFamily="34" charset="0"/>
              </a:rPr>
              <a:t>trong</a:t>
            </a:r>
            <a:r>
              <a:rPr lang="en-US" sz="2400" b="1">
                <a:solidFill>
                  <a:schemeClr val="bg1">
                    <a:lumMod val="95000"/>
                  </a:schemeClr>
                </a:solidFill>
                <a:latin typeface="Arial" panose="020B0604020202020204" pitchFamily="34" charset="0"/>
                <a:cs typeface="Arial" panose="020B0604020202020204" pitchFamily="34" charset="0"/>
              </a:rPr>
              <a:t> </a:t>
            </a:r>
            <a:r>
              <a:rPr lang="en-US" sz="2400" b="1" err="1">
                <a:solidFill>
                  <a:schemeClr val="bg1">
                    <a:lumMod val="95000"/>
                  </a:schemeClr>
                </a:solidFill>
                <a:latin typeface="Arial" panose="020B0604020202020204" pitchFamily="34" charset="0"/>
                <a:cs typeface="Arial" panose="020B0604020202020204" pitchFamily="34" charset="0"/>
              </a:rPr>
              <a:t>nhóm</a:t>
            </a:r>
            <a:endParaRPr lang="vi-VN" sz="2400" b="1">
              <a:solidFill>
                <a:schemeClr val="bg1">
                  <a:lumMod val="95000"/>
                </a:schemeClr>
              </a:solidFill>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FA50D435-08A1-45A7-9B88-83C94636295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4005" y="9248861"/>
            <a:ext cx="1435340" cy="14353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AB6206C-0ED0-46E6-80FE-88F4662BF4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4278" y="7469828"/>
            <a:ext cx="1607956" cy="160795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64E4384-948F-41B1-B0C9-0329FF18B1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9207" y="5932514"/>
            <a:ext cx="1454971" cy="145497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9EE76EF3-2392-4A03-97D0-DAC0F5EECB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1721" y="4199464"/>
            <a:ext cx="1454971" cy="145497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74B8A864-3939-4649-A3E0-62D9C9FB65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334" y="2978242"/>
            <a:ext cx="1607726" cy="160772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E304C270-67E9-4C1B-BBBF-7DFCA9C779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2824" y="2084992"/>
            <a:ext cx="1738916" cy="173891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128B8F12-02DD-4FD3-9BD5-86EDDF51E7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3466" y="1289173"/>
            <a:ext cx="2208797" cy="220879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41E240A8-5F3E-4A8E-802A-978853F2FBF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64209" y="2234711"/>
            <a:ext cx="1691333" cy="169133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A5493E42-F4E8-4DDA-AC65-C3DE0CC399E2}"/>
              </a:ext>
            </a:extLst>
          </p:cNvPr>
          <p:cNvGrpSpPr/>
          <p:nvPr/>
        </p:nvGrpSpPr>
        <p:grpSpPr>
          <a:xfrm>
            <a:off x="373590" y="277492"/>
            <a:ext cx="2605798" cy="524724"/>
            <a:chOff x="4600336" y="2870843"/>
            <a:chExt cx="5342095" cy="1075726"/>
          </a:xfrm>
        </p:grpSpPr>
        <p:sp>
          <p:nvSpPr>
            <p:cNvPr id="17" name="TextBox 16">
              <a:extLst>
                <a:ext uri="{FF2B5EF4-FFF2-40B4-BE49-F238E27FC236}">
                  <a16:creationId xmlns:a16="http://schemas.microsoft.com/office/drawing/2014/main" id="{DAFD3BDF-ECF3-4820-A030-76A0B7CB887B}"/>
                </a:ext>
              </a:extLst>
            </p:cNvPr>
            <p:cNvSpPr txBox="1"/>
            <p:nvPr/>
          </p:nvSpPr>
          <p:spPr>
            <a:xfrm>
              <a:off x="5620511" y="2910842"/>
              <a:ext cx="3876411" cy="615192"/>
            </a:xfrm>
            <a:prstGeom prst="rect">
              <a:avLst/>
            </a:prstGeom>
            <a:noFill/>
          </p:spPr>
          <p:txBody>
            <a:bodyPr wrap="square" rtlCol="0">
              <a:spAutoFit/>
            </a:bodyPr>
            <a:lstStyle/>
            <a:p>
              <a:r>
                <a:rPr lang="en-US" sz="1350" b="1" dirty="0" err="1">
                  <a:solidFill>
                    <a:schemeClr val="bg1">
                      <a:lumMod val="95000"/>
                    </a:schemeClr>
                  </a:solidFill>
                  <a:latin typeface="Arial" panose="020B0604020202020204" pitchFamily="34" charset="0"/>
                  <a:cs typeface="Arial" panose="020B0604020202020204" pitchFamily="34" charset="0"/>
                </a:rPr>
                <a:t>Tổ</a:t>
              </a:r>
              <a:r>
                <a:rPr lang="en-US" sz="1350" b="1" dirty="0">
                  <a:solidFill>
                    <a:schemeClr val="bg1">
                      <a:lumMod val="95000"/>
                    </a:schemeClr>
                  </a:solidFill>
                  <a:latin typeface="Arial" panose="020B0604020202020204" pitchFamily="34" charset="0"/>
                  <a:cs typeface="Arial" panose="020B0604020202020204" pitchFamily="34" charset="0"/>
                </a:rPr>
                <a:t> 2</a:t>
              </a:r>
              <a:endParaRPr lang="vi-VN" sz="1350" b="1" dirty="0">
                <a:solidFill>
                  <a:schemeClr val="bg1">
                    <a:lumMod val="95000"/>
                  </a:schemeClr>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2AF61D0E-C39D-44C5-9813-0C1592CA3E83}"/>
                </a:ext>
              </a:extLst>
            </p:cNvPr>
            <p:cNvSpPr txBox="1"/>
            <p:nvPr/>
          </p:nvSpPr>
          <p:spPr>
            <a:xfrm>
              <a:off x="5620511" y="3426021"/>
              <a:ext cx="4321920" cy="520548"/>
            </a:xfrm>
            <a:prstGeom prst="rect">
              <a:avLst/>
            </a:prstGeom>
            <a:noFill/>
          </p:spPr>
          <p:txBody>
            <a:bodyPr wrap="square" rtlCol="0">
              <a:spAutoFit/>
            </a:bodyPr>
            <a:lstStyle/>
            <a:p>
              <a:r>
                <a:rPr lang="en-US" sz="1050" dirty="0" err="1">
                  <a:solidFill>
                    <a:schemeClr val="bg1">
                      <a:lumMod val="95000"/>
                    </a:schemeClr>
                  </a:solidFill>
                  <a:latin typeface="Arial" panose="020B0604020202020204" pitchFamily="34" charset="0"/>
                  <a:cs typeface="Arial" panose="020B0604020202020204" pitchFamily="34" charset="0"/>
                </a:rPr>
                <a:t>Bài</a:t>
              </a:r>
              <a:r>
                <a:rPr lang="en-US" sz="1050" dirty="0">
                  <a:solidFill>
                    <a:schemeClr val="bg1">
                      <a:lumMod val="95000"/>
                    </a:schemeClr>
                  </a:solidFill>
                  <a:latin typeface="Arial" panose="020B0604020202020204" pitchFamily="34" charset="0"/>
                  <a:cs typeface="Arial" panose="020B0604020202020204" pitchFamily="34" charset="0"/>
                </a:rPr>
                <a:t> </a:t>
              </a:r>
              <a:r>
                <a:rPr lang="en-US" sz="1050" dirty="0" err="1">
                  <a:solidFill>
                    <a:schemeClr val="bg1">
                      <a:lumMod val="95000"/>
                    </a:schemeClr>
                  </a:solidFill>
                  <a:latin typeface="Arial" panose="020B0604020202020204" pitchFamily="34" charset="0"/>
                  <a:cs typeface="Arial" panose="020B0604020202020204" pitchFamily="34" charset="0"/>
                </a:rPr>
                <a:t>thuyết</a:t>
              </a:r>
              <a:r>
                <a:rPr lang="en-US" sz="1050" dirty="0">
                  <a:solidFill>
                    <a:schemeClr val="bg1">
                      <a:lumMod val="95000"/>
                    </a:schemeClr>
                  </a:solidFill>
                  <a:latin typeface="Arial" panose="020B0604020202020204" pitchFamily="34" charset="0"/>
                  <a:cs typeface="Arial" panose="020B0604020202020204" pitchFamily="34" charset="0"/>
                </a:rPr>
                <a:t> </a:t>
              </a:r>
              <a:r>
                <a:rPr lang="en-US" sz="1050" dirty="0" err="1">
                  <a:solidFill>
                    <a:schemeClr val="bg1">
                      <a:lumMod val="95000"/>
                    </a:schemeClr>
                  </a:solidFill>
                  <a:latin typeface="Arial" panose="020B0604020202020204" pitchFamily="34" charset="0"/>
                  <a:cs typeface="Arial" panose="020B0604020202020204" pitchFamily="34" charset="0"/>
                </a:rPr>
                <a:t>trình</a:t>
              </a:r>
              <a:r>
                <a:rPr lang="en-US" sz="1050" dirty="0">
                  <a:solidFill>
                    <a:schemeClr val="bg1">
                      <a:lumMod val="95000"/>
                    </a:schemeClr>
                  </a:solidFill>
                  <a:latin typeface="Arial" panose="020B0604020202020204" pitchFamily="34" charset="0"/>
                  <a:cs typeface="Arial" panose="020B0604020202020204" pitchFamily="34" charset="0"/>
                </a:rPr>
                <a:t> </a:t>
              </a:r>
              <a:r>
                <a:rPr lang="en-US" sz="1050" dirty="0" err="1">
                  <a:solidFill>
                    <a:schemeClr val="bg1">
                      <a:lumMod val="95000"/>
                    </a:schemeClr>
                  </a:solidFill>
                  <a:latin typeface="Arial" panose="020B0604020202020204" pitchFamily="34" charset="0"/>
                  <a:cs typeface="Arial" panose="020B0604020202020204" pitchFamily="34" charset="0"/>
                </a:rPr>
                <a:t>Công</a:t>
              </a:r>
              <a:r>
                <a:rPr lang="en-US" sz="1050" dirty="0">
                  <a:solidFill>
                    <a:schemeClr val="bg1">
                      <a:lumMod val="95000"/>
                    </a:schemeClr>
                  </a:solidFill>
                  <a:latin typeface="Arial" panose="020B0604020202020204" pitchFamily="34" charset="0"/>
                  <a:cs typeface="Arial" panose="020B0604020202020204" pitchFamily="34" charset="0"/>
                </a:rPr>
                <a:t> </a:t>
              </a:r>
              <a:r>
                <a:rPr lang="en-US" sz="1050" dirty="0" err="1">
                  <a:solidFill>
                    <a:schemeClr val="bg1">
                      <a:lumMod val="95000"/>
                    </a:schemeClr>
                  </a:solidFill>
                  <a:latin typeface="Arial" panose="020B0604020202020204" pitchFamily="34" charset="0"/>
                  <a:cs typeface="Arial" panose="020B0604020202020204" pitchFamily="34" charset="0"/>
                </a:rPr>
                <a:t>nghệ</a:t>
              </a:r>
              <a:r>
                <a:rPr lang="en-US" sz="1050" dirty="0">
                  <a:solidFill>
                    <a:schemeClr val="bg1">
                      <a:lumMod val="95000"/>
                    </a:schemeClr>
                  </a:solidFill>
                  <a:latin typeface="Arial" panose="020B0604020202020204" pitchFamily="34" charset="0"/>
                  <a:cs typeface="Arial" panose="020B0604020202020204" pitchFamily="34" charset="0"/>
                </a:rPr>
                <a:t> 10</a:t>
              </a:r>
              <a:endParaRPr lang="vi-VN" sz="1050" dirty="0">
                <a:solidFill>
                  <a:schemeClr val="bg1">
                    <a:lumMod val="95000"/>
                  </a:schemeClr>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9C500B3F-0C69-40CB-AF58-5E2A60B8A6A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l="22129" r="22129"/>
            <a:stretch/>
          </p:blipFill>
          <p:spPr bwMode="auto">
            <a:xfrm>
              <a:off x="4600336" y="2870843"/>
              <a:ext cx="1020176" cy="1030544"/>
            </a:xfrm>
            <a:custGeom>
              <a:avLst/>
              <a:gdLst>
                <a:gd name="connsiteX0" fmla="*/ 810398 w 1620796"/>
                <a:gd name="connsiteY0" fmla="*/ 0 h 1637270"/>
                <a:gd name="connsiteX1" fmla="*/ 1620796 w 1620796"/>
                <a:gd name="connsiteY1" fmla="*/ 818635 h 1637270"/>
                <a:gd name="connsiteX2" fmla="*/ 810398 w 1620796"/>
                <a:gd name="connsiteY2" fmla="*/ 1637270 h 1637270"/>
                <a:gd name="connsiteX3" fmla="*/ 0 w 1620796"/>
                <a:gd name="connsiteY3" fmla="*/ 818635 h 1637270"/>
                <a:gd name="connsiteX4" fmla="*/ 810398 w 1620796"/>
                <a:gd name="connsiteY4" fmla="*/ 0 h 163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796" h="1637270">
                  <a:moveTo>
                    <a:pt x="810398" y="0"/>
                  </a:moveTo>
                  <a:cubicBezTo>
                    <a:pt x="1257968" y="0"/>
                    <a:pt x="1620796" y="366515"/>
                    <a:pt x="1620796" y="818635"/>
                  </a:cubicBezTo>
                  <a:cubicBezTo>
                    <a:pt x="1620796" y="1270755"/>
                    <a:pt x="1257968" y="1637270"/>
                    <a:pt x="810398" y="1637270"/>
                  </a:cubicBezTo>
                  <a:cubicBezTo>
                    <a:pt x="362828" y="1637270"/>
                    <a:pt x="0" y="1270755"/>
                    <a:pt x="0" y="818635"/>
                  </a:cubicBezTo>
                  <a:cubicBezTo>
                    <a:pt x="0" y="366515"/>
                    <a:pt x="362828" y="0"/>
                    <a:pt x="810398" y="0"/>
                  </a:cubicBezTo>
                  <a:close/>
                </a:path>
              </a:pathLst>
            </a:custGeom>
            <a:noFill/>
            <a:ln w="38100">
              <a:solidFill>
                <a:schemeClr val="bg1">
                  <a:lumMod val="95000"/>
                </a:schemeClr>
              </a:solidFill>
            </a:ln>
            <a:extLst>
              <a:ext uri="{909E8E84-426E-40DD-AFC4-6F175D3DCCD1}">
                <a14:hiddenFill xmlns:a14="http://schemas.microsoft.com/office/drawing/2010/main">
                  <a:solidFill>
                    <a:srgbClr val="FFFFFF"/>
                  </a:solidFill>
                </a14:hiddenFill>
              </a:ext>
            </a:extLst>
          </p:spPr>
        </p:pic>
      </p:grpSp>
      <p:sp>
        <p:nvSpPr>
          <p:cNvPr id="20" name="TextBox 19">
            <a:extLst>
              <a:ext uri="{FF2B5EF4-FFF2-40B4-BE49-F238E27FC236}">
                <a16:creationId xmlns:a16="http://schemas.microsoft.com/office/drawing/2014/main" id="{80E7E1A2-8C4B-4C77-A60A-50D123DDB9C2}"/>
              </a:ext>
            </a:extLst>
          </p:cNvPr>
          <p:cNvSpPr txBox="1"/>
          <p:nvPr/>
        </p:nvSpPr>
        <p:spPr>
          <a:xfrm>
            <a:off x="3474015" y="3592996"/>
            <a:ext cx="2195971" cy="369332"/>
          </a:xfrm>
          <a:prstGeom prst="rect">
            <a:avLst/>
          </a:prstGeom>
          <a:noFill/>
        </p:spPr>
        <p:txBody>
          <a:bodyPr wrap="square" rtlCol="0">
            <a:spAutoFit/>
          </a:bodyPr>
          <a:lstStyle/>
          <a:p>
            <a:pPr algn="ctr"/>
            <a:r>
              <a:rPr lang="en-US" b="1" dirty="0" err="1">
                <a:solidFill>
                  <a:schemeClr val="bg1">
                    <a:lumMod val="95000"/>
                  </a:schemeClr>
                </a:solidFill>
                <a:latin typeface="Arial" panose="020B0604020202020204" pitchFamily="34" charset="0"/>
                <a:cs typeface="Arial" panose="020B0604020202020204" pitchFamily="34" charset="0"/>
              </a:rPr>
              <a:t>Huỳnh</a:t>
            </a:r>
            <a:r>
              <a:rPr lang="en-US" b="1" dirty="0">
                <a:solidFill>
                  <a:schemeClr val="bg1">
                    <a:lumMod val="95000"/>
                  </a:schemeClr>
                </a:solidFill>
                <a:latin typeface="Arial" panose="020B0604020202020204" pitchFamily="34" charset="0"/>
                <a:cs typeface="Arial" panose="020B0604020202020204" pitchFamily="34" charset="0"/>
              </a:rPr>
              <a:t> Gia </a:t>
            </a:r>
            <a:r>
              <a:rPr lang="en-US" b="1" dirty="0" err="1">
                <a:solidFill>
                  <a:schemeClr val="bg1">
                    <a:lumMod val="95000"/>
                  </a:schemeClr>
                </a:solidFill>
                <a:latin typeface="Arial" panose="020B0604020202020204" pitchFamily="34" charset="0"/>
                <a:cs typeface="Arial" panose="020B0604020202020204" pitchFamily="34" charset="0"/>
              </a:rPr>
              <a:t>Bảo</a:t>
            </a:r>
            <a:endParaRPr lang="en-US" b="1" dirty="0">
              <a:solidFill>
                <a:schemeClr val="bg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25269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F8A8574A-6A43-4BDF-B27B-07276002360E}"/>
              </a:ext>
            </a:extLst>
          </p:cNvPr>
          <p:cNvSpPr/>
          <p:nvPr/>
        </p:nvSpPr>
        <p:spPr>
          <a:xfrm>
            <a:off x="-1223010" y="2884955"/>
            <a:ext cx="11590020" cy="10036700"/>
          </a:xfrm>
          <a:prstGeom prst="ellipse">
            <a:avLst/>
          </a:prstGeom>
          <a:solidFill>
            <a:srgbClr val="D9534F"/>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7" name="TextBox 6">
            <a:extLst>
              <a:ext uri="{FF2B5EF4-FFF2-40B4-BE49-F238E27FC236}">
                <a16:creationId xmlns:a16="http://schemas.microsoft.com/office/drawing/2014/main" id="{4DE07141-9DCF-4512-A4F5-993414013A47}"/>
              </a:ext>
            </a:extLst>
          </p:cNvPr>
          <p:cNvSpPr txBox="1"/>
          <p:nvPr/>
        </p:nvSpPr>
        <p:spPr>
          <a:xfrm>
            <a:off x="2467310" y="1050400"/>
            <a:ext cx="4209380" cy="461665"/>
          </a:xfrm>
          <a:prstGeom prst="rect">
            <a:avLst/>
          </a:prstGeom>
          <a:noFill/>
        </p:spPr>
        <p:txBody>
          <a:bodyPr wrap="square" rtlCol="0">
            <a:spAutoFit/>
          </a:bodyPr>
          <a:lstStyle/>
          <a:p>
            <a:pPr algn="ctr"/>
            <a:r>
              <a:rPr lang="en-US" sz="2400" b="1">
                <a:solidFill>
                  <a:schemeClr val="bg1">
                    <a:lumMod val="95000"/>
                  </a:schemeClr>
                </a:solidFill>
                <a:latin typeface="Arial" panose="020B0604020202020204" pitchFamily="34" charset="0"/>
                <a:cs typeface="Arial" panose="020B0604020202020204" pitchFamily="34" charset="0"/>
              </a:rPr>
              <a:t>Thành viên </a:t>
            </a:r>
            <a:r>
              <a:rPr lang="en-US" sz="2400" b="1" err="1">
                <a:solidFill>
                  <a:schemeClr val="bg1">
                    <a:lumMod val="95000"/>
                  </a:schemeClr>
                </a:solidFill>
                <a:latin typeface="Arial" panose="020B0604020202020204" pitchFamily="34" charset="0"/>
                <a:cs typeface="Arial" panose="020B0604020202020204" pitchFamily="34" charset="0"/>
              </a:rPr>
              <a:t>trong</a:t>
            </a:r>
            <a:r>
              <a:rPr lang="en-US" sz="2400" b="1">
                <a:solidFill>
                  <a:schemeClr val="bg1">
                    <a:lumMod val="95000"/>
                  </a:schemeClr>
                </a:solidFill>
                <a:latin typeface="Arial" panose="020B0604020202020204" pitchFamily="34" charset="0"/>
                <a:cs typeface="Arial" panose="020B0604020202020204" pitchFamily="34" charset="0"/>
              </a:rPr>
              <a:t> </a:t>
            </a:r>
            <a:r>
              <a:rPr lang="en-US" sz="2400" b="1" err="1">
                <a:solidFill>
                  <a:schemeClr val="bg1">
                    <a:lumMod val="95000"/>
                  </a:schemeClr>
                </a:solidFill>
                <a:latin typeface="Arial" panose="020B0604020202020204" pitchFamily="34" charset="0"/>
                <a:cs typeface="Arial" panose="020B0604020202020204" pitchFamily="34" charset="0"/>
              </a:rPr>
              <a:t>nhóm</a:t>
            </a:r>
            <a:endParaRPr lang="vi-VN" sz="2400" b="1">
              <a:solidFill>
                <a:schemeClr val="bg1">
                  <a:lumMod val="95000"/>
                </a:schemeClr>
              </a:solidFill>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FA50D435-08A1-45A7-9B88-83C94636295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267" y="10743554"/>
            <a:ext cx="1435340" cy="14353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AB6206C-0ED0-46E6-80FE-88F4662BF4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6621" y="9094427"/>
            <a:ext cx="1607956" cy="160795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64E4384-948F-41B1-B0C9-0329FF18B1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0496" y="7593044"/>
            <a:ext cx="1454971" cy="145497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9EE76EF3-2392-4A03-97D0-DAC0F5EECB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5455" y="5764300"/>
            <a:ext cx="1454971" cy="145497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74B8A864-3939-4649-A3E0-62D9C9FB65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10" y="2883911"/>
            <a:ext cx="1745113" cy="19366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E304C270-67E9-4C1B-BBBF-7DFCA9C779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7158" y="2043362"/>
            <a:ext cx="1779398" cy="191317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128B8F12-02DD-4FD3-9BD5-86EDDF51E7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63445" y="2330574"/>
            <a:ext cx="1625965" cy="162596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41E240A8-5F3E-4A8E-802A-978853F2FBF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89410" y="1019724"/>
            <a:ext cx="2477644" cy="2477644"/>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A5493E42-F4E8-4DDA-AC65-C3DE0CC399E2}"/>
              </a:ext>
            </a:extLst>
          </p:cNvPr>
          <p:cNvGrpSpPr/>
          <p:nvPr/>
        </p:nvGrpSpPr>
        <p:grpSpPr>
          <a:xfrm>
            <a:off x="373590" y="277492"/>
            <a:ext cx="2605798" cy="524724"/>
            <a:chOff x="4600336" y="2870843"/>
            <a:chExt cx="5342095" cy="1075726"/>
          </a:xfrm>
        </p:grpSpPr>
        <p:sp>
          <p:nvSpPr>
            <p:cNvPr id="17" name="TextBox 16">
              <a:extLst>
                <a:ext uri="{FF2B5EF4-FFF2-40B4-BE49-F238E27FC236}">
                  <a16:creationId xmlns:a16="http://schemas.microsoft.com/office/drawing/2014/main" id="{DAFD3BDF-ECF3-4820-A030-76A0B7CB887B}"/>
                </a:ext>
              </a:extLst>
            </p:cNvPr>
            <p:cNvSpPr txBox="1"/>
            <p:nvPr/>
          </p:nvSpPr>
          <p:spPr>
            <a:xfrm>
              <a:off x="5620511" y="2910842"/>
              <a:ext cx="3876411" cy="615192"/>
            </a:xfrm>
            <a:prstGeom prst="rect">
              <a:avLst/>
            </a:prstGeom>
            <a:noFill/>
          </p:spPr>
          <p:txBody>
            <a:bodyPr wrap="square" rtlCol="0">
              <a:spAutoFit/>
            </a:bodyPr>
            <a:lstStyle/>
            <a:p>
              <a:r>
                <a:rPr lang="en-US" sz="1350" b="1" dirty="0" err="1">
                  <a:solidFill>
                    <a:schemeClr val="bg1">
                      <a:lumMod val="95000"/>
                    </a:schemeClr>
                  </a:solidFill>
                  <a:latin typeface="Arial" panose="020B0604020202020204" pitchFamily="34" charset="0"/>
                  <a:cs typeface="Arial" panose="020B0604020202020204" pitchFamily="34" charset="0"/>
                </a:rPr>
                <a:t>Tổ</a:t>
              </a:r>
              <a:r>
                <a:rPr lang="en-US" sz="1350" b="1" dirty="0">
                  <a:solidFill>
                    <a:schemeClr val="bg1">
                      <a:lumMod val="95000"/>
                    </a:schemeClr>
                  </a:solidFill>
                  <a:latin typeface="Arial" panose="020B0604020202020204" pitchFamily="34" charset="0"/>
                  <a:cs typeface="Arial" panose="020B0604020202020204" pitchFamily="34" charset="0"/>
                </a:rPr>
                <a:t> 2</a:t>
              </a:r>
              <a:endParaRPr lang="vi-VN" sz="1350" b="1" dirty="0">
                <a:solidFill>
                  <a:schemeClr val="bg1">
                    <a:lumMod val="95000"/>
                  </a:schemeClr>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2AF61D0E-C39D-44C5-9813-0C1592CA3E83}"/>
                </a:ext>
              </a:extLst>
            </p:cNvPr>
            <p:cNvSpPr txBox="1"/>
            <p:nvPr/>
          </p:nvSpPr>
          <p:spPr>
            <a:xfrm>
              <a:off x="5620511" y="3426021"/>
              <a:ext cx="4321920" cy="520548"/>
            </a:xfrm>
            <a:prstGeom prst="rect">
              <a:avLst/>
            </a:prstGeom>
            <a:noFill/>
          </p:spPr>
          <p:txBody>
            <a:bodyPr wrap="square" rtlCol="0">
              <a:spAutoFit/>
            </a:bodyPr>
            <a:lstStyle/>
            <a:p>
              <a:r>
                <a:rPr lang="en-US" sz="1050" dirty="0" err="1">
                  <a:solidFill>
                    <a:schemeClr val="bg1">
                      <a:lumMod val="95000"/>
                    </a:schemeClr>
                  </a:solidFill>
                  <a:latin typeface="Arial" panose="020B0604020202020204" pitchFamily="34" charset="0"/>
                  <a:cs typeface="Arial" panose="020B0604020202020204" pitchFamily="34" charset="0"/>
                </a:rPr>
                <a:t>Bài</a:t>
              </a:r>
              <a:r>
                <a:rPr lang="en-US" sz="1050" dirty="0">
                  <a:solidFill>
                    <a:schemeClr val="bg1">
                      <a:lumMod val="95000"/>
                    </a:schemeClr>
                  </a:solidFill>
                  <a:latin typeface="Arial" panose="020B0604020202020204" pitchFamily="34" charset="0"/>
                  <a:cs typeface="Arial" panose="020B0604020202020204" pitchFamily="34" charset="0"/>
                </a:rPr>
                <a:t> </a:t>
              </a:r>
              <a:r>
                <a:rPr lang="en-US" sz="1050" dirty="0" err="1">
                  <a:solidFill>
                    <a:schemeClr val="bg1">
                      <a:lumMod val="95000"/>
                    </a:schemeClr>
                  </a:solidFill>
                  <a:latin typeface="Arial" panose="020B0604020202020204" pitchFamily="34" charset="0"/>
                  <a:cs typeface="Arial" panose="020B0604020202020204" pitchFamily="34" charset="0"/>
                </a:rPr>
                <a:t>thuyết</a:t>
              </a:r>
              <a:r>
                <a:rPr lang="en-US" sz="1050" dirty="0">
                  <a:solidFill>
                    <a:schemeClr val="bg1">
                      <a:lumMod val="95000"/>
                    </a:schemeClr>
                  </a:solidFill>
                  <a:latin typeface="Arial" panose="020B0604020202020204" pitchFamily="34" charset="0"/>
                  <a:cs typeface="Arial" panose="020B0604020202020204" pitchFamily="34" charset="0"/>
                </a:rPr>
                <a:t> </a:t>
              </a:r>
              <a:r>
                <a:rPr lang="en-US" sz="1050" dirty="0" err="1">
                  <a:solidFill>
                    <a:schemeClr val="bg1">
                      <a:lumMod val="95000"/>
                    </a:schemeClr>
                  </a:solidFill>
                  <a:latin typeface="Arial" panose="020B0604020202020204" pitchFamily="34" charset="0"/>
                  <a:cs typeface="Arial" panose="020B0604020202020204" pitchFamily="34" charset="0"/>
                </a:rPr>
                <a:t>trình</a:t>
              </a:r>
              <a:r>
                <a:rPr lang="en-US" sz="1050" dirty="0">
                  <a:solidFill>
                    <a:schemeClr val="bg1">
                      <a:lumMod val="95000"/>
                    </a:schemeClr>
                  </a:solidFill>
                  <a:latin typeface="Arial" panose="020B0604020202020204" pitchFamily="34" charset="0"/>
                  <a:cs typeface="Arial" panose="020B0604020202020204" pitchFamily="34" charset="0"/>
                </a:rPr>
                <a:t> </a:t>
              </a:r>
              <a:r>
                <a:rPr lang="en-US" sz="1050" dirty="0" err="1">
                  <a:solidFill>
                    <a:schemeClr val="bg1">
                      <a:lumMod val="95000"/>
                    </a:schemeClr>
                  </a:solidFill>
                  <a:latin typeface="Arial" panose="020B0604020202020204" pitchFamily="34" charset="0"/>
                  <a:cs typeface="Arial" panose="020B0604020202020204" pitchFamily="34" charset="0"/>
                </a:rPr>
                <a:t>Công</a:t>
              </a:r>
              <a:r>
                <a:rPr lang="en-US" sz="1050" dirty="0">
                  <a:solidFill>
                    <a:schemeClr val="bg1">
                      <a:lumMod val="95000"/>
                    </a:schemeClr>
                  </a:solidFill>
                  <a:latin typeface="Arial" panose="020B0604020202020204" pitchFamily="34" charset="0"/>
                  <a:cs typeface="Arial" panose="020B0604020202020204" pitchFamily="34" charset="0"/>
                </a:rPr>
                <a:t> </a:t>
              </a:r>
              <a:r>
                <a:rPr lang="en-US" sz="1050" dirty="0" err="1">
                  <a:solidFill>
                    <a:schemeClr val="bg1">
                      <a:lumMod val="95000"/>
                    </a:schemeClr>
                  </a:solidFill>
                  <a:latin typeface="Arial" panose="020B0604020202020204" pitchFamily="34" charset="0"/>
                  <a:cs typeface="Arial" panose="020B0604020202020204" pitchFamily="34" charset="0"/>
                </a:rPr>
                <a:t>nghệ</a:t>
              </a:r>
              <a:r>
                <a:rPr lang="en-US" sz="1050" dirty="0">
                  <a:solidFill>
                    <a:schemeClr val="bg1">
                      <a:lumMod val="95000"/>
                    </a:schemeClr>
                  </a:solidFill>
                  <a:latin typeface="Arial" panose="020B0604020202020204" pitchFamily="34" charset="0"/>
                  <a:cs typeface="Arial" panose="020B0604020202020204" pitchFamily="34" charset="0"/>
                </a:rPr>
                <a:t> 10</a:t>
              </a:r>
              <a:endParaRPr lang="vi-VN" sz="1050" dirty="0">
                <a:solidFill>
                  <a:schemeClr val="bg1">
                    <a:lumMod val="95000"/>
                  </a:schemeClr>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9C500B3F-0C69-40CB-AF58-5E2A60B8A6A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l="22129" r="22129"/>
            <a:stretch/>
          </p:blipFill>
          <p:spPr bwMode="auto">
            <a:xfrm>
              <a:off x="4600336" y="2870843"/>
              <a:ext cx="1020176" cy="1030544"/>
            </a:xfrm>
            <a:custGeom>
              <a:avLst/>
              <a:gdLst>
                <a:gd name="connsiteX0" fmla="*/ 810398 w 1620796"/>
                <a:gd name="connsiteY0" fmla="*/ 0 h 1637270"/>
                <a:gd name="connsiteX1" fmla="*/ 1620796 w 1620796"/>
                <a:gd name="connsiteY1" fmla="*/ 818635 h 1637270"/>
                <a:gd name="connsiteX2" fmla="*/ 810398 w 1620796"/>
                <a:gd name="connsiteY2" fmla="*/ 1637270 h 1637270"/>
                <a:gd name="connsiteX3" fmla="*/ 0 w 1620796"/>
                <a:gd name="connsiteY3" fmla="*/ 818635 h 1637270"/>
                <a:gd name="connsiteX4" fmla="*/ 810398 w 1620796"/>
                <a:gd name="connsiteY4" fmla="*/ 0 h 163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796" h="1637270">
                  <a:moveTo>
                    <a:pt x="810398" y="0"/>
                  </a:moveTo>
                  <a:cubicBezTo>
                    <a:pt x="1257968" y="0"/>
                    <a:pt x="1620796" y="366515"/>
                    <a:pt x="1620796" y="818635"/>
                  </a:cubicBezTo>
                  <a:cubicBezTo>
                    <a:pt x="1620796" y="1270755"/>
                    <a:pt x="1257968" y="1637270"/>
                    <a:pt x="810398" y="1637270"/>
                  </a:cubicBezTo>
                  <a:cubicBezTo>
                    <a:pt x="362828" y="1637270"/>
                    <a:pt x="0" y="1270755"/>
                    <a:pt x="0" y="818635"/>
                  </a:cubicBezTo>
                  <a:cubicBezTo>
                    <a:pt x="0" y="366515"/>
                    <a:pt x="362828" y="0"/>
                    <a:pt x="810398" y="0"/>
                  </a:cubicBezTo>
                  <a:close/>
                </a:path>
              </a:pathLst>
            </a:custGeom>
            <a:noFill/>
            <a:ln w="38100">
              <a:solidFill>
                <a:schemeClr val="bg1">
                  <a:lumMod val="95000"/>
                </a:schemeClr>
              </a:solidFill>
            </a:ln>
            <a:extLst>
              <a:ext uri="{909E8E84-426E-40DD-AFC4-6F175D3DCCD1}">
                <a14:hiddenFill xmlns:a14="http://schemas.microsoft.com/office/drawing/2010/main">
                  <a:solidFill>
                    <a:srgbClr val="FFFFFF"/>
                  </a:solidFill>
                </a14:hiddenFill>
              </a:ext>
            </a:extLst>
          </p:spPr>
        </p:pic>
      </p:grpSp>
      <p:sp>
        <p:nvSpPr>
          <p:cNvPr id="20" name="TextBox 19">
            <a:extLst>
              <a:ext uri="{FF2B5EF4-FFF2-40B4-BE49-F238E27FC236}">
                <a16:creationId xmlns:a16="http://schemas.microsoft.com/office/drawing/2014/main" id="{A91555E3-41F8-4201-97F2-D0812C05C08B}"/>
              </a:ext>
            </a:extLst>
          </p:cNvPr>
          <p:cNvSpPr txBox="1"/>
          <p:nvPr/>
        </p:nvSpPr>
        <p:spPr>
          <a:xfrm>
            <a:off x="3474015" y="3592996"/>
            <a:ext cx="2195971" cy="369332"/>
          </a:xfrm>
          <a:prstGeom prst="rect">
            <a:avLst/>
          </a:prstGeom>
          <a:noFill/>
        </p:spPr>
        <p:txBody>
          <a:bodyPr wrap="square" rtlCol="0">
            <a:spAutoFit/>
          </a:bodyPr>
          <a:lstStyle/>
          <a:p>
            <a:pPr algn="ctr"/>
            <a:r>
              <a:rPr lang="en-US" b="1" dirty="0" err="1">
                <a:solidFill>
                  <a:schemeClr val="bg1">
                    <a:lumMod val="95000"/>
                  </a:schemeClr>
                </a:solidFill>
                <a:latin typeface="Arial" panose="020B0604020202020204" pitchFamily="34" charset="0"/>
                <a:cs typeface="Arial" panose="020B0604020202020204" pitchFamily="34" charset="0"/>
              </a:rPr>
              <a:t>Huỳnh</a:t>
            </a:r>
            <a:r>
              <a:rPr lang="en-US" b="1" dirty="0">
                <a:solidFill>
                  <a:schemeClr val="bg1">
                    <a:lumMod val="95000"/>
                  </a:schemeClr>
                </a:solidFill>
                <a:latin typeface="Arial" panose="020B0604020202020204" pitchFamily="34" charset="0"/>
                <a:cs typeface="Arial" panose="020B0604020202020204" pitchFamily="34" charset="0"/>
              </a:rPr>
              <a:t> Minh </a:t>
            </a:r>
            <a:r>
              <a:rPr lang="en-US" b="1" dirty="0" err="1">
                <a:solidFill>
                  <a:schemeClr val="bg1">
                    <a:lumMod val="95000"/>
                  </a:schemeClr>
                </a:solidFill>
                <a:latin typeface="Arial" panose="020B0604020202020204" pitchFamily="34" charset="0"/>
                <a:cs typeface="Arial" panose="020B0604020202020204" pitchFamily="34" charset="0"/>
              </a:rPr>
              <a:t>Huy</a:t>
            </a:r>
            <a:endParaRPr lang="en-US" b="1" dirty="0">
              <a:solidFill>
                <a:schemeClr val="bg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2241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F8A8574A-6A43-4BDF-B27B-07276002360E}"/>
              </a:ext>
            </a:extLst>
          </p:cNvPr>
          <p:cNvSpPr/>
          <p:nvPr/>
        </p:nvSpPr>
        <p:spPr>
          <a:xfrm>
            <a:off x="-1223010" y="2884955"/>
            <a:ext cx="11590020" cy="10036700"/>
          </a:xfrm>
          <a:prstGeom prst="ellipse">
            <a:avLst/>
          </a:prstGeom>
          <a:solidFill>
            <a:srgbClr val="D9534F"/>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7" name="TextBox 6">
            <a:extLst>
              <a:ext uri="{FF2B5EF4-FFF2-40B4-BE49-F238E27FC236}">
                <a16:creationId xmlns:a16="http://schemas.microsoft.com/office/drawing/2014/main" id="{4DE07141-9DCF-4512-A4F5-993414013A47}"/>
              </a:ext>
            </a:extLst>
          </p:cNvPr>
          <p:cNvSpPr txBox="1"/>
          <p:nvPr/>
        </p:nvSpPr>
        <p:spPr>
          <a:xfrm>
            <a:off x="2467310" y="1050400"/>
            <a:ext cx="4209380" cy="461665"/>
          </a:xfrm>
          <a:prstGeom prst="rect">
            <a:avLst/>
          </a:prstGeom>
          <a:noFill/>
        </p:spPr>
        <p:txBody>
          <a:bodyPr wrap="square" rtlCol="0">
            <a:spAutoFit/>
          </a:bodyPr>
          <a:lstStyle/>
          <a:p>
            <a:pPr algn="ctr"/>
            <a:r>
              <a:rPr lang="en-US" sz="2400" b="1">
                <a:solidFill>
                  <a:schemeClr val="bg1">
                    <a:lumMod val="95000"/>
                  </a:schemeClr>
                </a:solidFill>
                <a:latin typeface="Arial" panose="020B0604020202020204" pitchFamily="34" charset="0"/>
                <a:cs typeface="Arial" panose="020B0604020202020204" pitchFamily="34" charset="0"/>
              </a:rPr>
              <a:t>Thành viên </a:t>
            </a:r>
            <a:r>
              <a:rPr lang="en-US" sz="2400" b="1" err="1">
                <a:solidFill>
                  <a:schemeClr val="bg1">
                    <a:lumMod val="95000"/>
                  </a:schemeClr>
                </a:solidFill>
                <a:latin typeface="Arial" panose="020B0604020202020204" pitchFamily="34" charset="0"/>
                <a:cs typeface="Arial" panose="020B0604020202020204" pitchFamily="34" charset="0"/>
              </a:rPr>
              <a:t>trong</a:t>
            </a:r>
            <a:r>
              <a:rPr lang="en-US" sz="2400" b="1">
                <a:solidFill>
                  <a:schemeClr val="bg1">
                    <a:lumMod val="95000"/>
                  </a:schemeClr>
                </a:solidFill>
                <a:latin typeface="Arial" panose="020B0604020202020204" pitchFamily="34" charset="0"/>
                <a:cs typeface="Arial" panose="020B0604020202020204" pitchFamily="34" charset="0"/>
              </a:rPr>
              <a:t> </a:t>
            </a:r>
            <a:r>
              <a:rPr lang="en-US" sz="2400" b="1" err="1">
                <a:solidFill>
                  <a:schemeClr val="bg1">
                    <a:lumMod val="95000"/>
                  </a:schemeClr>
                </a:solidFill>
                <a:latin typeface="Arial" panose="020B0604020202020204" pitchFamily="34" charset="0"/>
                <a:cs typeface="Arial" panose="020B0604020202020204" pitchFamily="34" charset="0"/>
              </a:rPr>
              <a:t>nhóm</a:t>
            </a:r>
            <a:endParaRPr lang="vi-VN" sz="2400" b="1">
              <a:solidFill>
                <a:schemeClr val="bg1">
                  <a:lumMod val="95000"/>
                </a:schemeClr>
              </a:solidFill>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FA50D435-08A1-45A7-9B88-83C94636295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267" y="10743554"/>
            <a:ext cx="1435340" cy="14353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AB6206C-0ED0-46E6-80FE-88F4662BF4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6621" y="9094427"/>
            <a:ext cx="1607956" cy="160795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64E4384-948F-41B1-B0C9-0329FF18B1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0496" y="7593044"/>
            <a:ext cx="1454971" cy="145497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9EE76EF3-2392-4A03-97D0-DAC0F5EECB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5455" y="5764300"/>
            <a:ext cx="1454971" cy="145497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74B8A864-3939-4649-A3E0-62D9C9FB65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10" y="2883911"/>
            <a:ext cx="1745113" cy="19366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E304C270-67E9-4C1B-BBBF-7DFCA9C779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91857" y="1118414"/>
            <a:ext cx="2760284" cy="242327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128B8F12-02DD-4FD3-9BD5-86EDDF51E7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63445" y="2330574"/>
            <a:ext cx="1625965" cy="1625965"/>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A5493E42-F4E8-4DDA-AC65-C3DE0CC399E2}"/>
              </a:ext>
            </a:extLst>
          </p:cNvPr>
          <p:cNvGrpSpPr/>
          <p:nvPr/>
        </p:nvGrpSpPr>
        <p:grpSpPr>
          <a:xfrm>
            <a:off x="373590" y="277492"/>
            <a:ext cx="2605798" cy="524724"/>
            <a:chOff x="4600336" y="2870843"/>
            <a:chExt cx="5342095" cy="1075726"/>
          </a:xfrm>
        </p:grpSpPr>
        <p:sp>
          <p:nvSpPr>
            <p:cNvPr id="17" name="TextBox 16">
              <a:extLst>
                <a:ext uri="{FF2B5EF4-FFF2-40B4-BE49-F238E27FC236}">
                  <a16:creationId xmlns:a16="http://schemas.microsoft.com/office/drawing/2014/main" id="{DAFD3BDF-ECF3-4820-A030-76A0B7CB887B}"/>
                </a:ext>
              </a:extLst>
            </p:cNvPr>
            <p:cNvSpPr txBox="1"/>
            <p:nvPr/>
          </p:nvSpPr>
          <p:spPr>
            <a:xfrm>
              <a:off x="5620511" y="2910842"/>
              <a:ext cx="3876411" cy="615192"/>
            </a:xfrm>
            <a:prstGeom prst="rect">
              <a:avLst/>
            </a:prstGeom>
            <a:noFill/>
          </p:spPr>
          <p:txBody>
            <a:bodyPr wrap="square" rtlCol="0">
              <a:spAutoFit/>
            </a:bodyPr>
            <a:lstStyle/>
            <a:p>
              <a:r>
                <a:rPr lang="en-US" sz="1350" b="1" dirty="0" err="1">
                  <a:solidFill>
                    <a:schemeClr val="bg1">
                      <a:lumMod val="95000"/>
                    </a:schemeClr>
                  </a:solidFill>
                  <a:latin typeface="Arial" panose="020B0604020202020204" pitchFamily="34" charset="0"/>
                  <a:cs typeface="Arial" panose="020B0604020202020204" pitchFamily="34" charset="0"/>
                </a:rPr>
                <a:t>Tổ</a:t>
              </a:r>
              <a:r>
                <a:rPr lang="en-US" sz="1350" b="1" dirty="0">
                  <a:solidFill>
                    <a:schemeClr val="bg1">
                      <a:lumMod val="95000"/>
                    </a:schemeClr>
                  </a:solidFill>
                  <a:latin typeface="Arial" panose="020B0604020202020204" pitchFamily="34" charset="0"/>
                  <a:cs typeface="Arial" panose="020B0604020202020204" pitchFamily="34" charset="0"/>
                </a:rPr>
                <a:t> 2</a:t>
              </a:r>
              <a:endParaRPr lang="vi-VN" sz="1350" b="1" dirty="0">
                <a:solidFill>
                  <a:schemeClr val="bg1">
                    <a:lumMod val="95000"/>
                  </a:schemeClr>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2AF61D0E-C39D-44C5-9813-0C1592CA3E83}"/>
                </a:ext>
              </a:extLst>
            </p:cNvPr>
            <p:cNvSpPr txBox="1"/>
            <p:nvPr/>
          </p:nvSpPr>
          <p:spPr>
            <a:xfrm>
              <a:off x="5620511" y="3426021"/>
              <a:ext cx="4321920" cy="520548"/>
            </a:xfrm>
            <a:prstGeom prst="rect">
              <a:avLst/>
            </a:prstGeom>
            <a:noFill/>
          </p:spPr>
          <p:txBody>
            <a:bodyPr wrap="square" rtlCol="0">
              <a:spAutoFit/>
            </a:bodyPr>
            <a:lstStyle/>
            <a:p>
              <a:r>
                <a:rPr lang="en-US" sz="1050" dirty="0" err="1">
                  <a:solidFill>
                    <a:schemeClr val="bg1">
                      <a:lumMod val="95000"/>
                    </a:schemeClr>
                  </a:solidFill>
                  <a:latin typeface="Arial" panose="020B0604020202020204" pitchFamily="34" charset="0"/>
                  <a:cs typeface="Arial" panose="020B0604020202020204" pitchFamily="34" charset="0"/>
                </a:rPr>
                <a:t>Bài</a:t>
              </a:r>
              <a:r>
                <a:rPr lang="en-US" sz="1050" dirty="0">
                  <a:solidFill>
                    <a:schemeClr val="bg1">
                      <a:lumMod val="95000"/>
                    </a:schemeClr>
                  </a:solidFill>
                  <a:latin typeface="Arial" panose="020B0604020202020204" pitchFamily="34" charset="0"/>
                  <a:cs typeface="Arial" panose="020B0604020202020204" pitchFamily="34" charset="0"/>
                </a:rPr>
                <a:t> </a:t>
              </a:r>
              <a:r>
                <a:rPr lang="en-US" sz="1050" dirty="0" err="1">
                  <a:solidFill>
                    <a:schemeClr val="bg1">
                      <a:lumMod val="95000"/>
                    </a:schemeClr>
                  </a:solidFill>
                  <a:latin typeface="Arial" panose="020B0604020202020204" pitchFamily="34" charset="0"/>
                  <a:cs typeface="Arial" panose="020B0604020202020204" pitchFamily="34" charset="0"/>
                </a:rPr>
                <a:t>thuyết</a:t>
              </a:r>
              <a:r>
                <a:rPr lang="en-US" sz="1050" dirty="0">
                  <a:solidFill>
                    <a:schemeClr val="bg1">
                      <a:lumMod val="95000"/>
                    </a:schemeClr>
                  </a:solidFill>
                  <a:latin typeface="Arial" panose="020B0604020202020204" pitchFamily="34" charset="0"/>
                  <a:cs typeface="Arial" panose="020B0604020202020204" pitchFamily="34" charset="0"/>
                </a:rPr>
                <a:t> </a:t>
              </a:r>
              <a:r>
                <a:rPr lang="en-US" sz="1050" dirty="0" err="1">
                  <a:solidFill>
                    <a:schemeClr val="bg1">
                      <a:lumMod val="95000"/>
                    </a:schemeClr>
                  </a:solidFill>
                  <a:latin typeface="Arial" panose="020B0604020202020204" pitchFamily="34" charset="0"/>
                  <a:cs typeface="Arial" panose="020B0604020202020204" pitchFamily="34" charset="0"/>
                </a:rPr>
                <a:t>trình</a:t>
              </a:r>
              <a:r>
                <a:rPr lang="en-US" sz="1050" dirty="0">
                  <a:solidFill>
                    <a:schemeClr val="bg1">
                      <a:lumMod val="95000"/>
                    </a:schemeClr>
                  </a:solidFill>
                  <a:latin typeface="Arial" panose="020B0604020202020204" pitchFamily="34" charset="0"/>
                  <a:cs typeface="Arial" panose="020B0604020202020204" pitchFamily="34" charset="0"/>
                </a:rPr>
                <a:t> </a:t>
              </a:r>
              <a:r>
                <a:rPr lang="en-US" sz="1050" dirty="0" err="1">
                  <a:solidFill>
                    <a:schemeClr val="bg1">
                      <a:lumMod val="95000"/>
                    </a:schemeClr>
                  </a:solidFill>
                  <a:latin typeface="Arial" panose="020B0604020202020204" pitchFamily="34" charset="0"/>
                  <a:cs typeface="Arial" panose="020B0604020202020204" pitchFamily="34" charset="0"/>
                </a:rPr>
                <a:t>Công</a:t>
              </a:r>
              <a:r>
                <a:rPr lang="en-US" sz="1050" dirty="0">
                  <a:solidFill>
                    <a:schemeClr val="bg1">
                      <a:lumMod val="95000"/>
                    </a:schemeClr>
                  </a:solidFill>
                  <a:latin typeface="Arial" panose="020B0604020202020204" pitchFamily="34" charset="0"/>
                  <a:cs typeface="Arial" panose="020B0604020202020204" pitchFamily="34" charset="0"/>
                </a:rPr>
                <a:t> </a:t>
              </a:r>
              <a:r>
                <a:rPr lang="en-US" sz="1050" dirty="0" err="1">
                  <a:solidFill>
                    <a:schemeClr val="bg1">
                      <a:lumMod val="95000"/>
                    </a:schemeClr>
                  </a:solidFill>
                  <a:latin typeface="Arial" panose="020B0604020202020204" pitchFamily="34" charset="0"/>
                  <a:cs typeface="Arial" panose="020B0604020202020204" pitchFamily="34" charset="0"/>
                </a:rPr>
                <a:t>nghệ</a:t>
              </a:r>
              <a:r>
                <a:rPr lang="en-US" sz="1050" dirty="0">
                  <a:solidFill>
                    <a:schemeClr val="bg1">
                      <a:lumMod val="95000"/>
                    </a:schemeClr>
                  </a:solidFill>
                  <a:latin typeface="Arial" panose="020B0604020202020204" pitchFamily="34" charset="0"/>
                  <a:cs typeface="Arial" panose="020B0604020202020204" pitchFamily="34" charset="0"/>
                </a:rPr>
                <a:t> 10</a:t>
              </a:r>
              <a:endParaRPr lang="vi-VN" sz="1050" dirty="0">
                <a:solidFill>
                  <a:schemeClr val="bg1">
                    <a:lumMod val="95000"/>
                  </a:schemeClr>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9C500B3F-0C69-40CB-AF58-5E2A60B8A6A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l="22129" r="22129"/>
            <a:stretch/>
          </p:blipFill>
          <p:spPr bwMode="auto">
            <a:xfrm>
              <a:off x="4600336" y="2870843"/>
              <a:ext cx="1020176" cy="1030544"/>
            </a:xfrm>
            <a:custGeom>
              <a:avLst/>
              <a:gdLst>
                <a:gd name="connsiteX0" fmla="*/ 810398 w 1620796"/>
                <a:gd name="connsiteY0" fmla="*/ 0 h 1637270"/>
                <a:gd name="connsiteX1" fmla="*/ 1620796 w 1620796"/>
                <a:gd name="connsiteY1" fmla="*/ 818635 h 1637270"/>
                <a:gd name="connsiteX2" fmla="*/ 810398 w 1620796"/>
                <a:gd name="connsiteY2" fmla="*/ 1637270 h 1637270"/>
                <a:gd name="connsiteX3" fmla="*/ 0 w 1620796"/>
                <a:gd name="connsiteY3" fmla="*/ 818635 h 1637270"/>
                <a:gd name="connsiteX4" fmla="*/ 810398 w 1620796"/>
                <a:gd name="connsiteY4" fmla="*/ 0 h 163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796" h="1637270">
                  <a:moveTo>
                    <a:pt x="810398" y="0"/>
                  </a:moveTo>
                  <a:cubicBezTo>
                    <a:pt x="1257968" y="0"/>
                    <a:pt x="1620796" y="366515"/>
                    <a:pt x="1620796" y="818635"/>
                  </a:cubicBezTo>
                  <a:cubicBezTo>
                    <a:pt x="1620796" y="1270755"/>
                    <a:pt x="1257968" y="1637270"/>
                    <a:pt x="810398" y="1637270"/>
                  </a:cubicBezTo>
                  <a:cubicBezTo>
                    <a:pt x="362828" y="1637270"/>
                    <a:pt x="0" y="1270755"/>
                    <a:pt x="0" y="818635"/>
                  </a:cubicBezTo>
                  <a:cubicBezTo>
                    <a:pt x="0" y="366515"/>
                    <a:pt x="362828" y="0"/>
                    <a:pt x="810398" y="0"/>
                  </a:cubicBezTo>
                  <a:close/>
                </a:path>
              </a:pathLst>
            </a:custGeom>
            <a:noFill/>
            <a:ln w="38100">
              <a:solidFill>
                <a:schemeClr val="bg1">
                  <a:lumMod val="95000"/>
                </a:schemeClr>
              </a:solidFill>
            </a:ln>
            <a:extLst>
              <a:ext uri="{909E8E84-426E-40DD-AFC4-6F175D3DCCD1}">
                <a14:hiddenFill xmlns:a14="http://schemas.microsoft.com/office/drawing/2010/main">
                  <a:solidFill>
                    <a:srgbClr val="FFFFFF"/>
                  </a:solidFill>
                </a14:hiddenFill>
              </a:ext>
            </a:extLst>
          </p:spPr>
        </p:pic>
      </p:grpSp>
      <p:sp>
        <p:nvSpPr>
          <p:cNvPr id="20" name="TextBox 19">
            <a:extLst>
              <a:ext uri="{FF2B5EF4-FFF2-40B4-BE49-F238E27FC236}">
                <a16:creationId xmlns:a16="http://schemas.microsoft.com/office/drawing/2014/main" id="{A91555E3-41F8-4201-97F2-D0812C05C08B}"/>
              </a:ext>
            </a:extLst>
          </p:cNvPr>
          <p:cNvSpPr txBox="1"/>
          <p:nvPr/>
        </p:nvSpPr>
        <p:spPr>
          <a:xfrm>
            <a:off x="3474013" y="3577360"/>
            <a:ext cx="2195971" cy="369332"/>
          </a:xfrm>
          <a:prstGeom prst="rect">
            <a:avLst/>
          </a:prstGeom>
          <a:noFill/>
        </p:spPr>
        <p:txBody>
          <a:bodyPr wrap="square" rtlCol="0">
            <a:spAutoFit/>
          </a:bodyPr>
          <a:lstStyle/>
          <a:p>
            <a:pPr algn="ctr"/>
            <a:r>
              <a:rPr lang="en-US" b="1" dirty="0" err="1">
                <a:solidFill>
                  <a:schemeClr val="bg1">
                    <a:lumMod val="95000"/>
                  </a:schemeClr>
                </a:solidFill>
                <a:latin typeface="Arial" panose="020B0604020202020204" pitchFamily="34" charset="0"/>
                <a:cs typeface="Arial" panose="020B0604020202020204" pitchFamily="34" charset="0"/>
              </a:rPr>
              <a:t>Hoàng</a:t>
            </a:r>
            <a:r>
              <a:rPr lang="en-US" b="1" dirty="0">
                <a:solidFill>
                  <a:schemeClr val="bg1">
                    <a:lumMod val="95000"/>
                  </a:schemeClr>
                </a:solidFill>
                <a:latin typeface="Arial" panose="020B0604020202020204" pitchFamily="34" charset="0"/>
                <a:cs typeface="Arial" panose="020B0604020202020204" pitchFamily="34" charset="0"/>
              </a:rPr>
              <a:t> </a:t>
            </a:r>
            <a:r>
              <a:rPr lang="en-US" b="1" dirty="0" err="1">
                <a:solidFill>
                  <a:schemeClr val="bg1">
                    <a:lumMod val="95000"/>
                  </a:schemeClr>
                </a:solidFill>
                <a:latin typeface="Arial" panose="020B0604020202020204" pitchFamily="34" charset="0"/>
                <a:cs typeface="Arial" panose="020B0604020202020204" pitchFamily="34" charset="0"/>
              </a:rPr>
              <a:t>Quốc</a:t>
            </a:r>
            <a:r>
              <a:rPr lang="en-US" b="1" dirty="0">
                <a:solidFill>
                  <a:schemeClr val="bg1">
                    <a:lumMod val="95000"/>
                  </a:schemeClr>
                </a:solidFill>
                <a:latin typeface="Arial" panose="020B0604020202020204" pitchFamily="34" charset="0"/>
                <a:cs typeface="Arial" panose="020B0604020202020204" pitchFamily="34" charset="0"/>
              </a:rPr>
              <a:t> Anh</a:t>
            </a:r>
          </a:p>
        </p:txBody>
      </p:sp>
    </p:spTree>
    <p:extLst>
      <p:ext uri="{BB962C8B-B14F-4D97-AF65-F5344CB8AC3E}">
        <p14:creationId xmlns:p14="http://schemas.microsoft.com/office/powerpoint/2010/main" val="33673567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0B5BCA20-B718-405B-B7C6-4345529447C7}"/>
              </a:ext>
            </a:extLst>
          </p:cNvPr>
          <p:cNvSpPr/>
          <p:nvPr/>
        </p:nvSpPr>
        <p:spPr>
          <a:xfrm>
            <a:off x="1808703" y="1220874"/>
            <a:ext cx="5772679" cy="2170444"/>
          </a:xfrm>
          <a:prstGeom prst="roundRect">
            <a:avLst/>
          </a:prstGeom>
          <a:solidFill>
            <a:srgbClr val="9758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Picture 17"/>
          <p:cNvPicPr>
            <a:picLocks noChangeAspect="1" noChangeArrowheads="1"/>
          </p:cNvPicPr>
          <p:nvPr/>
        </p:nvPicPr>
        <p:blipFill>
          <a:blip r:embed="rId2" cstate="print">
            <a:extLst>
              <a:ext uri="{28A0092B-C50C-407E-A947-70E740481C1C}">
                <a14:useLocalDpi xmlns:a14="http://schemas.microsoft.com/office/drawing/2010/main" val="0"/>
              </a:ext>
            </a:extLst>
          </a:blip>
          <a:srcRect l="15598" r="15598"/>
          <a:stretch/>
        </p:blipFill>
        <p:spPr bwMode="auto">
          <a:xfrm>
            <a:off x="1959429" y="1394209"/>
            <a:ext cx="1721113" cy="1703195"/>
          </a:xfrm>
          <a:custGeom>
            <a:avLst/>
            <a:gdLst>
              <a:gd name="connsiteX0" fmla="*/ 124822 w 819806"/>
              <a:gd name="connsiteY0" fmla="*/ 0 h 748919"/>
              <a:gd name="connsiteX1" fmla="*/ 694985 w 819806"/>
              <a:gd name="connsiteY1" fmla="*/ 0 h 748919"/>
              <a:gd name="connsiteX2" fmla="*/ 809998 w 819806"/>
              <a:gd name="connsiteY2" fmla="*/ 76236 h 748919"/>
              <a:gd name="connsiteX3" fmla="*/ 819806 w 819806"/>
              <a:gd name="connsiteY3" fmla="*/ 124817 h 748919"/>
              <a:gd name="connsiteX4" fmla="*/ 819806 w 819806"/>
              <a:gd name="connsiteY4" fmla="*/ 624102 h 748919"/>
              <a:gd name="connsiteX5" fmla="*/ 809998 w 819806"/>
              <a:gd name="connsiteY5" fmla="*/ 672683 h 748919"/>
              <a:gd name="connsiteX6" fmla="*/ 694985 w 819806"/>
              <a:gd name="connsiteY6" fmla="*/ 748919 h 748919"/>
              <a:gd name="connsiteX7" fmla="*/ 124822 w 819806"/>
              <a:gd name="connsiteY7" fmla="*/ 748919 h 748919"/>
              <a:gd name="connsiteX8" fmla="*/ 0 w 819806"/>
              <a:gd name="connsiteY8" fmla="*/ 624097 h 748919"/>
              <a:gd name="connsiteX9" fmla="*/ 0 w 819806"/>
              <a:gd name="connsiteY9" fmla="*/ 124822 h 748919"/>
              <a:gd name="connsiteX10" fmla="*/ 124822 w 819806"/>
              <a:gd name="connsiteY10" fmla="*/ 0 h 74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9806" h="748919">
                <a:moveTo>
                  <a:pt x="124822" y="0"/>
                </a:moveTo>
                <a:lnTo>
                  <a:pt x="694985" y="0"/>
                </a:lnTo>
                <a:cubicBezTo>
                  <a:pt x="746688" y="0"/>
                  <a:pt x="791049" y="31435"/>
                  <a:pt x="809998" y="76236"/>
                </a:cubicBezTo>
                <a:lnTo>
                  <a:pt x="819806" y="124817"/>
                </a:lnTo>
                <a:lnTo>
                  <a:pt x="819806" y="624102"/>
                </a:lnTo>
                <a:lnTo>
                  <a:pt x="809998" y="672683"/>
                </a:lnTo>
                <a:cubicBezTo>
                  <a:pt x="791049" y="717484"/>
                  <a:pt x="746688" y="748919"/>
                  <a:pt x="694985" y="748919"/>
                </a:cubicBezTo>
                <a:lnTo>
                  <a:pt x="124822" y="748919"/>
                </a:lnTo>
                <a:cubicBezTo>
                  <a:pt x="55885" y="748919"/>
                  <a:pt x="0" y="693034"/>
                  <a:pt x="0" y="624097"/>
                </a:cubicBezTo>
                <a:lnTo>
                  <a:pt x="0" y="124822"/>
                </a:lnTo>
                <a:cubicBezTo>
                  <a:pt x="0" y="55885"/>
                  <a:pt x="55885" y="0"/>
                  <a:pt x="124822" y="0"/>
                </a:cubicBezTo>
                <a:close/>
              </a:path>
            </a:pathLst>
          </a:custGeom>
          <a:noFill/>
          <a:ln w="12700">
            <a:solidFill>
              <a:srgbClr val="DDCB91"/>
            </a:solidFill>
          </a:ln>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EE81A7C-1E2F-47D8-8D27-00539FA7B6F8}"/>
              </a:ext>
            </a:extLst>
          </p:cNvPr>
          <p:cNvSpPr txBox="1"/>
          <p:nvPr/>
        </p:nvSpPr>
        <p:spPr>
          <a:xfrm>
            <a:off x="3998358" y="1587934"/>
            <a:ext cx="3070657" cy="1315745"/>
          </a:xfrm>
          <a:prstGeom prst="rect">
            <a:avLst/>
          </a:prstGeom>
          <a:noFill/>
        </p:spPr>
        <p:txBody>
          <a:bodyPr wrap="square" lIns="68580" tIns="34290" rIns="68580" bIns="34290" rtlCol="0" anchor="t">
            <a:spAutoFit/>
          </a:bodyPr>
          <a:lstStyle/>
          <a:p>
            <a:pPr algn="ctr"/>
            <a:r>
              <a:rPr lang="en-US" sz="4050" b="1" dirty="0" err="1">
                <a:solidFill>
                  <a:srgbClr val="E5E3C9"/>
                </a:solidFill>
                <a:latin typeface="Arial"/>
                <a:cs typeface="Arial"/>
              </a:rPr>
              <a:t>Sấy</a:t>
            </a:r>
            <a:r>
              <a:rPr lang="en-US" sz="4050" b="1" dirty="0">
                <a:solidFill>
                  <a:srgbClr val="E5E3C9"/>
                </a:solidFill>
                <a:latin typeface="Arial"/>
                <a:cs typeface="Arial"/>
              </a:rPr>
              <a:t> </a:t>
            </a:r>
            <a:r>
              <a:rPr lang="en-US" sz="4050" b="1" dirty="0" err="1">
                <a:solidFill>
                  <a:srgbClr val="E5E3C9"/>
                </a:solidFill>
                <a:latin typeface="Arial"/>
                <a:cs typeface="Arial"/>
              </a:rPr>
              <a:t>khô</a:t>
            </a:r>
            <a:r>
              <a:rPr lang="en-US" sz="4050" b="1" dirty="0">
                <a:solidFill>
                  <a:srgbClr val="E5E3C9"/>
                </a:solidFill>
                <a:latin typeface="Arial"/>
                <a:cs typeface="Arial"/>
              </a:rPr>
              <a:t> </a:t>
            </a:r>
            <a:r>
              <a:rPr lang="en-US" sz="4050" b="1" dirty="0" err="1">
                <a:solidFill>
                  <a:srgbClr val="E5E3C9"/>
                </a:solidFill>
                <a:latin typeface="Arial"/>
                <a:cs typeface="Arial"/>
              </a:rPr>
              <a:t>thủ</a:t>
            </a:r>
            <a:r>
              <a:rPr lang="en-US" sz="4050" b="1" dirty="0">
                <a:solidFill>
                  <a:srgbClr val="E5E3C9"/>
                </a:solidFill>
                <a:latin typeface="Arial"/>
                <a:cs typeface="Arial"/>
              </a:rPr>
              <a:t> </a:t>
            </a:r>
            <a:r>
              <a:rPr lang="en-US" sz="4050" b="1" dirty="0" err="1">
                <a:solidFill>
                  <a:srgbClr val="E5E3C9"/>
                </a:solidFill>
                <a:latin typeface="Arial"/>
                <a:cs typeface="Arial"/>
              </a:rPr>
              <a:t>công</a:t>
            </a:r>
            <a:endParaRPr lang="vi-VN" sz="4050" dirty="0">
              <a:latin typeface="Arial"/>
              <a:cs typeface="Arial"/>
            </a:endParaRPr>
          </a:p>
        </p:txBody>
      </p:sp>
      <p:sp>
        <p:nvSpPr>
          <p:cNvPr id="8" name="Oval 7">
            <a:extLst>
              <a:ext uri="{FF2B5EF4-FFF2-40B4-BE49-F238E27FC236}">
                <a16:creationId xmlns:a16="http://schemas.microsoft.com/office/drawing/2014/main" id="{CDCB1FB9-96AA-425C-8012-F403DBECD18A}"/>
              </a:ext>
            </a:extLst>
          </p:cNvPr>
          <p:cNvSpPr/>
          <p:nvPr/>
        </p:nvSpPr>
        <p:spPr>
          <a:xfrm>
            <a:off x="5164953" y="3525012"/>
            <a:ext cx="5772679" cy="4739757"/>
          </a:xfrm>
          <a:prstGeom prst="ellipse">
            <a:avLst/>
          </a:prstGeom>
          <a:solidFill>
            <a:srgbClr val="E5E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Oval 100">
            <a:extLst>
              <a:ext uri="{FF2B5EF4-FFF2-40B4-BE49-F238E27FC236}">
                <a16:creationId xmlns:a16="http://schemas.microsoft.com/office/drawing/2014/main" id="{263A18D6-0286-47F3-8B15-F5128B21B406}"/>
              </a:ext>
            </a:extLst>
          </p:cNvPr>
          <p:cNvSpPr/>
          <p:nvPr/>
        </p:nvSpPr>
        <p:spPr>
          <a:xfrm>
            <a:off x="6808177" y="-1994641"/>
            <a:ext cx="4129454" cy="3989282"/>
          </a:xfrm>
          <a:prstGeom prst="ellipse">
            <a:avLst/>
          </a:prstGeom>
          <a:solidFill>
            <a:srgbClr val="E5E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Oval 1">
            <a:extLst>
              <a:ext uri="{FF2B5EF4-FFF2-40B4-BE49-F238E27FC236}">
                <a16:creationId xmlns:a16="http://schemas.microsoft.com/office/drawing/2014/main" id="{750E0CC4-BA3F-4696-BF53-28B938021E0B}"/>
              </a:ext>
            </a:extLst>
          </p:cNvPr>
          <p:cNvSpPr/>
          <p:nvPr/>
        </p:nvSpPr>
        <p:spPr>
          <a:xfrm>
            <a:off x="-948690" y="-457200"/>
            <a:ext cx="2674620" cy="2684375"/>
          </a:xfrm>
          <a:prstGeom prst="ellipse">
            <a:avLst/>
          </a:prstGeom>
          <a:solidFill>
            <a:srgbClr val="E5E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Tree>
    <p:extLst>
      <p:ext uri="{BB962C8B-B14F-4D97-AF65-F5344CB8AC3E}">
        <p14:creationId xmlns:p14="http://schemas.microsoft.com/office/powerpoint/2010/main" val="32119888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F8048CC-1291-4116-88CC-88FADB0FC7B9}"/>
              </a:ext>
            </a:extLst>
          </p:cNvPr>
          <p:cNvSpPr/>
          <p:nvPr/>
        </p:nvSpPr>
        <p:spPr>
          <a:xfrm rot="21151382">
            <a:off x="-557102" y="-291742"/>
            <a:ext cx="1265549" cy="919391"/>
          </a:xfrm>
          <a:prstGeom prst="triangle">
            <a:avLst/>
          </a:prstGeom>
          <a:solidFill>
            <a:srgbClr val="9758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Isosceles Triangle 11">
            <a:extLst>
              <a:ext uri="{FF2B5EF4-FFF2-40B4-BE49-F238E27FC236}">
                <a16:creationId xmlns:a16="http://schemas.microsoft.com/office/drawing/2014/main" id="{BD3811B0-D8E2-4722-A239-EDE5AC680CAB}"/>
              </a:ext>
            </a:extLst>
          </p:cNvPr>
          <p:cNvSpPr/>
          <p:nvPr/>
        </p:nvSpPr>
        <p:spPr>
          <a:xfrm rot="2336309">
            <a:off x="8710346" y="4500046"/>
            <a:ext cx="914401" cy="753035"/>
          </a:xfrm>
          <a:prstGeom prst="triangle">
            <a:avLst/>
          </a:prstGeom>
          <a:solidFill>
            <a:srgbClr val="9758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Isosceles Triangle 37">
            <a:extLst>
              <a:ext uri="{FF2B5EF4-FFF2-40B4-BE49-F238E27FC236}">
                <a16:creationId xmlns:a16="http://schemas.microsoft.com/office/drawing/2014/main" id="{83E3FBB7-B12F-41EA-8FE9-39875C6A8690}"/>
              </a:ext>
            </a:extLst>
          </p:cNvPr>
          <p:cNvSpPr/>
          <p:nvPr/>
        </p:nvSpPr>
        <p:spPr>
          <a:xfrm rot="4078309">
            <a:off x="8613987" y="-259528"/>
            <a:ext cx="914401" cy="753035"/>
          </a:xfrm>
          <a:prstGeom prst="triangle">
            <a:avLst/>
          </a:prstGeom>
          <a:solidFill>
            <a:srgbClr val="FDC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Isosceles Triangle 38">
            <a:extLst>
              <a:ext uri="{FF2B5EF4-FFF2-40B4-BE49-F238E27FC236}">
                <a16:creationId xmlns:a16="http://schemas.microsoft.com/office/drawing/2014/main" id="{A1035B9A-9384-41B0-8685-C6C70C46B519}"/>
              </a:ext>
            </a:extLst>
          </p:cNvPr>
          <p:cNvSpPr/>
          <p:nvPr/>
        </p:nvSpPr>
        <p:spPr>
          <a:xfrm rot="4078309">
            <a:off x="8686800" y="-187713"/>
            <a:ext cx="914401" cy="753035"/>
          </a:xfrm>
          <a:prstGeom prst="triangle">
            <a:avLst/>
          </a:prstGeom>
          <a:solidFill>
            <a:srgbClr val="9758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Isosceles Triangle 39">
            <a:extLst>
              <a:ext uri="{FF2B5EF4-FFF2-40B4-BE49-F238E27FC236}">
                <a16:creationId xmlns:a16="http://schemas.microsoft.com/office/drawing/2014/main" id="{FC419ADD-4028-4C63-A5DF-49E2823CEF17}"/>
              </a:ext>
            </a:extLst>
          </p:cNvPr>
          <p:cNvSpPr/>
          <p:nvPr/>
        </p:nvSpPr>
        <p:spPr>
          <a:xfrm rot="10118352">
            <a:off x="-484155" y="4788638"/>
            <a:ext cx="914401" cy="753035"/>
          </a:xfrm>
          <a:prstGeom prst="triangle">
            <a:avLst/>
          </a:prstGeom>
          <a:solidFill>
            <a:srgbClr val="FDC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Isosceles Triangle 40">
            <a:extLst>
              <a:ext uri="{FF2B5EF4-FFF2-40B4-BE49-F238E27FC236}">
                <a16:creationId xmlns:a16="http://schemas.microsoft.com/office/drawing/2014/main" id="{67DA4BF9-A106-440D-A967-79D245529BE1}"/>
              </a:ext>
            </a:extLst>
          </p:cNvPr>
          <p:cNvSpPr/>
          <p:nvPr/>
        </p:nvSpPr>
        <p:spPr>
          <a:xfrm rot="10118352">
            <a:off x="-385839" y="4838632"/>
            <a:ext cx="914401" cy="753035"/>
          </a:xfrm>
          <a:prstGeom prst="triangle">
            <a:avLst/>
          </a:prstGeom>
          <a:solidFill>
            <a:srgbClr val="9758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897B841-CB3C-4FE3-B6AB-EAA8169513F9}"/>
              </a:ext>
            </a:extLst>
          </p:cNvPr>
          <p:cNvSpPr/>
          <p:nvPr/>
        </p:nvSpPr>
        <p:spPr>
          <a:xfrm>
            <a:off x="5119577" y="271130"/>
            <a:ext cx="3261538" cy="4545419"/>
          </a:xfrm>
          <a:prstGeom prst="rect">
            <a:avLst/>
          </a:prstGeom>
          <a:solidFill>
            <a:srgbClr val="9758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7" name="Picture 46">
            <a:extLst>
              <a:ext uri="{FF2B5EF4-FFF2-40B4-BE49-F238E27FC236}">
                <a16:creationId xmlns:a16="http://schemas.microsoft.com/office/drawing/2014/main" id="{17BC61D2-4D14-45CC-B847-F4804005B42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230168" y="388122"/>
            <a:ext cx="3051552" cy="2183628"/>
          </a:xfrm>
          <a:prstGeom prst="rect">
            <a:avLst/>
          </a:prstGeom>
        </p:spPr>
      </p:pic>
      <p:sp>
        <p:nvSpPr>
          <p:cNvPr id="52" name="TextBox 51">
            <a:extLst>
              <a:ext uri="{FF2B5EF4-FFF2-40B4-BE49-F238E27FC236}">
                <a16:creationId xmlns:a16="http://schemas.microsoft.com/office/drawing/2014/main" id="{271D8006-8CCC-4B16-866E-3D97478A8798}"/>
              </a:ext>
            </a:extLst>
          </p:cNvPr>
          <p:cNvSpPr txBox="1"/>
          <p:nvPr/>
        </p:nvSpPr>
        <p:spPr>
          <a:xfrm>
            <a:off x="779234" y="388123"/>
            <a:ext cx="3907622" cy="507831"/>
          </a:xfrm>
          <a:prstGeom prst="rect">
            <a:avLst/>
          </a:prstGeom>
          <a:noFill/>
        </p:spPr>
        <p:txBody>
          <a:bodyPr wrap="square" rtlCol="0">
            <a:spAutoFit/>
          </a:bodyPr>
          <a:lstStyle/>
          <a:p>
            <a:r>
              <a:rPr lang="en-US" sz="2700" b="1">
                <a:solidFill>
                  <a:srgbClr val="FDCEB9"/>
                </a:solidFill>
                <a:latin typeface="Arial" panose="020B0604020202020204" pitchFamily="34" charset="0"/>
                <a:cs typeface="Arial" panose="020B0604020202020204" pitchFamily="34" charset="0"/>
              </a:rPr>
              <a:t>Nội dung Thuyết trình </a:t>
            </a:r>
          </a:p>
        </p:txBody>
      </p:sp>
      <p:grpSp>
        <p:nvGrpSpPr>
          <p:cNvPr id="63" name="Group 62">
            <a:extLst>
              <a:ext uri="{FF2B5EF4-FFF2-40B4-BE49-F238E27FC236}">
                <a16:creationId xmlns:a16="http://schemas.microsoft.com/office/drawing/2014/main" id="{B3D42F45-B86E-446C-96EE-920BD4410E7E}"/>
              </a:ext>
            </a:extLst>
          </p:cNvPr>
          <p:cNvGrpSpPr/>
          <p:nvPr/>
        </p:nvGrpSpPr>
        <p:grpSpPr>
          <a:xfrm>
            <a:off x="889194" y="4080404"/>
            <a:ext cx="3162143" cy="796159"/>
            <a:chOff x="1038978" y="1417929"/>
            <a:chExt cx="4216191" cy="1061545"/>
          </a:xfrm>
          <a:solidFill>
            <a:srgbClr val="97586F"/>
          </a:solidFill>
        </p:grpSpPr>
        <p:sp>
          <p:nvSpPr>
            <p:cNvPr id="48" name="Rectangle: Rounded Corners 47">
              <a:extLst>
                <a:ext uri="{FF2B5EF4-FFF2-40B4-BE49-F238E27FC236}">
                  <a16:creationId xmlns:a16="http://schemas.microsoft.com/office/drawing/2014/main" id="{C7C78504-3ECA-47E5-9FF1-2F42324D543E}"/>
                </a:ext>
              </a:extLst>
            </p:cNvPr>
            <p:cNvSpPr/>
            <p:nvPr/>
          </p:nvSpPr>
          <p:spPr>
            <a:xfrm>
              <a:off x="1038978" y="1417929"/>
              <a:ext cx="4216191" cy="106154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Rectangle: Rounded Corners 54">
              <a:extLst>
                <a:ext uri="{FF2B5EF4-FFF2-40B4-BE49-F238E27FC236}">
                  <a16:creationId xmlns:a16="http://schemas.microsoft.com/office/drawing/2014/main" id="{9EAD5947-0EA9-4E81-B2F5-714A3EC6BF53}"/>
                </a:ext>
              </a:extLst>
            </p:cNvPr>
            <p:cNvSpPr/>
            <p:nvPr/>
          </p:nvSpPr>
          <p:spPr>
            <a:xfrm>
              <a:off x="1219200" y="1542336"/>
              <a:ext cx="819807" cy="74891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9" name="TextBox 58">
              <a:extLst>
                <a:ext uri="{FF2B5EF4-FFF2-40B4-BE49-F238E27FC236}">
                  <a16:creationId xmlns:a16="http://schemas.microsoft.com/office/drawing/2014/main" id="{A659FF0A-865C-485B-8CA5-74420FC7417D}"/>
                </a:ext>
              </a:extLst>
            </p:cNvPr>
            <p:cNvSpPr txBox="1"/>
            <p:nvPr/>
          </p:nvSpPr>
          <p:spPr>
            <a:xfrm>
              <a:off x="2201142" y="1717869"/>
              <a:ext cx="1891861" cy="492443"/>
            </a:xfrm>
            <a:prstGeom prst="rect">
              <a:avLst/>
            </a:prstGeom>
            <a:grpFill/>
          </p:spPr>
          <p:txBody>
            <a:bodyPr wrap="square" rtlCol="0">
              <a:spAutoFit/>
            </a:bodyPr>
            <a:lstStyle/>
            <a:p>
              <a:r>
                <a:rPr lang="en-US" b="1" dirty="0">
                  <a:solidFill>
                    <a:srgbClr val="FDCEB9"/>
                  </a:solidFill>
                  <a:latin typeface="Arial" panose="020B0604020202020204" pitchFamily="34" charset="0"/>
                  <a:cs typeface="Arial" panose="020B0604020202020204" pitchFamily="34" charset="0"/>
                </a:rPr>
                <a:t>4. </a:t>
              </a:r>
              <a:r>
                <a:rPr lang="en-US" b="1" dirty="0" err="1">
                  <a:solidFill>
                    <a:srgbClr val="FDCEB9"/>
                  </a:solidFill>
                  <a:latin typeface="Arial" panose="020B0604020202020204" pitchFamily="34" charset="0"/>
                  <a:cs typeface="Arial" panose="020B0604020202020204" pitchFamily="34" charset="0"/>
                </a:rPr>
                <a:t>Kết</a:t>
              </a:r>
              <a:r>
                <a:rPr lang="en-US" b="1" dirty="0">
                  <a:solidFill>
                    <a:srgbClr val="FDCEB9"/>
                  </a:solidFill>
                  <a:latin typeface="Arial" panose="020B0604020202020204" pitchFamily="34" charset="0"/>
                  <a:cs typeface="Arial" panose="020B0604020202020204" pitchFamily="34" charset="0"/>
                </a:rPr>
                <a:t> </a:t>
              </a:r>
              <a:r>
                <a:rPr lang="en-US" b="1" dirty="0" err="1">
                  <a:solidFill>
                    <a:srgbClr val="FDCEB9"/>
                  </a:solidFill>
                  <a:latin typeface="Arial" panose="020B0604020202020204" pitchFamily="34" charset="0"/>
                  <a:cs typeface="Arial" panose="020B0604020202020204" pitchFamily="34" charset="0"/>
                </a:rPr>
                <a:t>luận</a:t>
              </a:r>
              <a:endParaRPr lang="en-US" b="1" dirty="0">
                <a:solidFill>
                  <a:srgbClr val="FDCEB9"/>
                </a:solidFill>
                <a:latin typeface="Arial" panose="020B0604020202020204" pitchFamily="34" charset="0"/>
                <a:cs typeface="Arial" panose="020B0604020202020204" pitchFamily="34" charset="0"/>
              </a:endParaRPr>
            </a:p>
          </p:txBody>
        </p:sp>
      </p:grpSp>
      <p:grpSp>
        <p:nvGrpSpPr>
          <p:cNvPr id="64" name="Group 63">
            <a:extLst>
              <a:ext uri="{FF2B5EF4-FFF2-40B4-BE49-F238E27FC236}">
                <a16:creationId xmlns:a16="http://schemas.microsoft.com/office/drawing/2014/main" id="{A3D9812B-1ADD-4EB4-8DA4-A3B0E79D47B0}"/>
              </a:ext>
            </a:extLst>
          </p:cNvPr>
          <p:cNvGrpSpPr/>
          <p:nvPr/>
        </p:nvGrpSpPr>
        <p:grpSpPr>
          <a:xfrm>
            <a:off x="862281" y="2050027"/>
            <a:ext cx="3162143" cy="796159"/>
            <a:chOff x="1038979" y="2669628"/>
            <a:chExt cx="4216191" cy="1061545"/>
          </a:xfrm>
          <a:solidFill>
            <a:srgbClr val="97586F"/>
          </a:solidFill>
        </p:grpSpPr>
        <p:sp>
          <p:nvSpPr>
            <p:cNvPr id="49" name="Rectangle: Rounded Corners 48">
              <a:extLst>
                <a:ext uri="{FF2B5EF4-FFF2-40B4-BE49-F238E27FC236}">
                  <a16:creationId xmlns:a16="http://schemas.microsoft.com/office/drawing/2014/main" id="{E0A75AAE-9125-45F3-B166-4E28EE7135D4}"/>
                </a:ext>
              </a:extLst>
            </p:cNvPr>
            <p:cNvSpPr/>
            <p:nvPr/>
          </p:nvSpPr>
          <p:spPr>
            <a:xfrm>
              <a:off x="1038979" y="2669628"/>
              <a:ext cx="4216191" cy="106154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Rectangle: Rounded Corners 55">
              <a:extLst>
                <a:ext uri="{FF2B5EF4-FFF2-40B4-BE49-F238E27FC236}">
                  <a16:creationId xmlns:a16="http://schemas.microsoft.com/office/drawing/2014/main" id="{2539DB50-36E1-45A8-B614-B0B568ECEC1F}"/>
                </a:ext>
              </a:extLst>
            </p:cNvPr>
            <p:cNvSpPr/>
            <p:nvPr/>
          </p:nvSpPr>
          <p:spPr>
            <a:xfrm>
              <a:off x="1219200" y="2825940"/>
              <a:ext cx="819807" cy="74891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0" name="TextBox 59">
              <a:extLst>
                <a:ext uri="{FF2B5EF4-FFF2-40B4-BE49-F238E27FC236}">
                  <a16:creationId xmlns:a16="http://schemas.microsoft.com/office/drawing/2014/main" id="{0D903895-9394-41FC-A409-F302FE5016C6}"/>
                </a:ext>
              </a:extLst>
            </p:cNvPr>
            <p:cNvSpPr txBox="1"/>
            <p:nvPr/>
          </p:nvSpPr>
          <p:spPr>
            <a:xfrm>
              <a:off x="1210908" y="2969567"/>
              <a:ext cx="3944098" cy="492443"/>
            </a:xfrm>
            <a:prstGeom prst="rect">
              <a:avLst/>
            </a:prstGeom>
            <a:grpFill/>
          </p:spPr>
          <p:txBody>
            <a:bodyPr wrap="square" rtlCol="0">
              <a:spAutoFit/>
            </a:bodyPr>
            <a:lstStyle/>
            <a:p>
              <a:r>
                <a:rPr lang="en-US" b="1" dirty="0">
                  <a:solidFill>
                    <a:srgbClr val="FDCEB9"/>
                  </a:solidFill>
                  <a:latin typeface="Arial" panose="020B0604020202020204" pitchFamily="34" charset="0"/>
                  <a:cs typeface="Arial" panose="020B0604020202020204" pitchFamily="34" charset="0"/>
                </a:rPr>
                <a:t>2. </a:t>
              </a:r>
              <a:r>
                <a:rPr lang="en-US" b="1" dirty="0" err="1">
                  <a:solidFill>
                    <a:srgbClr val="FDCEB9"/>
                  </a:solidFill>
                  <a:latin typeface="Arial" panose="020B0604020202020204" pitchFamily="34" charset="0"/>
                  <a:cs typeface="Arial" panose="020B0604020202020204" pitchFamily="34" charset="0"/>
                </a:rPr>
                <a:t>Đôi</a:t>
              </a:r>
              <a:r>
                <a:rPr lang="en-US" b="1" dirty="0">
                  <a:solidFill>
                    <a:srgbClr val="FDCEB9"/>
                  </a:solidFill>
                  <a:latin typeface="Arial" panose="020B0604020202020204" pitchFamily="34" charset="0"/>
                  <a:cs typeface="Arial" panose="020B0604020202020204" pitchFamily="34" charset="0"/>
                </a:rPr>
                <a:t> </a:t>
              </a:r>
              <a:r>
                <a:rPr lang="en-US" b="1" dirty="0" err="1">
                  <a:solidFill>
                    <a:srgbClr val="FDCEB9"/>
                  </a:solidFill>
                  <a:latin typeface="Arial" panose="020B0604020202020204" pitchFamily="34" charset="0"/>
                  <a:cs typeface="Arial" panose="020B0604020202020204" pitchFamily="34" charset="0"/>
                </a:rPr>
                <a:t>nét</a:t>
              </a:r>
              <a:r>
                <a:rPr lang="en-US" b="1" dirty="0">
                  <a:solidFill>
                    <a:srgbClr val="FDCEB9"/>
                  </a:solidFill>
                  <a:latin typeface="Arial" panose="020B0604020202020204" pitchFamily="34" charset="0"/>
                  <a:cs typeface="Arial" panose="020B0604020202020204" pitchFamily="34" charset="0"/>
                </a:rPr>
                <a:t> </a:t>
              </a:r>
              <a:r>
                <a:rPr lang="en-US" b="1" dirty="0" err="1">
                  <a:solidFill>
                    <a:srgbClr val="FDCEB9"/>
                  </a:solidFill>
                  <a:latin typeface="Arial" panose="020B0604020202020204" pitchFamily="34" charset="0"/>
                  <a:cs typeface="Arial" panose="020B0604020202020204" pitchFamily="34" charset="0"/>
                </a:rPr>
                <a:t>về</a:t>
              </a:r>
              <a:r>
                <a:rPr lang="en-US" b="1" dirty="0">
                  <a:solidFill>
                    <a:srgbClr val="FDCEB9"/>
                  </a:solidFill>
                  <a:latin typeface="Arial" panose="020B0604020202020204" pitchFamily="34" charset="0"/>
                  <a:cs typeface="Arial" panose="020B0604020202020204" pitchFamily="34" charset="0"/>
                </a:rPr>
                <a:t> </a:t>
              </a:r>
              <a:r>
                <a:rPr lang="en-US" b="1" dirty="0" err="1">
                  <a:solidFill>
                    <a:srgbClr val="FDCEB9"/>
                  </a:solidFill>
                  <a:latin typeface="Arial" panose="020B0604020202020204" pitchFamily="34" charset="0"/>
                  <a:cs typeface="Arial" panose="020B0604020202020204" pitchFamily="34" charset="0"/>
                </a:rPr>
                <a:t>Củ</a:t>
              </a:r>
              <a:r>
                <a:rPr lang="en-US" b="1" dirty="0">
                  <a:solidFill>
                    <a:srgbClr val="FDCEB9"/>
                  </a:solidFill>
                  <a:latin typeface="Arial" panose="020B0604020202020204" pitchFamily="34" charset="0"/>
                  <a:cs typeface="Arial" panose="020B0604020202020204" pitchFamily="34" charset="0"/>
                </a:rPr>
                <a:t> </a:t>
              </a:r>
              <a:r>
                <a:rPr lang="en-US" b="1" dirty="0" err="1">
                  <a:solidFill>
                    <a:srgbClr val="FDCEB9"/>
                  </a:solidFill>
                  <a:latin typeface="Arial" panose="020B0604020202020204" pitchFamily="34" charset="0"/>
                  <a:cs typeface="Arial" panose="020B0604020202020204" pitchFamily="34" charset="0"/>
                </a:rPr>
                <a:t>quả</a:t>
              </a:r>
              <a:r>
                <a:rPr lang="en-US" b="1" dirty="0">
                  <a:solidFill>
                    <a:srgbClr val="FDCEB9"/>
                  </a:solidFill>
                  <a:latin typeface="Arial" panose="020B0604020202020204" pitchFamily="34" charset="0"/>
                  <a:cs typeface="Arial" panose="020B0604020202020204" pitchFamily="34" charset="0"/>
                </a:rPr>
                <a:t> </a:t>
              </a:r>
              <a:r>
                <a:rPr lang="en-US" b="1" dirty="0" err="1">
                  <a:solidFill>
                    <a:srgbClr val="FDCEB9"/>
                  </a:solidFill>
                  <a:latin typeface="Arial" panose="020B0604020202020204" pitchFamily="34" charset="0"/>
                  <a:cs typeface="Arial" panose="020B0604020202020204" pitchFamily="34" charset="0"/>
                </a:rPr>
                <a:t>sấy</a:t>
              </a:r>
              <a:r>
                <a:rPr lang="en-US" b="1" dirty="0">
                  <a:solidFill>
                    <a:srgbClr val="FDCEB9"/>
                  </a:solidFill>
                  <a:latin typeface="Arial" panose="020B0604020202020204" pitchFamily="34" charset="0"/>
                  <a:cs typeface="Arial" panose="020B0604020202020204" pitchFamily="34" charset="0"/>
                </a:rPr>
                <a:t> </a:t>
              </a:r>
            </a:p>
          </p:txBody>
        </p:sp>
      </p:grpSp>
      <p:grpSp>
        <p:nvGrpSpPr>
          <p:cNvPr id="71" name="Group 70">
            <a:extLst>
              <a:ext uri="{FF2B5EF4-FFF2-40B4-BE49-F238E27FC236}">
                <a16:creationId xmlns:a16="http://schemas.microsoft.com/office/drawing/2014/main" id="{68D726D0-9DB0-4687-9B4F-27532809C97F}"/>
              </a:ext>
            </a:extLst>
          </p:cNvPr>
          <p:cNvGrpSpPr/>
          <p:nvPr/>
        </p:nvGrpSpPr>
        <p:grpSpPr>
          <a:xfrm>
            <a:off x="862281" y="3042846"/>
            <a:ext cx="3162143" cy="796159"/>
            <a:chOff x="1038978" y="3967656"/>
            <a:chExt cx="4216191" cy="1061545"/>
          </a:xfrm>
          <a:solidFill>
            <a:srgbClr val="97586F"/>
          </a:solidFill>
        </p:grpSpPr>
        <p:sp>
          <p:nvSpPr>
            <p:cNvPr id="50" name="Rectangle: Rounded Corners 49">
              <a:extLst>
                <a:ext uri="{FF2B5EF4-FFF2-40B4-BE49-F238E27FC236}">
                  <a16:creationId xmlns:a16="http://schemas.microsoft.com/office/drawing/2014/main" id="{7CACC51A-36F8-4FBB-A068-DE4F4D7AF4D0}"/>
                </a:ext>
              </a:extLst>
            </p:cNvPr>
            <p:cNvSpPr/>
            <p:nvPr/>
          </p:nvSpPr>
          <p:spPr>
            <a:xfrm>
              <a:off x="1038978" y="3967656"/>
              <a:ext cx="4216191" cy="106154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7" name="Rectangle: Rounded Corners 56">
              <a:extLst>
                <a:ext uri="{FF2B5EF4-FFF2-40B4-BE49-F238E27FC236}">
                  <a16:creationId xmlns:a16="http://schemas.microsoft.com/office/drawing/2014/main" id="{BB0FE5BF-777A-43C9-B9F9-ECD41D2CD28B}"/>
                </a:ext>
              </a:extLst>
            </p:cNvPr>
            <p:cNvSpPr/>
            <p:nvPr/>
          </p:nvSpPr>
          <p:spPr>
            <a:xfrm>
              <a:off x="1219200" y="4123968"/>
              <a:ext cx="819807" cy="74891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1" name="TextBox 60">
              <a:extLst>
                <a:ext uri="{FF2B5EF4-FFF2-40B4-BE49-F238E27FC236}">
                  <a16:creationId xmlns:a16="http://schemas.microsoft.com/office/drawing/2014/main" id="{E8FFEF1A-6BC9-4019-A206-C55388E9668C}"/>
                </a:ext>
              </a:extLst>
            </p:cNvPr>
            <p:cNvSpPr txBox="1"/>
            <p:nvPr/>
          </p:nvSpPr>
          <p:spPr>
            <a:xfrm>
              <a:off x="1635205" y="4267595"/>
              <a:ext cx="3293806" cy="461665"/>
            </a:xfrm>
            <a:prstGeom prst="rect">
              <a:avLst/>
            </a:prstGeom>
            <a:grpFill/>
          </p:spPr>
          <p:txBody>
            <a:bodyPr wrap="square" lIns="68580" tIns="34290" rIns="68580" bIns="34290" rtlCol="0" anchor="t">
              <a:spAutoFit/>
            </a:bodyPr>
            <a:lstStyle/>
            <a:p>
              <a:r>
                <a:rPr lang="en-US" b="1" dirty="0">
                  <a:solidFill>
                    <a:srgbClr val="FDCEB9"/>
                  </a:solidFill>
                  <a:latin typeface="Arial"/>
                  <a:cs typeface="Arial"/>
                </a:rPr>
                <a:t>3. </a:t>
              </a:r>
              <a:r>
                <a:rPr lang="en-US" b="1" dirty="0" err="1">
                  <a:solidFill>
                    <a:srgbClr val="FDCEB9"/>
                  </a:solidFill>
                  <a:latin typeface="Arial"/>
                  <a:cs typeface="Arial"/>
                </a:rPr>
                <a:t>Làm</a:t>
              </a:r>
              <a:r>
                <a:rPr lang="en-US" b="1" dirty="0">
                  <a:solidFill>
                    <a:srgbClr val="FDCEB9"/>
                  </a:solidFill>
                  <a:latin typeface="Arial"/>
                  <a:cs typeface="Arial"/>
                </a:rPr>
                <a:t> </a:t>
              </a:r>
              <a:r>
                <a:rPr lang="en-US" b="1" dirty="0" err="1">
                  <a:solidFill>
                    <a:srgbClr val="FDCEB9"/>
                  </a:solidFill>
                  <a:latin typeface="Arial"/>
                  <a:cs typeface="Arial"/>
                </a:rPr>
                <a:t>Củ</a:t>
              </a:r>
              <a:r>
                <a:rPr lang="en-US" b="1" dirty="0">
                  <a:solidFill>
                    <a:srgbClr val="FDCEB9"/>
                  </a:solidFill>
                  <a:latin typeface="Arial"/>
                  <a:cs typeface="Arial"/>
                </a:rPr>
                <a:t> </a:t>
              </a:r>
              <a:r>
                <a:rPr lang="en-US" b="1" dirty="0" err="1">
                  <a:solidFill>
                    <a:srgbClr val="FDCEB9"/>
                  </a:solidFill>
                  <a:latin typeface="Arial"/>
                  <a:cs typeface="Arial"/>
                </a:rPr>
                <a:t>quả</a:t>
              </a:r>
              <a:r>
                <a:rPr lang="en-US" b="1" dirty="0">
                  <a:solidFill>
                    <a:srgbClr val="FDCEB9"/>
                  </a:solidFill>
                  <a:latin typeface="Arial"/>
                  <a:cs typeface="Arial"/>
                </a:rPr>
                <a:t> </a:t>
              </a:r>
              <a:r>
                <a:rPr lang="en-US" b="1" dirty="0" err="1">
                  <a:solidFill>
                    <a:srgbClr val="FDCEB9"/>
                  </a:solidFill>
                  <a:latin typeface="Arial"/>
                  <a:cs typeface="Arial"/>
                </a:rPr>
                <a:t>sấy</a:t>
              </a:r>
              <a:endParaRPr lang="en-US" b="1" dirty="0">
                <a:solidFill>
                  <a:srgbClr val="FDCEB9"/>
                </a:solidFill>
                <a:latin typeface="Arial"/>
                <a:cs typeface="Arial"/>
              </a:endParaRPr>
            </a:p>
          </p:txBody>
        </p:sp>
      </p:grpSp>
      <p:grpSp>
        <p:nvGrpSpPr>
          <p:cNvPr id="2" name="Group 1">
            <a:extLst>
              <a:ext uri="{FF2B5EF4-FFF2-40B4-BE49-F238E27FC236}">
                <a16:creationId xmlns:a16="http://schemas.microsoft.com/office/drawing/2014/main" id="{E461A513-9CD6-6C3E-290C-D8669021E568}"/>
              </a:ext>
            </a:extLst>
          </p:cNvPr>
          <p:cNvGrpSpPr/>
          <p:nvPr/>
        </p:nvGrpSpPr>
        <p:grpSpPr>
          <a:xfrm>
            <a:off x="862281" y="1028913"/>
            <a:ext cx="3162143" cy="796159"/>
            <a:chOff x="1038978" y="1417929"/>
            <a:chExt cx="4216191" cy="1061545"/>
          </a:xfrm>
          <a:solidFill>
            <a:srgbClr val="97586F"/>
          </a:solidFill>
        </p:grpSpPr>
        <p:sp>
          <p:nvSpPr>
            <p:cNvPr id="3" name="Rectangle: Rounded Corners 2">
              <a:extLst>
                <a:ext uri="{FF2B5EF4-FFF2-40B4-BE49-F238E27FC236}">
                  <a16:creationId xmlns:a16="http://schemas.microsoft.com/office/drawing/2014/main" id="{070A4C41-0196-6C8F-A636-76516F277C2E}"/>
                </a:ext>
              </a:extLst>
            </p:cNvPr>
            <p:cNvSpPr/>
            <p:nvPr/>
          </p:nvSpPr>
          <p:spPr>
            <a:xfrm>
              <a:off x="1038978" y="1417929"/>
              <a:ext cx="4216191" cy="106154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ectangle: Rounded Corners 3">
              <a:extLst>
                <a:ext uri="{FF2B5EF4-FFF2-40B4-BE49-F238E27FC236}">
                  <a16:creationId xmlns:a16="http://schemas.microsoft.com/office/drawing/2014/main" id="{147AF9F6-A8AF-B86A-7E94-6DC751EDF89C}"/>
                </a:ext>
              </a:extLst>
            </p:cNvPr>
            <p:cNvSpPr/>
            <p:nvPr/>
          </p:nvSpPr>
          <p:spPr>
            <a:xfrm>
              <a:off x="1219200" y="1542336"/>
              <a:ext cx="819807" cy="74891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Box 4">
              <a:extLst>
                <a:ext uri="{FF2B5EF4-FFF2-40B4-BE49-F238E27FC236}">
                  <a16:creationId xmlns:a16="http://schemas.microsoft.com/office/drawing/2014/main" id="{7DD44F43-3B71-F983-EED4-E75446C933A3}"/>
                </a:ext>
              </a:extLst>
            </p:cNvPr>
            <p:cNvSpPr txBox="1"/>
            <p:nvPr/>
          </p:nvSpPr>
          <p:spPr>
            <a:xfrm>
              <a:off x="2201142" y="1717869"/>
              <a:ext cx="1891861" cy="492443"/>
            </a:xfrm>
            <a:prstGeom prst="rect">
              <a:avLst/>
            </a:prstGeom>
            <a:grpFill/>
          </p:spPr>
          <p:txBody>
            <a:bodyPr wrap="square" rtlCol="0">
              <a:spAutoFit/>
            </a:bodyPr>
            <a:lstStyle/>
            <a:p>
              <a:r>
                <a:rPr lang="en-US" b="1">
                  <a:solidFill>
                    <a:srgbClr val="FDCEB9"/>
                  </a:solidFill>
                  <a:latin typeface="Arial" panose="020B0604020202020204" pitchFamily="34" charset="0"/>
                  <a:cs typeface="Arial" panose="020B0604020202020204" pitchFamily="34" charset="0"/>
                </a:rPr>
                <a:t>1. Chuẩn bị</a:t>
              </a:r>
            </a:p>
          </p:txBody>
        </p:sp>
      </p:grpSp>
      <p:pic>
        <p:nvPicPr>
          <p:cNvPr id="7" name="Picture 6" descr="A picture containing food, fruit, bunch, vegetable&#10;&#10;Description automatically generated">
            <a:extLst>
              <a:ext uri="{FF2B5EF4-FFF2-40B4-BE49-F238E27FC236}">
                <a16:creationId xmlns:a16="http://schemas.microsoft.com/office/drawing/2014/main" id="{2592BB5F-2195-ACA4-4649-2F965888E4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0168" y="2571750"/>
            <a:ext cx="3051552" cy="2134202"/>
          </a:xfrm>
          <a:prstGeom prst="rect">
            <a:avLst/>
          </a:prstGeom>
        </p:spPr>
      </p:pic>
    </p:spTree>
    <p:extLst>
      <p:ext uri="{BB962C8B-B14F-4D97-AF65-F5344CB8AC3E}">
        <p14:creationId xmlns:p14="http://schemas.microsoft.com/office/powerpoint/2010/main" val="4269214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0B5BCA20-B718-405B-B7C6-4345529447C7}"/>
              </a:ext>
            </a:extLst>
          </p:cNvPr>
          <p:cNvSpPr/>
          <p:nvPr/>
        </p:nvSpPr>
        <p:spPr>
          <a:xfrm>
            <a:off x="2700708" y="1842361"/>
            <a:ext cx="3533818" cy="1095896"/>
          </a:xfrm>
          <a:prstGeom prst="roundRect">
            <a:avLst/>
          </a:prstGeom>
          <a:solidFill>
            <a:srgbClr val="9758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Picture 17"/>
          <p:cNvPicPr>
            <a:picLocks noChangeAspect="1" noChangeArrowheads="1"/>
          </p:cNvPicPr>
          <p:nvPr/>
        </p:nvPicPr>
        <p:blipFill>
          <a:blip r:embed="rId2" cstate="print">
            <a:extLst>
              <a:ext uri="{28A0092B-C50C-407E-A947-70E740481C1C}">
                <a14:useLocalDpi xmlns:a14="http://schemas.microsoft.com/office/drawing/2010/main" val="0"/>
              </a:ext>
            </a:extLst>
          </a:blip>
          <a:srcRect l="15598" r="15598"/>
          <a:stretch/>
        </p:blipFill>
        <p:spPr bwMode="auto">
          <a:xfrm>
            <a:off x="2925810" y="2045449"/>
            <a:ext cx="754732" cy="685580"/>
          </a:xfrm>
          <a:custGeom>
            <a:avLst/>
            <a:gdLst>
              <a:gd name="connsiteX0" fmla="*/ 124822 w 819806"/>
              <a:gd name="connsiteY0" fmla="*/ 0 h 748919"/>
              <a:gd name="connsiteX1" fmla="*/ 694985 w 819806"/>
              <a:gd name="connsiteY1" fmla="*/ 0 h 748919"/>
              <a:gd name="connsiteX2" fmla="*/ 809998 w 819806"/>
              <a:gd name="connsiteY2" fmla="*/ 76236 h 748919"/>
              <a:gd name="connsiteX3" fmla="*/ 819806 w 819806"/>
              <a:gd name="connsiteY3" fmla="*/ 124817 h 748919"/>
              <a:gd name="connsiteX4" fmla="*/ 819806 w 819806"/>
              <a:gd name="connsiteY4" fmla="*/ 624102 h 748919"/>
              <a:gd name="connsiteX5" fmla="*/ 809998 w 819806"/>
              <a:gd name="connsiteY5" fmla="*/ 672683 h 748919"/>
              <a:gd name="connsiteX6" fmla="*/ 694985 w 819806"/>
              <a:gd name="connsiteY6" fmla="*/ 748919 h 748919"/>
              <a:gd name="connsiteX7" fmla="*/ 124822 w 819806"/>
              <a:gd name="connsiteY7" fmla="*/ 748919 h 748919"/>
              <a:gd name="connsiteX8" fmla="*/ 0 w 819806"/>
              <a:gd name="connsiteY8" fmla="*/ 624097 h 748919"/>
              <a:gd name="connsiteX9" fmla="*/ 0 w 819806"/>
              <a:gd name="connsiteY9" fmla="*/ 124822 h 748919"/>
              <a:gd name="connsiteX10" fmla="*/ 124822 w 819806"/>
              <a:gd name="connsiteY10" fmla="*/ 0 h 74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9806" h="748919">
                <a:moveTo>
                  <a:pt x="124822" y="0"/>
                </a:moveTo>
                <a:lnTo>
                  <a:pt x="694985" y="0"/>
                </a:lnTo>
                <a:cubicBezTo>
                  <a:pt x="746688" y="0"/>
                  <a:pt x="791049" y="31435"/>
                  <a:pt x="809998" y="76236"/>
                </a:cubicBezTo>
                <a:lnTo>
                  <a:pt x="819806" y="124817"/>
                </a:lnTo>
                <a:lnTo>
                  <a:pt x="819806" y="624102"/>
                </a:lnTo>
                <a:lnTo>
                  <a:pt x="809998" y="672683"/>
                </a:lnTo>
                <a:cubicBezTo>
                  <a:pt x="791049" y="717484"/>
                  <a:pt x="746688" y="748919"/>
                  <a:pt x="694985" y="748919"/>
                </a:cubicBezTo>
                <a:lnTo>
                  <a:pt x="124822" y="748919"/>
                </a:lnTo>
                <a:cubicBezTo>
                  <a:pt x="55885" y="748919"/>
                  <a:pt x="0" y="693034"/>
                  <a:pt x="0" y="624097"/>
                </a:cubicBezTo>
                <a:lnTo>
                  <a:pt x="0" y="124822"/>
                </a:lnTo>
                <a:cubicBezTo>
                  <a:pt x="0" y="55885"/>
                  <a:pt x="55885" y="0"/>
                  <a:pt x="124822" y="0"/>
                </a:cubicBezTo>
                <a:close/>
              </a:path>
            </a:pathLst>
          </a:custGeom>
          <a:noFill/>
          <a:ln w="12700">
            <a:solidFill>
              <a:srgbClr val="DDCB91"/>
            </a:solidFill>
          </a:ln>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EE81A7C-1E2F-47D8-8D27-00539FA7B6F8}"/>
              </a:ext>
            </a:extLst>
          </p:cNvPr>
          <p:cNvSpPr txBox="1"/>
          <p:nvPr/>
        </p:nvSpPr>
        <p:spPr>
          <a:xfrm>
            <a:off x="3754462" y="2042509"/>
            <a:ext cx="2131106" cy="807913"/>
          </a:xfrm>
          <a:prstGeom prst="rect">
            <a:avLst/>
          </a:prstGeom>
          <a:noFill/>
        </p:spPr>
        <p:txBody>
          <a:bodyPr wrap="square" lIns="68580" tIns="34290" rIns="68580" bIns="34290" rtlCol="0" anchor="t">
            <a:spAutoFit/>
          </a:bodyPr>
          <a:lstStyle/>
          <a:p>
            <a:pPr algn="ctr"/>
            <a:r>
              <a:rPr lang="en-US" sz="2400" b="1" dirty="0">
                <a:solidFill>
                  <a:srgbClr val="E5E3C9"/>
                </a:solidFill>
                <a:latin typeface="Arial"/>
                <a:cs typeface="Arial"/>
              </a:rPr>
              <a:t>2. </a:t>
            </a:r>
            <a:r>
              <a:rPr lang="en-US" sz="2400" b="1" dirty="0" err="1">
                <a:solidFill>
                  <a:srgbClr val="E5E3C9"/>
                </a:solidFill>
                <a:latin typeface="Arial"/>
                <a:cs typeface="Arial"/>
              </a:rPr>
              <a:t>Đôi</a:t>
            </a:r>
            <a:r>
              <a:rPr lang="en-US" sz="2400" b="1" dirty="0">
                <a:solidFill>
                  <a:srgbClr val="E5E3C9"/>
                </a:solidFill>
                <a:latin typeface="Arial"/>
                <a:cs typeface="Arial"/>
              </a:rPr>
              <a:t> </a:t>
            </a:r>
            <a:r>
              <a:rPr lang="en-US" sz="2400" b="1" dirty="0" err="1">
                <a:solidFill>
                  <a:srgbClr val="E5E3C9"/>
                </a:solidFill>
                <a:latin typeface="Arial"/>
                <a:cs typeface="Arial"/>
              </a:rPr>
              <a:t>nét</a:t>
            </a:r>
            <a:r>
              <a:rPr lang="en-US" sz="2400" b="1" dirty="0">
                <a:solidFill>
                  <a:srgbClr val="E5E3C9"/>
                </a:solidFill>
                <a:latin typeface="Arial"/>
                <a:cs typeface="Arial"/>
              </a:rPr>
              <a:t> </a:t>
            </a:r>
            <a:r>
              <a:rPr lang="en-US" sz="2400" b="1" dirty="0" err="1">
                <a:solidFill>
                  <a:srgbClr val="E5E3C9"/>
                </a:solidFill>
                <a:latin typeface="Arial"/>
                <a:cs typeface="Arial"/>
              </a:rPr>
              <a:t>về</a:t>
            </a:r>
            <a:r>
              <a:rPr lang="en-US" sz="2400" b="1" dirty="0">
                <a:solidFill>
                  <a:srgbClr val="E5E3C9"/>
                </a:solidFill>
                <a:latin typeface="Arial"/>
                <a:cs typeface="Arial"/>
              </a:rPr>
              <a:t> </a:t>
            </a:r>
            <a:r>
              <a:rPr lang="en-US" sz="2400" b="1" dirty="0" err="1">
                <a:solidFill>
                  <a:srgbClr val="E5E3C9"/>
                </a:solidFill>
                <a:latin typeface="Arial"/>
                <a:cs typeface="Arial"/>
              </a:rPr>
              <a:t>Củ</a:t>
            </a:r>
            <a:r>
              <a:rPr lang="en-US" sz="2400" b="1" dirty="0">
                <a:solidFill>
                  <a:srgbClr val="E5E3C9"/>
                </a:solidFill>
                <a:latin typeface="Arial"/>
                <a:cs typeface="Arial"/>
              </a:rPr>
              <a:t> </a:t>
            </a:r>
            <a:r>
              <a:rPr lang="en-US" sz="2400" b="1" dirty="0" err="1">
                <a:solidFill>
                  <a:srgbClr val="E5E3C9"/>
                </a:solidFill>
                <a:latin typeface="Arial"/>
                <a:cs typeface="Arial"/>
              </a:rPr>
              <a:t>quả</a:t>
            </a:r>
            <a:r>
              <a:rPr lang="en-US" sz="2400" b="1" dirty="0">
                <a:solidFill>
                  <a:srgbClr val="E5E3C9"/>
                </a:solidFill>
                <a:latin typeface="Arial"/>
                <a:cs typeface="Arial"/>
              </a:rPr>
              <a:t> </a:t>
            </a:r>
            <a:r>
              <a:rPr lang="en-US" sz="2400" b="1" dirty="0" err="1">
                <a:solidFill>
                  <a:srgbClr val="E5E3C9"/>
                </a:solidFill>
                <a:latin typeface="Arial"/>
                <a:cs typeface="Arial"/>
              </a:rPr>
              <a:t>sấy</a:t>
            </a:r>
            <a:endParaRPr lang="vi-VN" sz="2400" dirty="0">
              <a:latin typeface="Arial"/>
              <a:cs typeface="Arial"/>
            </a:endParaRPr>
          </a:p>
        </p:txBody>
      </p:sp>
      <p:sp>
        <p:nvSpPr>
          <p:cNvPr id="8" name="Oval 7">
            <a:extLst>
              <a:ext uri="{FF2B5EF4-FFF2-40B4-BE49-F238E27FC236}">
                <a16:creationId xmlns:a16="http://schemas.microsoft.com/office/drawing/2014/main" id="{CDCB1FB9-96AA-425C-8012-F403DBECD18A}"/>
              </a:ext>
            </a:extLst>
          </p:cNvPr>
          <p:cNvSpPr/>
          <p:nvPr/>
        </p:nvSpPr>
        <p:spPr>
          <a:xfrm>
            <a:off x="5164953" y="3525012"/>
            <a:ext cx="5772679" cy="4739757"/>
          </a:xfrm>
          <a:prstGeom prst="ellipse">
            <a:avLst/>
          </a:prstGeom>
          <a:solidFill>
            <a:srgbClr val="E5E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Oval 100">
            <a:extLst>
              <a:ext uri="{FF2B5EF4-FFF2-40B4-BE49-F238E27FC236}">
                <a16:creationId xmlns:a16="http://schemas.microsoft.com/office/drawing/2014/main" id="{263A18D6-0286-47F3-8B15-F5128B21B406}"/>
              </a:ext>
            </a:extLst>
          </p:cNvPr>
          <p:cNvSpPr/>
          <p:nvPr/>
        </p:nvSpPr>
        <p:spPr>
          <a:xfrm>
            <a:off x="6808177" y="-1994641"/>
            <a:ext cx="4129454" cy="3989282"/>
          </a:xfrm>
          <a:prstGeom prst="ellipse">
            <a:avLst/>
          </a:prstGeom>
          <a:solidFill>
            <a:srgbClr val="E5E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Oval 1">
            <a:extLst>
              <a:ext uri="{FF2B5EF4-FFF2-40B4-BE49-F238E27FC236}">
                <a16:creationId xmlns:a16="http://schemas.microsoft.com/office/drawing/2014/main" id="{750E0CC4-BA3F-4696-BF53-28B938021E0B}"/>
              </a:ext>
            </a:extLst>
          </p:cNvPr>
          <p:cNvSpPr/>
          <p:nvPr/>
        </p:nvSpPr>
        <p:spPr>
          <a:xfrm>
            <a:off x="-948690" y="-457200"/>
            <a:ext cx="2674620" cy="2684375"/>
          </a:xfrm>
          <a:prstGeom prst="ellipse">
            <a:avLst/>
          </a:prstGeom>
          <a:solidFill>
            <a:srgbClr val="E5E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Tree>
    <p:extLst>
      <p:ext uri="{BB962C8B-B14F-4D97-AF65-F5344CB8AC3E}">
        <p14:creationId xmlns:p14="http://schemas.microsoft.com/office/powerpoint/2010/main" val="30373089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0B5BCA20-B718-405B-B7C6-4345529447C7}"/>
              </a:ext>
            </a:extLst>
          </p:cNvPr>
          <p:cNvSpPr/>
          <p:nvPr/>
        </p:nvSpPr>
        <p:spPr>
          <a:xfrm>
            <a:off x="2559769" y="-1448511"/>
            <a:ext cx="8080514" cy="7543801"/>
          </a:xfrm>
          <a:prstGeom prst="roundRect">
            <a:avLst>
              <a:gd name="adj" fmla="val 50000"/>
            </a:avLst>
          </a:prstGeom>
          <a:solidFill>
            <a:srgbClr val="9758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Oval 2">
            <a:extLst>
              <a:ext uri="{FF2B5EF4-FFF2-40B4-BE49-F238E27FC236}">
                <a16:creationId xmlns:a16="http://schemas.microsoft.com/office/drawing/2014/main" id="{31B1C295-4E66-43F4-B42D-39D56B2EE977}"/>
              </a:ext>
            </a:extLst>
          </p:cNvPr>
          <p:cNvSpPr/>
          <p:nvPr/>
        </p:nvSpPr>
        <p:spPr>
          <a:xfrm>
            <a:off x="-990906" y="-1862195"/>
            <a:ext cx="2959277" cy="2889504"/>
          </a:xfrm>
          <a:prstGeom prst="ellipse">
            <a:avLst/>
          </a:prstGeom>
          <a:solidFill>
            <a:srgbClr val="E5E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Oval 14">
            <a:extLst>
              <a:ext uri="{FF2B5EF4-FFF2-40B4-BE49-F238E27FC236}">
                <a16:creationId xmlns:a16="http://schemas.microsoft.com/office/drawing/2014/main" id="{CD39B4AC-CFD0-4C7E-9663-90A9F39850A9}"/>
              </a:ext>
            </a:extLst>
          </p:cNvPr>
          <p:cNvSpPr/>
          <p:nvPr/>
        </p:nvSpPr>
        <p:spPr>
          <a:xfrm>
            <a:off x="-2714530" y="3525012"/>
            <a:ext cx="3616651" cy="3236976"/>
          </a:xfrm>
          <a:prstGeom prst="ellipse">
            <a:avLst/>
          </a:prstGeom>
          <a:solidFill>
            <a:srgbClr val="E5E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15">
            <a:extLst>
              <a:ext uri="{FF2B5EF4-FFF2-40B4-BE49-F238E27FC236}">
                <a16:creationId xmlns:a16="http://schemas.microsoft.com/office/drawing/2014/main" id="{72DB179F-50B7-4463-A580-E02AD33802D7}"/>
              </a:ext>
            </a:extLst>
          </p:cNvPr>
          <p:cNvSpPr/>
          <p:nvPr/>
        </p:nvSpPr>
        <p:spPr>
          <a:xfrm>
            <a:off x="2322493" y="4104184"/>
            <a:ext cx="4747922" cy="3982212"/>
          </a:xfrm>
          <a:prstGeom prst="ellipse">
            <a:avLst/>
          </a:prstGeom>
          <a:solidFill>
            <a:srgbClr val="E5E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a:extLst>
              <a:ext uri="{FF2B5EF4-FFF2-40B4-BE49-F238E27FC236}">
                <a16:creationId xmlns:a16="http://schemas.microsoft.com/office/drawing/2014/main" id="{DEE81A7C-1E2F-47D8-8D27-00539FA7B6F8}"/>
              </a:ext>
            </a:extLst>
          </p:cNvPr>
          <p:cNvSpPr txBox="1"/>
          <p:nvPr/>
        </p:nvSpPr>
        <p:spPr>
          <a:xfrm>
            <a:off x="3815254" y="405937"/>
            <a:ext cx="5036984" cy="553998"/>
          </a:xfrm>
          <a:prstGeom prst="rect">
            <a:avLst/>
          </a:prstGeom>
          <a:noFill/>
        </p:spPr>
        <p:txBody>
          <a:bodyPr wrap="square" rtlCol="0">
            <a:spAutoFit/>
          </a:bodyPr>
          <a:lstStyle/>
          <a:p>
            <a:r>
              <a:rPr lang="en-US" sz="3000" b="1" dirty="0" err="1">
                <a:solidFill>
                  <a:srgbClr val="E5E3C9"/>
                </a:solidFill>
                <a:latin typeface="Arial" panose="020B0604020202020204" pitchFamily="34" charset="0"/>
                <a:cs typeface="Arial" panose="020B0604020202020204" pitchFamily="34" charset="0"/>
              </a:rPr>
              <a:t>Giới</a:t>
            </a:r>
            <a:r>
              <a:rPr lang="en-US" sz="3000" b="1" dirty="0">
                <a:solidFill>
                  <a:srgbClr val="E5E3C9"/>
                </a:solidFill>
                <a:latin typeface="Arial" panose="020B0604020202020204" pitchFamily="34" charset="0"/>
                <a:cs typeface="Arial" panose="020B0604020202020204" pitchFamily="34" charset="0"/>
              </a:rPr>
              <a:t> </a:t>
            </a:r>
            <a:r>
              <a:rPr lang="en-US" sz="3000" b="1" dirty="0" err="1">
                <a:solidFill>
                  <a:srgbClr val="E5E3C9"/>
                </a:solidFill>
                <a:latin typeface="Arial" panose="020B0604020202020204" pitchFamily="34" charset="0"/>
                <a:cs typeface="Arial" panose="020B0604020202020204" pitchFamily="34" charset="0"/>
              </a:rPr>
              <a:t>thiệu</a:t>
            </a:r>
            <a:r>
              <a:rPr lang="en-US" sz="3000" b="1" dirty="0">
                <a:solidFill>
                  <a:srgbClr val="E5E3C9"/>
                </a:solidFill>
                <a:latin typeface="Arial" panose="020B0604020202020204" pitchFamily="34" charset="0"/>
                <a:cs typeface="Arial" panose="020B0604020202020204" pitchFamily="34" charset="0"/>
              </a:rPr>
              <a:t> </a:t>
            </a:r>
            <a:r>
              <a:rPr lang="en-US" sz="3000" b="1" dirty="0" err="1">
                <a:solidFill>
                  <a:srgbClr val="E5E3C9"/>
                </a:solidFill>
                <a:latin typeface="Arial" panose="020B0604020202020204" pitchFamily="34" charset="0"/>
                <a:cs typeface="Arial" panose="020B0604020202020204" pitchFamily="34" charset="0"/>
              </a:rPr>
              <a:t>về</a:t>
            </a:r>
            <a:r>
              <a:rPr lang="en-US" sz="3000" b="1" dirty="0">
                <a:solidFill>
                  <a:srgbClr val="E5E3C9"/>
                </a:solidFill>
                <a:latin typeface="Arial" panose="020B0604020202020204" pitchFamily="34" charset="0"/>
                <a:cs typeface="Arial" panose="020B0604020202020204" pitchFamily="34" charset="0"/>
              </a:rPr>
              <a:t> </a:t>
            </a:r>
            <a:r>
              <a:rPr lang="en-US" sz="3000" b="1" dirty="0" err="1">
                <a:solidFill>
                  <a:srgbClr val="E5E3C9"/>
                </a:solidFill>
                <a:latin typeface="Arial" panose="020B0604020202020204" pitchFamily="34" charset="0"/>
                <a:cs typeface="Arial" panose="020B0604020202020204" pitchFamily="34" charset="0"/>
              </a:rPr>
              <a:t>Củ</a:t>
            </a:r>
            <a:r>
              <a:rPr lang="en-US" sz="3000" b="1" dirty="0">
                <a:solidFill>
                  <a:srgbClr val="E5E3C9"/>
                </a:solidFill>
                <a:latin typeface="Arial" panose="020B0604020202020204" pitchFamily="34" charset="0"/>
                <a:cs typeface="Arial" panose="020B0604020202020204" pitchFamily="34" charset="0"/>
              </a:rPr>
              <a:t> </a:t>
            </a:r>
            <a:r>
              <a:rPr lang="en-US" sz="3000" b="1" dirty="0" err="1">
                <a:solidFill>
                  <a:srgbClr val="E5E3C9"/>
                </a:solidFill>
                <a:latin typeface="Arial" panose="020B0604020202020204" pitchFamily="34" charset="0"/>
                <a:cs typeface="Arial" panose="020B0604020202020204" pitchFamily="34" charset="0"/>
              </a:rPr>
              <a:t>Quả</a:t>
            </a:r>
            <a:r>
              <a:rPr lang="en-US" sz="3000" b="1" dirty="0">
                <a:solidFill>
                  <a:srgbClr val="E5E3C9"/>
                </a:solidFill>
                <a:latin typeface="Arial" panose="020B0604020202020204" pitchFamily="34" charset="0"/>
                <a:cs typeface="Arial" panose="020B0604020202020204" pitchFamily="34" charset="0"/>
              </a:rPr>
              <a:t> </a:t>
            </a:r>
            <a:r>
              <a:rPr lang="en-US" sz="3000" b="1" dirty="0" err="1">
                <a:solidFill>
                  <a:srgbClr val="E5E3C9"/>
                </a:solidFill>
                <a:latin typeface="Arial" panose="020B0604020202020204" pitchFamily="34" charset="0"/>
                <a:cs typeface="Arial" panose="020B0604020202020204" pitchFamily="34" charset="0"/>
              </a:rPr>
              <a:t>Sấy</a:t>
            </a:r>
            <a:endParaRPr lang="en-US" sz="3000" b="1" dirty="0">
              <a:solidFill>
                <a:srgbClr val="E5E3C9"/>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C531F9E1-7D28-4B67-9DE9-3600F50E016F}"/>
              </a:ext>
            </a:extLst>
          </p:cNvPr>
          <p:cNvSpPr/>
          <p:nvPr/>
        </p:nvSpPr>
        <p:spPr>
          <a:xfrm>
            <a:off x="902120" y="1373463"/>
            <a:ext cx="2392233" cy="2605867"/>
          </a:xfrm>
          <a:prstGeom prst="roundRect">
            <a:avLst>
              <a:gd name="adj" fmla="val 6973"/>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l="24681" r="24681"/>
          <a:stretch/>
        </p:blipFill>
        <p:spPr bwMode="auto">
          <a:xfrm>
            <a:off x="966304" y="1259764"/>
            <a:ext cx="2362200" cy="2623973"/>
          </a:xfrm>
          <a:prstGeom prst="roundRect">
            <a:avLst>
              <a:gd name="adj" fmla="val 765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AA480C9-5389-4F27-8246-7DBC7218ED09}"/>
              </a:ext>
            </a:extLst>
          </p:cNvPr>
          <p:cNvSpPr txBox="1"/>
          <p:nvPr/>
        </p:nvSpPr>
        <p:spPr>
          <a:xfrm>
            <a:off x="3565782" y="1047075"/>
            <a:ext cx="5437337" cy="2654573"/>
          </a:xfrm>
          <a:prstGeom prst="rect">
            <a:avLst/>
          </a:prstGeom>
          <a:noFill/>
        </p:spPr>
        <p:txBody>
          <a:bodyPr wrap="square" lIns="68580" tIns="34290" rIns="68580" bIns="34290" rtlCol="0" anchor="t">
            <a:spAutoFit/>
          </a:bodyPr>
          <a:lstStyle/>
          <a:p>
            <a:pPr marL="342900" indent="-342900">
              <a:buFont typeface="Arial" panose="020B0604020202020204" pitchFamily="34" charset="0"/>
              <a:buChar char="•"/>
            </a:pPr>
            <a:r>
              <a:rPr lang="en-US" sz="2400" dirty="0">
                <a:solidFill>
                  <a:srgbClr val="FFE699"/>
                </a:solidFill>
                <a:latin typeface="Calibri (Body)"/>
              </a:rPr>
              <a:t>  </a:t>
            </a:r>
            <a:r>
              <a:rPr lang="en-US" sz="2400" dirty="0" err="1">
                <a:solidFill>
                  <a:srgbClr val="FFE699"/>
                </a:solidFill>
                <a:latin typeface="Calibri (Body)"/>
              </a:rPr>
              <a:t>Củ</a:t>
            </a:r>
            <a:r>
              <a:rPr lang="en-US" sz="2400" dirty="0">
                <a:solidFill>
                  <a:srgbClr val="FFE699"/>
                </a:solidFill>
                <a:latin typeface="Calibri (Body)"/>
              </a:rPr>
              <a:t> </a:t>
            </a:r>
            <a:r>
              <a:rPr lang="en-US" sz="2400" dirty="0" err="1">
                <a:solidFill>
                  <a:srgbClr val="FFE699"/>
                </a:solidFill>
                <a:latin typeface="Calibri (Body)"/>
              </a:rPr>
              <a:t>Quả</a:t>
            </a:r>
            <a:r>
              <a:rPr lang="en-US" sz="2400" dirty="0">
                <a:solidFill>
                  <a:srgbClr val="FFE699"/>
                </a:solidFill>
                <a:latin typeface="Calibri (Body)"/>
              </a:rPr>
              <a:t> </a:t>
            </a:r>
            <a:r>
              <a:rPr lang="en-US" sz="2400" dirty="0" err="1">
                <a:solidFill>
                  <a:srgbClr val="FFE699"/>
                </a:solidFill>
                <a:latin typeface="Calibri (Body)"/>
              </a:rPr>
              <a:t>Sấy</a:t>
            </a:r>
            <a:r>
              <a:rPr lang="en-US" sz="2400" dirty="0">
                <a:solidFill>
                  <a:srgbClr val="FFE699"/>
                </a:solidFill>
                <a:latin typeface="Calibri (Body)"/>
              </a:rPr>
              <a:t> </a:t>
            </a:r>
            <a:r>
              <a:rPr lang="en-US" sz="2400" dirty="0" err="1">
                <a:solidFill>
                  <a:srgbClr val="FFE699"/>
                </a:solidFill>
                <a:latin typeface="Calibri (Body)"/>
              </a:rPr>
              <a:t>Khô</a:t>
            </a:r>
            <a:r>
              <a:rPr lang="en-US" sz="2400" dirty="0">
                <a:solidFill>
                  <a:srgbClr val="FFE699"/>
                </a:solidFill>
                <a:latin typeface="Calibri (Body)"/>
              </a:rPr>
              <a:t> </a:t>
            </a:r>
            <a:r>
              <a:rPr lang="en-US" sz="2400" dirty="0" err="1">
                <a:solidFill>
                  <a:srgbClr val="FFE699"/>
                </a:solidFill>
                <a:latin typeface="Calibri (Body)"/>
              </a:rPr>
              <a:t>là</a:t>
            </a:r>
            <a:r>
              <a:rPr lang="en-US" sz="2400" dirty="0">
                <a:solidFill>
                  <a:srgbClr val="FFE699"/>
                </a:solidFill>
                <a:latin typeface="Calibri (Body)"/>
              </a:rPr>
              <a:t> </a:t>
            </a:r>
            <a:r>
              <a:rPr lang="en-US" sz="2400" dirty="0" err="1">
                <a:solidFill>
                  <a:srgbClr val="FFE699"/>
                </a:solidFill>
                <a:latin typeface="Calibri (Body)"/>
              </a:rPr>
              <a:t>những</a:t>
            </a:r>
            <a:r>
              <a:rPr lang="en-US" sz="2400" dirty="0">
                <a:solidFill>
                  <a:srgbClr val="FFE699"/>
                </a:solidFill>
                <a:latin typeface="Calibri (Body)"/>
              </a:rPr>
              <a:t> </a:t>
            </a:r>
            <a:r>
              <a:rPr lang="en-US" sz="2400" dirty="0" err="1">
                <a:solidFill>
                  <a:srgbClr val="FFE699"/>
                </a:solidFill>
                <a:latin typeface="Calibri (Body)"/>
              </a:rPr>
              <a:t>loại</a:t>
            </a:r>
            <a:r>
              <a:rPr lang="en-US" sz="2400" dirty="0">
                <a:solidFill>
                  <a:srgbClr val="FFE699"/>
                </a:solidFill>
                <a:latin typeface="Calibri (Body)"/>
              </a:rPr>
              <a:t> </a:t>
            </a:r>
            <a:r>
              <a:rPr lang="en-US" sz="2400" dirty="0" err="1">
                <a:solidFill>
                  <a:srgbClr val="FFE699"/>
                </a:solidFill>
                <a:latin typeface="Calibri (Body)"/>
              </a:rPr>
              <a:t>quả</a:t>
            </a:r>
            <a:r>
              <a:rPr lang="en-US" sz="2400" dirty="0">
                <a:solidFill>
                  <a:srgbClr val="FFE699"/>
                </a:solidFill>
                <a:latin typeface="Calibri (Body)"/>
              </a:rPr>
              <a:t> </a:t>
            </a:r>
            <a:r>
              <a:rPr lang="en-US" sz="2400" dirty="0" err="1">
                <a:solidFill>
                  <a:srgbClr val="FFE699"/>
                </a:solidFill>
                <a:latin typeface="Calibri (Body)"/>
              </a:rPr>
              <a:t>mà</a:t>
            </a:r>
            <a:r>
              <a:rPr lang="en-US" sz="2400" dirty="0">
                <a:solidFill>
                  <a:srgbClr val="FFE699"/>
                </a:solidFill>
                <a:latin typeface="Calibri (Body)"/>
              </a:rPr>
              <a:t> </a:t>
            </a:r>
            <a:r>
              <a:rPr lang="en-US" sz="2400" dirty="0" err="1">
                <a:solidFill>
                  <a:srgbClr val="FFE699"/>
                </a:solidFill>
                <a:latin typeface="Calibri (Body)"/>
              </a:rPr>
              <a:t>phần</a:t>
            </a:r>
            <a:r>
              <a:rPr lang="en-US" sz="2400" dirty="0">
                <a:solidFill>
                  <a:srgbClr val="FFE699"/>
                </a:solidFill>
                <a:latin typeface="Calibri (Body)"/>
              </a:rPr>
              <a:t> </a:t>
            </a:r>
            <a:r>
              <a:rPr lang="en-US" sz="2400" dirty="0" err="1">
                <a:solidFill>
                  <a:srgbClr val="FFE699"/>
                </a:solidFill>
                <a:latin typeface="Calibri (Body)"/>
              </a:rPr>
              <a:t>lớn</a:t>
            </a:r>
            <a:r>
              <a:rPr lang="en-US" sz="2400" dirty="0">
                <a:solidFill>
                  <a:srgbClr val="FFE699"/>
                </a:solidFill>
                <a:latin typeface="Calibri (Body)"/>
              </a:rPr>
              <a:t> </a:t>
            </a:r>
            <a:r>
              <a:rPr lang="en-US" sz="2400" dirty="0" err="1">
                <a:solidFill>
                  <a:srgbClr val="FFE699"/>
                </a:solidFill>
                <a:latin typeface="Calibri (Body)"/>
              </a:rPr>
              <a:t>lượng</a:t>
            </a:r>
            <a:r>
              <a:rPr lang="en-US" sz="2400" dirty="0">
                <a:solidFill>
                  <a:srgbClr val="FFE699"/>
                </a:solidFill>
                <a:latin typeface="Calibri (Body)"/>
              </a:rPr>
              <a:t> </a:t>
            </a:r>
            <a:r>
              <a:rPr lang="en-US" sz="2400" dirty="0" err="1">
                <a:solidFill>
                  <a:srgbClr val="FFE699"/>
                </a:solidFill>
                <a:latin typeface="Calibri (Body)"/>
              </a:rPr>
              <a:t>nước</a:t>
            </a:r>
            <a:r>
              <a:rPr lang="en-US" sz="2400" dirty="0">
                <a:solidFill>
                  <a:srgbClr val="FFE699"/>
                </a:solidFill>
                <a:latin typeface="Calibri (Body)"/>
              </a:rPr>
              <a:t> </a:t>
            </a:r>
            <a:r>
              <a:rPr lang="en-US" sz="2400" dirty="0" err="1">
                <a:solidFill>
                  <a:srgbClr val="FFE699"/>
                </a:solidFill>
                <a:latin typeface="Calibri (Body)"/>
              </a:rPr>
              <a:t>được</a:t>
            </a:r>
            <a:r>
              <a:rPr lang="en-US" sz="2400" dirty="0">
                <a:solidFill>
                  <a:srgbClr val="FFE699"/>
                </a:solidFill>
                <a:latin typeface="Calibri (Body)"/>
              </a:rPr>
              <a:t> </a:t>
            </a:r>
            <a:r>
              <a:rPr lang="en-US" sz="2400" dirty="0" err="1">
                <a:solidFill>
                  <a:srgbClr val="FFE699"/>
                </a:solidFill>
                <a:latin typeface="Calibri (Body)"/>
              </a:rPr>
              <a:t>loại</a:t>
            </a:r>
            <a:r>
              <a:rPr lang="en-US" sz="2400" dirty="0">
                <a:solidFill>
                  <a:srgbClr val="FFE699"/>
                </a:solidFill>
                <a:latin typeface="Calibri (Body)"/>
              </a:rPr>
              <a:t> </a:t>
            </a:r>
            <a:r>
              <a:rPr lang="en-US" sz="2400" dirty="0" err="1">
                <a:solidFill>
                  <a:srgbClr val="FFE699"/>
                </a:solidFill>
                <a:latin typeface="Calibri (Body)"/>
              </a:rPr>
              <a:t>bỏ</a:t>
            </a:r>
            <a:r>
              <a:rPr lang="en-US" sz="2400" dirty="0">
                <a:solidFill>
                  <a:srgbClr val="FFE699"/>
                </a:solidFill>
                <a:latin typeface="Calibri (Body)"/>
              </a:rPr>
              <a:t> </a:t>
            </a:r>
            <a:r>
              <a:rPr lang="en-US" sz="2400" dirty="0" err="1">
                <a:solidFill>
                  <a:srgbClr val="FFE699"/>
                </a:solidFill>
                <a:latin typeface="Calibri (Body)"/>
              </a:rPr>
              <a:t>bằng</a:t>
            </a:r>
            <a:r>
              <a:rPr lang="en-US" sz="2400" dirty="0">
                <a:solidFill>
                  <a:srgbClr val="FFE699"/>
                </a:solidFill>
                <a:latin typeface="Calibri (Body)"/>
              </a:rPr>
              <a:t> </a:t>
            </a:r>
            <a:r>
              <a:rPr lang="en-US" sz="2400" dirty="0" err="1">
                <a:solidFill>
                  <a:srgbClr val="FFE699"/>
                </a:solidFill>
                <a:highlight>
                  <a:srgbClr val="800000"/>
                </a:highlight>
                <a:latin typeface="Calibri (Body)"/>
              </a:rPr>
              <a:t>phương</a:t>
            </a:r>
            <a:r>
              <a:rPr lang="en-US" sz="2400" dirty="0">
                <a:solidFill>
                  <a:srgbClr val="FFE699"/>
                </a:solidFill>
                <a:highlight>
                  <a:srgbClr val="800000"/>
                </a:highlight>
                <a:latin typeface="Calibri (Body)"/>
              </a:rPr>
              <a:t> </a:t>
            </a:r>
            <a:r>
              <a:rPr lang="en-US" sz="2400" dirty="0" err="1">
                <a:solidFill>
                  <a:srgbClr val="FFE699"/>
                </a:solidFill>
                <a:highlight>
                  <a:srgbClr val="800000"/>
                </a:highlight>
                <a:latin typeface="Calibri (Body)"/>
              </a:rPr>
              <a:t>pháp</a:t>
            </a:r>
            <a:r>
              <a:rPr lang="en-US" sz="2400" dirty="0">
                <a:solidFill>
                  <a:srgbClr val="FFE699"/>
                </a:solidFill>
                <a:highlight>
                  <a:srgbClr val="800000"/>
                </a:highlight>
                <a:latin typeface="Calibri (Body)"/>
              </a:rPr>
              <a:t> </a:t>
            </a:r>
            <a:r>
              <a:rPr lang="en-US" sz="2400" dirty="0" err="1">
                <a:solidFill>
                  <a:srgbClr val="FFE699"/>
                </a:solidFill>
                <a:highlight>
                  <a:srgbClr val="800000"/>
                </a:highlight>
                <a:latin typeface="Calibri (Body)"/>
              </a:rPr>
              <a:t>tự</a:t>
            </a:r>
            <a:r>
              <a:rPr lang="en-US" sz="2400" dirty="0">
                <a:solidFill>
                  <a:srgbClr val="FFE699"/>
                </a:solidFill>
                <a:highlight>
                  <a:srgbClr val="800000"/>
                </a:highlight>
                <a:latin typeface="Calibri (Body)"/>
              </a:rPr>
              <a:t> </a:t>
            </a:r>
            <a:r>
              <a:rPr lang="en-US" sz="2400" dirty="0" err="1">
                <a:solidFill>
                  <a:srgbClr val="FFE699"/>
                </a:solidFill>
                <a:highlight>
                  <a:srgbClr val="800000"/>
                </a:highlight>
                <a:latin typeface="Calibri (Body)"/>
              </a:rPr>
              <a:t>nhiên</a:t>
            </a:r>
            <a:r>
              <a:rPr lang="en-US" sz="2400" dirty="0">
                <a:solidFill>
                  <a:srgbClr val="FFE699"/>
                </a:solidFill>
                <a:highlight>
                  <a:srgbClr val="800000"/>
                </a:highlight>
                <a:latin typeface="Calibri (Body)"/>
              </a:rPr>
              <a:t> </a:t>
            </a:r>
            <a:r>
              <a:rPr lang="en-US" sz="2400" dirty="0" err="1">
                <a:solidFill>
                  <a:srgbClr val="FFE699"/>
                </a:solidFill>
                <a:latin typeface="Calibri (Body)"/>
              </a:rPr>
              <a:t>như</a:t>
            </a:r>
            <a:r>
              <a:rPr lang="en-US" sz="2400" dirty="0">
                <a:solidFill>
                  <a:srgbClr val="FFE699"/>
                </a:solidFill>
                <a:latin typeface="Calibri (Body)"/>
              </a:rPr>
              <a:t> </a:t>
            </a:r>
            <a:r>
              <a:rPr lang="en-US" sz="2400" dirty="0" err="1">
                <a:solidFill>
                  <a:srgbClr val="FFE699"/>
                </a:solidFill>
                <a:latin typeface="Calibri (Body)"/>
              </a:rPr>
              <a:t>phơi</a:t>
            </a:r>
            <a:r>
              <a:rPr lang="en-US" sz="2400" dirty="0">
                <a:solidFill>
                  <a:srgbClr val="FFE699"/>
                </a:solidFill>
                <a:latin typeface="Calibri (Body)"/>
              </a:rPr>
              <a:t> </a:t>
            </a:r>
            <a:r>
              <a:rPr lang="en-US" sz="2400" dirty="0" err="1">
                <a:solidFill>
                  <a:srgbClr val="FFE699"/>
                </a:solidFill>
                <a:latin typeface="Calibri (Body)"/>
              </a:rPr>
              <a:t>hoặc</a:t>
            </a:r>
            <a:r>
              <a:rPr lang="en-US" sz="2400" dirty="0">
                <a:solidFill>
                  <a:srgbClr val="FFE699"/>
                </a:solidFill>
                <a:latin typeface="Calibri (Body)"/>
              </a:rPr>
              <a:t> </a:t>
            </a:r>
            <a:r>
              <a:rPr lang="en-US" sz="2400" dirty="0" err="1">
                <a:solidFill>
                  <a:srgbClr val="FFE699"/>
                </a:solidFill>
                <a:latin typeface="Calibri (Body)"/>
              </a:rPr>
              <a:t>dùng</a:t>
            </a:r>
            <a:r>
              <a:rPr lang="en-US" sz="2400" dirty="0">
                <a:solidFill>
                  <a:srgbClr val="FFE699"/>
                </a:solidFill>
                <a:latin typeface="Calibri (Body)"/>
              </a:rPr>
              <a:t> </a:t>
            </a:r>
            <a:r>
              <a:rPr lang="en-US" sz="2400" dirty="0" err="1">
                <a:solidFill>
                  <a:srgbClr val="FFE699"/>
                </a:solidFill>
                <a:latin typeface="Calibri (Body)"/>
              </a:rPr>
              <a:t>máy</a:t>
            </a:r>
            <a:r>
              <a:rPr lang="en-US" sz="2400" dirty="0">
                <a:solidFill>
                  <a:srgbClr val="FFE699"/>
                </a:solidFill>
                <a:latin typeface="Calibri (Body)"/>
              </a:rPr>
              <a:t> </a:t>
            </a:r>
            <a:r>
              <a:rPr lang="en-US" sz="2400" dirty="0" err="1">
                <a:solidFill>
                  <a:srgbClr val="FFE699"/>
                </a:solidFill>
                <a:latin typeface="Calibri (Body)"/>
              </a:rPr>
              <a:t>sấy</a:t>
            </a:r>
            <a:r>
              <a:rPr lang="en-US" sz="2400" dirty="0">
                <a:solidFill>
                  <a:srgbClr val="FFE699"/>
                </a:solidFill>
                <a:latin typeface="Calibri (Body)"/>
              </a:rPr>
              <a:t> </a:t>
            </a:r>
            <a:r>
              <a:rPr lang="en-US" sz="2400" dirty="0" err="1">
                <a:solidFill>
                  <a:srgbClr val="FFE699"/>
                </a:solidFill>
                <a:latin typeface="Calibri (Body)"/>
              </a:rPr>
              <a:t>chuyên</a:t>
            </a:r>
            <a:r>
              <a:rPr lang="en-US" sz="2400" dirty="0">
                <a:solidFill>
                  <a:srgbClr val="FFE699"/>
                </a:solidFill>
                <a:latin typeface="Calibri (Body)"/>
              </a:rPr>
              <a:t> </a:t>
            </a:r>
            <a:r>
              <a:rPr lang="en-US" sz="2400" dirty="0" err="1">
                <a:solidFill>
                  <a:srgbClr val="FFE699"/>
                </a:solidFill>
                <a:latin typeface="Calibri (Body)"/>
              </a:rPr>
              <a:t>dụng</a:t>
            </a:r>
            <a:r>
              <a:rPr lang="en-US" sz="2400" dirty="0">
                <a:solidFill>
                  <a:srgbClr val="FFE699"/>
                </a:solidFill>
                <a:latin typeface="Calibri (Body)"/>
              </a:rPr>
              <a:t>.</a:t>
            </a:r>
          </a:p>
          <a:p>
            <a:pPr marL="342900" indent="-342900">
              <a:buFont typeface="Arial" panose="020B0604020202020204" pitchFamily="34" charset="0"/>
              <a:buChar char="•"/>
            </a:pPr>
            <a:r>
              <a:rPr lang="en-US" sz="2400" dirty="0">
                <a:solidFill>
                  <a:srgbClr val="FFE699"/>
                </a:solidFill>
                <a:latin typeface="Calibri (Body)"/>
              </a:rPr>
              <a:t>  </a:t>
            </a:r>
            <a:r>
              <a:rPr lang="en-US" sz="2400" dirty="0" err="1">
                <a:solidFill>
                  <a:srgbClr val="FFE699"/>
                </a:solidFill>
                <a:latin typeface="Calibri (Body)"/>
              </a:rPr>
              <a:t>Củ</a:t>
            </a:r>
            <a:r>
              <a:rPr lang="en-US" sz="2400" dirty="0">
                <a:solidFill>
                  <a:srgbClr val="FFE699"/>
                </a:solidFill>
                <a:latin typeface="Calibri (Body)"/>
              </a:rPr>
              <a:t> </a:t>
            </a:r>
            <a:r>
              <a:rPr lang="en-US" sz="2400" dirty="0" err="1">
                <a:solidFill>
                  <a:srgbClr val="FFE699"/>
                </a:solidFill>
                <a:latin typeface="Calibri (Body)"/>
              </a:rPr>
              <a:t>Quả</a:t>
            </a:r>
            <a:r>
              <a:rPr lang="en-US" sz="2400" dirty="0">
                <a:solidFill>
                  <a:srgbClr val="FFE699"/>
                </a:solidFill>
                <a:latin typeface="Calibri (Body)"/>
              </a:rPr>
              <a:t> </a:t>
            </a:r>
            <a:r>
              <a:rPr lang="en-US" sz="2400" dirty="0" err="1">
                <a:solidFill>
                  <a:srgbClr val="FFE699"/>
                </a:solidFill>
                <a:latin typeface="Calibri (Body)"/>
              </a:rPr>
              <a:t>Sấy</a:t>
            </a:r>
            <a:r>
              <a:rPr lang="en-US" sz="2400" dirty="0">
                <a:solidFill>
                  <a:srgbClr val="FFE699"/>
                </a:solidFill>
                <a:latin typeface="Calibri (Body)"/>
              </a:rPr>
              <a:t> </a:t>
            </a:r>
            <a:r>
              <a:rPr lang="en-US" sz="2400" dirty="0" err="1">
                <a:solidFill>
                  <a:srgbClr val="FFE699"/>
                </a:solidFill>
                <a:latin typeface="Calibri (Body)"/>
              </a:rPr>
              <a:t>Khô</a:t>
            </a:r>
            <a:r>
              <a:rPr lang="en-US" sz="2400" dirty="0">
                <a:solidFill>
                  <a:srgbClr val="FFE699"/>
                </a:solidFill>
                <a:latin typeface="Calibri (Body)"/>
              </a:rPr>
              <a:t> </a:t>
            </a:r>
            <a:r>
              <a:rPr lang="en-US" sz="2400" dirty="0" err="1">
                <a:solidFill>
                  <a:srgbClr val="FFE699"/>
                </a:solidFill>
                <a:latin typeface="Calibri (Body)"/>
              </a:rPr>
              <a:t>được</a:t>
            </a:r>
            <a:r>
              <a:rPr lang="en-US" sz="2400" dirty="0">
                <a:solidFill>
                  <a:srgbClr val="FFE699"/>
                </a:solidFill>
                <a:latin typeface="Calibri (Body)"/>
              </a:rPr>
              <a:t> </a:t>
            </a:r>
            <a:r>
              <a:rPr lang="en-US" sz="2400" dirty="0" err="1">
                <a:solidFill>
                  <a:srgbClr val="FFE699"/>
                </a:solidFill>
                <a:latin typeface="Calibri (Body)"/>
              </a:rPr>
              <a:t>đánh</a:t>
            </a:r>
            <a:r>
              <a:rPr lang="en-US" sz="2400" dirty="0">
                <a:solidFill>
                  <a:srgbClr val="FFE699"/>
                </a:solidFill>
                <a:latin typeface="Calibri (Body)"/>
              </a:rPr>
              <a:t> </a:t>
            </a:r>
            <a:r>
              <a:rPr lang="en-US" sz="2400" dirty="0" err="1">
                <a:solidFill>
                  <a:srgbClr val="FFE699"/>
                </a:solidFill>
                <a:latin typeface="Calibri (Body)"/>
              </a:rPr>
              <a:t>giá</a:t>
            </a:r>
            <a:r>
              <a:rPr lang="en-US" sz="2400" dirty="0">
                <a:solidFill>
                  <a:srgbClr val="FFE699"/>
                </a:solidFill>
                <a:latin typeface="Calibri (Body)"/>
              </a:rPr>
              <a:t> </a:t>
            </a:r>
            <a:r>
              <a:rPr lang="en-US" sz="2400" dirty="0" err="1">
                <a:solidFill>
                  <a:srgbClr val="FFE699"/>
                </a:solidFill>
                <a:latin typeface="Calibri (Body)"/>
              </a:rPr>
              <a:t>cao</a:t>
            </a:r>
            <a:r>
              <a:rPr lang="en-US" sz="2400" dirty="0">
                <a:solidFill>
                  <a:srgbClr val="FFE699"/>
                </a:solidFill>
                <a:latin typeface="Calibri (Body)"/>
              </a:rPr>
              <a:t> </a:t>
            </a:r>
            <a:r>
              <a:rPr lang="en-US" sz="2400" dirty="0" err="1">
                <a:solidFill>
                  <a:srgbClr val="FFE699"/>
                </a:solidFill>
                <a:latin typeface="Calibri (Body)"/>
              </a:rPr>
              <a:t>vì</a:t>
            </a:r>
            <a:r>
              <a:rPr lang="en-US" sz="2400" dirty="0">
                <a:solidFill>
                  <a:srgbClr val="FFE699"/>
                </a:solidFill>
                <a:latin typeface="Calibri (Body)"/>
              </a:rPr>
              <a:t> </a:t>
            </a:r>
            <a:r>
              <a:rPr lang="en-US" sz="2400" dirty="0" err="1">
                <a:solidFill>
                  <a:srgbClr val="FFE699"/>
                </a:solidFill>
                <a:latin typeface="Calibri (Body)"/>
              </a:rPr>
              <a:t>hương</a:t>
            </a:r>
            <a:r>
              <a:rPr lang="en-US" sz="2400" dirty="0">
                <a:solidFill>
                  <a:srgbClr val="FFE699"/>
                </a:solidFill>
                <a:latin typeface="Calibri (Body)"/>
              </a:rPr>
              <a:t> </a:t>
            </a:r>
            <a:r>
              <a:rPr lang="en-US" sz="2400" dirty="0" err="1">
                <a:solidFill>
                  <a:srgbClr val="FFE699"/>
                </a:solidFill>
                <a:latin typeface="Calibri (Body)"/>
              </a:rPr>
              <a:t>vị</a:t>
            </a:r>
            <a:r>
              <a:rPr lang="en-US" sz="2400" dirty="0">
                <a:solidFill>
                  <a:srgbClr val="FFE699"/>
                </a:solidFill>
                <a:latin typeface="Calibri (Body)"/>
              </a:rPr>
              <a:t> </a:t>
            </a:r>
            <a:r>
              <a:rPr lang="en-US" sz="2400" dirty="0" err="1">
                <a:solidFill>
                  <a:srgbClr val="FFE699"/>
                </a:solidFill>
                <a:latin typeface="Calibri (Body)"/>
              </a:rPr>
              <a:t>ngọt</a:t>
            </a:r>
            <a:r>
              <a:rPr lang="en-US" sz="2400" dirty="0">
                <a:solidFill>
                  <a:srgbClr val="FFE699"/>
                </a:solidFill>
                <a:latin typeface="Calibri (Body)"/>
              </a:rPr>
              <a:t> </a:t>
            </a:r>
            <a:r>
              <a:rPr lang="en-US" sz="2400" dirty="0" err="1">
                <a:solidFill>
                  <a:srgbClr val="FFE699"/>
                </a:solidFill>
                <a:latin typeface="Calibri (Body)"/>
              </a:rPr>
              <a:t>ngào</a:t>
            </a:r>
            <a:r>
              <a:rPr lang="en-US" sz="2400" dirty="0">
                <a:solidFill>
                  <a:srgbClr val="FFE699"/>
                </a:solidFill>
                <a:latin typeface="Calibri (Body)"/>
              </a:rPr>
              <a:t>, </a:t>
            </a:r>
            <a:r>
              <a:rPr lang="en-US" sz="2400" dirty="0" err="1">
                <a:solidFill>
                  <a:srgbClr val="FFE699"/>
                </a:solidFill>
                <a:latin typeface="Calibri (Body)"/>
              </a:rPr>
              <a:t>giá</a:t>
            </a:r>
            <a:r>
              <a:rPr lang="en-US" sz="2400" dirty="0">
                <a:solidFill>
                  <a:srgbClr val="FFE699"/>
                </a:solidFill>
                <a:latin typeface="Calibri (Body)"/>
              </a:rPr>
              <a:t> </a:t>
            </a:r>
            <a:r>
              <a:rPr lang="en-US" sz="2400" dirty="0" err="1">
                <a:solidFill>
                  <a:srgbClr val="FFE699"/>
                </a:solidFill>
                <a:latin typeface="Calibri (Body)"/>
              </a:rPr>
              <a:t>trị</a:t>
            </a:r>
            <a:r>
              <a:rPr lang="en-US" sz="2400" dirty="0">
                <a:solidFill>
                  <a:srgbClr val="FFE699"/>
                </a:solidFill>
                <a:latin typeface="Calibri (Body)"/>
              </a:rPr>
              <a:t> </a:t>
            </a:r>
            <a:r>
              <a:rPr lang="en-US" sz="2400" dirty="0" err="1">
                <a:solidFill>
                  <a:srgbClr val="FFE699"/>
                </a:solidFill>
                <a:latin typeface="Calibri (Body)"/>
              </a:rPr>
              <a:t>dinh</a:t>
            </a:r>
            <a:r>
              <a:rPr lang="en-US" sz="2400" dirty="0">
                <a:solidFill>
                  <a:srgbClr val="FFE699"/>
                </a:solidFill>
                <a:latin typeface="Calibri (Body)"/>
              </a:rPr>
              <a:t> </a:t>
            </a:r>
            <a:r>
              <a:rPr lang="en-US" sz="2400" dirty="0" err="1">
                <a:solidFill>
                  <a:srgbClr val="FFE699"/>
                </a:solidFill>
                <a:latin typeface="Calibri (Body)"/>
              </a:rPr>
              <a:t>dưỡng</a:t>
            </a:r>
            <a:r>
              <a:rPr lang="en-US" sz="2400" dirty="0">
                <a:solidFill>
                  <a:srgbClr val="FFE699"/>
                </a:solidFill>
                <a:latin typeface="Calibri (Body)"/>
              </a:rPr>
              <a:t> </a:t>
            </a:r>
            <a:r>
              <a:rPr lang="en-US" sz="2400" dirty="0" err="1">
                <a:solidFill>
                  <a:srgbClr val="FFE699"/>
                </a:solidFill>
                <a:latin typeface="Calibri (Body)"/>
              </a:rPr>
              <a:t>và</a:t>
            </a:r>
            <a:r>
              <a:rPr lang="en-US" sz="2400" dirty="0">
                <a:solidFill>
                  <a:srgbClr val="FFE699"/>
                </a:solidFill>
                <a:latin typeface="Calibri (Body)"/>
              </a:rPr>
              <a:t> </a:t>
            </a:r>
            <a:r>
              <a:rPr lang="en-US" sz="2400" dirty="0" err="1">
                <a:solidFill>
                  <a:srgbClr val="FFE699"/>
                </a:solidFill>
                <a:latin typeface="Calibri (Body)"/>
              </a:rPr>
              <a:t>bảo</a:t>
            </a:r>
            <a:r>
              <a:rPr lang="en-US" sz="2400" dirty="0">
                <a:solidFill>
                  <a:srgbClr val="FFE699"/>
                </a:solidFill>
                <a:latin typeface="Calibri (Body)"/>
              </a:rPr>
              <a:t> </a:t>
            </a:r>
            <a:r>
              <a:rPr lang="en-US" sz="2400" dirty="0" err="1">
                <a:solidFill>
                  <a:srgbClr val="FFE699"/>
                </a:solidFill>
                <a:latin typeface="Calibri (Body)"/>
              </a:rPr>
              <a:t>quản</a:t>
            </a:r>
            <a:r>
              <a:rPr lang="en-US" sz="2400" dirty="0">
                <a:solidFill>
                  <a:srgbClr val="FFE699"/>
                </a:solidFill>
                <a:latin typeface="Calibri (Body)"/>
              </a:rPr>
              <a:t> </a:t>
            </a:r>
            <a:r>
              <a:rPr lang="en-US" sz="2400" dirty="0" err="1">
                <a:solidFill>
                  <a:srgbClr val="FFE699"/>
                </a:solidFill>
                <a:latin typeface="Calibri (Body)"/>
              </a:rPr>
              <a:t>được</a:t>
            </a:r>
            <a:r>
              <a:rPr lang="en-US" sz="2400" dirty="0">
                <a:solidFill>
                  <a:srgbClr val="FFE699"/>
                </a:solidFill>
                <a:latin typeface="Calibri (Body)"/>
              </a:rPr>
              <a:t> </a:t>
            </a:r>
            <a:r>
              <a:rPr lang="en-US" sz="2400" dirty="0" err="1">
                <a:solidFill>
                  <a:srgbClr val="FFE699"/>
                </a:solidFill>
                <a:latin typeface="Calibri (Body)"/>
              </a:rPr>
              <a:t>lâu</a:t>
            </a:r>
            <a:r>
              <a:rPr lang="en-US" sz="2400" dirty="0">
                <a:solidFill>
                  <a:srgbClr val="FFE699"/>
                </a:solidFill>
                <a:latin typeface="Calibri (Body)"/>
              </a:rPr>
              <a:t> </a:t>
            </a:r>
            <a:r>
              <a:rPr lang="en-US" sz="2400" dirty="0" err="1">
                <a:solidFill>
                  <a:srgbClr val="FFE699"/>
                </a:solidFill>
                <a:latin typeface="Calibri (Body)"/>
              </a:rPr>
              <a:t>dài</a:t>
            </a:r>
            <a:r>
              <a:rPr lang="en-US" sz="2400" dirty="0">
                <a:solidFill>
                  <a:srgbClr val="FFE699"/>
                </a:solidFill>
                <a:latin typeface="Calibri (Body)"/>
              </a:rPr>
              <a:t>.</a:t>
            </a:r>
            <a:endParaRPr lang="vi-VN" sz="2400" dirty="0">
              <a:solidFill>
                <a:srgbClr val="FFE699"/>
              </a:solidFill>
              <a:latin typeface="Calibri (Body)"/>
            </a:endParaRPr>
          </a:p>
        </p:txBody>
      </p:sp>
    </p:spTree>
    <p:extLst>
      <p:ext uri="{BB962C8B-B14F-4D97-AF65-F5344CB8AC3E}">
        <p14:creationId xmlns:p14="http://schemas.microsoft.com/office/powerpoint/2010/main" val="1896498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0B5BCA20-B718-405B-B7C6-4345529447C7}"/>
              </a:ext>
            </a:extLst>
          </p:cNvPr>
          <p:cNvSpPr/>
          <p:nvPr/>
        </p:nvSpPr>
        <p:spPr>
          <a:xfrm>
            <a:off x="3444299" y="-1473124"/>
            <a:ext cx="8080514" cy="7543801"/>
          </a:xfrm>
          <a:prstGeom prst="roundRect">
            <a:avLst>
              <a:gd name="adj" fmla="val 50000"/>
            </a:avLst>
          </a:prstGeom>
          <a:solidFill>
            <a:srgbClr val="9758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Oval 2">
            <a:extLst>
              <a:ext uri="{FF2B5EF4-FFF2-40B4-BE49-F238E27FC236}">
                <a16:creationId xmlns:a16="http://schemas.microsoft.com/office/drawing/2014/main" id="{31B1C295-4E66-43F4-B42D-39D56B2EE977}"/>
              </a:ext>
            </a:extLst>
          </p:cNvPr>
          <p:cNvSpPr/>
          <p:nvPr/>
        </p:nvSpPr>
        <p:spPr>
          <a:xfrm>
            <a:off x="-854298" y="-2442192"/>
            <a:ext cx="2959277" cy="2889504"/>
          </a:xfrm>
          <a:prstGeom prst="ellipse">
            <a:avLst/>
          </a:prstGeom>
          <a:solidFill>
            <a:srgbClr val="E5E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Oval 14">
            <a:extLst>
              <a:ext uri="{FF2B5EF4-FFF2-40B4-BE49-F238E27FC236}">
                <a16:creationId xmlns:a16="http://schemas.microsoft.com/office/drawing/2014/main" id="{CD39B4AC-CFD0-4C7E-9663-90A9F39850A9}"/>
              </a:ext>
            </a:extLst>
          </p:cNvPr>
          <p:cNvSpPr/>
          <p:nvPr/>
        </p:nvSpPr>
        <p:spPr>
          <a:xfrm>
            <a:off x="-3108060" y="749964"/>
            <a:ext cx="3616651" cy="3236976"/>
          </a:xfrm>
          <a:prstGeom prst="ellipse">
            <a:avLst/>
          </a:prstGeom>
          <a:solidFill>
            <a:srgbClr val="E5E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15">
            <a:extLst>
              <a:ext uri="{FF2B5EF4-FFF2-40B4-BE49-F238E27FC236}">
                <a16:creationId xmlns:a16="http://schemas.microsoft.com/office/drawing/2014/main" id="{72DB179F-50B7-4463-A580-E02AD33802D7}"/>
              </a:ext>
            </a:extLst>
          </p:cNvPr>
          <p:cNvSpPr/>
          <p:nvPr/>
        </p:nvSpPr>
        <p:spPr>
          <a:xfrm>
            <a:off x="-1445649" y="4518476"/>
            <a:ext cx="4747922" cy="3982212"/>
          </a:xfrm>
          <a:prstGeom prst="ellipse">
            <a:avLst/>
          </a:prstGeom>
          <a:solidFill>
            <a:srgbClr val="E5E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6" name="Group 5">
            <a:extLst>
              <a:ext uri="{FF2B5EF4-FFF2-40B4-BE49-F238E27FC236}">
                <a16:creationId xmlns:a16="http://schemas.microsoft.com/office/drawing/2014/main" id="{DBB46C2C-1F3B-462D-875E-B49E7F00DEFF}"/>
              </a:ext>
            </a:extLst>
          </p:cNvPr>
          <p:cNvGrpSpPr/>
          <p:nvPr/>
        </p:nvGrpSpPr>
        <p:grpSpPr>
          <a:xfrm>
            <a:off x="2379167" y="413718"/>
            <a:ext cx="6401210" cy="4540178"/>
            <a:chOff x="3632817" y="671342"/>
            <a:chExt cx="8250332" cy="5352954"/>
          </a:xfrm>
        </p:grpSpPr>
        <p:sp>
          <p:nvSpPr>
            <p:cNvPr id="4" name="Rectangle: Rounded Corners 3">
              <a:extLst>
                <a:ext uri="{FF2B5EF4-FFF2-40B4-BE49-F238E27FC236}">
                  <a16:creationId xmlns:a16="http://schemas.microsoft.com/office/drawing/2014/main" id="{8D1F5F11-9CC8-4455-AC7B-82BDADF03136}"/>
                </a:ext>
              </a:extLst>
            </p:cNvPr>
            <p:cNvSpPr/>
            <p:nvPr/>
          </p:nvSpPr>
          <p:spPr>
            <a:xfrm>
              <a:off x="3815871" y="797931"/>
              <a:ext cx="8067278" cy="5226365"/>
            </a:xfrm>
            <a:prstGeom prst="roundRect">
              <a:avLst>
                <a:gd name="adj" fmla="val 5946"/>
              </a:avLst>
            </a:prstGeom>
            <a:solidFill>
              <a:srgbClr val="D49B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Rounded Corners 16">
              <a:extLst>
                <a:ext uri="{FF2B5EF4-FFF2-40B4-BE49-F238E27FC236}">
                  <a16:creationId xmlns:a16="http://schemas.microsoft.com/office/drawing/2014/main" id="{99FC4FDD-7919-418E-B683-F9B12A0FC82E}"/>
                </a:ext>
              </a:extLst>
            </p:cNvPr>
            <p:cNvSpPr/>
            <p:nvPr/>
          </p:nvSpPr>
          <p:spPr>
            <a:xfrm>
              <a:off x="3632817" y="671342"/>
              <a:ext cx="8067278" cy="5103917"/>
            </a:xfrm>
            <a:prstGeom prst="roundRect">
              <a:avLst>
                <a:gd name="adj" fmla="val 5946"/>
              </a:avLst>
            </a:prstGeom>
            <a:solidFill>
              <a:srgbClr val="E5E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700">
                <a:solidFill>
                  <a:srgbClr val="495371"/>
                </a:solidFill>
                <a:latin typeface="Calibri (Body)"/>
              </a:endParaRPr>
            </a:p>
          </p:txBody>
        </p:sp>
      </p:grpSp>
      <p:sp>
        <p:nvSpPr>
          <p:cNvPr id="9" name="Rectangle 8">
            <a:extLst>
              <a:ext uri="{FF2B5EF4-FFF2-40B4-BE49-F238E27FC236}">
                <a16:creationId xmlns:a16="http://schemas.microsoft.com/office/drawing/2014/main" id="{86362ED2-05C3-45A7-AB29-C85421509120}"/>
              </a:ext>
            </a:extLst>
          </p:cNvPr>
          <p:cNvSpPr/>
          <p:nvPr/>
        </p:nvSpPr>
        <p:spPr>
          <a:xfrm>
            <a:off x="115176" y="827054"/>
            <a:ext cx="2453640" cy="3540096"/>
          </a:xfrm>
          <a:prstGeom prst="rect">
            <a:avLst/>
          </a:prstGeom>
          <a:solidFill>
            <a:srgbClr val="9758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l="15261" r="15261"/>
          <a:stretch/>
        </p:blipFill>
        <p:spPr bwMode="auto">
          <a:xfrm>
            <a:off x="208521" y="973151"/>
            <a:ext cx="2266950" cy="326281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6FCBA10-5BCB-4CDA-8A30-C14B020248DC}"/>
              </a:ext>
            </a:extLst>
          </p:cNvPr>
          <p:cNvSpPr txBox="1"/>
          <p:nvPr/>
        </p:nvSpPr>
        <p:spPr>
          <a:xfrm>
            <a:off x="1847911" y="561429"/>
            <a:ext cx="7321694" cy="923330"/>
          </a:xfrm>
          <a:prstGeom prst="rect">
            <a:avLst/>
          </a:prstGeom>
          <a:noFill/>
        </p:spPr>
        <p:txBody>
          <a:bodyPr wrap="square">
            <a:spAutoFit/>
          </a:bodyPr>
          <a:lstStyle/>
          <a:p>
            <a:pPr algn="ctr"/>
            <a:r>
              <a:rPr lang="en-US" sz="2700" b="1" dirty="0" err="1">
                <a:solidFill>
                  <a:srgbClr val="97586F"/>
                </a:solidFill>
                <a:latin typeface="Hepta Slab" pitchFamily="2" charset="-93"/>
                <a:cs typeface="Hepta Slab" pitchFamily="2" charset="-93"/>
              </a:rPr>
              <a:t>Một</a:t>
            </a:r>
            <a:r>
              <a:rPr lang="en-US" sz="2700" b="1" dirty="0">
                <a:solidFill>
                  <a:srgbClr val="97586F"/>
                </a:solidFill>
                <a:latin typeface="Hepta Slab" pitchFamily="2" charset="-93"/>
                <a:cs typeface="Hepta Slab" pitchFamily="2" charset="-93"/>
              </a:rPr>
              <a:t> </a:t>
            </a:r>
            <a:r>
              <a:rPr lang="en-US" sz="2700" b="1" dirty="0" err="1">
                <a:solidFill>
                  <a:srgbClr val="97586F"/>
                </a:solidFill>
                <a:latin typeface="Hepta Slab" pitchFamily="2" charset="-93"/>
                <a:cs typeface="Hepta Slab" pitchFamily="2" charset="-93"/>
              </a:rPr>
              <a:t>Số</a:t>
            </a:r>
            <a:r>
              <a:rPr lang="en-US" sz="2700" b="1" dirty="0">
                <a:solidFill>
                  <a:srgbClr val="97586F"/>
                </a:solidFill>
                <a:latin typeface="Hepta Slab" pitchFamily="2" charset="-93"/>
                <a:cs typeface="Hepta Slab" pitchFamily="2" charset="-93"/>
              </a:rPr>
              <a:t> </a:t>
            </a:r>
            <a:r>
              <a:rPr lang="en-US" sz="2700" b="1" dirty="0" err="1">
                <a:solidFill>
                  <a:srgbClr val="97586F"/>
                </a:solidFill>
                <a:latin typeface="Hepta Slab" pitchFamily="2" charset="-93"/>
                <a:cs typeface="Hepta Slab" pitchFamily="2" charset="-93"/>
              </a:rPr>
              <a:t>Công</a:t>
            </a:r>
            <a:r>
              <a:rPr lang="en-US" sz="2700" b="1" dirty="0">
                <a:solidFill>
                  <a:srgbClr val="97586F"/>
                </a:solidFill>
                <a:latin typeface="Hepta Slab" pitchFamily="2" charset="-93"/>
                <a:cs typeface="Hepta Slab" pitchFamily="2" charset="-93"/>
              </a:rPr>
              <a:t> </a:t>
            </a:r>
            <a:r>
              <a:rPr lang="en-US" sz="2700" b="1" dirty="0" err="1">
                <a:solidFill>
                  <a:srgbClr val="97586F"/>
                </a:solidFill>
                <a:latin typeface="Hepta Slab" pitchFamily="2" charset="-93"/>
                <a:cs typeface="Hepta Slab" pitchFamily="2" charset="-93"/>
              </a:rPr>
              <a:t>Dụng</a:t>
            </a:r>
            <a:r>
              <a:rPr lang="en-US" sz="2700" b="1" dirty="0">
                <a:solidFill>
                  <a:srgbClr val="97586F"/>
                </a:solidFill>
                <a:latin typeface="Hepta Slab" pitchFamily="2" charset="-93"/>
                <a:cs typeface="Hepta Slab" pitchFamily="2" charset="-93"/>
              </a:rPr>
              <a:t> </a:t>
            </a:r>
            <a:r>
              <a:rPr lang="en-US" sz="2700" b="1" dirty="0" err="1">
                <a:solidFill>
                  <a:srgbClr val="97586F"/>
                </a:solidFill>
                <a:latin typeface="Hepta Slab" pitchFamily="2" charset="-93"/>
                <a:cs typeface="Hepta Slab" pitchFamily="2" charset="-93"/>
              </a:rPr>
              <a:t>Của</a:t>
            </a:r>
            <a:endParaRPr lang="en-US" sz="2700" b="1" dirty="0">
              <a:solidFill>
                <a:srgbClr val="97586F"/>
              </a:solidFill>
              <a:latin typeface="Hepta Slab" pitchFamily="2" charset="-93"/>
              <a:cs typeface="Hepta Slab" pitchFamily="2" charset="-93"/>
            </a:endParaRPr>
          </a:p>
          <a:p>
            <a:pPr algn="ctr"/>
            <a:r>
              <a:rPr lang="en-US" sz="2700" b="1" dirty="0" err="1">
                <a:solidFill>
                  <a:srgbClr val="97586F"/>
                </a:solidFill>
                <a:latin typeface="Hepta Slab" pitchFamily="2" charset="-93"/>
                <a:cs typeface="Hepta Slab" pitchFamily="2" charset="-93"/>
              </a:rPr>
              <a:t>Củ</a:t>
            </a:r>
            <a:r>
              <a:rPr lang="en-US" sz="2700" b="1" dirty="0">
                <a:solidFill>
                  <a:srgbClr val="97586F"/>
                </a:solidFill>
                <a:latin typeface="Hepta Slab" pitchFamily="2" charset="-93"/>
                <a:cs typeface="Hepta Slab" pitchFamily="2" charset="-93"/>
              </a:rPr>
              <a:t> </a:t>
            </a:r>
            <a:r>
              <a:rPr lang="en-US" sz="2700" b="1" dirty="0" err="1">
                <a:solidFill>
                  <a:srgbClr val="97586F"/>
                </a:solidFill>
                <a:latin typeface="Hepta Slab" pitchFamily="2" charset="-93"/>
                <a:cs typeface="Hepta Slab" pitchFamily="2" charset="-93"/>
              </a:rPr>
              <a:t>Quả</a:t>
            </a:r>
            <a:r>
              <a:rPr lang="en-US" sz="2700" b="1" dirty="0">
                <a:solidFill>
                  <a:srgbClr val="97586F"/>
                </a:solidFill>
                <a:latin typeface="Hepta Slab" pitchFamily="2" charset="-93"/>
                <a:cs typeface="Hepta Slab" pitchFamily="2" charset="-93"/>
              </a:rPr>
              <a:t> </a:t>
            </a:r>
            <a:r>
              <a:rPr lang="en-US" sz="2700" b="1" dirty="0" err="1">
                <a:solidFill>
                  <a:srgbClr val="97586F"/>
                </a:solidFill>
                <a:latin typeface="Hepta Slab" pitchFamily="2" charset="-93"/>
                <a:cs typeface="Hepta Slab" pitchFamily="2" charset="-93"/>
              </a:rPr>
              <a:t>Sấy</a:t>
            </a:r>
            <a:endParaRPr lang="vi-VN" sz="2700" b="1" dirty="0">
              <a:solidFill>
                <a:srgbClr val="97586F"/>
              </a:solidFill>
              <a:latin typeface="Hepta Slab" pitchFamily="2" charset="-93"/>
              <a:cs typeface="Hepta Slab" pitchFamily="2" charset="-93"/>
            </a:endParaRPr>
          </a:p>
        </p:txBody>
      </p:sp>
      <p:sp>
        <p:nvSpPr>
          <p:cNvPr id="2" name="TextBox 1">
            <a:extLst>
              <a:ext uri="{FF2B5EF4-FFF2-40B4-BE49-F238E27FC236}">
                <a16:creationId xmlns:a16="http://schemas.microsoft.com/office/drawing/2014/main" id="{CC03E8FA-109F-4743-8D4E-153D6C62B884}"/>
              </a:ext>
            </a:extLst>
          </p:cNvPr>
          <p:cNvSpPr txBox="1"/>
          <p:nvPr/>
        </p:nvSpPr>
        <p:spPr>
          <a:xfrm>
            <a:off x="2800334" y="1681479"/>
            <a:ext cx="4839159" cy="2562240"/>
          </a:xfrm>
          <a:prstGeom prst="rect">
            <a:avLst/>
          </a:prstGeom>
          <a:noFill/>
        </p:spPr>
        <p:txBody>
          <a:bodyPr wrap="square" lIns="68580" tIns="34290" rIns="68580" bIns="34290" rtlCol="0" anchor="t">
            <a:spAutoFit/>
          </a:bodyPr>
          <a:lstStyle/>
          <a:p>
            <a:pPr marL="428625" indent="-428625">
              <a:buFont typeface="Arial"/>
              <a:buChar char="•"/>
            </a:pPr>
            <a:r>
              <a:rPr lang="en-US" sz="2700" dirty="0" err="1">
                <a:solidFill>
                  <a:srgbClr val="97586F"/>
                </a:solidFill>
                <a:latin typeface="Calibri (Body)"/>
              </a:rPr>
              <a:t>Tăng</a:t>
            </a:r>
            <a:r>
              <a:rPr lang="en-US" sz="2700" dirty="0">
                <a:solidFill>
                  <a:srgbClr val="97586F"/>
                </a:solidFill>
                <a:latin typeface="Calibri (Body)"/>
              </a:rPr>
              <a:t> </a:t>
            </a:r>
            <a:r>
              <a:rPr lang="en-US" sz="2700" dirty="0" err="1">
                <a:solidFill>
                  <a:srgbClr val="97586F"/>
                </a:solidFill>
                <a:latin typeface="Calibri (Body)"/>
              </a:rPr>
              <a:t>cường</a:t>
            </a:r>
            <a:r>
              <a:rPr lang="en-US" sz="2700" dirty="0">
                <a:solidFill>
                  <a:srgbClr val="97586F"/>
                </a:solidFill>
                <a:latin typeface="Calibri (Body)"/>
              </a:rPr>
              <a:t> </a:t>
            </a:r>
            <a:r>
              <a:rPr lang="en-US" sz="2700" dirty="0" err="1">
                <a:solidFill>
                  <a:srgbClr val="97586F"/>
                </a:solidFill>
                <a:latin typeface="Calibri (Body)"/>
              </a:rPr>
              <a:t>hệ</a:t>
            </a:r>
            <a:r>
              <a:rPr lang="en-US" sz="2700" dirty="0">
                <a:solidFill>
                  <a:srgbClr val="97586F"/>
                </a:solidFill>
                <a:latin typeface="Calibri (Body)"/>
              </a:rPr>
              <a:t> </a:t>
            </a:r>
            <a:r>
              <a:rPr lang="en-US" sz="2700" dirty="0" err="1">
                <a:solidFill>
                  <a:srgbClr val="97586F"/>
                </a:solidFill>
                <a:latin typeface="Calibri (Body)"/>
              </a:rPr>
              <a:t>miễn</a:t>
            </a:r>
            <a:r>
              <a:rPr lang="en-US" sz="2700" dirty="0">
                <a:solidFill>
                  <a:srgbClr val="97586F"/>
                </a:solidFill>
                <a:latin typeface="Calibri (Body)"/>
              </a:rPr>
              <a:t> </a:t>
            </a:r>
            <a:r>
              <a:rPr lang="en-US" sz="2700" dirty="0" err="1">
                <a:solidFill>
                  <a:srgbClr val="97586F"/>
                </a:solidFill>
                <a:latin typeface="Calibri (Body)"/>
              </a:rPr>
              <a:t>dịch</a:t>
            </a:r>
            <a:endParaRPr lang="vi-VN" sz="2700" dirty="0">
              <a:solidFill>
                <a:srgbClr val="97586F"/>
              </a:solidFill>
              <a:latin typeface="Calibri (Body)"/>
            </a:endParaRPr>
          </a:p>
          <a:p>
            <a:pPr marL="428625" indent="-428625">
              <a:buFont typeface="Arial"/>
              <a:buChar char="•"/>
            </a:pPr>
            <a:r>
              <a:rPr lang="en-US" sz="2700" dirty="0" err="1">
                <a:solidFill>
                  <a:srgbClr val="97586F"/>
                </a:solidFill>
                <a:latin typeface="Calibri (Body)"/>
              </a:rPr>
              <a:t>Bổ</a:t>
            </a:r>
            <a:r>
              <a:rPr lang="en-US" sz="2700" dirty="0">
                <a:solidFill>
                  <a:srgbClr val="97586F"/>
                </a:solidFill>
                <a:latin typeface="Calibri (Body)"/>
              </a:rPr>
              <a:t> sung </a:t>
            </a:r>
            <a:r>
              <a:rPr lang="en-US" sz="2700" dirty="0" err="1">
                <a:solidFill>
                  <a:srgbClr val="97586F"/>
                </a:solidFill>
                <a:latin typeface="Calibri (Body)"/>
              </a:rPr>
              <a:t>các</a:t>
            </a:r>
            <a:r>
              <a:rPr lang="en-US" sz="2700" dirty="0">
                <a:solidFill>
                  <a:srgbClr val="97586F"/>
                </a:solidFill>
                <a:latin typeface="Calibri (Body)"/>
              </a:rPr>
              <a:t> </a:t>
            </a:r>
            <a:r>
              <a:rPr lang="en-US" sz="2700" dirty="0" err="1">
                <a:solidFill>
                  <a:srgbClr val="97586F"/>
                </a:solidFill>
                <a:latin typeface="Calibri (Body)"/>
              </a:rPr>
              <a:t>chất</a:t>
            </a:r>
            <a:r>
              <a:rPr lang="en-US" sz="2700" dirty="0">
                <a:solidFill>
                  <a:srgbClr val="97586F"/>
                </a:solidFill>
                <a:latin typeface="Calibri (Body)"/>
              </a:rPr>
              <a:t> </a:t>
            </a:r>
            <a:r>
              <a:rPr lang="en-US" sz="2700" dirty="0" err="1">
                <a:solidFill>
                  <a:srgbClr val="97586F"/>
                </a:solidFill>
                <a:latin typeface="Calibri (Body)"/>
              </a:rPr>
              <a:t>dinh</a:t>
            </a:r>
            <a:r>
              <a:rPr lang="en-US" sz="2700" dirty="0">
                <a:solidFill>
                  <a:srgbClr val="97586F"/>
                </a:solidFill>
                <a:latin typeface="Calibri (Body)"/>
              </a:rPr>
              <a:t> </a:t>
            </a:r>
            <a:r>
              <a:rPr lang="en-US" sz="2700" dirty="0" err="1">
                <a:solidFill>
                  <a:srgbClr val="97586F"/>
                </a:solidFill>
                <a:latin typeface="Calibri (Body)"/>
              </a:rPr>
              <a:t>dưỡng</a:t>
            </a:r>
            <a:endParaRPr lang="vi-VN" sz="2700" dirty="0">
              <a:solidFill>
                <a:srgbClr val="97586F"/>
              </a:solidFill>
              <a:latin typeface="Calibri (Body)"/>
            </a:endParaRPr>
          </a:p>
          <a:p>
            <a:pPr marL="428625" indent="-428625">
              <a:buFont typeface="Arial"/>
              <a:buChar char="•"/>
            </a:pPr>
            <a:r>
              <a:rPr lang="en-US" sz="2700" dirty="0" err="1">
                <a:solidFill>
                  <a:srgbClr val="97586F"/>
                </a:solidFill>
                <a:latin typeface="Calibri (Body)"/>
              </a:rPr>
              <a:t>Giảm</a:t>
            </a:r>
            <a:r>
              <a:rPr lang="en-US" sz="2700" dirty="0">
                <a:solidFill>
                  <a:srgbClr val="97586F"/>
                </a:solidFill>
                <a:latin typeface="Calibri (Body)"/>
              </a:rPr>
              <a:t> </a:t>
            </a:r>
            <a:r>
              <a:rPr lang="en-US" sz="2700" dirty="0" err="1">
                <a:solidFill>
                  <a:srgbClr val="97586F"/>
                </a:solidFill>
                <a:latin typeface="Calibri (Body)"/>
              </a:rPr>
              <a:t>cân</a:t>
            </a:r>
            <a:endParaRPr lang="vi-VN" sz="2700" dirty="0">
              <a:solidFill>
                <a:srgbClr val="97586F"/>
              </a:solidFill>
              <a:latin typeface="Calibri (Body)"/>
            </a:endParaRPr>
          </a:p>
          <a:p>
            <a:pPr marL="428625" indent="-428625">
              <a:buFont typeface="Arial"/>
              <a:buChar char="•"/>
            </a:pPr>
            <a:r>
              <a:rPr lang="en-US" sz="2700" dirty="0" err="1">
                <a:solidFill>
                  <a:srgbClr val="97586F"/>
                </a:solidFill>
                <a:latin typeface="Calibri (Body)"/>
              </a:rPr>
              <a:t>Chống</a:t>
            </a:r>
            <a:r>
              <a:rPr lang="en-US" sz="2700" dirty="0">
                <a:solidFill>
                  <a:srgbClr val="97586F"/>
                </a:solidFill>
                <a:latin typeface="Calibri (Body)"/>
              </a:rPr>
              <a:t> </a:t>
            </a:r>
            <a:r>
              <a:rPr lang="en-US" sz="2700" dirty="0" err="1">
                <a:solidFill>
                  <a:srgbClr val="97586F"/>
                </a:solidFill>
                <a:latin typeface="Calibri (Body)"/>
              </a:rPr>
              <a:t>thiếu</a:t>
            </a:r>
            <a:r>
              <a:rPr lang="en-US" sz="2700" dirty="0">
                <a:solidFill>
                  <a:srgbClr val="97586F"/>
                </a:solidFill>
                <a:latin typeface="Calibri (Body)"/>
              </a:rPr>
              <a:t> </a:t>
            </a:r>
            <a:r>
              <a:rPr lang="en-US" sz="2700" dirty="0" err="1">
                <a:solidFill>
                  <a:srgbClr val="97586F"/>
                </a:solidFill>
                <a:latin typeface="Calibri (Body)"/>
              </a:rPr>
              <a:t>máu</a:t>
            </a:r>
            <a:endParaRPr lang="vi-VN" sz="2700" dirty="0">
              <a:solidFill>
                <a:srgbClr val="97586F"/>
              </a:solidFill>
              <a:latin typeface="Calibri (Body)"/>
            </a:endParaRPr>
          </a:p>
          <a:p>
            <a:pPr marL="428625" indent="-428625">
              <a:buFont typeface="Arial"/>
              <a:buChar char="•"/>
            </a:pPr>
            <a:r>
              <a:rPr lang="en-US" sz="2700" dirty="0" err="1">
                <a:solidFill>
                  <a:srgbClr val="97586F"/>
                </a:solidFill>
                <a:latin typeface="Calibri (Body)"/>
              </a:rPr>
              <a:t>Ngăn</a:t>
            </a:r>
            <a:r>
              <a:rPr lang="en-US" sz="2700" dirty="0">
                <a:solidFill>
                  <a:srgbClr val="97586F"/>
                </a:solidFill>
                <a:latin typeface="Calibri (Body)"/>
              </a:rPr>
              <a:t> </a:t>
            </a:r>
            <a:r>
              <a:rPr lang="en-US" sz="2700" dirty="0" err="1">
                <a:solidFill>
                  <a:srgbClr val="97586F"/>
                </a:solidFill>
                <a:latin typeface="Calibri (Body)"/>
              </a:rPr>
              <a:t>ngừa</a:t>
            </a:r>
            <a:r>
              <a:rPr lang="en-US" sz="2700" dirty="0">
                <a:solidFill>
                  <a:srgbClr val="97586F"/>
                </a:solidFill>
                <a:latin typeface="Calibri (Body)"/>
              </a:rPr>
              <a:t> </a:t>
            </a:r>
            <a:r>
              <a:rPr lang="en-US" sz="2700" dirty="0" err="1">
                <a:solidFill>
                  <a:srgbClr val="97586F"/>
                </a:solidFill>
                <a:latin typeface="Calibri (Body)"/>
              </a:rPr>
              <a:t>và</a:t>
            </a:r>
            <a:r>
              <a:rPr lang="en-US" sz="2700" dirty="0">
                <a:solidFill>
                  <a:srgbClr val="97586F"/>
                </a:solidFill>
                <a:latin typeface="Calibri (Body)"/>
              </a:rPr>
              <a:t> </a:t>
            </a:r>
            <a:r>
              <a:rPr lang="en-US" sz="2700" dirty="0" err="1">
                <a:solidFill>
                  <a:srgbClr val="97586F"/>
                </a:solidFill>
                <a:latin typeface="Calibri (Body)"/>
              </a:rPr>
              <a:t>kiểm</a:t>
            </a:r>
            <a:r>
              <a:rPr lang="en-US" sz="2700" dirty="0">
                <a:solidFill>
                  <a:srgbClr val="97586F"/>
                </a:solidFill>
                <a:latin typeface="Calibri (Body)"/>
              </a:rPr>
              <a:t> </a:t>
            </a:r>
            <a:r>
              <a:rPr lang="en-US" sz="2700" dirty="0" err="1">
                <a:solidFill>
                  <a:srgbClr val="97586F"/>
                </a:solidFill>
                <a:latin typeface="Calibri (Body)"/>
              </a:rPr>
              <a:t>soát</a:t>
            </a:r>
            <a:r>
              <a:rPr lang="en-US" sz="2700" dirty="0">
                <a:solidFill>
                  <a:srgbClr val="97586F"/>
                </a:solidFill>
                <a:latin typeface="Calibri (Body)"/>
              </a:rPr>
              <a:t> </a:t>
            </a:r>
            <a:r>
              <a:rPr lang="en-US" sz="2700" dirty="0" err="1">
                <a:solidFill>
                  <a:srgbClr val="97586F"/>
                </a:solidFill>
                <a:latin typeface="Calibri (Body)"/>
              </a:rPr>
              <a:t>bệnh</a:t>
            </a:r>
            <a:r>
              <a:rPr lang="en-US" sz="2700" dirty="0">
                <a:solidFill>
                  <a:srgbClr val="97586F"/>
                </a:solidFill>
                <a:latin typeface="Calibri (Body)"/>
              </a:rPr>
              <a:t> </a:t>
            </a:r>
            <a:r>
              <a:rPr lang="en-US" sz="2700" dirty="0" err="1">
                <a:solidFill>
                  <a:srgbClr val="97586F"/>
                </a:solidFill>
                <a:latin typeface="Calibri (Body)"/>
              </a:rPr>
              <a:t>tiểu</a:t>
            </a:r>
            <a:r>
              <a:rPr lang="en-US" sz="2700" dirty="0">
                <a:solidFill>
                  <a:srgbClr val="97586F"/>
                </a:solidFill>
                <a:latin typeface="Calibri (Body)"/>
              </a:rPr>
              <a:t> </a:t>
            </a:r>
            <a:r>
              <a:rPr lang="en-US" sz="2700" dirty="0" err="1">
                <a:solidFill>
                  <a:srgbClr val="97586F"/>
                </a:solidFill>
                <a:latin typeface="Calibri (Body)"/>
              </a:rPr>
              <a:t>đường</a:t>
            </a:r>
            <a:r>
              <a:rPr lang="en-US" sz="2700" dirty="0">
                <a:solidFill>
                  <a:srgbClr val="97586F"/>
                </a:solidFill>
                <a:latin typeface="Calibri (Body)"/>
              </a:rPr>
              <a:t>.</a:t>
            </a:r>
            <a:endParaRPr lang="vi-VN" sz="2700" dirty="0">
              <a:solidFill>
                <a:srgbClr val="97586F"/>
              </a:solidFill>
              <a:latin typeface="Calibri (Body)"/>
            </a:endParaRPr>
          </a:p>
        </p:txBody>
      </p:sp>
    </p:spTree>
    <p:extLst>
      <p:ext uri="{BB962C8B-B14F-4D97-AF65-F5344CB8AC3E}">
        <p14:creationId xmlns:p14="http://schemas.microsoft.com/office/powerpoint/2010/main" val="2690427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75359"/>
            <a:ext cx="9036496" cy="1200329"/>
          </a:xfrm>
          <a:prstGeom prst="rect">
            <a:avLst/>
          </a:prstGeom>
          <a:noFill/>
        </p:spPr>
        <p:txBody>
          <a:bodyPr wrap="square" rtlCol="0">
            <a:spAutoFit/>
          </a:bodyPr>
          <a:lstStyle/>
          <a:p>
            <a:pPr algn="ctr"/>
            <a:r>
              <a:rPr lang="en-US" sz="3600" b="1" dirty="0">
                <a:solidFill>
                  <a:srgbClr val="0000FF"/>
                </a:solidFill>
                <a:latin typeface="Times New Roman" pitchFamily="18" charset="0"/>
                <a:cs typeface="Times New Roman" pitchFamily="18" charset="0"/>
              </a:rPr>
              <a:t>II. </a:t>
            </a:r>
            <a:r>
              <a:rPr lang="en-US" sz="3600" b="1" dirty="0" err="1">
                <a:solidFill>
                  <a:srgbClr val="0000FF"/>
                </a:solidFill>
                <a:latin typeface="Times New Roman" pitchFamily="18" charset="0"/>
                <a:cs typeface="Times New Roman" pitchFamily="18" charset="0"/>
              </a:rPr>
              <a:t>Một</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số</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phương</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pháp</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chế</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biến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sản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phẩm</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trồng</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trọt</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thông</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thường</a:t>
            </a:r>
            <a:endParaRPr lang="en-US" sz="3600" b="1" dirty="0">
              <a:solidFill>
                <a:srgbClr val="0000FF"/>
              </a:solidFill>
              <a:latin typeface="Times New Roman" pitchFamily="18" charset="0"/>
              <a:cs typeface="Times New Roman" pitchFamily="18" charset="0"/>
            </a:endParaRPr>
          </a:p>
        </p:txBody>
      </p:sp>
      <p:sp>
        <p:nvSpPr>
          <p:cNvPr id="5" name="TextBox 4"/>
          <p:cNvSpPr txBox="1"/>
          <p:nvPr/>
        </p:nvSpPr>
        <p:spPr>
          <a:xfrm>
            <a:off x="539552" y="2574652"/>
            <a:ext cx="3816424" cy="1077218"/>
          </a:xfrm>
          <a:prstGeom prst="rect">
            <a:avLst/>
          </a:prstGeom>
          <a:solidFill>
            <a:schemeClr val="accent6">
              <a:lumMod val="40000"/>
              <a:lumOff val="60000"/>
            </a:schemeClr>
          </a:solidFill>
        </p:spPr>
        <p:txBody>
          <a:bodyPr wrap="square" rtlCol="0">
            <a:spAutoFit/>
          </a:bodyPr>
          <a:lstStyle/>
          <a:p>
            <a:r>
              <a:rPr lang="en-US" sz="3200" b="1" err="1">
                <a:solidFill>
                  <a:schemeClr val="accent4">
                    <a:lumMod val="75000"/>
                  </a:schemeClr>
                </a:solidFill>
                <a:latin typeface="Times New Roman" pitchFamily="18" charset="0"/>
                <a:cs typeface="Times New Roman" pitchFamily="18" charset="0"/>
              </a:rPr>
              <a:t>Sấy</a:t>
            </a:r>
            <a:r>
              <a:rPr lang="en-US" sz="3200" b="1">
                <a:solidFill>
                  <a:schemeClr val="accent4">
                    <a:lumMod val="75000"/>
                  </a:schemeClr>
                </a:solidFill>
                <a:latin typeface="Times New Roman" pitchFamily="18" charset="0"/>
                <a:cs typeface="Times New Roman" pitchFamily="18" charset="0"/>
              </a:rPr>
              <a:t> khô thủ công: Làm mứt dừa</a:t>
            </a:r>
            <a:endParaRPr lang="en-US" sz="3200" b="1" dirty="0">
              <a:solidFill>
                <a:schemeClr val="accent4">
                  <a:lumMod val="75000"/>
                </a:schemeClr>
              </a:solidFill>
              <a:latin typeface="Times New Roman" pitchFamily="18" charset="0"/>
              <a:cs typeface="Times New Roman" pitchFamily="18" charset="0"/>
            </a:endParaRPr>
          </a:p>
        </p:txBody>
      </p:sp>
      <p:sp>
        <p:nvSpPr>
          <p:cNvPr id="2" name="Rectangle 1"/>
          <p:cNvSpPr/>
          <p:nvPr/>
        </p:nvSpPr>
        <p:spPr>
          <a:xfrm>
            <a:off x="755576" y="1905676"/>
            <a:ext cx="3024336" cy="5220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Times New Roman" pitchFamily="18" charset="0"/>
                <a:cs typeface="Times New Roman" pitchFamily="18" charset="0"/>
              </a:rPr>
              <a:t>Tổ 1</a:t>
            </a:r>
          </a:p>
        </p:txBody>
      </p:sp>
    </p:spTree>
    <p:extLst>
      <p:ext uri="{BB962C8B-B14F-4D97-AF65-F5344CB8AC3E}">
        <p14:creationId xmlns:p14="http://schemas.microsoft.com/office/powerpoint/2010/main" val="1135982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362ED2-05C3-45A7-AB29-C85421509120}"/>
              </a:ext>
            </a:extLst>
          </p:cNvPr>
          <p:cNvSpPr/>
          <p:nvPr/>
        </p:nvSpPr>
        <p:spPr>
          <a:xfrm>
            <a:off x="-4689598" y="816212"/>
            <a:ext cx="2453640" cy="3540096"/>
          </a:xfrm>
          <a:prstGeom prst="rect">
            <a:avLst/>
          </a:prstGeom>
          <a:solidFill>
            <a:srgbClr val="463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Picture 17" descr="A picture containing wall, person, indoor&#10;&#10;Description automatically generated">
            <a:extLst>
              <a:ext uri="{FF2B5EF4-FFF2-40B4-BE49-F238E27FC236}">
                <a16:creationId xmlns:a16="http://schemas.microsoft.com/office/drawing/2014/main" id="{D4F41F84-A5D9-4736-9ED2-FA5904C27A32}"/>
              </a:ext>
            </a:extLst>
          </p:cNvPr>
          <p:cNvPicPr>
            <a:picLocks noChangeAspect="1"/>
          </p:cNvPicPr>
          <p:nvPr/>
        </p:nvPicPr>
        <p:blipFill rotWithShape="1">
          <a:blip r:embed="rId2">
            <a:extLst>
              <a:ext uri="{28A0092B-C50C-407E-A947-70E740481C1C}">
                <a14:useLocalDpi xmlns:a14="http://schemas.microsoft.com/office/drawing/2010/main" val="0"/>
              </a:ext>
            </a:extLst>
          </a:blip>
          <a:srcRect l="-40389" t="29954" r="99929" b="29586"/>
          <a:stretch/>
        </p:blipFill>
        <p:spPr>
          <a:xfrm>
            <a:off x="-4531162" y="968006"/>
            <a:ext cx="2136768" cy="3236976"/>
          </a:xfrm>
          <a:prstGeom prst="rect">
            <a:avLst/>
          </a:prstGeom>
        </p:spPr>
      </p:pic>
      <p:sp>
        <p:nvSpPr>
          <p:cNvPr id="30" name="Freeform: Shape 29">
            <a:extLst>
              <a:ext uri="{FF2B5EF4-FFF2-40B4-BE49-F238E27FC236}">
                <a16:creationId xmlns:a16="http://schemas.microsoft.com/office/drawing/2014/main" id="{C155A419-616A-4A01-8098-511B4A0158D4}"/>
              </a:ext>
            </a:extLst>
          </p:cNvPr>
          <p:cNvSpPr/>
          <p:nvPr/>
        </p:nvSpPr>
        <p:spPr>
          <a:xfrm>
            <a:off x="-6869848" y="236935"/>
            <a:ext cx="8817267" cy="4700588"/>
          </a:xfrm>
          <a:custGeom>
            <a:avLst/>
            <a:gdLst>
              <a:gd name="connsiteX0" fmla="*/ 403624 w 11756356"/>
              <a:gd name="connsiteY0" fmla="*/ 0 h 6267450"/>
              <a:gd name="connsiteX1" fmla="*/ 10645376 w 11756356"/>
              <a:gd name="connsiteY1" fmla="*/ 0 h 6267450"/>
              <a:gd name="connsiteX2" fmla="*/ 11040800 w 11756356"/>
              <a:gd name="connsiteY2" fmla="*/ 322280 h 6267450"/>
              <a:gd name="connsiteX3" fmla="*/ 11041697 w 11756356"/>
              <a:gd name="connsiteY3" fmla="*/ 331182 h 6267450"/>
              <a:gd name="connsiteX4" fmla="*/ 11541611 w 11756356"/>
              <a:gd name="connsiteY4" fmla="*/ 331182 h 6267450"/>
              <a:gd name="connsiteX5" fmla="*/ 11756356 w 11756356"/>
              <a:gd name="connsiteY5" fmla="*/ 545927 h 6267450"/>
              <a:gd name="connsiteX6" fmla="*/ 11756356 w 11756356"/>
              <a:gd name="connsiteY6" fmla="*/ 802544 h 6267450"/>
              <a:gd name="connsiteX7" fmla="*/ 11541611 w 11756356"/>
              <a:gd name="connsiteY7" fmla="*/ 1017289 h 6267450"/>
              <a:gd name="connsiteX8" fmla="*/ 11049000 w 11756356"/>
              <a:gd name="connsiteY8" fmla="*/ 1017289 h 6267450"/>
              <a:gd name="connsiteX9" fmla="*/ 11049000 w 11756356"/>
              <a:gd name="connsiteY9" fmla="*/ 5863826 h 6267450"/>
              <a:gd name="connsiteX10" fmla="*/ 10645376 w 11756356"/>
              <a:gd name="connsiteY10" fmla="*/ 6267450 h 6267450"/>
              <a:gd name="connsiteX11" fmla="*/ 403624 w 11756356"/>
              <a:gd name="connsiteY11" fmla="*/ 6267450 h 6267450"/>
              <a:gd name="connsiteX12" fmla="*/ 0 w 11756356"/>
              <a:gd name="connsiteY12" fmla="*/ 5863826 h 6267450"/>
              <a:gd name="connsiteX13" fmla="*/ 0 w 11756356"/>
              <a:gd name="connsiteY13" fmla="*/ 403624 h 6267450"/>
              <a:gd name="connsiteX14" fmla="*/ 403624 w 11756356"/>
              <a:gd name="connsiteY14" fmla="*/ 0 h 626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56356" h="6267450">
                <a:moveTo>
                  <a:pt x="403624" y="0"/>
                </a:moveTo>
                <a:lnTo>
                  <a:pt x="10645376" y="0"/>
                </a:lnTo>
                <a:cubicBezTo>
                  <a:pt x="10840427" y="0"/>
                  <a:pt x="11003163" y="138355"/>
                  <a:pt x="11040800" y="322280"/>
                </a:cubicBezTo>
                <a:lnTo>
                  <a:pt x="11041697" y="331182"/>
                </a:lnTo>
                <a:lnTo>
                  <a:pt x="11541611" y="331182"/>
                </a:lnTo>
                <a:cubicBezTo>
                  <a:pt x="11660211" y="331182"/>
                  <a:pt x="11756356" y="427327"/>
                  <a:pt x="11756356" y="545927"/>
                </a:cubicBezTo>
                <a:lnTo>
                  <a:pt x="11756356" y="802544"/>
                </a:lnTo>
                <a:cubicBezTo>
                  <a:pt x="11756356" y="921144"/>
                  <a:pt x="11660211" y="1017289"/>
                  <a:pt x="11541611" y="1017289"/>
                </a:cubicBezTo>
                <a:lnTo>
                  <a:pt x="11049000" y="1017289"/>
                </a:lnTo>
                <a:lnTo>
                  <a:pt x="11049000" y="5863826"/>
                </a:lnTo>
                <a:cubicBezTo>
                  <a:pt x="11049000" y="6086741"/>
                  <a:pt x="10868291" y="6267450"/>
                  <a:pt x="10645376" y="6267450"/>
                </a:cubicBezTo>
                <a:lnTo>
                  <a:pt x="403624" y="6267450"/>
                </a:lnTo>
                <a:cubicBezTo>
                  <a:pt x="180709" y="6267450"/>
                  <a:pt x="0" y="6086741"/>
                  <a:pt x="0" y="5863826"/>
                </a:cubicBezTo>
                <a:lnTo>
                  <a:pt x="0" y="403624"/>
                </a:lnTo>
                <a:cubicBezTo>
                  <a:pt x="0" y="180709"/>
                  <a:pt x="180709" y="0"/>
                  <a:pt x="403624" y="0"/>
                </a:cubicBezTo>
                <a:close/>
              </a:path>
            </a:pathLst>
          </a:custGeom>
          <a:solidFill>
            <a:srgbClr val="655D8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1350"/>
          </a:p>
        </p:txBody>
      </p:sp>
      <p:sp>
        <p:nvSpPr>
          <p:cNvPr id="31" name="Freeform: Shape 30">
            <a:extLst>
              <a:ext uri="{FF2B5EF4-FFF2-40B4-BE49-F238E27FC236}">
                <a16:creationId xmlns:a16="http://schemas.microsoft.com/office/drawing/2014/main" id="{5CC99F65-7DE4-46D2-9E8E-0DC41626CE35}"/>
              </a:ext>
            </a:extLst>
          </p:cNvPr>
          <p:cNvSpPr/>
          <p:nvPr/>
        </p:nvSpPr>
        <p:spPr>
          <a:xfrm>
            <a:off x="-7034701" y="236935"/>
            <a:ext cx="8828746" cy="4695825"/>
          </a:xfrm>
          <a:custGeom>
            <a:avLst/>
            <a:gdLst>
              <a:gd name="connsiteX0" fmla="*/ 383117 w 11771661"/>
              <a:gd name="connsiteY0" fmla="*/ 0 h 6261100"/>
              <a:gd name="connsiteX1" fmla="*/ 10665883 w 11771661"/>
              <a:gd name="connsiteY1" fmla="*/ 0 h 6261100"/>
              <a:gd name="connsiteX2" fmla="*/ 11049000 w 11771661"/>
              <a:gd name="connsiteY2" fmla="*/ 383117 h 6261100"/>
              <a:gd name="connsiteX3" fmla="*/ 11049000 w 11771661"/>
              <a:gd name="connsiteY3" fmla="*/ 1200331 h 6261100"/>
              <a:gd name="connsiteX4" fmla="*/ 11578425 w 11771661"/>
              <a:gd name="connsiteY4" fmla="*/ 1200331 h 6261100"/>
              <a:gd name="connsiteX5" fmla="*/ 11771661 w 11771661"/>
              <a:gd name="connsiteY5" fmla="*/ 1393567 h 6261100"/>
              <a:gd name="connsiteX6" fmla="*/ 11771661 w 11771661"/>
              <a:gd name="connsiteY6" fmla="*/ 1674462 h 6261100"/>
              <a:gd name="connsiteX7" fmla="*/ 11578425 w 11771661"/>
              <a:gd name="connsiteY7" fmla="*/ 1867698 h 6261100"/>
              <a:gd name="connsiteX8" fmla="*/ 11049000 w 11771661"/>
              <a:gd name="connsiteY8" fmla="*/ 1867698 h 6261100"/>
              <a:gd name="connsiteX9" fmla="*/ 11049000 w 11771661"/>
              <a:gd name="connsiteY9" fmla="*/ 5877983 h 6261100"/>
              <a:gd name="connsiteX10" fmla="*/ 10665883 w 11771661"/>
              <a:gd name="connsiteY10" fmla="*/ 6261100 h 6261100"/>
              <a:gd name="connsiteX11" fmla="*/ 383117 w 11771661"/>
              <a:gd name="connsiteY11" fmla="*/ 6261100 h 6261100"/>
              <a:gd name="connsiteX12" fmla="*/ 0 w 11771661"/>
              <a:gd name="connsiteY12" fmla="*/ 5877983 h 6261100"/>
              <a:gd name="connsiteX13" fmla="*/ 0 w 11771661"/>
              <a:gd name="connsiteY13" fmla="*/ 383117 h 6261100"/>
              <a:gd name="connsiteX14" fmla="*/ 383117 w 11771661"/>
              <a:gd name="connsiteY14" fmla="*/ 0 h 626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71661" h="6261100">
                <a:moveTo>
                  <a:pt x="383117" y="0"/>
                </a:moveTo>
                <a:lnTo>
                  <a:pt x="10665883" y="0"/>
                </a:lnTo>
                <a:cubicBezTo>
                  <a:pt x="10877473" y="0"/>
                  <a:pt x="11049000" y="171527"/>
                  <a:pt x="11049000" y="383117"/>
                </a:cubicBezTo>
                <a:lnTo>
                  <a:pt x="11049000" y="1200331"/>
                </a:lnTo>
                <a:lnTo>
                  <a:pt x="11578425" y="1200331"/>
                </a:lnTo>
                <a:cubicBezTo>
                  <a:pt x="11685146" y="1200331"/>
                  <a:pt x="11771661" y="1286846"/>
                  <a:pt x="11771661" y="1393567"/>
                </a:cubicBezTo>
                <a:lnTo>
                  <a:pt x="11771661" y="1674462"/>
                </a:lnTo>
                <a:cubicBezTo>
                  <a:pt x="11771661" y="1781183"/>
                  <a:pt x="11685146" y="1867698"/>
                  <a:pt x="11578425" y="1867698"/>
                </a:cubicBezTo>
                <a:lnTo>
                  <a:pt x="11049000" y="1867698"/>
                </a:lnTo>
                <a:lnTo>
                  <a:pt x="11049000" y="5877983"/>
                </a:lnTo>
                <a:cubicBezTo>
                  <a:pt x="11049000" y="6089573"/>
                  <a:pt x="10877473" y="6261100"/>
                  <a:pt x="10665883" y="6261100"/>
                </a:cubicBezTo>
                <a:lnTo>
                  <a:pt x="383117" y="6261100"/>
                </a:lnTo>
                <a:cubicBezTo>
                  <a:pt x="171527" y="6261100"/>
                  <a:pt x="0" y="6089573"/>
                  <a:pt x="0" y="5877983"/>
                </a:cubicBezTo>
                <a:lnTo>
                  <a:pt x="0" y="383117"/>
                </a:lnTo>
                <a:cubicBezTo>
                  <a:pt x="0" y="171527"/>
                  <a:pt x="171527" y="0"/>
                  <a:pt x="383117" y="0"/>
                </a:cubicBezTo>
                <a:close/>
              </a:path>
            </a:pathLst>
          </a:custGeom>
          <a:solidFill>
            <a:srgbClr val="D885A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1350"/>
          </a:p>
        </p:txBody>
      </p:sp>
      <p:sp>
        <p:nvSpPr>
          <p:cNvPr id="32" name="Freeform: Shape 31">
            <a:extLst>
              <a:ext uri="{FF2B5EF4-FFF2-40B4-BE49-F238E27FC236}">
                <a16:creationId xmlns:a16="http://schemas.microsoft.com/office/drawing/2014/main" id="{E8AB97F1-51AA-4086-ACDC-8C2C8647E251}"/>
              </a:ext>
            </a:extLst>
          </p:cNvPr>
          <p:cNvSpPr/>
          <p:nvPr/>
        </p:nvSpPr>
        <p:spPr>
          <a:xfrm>
            <a:off x="-7265139" y="244079"/>
            <a:ext cx="8829384" cy="4695825"/>
          </a:xfrm>
          <a:custGeom>
            <a:avLst/>
            <a:gdLst>
              <a:gd name="connsiteX0" fmla="*/ 383117 w 11772512"/>
              <a:gd name="connsiteY0" fmla="*/ 0 h 6261100"/>
              <a:gd name="connsiteX1" fmla="*/ 10665883 w 11772512"/>
              <a:gd name="connsiteY1" fmla="*/ 0 h 6261100"/>
              <a:gd name="connsiteX2" fmla="*/ 11049000 w 11772512"/>
              <a:gd name="connsiteY2" fmla="*/ 383117 h 6261100"/>
              <a:gd name="connsiteX3" fmla="*/ 11049000 w 11772512"/>
              <a:gd name="connsiteY3" fmla="*/ 2189325 h 6261100"/>
              <a:gd name="connsiteX4" fmla="*/ 11579276 w 11772512"/>
              <a:gd name="connsiteY4" fmla="*/ 2189325 h 6261100"/>
              <a:gd name="connsiteX5" fmla="*/ 11772512 w 11772512"/>
              <a:gd name="connsiteY5" fmla="*/ 2382561 h 6261100"/>
              <a:gd name="connsiteX6" fmla="*/ 11772512 w 11772512"/>
              <a:gd name="connsiteY6" fmla="*/ 2663456 h 6261100"/>
              <a:gd name="connsiteX7" fmla="*/ 11579276 w 11772512"/>
              <a:gd name="connsiteY7" fmla="*/ 2856692 h 6261100"/>
              <a:gd name="connsiteX8" fmla="*/ 11049000 w 11772512"/>
              <a:gd name="connsiteY8" fmla="*/ 2856692 h 6261100"/>
              <a:gd name="connsiteX9" fmla="*/ 11049000 w 11772512"/>
              <a:gd name="connsiteY9" fmla="*/ 5877983 h 6261100"/>
              <a:gd name="connsiteX10" fmla="*/ 10665883 w 11772512"/>
              <a:gd name="connsiteY10" fmla="*/ 6261100 h 6261100"/>
              <a:gd name="connsiteX11" fmla="*/ 383117 w 11772512"/>
              <a:gd name="connsiteY11" fmla="*/ 6261100 h 6261100"/>
              <a:gd name="connsiteX12" fmla="*/ 0 w 11772512"/>
              <a:gd name="connsiteY12" fmla="*/ 5877983 h 6261100"/>
              <a:gd name="connsiteX13" fmla="*/ 0 w 11772512"/>
              <a:gd name="connsiteY13" fmla="*/ 383117 h 6261100"/>
              <a:gd name="connsiteX14" fmla="*/ 383117 w 11772512"/>
              <a:gd name="connsiteY14" fmla="*/ 0 h 626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72512" h="6261100">
                <a:moveTo>
                  <a:pt x="383117" y="0"/>
                </a:moveTo>
                <a:lnTo>
                  <a:pt x="10665883" y="0"/>
                </a:lnTo>
                <a:cubicBezTo>
                  <a:pt x="10877473" y="0"/>
                  <a:pt x="11049000" y="171527"/>
                  <a:pt x="11049000" y="383117"/>
                </a:cubicBezTo>
                <a:lnTo>
                  <a:pt x="11049000" y="2189325"/>
                </a:lnTo>
                <a:lnTo>
                  <a:pt x="11579276" y="2189325"/>
                </a:lnTo>
                <a:cubicBezTo>
                  <a:pt x="11685997" y="2189325"/>
                  <a:pt x="11772512" y="2275840"/>
                  <a:pt x="11772512" y="2382561"/>
                </a:cubicBezTo>
                <a:lnTo>
                  <a:pt x="11772512" y="2663456"/>
                </a:lnTo>
                <a:cubicBezTo>
                  <a:pt x="11772512" y="2770177"/>
                  <a:pt x="11685997" y="2856692"/>
                  <a:pt x="11579276" y="2856692"/>
                </a:cubicBezTo>
                <a:lnTo>
                  <a:pt x="11049000" y="2856692"/>
                </a:lnTo>
                <a:lnTo>
                  <a:pt x="11049000" y="5877983"/>
                </a:lnTo>
                <a:cubicBezTo>
                  <a:pt x="11049000" y="6089573"/>
                  <a:pt x="10877473" y="6261100"/>
                  <a:pt x="10665883" y="6261100"/>
                </a:cubicBezTo>
                <a:lnTo>
                  <a:pt x="383117" y="6261100"/>
                </a:lnTo>
                <a:cubicBezTo>
                  <a:pt x="171527" y="6261100"/>
                  <a:pt x="0" y="6089573"/>
                  <a:pt x="0" y="5877983"/>
                </a:cubicBezTo>
                <a:lnTo>
                  <a:pt x="0" y="383117"/>
                </a:lnTo>
                <a:cubicBezTo>
                  <a:pt x="0" y="171527"/>
                  <a:pt x="171527" y="0"/>
                  <a:pt x="383117" y="0"/>
                </a:cubicBezTo>
                <a:close/>
              </a:path>
            </a:pathLst>
          </a:custGeom>
          <a:solidFill>
            <a:srgbClr val="E5E3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1350"/>
          </a:p>
        </p:txBody>
      </p:sp>
      <p:sp>
        <p:nvSpPr>
          <p:cNvPr id="36" name="TextBox 35">
            <a:extLst>
              <a:ext uri="{FF2B5EF4-FFF2-40B4-BE49-F238E27FC236}">
                <a16:creationId xmlns:a16="http://schemas.microsoft.com/office/drawing/2014/main" id="{B8F2D160-FE34-4BE4-A058-5267441A91A2}"/>
              </a:ext>
            </a:extLst>
          </p:cNvPr>
          <p:cNvSpPr txBox="1"/>
          <p:nvPr/>
        </p:nvSpPr>
        <p:spPr>
          <a:xfrm>
            <a:off x="2814637" y="2571750"/>
            <a:ext cx="4196659" cy="923330"/>
          </a:xfrm>
          <a:prstGeom prst="rect">
            <a:avLst/>
          </a:prstGeom>
          <a:noFill/>
        </p:spPr>
        <p:txBody>
          <a:bodyPr wrap="square" rtlCol="0">
            <a:spAutoFit/>
          </a:bodyPr>
          <a:lstStyle/>
          <a:p>
            <a:pPr algn="ctr"/>
            <a:endParaRPr lang="vi-VN" sz="2700" dirty="0">
              <a:solidFill>
                <a:srgbClr val="E5E3C9"/>
              </a:solidFill>
            </a:endParaRPr>
          </a:p>
          <a:p>
            <a:pPr algn="ctr"/>
            <a:endParaRPr lang="en-US" sz="2700" b="1" dirty="0">
              <a:solidFill>
                <a:srgbClr val="E5E3C9"/>
              </a:solidFill>
              <a:latin typeface="Arial" panose="020B0604020202020204" pitchFamily="34" charset="0"/>
              <a:cs typeface="Arial" panose="020B0604020202020204" pitchFamily="34" charset="0"/>
            </a:endParaRPr>
          </a:p>
        </p:txBody>
      </p:sp>
      <p:graphicFrame>
        <p:nvGraphicFramePr>
          <p:cNvPr id="4" name="Diagram 3">
            <a:extLst>
              <a:ext uri="{FF2B5EF4-FFF2-40B4-BE49-F238E27FC236}">
                <a16:creationId xmlns:a16="http://schemas.microsoft.com/office/drawing/2014/main" id="{7C5F104B-EE20-6492-8FBA-5A7DF89D4FC5}"/>
              </a:ext>
            </a:extLst>
          </p:cNvPr>
          <p:cNvGraphicFramePr/>
          <p:nvPr/>
        </p:nvGraphicFramePr>
        <p:xfrm>
          <a:off x="1517953" y="1310878"/>
          <a:ext cx="3879056" cy="2964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830D7592-363C-498C-D168-E04857103C7D}"/>
              </a:ext>
            </a:extLst>
          </p:cNvPr>
          <p:cNvGraphicFramePr/>
          <p:nvPr/>
        </p:nvGraphicFramePr>
        <p:xfrm>
          <a:off x="5780183" y="1380569"/>
          <a:ext cx="3036830" cy="27128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6409223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7"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362ED2-05C3-45A7-AB29-C85421509120}"/>
              </a:ext>
            </a:extLst>
          </p:cNvPr>
          <p:cNvSpPr/>
          <p:nvPr/>
        </p:nvSpPr>
        <p:spPr>
          <a:xfrm>
            <a:off x="-4689598" y="816212"/>
            <a:ext cx="2453640" cy="3540096"/>
          </a:xfrm>
          <a:prstGeom prst="rect">
            <a:avLst/>
          </a:prstGeom>
          <a:solidFill>
            <a:srgbClr val="463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Picture 17" descr="A picture containing wall, person, indoor&#10;&#10;Description automatically generated">
            <a:extLst>
              <a:ext uri="{FF2B5EF4-FFF2-40B4-BE49-F238E27FC236}">
                <a16:creationId xmlns:a16="http://schemas.microsoft.com/office/drawing/2014/main" id="{D4F41F84-A5D9-4736-9ED2-FA5904C27A32}"/>
              </a:ext>
            </a:extLst>
          </p:cNvPr>
          <p:cNvPicPr>
            <a:picLocks noChangeAspect="1"/>
          </p:cNvPicPr>
          <p:nvPr/>
        </p:nvPicPr>
        <p:blipFill rotWithShape="1">
          <a:blip r:embed="rId2">
            <a:extLst>
              <a:ext uri="{28A0092B-C50C-407E-A947-70E740481C1C}">
                <a14:useLocalDpi xmlns:a14="http://schemas.microsoft.com/office/drawing/2010/main" val="0"/>
              </a:ext>
            </a:extLst>
          </a:blip>
          <a:srcRect l="-40389" t="29954" r="99929" b="29586"/>
          <a:stretch/>
        </p:blipFill>
        <p:spPr>
          <a:xfrm>
            <a:off x="-4531162" y="968006"/>
            <a:ext cx="2136768" cy="3236976"/>
          </a:xfrm>
          <a:prstGeom prst="rect">
            <a:avLst/>
          </a:prstGeom>
        </p:spPr>
      </p:pic>
      <p:sp>
        <p:nvSpPr>
          <p:cNvPr id="2" name="Oval 1">
            <a:extLst>
              <a:ext uri="{FF2B5EF4-FFF2-40B4-BE49-F238E27FC236}">
                <a16:creationId xmlns:a16="http://schemas.microsoft.com/office/drawing/2014/main" id="{837C6F95-3EC9-425A-A6B6-00C606623341}"/>
              </a:ext>
            </a:extLst>
          </p:cNvPr>
          <p:cNvSpPr/>
          <p:nvPr/>
        </p:nvSpPr>
        <p:spPr>
          <a:xfrm>
            <a:off x="3966192" y="1263074"/>
            <a:ext cx="1215596" cy="1227953"/>
          </a:xfrm>
          <a:prstGeom prst="ellipse">
            <a:avLst/>
          </a:prstGeom>
          <a:blipFill dpi="0" rotWithShape="1">
            <a:blip r:embed="rId3" cstate="print">
              <a:extLst>
                <a:ext uri="{28A0092B-C50C-407E-A947-70E740481C1C}">
                  <a14:useLocalDpi xmlns:a14="http://schemas.microsoft.com/office/drawing/2010/main" val="0"/>
                </a:ext>
              </a:extLst>
            </a:blip>
            <a:srcRect/>
            <a:stretch>
              <a:fillRect t="-37994" b="-3799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a:extLst>
              <a:ext uri="{FF2B5EF4-FFF2-40B4-BE49-F238E27FC236}">
                <a16:creationId xmlns:a16="http://schemas.microsoft.com/office/drawing/2014/main" id="{B8F2D160-FE34-4BE4-A058-5267441A91A2}"/>
              </a:ext>
            </a:extLst>
          </p:cNvPr>
          <p:cNvSpPr txBox="1"/>
          <p:nvPr/>
        </p:nvSpPr>
        <p:spPr>
          <a:xfrm>
            <a:off x="3423778" y="2571751"/>
            <a:ext cx="2298356" cy="507831"/>
          </a:xfrm>
          <a:prstGeom prst="rect">
            <a:avLst/>
          </a:prstGeom>
          <a:noFill/>
        </p:spPr>
        <p:txBody>
          <a:bodyPr wrap="square" rtlCol="0">
            <a:spAutoFit/>
          </a:bodyPr>
          <a:lstStyle/>
          <a:p>
            <a:pPr algn="ctr"/>
            <a:r>
              <a:rPr lang="en-US" sz="2700" b="1">
                <a:solidFill>
                  <a:srgbClr val="644C00"/>
                </a:solidFill>
                <a:latin typeface="Arial" panose="020B0604020202020204" pitchFamily="34" charset="0"/>
                <a:cs typeface="Arial" panose="020B0604020202020204" pitchFamily="34" charset="0"/>
              </a:rPr>
              <a:t>Nội dung 3</a:t>
            </a:r>
          </a:p>
        </p:txBody>
      </p:sp>
      <p:sp>
        <p:nvSpPr>
          <p:cNvPr id="29" name="TextBox 28">
            <a:extLst>
              <a:ext uri="{FF2B5EF4-FFF2-40B4-BE49-F238E27FC236}">
                <a16:creationId xmlns:a16="http://schemas.microsoft.com/office/drawing/2014/main" id="{D7E2C9F4-F75D-42E9-BAA1-038A5C9446B6}"/>
              </a:ext>
            </a:extLst>
          </p:cNvPr>
          <p:cNvSpPr txBox="1"/>
          <p:nvPr/>
        </p:nvSpPr>
        <p:spPr>
          <a:xfrm>
            <a:off x="2728439" y="3056499"/>
            <a:ext cx="3687123" cy="323165"/>
          </a:xfrm>
          <a:prstGeom prst="rect">
            <a:avLst/>
          </a:prstGeom>
          <a:noFill/>
        </p:spPr>
        <p:txBody>
          <a:bodyPr wrap="square" rtlCol="0">
            <a:spAutoFit/>
          </a:bodyPr>
          <a:lstStyle/>
          <a:p>
            <a:pPr algn="ctr"/>
            <a:r>
              <a:rPr lang="en-US" sz="1500">
                <a:solidFill>
                  <a:srgbClr val="644C00"/>
                </a:solidFill>
                <a:latin typeface="Arial" panose="020B0604020202020204" pitchFamily="34" charset="0"/>
                <a:cs typeface="Arial" panose="020B0604020202020204" pitchFamily="34" charset="0"/>
              </a:rPr>
              <a:t>Ghi chú nội dung 3</a:t>
            </a:r>
          </a:p>
        </p:txBody>
      </p:sp>
      <p:sp>
        <p:nvSpPr>
          <p:cNvPr id="30" name="Freeform: Shape 29">
            <a:extLst>
              <a:ext uri="{FF2B5EF4-FFF2-40B4-BE49-F238E27FC236}">
                <a16:creationId xmlns:a16="http://schemas.microsoft.com/office/drawing/2014/main" id="{C155A419-616A-4A01-8098-511B4A0158D4}"/>
              </a:ext>
            </a:extLst>
          </p:cNvPr>
          <p:cNvSpPr/>
          <p:nvPr/>
        </p:nvSpPr>
        <p:spPr>
          <a:xfrm>
            <a:off x="460789" y="184546"/>
            <a:ext cx="8817267" cy="4700588"/>
          </a:xfrm>
          <a:custGeom>
            <a:avLst/>
            <a:gdLst>
              <a:gd name="connsiteX0" fmla="*/ 403624 w 11756356"/>
              <a:gd name="connsiteY0" fmla="*/ 0 h 6267450"/>
              <a:gd name="connsiteX1" fmla="*/ 10645376 w 11756356"/>
              <a:gd name="connsiteY1" fmla="*/ 0 h 6267450"/>
              <a:gd name="connsiteX2" fmla="*/ 11040800 w 11756356"/>
              <a:gd name="connsiteY2" fmla="*/ 322280 h 6267450"/>
              <a:gd name="connsiteX3" fmla="*/ 11041697 w 11756356"/>
              <a:gd name="connsiteY3" fmla="*/ 331182 h 6267450"/>
              <a:gd name="connsiteX4" fmla="*/ 11541611 w 11756356"/>
              <a:gd name="connsiteY4" fmla="*/ 331182 h 6267450"/>
              <a:gd name="connsiteX5" fmla="*/ 11756356 w 11756356"/>
              <a:gd name="connsiteY5" fmla="*/ 545927 h 6267450"/>
              <a:gd name="connsiteX6" fmla="*/ 11756356 w 11756356"/>
              <a:gd name="connsiteY6" fmla="*/ 802544 h 6267450"/>
              <a:gd name="connsiteX7" fmla="*/ 11541611 w 11756356"/>
              <a:gd name="connsiteY7" fmla="*/ 1017289 h 6267450"/>
              <a:gd name="connsiteX8" fmla="*/ 11049000 w 11756356"/>
              <a:gd name="connsiteY8" fmla="*/ 1017289 h 6267450"/>
              <a:gd name="connsiteX9" fmla="*/ 11049000 w 11756356"/>
              <a:gd name="connsiteY9" fmla="*/ 5863826 h 6267450"/>
              <a:gd name="connsiteX10" fmla="*/ 10645376 w 11756356"/>
              <a:gd name="connsiteY10" fmla="*/ 6267450 h 6267450"/>
              <a:gd name="connsiteX11" fmla="*/ 403624 w 11756356"/>
              <a:gd name="connsiteY11" fmla="*/ 6267450 h 6267450"/>
              <a:gd name="connsiteX12" fmla="*/ 0 w 11756356"/>
              <a:gd name="connsiteY12" fmla="*/ 5863826 h 6267450"/>
              <a:gd name="connsiteX13" fmla="*/ 0 w 11756356"/>
              <a:gd name="connsiteY13" fmla="*/ 403624 h 6267450"/>
              <a:gd name="connsiteX14" fmla="*/ 403624 w 11756356"/>
              <a:gd name="connsiteY14" fmla="*/ 0 h 626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56356" h="6267450">
                <a:moveTo>
                  <a:pt x="403624" y="0"/>
                </a:moveTo>
                <a:lnTo>
                  <a:pt x="10645376" y="0"/>
                </a:lnTo>
                <a:cubicBezTo>
                  <a:pt x="10840427" y="0"/>
                  <a:pt x="11003163" y="138355"/>
                  <a:pt x="11040800" y="322280"/>
                </a:cubicBezTo>
                <a:lnTo>
                  <a:pt x="11041697" y="331182"/>
                </a:lnTo>
                <a:lnTo>
                  <a:pt x="11541611" y="331182"/>
                </a:lnTo>
                <a:cubicBezTo>
                  <a:pt x="11660211" y="331182"/>
                  <a:pt x="11756356" y="427327"/>
                  <a:pt x="11756356" y="545927"/>
                </a:cubicBezTo>
                <a:lnTo>
                  <a:pt x="11756356" y="802544"/>
                </a:lnTo>
                <a:cubicBezTo>
                  <a:pt x="11756356" y="921144"/>
                  <a:pt x="11660211" y="1017289"/>
                  <a:pt x="11541611" y="1017289"/>
                </a:cubicBezTo>
                <a:lnTo>
                  <a:pt x="11049000" y="1017289"/>
                </a:lnTo>
                <a:lnTo>
                  <a:pt x="11049000" y="5863826"/>
                </a:lnTo>
                <a:cubicBezTo>
                  <a:pt x="11049000" y="6086741"/>
                  <a:pt x="10868291" y="6267450"/>
                  <a:pt x="10645376" y="6267450"/>
                </a:cubicBezTo>
                <a:lnTo>
                  <a:pt x="403624" y="6267450"/>
                </a:lnTo>
                <a:cubicBezTo>
                  <a:pt x="180709" y="6267450"/>
                  <a:pt x="0" y="6086741"/>
                  <a:pt x="0" y="5863826"/>
                </a:cubicBezTo>
                <a:lnTo>
                  <a:pt x="0" y="403624"/>
                </a:lnTo>
                <a:cubicBezTo>
                  <a:pt x="0" y="180709"/>
                  <a:pt x="180709" y="0"/>
                  <a:pt x="403624" y="0"/>
                </a:cubicBezTo>
                <a:close/>
              </a:path>
            </a:pathLst>
          </a:custGeom>
          <a:solidFill>
            <a:srgbClr val="655D8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1350" dirty="0"/>
          </a:p>
        </p:txBody>
      </p:sp>
      <p:sp>
        <p:nvSpPr>
          <p:cNvPr id="31" name="Freeform: Shape 30">
            <a:extLst>
              <a:ext uri="{FF2B5EF4-FFF2-40B4-BE49-F238E27FC236}">
                <a16:creationId xmlns:a16="http://schemas.microsoft.com/office/drawing/2014/main" id="{5CC99F65-7DE4-46D2-9E8E-0DC41626CE35}"/>
              </a:ext>
            </a:extLst>
          </p:cNvPr>
          <p:cNvSpPr/>
          <p:nvPr/>
        </p:nvSpPr>
        <p:spPr>
          <a:xfrm>
            <a:off x="-7034701" y="236935"/>
            <a:ext cx="8828746" cy="4695825"/>
          </a:xfrm>
          <a:custGeom>
            <a:avLst/>
            <a:gdLst>
              <a:gd name="connsiteX0" fmla="*/ 383117 w 11771661"/>
              <a:gd name="connsiteY0" fmla="*/ 0 h 6261100"/>
              <a:gd name="connsiteX1" fmla="*/ 10665883 w 11771661"/>
              <a:gd name="connsiteY1" fmla="*/ 0 h 6261100"/>
              <a:gd name="connsiteX2" fmla="*/ 11049000 w 11771661"/>
              <a:gd name="connsiteY2" fmla="*/ 383117 h 6261100"/>
              <a:gd name="connsiteX3" fmla="*/ 11049000 w 11771661"/>
              <a:gd name="connsiteY3" fmla="*/ 1200331 h 6261100"/>
              <a:gd name="connsiteX4" fmla="*/ 11578425 w 11771661"/>
              <a:gd name="connsiteY4" fmla="*/ 1200331 h 6261100"/>
              <a:gd name="connsiteX5" fmla="*/ 11771661 w 11771661"/>
              <a:gd name="connsiteY5" fmla="*/ 1393567 h 6261100"/>
              <a:gd name="connsiteX6" fmla="*/ 11771661 w 11771661"/>
              <a:gd name="connsiteY6" fmla="*/ 1674462 h 6261100"/>
              <a:gd name="connsiteX7" fmla="*/ 11578425 w 11771661"/>
              <a:gd name="connsiteY7" fmla="*/ 1867698 h 6261100"/>
              <a:gd name="connsiteX8" fmla="*/ 11049000 w 11771661"/>
              <a:gd name="connsiteY8" fmla="*/ 1867698 h 6261100"/>
              <a:gd name="connsiteX9" fmla="*/ 11049000 w 11771661"/>
              <a:gd name="connsiteY9" fmla="*/ 5877983 h 6261100"/>
              <a:gd name="connsiteX10" fmla="*/ 10665883 w 11771661"/>
              <a:gd name="connsiteY10" fmla="*/ 6261100 h 6261100"/>
              <a:gd name="connsiteX11" fmla="*/ 383117 w 11771661"/>
              <a:gd name="connsiteY11" fmla="*/ 6261100 h 6261100"/>
              <a:gd name="connsiteX12" fmla="*/ 0 w 11771661"/>
              <a:gd name="connsiteY12" fmla="*/ 5877983 h 6261100"/>
              <a:gd name="connsiteX13" fmla="*/ 0 w 11771661"/>
              <a:gd name="connsiteY13" fmla="*/ 383117 h 6261100"/>
              <a:gd name="connsiteX14" fmla="*/ 383117 w 11771661"/>
              <a:gd name="connsiteY14" fmla="*/ 0 h 626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71661" h="6261100">
                <a:moveTo>
                  <a:pt x="383117" y="0"/>
                </a:moveTo>
                <a:lnTo>
                  <a:pt x="10665883" y="0"/>
                </a:lnTo>
                <a:cubicBezTo>
                  <a:pt x="10877473" y="0"/>
                  <a:pt x="11049000" y="171527"/>
                  <a:pt x="11049000" y="383117"/>
                </a:cubicBezTo>
                <a:lnTo>
                  <a:pt x="11049000" y="1200331"/>
                </a:lnTo>
                <a:lnTo>
                  <a:pt x="11578425" y="1200331"/>
                </a:lnTo>
                <a:cubicBezTo>
                  <a:pt x="11685146" y="1200331"/>
                  <a:pt x="11771661" y="1286846"/>
                  <a:pt x="11771661" y="1393567"/>
                </a:cubicBezTo>
                <a:lnTo>
                  <a:pt x="11771661" y="1674462"/>
                </a:lnTo>
                <a:cubicBezTo>
                  <a:pt x="11771661" y="1781183"/>
                  <a:pt x="11685146" y="1867698"/>
                  <a:pt x="11578425" y="1867698"/>
                </a:cubicBezTo>
                <a:lnTo>
                  <a:pt x="11049000" y="1867698"/>
                </a:lnTo>
                <a:lnTo>
                  <a:pt x="11049000" y="5877983"/>
                </a:lnTo>
                <a:cubicBezTo>
                  <a:pt x="11049000" y="6089573"/>
                  <a:pt x="10877473" y="6261100"/>
                  <a:pt x="10665883" y="6261100"/>
                </a:cubicBezTo>
                <a:lnTo>
                  <a:pt x="383117" y="6261100"/>
                </a:lnTo>
                <a:cubicBezTo>
                  <a:pt x="171527" y="6261100"/>
                  <a:pt x="0" y="6089573"/>
                  <a:pt x="0" y="5877983"/>
                </a:cubicBezTo>
                <a:lnTo>
                  <a:pt x="0" y="383117"/>
                </a:lnTo>
                <a:cubicBezTo>
                  <a:pt x="0" y="171527"/>
                  <a:pt x="171527" y="0"/>
                  <a:pt x="383117" y="0"/>
                </a:cubicBezTo>
                <a:close/>
              </a:path>
            </a:pathLst>
          </a:custGeom>
          <a:solidFill>
            <a:srgbClr val="D885A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1350"/>
          </a:p>
        </p:txBody>
      </p:sp>
      <p:sp>
        <p:nvSpPr>
          <p:cNvPr id="32" name="Freeform: Shape 31">
            <a:extLst>
              <a:ext uri="{FF2B5EF4-FFF2-40B4-BE49-F238E27FC236}">
                <a16:creationId xmlns:a16="http://schemas.microsoft.com/office/drawing/2014/main" id="{E8AB97F1-51AA-4086-ACDC-8C2C8647E251}"/>
              </a:ext>
            </a:extLst>
          </p:cNvPr>
          <p:cNvSpPr/>
          <p:nvPr/>
        </p:nvSpPr>
        <p:spPr>
          <a:xfrm>
            <a:off x="-7265139" y="244079"/>
            <a:ext cx="8829384" cy="4695825"/>
          </a:xfrm>
          <a:custGeom>
            <a:avLst/>
            <a:gdLst>
              <a:gd name="connsiteX0" fmla="*/ 383117 w 11772512"/>
              <a:gd name="connsiteY0" fmla="*/ 0 h 6261100"/>
              <a:gd name="connsiteX1" fmla="*/ 10665883 w 11772512"/>
              <a:gd name="connsiteY1" fmla="*/ 0 h 6261100"/>
              <a:gd name="connsiteX2" fmla="*/ 11049000 w 11772512"/>
              <a:gd name="connsiteY2" fmla="*/ 383117 h 6261100"/>
              <a:gd name="connsiteX3" fmla="*/ 11049000 w 11772512"/>
              <a:gd name="connsiteY3" fmla="*/ 2189325 h 6261100"/>
              <a:gd name="connsiteX4" fmla="*/ 11579276 w 11772512"/>
              <a:gd name="connsiteY4" fmla="*/ 2189325 h 6261100"/>
              <a:gd name="connsiteX5" fmla="*/ 11772512 w 11772512"/>
              <a:gd name="connsiteY5" fmla="*/ 2382561 h 6261100"/>
              <a:gd name="connsiteX6" fmla="*/ 11772512 w 11772512"/>
              <a:gd name="connsiteY6" fmla="*/ 2663456 h 6261100"/>
              <a:gd name="connsiteX7" fmla="*/ 11579276 w 11772512"/>
              <a:gd name="connsiteY7" fmla="*/ 2856692 h 6261100"/>
              <a:gd name="connsiteX8" fmla="*/ 11049000 w 11772512"/>
              <a:gd name="connsiteY8" fmla="*/ 2856692 h 6261100"/>
              <a:gd name="connsiteX9" fmla="*/ 11049000 w 11772512"/>
              <a:gd name="connsiteY9" fmla="*/ 5877983 h 6261100"/>
              <a:gd name="connsiteX10" fmla="*/ 10665883 w 11772512"/>
              <a:gd name="connsiteY10" fmla="*/ 6261100 h 6261100"/>
              <a:gd name="connsiteX11" fmla="*/ 383117 w 11772512"/>
              <a:gd name="connsiteY11" fmla="*/ 6261100 h 6261100"/>
              <a:gd name="connsiteX12" fmla="*/ 0 w 11772512"/>
              <a:gd name="connsiteY12" fmla="*/ 5877983 h 6261100"/>
              <a:gd name="connsiteX13" fmla="*/ 0 w 11772512"/>
              <a:gd name="connsiteY13" fmla="*/ 383117 h 6261100"/>
              <a:gd name="connsiteX14" fmla="*/ 383117 w 11772512"/>
              <a:gd name="connsiteY14" fmla="*/ 0 h 626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72512" h="6261100">
                <a:moveTo>
                  <a:pt x="383117" y="0"/>
                </a:moveTo>
                <a:lnTo>
                  <a:pt x="10665883" y="0"/>
                </a:lnTo>
                <a:cubicBezTo>
                  <a:pt x="10877473" y="0"/>
                  <a:pt x="11049000" y="171527"/>
                  <a:pt x="11049000" y="383117"/>
                </a:cubicBezTo>
                <a:lnTo>
                  <a:pt x="11049000" y="2189325"/>
                </a:lnTo>
                <a:lnTo>
                  <a:pt x="11579276" y="2189325"/>
                </a:lnTo>
                <a:cubicBezTo>
                  <a:pt x="11685997" y="2189325"/>
                  <a:pt x="11772512" y="2275840"/>
                  <a:pt x="11772512" y="2382561"/>
                </a:cubicBezTo>
                <a:lnTo>
                  <a:pt x="11772512" y="2663456"/>
                </a:lnTo>
                <a:cubicBezTo>
                  <a:pt x="11772512" y="2770177"/>
                  <a:pt x="11685997" y="2856692"/>
                  <a:pt x="11579276" y="2856692"/>
                </a:cubicBezTo>
                <a:lnTo>
                  <a:pt x="11049000" y="2856692"/>
                </a:lnTo>
                <a:lnTo>
                  <a:pt x="11049000" y="5877983"/>
                </a:lnTo>
                <a:cubicBezTo>
                  <a:pt x="11049000" y="6089573"/>
                  <a:pt x="10877473" y="6261100"/>
                  <a:pt x="10665883" y="6261100"/>
                </a:cubicBezTo>
                <a:lnTo>
                  <a:pt x="383117" y="6261100"/>
                </a:lnTo>
                <a:cubicBezTo>
                  <a:pt x="171527" y="6261100"/>
                  <a:pt x="0" y="6089573"/>
                  <a:pt x="0" y="5877983"/>
                </a:cubicBezTo>
                <a:lnTo>
                  <a:pt x="0" y="383117"/>
                </a:lnTo>
                <a:cubicBezTo>
                  <a:pt x="0" y="171527"/>
                  <a:pt x="171527" y="0"/>
                  <a:pt x="383117" y="0"/>
                </a:cubicBezTo>
                <a:close/>
              </a:path>
            </a:pathLst>
          </a:custGeom>
          <a:solidFill>
            <a:srgbClr val="E5E3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1350"/>
          </a:p>
        </p:txBody>
      </p:sp>
      <p:graphicFrame>
        <p:nvGraphicFramePr>
          <p:cNvPr id="14" name="Diagram 13">
            <a:extLst>
              <a:ext uri="{FF2B5EF4-FFF2-40B4-BE49-F238E27FC236}">
                <a16:creationId xmlns:a16="http://schemas.microsoft.com/office/drawing/2014/main" id="{40901C26-FA4E-97BE-9A67-82C280D48D4B}"/>
              </a:ext>
            </a:extLst>
          </p:cNvPr>
          <p:cNvGraphicFramePr/>
          <p:nvPr/>
        </p:nvGraphicFramePr>
        <p:xfrm>
          <a:off x="2189381" y="954365"/>
          <a:ext cx="2639348" cy="30733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7" name="Diagram 16">
            <a:extLst>
              <a:ext uri="{FF2B5EF4-FFF2-40B4-BE49-F238E27FC236}">
                <a16:creationId xmlns:a16="http://schemas.microsoft.com/office/drawing/2014/main" id="{8459F2A2-1430-9B58-650E-53E67447A56B}"/>
              </a:ext>
            </a:extLst>
          </p:cNvPr>
          <p:cNvGraphicFramePr/>
          <p:nvPr/>
        </p:nvGraphicFramePr>
        <p:xfrm>
          <a:off x="5333526" y="1023252"/>
          <a:ext cx="2857500" cy="302317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3442244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Graphic spid="17"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362ED2-05C3-45A7-AB29-C85421509120}"/>
              </a:ext>
            </a:extLst>
          </p:cNvPr>
          <p:cNvSpPr/>
          <p:nvPr/>
        </p:nvSpPr>
        <p:spPr>
          <a:xfrm>
            <a:off x="-4689598" y="816212"/>
            <a:ext cx="2453640" cy="3540096"/>
          </a:xfrm>
          <a:prstGeom prst="rect">
            <a:avLst/>
          </a:prstGeom>
          <a:solidFill>
            <a:srgbClr val="463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Picture 17" descr="A picture containing wall, person, indoor&#10;&#10;Description automatically generated">
            <a:extLst>
              <a:ext uri="{FF2B5EF4-FFF2-40B4-BE49-F238E27FC236}">
                <a16:creationId xmlns:a16="http://schemas.microsoft.com/office/drawing/2014/main" id="{D4F41F84-A5D9-4736-9ED2-FA5904C27A32}"/>
              </a:ext>
            </a:extLst>
          </p:cNvPr>
          <p:cNvPicPr>
            <a:picLocks noChangeAspect="1"/>
          </p:cNvPicPr>
          <p:nvPr/>
        </p:nvPicPr>
        <p:blipFill rotWithShape="1">
          <a:blip r:embed="rId2">
            <a:extLst>
              <a:ext uri="{28A0092B-C50C-407E-A947-70E740481C1C}">
                <a14:useLocalDpi xmlns:a14="http://schemas.microsoft.com/office/drawing/2010/main" val="0"/>
              </a:ext>
            </a:extLst>
          </a:blip>
          <a:srcRect l="-40389" t="29954" r="99929" b="29586"/>
          <a:stretch/>
        </p:blipFill>
        <p:spPr>
          <a:xfrm>
            <a:off x="-4531162" y="968006"/>
            <a:ext cx="2136768" cy="3236976"/>
          </a:xfrm>
          <a:prstGeom prst="rect">
            <a:avLst/>
          </a:prstGeom>
        </p:spPr>
      </p:pic>
      <p:pic>
        <p:nvPicPr>
          <p:cNvPr id="33" name="Picture 32"/>
          <p:cNvPicPr>
            <a:picLocks noChangeAspect="1" noChangeArrowheads="1"/>
          </p:cNvPicPr>
          <p:nvPr/>
        </p:nvPicPr>
        <p:blipFill>
          <a:blip r:embed="rId3" cstate="print">
            <a:extLst>
              <a:ext uri="{28A0092B-C50C-407E-A947-70E740481C1C}">
                <a14:useLocalDpi xmlns:a14="http://schemas.microsoft.com/office/drawing/2010/main" val="0"/>
              </a:ext>
            </a:extLst>
          </a:blip>
          <a:srcRect l="503" r="503"/>
          <a:stretch/>
        </p:blipFill>
        <p:spPr bwMode="auto">
          <a:xfrm>
            <a:off x="4305167" y="1222733"/>
            <a:ext cx="1215597" cy="1227953"/>
          </a:xfrm>
          <a:custGeom>
            <a:avLst/>
            <a:gdLst>
              <a:gd name="connsiteX0" fmla="*/ 810398 w 1620796"/>
              <a:gd name="connsiteY0" fmla="*/ 0 h 1637270"/>
              <a:gd name="connsiteX1" fmla="*/ 1620796 w 1620796"/>
              <a:gd name="connsiteY1" fmla="*/ 818635 h 1637270"/>
              <a:gd name="connsiteX2" fmla="*/ 810398 w 1620796"/>
              <a:gd name="connsiteY2" fmla="*/ 1637270 h 1637270"/>
              <a:gd name="connsiteX3" fmla="*/ 0 w 1620796"/>
              <a:gd name="connsiteY3" fmla="*/ 818635 h 1637270"/>
              <a:gd name="connsiteX4" fmla="*/ 810398 w 1620796"/>
              <a:gd name="connsiteY4" fmla="*/ 0 h 163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796" h="1637270">
                <a:moveTo>
                  <a:pt x="810398" y="0"/>
                </a:moveTo>
                <a:cubicBezTo>
                  <a:pt x="1257968" y="0"/>
                  <a:pt x="1620796" y="366515"/>
                  <a:pt x="1620796" y="818635"/>
                </a:cubicBezTo>
                <a:cubicBezTo>
                  <a:pt x="1620796" y="1270755"/>
                  <a:pt x="1257968" y="1637270"/>
                  <a:pt x="810398" y="1637270"/>
                </a:cubicBezTo>
                <a:cubicBezTo>
                  <a:pt x="362828" y="1637270"/>
                  <a:pt x="0" y="1270755"/>
                  <a:pt x="0" y="818635"/>
                </a:cubicBezTo>
                <a:cubicBezTo>
                  <a:pt x="0" y="366515"/>
                  <a:pt x="362828" y="0"/>
                  <a:pt x="810398" y="0"/>
                </a:cubicBezTo>
                <a:close/>
              </a:path>
            </a:pathLst>
          </a:custGeom>
          <a:noFill/>
          <a:extLst>
            <a:ext uri="{909E8E84-426E-40DD-AFC4-6F175D3DCCD1}">
              <a14:hiddenFill xmlns:a14="http://schemas.microsoft.com/office/drawing/2010/main">
                <a:solidFill>
                  <a:srgbClr val="FFFFFF"/>
                </a:solidFill>
              </a14:hiddenFill>
            </a:ext>
          </a:extLst>
        </p:spPr>
      </p:pic>
      <p:sp>
        <p:nvSpPr>
          <p:cNvPr id="30" name="Freeform: Shape 29">
            <a:extLst>
              <a:ext uri="{FF2B5EF4-FFF2-40B4-BE49-F238E27FC236}">
                <a16:creationId xmlns:a16="http://schemas.microsoft.com/office/drawing/2014/main" id="{C155A419-616A-4A01-8098-511B4A0158D4}"/>
              </a:ext>
            </a:extLst>
          </p:cNvPr>
          <p:cNvSpPr/>
          <p:nvPr/>
        </p:nvSpPr>
        <p:spPr>
          <a:xfrm>
            <a:off x="-6869848" y="236935"/>
            <a:ext cx="8817267" cy="4700588"/>
          </a:xfrm>
          <a:custGeom>
            <a:avLst/>
            <a:gdLst>
              <a:gd name="connsiteX0" fmla="*/ 403624 w 11756356"/>
              <a:gd name="connsiteY0" fmla="*/ 0 h 6267450"/>
              <a:gd name="connsiteX1" fmla="*/ 10645376 w 11756356"/>
              <a:gd name="connsiteY1" fmla="*/ 0 h 6267450"/>
              <a:gd name="connsiteX2" fmla="*/ 11040800 w 11756356"/>
              <a:gd name="connsiteY2" fmla="*/ 322280 h 6267450"/>
              <a:gd name="connsiteX3" fmla="*/ 11041697 w 11756356"/>
              <a:gd name="connsiteY3" fmla="*/ 331182 h 6267450"/>
              <a:gd name="connsiteX4" fmla="*/ 11541611 w 11756356"/>
              <a:gd name="connsiteY4" fmla="*/ 331182 h 6267450"/>
              <a:gd name="connsiteX5" fmla="*/ 11756356 w 11756356"/>
              <a:gd name="connsiteY5" fmla="*/ 545927 h 6267450"/>
              <a:gd name="connsiteX6" fmla="*/ 11756356 w 11756356"/>
              <a:gd name="connsiteY6" fmla="*/ 802544 h 6267450"/>
              <a:gd name="connsiteX7" fmla="*/ 11541611 w 11756356"/>
              <a:gd name="connsiteY7" fmla="*/ 1017289 h 6267450"/>
              <a:gd name="connsiteX8" fmla="*/ 11049000 w 11756356"/>
              <a:gd name="connsiteY8" fmla="*/ 1017289 h 6267450"/>
              <a:gd name="connsiteX9" fmla="*/ 11049000 w 11756356"/>
              <a:gd name="connsiteY9" fmla="*/ 5863826 h 6267450"/>
              <a:gd name="connsiteX10" fmla="*/ 10645376 w 11756356"/>
              <a:gd name="connsiteY10" fmla="*/ 6267450 h 6267450"/>
              <a:gd name="connsiteX11" fmla="*/ 403624 w 11756356"/>
              <a:gd name="connsiteY11" fmla="*/ 6267450 h 6267450"/>
              <a:gd name="connsiteX12" fmla="*/ 0 w 11756356"/>
              <a:gd name="connsiteY12" fmla="*/ 5863826 h 6267450"/>
              <a:gd name="connsiteX13" fmla="*/ 0 w 11756356"/>
              <a:gd name="connsiteY13" fmla="*/ 403624 h 6267450"/>
              <a:gd name="connsiteX14" fmla="*/ 403624 w 11756356"/>
              <a:gd name="connsiteY14" fmla="*/ 0 h 626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56356" h="6267450">
                <a:moveTo>
                  <a:pt x="403624" y="0"/>
                </a:moveTo>
                <a:lnTo>
                  <a:pt x="10645376" y="0"/>
                </a:lnTo>
                <a:cubicBezTo>
                  <a:pt x="10840427" y="0"/>
                  <a:pt x="11003163" y="138355"/>
                  <a:pt x="11040800" y="322280"/>
                </a:cubicBezTo>
                <a:lnTo>
                  <a:pt x="11041697" y="331182"/>
                </a:lnTo>
                <a:lnTo>
                  <a:pt x="11541611" y="331182"/>
                </a:lnTo>
                <a:cubicBezTo>
                  <a:pt x="11660211" y="331182"/>
                  <a:pt x="11756356" y="427327"/>
                  <a:pt x="11756356" y="545927"/>
                </a:cubicBezTo>
                <a:lnTo>
                  <a:pt x="11756356" y="802544"/>
                </a:lnTo>
                <a:cubicBezTo>
                  <a:pt x="11756356" y="921144"/>
                  <a:pt x="11660211" y="1017289"/>
                  <a:pt x="11541611" y="1017289"/>
                </a:cubicBezTo>
                <a:lnTo>
                  <a:pt x="11049000" y="1017289"/>
                </a:lnTo>
                <a:lnTo>
                  <a:pt x="11049000" y="5863826"/>
                </a:lnTo>
                <a:cubicBezTo>
                  <a:pt x="11049000" y="6086741"/>
                  <a:pt x="10868291" y="6267450"/>
                  <a:pt x="10645376" y="6267450"/>
                </a:cubicBezTo>
                <a:lnTo>
                  <a:pt x="403624" y="6267450"/>
                </a:lnTo>
                <a:cubicBezTo>
                  <a:pt x="180709" y="6267450"/>
                  <a:pt x="0" y="6086741"/>
                  <a:pt x="0" y="5863826"/>
                </a:cubicBezTo>
                <a:lnTo>
                  <a:pt x="0" y="403624"/>
                </a:lnTo>
                <a:cubicBezTo>
                  <a:pt x="0" y="180709"/>
                  <a:pt x="180709" y="0"/>
                  <a:pt x="403624" y="0"/>
                </a:cubicBezTo>
                <a:close/>
              </a:path>
            </a:pathLst>
          </a:custGeom>
          <a:solidFill>
            <a:srgbClr val="655D8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1350"/>
          </a:p>
        </p:txBody>
      </p:sp>
      <p:sp>
        <p:nvSpPr>
          <p:cNvPr id="31" name="Freeform: Shape 30">
            <a:extLst>
              <a:ext uri="{FF2B5EF4-FFF2-40B4-BE49-F238E27FC236}">
                <a16:creationId xmlns:a16="http://schemas.microsoft.com/office/drawing/2014/main" id="{5CC99F65-7DE4-46D2-9E8E-0DC41626CE35}"/>
              </a:ext>
            </a:extLst>
          </p:cNvPr>
          <p:cNvSpPr/>
          <p:nvPr/>
        </p:nvSpPr>
        <p:spPr>
          <a:xfrm>
            <a:off x="-7034701" y="236935"/>
            <a:ext cx="8828746" cy="4695825"/>
          </a:xfrm>
          <a:custGeom>
            <a:avLst/>
            <a:gdLst>
              <a:gd name="connsiteX0" fmla="*/ 383117 w 11771661"/>
              <a:gd name="connsiteY0" fmla="*/ 0 h 6261100"/>
              <a:gd name="connsiteX1" fmla="*/ 10665883 w 11771661"/>
              <a:gd name="connsiteY1" fmla="*/ 0 h 6261100"/>
              <a:gd name="connsiteX2" fmla="*/ 11049000 w 11771661"/>
              <a:gd name="connsiteY2" fmla="*/ 383117 h 6261100"/>
              <a:gd name="connsiteX3" fmla="*/ 11049000 w 11771661"/>
              <a:gd name="connsiteY3" fmla="*/ 1200331 h 6261100"/>
              <a:gd name="connsiteX4" fmla="*/ 11578425 w 11771661"/>
              <a:gd name="connsiteY4" fmla="*/ 1200331 h 6261100"/>
              <a:gd name="connsiteX5" fmla="*/ 11771661 w 11771661"/>
              <a:gd name="connsiteY5" fmla="*/ 1393567 h 6261100"/>
              <a:gd name="connsiteX6" fmla="*/ 11771661 w 11771661"/>
              <a:gd name="connsiteY6" fmla="*/ 1674462 h 6261100"/>
              <a:gd name="connsiteX7" fmla="*/ 11578425 w 11771661"/>
              <a:gd name="connsiteY7" fmla="*/ 1867698 h 6261100"/>
              <a:gd name="connsiteX8" fmla="*/ 11049000 w 11771661"/>
              <a:gd name="connsiteY8" fmla="*/ 1867698 h 6261100"/>
              <a:gd name="connsiteX9" fmla="*/ 11049000 w 11771661"/>
              <a:gd name="connsiteY9" fmla="*/ 5877983 h 6261100"/>
              <a:gd name="connsiteX10" fmla="*/ 10665883 w 11771661"/>
              <a:gd name="connsiteY10" fmla="*/ 6261100 h 6261100"/>
              <a:gd name="connsiteX11" fmla="*/ 383117 w 11771661"/>
              <a:gd name="connsiteY11" fmla="*/ 6261100 h 6261100"/>
              <a:gd name="connsiteX12" fmla="*/ 0 w 11771661"/>
              <a:gd name="connsiteY12" fmla="*/ 5877983 h 6261100"/>
              <a:gd name="connsiteX13" fmla="*/ 0 w 11771661"/>
              <a:gd name="connsiteY13" fmla="*/ 383117 h 6261100"/>
              <a:gd name="connsiteX14" fmla="*/ 383117 w 11771661"/>
              <a:gd name="connsiteY14" fmla="*/ 0 h 626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71661" h="6261100">
                <a:moveTo>
                  <a:pt x="383117" y="0"/>
                </a:moveTo>
                <a:lnTo>
                  <a:pt x="10665883" y="0"/>
                </a:lnTo>
                <a:cubicBezTo>
                  <a:pt x="10877473" y="0"/>
                  <a:pt x="11049000" y="171527"/>
                  <a:pt x="11049000" y="383117"/>
                </a:cubicBezTo>
                <a:lnTo>
                  <a:pt x="11049000" y="1200331"/>
                </a:lnTo>
                <a:lnTo>
                  <a:pt x="11578425" y="1200331"/>
                </a:lnTo>
                <a:cubicBezTo>
                  <a:pt x="11685146" y="1200331"/>
                  <a:pt x="11771661" y="1286846"/>
                  <a:pt x="11771661" y="1393567"/>
                </a:cubicBezTo>
                <a:lnTo>
                  <a:pt x="11771661" y="1674462"/>
                </a:lnTo>
                <a:cubicBezTo>
                  <a:pt x="11771661" y="1781183"/>
                  <a:pt x="11685146" y="1867698"/>
                  <a:pt x="11578425" y="1867698"/>
                </a:cubicBezTo>
                <a:lnTo>
                  <a:pt x="11049000" y="1867698"/>
                </a:lnTo>
                <a:lnTo>
                  <a:pt x="11049000" y="5877983"/>
                </a:lnTo>
                <a:cubicBezTo>
                  <a:pt x="11049000" y="6089573"/>
                  <a:pt x="10877473" y="6261100"/>
                  <a:pt x="10665883" y="6261100"/>
                </a:cubicBezTo>
                <a:lnTo>
                  <a:pt x="383117" y="6261100"/>
                </a:lnTo>
                <a:cubicBezTo>
                  <a:pt x="171527" y="6261100"/>
                  <a:pt x="0" y="6089573"/>
                  <a:pt x="0" y="5877983"/>
                </a:cubicBezTo>
                <a:lnTo>
                  <a:pt x="0" y="383117"/>
                </a:lnTo>
                <a:cubicBezTo>
                  <a:pt x="0" y="171527"/>
                  <a:pt x="171527" y="0"/>
                  <a:pt x="383117" y="0"/>
                </a:cubicBezTo>
                <a:close/>
              </a:path>
            </a:pathLst>
          </a:custGeom>
          <a:solidFill>
            <a:srgbClr val="D885A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1350"/>
          </a:p>
        </p:txBody>
      </p:sp>
      <p:sp>
        <p:nvSpPr>
          <p:cNvPr id="32" name="Freeform: Shape 31">
            <a:extLst>
              <a:ext uri="{FF2B5EF4-FFF2-40B4-BE49-F238E27FC236}">
                <a16:creationId xmlns:a16="http://schemas.microsoft.com/office/drawing/2014/main" id="{E8AB97F1-51AA-4086-ACDC-8C2C8647E251}"/>
              </a:ext>
            </a:extLst>
          </p:cNvPr>
          <p:cNvSpPr/>
          <p:nvPr/>
        </p:nvSpPr>
        <p:spPr>
          <a:xfrm>
            <a:off x="-7265139" y="244079"/>
            <a:ext cx="8829384" cy="4695825"/>
          </a:xfrm>
          <a:custGeom>
            <a:avLst/>
            <a:gdLst>
              <a:gd name="connsiteX0" fmla="*/ 383117 w 11772512"/>
              <a:gd name="connsiteY0" fmla="*/ 0 h 6261100"/>
              <a:gd name="connsiteX1" fmla="*/ 10665883 w 11772512"/>
              <a:gd name="connsiteY1" fmla="*/ 0 h 6261100"/>
              <a:gd name="connsiteX2" fmla="*/ 11049000 w 11772512"/>
              <a:gd name="connsiteY2" fmla="*/ 383117 h 6261100"/>
              <a:gd name="connsiteX3" fmla="*/ 11049000 w 11772512"/>
              <a:gd name="connsiteY3" fmla="*/ 2189325 h 6261100"/>
              <a:gd name="connsiteX4" fmla="*/ 11579276 w 11772512"/>
              <a:gd name="connsiteY4" fmla="*/ 2189325 h 6261100"/>
              <a:gd name="connsiteX5" fmla="*/ 11772512 w 11772512"/>
              <a:gd name="connsiteY5" fmla="*/ 2382561 h 6261100"/>
              <a:gd name="connsiteX6" fmla="*/ 11772512 w 11772512"/>
              <a:gd name="connsiteY6" fmla="*/ 2663456 h 6261100"/>
              <a:gd name="connsiteX7" fmla="*/ 11579276 w 11772512"/>
              <a:gd name="connsiteY7" fmla="*/ 2856692 h 6261100"/>
              <a:gd name="connsiteX8" fmla="*/ 11049000 w 11772512"/>
              <a:gd name="connsiteY8" fmla="*/ 2856692 h 6261100"/>
              <a:gd name="connsiteX9" fmla="*/ 11049000 w 11772512"/>
              <a:gd name="connsiteY9" fmla="*/ 5877983 h 6261100"/>
              <a:gd name="connsiteX10" fmla="*/ 10665883 w 11772512"/>
              <a:gd name="connsiteY10" fmla="*/ 6261100 h 6261100"/>
              <a:gd name="connsiteX11" fmla="*/ 383117 w 11772512"/>
              <a:gd name="connsiteY11" fmla="*/ 6261100 h 6261100"/>
              <a:gd name="connsiteX12" fmla="*/ 0 w 11772512"/>
              <a:gd name="connsiteY12" fmla="*/ 5877983 h 6261100"/>
              <a:gd name="connsiteX13" fmla="*/ 0 w 11772512"/>
              <a:gd name="connsiteY13" fmla="*/ 383117 h 6261100"/>
              <a:gd name="connsiteX14" fmla="*/ 383117 w 11772512"/>
              <a:gd name="connsiteY14" fmla="*/ 0 h 626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72512" h="6261100">
                <a:moveTo>
                  <a:pt x="383117" y="0"/>
                </a:moveTo>
                <a:lnTo>
                  <a:pt x="10665883" y="0"/>
                </a:lnTo>
                <a:cubicBezTo>
                  <a:pt x="10877473" y="0"/>
                  <a:pt x="11049000" y="171527"/>
                  <a:pt x="11049000" y="383117"/>
                </a:cubicBezTo>
                <a:lnTo>
                  <a:pt x="11049000" y="2189325"/>
                </a:lnTo>
                <a:lnTo>
                  <a:pt x="11579276" y="2189325"/>
                </a:lnTo>
                <a:cubicBezTo>
                  <a:pt x="11685997" y="2189325"/>
                  <a:pt x="11772512" y="2275840"/>
                  <a:pt x="11772512" y="2382561"/>
                </a:cubicBezTo>
                <a:lnTo>
                  <a:pt x="11772512" y="2663456"/>
                </a:lnTo>
                <a:cubicBezTo>
                  <a:pt x="11772512" y="2770177"/>
                  <a:pt x="11685997" y="2856692"/>
                  <a:pt x="11579276" y="2856692"/>
                </a:cubicBezTo>
                <a:lnTo>
                  <a:pt x="11049000" y="2856692"/>
                </a:lnTo>
                <a:lnTo>
                  <a:pt x="11049000" y="5877983"/>
                </a:lnTo>
                <a:cubicBezTo>
                  <a:pt x="11049000" y="6089573"/>
                  <a:pt x="10877473" y="6261100"/>
                  <a:pt x="10665883" y="6261100"/>
                </a:cubicBezTo>
                <a:lnTo>
                  <a:pt x="383117" y="6261100"/>
                </a:lnTo>
                <a:cubicBezTo>
                  <a:pt x="171527" y="6261100"/>
                  <a:pt x="0" y="6089573"/>
                  <a:pt x="0" y="5877983"/>
                </a:cubicBezTo>
                <a:lnTo>
                  <a:pt x="0" y="383117"/>
                </a:lnTo>
                <a:cubicBezTo>
                  <a:pt x="0" y="171527"/>
                  <a:pt x="171527" y="0"/>
                  <a:pt x="383117" y="0"/>
                </a:cubicBezTo>
                <a:close/>
              </a:path>
            </a:pathLst>
          </a:custGeom>
          <a:solidFill>
            <a:srgbClr val="E5E3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1350"/>
          </a:p>
        </p:txBody>
      </p:sp>
      <p:sp>
        <p:nvSpPr>
          <p:cNvPr id="36" name="TextBox 35">
            <a:extLst>
              <a:ext uri="{FF2B5EF4-FFF2-40B4-BE49-F238E27FC236}">
                <a16:creationId xmlns:a16="http://schemas.microsoft.com/office/drawing/2014/main" id="{B8F2D160-FE34-4BE4-A058-5267441A91A2}"/>
              </a:ext>
            </a:extLst>
          </p:cNvPr>
          <p:cNvSpPr txBox="1"/>
          <p:nvPr/>
        </p:nvSpPr>
        <p:spPr>
          <a:xfrm>
            <a:off x="2814637" y="2571750"/>
            <a:ext cx="4196659" cy="923330"/>
          </a:xfrm>
          <a:prstGeom prst="rect">
            <a:avLst/>
          </a:prstGeom>
          <a:noFill/>
        </p:spPr>
        <p:txBody>
          <a:bodyPr wrap="square" rtlCol="0">
            <a:spAutoFit/>
          </a:bodyPr>
          <a:lstStyle/>
          <a:p>
            <a:pPr algn="ctr"/>
            <a:r>
              <a:rPr lang="en-US" sz="2700" b="1" dirty="0">
                <a:solidFill>
                  <a:srgbClr val="E5E3C9"/>
                </a:solidFill>
                <a:latin typeface="Arial" panose="020B0604020202020204" pitchFamily="34" charset="0"/>
                <a:cs typeface="Arial" panose="020B0604020202020204" pitchFamily="34" charset="0"/>
              </a:rPr>
              <a:t>3. </a:t>
            </a:r>
            <a:r>
              <a:rPr lang="en-US" sz="2700" b="1" dirty="0" err="1">
                <a:solidFill>
                  <a:srgbClr val="E5E3C9"/>
                </a:solidFill>
                <a:latin typeface="Arial" panose="020B0604020202020204" pitchFamily="34" charset="0"/>
                <a:cs typeface="Arial" panose="020B0604020202020204" pitchFamily="34" charset="0"/>
              </a:rPr>
              <a:t>Làm</a:t>
            </a:r>
            <a:r>
              <a:rPr lang="en-US" sz="2700" b="1" dirty="0">
                <a:solidFill>
                  <a:srgbClr val="E5E3C9"/>
                </a:solidFill>
                <a:latin typeface="Arial" panose="020B0604020202020204" pitchFamily="34" charset="0"/>
                <a:cs typeface="Arial" panose="020B0604020202020204" pitchFamily="34" charset="0"/>
              </a:rPr>
              <a:t> </a:t>
            </a:r>
            <a:r>
              <a:rPr lang="en-US" sz="2700" b="1" dirty="0" err="1">
                <a:solidFill>
                  <a:srgbClr val="E5E3C9"/>
                </a:solidFill>
                <a:latin typeface="Arial" panose="020B0604020202020204" pitchFamily="34" charset="0"/>
                <a:cs typeface="Arial" panose="020B0604020202020204" pitchFamily="34" charset="0"/>
              </a:rPr>
              <a:t>Củ</a:t>
            </a:r>
            <a:r>
              <a:rPr lang="en-US" sz="2700" b="1" dirty="0">
                <a:solidFill>
                  <a:srgbClr val="E5E3C9"/>
                </a:solidFill>
                <a:latin typeface="Arial" panose="020B0604020202020204" pitchFamily="34" charset="0"/>
                <a:cs typeface="Arial" panose="020B0604020202020204" pitchFamily="34" charset="0"/>
              </a:rPr>
              <a:t> </a:t>
            </a:r>
            <a:r>
              <a:rPr lang="en-US" sz="2700" b="1" dirty="0" err="1">
                <a:solidFill>
                  <a:srgbClr val="E5E3C9"/>
                </a:solidFill>
                <a:latin typeface="Arial" panose="020B0604020202020204" pitchFamily="34" charset="0"/>
                <a:cs typeface="Arial" panose="020B0604020202020204" pitchFamily="34" charset="0"/>
              </a:rPr>
              <a:t>Quả</a:t>
            </a:r>
            <a:r>
              <a:rPr lang="en-US" sz="2700" b="1" dirty="0">
                <a:solidFill>
                  <a:srgbClr val="E5E3C9"/>
                </a:solidFill>
                <a:latin typeface="Arial" panose="020B0604020202020204" pitchFamily="34" charset="0"/>
                <a:cs typeface="Arial" panose="020B0604020202020204" pitchFamily="34" charset="0"/>
              </a:rPr>
              <a:t> </a:t>
            </a:r>
            <a:r>
              <a:rPr lang="en-US" sz="2700" b="1" dirty="0" err="1">
                <a:solidFill>
                  <a:srgbClr val="E5E3C9"/>
                </a:solidFill>
                <a:latin typeface="Arial" panose="020B0604020202020204" pitchFamily="34" charset="0"/>
                <a:cs typeface="Arial" panose="020B0604020202020204" pitchFamily="34" charset="0"/>
              </a:rPr>
              <a:t>Sấy</a:t>
            </a:r>
            <a:endParaRPr lang="vi-VN" sz="2700" dirty="0">
              <a:solidFill>
                <a:srgbClr val="E5E3C9"/>
              </a:solidFill>
            </a:endParaRPr>
          </a:p>
          <a:p>
            <a:pPr algn="ctr"/>
            <a:endParaRPr lang="en-US" sz="2700" b="1" dirty="0">
              <a:solidFill>
                <a:srgbClr val="E5E3C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02220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362ED2-05C3-45A7-AB29-C85421509120}"/>
              </a:ext>
            </a:extLst>
          </p:cNvPr>
          <p:cNvSpPr/>
          <p:nvPr/>
        </p:nvSpPr>
        <p:spPr>
          <a:xfrm>
            <a:off x="-4689598" y="816212"/>
            <a:ext cx="2453640" cy="3540096"/>
          </a:xfrm>
          <a:prstGeom prst="rect">
            <a:avLst/>
          </a:prstGeom>
          <a:solidFill>
            <a:srgbClr val="463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Picture 17" descr="A picture containing wall, person, indoor&#10;&#10;Description automatically generated">
            <a:extLst>
              <a:ext uri="{FF2B5EF4-FFF2-40B4-BE49-F238E27FC236}">
                <a16:creationId xmlns:a16="http://schemas.microsoft.com/office/drawing/2014/main" id="{D4F41F84-A5D9-4736-9ED2-FA5904C27A32}"/>
              </a:ext>
            </a:extLst>
          </p:cNvPr>
          <p:cNvPicPr>
            <a:picLocks noChangeAspect="1"/>
          </p:cNvPicPr>
          <p:nvPr/>
        </p:nvPicPr>
        <p:blipFill rotWithShape="1">
          <a:blip r:embed="rId2">
            <a:extLst>
              <a:ext uri="{28A0092B-C50C-407E-A947-70E740481C1C}">
                <a14:useLocalDpi xmlns:a14="http://schemas.microsoft.com/office/drawing/2010/main" val="0"/>
              </a:ext>
            </a:extLst>
          </a:blip>
          <a:srcRect l="-40389" t="29954" r="99929" b="29586"/>
          <a:stretch/>
        </p:blipFill>
        <p:spPr>
          <a:xfrm>
            <a:off x="-4531162" y="968006"/>
            <a:ext cx="2136768" cy="3236976"/>
          </a:xfrm>
          <a:prstGeom prst="rect">
            <a:avLst/>
          </a:prstGeom>
        </p:spPr>
      </p:pic>
      <p:sp>
        <p:nvSpPr>
          <p:cNvPr id="2" name="Oval 1">
            <a:extLst>
              <a:ext uri="{FF2B5EF4-FFF2-40B4-BE49-F238E27FC236}">
                <a16:creationId xmlns:a16="http://schemas.microsoft.com/office/drawing/2014/main" id="{837C6F95-3EC9-425A-A6B6-00C606623341}"/>
              </a:ext>
            </a:extLst>
          </p:cNvPr>
          <p:cNvSpPr/>
          <p:nvPr/>
        </p:nvSpPr>
        <p:spPr>
          <a:xfrm>
            <a:off x="3966192" y="1263074"/>
            <a:ext cx="1215596" cy="1227953"/>
          </a:xfrm>
          <a:prstGeom prst="ellipse">
            <a:avLst/>
          </a:prstGeom>
          <a:blipFill dpi="0" rotWithShape="1">
            <a:blip r:embed="rId3" cstate="print">
              <a:extLst>
                <a:ext uri="{28A0092B-C50C-407E-A947-70E740481C1C}">
                  <a14:useLocalDpi xmlns:a14="http://schemas.microsoft.com/office/drawing/2010/main" val="0"/>
                </a:ext>
              </a:extLst>
            </a:blip>
            <a:srcRect/>
            <a:stretch>
              <a:fillRect t="-37994" b="-3799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a:extLst>
              <a:ext uri="{FF2B5EF4-FFF2-40B4-BE49-F238E27FC236}">
                <a16:creationId xmlns:a16="http://schemas.microsoft.com/office/drawing/2014/main" id="{B8F2D160-FE34-4BE4-A058-5267441A91A2}"/>
              </a:ext>
            </a:extLst>
          </p:cNvPr>
          <p:cNvSpPr txBox="1"/>
          <p:nvPr/>
        </p:nvSpPr>
        <p:spPr>
          <a:xfrm>
            <a:off x="3423778" y="2571751"/>
            <a:ext cx="2298356" cy="507831"/>
          </a:xfrm>
          <a:prstGeom prst="rect">
            <a:avLst/>
          </a:prstGeom>
          <a:noFill/>
        </p:spPr>
        <p:txBody>
          <a:bodyPr wrap="square" rtlCol="0">
            <a:spAutoFit/>
          </a:bodyPr>
          <a:lstStyle/>
          <a:p>
            <a:pPr algn="ctr"/>
            <a:r>
              <a:rPr lang="en-US" sz="2700" b="1">
                <a:solidFill>
                  <a:srgbClr val="644C00"/>
                </a:solidFill>
                <a:latin typeface="Arial" panose="020B0604020202020204" pitchFamily="34" charset="0"/>
                <a:cs typeface="Arial" panose="020B0604020202020204" pitchFamily="34" charset="0"/>
              </a:rPr>
              <a:t>Nội dung 3</a:t>
            </a:r>
          </a:p>
        </p:txBody>
      </p:sp>
      <p:sp>
        <p:nvSpPr>
          <p:cNvPr id="29" name="TextBox 28">
            <a:extLst>
              <a:ext uri="{FF2B5EF4-FFF2-40B4-BE49-F238E27FC236}">
                <a16:creationId xmlns:a16="http://schemas.microsoft.com/office/drawing/2014/main" id="{D7E2C9F4-F75D-42E9-BAA1-038A5C9446B6}"/>
              </a:ext>
            </a:extLst>
          </p:cNvPr>
          <p:cNvSpPr txBox="1"/>
          <p:nvPr/>
        </p:nvSpPr>
        <p:spPr>
          <a:xfrm>
            <a:off x="2728439" y="3056499"/>
            <a:ext cx="3687123" cy="323165"/>
          </a:xfrm>
          <a:prstGeom prst="rect">
            <a:avLst/>
          </a:prstGeom>
          <a:noFill/>
        </p:spPr>
        <p:txBody>
          <a:bodyPr wrap="square" rtlCol="0">
            <a:spAutoFit/>
          </a:bodyPr>
          <a:lstStyle/>
          <a:p>
            <a:pPr algn="ctr"/>
            <a:r>
              <a:rPr lang="en-US" sz="1500">
                <a:solidFill>
                  <a:srgbClr val="644C00"/>
                </a:solidFill>
                <a:latin typeface="Arial" panose="020B0604020202020204" pitchFamily="34" charset="0"/>
                <a:cs typeface="Arial" panose="020B0604020202020204" pitchFamily="34" charset="0"/>
              </a:rPr>
              <a:t>Ghi chú nội dung 3</a:t>
            </a:r>
          </a:p>
        </p:txBody>
      </p:sp>
      <p:sp>
        <p:nvSpPr>
          <p:cNvPr id="30" name="Freeform: Shape 29">
            <a:extLst>
              <a:ext uri="{FF2B5EF4-FFF2-40B4-BE49-F238E27FC236}">
                <a16:creationId xmlns:a16="http://schemas.microsoft.com/office/drawing/2014/main" id="{C155A419-616A-4A01-8098-511B4A0158D4}"/>
              </a:ext>
            </a:extLst>
          </p:cNvPr>
          <p:cNvSpPr/>
          <p:nvPr/>
        </p:nvSpPr>
        <p:spPr>
          <a:xfrm>
            <a:off x="460789" y="198834"/>
            <a:ext cx="8817267" cy="4700588"/>
          </a:xfrm>
          <a:custGeom>
            <a:avLst/>
            <a:gdLst>
              <a:gd name="connsiteX0" fmla="*/ 403624 w 11756356"/>
              <a:gd name="connsiteY0" fmla="*/ 0 h 6267450"/>
              <a:gd name="connsiteX1" fmla="*/ 10645376 w 11756356"/>
              <a:gd name="connsiteY1" fmla="*/ 0 h 6267450"/>
              <a:gd name="connsiteX2" fmla="*/ 11040800 w 11756356"/>
              <a:gd name="connsiteY2" fmla="*/ 322280 h 6267450"/>
              <a:gd name="connsiteX3" fmla="*/ 11041697 w 11756356"/>
              <a:gd name="connsiteY3" fmla="*/ 331182 h 6267450"/>
              <a:gd name="connsiteX4" fmla="*/ 11541611 w 11756356"/>
              <a:gd name="connsiteY4" fmla="*/ 331182 h 6267450"/>
              <a:gd name="connsiteX5" fmla="*/ 11756356 w 11756356"/>
              <a:gd name="connsiteY5" fmla="*/ 545927 h 6267450"/>
              <a:gd name="connsiteX6" fmla="*/ 11756356 w 11756356"/>
              <a:gd name="connsiteY6" fmla="*/ 802544 h 6267450"/>
              <a:gd name="connsiteX7" fmla="*/ 11541611 w 11756356"/>
              <a:gd name="connsiteY7" fmla="*/ 1017289 h 6267450"/>
              <a:gd name="connsiteX8" fmla="*/ 11049000 w 11756356"/>
              <a:gd name="connsiteY8" fmla="*/ 1017289 h 6267450"/>
              <a:gd name="connsiteX9" fmla="*/ 11049000 w 11756356"/>
              <a:gd name="connsiteY9" fmla="*/ 5863826 h 6267450"/>
              <a:gd name="connsiteX10" fmla="*/ 10645376 w 11756356"/>
              <a:gd name="connsiteY10" fmla="*/ 6267450 h 6267450"/>
              <a:gd name="connsiteX11" fmla="*/ 403624 w 11756356"/>
              <a:gd name="connsiteY11" fmla="*/ 6267450 h 6267450"/>
              <a:gd name="connsiteX12" fmla="*/ 0 w 11756356"/>
              <a:gd name="connsiteY12" fmla="*/ 5863826 h 6267450"/>
              <a:gd name="connsiteX13" fmla="*/ 0 w 11756356"/>
              <a:gd name="connsiteY13" fmla="*/ 403624 h 6267450"/>
              <a:gd name="connsiteX14" fmla="*/ 403624 w 11756356"/>
              <a:gd name="connsiteY14" fmla="*/ 0 h 626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56356" h="6267450">
                <a:moveTo>
                  <a:pt x="403624" y="0"/>
                </a:moveTo>
                <a:lnTo>
                  <a:pt x="10645376" y="0"/>
                </a:lnTo>
                <a:cubicBezTo>
                  <a:pt x="10840427" y="0"/>
                  <a:pt x="11003163" y="138355"/>
                  <a:pt x="11040800" y="322280"/>
                </a:cubicBezTo>
                <a:lnTo>
                  <a:pt x="11041697" y="331182"/>
                </a:lnTo>
                <a:lnTo>
                  <a:pt x="11541611" y="331182"/>
                </a:lnTo>
                <a:cubicBezTo>
                  <a:pt x="11660211" y="331182"/>
                  <a:pt x="11756356" y="427327"/>
                  <a:pt x="11756356" y="545927"/>
                </a:cubicBezTo>
                <a:lnTo>
                  <a:pt x="11756356" y="802544"/>
                </a:lnTo>
                <a:cubicBezTo>
                  <a:pt x="11756356" y="921144"/>
                  <a:pt x="11660211" y="1017289"/>
                  <a:pt x="11541611" y="1017289"/>
                </a:cubicBezTo>
                <a:lnTo>
                  <a:pt x="11049000" y="1017289"/>
                </a:lnTo>
                <a:lnTo>
                  <a:pt x="11049000" y="5863826"/>
                </a:lnTo>
                <a:cubicBezTo>
                  <a:pt x="11049000" y="6086741"/>
                  <a:pt x="10868291" y="6267450"/>
                  <a:pt x="10645376" y="6267450"/>
                </a:cubicBezTo>
                <a:lnTo>
                  <a:pt x="403624" y="6267450"/>
                </a:lnTo>
                <a:cubicBezTo>
                  <a:pt x="180709" y="6267450"/>
                  <a:pt x="0" y="6086741"/>
                  <a:pt x="0" y="5863826"/>
                </a:cubicBezTo>
                <a:lnTo>
                  <a:pt x="0" y="403624"/>
                </a:lnTo>
                <a:cubicBezTo>
                  <a:pt x="0" y="180709"/>
                  <a:pt x="180709" y="0"/>
                  <a:pt x="403624" y="0"/>
                </a:cubicBezTo>
                <a:close/>
              </a:path>
            </a:pathLst>
          </a:custGeom>
          <a:solidFill>
            <a:srgbClr val="655D8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1350" dirty="0"/>
          </a:p>
        </p:txBody>
      </p:sp>
      <p:sp>
        <p:nvSpPr>
          <p:cNvPr id="31" name="Freeform: Shape 30">
            <a:extLst>
              <a:ext uri="{FF2B5EF4-FFF2-40B4-BE49-F238E27FC236}">
                <a16:creationId xmlns:a16="http://schemas.microsoft.com/office/drawing/2014/main" id="{5CC99F65-7DE4-46D2-9E8E-0DC41626CE35}"/>
              </a:ext>
            </a:extLst>
          </p:cNvPr>
          <p:cNvSpPr/>
          <p:nvPr/>
        </p:nvSpPr>
        <p:spPr>
          <a:xfrm>
            <a:off x="-7034701" y="236935"/>
            <a:ext cx="8828746" cy="4695825"/>
          </a:xfrm>
          <a:custGeom>
            <a:avLst/>
            <a:gdLst>
              <a:gd name="connsiteX0" fmla="*/ 383117 w 11771661"/>
              <a:gd name="connsiteY0" fmla="*/ 0 h 6261100"/>
              <a:gd name="connsiteX1" fmla="*/ 10665883 w 11771661"/>
              <a:gd name="connsiteY1" fmla="*/ 0 h 6261100"/>
              <a:gd name="connsiteX2" fmla="*/ 11049000 w 11771661"/>
              <a:gd name="connsiteY2" fmla="*/ 383117 h 6261100"/>
              <a:gd name="connsiteX3" fmla="*/ 11049000 w 11771661"/>
              <a:gd name="connsiteY3" fmla="*/ 1200331 h 6261100"/>
              <a:gd name="connsiteX4" fmla="*/ 11578425 w 11771661"/>
              <a:gd name="connsiteY4" fmla="*/ 1200331 h 6261100"/>
              <a:gd name="connsiteX5" fmla="*/ 11771661 w 11771661"/>
              <a:gd name="connsiteY5" fmla="*/ 1393567 h 6261100"/>
              <a:gd name="connsiteX6" fmla="*/ 11771661 w 11771661"/>
              <a:gd name="connsiteY6" fmla="*/ 1674462 h 6261100"/>
              <a:gd name="connsiteX7" fmla="*/ 11578425 w 11771661"/>
              <a:gd name="connsiteY7" fmla="*/ 1867698 h 6261100"/>
              <a:gd name="connsiteX8" fmla="*/ 11049000 w 11771661"/>
              <a:gd name="connsiteY8" fmla="*/ 1867698 h 6261100"/>
              <a:gd name="connsiteX9" fmla="*/ 11049000 w 11771661"/>
              <a:gd name="connsiteY9" fmla="*/ 5877983 h 6261100"/>
              <a:gd name="connsiteX10" fmla="*/ 10665883 w 11771661"/>
              <a:gd name="connsiteY10" fmla="*/ 6261100 h 6261100"/>
              <a:gd name="connsiteX11" fmla="*/ 383117 w 11771661"/>
              <a:gd name="connsiteY11" fmla="*/ 6261100 h 6261100"/>
              <a:gd name="connsiteX12" fmla="*/ 0 w 11771661"/>
              <a:gd name="connsiteY12" fmla="*/ 5877983 h 6261100"/>
              <a:gd name="connsiteX13" fmla="*/ 0 w 11771661"/>
              <a:gd name="connsiteY13" fmla="*/ 383117 h 6261100"/>
              <a:gd name="connsiteX14" fmla="*/ 383117 w 11771661"/>
              <a:gd name="connsiteY14" fmla="*/ 0 h 626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71661" h="6261100">
                <a:moveTo>
                  <a:pt x="383117" y="0"/>
                </a:moveTo>
                <a:lnTo>
                  <a:pt x="10665883" y="0"/>
                </a:lnTo>
                <a:cubicBezTo>
                  <a:pt x="10877473" y="0"/>
                  <a:pt x="11049000" y="171527"/>
                  <a:pt x="11049000" y="383117"/>
                </a:cubicBezTo>
                <a:lnTo>
                  <a:pt x="11049000" y="1200331"/>
                </a:lnTo>
                <a:lnTo>
                  <a:pt x="11578425" y="1200331"/>
                </a:lnTo>
                <a:cubicBezTo>
                  <a:pt x="11685146" y="1200331"/>
                  <a:pt x="11771661" y="1286846"/>
                  <a:pt x="11771661" y="1393567"/>
                </a:cubicBezTo>
                <a:lnTo>
                  <a:pt x="11771661" y="1674462"/>
                </a:lnTo>
                <a:cubicBezTo>
                  <a:pt x="11771661" y="1781183"/>
                  <a:pt x="11685146" y="1867698"/>
                  <a:pt x="11578425" y="1867698"/>
                </a:cubicBezTo>
                <a:lnTo>
                  <a:pt x="11049000" y="1867698"/>
                </a:lnTo>
                <a:lnTo>
                  <a:pt x="11049000" y="5877983"/>
                </a:lnTo>
                <a:cubicBezTo>
                  <a:pt x="11049000" y="6089573"/>
                  <a:pt x="10877473" y="6261100"/>
                  <a:pt x="10665883" y="6261100"/>
                </a:cubicBezTo>
                <a:lnTo>
                  <a:pt x="383117" y="6261100"/>
                </a:lnTo>
                <a:cubicBezTo>
                  <a:pt x="171527" y="6261100"/>
                  <a:pt x="0" y="6089573"/>
                  <a:pt x="0" y="5877983"/>
                </a:cubicBezTo>
                <a:lnTo>
                  <a:pt x="0" y="383117"/>
                </a:lnTo>
                <a:cubicBezTo>
                  <a:pt x="0" y="171527"/>
                  <a:pt x="171527" y="0"/>
                  <a:pt x="383117" y="0"/>
                </a:cubicBezTo>
                <a:close/>
              </a:path>
            </a:pathLst>
          </a:custGeom>
          <a:solidFill>
            <a:srgbClr val="D885A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1350"/>
          </a:p>
        </p:txBody>
      </p:sp>
      <p:sp>
        <p:nvSpPr>
          <p:cNvPr id="32" name="Freeform: Shape 31">
            <a:extLst>
              <a:ext uri="{FF2B5EF4-FFF2-40B4-BE49-F238E27FC236}">
                <a16:creationId xmlns:a16="http://schemas.microsoft.com/office/drawing/2014/main" id="{E8AB97F1-51AA-4086-ACDC-8C2C8647E251}"/>
              </a:ext>
            </a:extLst>
          </p:cNvPr>
          <p:cNvSpPr/>
          <p:nvPr/>
        </p:nvSpPr>
        <p:spPr>
          <a:xfrm>
            <a:off x="-7265139" y="244079"/>
            <a:ext cx="8829384" cy="4695825"/>
          </a:xfrm>
          <a:custGeom>
            <a:avLst/>
            <a:gdLst>
              <a:gd name="connsiteX0" fmla="*/ 383117 w 11772512"/>
              <a:gd name="connsiteY0" fmla="*/ 0 h 6261100"/>
              <a:gd name="connsiteX1" fmla="*/ 10665883 w 11772512"/>
              <a:gd name="connsiteY1" fmla="*/ 0 h 6261100"/>
              <a:gd name="connsiteX2" fmla="*/ 11049000 w 11772512"/>
              <a:gd name="connsiteY2" fmla="*/ 383117 h 6261100"/>
              <a:gd name="connsiteX3" fmla="*/ 11049000 w 11772512"/>
              <a:gd name="connsiteY3" fmla="*/ 2189325 h 6261100"/>
              <a:gd name="connsiteX4" fmla="*/ 11579276 w 11772512"/>
              <a:gd name="connsiteY4" fmla="*/ 2189325 h 6261100"/>
              <a:gd name="connsiteX5" fmla="*/ 11772512 w 11772512"/>
              <a:gd name="connsiteY5" fmla="*/ 2382561 h 6261100"/>
              <a:gd name="connsiteX6" fmla="*/ 11772512 w 11772512"/>
              <a:gd name="connsiteY6" fmla="*/ 2663456 h 6261100"/>
              <a:gd name="connsiteX7" fmla="*/ 11579276 w 11772512"/>
              <a:gd name="connsiteY7" fmla="*/ 2856692 h 6261100"/>
              <a:gd name="connsiteX8" fmla="*/ 11049000 w 11772512"/>
              <a:gd name="connsiteY8" fmla="*/ 2856692 h 6261100"/>
              <a:gd name="connsiteX9" fmla="*/ 11049000 w 11772512"/>
              <a:gd name="connsiteY9" fmla="*/ 5877983 h 6261100"/>
              <a:gd name="connsiteX10" fmla="*/ 10665883 w 11772512"/>
              <a:gd name="connsiteY10" fmla="*/ 6261100 h 6261100"/>
              <a:gd name="connsiteX11" fmla="*/ 383117 w 11772512"/>
              <a:gd name="connsiteY11" fmla="*/ 6261100 h 6261100"/>
              <a:gd name="connsiteX12" fmla="*/ 0 w 11772512"/>
              <a:gd name="connsiteY12" fmla="*/ 5877983 h 6261100"/>
              <a:gd name="connsiteX13" fmla="*/ 0 w 11772512"/>
              <a:gd name="connsiteY13" fmla="*/ 383117 h 6261100"/>
              <a:gd name="connsiteX14" fmla="*/ 383117 w 11772512"/>
              <a:gd name="connsiteY14" fmla="*/ 0 h 626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72512" h="6261100">
                <a:moveTo>
                  <a:pt x="383117" y="0"/>
                </a:moveTo>
                <a:lnTo>
                  <a:pt x="10665883" y="0"/>
                </a:lnTo>
                <a:cubicBezTo>
                  <a:pt x="10877473" y="0"/>
                  <a:pt x="11049000" y="171527"/>
                  <a:pt x="11049000" y="383117"/>
                </a:cubicBezTo>
                <a:lnTo>
                  <a:pt x="11049000" y="2189325"/>
                </a:lnTo>
                <a:lnTo>
                  <a:pt x="11579276" y="2189325"/>
                </a:lnTo>
                <a:cubicBezTo>
                  <a:pt x="11685997" y="2189325"/>
                  <a:pt x="11772512" y="2275840"/>
                  <a:pt x="11772512" y="2382561"/>
                </a:cubicBezTo>
                <a:lnTo>
                  <a:pt x="11772512" y="2663456"/>
                </a:lnTo>
                <a:cubicBezTo>
                  <a:pt x="11772512" y="2770177"/>
                  <a:pt x="11685997" y="2856692"/>
                  <a:pt x="11579276" y="2856692"/>
                </a:cubicBezTo>
                <a:lnTo>
                  <a:pt x="11049000" y="2856692"/>
                </a:lnTo>
                <a:lnTo>
                  <a:pt x="11049000" y="5877983"/>
                </a:lnTo>
                <a:cubicBezTo>
                  <a:pt x="11049000" y="6089573"/>
                  <a:pt x="10877473" y="6261100"/>
                  <a:pt x="10665883" y="6261100"/>
                </a:cubicBezTo>
                <a:lnTo>
                  <a:pt x="383117" y="6261100"/>
                </a:lnTo>
                <a:cubicBezTo>
                  <a:pt x="171527" y="6261100"/>
                  <a:pt x="0" y="6089573"/>
                  <a:pt x="0" y="5877983"/>
                </a:cubicBezTo>
                <a:lnTo>
                  <a:pt x="0" y="383117"/>
                </a:lnTo>
                <a:cubicBezTo>
                  <a:pt x="0" y="171527"/>
                  <a:pt x="171527" y="0"/>
                  <a:pt x="383117" y="0"/>
                </a:cubicBezTo>
                <a:close/>
              </a:path>
            </a:pathLst>
          </a:custGeom>
          <a:solidFill>
            <a:srgbClr val="E5E3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1350"/>
          </a:p>
        </p:txBody>
      </p:sp>
      <p:sp>
        <p:nvSpPr>
          <p:cNvPr id="3" name="TextBox 2">
            <a:extLst>
              <a:ext uri="{FF2B5EF4-FFF2-40B4-BE49-F238E27FC236}">
                <a16:creationId xmlns:a16="http://schemas.microsoft.com/office/drawing/2014/main" id="{96474723-20DB-4EC2-9DF1-B8637A0D93A6}"/>
              </a:ext>
            </a:extLst>
          </p:cNvPr>
          <p:cNvSpPr txBox="1"/>
          <p:nvPr/>
        </p:nvSpPr>
        <p:spPr>
          <a:xfrm>
            <a:off x="1037828" y="469471"/>
            <a:ext cx="7099695" cy="553998"/>
          </a:xfrm>
          <a:prstGeom prst="rect">
            <a:avLst/>
          </a:prstGeom>
          <a:noFill/>
        </p:spPr>
        <p:txBody>
          <a:bodyPr wrap="square" rtlCol="0">
            <a:spAutoFit/>
          </a:bodyPr>
          <a:lstStyle/>
          <a:p>
            <a:pPr algn="ctr"/>
            <a:r>
              <a:rPr lang="vi-VN" sz="3000" b="1">
                <a:solidFill>
                  <a:srgbClr val="7897AB"/>
                </a:solidFill>
                <a:latin typeface="Hepta Slab" pitchFamily="2" charset="-93"/>
                <a:cs typeface="Hepta Slab" pitchFamily="2" charset="-93"/>
              </a:rPr>
              <a:t>Nguyên &amp; Vật liệu</a:t>
            </a:r>
          </a:p>
        </p:txBody>
      </p:sp>
      <p:sp>
        <p:nvSpPr>
          <p:cNvPr id="4" name="TextBox 3">
            <a:extLst>
              <a:ext uri="{FF2B5EF4-FFF2-40B4-BE49-F238E27FC236}">
                <a16:creationId xmlns:a16="http://schemas.microsoft.com/office/drawing/2014/main" id="{347C2ED7-4124-48DE-84AA-895C74870C6D}"/>
              </a:ext>
            </a:extLst>
          </p:cNvPr>
          <p:cNvSpPr txBox="1"/>
          <p:nvPr/>
        </p:nvSpPr>
        <p:spPr>
          <a:xfrm>
            <a:off x="2139230" y="1151321"/>
            <a:ext cx="5497830" cy="507831"/>
          </a:xfrm>
          <a:prstGeom prst="rect">
            <a:avLst/>
          </a:prstGeom>
          <a:noFill/>
        </p:spPr>
        <p:txBody>
          <a:bodyPr wrap="square" rtlCol="0">
            <a:spAutoFit/>
          </a:bodyPr>
          <a:lstStyle/>
          <a:p>
            <a:r>
              <a:rPr lang="en-US" sz="2700" dirty="0" err="1">
                <a:solidFill>
                  <a:srgbClr val="7897AB"/>
                </a:solidFill>
              </a:rPr>
              <a:t>Mít</a:t>
            </a:r>
            <a:r>
              <a:rPr lang="en-US" sz="2700" dirty="0">
                <a:solidFill>
                  <a:srgbClr val="7897AB"/>
                </a:solidFill>
              </a:rPr>
              <a:t>: 2 </a:t>
            </a:r>
            <a:r>
              <a:rPr lang="en-US" sz="2700" dirty="0" err="1">
                <a:solidFill>
                  <a:srgbClr val="7897AB"/>
                </a:solidFill>
              </a:rPr>
              <a:t>trái</a:t>
            </a:r>
            <a:r>
              <a:rPr lang="en-US" sz="2700" dirty="0">
                <a:solidFill>
                  <a:srgbClr val="7897AB"/>
                </a:solidFill>
              </a:rPr>
              <a:t> </a:t>
            </a:r>
            <a:endParaRPr lang="vi-VN" sz="1350" dirty="0">
              <a:solidFill>
                <a:srgbClr val="7897AB"/>
              </a:solidFill>
            </a:endParaRPr>
          </a:p>
        </p:txBody>
      </p:sp>
      <p:sp>
        <p:nvSpPr>
          <p:cNvPr id="12" name="TextBox 11">
            <a:extLst>
              <a:ext uri="{FF2B5EF4-FFF2-40B4-BE49-F238E27FC236}">
                <a16:creationId xmlns:a16="http://schemas.microsoft.com/office/drawing/2014/main" id="{2482AEE2-8F1D-4832-8DFA-BCF95D654F21}"/>
              </a:ext>
            </a:extLst>
          </p:cNvPr>
          <p:cNvSpPr txBox="1"/>
          <p:nvPr/>
        </p:nvSpPr>
        <p:spPr>
          <a:xfrm>
            <a:off x="2120507" y="2151345"/>
            <a:ext cx="5497830" cy="507831"/>
          </a:xfrm>
          <a:prstGeom prst="rect">
            <a:avLst/>
          </a:prstGeom>
          <a:noFill/>
        </p:spPr>
        <p:txBody>
          <a:bodyPr wrap="square" rtlCol="0">
            <a:spAutoFit/>
          </a:bodyPr>
          <a:lstStyle/>
          <a:p>
            <a:r>
              <a:rPr lang="en-US" sz="2700" dirty="0" err="1">
                <a:solidFill>
                  <a:srgbClr val="7897AB"/>
                </a:solidFill>
              </a:rPr>
              <a:t>Chuối</a:t>
            </a:r>
            <a:r>
              <a:rPr lang="en-US" sz="2700" dirty="0">
                <a:solidFill>
                  <a:srgbClr val="7897AB"/>
                </a:solidFill>
              </a:rPr>
              <a:t>: 1 </a:t>
            </a:r>
            <a:r>
              <a:rPr lang="en-US" sz="2700" dirty="0" err="1">
                <a:solidFill>
                  <a:srgbClr val="7897AB"/>
                </a:solidFill>
              </a:rPr>
              <a:t>nải</a:t>
            </a:r>
            <a:r>
              <a:rPr lang="en-US" sz="2700" dirty="0">
                <a:solidFill>
                  <a:srgbClr val="7897AB"/>
                </a:solidFill>
              </a:rPr>
              <a:t> </a:t>
            </a:r>
            <a:endParaRPr lang="vi-VN" sz="1350" dirty="0">
              <a:solidFill>
                <a:srgbClr val="7897AB"/>
              </a:solidFill>
            </a:endParaRPr>
          </a:p>
        </p:txBody>
      </p:sp>
      <p:pic>
        <p:nvPicPr>
          <p:cNvPr id="19" name="Picture 18">
            <a:extLst>
              <a:ext uri="{FF2B5EF4-FFF2-40B4-BE49-F238E27FC236}">
                <a16:creationId xmlns:a16="http://schemas.microsoft.com/office/drawing/2014/main" id="{66AF1394-D946-45B2-8F6A-E1313D5AA0E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693304" y="2399520"/>
            <a:ext cx="1850066" cy="1850066"/>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707CC706-2EC0-4442-E9F8-7A8CBAE431C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831503" y="969018"/>
            <a:ext cx="1695286" cy="1016150"/>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id="{3BE28D53-4548-470D-9DB3-A3035722CD6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547733" y="1763836"/>
            <a:ext cx="1357472" cy="994349"/>
          </a:xfrm>
          <a:prstGeom prst="rect">
            <a:avLst/>
          </a:prstGeom>
          <a:ln>
            <a:noFill/>
          </a:ln>
          <a:effectLst>
            <a:outerShdw blurRad="190500" algn="tl" rotWithShape="0">
              <a:srgbClr val="000000">
                <a:alpha val="70000"/>
              </a:srgbClr>
            </a:outerShdw>
          </a:effectLst>
        </p:spPr>
      </p:pic>
      <p:sp>
        <p:nvSpPr>
          <p:cNvPr id="13" name="TextBox 12">
            <a:extLst>
              <a:ext uri="{FF2B5EF4-FFF2-40B4-BE49-F238E27FC236}">
                <a16:creationId xmlns:a16="http://schemas.microsoft.com/office/drawing/2014/main" id="{4545884C-3416-0771-C657-C256A38670ED}"/>
              </a:ext>
            </a:extLst>
          </p:cNvPr>
          <p:cNvSpPr txBox="1"/>
          <p:nvPr/>
        </p:nvSpPr>
        <p:spPr>
          <a:xfrm>
            <a:off x="2120507" y="3276585"/>
            <a:ext cx="5497830" cy="507831"/>
          </a:xfrm>
          <a:prstGeom prst="rect">
            <a:avLst/>
          </a:prstGeom>
          <a:noFill/>
        </p:spPr>
        <p:txBody>
          <a:bodyPr wrap="square" rtlCol="0">
            <a:spAutoFit/>
          </a:bodyPr>
          <a:lstStyle/>
          <a:p>
            <a:r>
              <a:rPr lang="en-US" sz="2700" dirty="0" err="1">
                <a:solidFill>
                  <a:srgbClr val="7897AB"/>
                </a:solidFill>
              </a:rPr>
              <a:t>Khoai</a:t>
            </a:r>
            <a:r>
              <a:rPr lang="en-US" sz="2700" dirty="0">
                <a:solidFill>
                  <a:srgbClr val="7897AB"/>
                </a:solidFill>
              </a:rPr>
              <a:t> lang: 500gram</a:t>
            </a:r>
            <a:endParaRPr lang="vi-VN" sz="1350" dirty="0">
              <a:solidFill>
                <a:srgbClr val="7897AB"/>
              </a:solidFill>
            </a:endParaRPr>
          </a:p>
        </p:txBody>
      </p:sp>
    </p:spTree>
    <p:extLst>
      <p:ext uri="{BB962C8B-B14F-4D97-AF65-F5344CB8AC3E}">
        <p14:creationId xmlns:p14="http://schemas.microsoft.com/office/powerpoint/2010/main" val="32320435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362ED2-05C3-45A7-AB29-C85421509120}"/>
              </a:ext>
            </a:extLst>
          </p:cNvPr>
          <p:cNvSpPr/>
          <p:nvPr/>
        </p:nvSpPr>
        <p:spPr>
          <a:xfrm>
            <a:off x="-4689598" y="816212"/>
            <a:ext cx="2453640" cy="3540096"/>
          </a:xfrm>
          <a:prstGeom prst="rect">
            <a:avLst/>
          </a:prstGeom>
          <a:solidFill>
            <a:srgbClr val="463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Picture 17" descr="A picture containing wall, person, indoor&#10;&#10;Description automatically generated">
            <a:extLst>
              <a:ext uri="{FF2B5EF4-FFF2-40B4-BE49-F238E27FC236}">
                <a16:creationId xmlns:a16="http://schemas.microsoft.com/office/drawing/2014/main" id="{D4F41F84-A5D9-4736-9ED2-FA5904C27A32}"/>
              </a:ext>
            </a:extLst>
          </p:cNvPr>
          <p:cNvPicPr>
            <a:picLocks noChangeAspect="1"/>
          </p:cNvPicPr>
          <p:nvPr/>
        </p:nvPicPr>
        <p:blipFill rotWithShape="1">
          <a:blip r:embed="rId2">
            <a:extLst>
              <a:ext uri="{28A0092B-C50C-407E-A947-70E740481C1C}">
                <a14:useLocalDpi xmlns:a14="http://schemas.microsoft.com/office/drawing/2010/main" val="0"/>
              </a:ext>
            </a:extLst>
          </a:blip>
          <a:srcRect l="-40389" t="29954" r="99929" b="29586"/>
          <a:stretch/>
        </p:blipFill>
        <p:spPr>
          <a:xfrm>
            <a:off x="-4531162" y="968006"/>
            <a:ext cx="2136768" cy="3236976"/>
          </a:xfrm>
          <a:prstGeom prst="rect">
            <a:avLst/>
          </a:prstGeom>
        </p:spPr>
      </p:pic>
      <p:sp>
        <p:nvSpPr>
          <p:cNvPr id="2" name="Oval 1">
            <a:extLst>
              <a:ext uri="{FF2B5EF4-FFF2-40B4-BE49-F238E27FC236}">
                <a16:creationId xmlns:a16="http://schemas.microsoft.com/office/drawing/2014/main" id="{837C6F95-3EC9-425A-A6B6-00C606623341}"/>
              </a:ext>
            </a:extLst>
          </p:cNvPr>
          <p:cNvSpPr/>
          <p:nvPr/>
        </p:nvSpPr>
        <p:spPr>
          <a:xfrm>
            <a:off x="3966192" y="1263074"/>
            <a:ext cx="1215596" cy="1227953"/>
          </a:xfrm>
          <a:prstGeom prst="ellipse">
            <a:avLst/>
          </a:prstGeom>
          <a:blipFill dpi="0" rotWithShape="1">
            <a:blip r:embed="rId3" cstate="print">
              <a:extLst>
                <a:ext uri="{28A0092B-C50C-407E-A947-70E740481C1C}">
                  <a14:useLocalDpi xmlns:a14="http://schemas.microsoft.com/office/drawing/2010/main" val="0"/>
                </a:ext>
              </a:extLst>
            </a:blip>
            <a:srcRect/>
            <a:stretch>
              <a:fillRect t="-37994" b="-3799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a:extLst>
              <a:ext uri="{FF2B5EF4-FFF2-40B4-BE49-F238E27FC236}">
                <a16:creationId xmlns:a16="http://schemas.microsoft.com/office/drawing/2014/main" id="{B8F2D160-FE34-4BE4-A058-5267441A91A2}"/>
              </a:ext>
            </a:extLst>
          </p:cNvPr>
          <p:cNvSpPr txBox="1"/>
          <p:nvPr/>
        </p:nvSpPr>
        <p:spPr>
          <a:xfrm>
            <a:off x="3423778" y="2571751"/>
            <a:ext cx="2298356" cy="507831"/>
          </a:xfrm>
          <a:prstGeom prst="rect">
            <a:avLst/>
          </a:prstGeom>
          <a:noFill/>
        </p:spPr>
        <p:txBody>
          <a:bodyPr wrap="square" rtlCol="0">
            <a:spAutoFit/>
          </a:bodyPr>
          <a:lstStyle/>
          <a:p>
            <a:pPr algn="ctr"/>
            <a:r>
              <a:rPr lang="en-US" sz="2700" b="1">
                <a:solidFill>
                  <a:srgbClr val="644C00"/>
                </a:solidFill>
                <a:latin typeface="Arial" panose="020B0604020202020204" pitchFamily="34" charset="0"/>
                <a:cs typeface="Arial" panose="020B0604020202020204" pitchFamily="34" charset="0"/>
              </a:rPr>
              <a:t>Nội dung 3</a:t>
            </a:r>
          </a:p>
        </p:txBody>
      </p:sp>
      <p:sp>
        <p:nvSpPr>
          <p:cNvPr id="29" name="TextBox 28">
            <a:extLst>
              <a:ext uri="{FF2B5EF4-FFF2-40B4-BE49-F238E27FC236}">
                <a16:creationId xmlns:a16="http://schemas.microsoft.com/office/drawing/2014/main" id="{D7E2C9F4-F75D-42E9-BAA1-038A5C9446B6}"/>
              </a:ext>
            </a:extLst>
          </p:cNvPr>
          <p:cNvSpPr txBox="1"/>
          <p:nvPr/>
        </p:nvSpPr>
        <p:spPr>
          <a:xfrm>
            <a:off x="2728439" y="3056499"/>
            <a:ext cx="3687123" cy="323165"/>
          </a:xfrm>
          <a:prstGeom prst="rect">
            <a:avLst/>
          </a:prstGeom>
          <a:noFill/>
        </p:spPr>
        <p:txBody>
          <a:bodyPr wrap="square" rtlCol="0">
            <a:spAutoFit/>
          </a:bodyPr>
          <a:lstStyle/>
          <a:p>
            <a:pPr algn="ctr"/>
            <a:r>
              <a:rPr lang="en-US" sz="1500">
                <a:solidFill>
                  <a:srgbClr val="644C00"/>
                </a:solidFill>
                <a:latin typeface="Arial" panose="020B0604020202020204" pitchFamily="34" charset="0"/>
                <a:cs typeface="Arial" panose="020B0604020202020204" pitchFamily="34" charset="0"/>
              </a:rPr>
              <a:t>Ghi chú nội dung 3</a:t>
            </a:r>
          </a:p>
        </p:txBody>
      </p:sp>
      <p:sp>
        <p:nvSpPr>
          <p:cNvPr id="30" name="Freeform: Shape 29">
            <a:extLst>
              <a:ext uri="{FF2B5EF4-FFF2-40B4-BE49-F238E27FC236}">
                <a16:creationId xmlns:a16="http://schemas.microsoft.com/office/drawing/2014/main" id="{C155A419-616A-4A01-8098-511B4A0158D4}"/>
              </a:ext>
            </a:extLst>
          </p:cNvPr>
          <p:cNvSpPr/>
          <p:nvPr/>
        </p:nvSpPr>
        <p:spPr>
          <a:xfrm>
            <a:off x="179042" y="236935"/>
            <a:ext cx="8817267" cy="4700588"/>
          </a:xfrm>
          <a:custGeom>
            <a:avLst/>
            <a:gdLst>
              <a:gd name="connsiteX0" fmla="*/ 403624 w 11756356"/>
              <a:gd name="connsiteY0" fmla="*/ 0 h 6267450"/>
              <a:gd name="connsiteX1" fmla="*/ 10645376 w 11756356"/>
              <a:gd name="connsiteY1" fmla="*/ 0 h 6267450"/>
              <a:gd name="connsiteX2" fmla="*/ 11040800 w 11756356"/>
              <a:gd name="connsiteY2" fmla="*/ 322280 h 6267450"/>
              <a:gd name="connsiteX3" fmla="*/ 11041697 w 11756356"/>
              <a:gd name="connsiteY3" fmla="*/ 331182 h 6267450"/>
              <a:gd name="connsiteX4" fmla="*/ 11541611 w 11756356"/>
              <a:gd name="connsiteY4" fmla="*/ 331182 h 6267450"/>
              <a:gd name="connsiteX5" fmla="*/ 11756356 w 11756356"/>
              <a:gd name="connsiteY5" fmla="*/ 545927 h 6267450"/>
              <a:gd name="connsiteX6" fmla="*/ 11756356 w 11756356"/>
              <a:gd name="connsiteY6" fmla="*/ 802544 h 6267450"/>
              <a:gd name="connsiteX7" fmla="*/ 11541611 w 11756356"/>
              <a:gd name="connsiteY7" fmla="*/ 1017289 h 6267450"/>
              <a:gd name="connsiteX8" fmla="*/ 11049000 w 11756356"/>
              <a:gd name="connsiteY8" fmla="*/ 1017289 h 6267450"/>
              <a:gd name="connsiteX9" fmla="*/ 11049000 w 11756356"/>
              <a:gd name="connsiteY9" fmla="*/ 5863826 h 6267450"/>
              <a:gd name="connsiteX10" fmla="*/ 10645376 w 11756356"/>
              <a:gd name="connsiteY10" fmla="*/ 6267450 h 6267450"/>
              <a:gd name="connsiteX11" fmla="*/ 403624 w 11756356"/>
              <a:gd name="connsiteY11" fmla="*/ 6267450 h 6267450"/>
              <a:gd name="connsiteX12" fmla="*/ 0 w 11756356"/>
              <a:gd name="connsiteY12" fmla="*/ 5863826 h 6267450"/>
              <a:gd name="connsiteX13" fmla="*/ 0 w 11756356"/>
              <a:gd name="connsiteY13" fmla="*/ 403624 h 6267450"/>
              <a:gd name="connsiteX14" fmla="*/ 403624 w 11756356"/>
              <a:gd name="connsiteY14" fmla="*/ 0 h 626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56356" h="6267450">
                <a:moveTo>
                  <a:pt x="403624" y="0"/>
                </a:moveTo>
                <a:lnTo>
                  <a:pt x="10645376" y="0"/>
                </a:lnTo>
                <a:cubicBezTo>
                  <a:pt x="10840427" y="0"/>
                  <a:pt x="11003163" y="138355"/>
                  <a:pt x="11040800" y="322280"/>
                </a:cubicBezTo>
                <a:lnTo>
                  <a:pt x="11041697" y="331182"/>
                </a:lnTo>
                <a:lnTo>
                  <a:pt x="11541611" y="331182"/>
                </a:lnTo>
                <a:cubicBezTo>
                  <a:pt x="11660211" y="331182"/>
                  <a:pt x="11756356" y="427327"/>
                  <a:pt x="11756356" y="545927"/>
                </a:cubicBezTo>
                <a:lnTo>
                  <a:pt x="11756356" y="802544"/>
                </a:lnTo>
                <a:cubicBezTo>
                  <a:pt x="11756356" y="921144"/>
                  <a:pt x="11660211" y="1017289"/>
                  <a:pt x="11541611" y="1017289"/>
                </a:cubicBezTo>
                <a:lnTo>
                  <a:pt x="11049000" y="1017289"/>
                </a:lnTo>
                <a:lnTo>
                  <a:pt x="11049000" y="5863826"/>
                </a:lnTo>
                <a:cubicBezTo>
                  <a:pt x="11049000" y="6086741"/>
                  <a:pt x="10868291" y="6267450"/>
                  <a:pt x="10645376" y="6267450"/>
                </a:cubicBezTo>
                <a:lnTo>
                  <a:pt x="403624" y="6267450"/>
                </a:lnTo>
                <a:cubicBezTo>
                  <a:pt x="180709" y="6267450"/>
                  <a:pt x="0" y="6086741"/>
                  <a:pt x="0" y="5863826"/>
                </a:cubicBezTo>
                <a:lnTo>
                  <a:pt x="0" y="403624"/>
                </a:lnTo>
                <a:cubicBezTo>
                  <a:pt x="0" y="180709"/>
                  <a:pt x="180709" y="0"/>
                  <a:pt x="403624" y="0"/>
                </a:cubicBezTo>
                <a:close/>
              </a:path>
            </a:pathLst>
          </a:custGeom>
          <a:solidFill>
            <a:srgbClr val="655D8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1350"/>
          </a:p>
        </p:txBody>
      </p:sp>
      <p:sp>
        <p:nvSpPr>
          <p:cNvPr id="31" name="Freeform: Shape 30">
            <a:extLst>
              <a:ext uri="{FF2B5EF4-FFF2-40B4-BE49-F238E27FC236}">
                <a16:creationId xmlns:a16="http://schemas.microsoft.com/office/drawing/2014/main" id="{5CC99F65-7DE4-46D2-9E8E-0DC41626CE35}"/>
              </a:ext>
            </a:extLst>
          </p:cNvPr>
          <p:cNvSpPr/>
          <p:nvPr/>
        </p:nvSpPr>
        <p:spPr>
          <a:xfrm>
            <a:off x="-127213" y="236935"/>
            <a:ext cx="8828746" cy="4695825"/>
          </a:xfrm>
          <a:custGeom>
            <a:avLst/>
            <a:gdLst>
              <a:gd name="connsiteX0" fmla="*/ 383117 w 11771661"/>
              <a:gd name="connsiteY0" fmla="*/ 0 h 6261100"/>
              <a:gd name="connsiteX1" fmla="*/ 10665883 w 11771661"/>
              <a:gd name="connsiteY1" fmla="*/ 0 h 6261100"/>
              <a:gd name="connsiteX2" fmla="*/ 11049000 w 11771661"/>
              <a:gd name="connsiteY2" fmla="*/ 383117 h 6261100"/>
              <a:gd name="connsiteX3" fmla="*/ 11049000 w 11771661"/>
              <a:gd name="connsiteY3" fmla="*/ 1200331 h 6261100"/>
              <a:gd name="connsiteX4" fmla="*/ 11578425 w 11771661"/>
              <a:gd name="connsiteY4" fmla="*/ 1200331 h 6261100"/>
              <a:gd name="connsiteX5" fmla="*/ 11771661 w 11771661"/>
              <a:gd name="connsiteY5" fmla="*/ 1393567 h 6261100"/>
              <a:gd name="connsiteX6" fmla="*/ 11771661 w 11771661"/>
              <a:gd name="connsiteY6" fmla="*/ 1674462 h 6261100"/>
              <a:gd name="connsiteX7" fmla="*/ 11578425 w 11771661"/>
              <a:gd name="connsiteY7" fmla="*/ 1867698 h 6261100"/>
              <a:gd name="connsiteX8" fmla="*/ 11049000 w 11771661"/>
              <a:gd name="connsiteY8" fmla="*/ 1867698 h 6261100"/>
              <a:gd name="connsiteX9" fmla="*/ 11049000 w 11771661"/>
              <a:gd name="connsiteY9" fmla="*/ 5877983 h 6261100"/>
              <a:gd name="connsiteX10" fmla="*/ 10665883 w 11771661"/>
              <a:gd name="connsiteY10" fmla="*/ 6261100 h 6261100"/>
              <a:gd name="connsiteX11" fmla="*/ 383117 w 11771661"/>
              <a:gd name="connsiteY11" fmla="*/ 6261100 h 6261100"/>
              <a:gd name="connsiteX12" fmla="*/ 0 w 11771661"/>
              <a:gd name="connsiteY12" fmla="*/ 5877983 h 6261100"/>
              <a:gd name="connsiteX13" fmla="*/ 0 w 11771661"/>
              <a:gd name="connsiteY13" fmla="*/ 383117 h 6261100"/>
              <a:gd name="connsiteX14" fmla="*/ 383117 w 11771661"/>
              <a:gd name="connsiteY14" fmla="*/ 0 h 626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71661" h="6261100">
                <a:moveTo>
                  <a:pt x="383117" y="0"/>
                </a:moveTo>
                <a:lnTo>
                  <a:pt x="10665883" y="0"/>
                </a:lnTo>
                <a:cubicBezTo>
                  <a:pt x="10877473" y="0"/>
                  <a:pt x="11049000" y="171527"/>
                  <a:pt x="11049000" y="383117"/>
                </a:cubicBezTo>
                <a:lnTo>
                  <a:pt x="11049000" y="1200331"/>
                </a:lnTo>
                <a:lnTo>
                  <a:pt x="11578425" y="1200331"/>
                </a:lnTo>
                <a:cubicBezTo>
                  <a:pt x="11685146" y="1200331"/>
                  <a:pt x="11771661" y="1286846"/>
                  <a:pt x="11771661" y="1393567"/>
                </a:cubicBezTo>
                <a:lnTo>
                  <a:pt x="11771661" y="1674462"/>
                </a:lnTo>
                <a:cubicBezTo>
                  <a:pt x="11771661" y="1781183"/>
                  <a:pt x="11685146" y="1867698"/>
                  <a:pt x="11578425" y="1867698"/>
                </a:cubicBezTo>
                <a:lnTo>
                  <a:pt x="11049000" y="1867698"/>
                </a:lnTo>
                <a:lnTo>
                  <a:pt x="11049000" y="5877983"/>
                </a:lnTo>
                <a:cubicBezTo>
                  <a:pt x="11049000" y="6089573"/>
                  <a:pt x="10877473" y="6261100"/>
                  <a:pt x="10665883" y="6261100"/>
                </a:cubicBezTo>
                <a:lnTo>
                  <a:pt x="383117" y="6261100"/>
                </a:lnTo>
                <a:cubicBezTo>
                  <a:pt x="171527" y="6261100"/>
                  <a:pt x="0" y="6089573"/>
                  <a:pt x="0" y="5877983"/>
                </a:cubicBezTo>
                <a:lnTo>
                  <a:pt x="0" y="383117"/>
                </a:lnTo>
                <a:cubicBezTo>
                  <a:pt x="0" y="171527"/>
                  <a:pt x="171527" y="0"/>
                  <a:pt x="383117" y="0"/>
                </a:cubicBezTo>
                <a:close/>
              </a:path>
            </a:pathLst>
          </a:custGeom>
          <a:solidFill>
            <a:srgbClr val="D885A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1350"/>
          </a:p>
        </p:txBody>
      </p:sp>
      <p:sp>
        <p:nvSpPr>
          <p:cNvPr id="32" name="Freeform: Shape 31">
            <a:extLst>
              <a:ext uri="{FF2B5EF4-FFF2-40B4-BE49-F238E27FC236}">
                <a16:creationId xmlns:a16="http://schemas.microsoft.com/office/drawing/2014/main" id="{E8AB97F1-51AA-4086-ACDC-8C2C8647E251}"/>
              </a:ext>
            </a:extLst>
          </p:cNvPr>
          <p:cNvSpPr/>
          <p:nvPr/>
        </p:nvSpPr>
        <p:spPr>
          <a:xfrm>
            <a:off x="-7265139" y="244079"/>
            <a:ext cx="8829384" cy="4695825"/>
          </a:xfrm>
          <a:custGeom>
            <a:avLst/>
            <a:gdLst>
              <a:gd name="connsiteX0" fmla="*/ 383117 w 11772512"/>
              <a:gd name="connsiteY0" fmla="*/ 0 h 6261100"/>
              <a:gd name="connsiteX1" fmla="*/ 10665883 w 11772512"/>
              <a:gd name="connsiteY1" fmla="*/ 0 h 6261100"/>
              <a:gd name="connsiteX2" fmla="*/ 11049000 w 11772512"/>
              <a:gd name="connsiteY2" fmla="*/ 383117 h 6261100"/>
              <a:gd name="connsiteX3" fmla="*/ 11049000 w 11772512"/>
              <a:gd name="connsiteY3" fmla="*/ 2189325 h 6261100"/>
              <a:gd name="connsiteX4" fmla="*/ 11579276 w 11772512"/>
              <a:gd name="connsiteY4" fmla="*/ 2189325 h 6261100"/>
              <a:gd name="connsiteX5" fmla="*/ 11772512 w 11772512"/>
              <a:gd name="connsiteY5" fmla="*/ 2382561 h 6261100"/>
              <a:gd name="connsiteX6" fmla="*/ 11772512 w 11772512"/>
              <a:gd name="connsiteY6" fmla="*/ 2663456 h 6261100"/>
              <a:gd name="connsiteX7" fmla="*/ 11579276 w 11772512"/>
              <a:gd name="connsiteY7" fmla="*/ 2856692 h 6261100"/>
              <a:gd name="connsiteX8" fmla="*/ 11049000 w 11772512"/>
              <a:gd name="connsiteY8" fmla="*/ 2856692 h 6261100"/>
              <a:gd name="connsiteX9" fmla="*/ 11049000 w 11772512"/>
              <a:gd name="connsiteY9" fmla="*/ 5877983 h 6261100"/>
              <a:gd name="connsiteX10" fmla="*/ 10665883 w 11772512"/>
              <a:gd name="connsiteY10" fmla="*/ 6261100 h 6261100"/>
              <a:gd name="connsiteX11" fmla="*/ 383117 w 11772512"/>
              <a:gd name="connsiteY11" fmla="*/ 6261100 h 6261100"/>
              <a:gd name="connsiteX12" fmla="*/ 0 w 11772512"/>
              <a:gd name="connsiteY12" fmla="*/ 5877983 h 6261100"/>
              <a:gd name="connsiteX13" fmla="*/ 0 w 11772512"/>
              <a:gd name="connsiteY13" fmla="*/ 383117 h 6261100"/>
              <a:gd name="connsiteX14" fmla="*/ 383117 w 11772512"/>
              <a:gd name="connsiteY14" fmla="*/ 0 h 626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72512" h="6261100">
                <a:moveTo>
                  <a:pt x="383117" y="0"/>
                </a:moveTo>
                <a:lnTo>
                  <a:pt x="10665883" y="0"/>
                </a:lnTo>
                <a:cubicBezTo>
                  <a:pt x="10877473" y="0"/>
                  <a:pt x="11049000" y="171527"/>
                  <a:pt x="11049000" y="383117"/>
                </a:cubicBezTo>
                <a:lnTo>
                  <a:pt x="11049000" y="2189325"/>
                </a:lnTo>
                <a:lnTo>
                  <a:pt x="11579276" y="2189325"/>
                </a:lnTo>
                <a:cubicBezTo>
                  <a:pt x="11685997" y="2189325"/>
                  <a:pt x="11772512" y="2275840"/>
                  <a:pt x="11772512" y="2382561"/>
                </a:cubicBezTo>
                <a:lnTo>
                  <a:pt x="11772512" y="2663456"/>
                </a:lnTo>
                <a:cubicBezTo>
                  <a:pt x="11772512" y="2770177"/>
                  <a:pt x="11685997" y="2856692"/>
                  <a:pt x="11579276" y="2856692"/>
                </a:cubicBezTo>
                <a:lnTo>
                  <a:pt x="11049000" y="2856692"/>
                </a:lnTo>
                <a:lnTo>
                  <a:pt x="11049000" y="5877983"/>
                </a:lnTo>
                <a:cubicBezTo>
                  <a:pt x="11049000" y="6089573"/>
                  <a:pt x="10877473" y="6261100"/>
                  <a:pt x="10665883" y="6261100"/>
                </a:cubicBezTo>
                <a:lnTo>
                  <a:pt x="383117" y="6261100"/>
                </a:lnTo>
                <a:cubicBezTo>
                  <a:pt x="171527" y="6261100"/>
                  <a:pt x="0" y="6089573"/>
                  <a:pt x="0" y="5877983"/>
                </a:cubicBezTo>
                <a:lnTo>
                  <a:pt x="0" y="383117"/>
                </a:lnTo>
                <a:cubicBezTo>
                  <a:pt x="0" y="171527"/>
                  <a:pt x="171527" y="0"/>
                  <a:pt x="383117" y="0"/>
                </a:cubicBezTo>
                <a:close/>
              </a:path>
            </a:pathLst>
          </a:custGeom>
          <a:solidFill>
            <a:srgbClr val="E5E3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1350"/>
          </a:p>
        </p:txBody>
      </p:sp>
      <p:sp>
        <p:nvSpPr>
          <p:cNvPr id="10" name="TextBox 9">
            <a:extLst>
              <a:ext uri="{FF2B5EF4-FFF2-40B4-BE49-F238E27FC236}">
                <a16:creationId xmlns:a16="http://schemas.microsoft.com/office/drawing/2014/main" id="{64E249DC-D773-4E76-93D1-23BD28209C82}"/>
              </a:ext>
            </a:extLst>
          </p:cNvPr>
          <p:cNvSpPr txBox="1"/>
          <p:nvPr/>
        </p:nvSpPr>
        <p:spPr>
          <a:xfrm>
            <a:off x="1037828" y="469471"/>
            <a:ext cx="7099695" cy="646331"/>
          </a:xfrm>
          <a:prstGeom prst="rect">
            <a:avLst/>
          </a:prstGeom>
          <a:noFill/>
        </p:spPr>
        <p:txBody>
          <a:bodyPr wrap="square" rtlCol="0">
            <a:spAutoFit/>
          </a:bodyPr>
          <a:lstStyle/>
          <a:p>
            <a:pPr algn="ctr"/>
            <a:r>
              <a:rPr lang="vi-VN" sz="3600" b="1">
                <a:solidFill>
                  <a:srgbClr val="655D8A"/>
                </a:solidFill>
                <a:latin typeface="Calibri (Body)"/>
                <a:cs typeface="Hepta Slab" pitchFamily="2" charset="-93"/>
              </a:rPr>
              <a:t>Chế biến</a:t>
            </a:r>
          </a:p>
        </p:txBody>
      </p:sp>
      <p:sp>
        <p:nvSpPr>
          <p:cNvPr id="12" name="TextBox 11">
            <a:extLst>
              <a:ext uri="{FF2B5EF4-FFF2-40B4-BE49-F238E27FC236}">
                <a16:creationId xmlns:a16="http://schemas.microsoft.com/office/drawing/2014/main" id="{C7904475-55A4-4BA2-BF9A-873E80E959F6}"/>
              </a:ext>
            </a:extLst>
          </p:cNvPr>
          <p:cNvSpPr txBox="1"/>
          <p:nvPr/>
        </p:nvSpPr>
        <p:spPr>
          <a:xfrm>
            <a:off x="1722681" y="1225778"/>
            <a:ext cx="6179259" cy="3462486"/>
          </a:xfrm>
          <a:prstGeom prst="rect">
            <a:avLst/>
          </a:prstGeom>
          <a:noFill/>
        </p:spPr>
        <p:txBody>
          <a:bodyPr wrap="square" rtlCol="0">
            <a:spAutoFit/>
          </a:bodyPr>
          <a:lstStyle/>
          <a:p>
            <a:r>
              <a:rPr lang="vi-VN" sz="2400" b="1" dirty="0">
                <a:solidFill>
                  <a:srgbClr val="655D8A"/>
                </a:solidFill>
                <a:latin typeface="Calibri (Body)"/>
              </a:rPr>
              <a:t>Bước 1: Sơ chế </a:t>
            </a:r>
            <a:r>
              <a:rPr lang="en-US" sz="2400" b="1" dirty="0">
                <a:solidFill>
                  <a:srgbClr val="655D8A"/>
                </a:solidFill>
                <a:latin typeface="Calibri (Body)"/>
              </a:rPr>
              <a:t>3 </a:t>
            </a:r>
            <a:r>
              <a:rPr lang="en-US" sz="2400" b="1" dirty="0" err="1">
                <a:solidFill>
                  <a:srgbClr val="655D8A"/>
                </a:solidFill>
                <a:latin typeface="Calibri (Body)"/>
              </a:rPr>
              <a:t>loại</a:t>
            </a:r>
            <a:r>
              <a:rPr lang="en-US" sz="2400" b="1" dirty="0">
                <a:solidFill>
                  <a:srgbClr val="655D8A"/>
                </a:solidFill>
                <a:latin typeface="Calibri (Body)"/>
              </a:rPr>
              <a:t> </a:t>
            </a:r>
            <a:r>
              <a:rPr lang="en-US" sz="2400" b="1" dirty="0" err="1">
                <a:solidFill>
                  <a:srgbClr val="655D8A"/>
                </a:solidFill>
                <a:latin typeface="Calibri (Body)"/>
              </a:rPr>
              <a:t>quả</a:t>
            </a:r>
            <a:r>
              <a:rPr lang="vi-VN" sz="2400" b="1" dirty="0">
                <a:solidFill>
                  <a:srgbClr val="655D8A"/>
                </a:solidFill>
                <a:latin typeface="Calibri (Body)"/>
              </a:rPr>
              <a:t>:</a:t>
            </a:r>
          </a:p>
          <a:p>
            <a:pPr marL="342900" indent="-342900">
              <a:buFont typeface="Wingdings" panose="05000000000000000000" pitchFamily="2" charset="2"/>
              <a:buChar char="Ø"/>
            </a:pPr>
            <a:r>
              <a:rPr lang="en-US" sz="2400" dirty="0">
                <a:solidFill>
                  <a:srgbClr val="655D8A"/>
                </a:solidFill>
                <a:latin typeface="Calibri (Body)"/>
              </a:rPr>
              <a:t>  </a:t>
            </a:r>
            <a:r>
              <a:rPr lang="en-US" sz="2400" dirty="0" err="1">
                <a:solidFill>
                  <a:srgbClr val="655D8A"/>
                </a:solidFill>
                <a:latin typeface="Calibri (Body)"/>
              </a:rPr>
              <a:t>Mít</a:t>
            </a:r>
            <a:r>
              <a:rPr lang="en-US" sz="2400" dirty="0">
                <a:solidFill>
                  <a:srgbClr val="655D8A"/>
                </a:solidFill>
                <a:latin typeface="Calibri (Body)"/>
              </a:rPr>
              <a:t>: </a:t>
            </a:r>
            <a:r>
              <a:rPr lang="en-US" sz="2400" dirty="0" err="1">
                <a:solidFill>
                  <a:srgbClr val="655D8A"/>
                </a:solidFill>
                <a:latin typeface="Calibri (Body)"/>
              </a:rPr>
              <a:t>tách</a:t>
            </a:r>
            <a:r>
              <a:rPr lang="en-US" sz="2400" dirty="0">
                <a:solidFill>
                  <a:srgbClr val="655D8A"/>
                </a:solidFill>
                <a:latin typeface="Calibri (Body)"/>
              </a:rPr>
              <a:t> </a:t>
            </a:r>
            <a:r>
              <a:rPr lang="en-US" sz="2400" dirty="0" err="1">
                <a:solidFill>
                  <a:srgbClr val="655D8A"/>
                </a:solidFill>
                <a:latin typeface="Calibri (Body)"/>
              </a:rPr>
              <a:t>múi</a:t>
            </a:r>
            <a:r>
              <a:rPr lang="en-US" sz="2400" dirty="0">
                <a:solidFill>
                  <a:srgbClr val="655D8A"/>
                </a:solidFill>
                <a:latin typeface="Calibri (Body)"/>
              </a:rPr>
              <a:t>, </a:t>
            </a:r>
            <a:r>
              <a:rPr lang="en-US" sz="2400" dirty="0" err="1">
                <a:solidFill>
                  <a:srgbClr val="655D8A"/>
                </a:solidFill>
                <a:latin typeface="Calibri (Body)"/>
              </a:rPr>
              <a:t>lấy</a:t>
            </a:r>
            <a:r>
              <a:rPr lang="en-US" sz="2400" dirty="0">
                <a:solidFill>
                  <a:srgbClr val="655D8A"/>
                </a:solidFill>
                <a:latin typeface="Calibri (Body)"/>
              </a:rPr>
              <a:t> </a:t>
            </a:r>
            <a:r>
              <a:rPr lang="en-US" sz="2400" dirty="0" err="1">
                <a:solidFill>
                  <a:srgbClr val="655D8A"/>
                </a:solidFill>
                <a:latin typeface="Calibri (Body)"/>
              </a:rPr>
              <a:t>hột</a:t>
            </a:r>
            <a:r>
              <a:rPr lang="en-US" sz="2400" dirty="0">
                <a:solidFill>
                  <a:srgbClr val="655D8A"/>
                </a:solidFill>
                <a:latin typeface="Calibri (Body)"/>
              </a:rPr>
              <a:t>, </a:t>
            </a:r>
            <a:r>
              <a:rPr lang="en-US" sz="2400" dirty="0" err="1">
                <a:solidFill>
                  <a:srgbClr val="655D8A"/>
                </a:solidFill>
                <a:latin typeface="Calibri (Body)"/>
              </a:rPr>
              <a:t>ngâm</a:t>
            </a:r>
            <a:r>
              <a:rPr lang="en-US" sz="2400" dirty="0">
                <a:solidFill>
                  <a:srgbClr val="655D8A"/>
                </a:solidFill>
                <a:latin typeface="Calibri (Body)"/>
              </a:rPr>
              <a:t> </a:t>
            </a:r>
            <a:r>
              <a:rPr lang="en-US" sz="2400" dirty="0" err="1">
                <a:solidFill>
                  <a:srgbClr val="655D8A"/>
                </a:solidFill>
                <a:latin typeface="Calibri (Body)"/>
              </a:rPr>
              <a:t>nước</a:t>
            </a:r>
            <a:r>
              <a:rPr lang="en-US" sz="2400" dirty="0">
                <a:solidFill>
                  <a:srgbClr val="655D8A"/>
                </a:solidFill>
                <a:latin typeface="Calibri (Body)"/>
              </a:rPr>
              <a:t> </a:t>
            </a:r>
            <a:r>
              <a:rPr lang="en-US" sz="2400" dirty="0" err="1">
                <a:solidFill>
                  <a:srgbClr val="655D8A"/>
                </a:solidFill>
                <a:latin typeface="Calibri (Body)"/>
              </a:rPr>
              <a:t>cốt</a:t>
            </a:r>
            <a:r>
              <a:rPr lang="en-US" sz="2400" dirty="0">
                <a:solidFill>
                  <a:srgbClr val="655D8A"/>
                </a:solidFill>
                <a:latin typeface="Calibri (Body)"/>
              </a:rPr>
              <a:t> </a:t>
            </a:r>
            <a:r>
              <a:rPr lang="en-US" sz="2400" dirty="0" err="1">
                <a:solidFill>
                  <a:srgbClr val="655D8A"/>
                </a:solidFill>
                <a:latin typeface="Calibri (Body)"/>
              </a:rPr>
              <a:t>chanh</a:t>
            </a:r>
            <a:r>
              <a:rPr lang="en-US" sz="2400" dirty="0">
                <a:solidFill>
                  <a:srgbClr val="655D8A"/>
                </a:solidFill>
                <a:latin typeface="Calibri (Body)"/>
              </a:rPr>
              <a:t>, 2 </a:t>
            </a:r>
            <a:r>
              <a:rPr lang="en-US" sz="2400" dirty="0" err="1">
                <a:solidFill>
                  <a:srgbClr val="655D8A"/>
                </a:solidFill>
                <a:latin typeface="Calibri (Body)"/>
              </a:rPr>
              <a:t>muỗng</a:t>
            </a:r>
            <a:r>
              <a:rPr lang="en-US" sz="2400" dirty="0">
                <a:solidFill>
                  <a:srgbClr val="655D8A"/>
                </a:solidFill>
                <a:latin typeface="Calibri (Body)"/>
              </a:rPr>
              <a:t> </a:t>
            </a:r>
            <a:r>
              <a:rPr lang="en-US" sz="2400" dirty="0" err="1">
                <a:solidFill>
                  <a:srgbClr val="655D8A"/>
                </a:solidFill>
                <a:latin typeface="Calibri (Body)"/>
              </a:rPr>
              <a:t>cà</a:t>
            </a:r>
            <a:r>
              <a:rPr lang="en-US" sz="2400" dirty="0">
                <a:solidFill>
                  <a:srgbClr val="655D8A"/>
                </a:solidFill>
                <a:latin typeface="Calibri (Body)"/>
              </a:rPr>
              <a:t> </a:t>
            </a:r>
            <a:r>
              <a:rPr lang="en-US" sz="2400" dirty="0" err="1">
                <a:solidFill>
                  <a:srgbClr val="655D8A"/>
                </a:solidFill>
                <a:latin typeface="Calibri (Body)"/>
              </a:rPr>
              <a:t>phê</a:t>
            </a:r>
            <a:r>
              <a:rPr lang="en-US" sz="2400" dirty="0">
                <a:solidFill>
                  <a:srgbClr val="655D8A"/>
                </a:solidFill>
                <a:latin typeface="Calibri (Body)"/>
              </a:rPr>
              <a:t> </a:t>
            </a:r>
            <a:r>
              <a:rPr lang="en-US" sz="2400" dirty="0" err="1">
                <a:solidFill>
                  <a:srgbClr val="655D8A"/>
                </a:solidFill>
                <a:latin typeface="Calibri (Body)"/>
              </a:rPr>
              <a:t>đường</a:t>
            </a:r>
            <a:r>
              <a:rPr lang="en-US" sz="2400" dirty="0">
                <a:solidFill>
                  <a:srgbClr val="655D8A"/>
                </a:solidFill>
                <a:latin typeface="Calibri (Body)"/>
              </a:rPr>
              <a:t>, 1 </a:t>
            </a:r>
            <a:r>
              <a:rPr lang="en-US" sz="2400" dirty="0" err="1">
                <a:solidFill>
                  <a:srgbClr val="655D8A"/>
                </a:solidFill>
                <a:latin typeface="Calibri (Body)"/>
              </a:rPr>
              <a:t>muỗng</a:t>
            </a:r>
            <a:r>
              <a:rPr lang="en-US" sz="2400" dirty="0">
                <a:solidFill>
                  <a:srgbClr val="655D8A"/>
                </a:solidFill>
                <a:latin typeface="Calibri (Body)"/>
              </a:rPr>
              <a:t> </a:t>
            </a:r>
            <a:r>
              <a:rPr lang="en-US" sz="2400" dirty="0" err="1">
                <a:solidFill>
                  <a:srgbClr val="655D8A"/>
                </a:solidFill>
                <a:latin typeface="Calibri (Body)"/>
              </a:rPr>
              <a:t>cà</a:t>
            </a:r>
            <a:r>
              <a:rPr lang="en-US" sz="2400" dirty="0">
                <a:solidFill>
                  <a:srgbClr val="655D8A"/>
                </a:solidFill>
                <a:latin typeface="Calibri (Body)"/>
              </a:rPr>
              <a:t> </a:t>
            </a:r>
            <a:r>
              <a:rPr lang="en-US" sz="2400" dirty="0" err="1">
                <a:solidFill>
                  <a:srgbClr val="655D8A"/>
                </a:solidFill>
                <a:latin typeface="Calibri (Body)"/>
              </a:rPr>
              <a:t>phê</a:t>
            </a:r>
            <a:r>
              <a:rPr lang="en-US" sz="2400" dirty="0">
                <a:solidFill>
                  <a:srgbClr val="655D8A"/>
                </a:solidFill>
                <a:latin typeface="Calibri (Body)"/>
              </a:rPr>
              <a:t> </a:t>
            </a:r>
            <a:r>
              <a:rPr lang="en-US" sz="2400" dirty="0" err="1">
                <a:solidFill>
                  <a:srgbClr val="655D8A"/>
                </a:solidFill>
                <a:latin typeface="Calibri (Body)"/>
              </a:rPr>
              <a:t>muối</a:t>
            </a:r>
            <a:endParaRPr lang="en-US" sz="2400" dirty="0">
              <a:solidFill>
                <a:srgbClr val="655D8A"/>
              </a:solidFill>
              <a:latin typeface="Calibri (Body)"/>
            </a:endParaRPr>
          </a:p>
          <a:p>
            <a:pPr marL="342900" indent="-342900">
              <a:buFont typeface="Wingdings" panose="05000000000000000000" pitchFamily="2" charset="2"/>
              <a:buChar char="Ø"/>
            </a:pPr>
            <a:r>
              <a:rPr lang="en-US" sz="2400" dirty="0">
                <a:solidFill>
                  <a:srgbClr val="655D8A"/>
                </a:solidFill>
                <a:latin typeface="Calibri (Body)"/>
              </a:rPr>
              <a:t>  </a:t>
            </a:r>
            <a:r>
              <a:rPr lang="en-US" sz="2400" dirty="0" err="1">
                <a:solidFill>
                  <a:srgbClr val="655D8A"/>
                </a:solidFill>
                <a:latin typeface="Calibri (Body)"/>
              </a:rPr>
              <a:t>Khoai</a:t>
            </a:r>
            <a:r>
              <a:rPr lang="en-US" sz="2400" dirty="0">
                <a:solidFill>
                  <a:srgbClr val="655D8A"/>
                </a:solidFill>
                <a:latin typeface="Calibri (Body)"/>
              </a:rPr>
              <a:t> lang: </a:t>
            </a:r>
            <a:r>
              <a:rPr lang="en-US" sz="2400" dirty="0" err="1">
                <a:solidFill>
                  <a:srgbClr val="655D8A"/>
                </a:solidFill>
                <a:latin typeface="Calibri (Body)"/>
              </a:rPr>
              <a:t>gọt</a:t>
            </a:r>
            <a:r>
              <a:rPr lang="en-US" sz="2400" dirty="0">
                <a:solidFill>
                  <a:srgbClr val="655D8A"/>
                </a:solidFill>
                <a:latin typeface="Calibri (Body)"/>
              </a:rPr>
              <a:t> </a:t>
            </a:r>
            <a:r>
              <a:rPr lang="en-US" sz="2400" dirty="0" err="1">
                <a:solidFill>
                  <a:srgbClr val="655D8A"/>
                </a:solidFill>
                <a:latin typeface="Calibri (Body)"/>
              </a:rPr>
              <a:t>vỏ</a:t>
            </a:r>
            <a:r>
              <a:rPr lang="en-US" sz="2400" dirty="0">
                <a:solidFill>
                  <a:srgbClr val="655D8A"/>
                </a:solidFill>
                <a:latin typeface="Calibri (Body)"/>
              </a:rPr>
              <a:t>, </a:t>
            </a:r>
            <a:r>
              <a:rPr lang="en-US" sz="2400" dirty="0" err="1">
                <a:solidFill>
                  <a:srgbClr val="655D8A"/>
                </a:solidFill>
                <a:latin typeface="Calibri (Body)"/>
              </a:rPr>
              <a:t>ngâm</a:t>
            </a:r>
            <a:r>
              <a:rPr lang="en-US" sz="2400" dirty="0">
                <a:solidFill>
                  <a:srgbClr val="655D8A"/>
                </a:solidFill>
                <a:latin typeface="Calibri (Body)"/>
              </a:rPr>
              <a:t> </a:t>
            </a:r>
            <a:r>
              <a:rPr lang="en-US" sz="2400" dirty="0" err="1">
                <a:solidFill>
                  <a:srgbClr val="655D8A"/>
                </a:solidFill>
                <a:latin typeface="Calibri (Body)"/>
              </a:rPr>
              <a:t>với</a:t>
            </a:r>
            <a:r>
              <a:rPr lang="en-US" sz="2400" dirty="0">
                <a:solidFill>
                  <a:srgbClr val="655D8A"/>
                </a:solidFill>
                <a:latin typeface="Calibri (Body)"/>
              </a:rPr>
              <a:t> </a:t>
            </a:r>
            <a:r>
              <a:rPr lang="en-US" sz="2400" dirty="0" err="1">
                <a:solidFill>
                  <a:srgbClr val="655D8A"/>
                </a:solidFill>
                <a:latin typeface="Calibri (Body)"/>
              </a:rPr>
              <a:t>nước</a:t>
            </a:r>
            <a:r>
              <a:rPr lang="en-US" sz="2400" dirty="0">
                <a:solidFill>
                  <a:srgbClr val="655D8A"/>
                </a:solidFill>
                <a:latin typeface="Calibri (Body)"/>
              </a:rPr>
              <a:t> </a:t>
            </a:r>
            <a:r>
              <a:rPr lang="en-US" sz="2400" dirty="0" err="1">
                <a:solidFill>
                  <a:srgbClr val="655D8A"/>
                </a:solidFill>
                <a:latin typeface="Calibri (Body)"/>
              </a:rPr>
              <a:t>muối</a:t>
            </a:r>
            <a:r>
              <a:rPr lang="en-US" sz="2400" dirty="0">
                <a:solidFill>
                  <a:srgbClr val="655D8A"/>
                </a:solidFill>
                <a:latin typeface="Calibri (Body)"/>
              </a:rPr>
              <a:t> </a:t>
            </a:r>
            <a:r>
              <a:rPr lang="en-US" sz="2400" dirty="0" err="1">
                <a:solidFill>
                  <a:srgbClr val="655D8A"/>
                </a:solidFill>
                <a:latin typeface="Calibri (Body)"/>
              </a:rPr>
              <a:t>và</a:t>
            </a:r>
            <a:r>
              <a:rPr lang="en-US" sz="2400" dirty="0">
                <a:solidFill>
                  <a:srgbClr val="655D8A"/>
                </a:solidFill>
                <a:latin typeface="Calibri (Body)"/>
              </a:rPr>
              <a:t> </a:t>
            </a:r>
            <a:r>
              <a:rPr lang="en-US" sz="2400" dirty="0" err="1">
                <a:solidFill>
                  <a:srgbClr val="655D8A"/>
                </a:solidFill>
                <a:latin typeface="Calibri (Body)"/>
              </a:rPr>
              <a:t>cắt</a:t>
            </a:r>
            <a:r>
              <a:rPr lang="en-US" sz="2400" dirty="0">
                <a:solidFill>
                  <a:srgbClr val="655D8A"/>
                </a:solidFill>
                <a:latin typeface="Calibri (Body)"/>
              </a:rPr>
              <a:t> </a:t>
            </a:r>
            <a:r>
              <a:rPr lang="en-US" sz="2400" dirty="0" err="1">
                <a:solidFill>
                  <a:srgbClr val="655D8A"/>
                </a:solidFill>
                <a:latin typeface="Calibri (Body)"/>
              </a:rPr>
              <a:t>lát</a:t>
            </a:r>
            <a:r>
              <a:rPr lang="en-US" sz="2400" dirty="0">
                <a:solidFill>
                  <a:srgbClr val="655D8A"/>
                </a:solidFill>
                <a:latin typeface="Calibri (Body)"/>
              </a:rPr>
              <a:t>.</a:t>
            </a:r>
          </a:p>
          <a:p>
            <a:pPr marL="342900" indent="-342900">
              <a:buFont typeface="Wingdings" panose="05000000000000000000" pitchFamily="2" charset="2"/>
              <a:buChar char="Ø"/>
            </a:pPr>
            <a:r>
              <a:rPr lang="en-US" sz="2400" dirty="0">
                <a:solidFill>
                  <a:srgbClr val="655D8A"/>
                </a:solidFill>
                <a:latin typeface="Calibri (Body)"/>
              </a:rPr>
              <a:t>  </a:t>
            </a:r>
            <a:r>
              <a:rPr lang="en-US" sz="2400" dirty="0" err="1">
                <a:solidFill>
                  <a:srgbClr val="655D8A"/>
                </a:solidFill>
                <a:latin typeface="Calibri (Body)"/>
              </a:rPr>
              <a:t>Chuối</a:t>
            </a:r>
            <a:r>
              <a:rPr lang="en-US" sz="2400" dirty="0">
                <a:solidFill>
                  <a:srgbClr val="655D8A"/>
                </a:solidFill>
                <a:latin typeface="Calibri (Body)"/>
              </a:rPr>
              <a:t>: </a:t>
            </a:r>
            <a:r>
              <a:rPr lang="en-US" sz="2400" dirty="0" err="1">
                <a:solidFill>
                  <a:srgbClr val="655D8A"/>
                </a:solidFill>
                <a:latin typeface="Calibri (Body)"/>
              </a:rPr>
              <a:t>lọt</a:t>
            </a:r>
            <a:r>
              <a:rPr lang="en-US" sz="2400" dirty="0">
                <a:solidFill>
                  <a:srgbClr val="655D8A"/>
                </a:solidFill>
                <a:latin typeface="Calibri (Body)"/>
              </a:rPr>
              <a:t> </a:t>
            </a:r>
            <a:r>
              <a:rPr lang="en-US" sz="2400" dirty="0" err="1">
                <a:solidFill>
                  <a:srgbClr val="655D8A"/>
                </a:solidFill>
                <a:latin typeface="Calibri (Body)"/>
              </a:rPr>
              <a:t>vỏ</a:t>
            </a:r>
            <a:r>
              <a:rPr lang="en-US" sz="2400" dirty="0">
                <a:solidFill>
                  <a:srgbClr val="655D8A"/>
                </a:solidFill>
                <a:latin typeface="Calibri (Body)"/>
              </a:rPr>
              <a:t>, </a:t>
            </a:r>
            <a:r>
              <a:rPr lang="en-US" sz="2400" dirty="0" err="1">
                <a:solidFill>
                  <a:srgbClr val="655D8A"/>
                </a:solidFill>
                <a:latin typeface="Calibri (Body)"/>
              </a:rPr>
              <a:t>cát</a:t>
            </a:r>
            <a:r>
              <a:rPr lang="en-US" sz="2400" dirty="0">
                <a:solidFill>
                  <a:srgbClr val="655D8A"/>
                </a:solidFill>
                <a:latin typeface="Calibri (Body)"/>
              </a:rPr>
              <a:t> </a:t>
            </a:r>
            <a:r>
              <a:rPr lang="en-US" sz="2400" dirty="0" err="1">
                <a:solidFill>
                  <a:srgbClr val="655D8A"/>
                </a:solidFill>
                <a:latin typeface="Calibri (Body)"/>
              </a:rPr>
              <a:t>miếng</a:t>
            </a:r>
            <a:r>
              <a:rPr lang="en-US" sz="2400" dirty="0">
                <a:solidFill>
                  <a:srgbClr val="655D8A"/>
                </a:solidFill>
                <a:latin typeface="Calibri (Body)"/>
              </a:rPr>
              <a:t>, </a:t>
            </a:r>
            <a:r>
              <a:rPr lang="en-US" sz="2400" dirty="0" err="1">
                <a:solidFill>
                  <a:srgbClr val="655D8A"/>
                </a:solidFill>
                <a:latin typeface="Calibri (Body)"/>
              </a:rPr>
              <a:t>ngâm</a:t>
            </a:r>
            <a:r>
              <a:rPr lang="en-US" sz="2400" dirty="0">
                <a:solidFill>
                  <a:srgbClr val="655D8A"/>
                </a:solidFill>
                <a:latin typeface="Calibri (Body)"/>
              </a:rPr>
              <a:t> </a:t>
            </a:r>
            <a:r>
              <a:rPr lang="en-US" sz="2400" dirty="0" err="1">
                <a:solidFill>
                  <a:srgbClr val="655D8A"/>
                </a:solidFill>
                <a:latin typeface="Calibri (Body)"/>
              </a:rPr>
              <a:t>với</a:t>
            </a:r>
            <a:r>
              <a:rPr lang="en-US" sz="2400" dirty="0">
                <a:solidFill>
                  <a:srgbClr val="655D8A"/>
                </a:solidFill>
                <a:latin typeface="Calibri (Body)"/>
              </a:rPr>
              <a:t> </a:t>
            </a:r>
            <a:r>
              <a:rPr lang="en-US" sz="2400" dirty="0" err="1">
                <a:solidFill>
                  <a:srgbClr val="655D8A"/>
                </a:solidFill>
                <a:latin typeface="Calibri (Body)"/>
              </a:rPr>
              <a:t>nước</a:t>
            </a:r>
            <a:r>
              <a:rPr lang="en-US" sz="2400" dirty="0">
                <a:solidFill>
                  <a:srgbClr val="655D8A"/>
                </a:solidFill>
                <a:latin typeface="Calibri (Body)"/>
              </a:rPr>
              <a:t> </a:t>
            </a:r>
            <a:r>
              <a:rPr lang="en-US" sz="2400" dirty="0" err="1">
                <a:solidFill>
                  <a:srgbClr val="655D8A"/>
                </a:solidFill>
                <a:latin typeface="Calibri (Body)"/>
              </a:rPr>
              <a:t>chanh</a:t>
            </a:r>
            <a:r>
              <a:rPr lang="en-US" sz="2400" dirty="0">
                <a:solidFill>
                  <a:srgbClr val="655D8A"/>
                </a:solidFill>
                <a:latin typeface="Calibri (Body)"/>
              </a:rPr>
              <a:t>.</a:t>
            </a:r>
          </a:p>
          <a:p>
            <a:endParaRPr lang="en-US" sz="2700" dirty="0">
              <a:solidFill>
                <a:srgbClr val="495371"/>
              </a:solidFill>
            </a:endParaRPr>
          </a:p>
        </p:txBody>
      </p:sp>
    </p:spTree>
    <p:extLst>
      <p:ext uri="{BB962C8B-B14F-4D97-AF65-F5344CB8AC3E}">
        <p14:creationId xmlns:p14="http://schemas.microsoft.com/office/powerpoint/2010/main" val="27732709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362ED2-05C3-45A7-AB29-C85421509120}"/>
              </a:ext>
            </a:extLst>
          </p:cNvPr>
          <p:cNvSpPr/>
          <p:nvPr/>
        </p:nvSpPr>
        <p:spPr>
          <a:xfrm>
            <a:off x="-4689598" y="816212"/>
            <a:ext cx="2453640" cy="3540096"/>
          </a:xfrm>
          <a:prstGeom prst="rect">
            <a:avLst/>
          </a:prstGeom>
          <a:solidFill>
            <a:srgbClr val="463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Picture 17" descr="A picture containing wall, person, indoor&#10;&#10;Description automatically generated">
            <a:extLst>
              <a:ext uri="{FF2B5EF4-FFF2-40B4-BE49-F238E27FC236}">
                <a16:creationId xmlns:a16="http://schemas.microsoft.com/office/drawing/2014/main" id="{D4F41F84-A5D9-4736-9ED2-FA5904C27A32}"/>
              </a:ext>
            </a:extLst>
          </p:cNvPr>
          <p:cNvPicPr>
            <a:picLocks noChangeAspect="1"/>
          </p:cNvPicPr>
          <p:nvPr/>
        </p:nvPicPr>
        <p:blipFill rotWithShape="1">
          <a:blip r:embed="rId2">
            <a:extLst>
              <a:ext uri="{28A0092B-C50C-407E-A947-70E740481C1C}">
                <a14:useLocalDpi xmlns:a14="http://schemas.microsoft.com/office/drawing/2010/main" val="0"/>
              </a:ext>
            </a:extLst>
          </a:blip>
          <a:srcRect l="-40389" t="29954" r="99929" b="29586"/>
          <a:stretch/>
        </p:blipFill>
        <p:spPr>
          <a:xfrm>
            <a:off x="-4531162" y="968006"/>
            <a:ext cx="2136768" cy="3236976"/>
          </a:xfrm>
          <a:prstGeom prst="rect">
            <a:avLst/>
          </a:prstGeom>
        </p:spPr>
      </p:pic>
      <p:sp>
        <p:nvSpPr>
          <p:cNvPr id="2" name="Oval 1">
            <a:extLst>
              <a:ext uri="{FF2B5EF4-FFF2-40B4-BE49-F238E27FC236}">
                <a16:creationId xmlns:a16="http://schemas.microsoft.com/office/drawing/2014/main" id="{837C6F95-3EC9-425A-A6B6-00C606623341}"/>
              </a:ext>
            </a:extLst>
          </p:cNvPr>
          <p:cNvSpPr/>
          <p:nvPr/>
        </p:nvSpPr>
        <p:spPr>
          <a:xfrm>
            <a:off x="3966192" y="1263074"/>
            <a:ext cx="1215596" cy="1227953"/>
          </a:xfrm>
          <a:prstGeom prst="ellipse">
            <a:avLst/>
          </a:prstGeom>
          <a:blipFill dpi="0" rotWithShape="1">
            <a:blip r:embed="rId3" cstate="print">
              <a:extLst>
                <a:ext uri="{28A0092B-C50C-407E-A947-70E740481C1C}">
                  <a14:useLocalDpi xmlns:a14="http://schemas.microsoft.com/office/drawing/2010/main" val="0"/>
                </a:ext>
              </a:extLst>
            </a:blip>
            <a:srcRect/>
            <a:stretch>
              <a:fillRect t="-37994" b="-3799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a:extLst>
              <a:ext uri="{FF2B5EF4-FFF2-40B4-BE49-F238E27FC236}">
                <a16:creationId xmlns:a16="http://schemas.microsoft.com/office/drawing/2014/main" id="{B8F2D160-FE34-4BE4-A058-5267441A91A2}"/>
              </a:ext>
            </a:extLst>
          </p:cNvPr>
          <p:cNvSpPr txBox="1"/>
          <p:nvPr/>
        </p:nvSpPr>
        <p:spPr>
          <a:xfrm>
            <a:off x="3423778" y="2571751"/>
            <a:ext cx="2298356" cy="507831"/>
          </a:xfrm>
          <a:prstGeom prst="rect">
            <a:avLst/>
          </a:prstGeom>
          <a:noFill/>
        </p:spPr>
        <p:txBody>
          <a:bodyPr wrap="square" rtlCol="0">
            <a:spAutoFit/>
          </a:bodyPr>
          <a:lstStyle/>
          <a:p>
            <a:pPr algn="ctr"/>
            <a:r>
              <a:rPr lang="en-US" sz="2700" b="1">
                <a:solidFill>
                  <a:srgbClr val="644C00"/>
                </a:solidFill>
                <a:latin typeface="Arial" panose="020B0604020202020204" pitchFamily="34" charset="0"/>
                <a:cs typeface="Arial" panose="020B0604020202020204" pitchFamily="34" charset="0"/>
              </a:rPr>
              <a:t>Nội dung 3</a:t>
            </a:r>
          </a:p>
        </p:txBody>
      </p:sp>
      <p:sp>
        <p:nvSpPr>
          <p:cNvPr id="29" name="TextBox 28">
            <a:extLst>
              <a:ext uri="{FF2B5EF4-FFF2-40B4-BE49-F238E27FC236}">
                <a16:creationId xmlns:a16="http://schemas.microsoft.com/office/drawing/2014/main" id="{D7E2C9F4-F75D-42E9-BAA1-038A5C9446B6}"/>
              </a:ext>
            </a:extLst>
          </p:cNvPr>
          <p:cNvSpPr txBox="1"/>
          <p:nvPr/>
        </p:nvSpPr>
        <p:spPr>
          <a:xfrm>
            <a:off x="2728439" y="3056499"/>
            <a:ext cx="3687123" cy="323165"/>
          </a:xfrm>
          <a:prstGeom prst="rect">
            <a:avLst/>
          </a:prstGeom>
          <a:noFill/>
        </p:spPr>
        <p:txBody>
          <a:bodyPr wrap="square" rtlCol="0">
            <a:spAutoFit/>
          </a:bodyPr>
          <a:lstStyle/>
          <a:p>
            <a:pPr algn="ctr"/>
            <a:r>
              <a:rPr lang="en-US" sz="1500">
                <a:solidFill>
                  <a:srgbClr val="644C00"/>
                </a:solidFill>
                <a:latin typeface="Arial" panose="020B0604020202020204" pitchFamily="34" charset="0"/>
                <a:cs typeface="Arial" panose="020B0604020202020204" pitchFamily="34" charset="0"/>
              </a:rPr>
              <a:t>Ghi chú nội dung 3</a:t>
            </a:r>
          </a:p>
        </p:txBody>
      </p:sp>
      <p:sp>
        <p:nvSpPr>
          <p:cNvPr id="30" name="Freeform: Shape 29">
            <a:extLst>
              <a:ext uri="{FF2B5EF4-FFF2-40B4-BE49-F238E27FC236}">
                <a16:creationId xmlns:a16="http://schemas.microsoft.com/office/drawing/2014/main" id="{C155A419-616A-4A01-8098-511B4A0158D4}"/>
              </a:ext>
            </a:extLst>
          </p:cNvPr>
          <p:cNvSpPr/>
          <p:nvPr/>
        </p:nvSpPr>
        <p:spPr>
          <a:xfrm>
            <a:off x="179042" y="236935"/>
            <a:ext cx="8817267" cy="4700588"/>
          </a:xfrm>
          <a:custGeom>
            <a:avLst/>
            <a:gdLst>
              <a:gd name="connsiteX0" fmla="*/ 403624 w 11756356"/>
              <a:gd name="connsiteY0" fmla="*/ 0 h 6267450"/>
              <a:gd name="connsiteX1" fmla="*/ 10645376 w 11756356"/>
              <a:gd name="connsiteY1" fmla="*/ 0 h 6267450"/>
              <a:gd name="connsiteX2" fmla="*/ 11040800 w 11756356"/>
              <a:gd name="connsiteY2" fmla="*/ 322280 h 6267450"/>
              <a:gd name="connsiteX3" fmla="*/ 11041697 w 11756356"/>
              <a:gd name="connsiteY3" fmla="*/ 331182 h 6267450"/>
              <a:gd name="connsiteX4" fmla="*/ 11541611 w 11756356"/>
              <a:gd name="connsiteY4" fmla="*/ 331182 h 6267450"/>
              <a:gd name="connsiteX5" fmla="*/ 11756356 w 11756356"/>
              <a:gd name="connsiteY5" fmla="*/ 545927 h 6267450"/>
              <a:gd name="connsiteX6" fmla="*/ 11756356 w 11756356"/>
              <a:gd name="connsiteY6" fmla="*/ 802544 h 6267450"/>
              <a:gd name="connsiteX7" fmla="*/ 11541611 w 11756356"/>
              <a:gd name="connsiteY7" fmla="*/ 1017289 h 6267450"/>
              <a:gd name="connsiteX8" fmla="*/ 11049000 w 11756356"/>
              <a:gd name="connsiteY8" fmla="*/ 1017289 h 6267450"/>
              <a:gd name="connsiteX9" fmla="*/ 11049000 w 11756356"/>
              <a:gd name="connsiteY9" fmla="*/ 5863826 h 6267450"/>
              <a:gd name="connsiteX10" fmla="*/ 10645376 w 11756356"/>
              <a:gd name="connsiteY10" fmla="*/ 6267450 h 6267450"/>
              <a:gd name="connsiteX11" fmla="*/ 403624 w 11756356"/>
              <a:gd name="connsiteY11" fmla="*/ 6267450 h 6267450"/>
              <a:gd name="connsiteX12" fmla="*/ 0 w 11756356"/>
              <a:gd name="connsiteY12" fmla="*/ 5863826 h 6267450"/>
              <a:gd name="connsiteX13" fmla="*/ 0 w 11756356"/>
              <a:gd name="connsiteY13" fmla="*/ 403624 h 6267450"/>
              <a:gd name="connsiteX14" fmla="*/ 403624 w 11756356"/>
              <a:gd name="connsiteY14" fmla="*/ 0 h 626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56356" h="6267450">
                <a:moveTo>
                  <a:pt x="403624" y="0"/>
                </a:moveTo>
                <a:lnTo>
                  <a:pt x="10645376" y="0"/>
                </a:lnTo>
                <a:cubicBezTo>
                  <a:pt x="10840427" y="0"/>
                  <a:pt x="11003163" y="138355"/>
                  <a:pt x="11040800" y="322280"/>
                </a:cubicBezTo>
                <a:lnTo>
                  <a:pt x="11041697" y="331182"/>
                </a:lnTo>
                <a:lnTo>
                  <a:pt x="11541611" y="331182"/>
                </a:lnTo>
                <a:cubicBezTo>
                  <a:pt x="11660211" y="331182"/>
                  <a:pt x="11756356" y="427327"/>
                  <a:pt x="11756356" y="545927"/>
                </a:cubicBezTo>
                <a:lnTo>
                  <a:pt x="11756356" y="802544"/>
                </a:lnTo>
                <a:cubicBezTo>
                  <a:pt x="11756356" y="921144"/>
                  <a:pt x="11660211" y="1017289"/>
                  <a:pt x="11541611" y="1017289"/>
                </a:cubicBezTo>
                <a:lnTo>
                  <a:pt x="11049000" y="1017289"/>
                </a:lnTo>
                <a:lnTo>
                  <a:pt x="11049000" y="5863826"/>
                </a:lnTo>
                <a:cubicBezTo>
                  <a:pt x="11049000" y="6086741"/>
                  <a:pt x="10868291" y="6267450"/>
                  <a:pt x="10645376" y="6267450"/>
                </a:cubicBezTo>
                <a:lnTo>
                  <a:pt x="403624" y="6267450"/>
                </a:lnTo>
                <a:cubicBezTo>
                  <a:pt x="180709" y="6267450"/>
                  <a:pt x="0" y="6086741"/>
                  <a:pt x="0" y="5863826"/>
                </a:cubicBezTo>
                <a:lnTo>
                  <a:pt x="0" y="403624"/>
                </a:lnTo>
                <a:cubicBezTo>
                  <a:pt x="0" y="180709"/>
                  <a:pt x="180709" y="0"/>
                  <a:pt x="403624" y="0"/>
                </a:cubicBezTo>
                <a:close/>
              </a:path>
            </a:pathLst>
          </a:custGeom>
          <a:solidFill>
            <a:srgbClr val="655D8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1350"/>
          </a:p>
        </p:txBody>
      </p:sp>
      <p:sp>
        <p:nvSpPr>
          <p:cNvPr id="31" name="Freeform: Shape 30">
            <a:extLst>
              <a:ext uri="{FF2B5EF4-FFF2-40B4-BE49-F238E27FC236}">
                <a16:creationId xmlns:a16="http://schemas.microsoft.com/office/drawing/2014/main" id="{5CC99F65-7DE4-46D2-9E8E-0DC41626CE35}"/>
              </a:ext>
            </a:extLst>
          </p:cNvPr>
          <p:cNvSpPr/>
          <p:nvPr/>
        </p:nvSpPr>
        <p:spPr>
          <a:xfrm>
            <a:off x="-127213" y="236935"/>
            <a:ext cx="8828746" cy="4695825"/>
          </a:xfrm>
          <a:custGeom>
            <a:avLst/>
            <a:gdLst>
              <a:gd name="connsiteX0" fmla="*/ 383117 w 11771661"/>
              <a:gd name="connsiteY0" fmla="*/ 0 h 6261100"/>
              <a:gd name="connsiteX1" fmla="*/ 10665883 w 11771661"/>
              <a:gd name="connsiteY1" fmla="*/ 0 h 6261100"/>
              <a:gd name="connsiteX2" fmla="*/ 11049000 w 11771661"/>
              <a:gd name="connsiteY2" fmla="*/ 383117 h 6261100"/>
              <a:gd name="connsiteX3" fmla="*/ 11049000 w 11771661"/>
              <a:gd name="connsiteY3" fmla="*/ 1200331 h 6261100"/>
              <a:gd name="connsiteX4" fmla="*/ 11578425 w 11771661"/>
              <a:gd name="connsiteY4" fmla="*/ 1200331 h 6261100"/>
              <a:gd name="connsiteX5" fmla="*/ 11771661 w 11771661"/>
              <a:gd name="connsiteY5" fmla="*/ 1393567 h 6261100"/>
              <a:gd name="connsiteX6" fmla="*/ 11771661 w 11771661"/>
              <a:gd name="connsiteY6" fmla="*/ 1674462 h 6261100"/>
              <a:gd name="connsiteX7" fmla="*/ 11578425 w 11771661"/>
              <a:gd name="connsiteY7" fmla="*/ 1867698 h 6261100"/>
              <a:gd name="connsiteX8" fmla="*/ 11049000 w 11771661"/>
              <a:gd name="connsiteY8" fmla="*/ 1867698 h 6261100"/>
              <a:gd name="connsiteX9" fmla="*/ 11049000 w 11771661"/>
              <a:gd name="connsiteY9" fmla="*/ 5877983 h 6261100"/>
              <a:gd name="connsiteX10" fmla="*/ 10665883 w 11771661"/>
              <a:gd name="connsiteY10" fmla="*/ 6261100 h 6261100"/>
              <a:gd name="connsiteX11" fmla="*/ 383117 w 11771661"/>
              <a:gd name="connsiteY11" fmla="*/ 6261100 h 6261100"/>
              <a:gd name="connsiteX12" fmla="*/ 0 w 11771661"/>
              <a:gd name="connsiteY12" fmla="*/ 5877983 h 6261100"/>
              <a:gd name="connsiteX13" fmla="*/ 0 w 11771661"/>
              <a:gd name="connsiteY13" fmla="*/ 383117 h 6261100"/>
              <a:gd name="connsiteX14" fmla="*/ 383117 w 11771661"/>
              <a:gd name="connsiteY14" fmla="*/ 0 h 626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71661" h="6261100">
                <a:moveTo>
                  <a:pt x="383117" y="0"/>
                </a:moveTo>
                <a:lnTo>
                  <a:pt x="10665883" y="0"/>
                </a:lnTo>
                <a:cubicBezTo>
                  <a:pt x="10877473" y="0"/>
                  <a:pt x="11049000" y="171527"/>
                  <a:pt x="11049000" y="383117"/>
                </a:cubicBezTo>
                <a:lnTo>
                  <a:pt x="11049000" y="1200331"/>
                </a:lnTo>
                <a:lnTo>
                  <a:pt x="11578425" y="1200331"/>
                </a:lnTo>
                <a:cubicBezTo>
                  <a:pt x="11685146" y="1200331"/>
                  <a:pt x="11771661" y="1286846"/>
                  <a:pt x="11771661" y="1393567"/>
                </a:cubicBezTo>
                <a:lnTo>
                  <a:pt x="11771661" y="1674462"/>
                </a:lnTo>
                <a:cubicBezTo>
                  <a:pt x="11771661" y="1781183"/>
                  <a:pt x="11685146" y="1867698"/>
                  <a:pt x="11578425" y="1867698"/>
                </a:cubicBezTo>
                <a:lnTo>
                  <a:pt x="11049000" y="1867698"/>
                </a:lnTo>
                <a:lnTo>
                  <a:pt x="11049000" y="5877983"/>
                </a:lnTo>
                <a:cubicBezTo>
                  <a:pt x="11049000" y="6089573"/>
                  <a:pt x="10877473" y="6261100"/>
                  <a:pt x="10665883" y="6261100"/>
                </a:cubicBezTo>
                <a:lnTo>
                  <a:pt x="383117" y="6261100"/>
                </a:lnTo>
                <a:cubicBezTo>
                  <a:pt x="171527" y="6261100"/>
                  <a:pt x="0" y="6089573"/>
                  <a:pt x="0" y="5877983"/>
                </a:cubicBezTo>
                <a:lnTo>
                  <a:pt x="0" y="383117"/>
                </a:lnTo>
                <a:cubicBezTo>
                  <a:pt x="0" y="171527"/>
                  <a:pt x="171527" y="0"/>
                  <a:pt x="383117" y="0"/>
                </a:cubicBezTo>
                <a:close/>
              </a:path>
            </a:pathLst>
          </a:custGeom>
          <a:solidFill>
            <a:srgbClr val="D885A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1350"/>
          </a:p>
        </p:txBody>
      </p:sp>
      <p:sp>
        <p:nvSpPr>
          <p:cNvPr id="32" name="Freeform: Shape 31">
            <a:extLst>
              <a:ext uri="{FF2B5EF4-FFF2-40B4-BE49-F238E27FC236}">
                <a16:creationId xmlns:a16="http://schemas.microsoft.com/office/drawing/2014/main" id="{E8AB97F1-51AA-4086-ACDC-8C2C8647E251}"/>
              </a:ext>
            </a:extLst>
          </p:cNvPr>
          <p:cNvSpPr/>
          <p:nvPr/>
        </p:nvSpPr>
        <p:spPr>
          <a:xfrm>
            <a:off x="-7265139" y="244079"/>
            <a:ext cx="8829384" cy="4695825"/>
          </a:xfrm>
          <a:custGeom>
            <a:avLst/>
            <a:gdLst>
              <a:gd name="connsiteX0" fmla="*/ 383117 w 11772512"/>
              <a:gd name="connsiteY0" fmla="*/ 0 h 6261100"/>
              <a:gd name="connsiteX1" fmla="*/ 10665883 w 11772512"/>
              <a:gd name="connsiteY1" fmla="*/ 0 h 6261100"/>
              <a:gd name="connsiteX2" fmla="*/ 11049000 w 11772512"/>
              <a:gd name="connsiteY2" fmla="*/ 383117 h 6261100"/>
              <a:gd name="connsiteX3" fmla="*/ 11049000 w 11772512"/>
              <a:gd name="connsiteY3" fmla="*/ 2189325 h 6261100"/>
              <a:gd name="connsiteX4" fmla="*/ 11579276 w 11772512"/>
              <a:gd name="connsiteY4" fmla="*/ 2189325 h 6261100"/>
              <a:gd name="connsiteX5" fmla="*/ 11772512 w 11772512"/>
              <a:gd name="connsiteY5" fmla="*/ 2382561 h 6261100"/>
              <a:gd name="connsiteX6" fmla="*/ 11772512 w 11772512"/>
              <a:gd name="connsiteY6" fmla="*/ 2663456 h 6261100"/>
              <a:gd name="connsiteX7" fmla="*/ 11579276 w 11772512"/>
              <a:gd name="connsiteY7" fmla="*/ 2856692 h 6261100"/>
              <a:gd name="connsiteX8" fmla="*/ 11049000 w 11772512"/>
              <a:gd name="connsiteY8" fmla="*/ 2856692 h 6261100"/>
              <a:gd name="connsiteX9" fmla="*/ 11049000 w 11772512"/>
              <a:gd name="connsiteY9" fmla="*/ 5877983 h 6261100"/>
              <a:gd name="connsiteX10" fmla="*/ 10665883 w 11772512"/>
              <a:gd name="connsiteY10" fmla="*/ 6261100 h 6261100"/>
              <a:gd name="connsiteX11" fmla="*/ 383117 w 11772512"/>
              <a:gd name="connsiteY11" fmla="*/ 6261100 h 6261100"/>
              <a:gd name="connsiteX12" fmla="*/ 0 w 11772512"/>
              <a:gd name="connsiteY12" fmla="*/ 5877983 h 6261100"/>
              <a:gd name="connsiteX13" fmla="*/ 0 w 11772512"/>
              <a:gd name="connsiteY13" fmla="*/ 383117 h 6261100"/>
              <a:gd name="connsiteX14" fmla="*/ 383117 w 11772512"/>
              <a:gd name="connsiteY14" fmla="*/ 0 h 626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72512" h="6261100">
                <a:moveTo>
                  <a:pt x="383117" y="0"/>
                </a:moveTo>
                <a:lnTo>
                  <a:pt x="10665883" y="0"/>
                </a:lnTo>
                <a:cubicBezTo>
                  <a:pt x="10877473" y="0"/>
                  <a:pt x="11049000" y="171527"/>
                  <a:pt x="11049000" y="383117"/>
                </a:cubicBezTo>
                <a:lnTo>
                  <a:pt x="11049000" y="2189325"/>
                </a:lnTo>
                <a:lnTo>
                  <a:pt x="11579276" y="2189325"/>
                </a:lnTo>
                <a:cubicBezTo>
                  <a:pt x="11685997" y="2189325"/>
                  <a:pt x="11772512" y="2275840"/>
                  <a:pt x="11772512" y="2382561"/>
                </a:cubicBezTo>
                <a:lnTo>
                  <a:pt x="11772512" y="2663456"/>
                </a:lnTo>
                <a:cubicBezTo>
                  <a:pt x="11772512" y="2770177"/>
                  <a:pt x="11685997" y="2856692"/>
                  <a:pt x="11579276" y="2856692"/>
                </a:cubicBezTo>
                <a:lnTo>
                  <a:pt x="11049000" y="2856692"/>
                </a:lnTo>
                <a:lnTo>
                  <a:pt x="11049000" y="5877983"/>
                </a:lnTo>
                <a:cubicBezTo>
                  <a:pt x="11049000" y="6089573"/>
                  <a:pt x="10877473" y="6261100"/>
                  <a:pt x="10665883" y="6261100"/>
                </a:cubicBezTo>
                <a:lnTo>
                  <a:pt x="383117" y="6261100"/>
                </a:lnTo>
                <a:cubicBezTo>
                  <a:pt x="171527" y="6261100"/>
                  <a:pt x="0" y="6089573"/>
                  <a:pt x="0" y="5877983"/>
                </a:cubicBezTo>
                <a:lnTo>
                  <a:pt x="0" y="383117"/>
                </a:lnTo>
                <a:cubicBezTo>
                  <a:pt x="0" y="171527"/>
                  <a:pt x="171527" y="0"/>
                  <a:pt x="383117" y="0"/>
                </a:cubicBezTo>
                <a:close/>
              </a:path>
            </a:pathLst>
          </a:custGeom>
          <a:solidFill>
            <a:srgbClr val="E5E3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1350"/>
          </a:p>
        </p:txBody>
      </p:sp>
      <p:sp>
        <p:nvSpPr>
          <p:cNvPr id="10" name="TextBox 9">
            <a:extLst>
              <a:ext uri="{FF2B5EF4-FFF2-40B4-BE49-F238E27FC236}">
                <a16:creationId xmlns:a16="http://schemas.microsoft.com/office/drawing/2014/main" id="{64E249DC-D773-4E76-93D1-23BD28209C82}"/>
              </a:ext>
            </a:extLst>
          </p:cNvPr>
          <p:cNvSpPr txBox="1"/>
          <p:nvPr/>
        </p:nvSpPr>
        <p:spPr>
          <a:xfrm>
            <a:off x="1037828" y="469471"/>
            <a:ext cx="7099695" cy="646331"/>
          </a:xfrm>
          <a:prstGeom prst="rect">
            <a:avLst/>
          </a:prstGeom>
          <a:noFill/>
        </p:spPr>
        <p:txBody>
          <a:bodyPr wrap="square" rtlCol="0">
            <a:spAutoFit/>
          </a:bodyPr>
          <a:lstStyle/>
          <a:p>
            <a:pPr algn="ctr"/>
            <a:r>
              <a:rPr lang="vi-VN" sz="3600" b="1">
                <a:solidFill>
                  <a:srgbClr val="655D8A"/>
                </a:solidFill>
                <a:latin typeface="Calibri (Body)"/>
                <a:cs typeface="Hepta Slab" pitchFamily="2" charset="-93"/>
              </a:rPr>
              <a:t>Chế biến</a:t>
            </a:r>
          </a:p>
        </p:txBody>
      </p:sp>
      <p:sp>
        <p:nvSpPr>
          <p:cNvPr id="12" name="TextBox 11">
            <a:extLst>
              <a:ext uri="{FF2B5EF4-FFF2-40B4-BE49-F238E27FC236}">
                <a16:creationId xmlns:a16="http://schemas.microsoft.com/office/drawing/2014/main" id="{C7904475-55A4-4BA2-BF9A-873E80E959F6}"/>
              </a:ext>
            </a:extLst>
          </p:cNvPr>
          <p:cNvSpPr txBox="1"/>
          <p:nvPr/>
        </p:nvSpPr>
        <p:spPr>
          <a:xfrm>
            <a:off x="1739970" y="1417656"/>
            <a:ext cx="6179259" cy="2169825"/>
          </a:xfrm>
          <a:prstGeom prst="rect">
            <a:avLst/>
          </a:prstGeom>
          <a:noFill/>
        </p:spPr>
        <p:txBody>
          <a:bodyPr wrap="square" rtlCol="0">
            <a:spAutoFit/>
          </a:bodyPr>
          <a:lstStyle/>
          <a:p>
            <a:r>
              <a:rPr lang="en-US" sz="2700" b="1" dirty="0">
                <a:solidFill>
                  <a:srgbClr val="655D8A"/>
                </a:solidFill>
                <a:latin typeface="Calibri (Body)"/>
              </a:rPr>
              <a:t>B</a:t>
            </a:r>
            <a:r>
              <a:rPr lang="vi-VN" sz="2700" b="1" dirty="0">
                <a:solidFill>
                  <a:srgbClr val="655D8A"/>
                </a:solidFill>
                <a:latin typeface="Calibri (Body)"/>
              </a:rPr>
              <a:t>ước</a:t>
            </a:r>
            <a:r>
              <a:rPr lang="en-US" sz="2700" b="1" dirty="0">
                <a:solidFill>
                  <a:srgbClr val="655D8A"/>
                </a:solidFill>
                <a:latin typeface="Calibri (Body)"/>
              </a:rPr>
              <a:t> 2: </a:t>
            </a:r>
            <a:r>
              <a:rPr lang="en-US" sz="2700" b="1" dirty="0" err="1">
                <a:solidFill>
                  <a:srgbClr val="655D8A"/>
                </a:solidFill>
                <a:latin typeface="Calibri (Body)"/>
              </a:rPr>
              <a:t>Tiến</a:t>
            </a:r>
            <a:r>
              <a:rPr lang="en-US" sz="2700" b="1" dirty="0">
                <a:solidFill>
                  <a:srgbClr val="655D8A"/>
                </a:solidFill>
                <a:latin typeface="Calibri (Body)"/>
              </a:rPr>
              <a:t> </a:t>
            </a:r>
            <a:r>
              <a:rPr lang="en-US" sz="2700" b="1" dirty="0" err="1">
                <a:solidFill>
                  <a:srgbClr val="655D8A"/>
                </a:solidFill>
                <a:latin typeface="Calibri (Body)"/>
              </a:rPr>
              <a:t>hành</a:t>
            </a:r>
            <a:r>
              <a:rPr lang="en-US" sz="2700" b="1" dirty="0">
                <a:solidFill>
                  <a:srgbClr val="655D8A"/>
                </a:solidFill>
                <a:latin typeface="Calibri (Body)"/>
              </a:rPr>
              <a:t> </a:t>
            </a:r>
            <a:r>
              <a:rPr lang="en-US" sz="2700" b="1" dirty="0" err="1">
                <a:solidFill>
                  <a:srgbClr val="655D8A"/>
                </a:solidFill>
                <a:latin typeface="Calibri (Body)"/>
              </a:rPr>
              <a:t>sấy</a:t>
            </a:r>
            <a:r>
              <a:rPr lang="en-US" sz="2700" b="1" dirty="0">
                <a:solidFill>
                  <a:srgbClr val="655D8A"/>
                </a:solidFill>
                <a:latin typeface="Calibri (Body)"/>
              </a:rPr>
              <a:t>: </a:t>
            </a:r>
          </a:p>
          <a:p>
            <a:r>
              <a:rPr lang="en-US" sz="2700" dirty="0">
                <a:solidFill>
                  <a:srgbClr val="655D8A"/>
                </a:solidFill>
                <a:latin typeface="Calibri (Body)"/>
              </a:rPr>
              <a:t>  Cho </a:t>
            </a:r>
            <a:r>
              <a:rPr lang="en-US" sz="2700" dirty="0" err="1">
                <a:solidFill>
                  <a:srgbClr val="655D8A"/>
                </a:solidFill>
                <a:latin typeface="Calibri (Body)"/>
              </a:rPr>
              <a:t>ráo</a:t>
            </a:r>
            <a:r>
              <a:rPr lang="en-US" sz="2700" dirty="0">
                <a:solidFill>
                  <a:srgbClr val="655D8A"/>
                </a:solidFill>
                <a:latin typeface="Calibri (Body)"/>
              </a:rPr>
              <a:t> </a:t>
            </a:r>
            <a:r>
              <a:rPr lang="en-US" sz="2700" dirty="0" err="1">
                <a:solidFill>
                  <a:srgbClr val="655D8A"/>
                </a:solidFill>
                <a:latin typeface="Calibri (Body)"/>
              </a:rPr>
              <a:t>nước</a:t>
            </a:r>
            <a:r>
              <a:rPr lang="en-US" sz="2700" dirty="0">
                <a:solidFill>
                  <a:srgbClr val="655D8A"/>
                </a:solidFill>
                <a:latin typeface="Calibri (Body)"/>
              </a:rPr>
              <a:t> </a:t>
            </a:r>
            <a:r>
              <a:rPr lang="en-US" sz="2700" dirty="0" err="1">
                <a:solidFill>
                  <a:srgbClr val="655D8A"/>
                </a:solidFill>
                <a:latin typeface="Calibri (Body)"/>
              </a:rPr>
              <a:t>các</a:t>
            </a:r>
            <a:r>
              <a:rPr lang="en-US" sz="2700" dirty="0">
                <a:solidFill>
                  <a:srgbClr val="655D8A"/>
                </a:solidFill>
                <a:latin typeface="Calibri (Body)"/>
              </a:rPr>
              <a:t> </a:t>
            </a:r>
            <a:r>
              <a:rPr lang="en-US" sz="2700" dirty="0" err="1">
                <a:solidFill>
                  <a:srgbClr val="655D8A"/>
                </a:solidFill>
                <a:latin typeface="Calibri (Body)"/>
              </a:rPr>
              <a:t>loại</a:t>
            </a:r>
            <a:r>
              <a:rPr lang="en-US" sz="2700" dirty="0">
                <a:solidFill>
                  <a:srgbClr val="655D8A"/>
                </a:solidFill>
                <a:latin typeface="Calibri (Body)"/>
              </a:rPr>
              <a:t> </a:t>
            </a:r>
            <a:r>
              <a:rPr lang="en-US" sz="2700" dirty="0" err="1">
                <a:solidFill>
                  <a:srgbClr val="655D8A"/>
                </a:solidFill>
                <a:latin typeface="Calibri (Body)"/>
              </a:rPr>
              <a:t>quả</a:t>
            </a:r>
            <a:endParaRPr lang="en-US" sz="2700" dirty="0">
              <a:solidFill>
                <a:srgbClr val="655D8A"/>
              </a:solidFill>
              <a:latin typeface="Calibri (Body)"/>
            </a:endParaRPr>
          </a:p>
          <a:p>
            <a:r>
              <a:rPr lang="en-US" sz="2700" dirty="0">
                <a:solidFill>
                  <a:srgbClr val="655D8A"/>
                </a:solidFill>
                <a:latin typeface="Calibri (Body)"/>
              </a:rPr>
              <a:t>  </a:t>
            </a:r>
            <a:r>
              <a:rPr lang="en-US" sz="2700" dirty="0" err="1">
                <a:solidFill>
                  <a:srgbClr val="655D8A"/>
                </a:solidFill>
                <a:latin typeface="Calibri (Body)"/>
              </a:rPr>
              <a:t>Phơi</a:t>
            </a:r>
            <a:r>
              <a:rPr lang="en-US" sz="2700" dirty="0">
                <a:solidFill>
                  <a:srgbClr val="655D8A"/>
                </a:solidFill>
                <a:latin typeface="Calibri (Body)"/>
              </a:rPr>
              <a:t> </a:t>
            </a:r>
            <a:r>
              <a:rPr lang="en-US" sz="2700" dirty="0" err="1">
                <a:solidFill>
                  <a:srgbClr val="655D8A"/>
                </a:solidFill>
                <a:latin typeface="Calibri (Body)"/>
              </a:rPr>
              <a:t>tự</a:t>
            </a:r>
            <a:r>
              <a:rPr lang="en-US" sz="2700" dirty="0">
                <a:solidFill>
                  <a:srgbClr val="655D8A"/>
                </a:solidFill>
                <a:latin typeface="Calibri (Body)"/>
              </a:rPr>
              <a:t> </a:t>
            </a:r>
            <a:r>
              <a:rPr lang="en-US" sz="2700" dirty="0" err="1">
                <a:solidFill>
                  <a:srgbClr val="655D8A"/>
                </a:solidFill>
                <a:latin typeface="Calibri (Body)"/>
              </a:rPr>
              <a:t>nhiên</a:t>
            </a:r>
            <a:r>
              <a:rPr lang="en-US" sz="2700" dirty="0">
                <a:solidFill>
                  <a:srgbClr val="655D8A"/>
                </a:solidFill>
                <a:latin typeface="Calibri (Body)"/>
              </a:rPr>
              <a:t> </a:t>
            </a:r>
            <a:r>
              <a:rPr lang="en-US" sz="2700" dirty="0" err="1">
                <a:solidFill>
                  <a:srgbClr val="655D8A"/>
                </a:solidFill>
                <a:latin typeface="Calibri (Body)"/>
              </a:rPr>
              <a:t>từng</a:t>
            </a:r>
            <a:r>
              <a:rPr lang="en-US" sz="2700" dirty="0">
                <a:solidFill>
                  <a:srgbClr val="655D8A"/>
                </a:solidFill>
                <a:latin typeface="Calibri (Body)"/>
              </a:rPr>
              <a:t> </a:t>
            </a:r>
            <a:r>
              <a:rPr lang="en-US" sz="2700" dirty="0" err="1">
                <a:solidFill>
                  <a:srgbClr val="655D8A"/>
                </a:solidFill>
                <a:latin typeface="Calibri (Body)"/>
              </a:rPr>
              <a:t>loại</a:t>
            </a:r>
            <a:r>
              <a:rPr lang="en-US" sz="2700" dirty="0">
                <a:solidFill>
                  <a:srgbClr val="655D8A"/>
                </a:solidFill>
                <a:latin typeface="Calibri (Body)"/>
              </a:rPr>
              <a:t> </a:t>
            </a:r>
            <a:r>
              <a:rPr lang="en-US" sz="2700" dirty="0" err="1">
                <a:solidFill>
                  <a:srgbClr val="655D8A"/>
                </a:solidFill>
                <a:latin typeface="Calibri (Body)"/>
              </a:rPr>
              <a:t>quả</a:t>
            </a:r>
            <a:r>
              <a:rPr lang="en-US" sz="2700" dirty="0">
                <a:solidFill>
                  <a:srgbClr val="655D8A"/>
                </a:solidFill>
                <a:latin typeface="Calibri (Body)"/>
              </a:rPr>
              <a:t> </a:t>
            </a:r>
            <a:endParaRPr lang="en-US" sz="2700" dirty="0">
              <a:solidFill>
                <a:srgbClr val="495371"/>
              </a:solidFill>
            </a:endParaRPr>
          </a:p>
          <a:p>
            <a:pPr marL="428625" indent="-428625">
              <a:buFont typeface="Wingdings" panose="05000000000000000000" pitchFamily="2" charset="2"/>
              <a:buChar char="Ø"/>
            </a:pPr>
            <a:r>
              <a:rPr lang="en-US" sz="2700" dirty="0">
                <a:solidFill>
                  <a:srgbClr val="495371"/>
                </a:solidFill>
              </a:rPr>
              <a:t> </a:t>
            </a:r>
            <a:r>
              <a:rPr lang="en-US" sz="2700" dirty="0" err="1">
                <a:solidFill>
                  <a:srgbClr val="495371"/>
                </a:solidFill>
              </a:rPr>
              <a:t>Mít</a:t>
            </a:r>
            <a:r>
              <a:rPr lang="en-US" sz="2700" dirty="0">
                <a:solidFill>
                  <a:srgbClr val="495371"/>
                </a:solidFill>
              </a:rPr>
              <a:t>: </a:t>
            </a:r>
            <a:r>
              <a:rPr lang="en-US" sz="2700" dirty="0" err="1">
                <a:solidFill>
                  <a:srgbClr val="495371"/>
                </a:solidFill>
              </a:rPr>
              <a:t>xếp</a:t>
            </a:r>
            <a:r>
              <a:rPr lang="en-US" sz="2700" dirty="0">
                <a:solidFill>
                  <a:srgbClr val="495371"/>
                </a:solidFill>
              </a:rPr>
              <a:t> </a:t>
            </a:r>
            <a:r>
              <a:rPr lang="en-US" sz="2700" dirty="0" err="1">
                <a:solidFill>
                  <a:srgbClr val="495371"/>
                </a:solidFill>
              </a:rPr>
              <a:t>mít</a:t>
            </a:r>
            <a:r>
              <a:rPr lang="en-US" sz="2700" dirty="0">
                <a:solidFill>
                  <a:srgbClr val="495371"/>
                </a:solidFill>
              </a:rPr>
              <a:t> </a:t>
            </a:r>
            <a:r>
              <a:rPr lang="en-US" sz="2700" dirty="0" err="1">
                <a:solidFill>
                  <a:srgbClr val="495371"/>
                </a:solidFill>
              </a:rPr>
              <a:t>lên</a:t>
            </a:r>
            <a:r>
              <a:rPr lang="en-US" sz="2700" dirty="0">
                <a:solidFill>
                  <a:srgbClr val="495371"/>
                </a:solidFill>
              </a:rPr>
              <a:t> </a:t>
            </a:r>
            <a:r>
              <a:rPr lang="en-US" sz="2700" dirty="0" err="1">
                <a:solidFill>
                  <a:srgbClr val="495371"/>
                </a:solidFill>
              </a:rPr>
              <a:t>và</a:t>
            </a:r>
            <a:r>
              <a:rPr lang="en-US" sz="2700" dirty="0">
                <a:solidFill>
                  <a:srgbClr val="495371"/>
                </a:solidFill>
              </a:rPr>
              <a:t> </a:t>
            </a:r>
            <a:r>
              <a:rPr lang="en-US" sz="2700" dirty="0" err="1">
                <a:solidFill>
                  <a:srgbClr val="495371"/>
                </a:solidFill>
              </a:rPr>
              <a:t>đem</a:t>
            </a:r>
            <a:r>
              <a:rPr lang="en-US" sz="2700" dirty="0">
                <a:solidFill>
                  <a:srgbClr val="495371"/>
                </a:solidFill>
              </a:rPr>
              <a:t> </a:t>
            </a:r>
            <a:r>
              <a:rPr lang="en-US" sz="2700" dirty="0" err="1">
                <a:solidFill>
                  <a:srgbClr val="495371"/>
                </a:solidFill>
              </a:rPr>
              <a:t>phơi</a:t>
            </a:r>
            <a:r>
              <a:rPr lang="en-US" sz="2700" dirty="0">
                <a:solidFill>
                  <a:srgbClr val="495371"/>
                </a:solidFill>
              </a:rPr>
              <a:t> 2-3 </a:t>
            </a:r>
            <a:r>
              <a:rPr lang="en-US" sz="2700" dirty="0" err="1">
                <a:solidFill>
                  <a:srgbClr val="495371"/>
                </a:solidFill>
              </a:rPr>
              <a:t>ngày</a:t>
            </a:r>
            <a:r>
              <a:rPr lang="en-US" sz="2700" dirty="0">
                <a:solidFill>
                  <a:srgbClr val="495371"/>
                </a:solidFill>
              </a:rPr>
              <a:t> </a:t>
            </a:r>
            <a:r>
              <a:rPr lang="en-US" sz="2700" dirty="0" err="1">
                <a:solidFill>
                  <a:srgbClr val="495371"/>
                </a:solidFill>
              </a:rPr>
              <a:t>nắng</a:t>
            </a:r>
            <a:r>
              <a:rPr lang="en-US" sz="2700" dirty="0">
                <a:solidFill>
                  <a:srgbClr val="495371"/>
                </a:solidFill>
              </a:rPr>
              <a:t> </a:t>
            </a:r>
            <a:r>
              <a:rPr lang="en-US" sz="2700" dirty="0" err="1">
                <a:solidFill>
                  <a:srgbClr val="495371"/>
                </a:solidFill>
              </a:rPr>
              <a:t>rồi</a:t>
            </a:r>
            <a:r>
              <a:rPr lang="en-US" sz="2700" dirty="0">
                <a:solidFill>
                  <a:srgbClr val="495371"/>
                </a:solidFill>
              </a:rPr>
              <a:t> </a:t>
            </a:r>
            <a:r>
              <a:rPr lang="en-US" sz="2700" dirty="0" err="1">
                <a:solidFill>
                  <a:srgbClr val="495371"/>
                </a:solidFill>
              </a:rPr>
              <a:t>lấy</a:t>
            </a:r>
            <a:r>
              <a:rPr lang="en-US" sz="2700" dirty="0">
                <a:solidFill>
                  <a:srgbClr val="495371"/>
                </a:solidFill>
              </a:rPr>
              <a:t> </a:t>
            </a:r>
            <a:r>
              <a:rPr lang="en-US" sz="2700" dirty="0" err="1">
                <a:solidFill>
                  <a:srgbClr val="495371"/>
                </a:solidFill>
              </a:rPr>
              <a:t>vào</a:t>
            </a:r>
            <a:r>
              <a:rPr lang="en-US" sz="2700" dirty="0">
                <a:solidFill>
                  <a:srgbClr val="495371"/>
                </a:solidFill>
              </a:rPr>
              <a:t> </a:t>
            </a:r>
            <a:r>
              <a:rPr lang="en-US" sz="2700" dirty="0" err="1">
                <a:solidFill>
                  <a:srgbClr val="495371"/>
                </a:solidFill>
              </a:rPr>
              <a:t>bỏ</a:t>
            </a:r>
            <a:r>
              <a:rPr lang="en-US" sz="2700" dirty="0">
                <a:solidFill>
                  <a:srgbClr val="495371"/>
                </a:solidFill>
              </a:rPr>
              <a:t> </a:t>
            </a:r>
            <a:r>
              <a:rPr lang="en-US" sz="2700" dirty="0" err="1">
                <a:solidFill>
                  <a:srgbClr val="495371"/>
                </a:solidFill>
              </a:rPr>
              <a:t>hủ</a:t>
            </a:r>
            <a:r>
              <a:rPr lang="en-US" sz="2700" dirty="0">
                <a:solidFill>
                  <a:srgbClr val="495371"/>
                </a:solidFill>
              </a:rPr>
              <a:t>.</a:t>
            </a:r>
          </a:p>
        </p:txBody>
      </p:sp>
    </p:spTree>
    <p:extLst>
      <p:ext uri="{BB962C8B-B14F-4D97-AF65-F5344CB8AC3E}">
        <p14:creationId xmlns:p14="http://schemas.microsoft.com/office/powerpoint/2010/main" val="10165925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362ED2-05C3-45A7-AB29-C85421509120}"/>
              </a:ext>
            </a:extLst>
          </p:cNvPr>
          <p:cNvSpPr/>
          <p:nvPr/>
        </p:nvSpPr>
        <p:spPr>
          <a:xfrm>
            <a:off x="-4689598" y="816212"/>
            <a:ext cx="2453640" cy="3540096"/>
          </a:xfrm>
          <a:prstGeom prst="rect">
            <a:avLst/>
          </a:prstGeom>
          <a:solidFill>
            <a:srgbClr val="463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Picture 17" descr="A picture containing wall, person, indoor&#10;&#10;Description automatically generated">
            <a:extLst>
              <a:ext uri="{FF2B5EF4-FFF2-40B4-BE49-F238E27FC236}">
                <a16:creationId xmlns:a16="http://schemas.microsoft.com/office/drawing/2014/main" id="{D4F41F84-A5D9-4736-9ED2-FA5904C27A32}"/>
              </a:ext>
            </a:extLst>
          </p:cNvPr>
          <p:cNvPicPr>
            <a:picLocks noChangeAspect="1"/>
          </p:cNvPicPr>
          <p:nvPr/>
        </p:nvPicPr>
        <p:blipFill rotWithShape="1">
          <a:blip r:embed="rId2">
            <a:extLst>
              <a:ext uri="{28A0092B-C50C-407E-A947-70E740481C1C}">
                <a14:useLocalDpi xmlns:a14="http://schemas.microsoft.com/office/drawing/2010/main" val="0"/>
              </a:ext>
            </a:extLst>
          </a:blip>
          <a:srcRect l="-40389" t="29954" r="99929" b="29586"/>
          <a:stretch/>
        </p:blipFill>
        <p:spPr>
          <a:xfrm>
            <a:off x="-4531162" y="968006"/>
            <a:ext cx="2136768" cy="3236976"/>
          </a:xfrm>
          <a:prstGeom prst="rect">
            <a:avLst/>
          </a:prstGeom>
        </p:spPr>
      </p:pic>
      <p:sp>
        <p:nvSpPr>
          <p:cNvPr id="2" name="Oval 1">
            <a:extLst>
              <a:ext uri="{FF2B5EF4-FFF2-40B4-BE49-F238E27FC236}">
                <a16:creationId xmlns:a16="http://schemas.microsoft.com/office/drawing/2014/main" id="{837C6F95-3EC9-425A-A6B6-00C606623341}"/>
              </a:ext>
            </a:extLst>
          </p:cNvPr>
          <p:cNvSpPr/>
          <p:nvPr/>
        </p:nvSpPr>
        <p:spPr>
          <a:xfrm>
            <a:off x="3966192" y="1263074"/>
            <a:ext cx="1215596" cy="1227953"/>
          </a:xfrm>
          <a:prstGeom prst="ellipse">
            <a:avLst/>
          </a:prstGeom>
          <a:blipFill dpi="0" rotWithShape="1">
            <a:blip r:embed="rId3" cstate="print">
              <a:extLst>
                <a:ext uri="{28A0092B-C50C-407E-A947-70E740481C1C}">
                  <a14:useLocalDpi xmlns:a14="http://schemas.microsoft.com/office/drawing/2010/main" val="0"/>
                </a:ext>
              </a:extLst>
            </a:blip>
            <a:srcRect/>
            <a:stretch>
              <a:fillRect t="-37994" b="-3799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a:extLst>
              <a:ext uri="{FF2B5EF4-FFF2-40B4-BE49-F238E27FC236}">
                <a16:creationId xmlns:a16="http://schemas.microsoft.com/office/drawing/2014/main" id="{B8F2D160-FE34-4BE4-A058-5267441A91A2}"/>
              </a:ext>
            </a:extLst>
          </p:cNvPr>
          <p:cNvSpPr txBox="1"/>
          <p:nvPr/>
        </p:nvSpPr>
        <p:spPr>
          <a:xfrm>
            <a:off x="3423778" y="2571751"/>
            <a:ext cx="2298356" cy="507831"/>
          </a:xfrm>
          <a:prstGeom prst="rect">
            <a:avLst/>
          </a:prstGeom>
          <a:noFill/>
        </p:spPr>
        <p:txBody>
          <a:bodyPr wrap="square" rtlCol="0">
            <a:spAutoFit/>
          </a:bodyPr>
          <a:lstStyle/>
          <a:p>
            <a:pPr algn="ctr"/>
            <a:r>
              <a:rPr lang="en-US" sz="2700" b="1">
                <a:solidFill>
                  <a:srgbClr val="644C00"/>
                </a:solidFill>
                <a:latin typeface="Arial" panose="020B0604020202020204" pitchFamily="34" charset="0"/>
                <a:cs typeface="Arial" panose="020B0604020202020204" pitchFamily="34" charset="0"/>
              </a:rPr>
              <a:t>Nội dung 3</a:t>
            </a:r>
          </a:p>
        </p:txBody>
      </p:sp>
      <p:sp>
        <p:nvSpPr>
          <p:cNvPr id="29" name="TextBox 28">
            <a:extLst>
              <a:ext uri="{FF2B5EF4-FFF2-40B4-BE49-F238E27FC236}">
                <a16:creationId xmlns:a16="http://schemas.microsoft.com/office/drawing/2014/main" id="{D7E2C9F4-F75D-42E9-BAA1-038A5C9446B6}"/>
              </a:ext>
            </a:extLst>
          </p:cNvPr>
          <p:cNvSpPr txBox="1"/>
          <p:nvPr/>
        </p:nvSpPr>
        <p:spPr>
          <a:xfrm>
            <a:off x="2728439" y="3056499"/>
            <a:ext cx="3687123" cy="323165"/>
          </a:xfrm>
          <a:prstGeom prst="rect">
            <a:avLst/>
          </a:prstGeom>
          <a:noFill/>
        </p:spPr>
        <p:txBody>
          <a:bodyPr wrap="square" rtlCol="0">
            <a:spAutoFit/>
          </a:bodyPr>
          <a:lstStyle/>
          <a:p>
            <a:pPr algn="ctr"/>
            <a:r>
              <a:rPr lang="en-US" sz="1500">
                <a:solidFill>
                  <a:srgbClr val="644C00"/>
                </a:solidFill>
                <a:latin typeface="Arial" panose="020B0604020202020204" pitchFamily="34" charset="0"/>
                <a:cs typeface="Arial" panose="020B0604020202020204" pitchFamily="34" charset="0"/>
              </a:rPr>
              <a:t>Ghi chú nội dung 3</a:t>
            </a:r>
          </a:p>
        </p:txBody>
      </p:sp>
      <p:sp>
        <p:nvSpPr>
          <p:cNvPr id="30" name="Freeform: Shape 29">
            <a:extLst>
              <a:ext uri="{FF2B5EF4-FFF2-40B4-BE49-F238E27FC236}">
                <a16:creationId xmlns:a16="http://schemas.microsoft.com/office/drawing/2014/main" id="{C155A419-616A-4A01-8098-511B4A0158D4}"/>
              </a:ext>
            </a:extLst>
          </p:cNvPr>
          <p:cNvSpPr/>
          <p:nvPr/>
        </p:nvSpPr>
        <p:spPr>
          <a:xfrm>
            <a:off x="179042" y="236935"/>
            <a:ext cx="8817267" cy="4700588"/>
          </a:xfrm>
          <a:custGeom>
            <a:avLst/>
            <a:gdLst>
              <a:gd name="connsiteX0" fmla="*/ 403624 w 11756356"/>
              <a:gd name="connsiteY0" fmla="*/ 0 h 6267450"/>
              <a:gd name="connsiteX1" fmla="*/ 10645376 w 11756356"/>
              <a:gd name="connsiteY1" fmla="*/ 0 h 6267450"/>
              <a:gd name="connsiteX2" fmla="*/ 11040800 w 11756356"/>
              <a:gd name="connsiteY2" fmla="*/ 322280 h 6267450"/>
              <a:gd name="connsiteX3" fmla="*/ 11041697 w 11756356"/>
              <a:gd name="connsiteY3" fmla="*/ 331182 h 6267450"/>
              <a:gd name="connsiteX4" fmla="*/ 11541611 w 11756356"/>
              <a:gd name="connsiteY4" fmla="*/ 331182 h 6267450"/>
              <a:gd name="connsiteX5" fmla="*/ 11756356 w 11756356"/>
              <a:gd name="connsiteY5" fmla="*/ 545927 h 6267450"/>
              <a:gd name="connsiteX6" fmla="*/ 11756356 w 11756356"/>
              <a:gd name="connsiteY6" fmla="*/ 802544 h 6267450"/>
              <a:gd name="connsiteX7" fmla="*/ 11541611 w 11756356"/>
              <a:gd name="connsiteY7" fmla="*/ 1017289 h 6267450"/>
              <a:gd name="connsiteX8" fmla="*/ 11049000 w 11756356"/>
              <a:gd name="connsiteY8" fmla="*/ 1017289 h 6267450"/>
              <a:gd name="connsiteX9" fmla="*/ 11049000 w 11756356"/>
              <a:gd name="connsiteY9" fmla="*/ 5863826 h 6267450"/>
              <a:gd name="connsiteX10" fmla="*/ 10645376 w 11756356"/>
              <a:gd name="connsiteY10" fmla="*/ 6267450 h 6267450"/>
              <a:gd name="connsiteX11" fmla="*/ 403624 w 11756356"/>
              <a:gd name="connsiteY11" fmla="*/ 6267450 h 6267450"/>
              <a:gd name="connsiteX12" fmla="*/ 0 w 11756356"/>
              <a:gd name="connsiteY12" fmla="*/ 5863826 h 6267450"/>
              <a:gd name="connsiteX13" fmla="*/ 0 w 11756356"/>
              <a:gd name="connsiteY13" fmla="*/ 403624 h 6267450"/>
              <a:gd name="connsiteX14" fmla="*/ 403624 w 11756356"/>
              <a:gd name="connsiteY14" fmla="*/ 0 h 626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56356" h="6267450">
                <a:moveTo>
                  <a:pt x="403624" y="0"/>
                </a:moveTo>
                <a:lnTo>
                  <a:pt x="10645376" y="0"/>
                </a:lnTo>
                <a:cubicBezTo>
                  <a:pt x="10840427" y="0"/>
                  <a:pt x="11003163" y="138355"/>
                  <a:pt x="11040800" y="322280"/>
                </a:cubicBezTo>
                <a:lnTo>
                  <a:pt x="11041697" y="331182"/>
                </a:lnTo>
                <a:lnTo>
                  <a:pt x="11541611" y="331182"/>
                </a:lnTo>
                <a:cubicBezTo>
                  <a:pt x="11660211" y="331182"/>
                  <a:pt x="11756356" y="427327"/>
                  <a:pt x="11756356" y="545927"/>
                </a:cubicBezTo>
                <a:lnTo>
                  <a:pt x="11756356" y="802544"/>
                </a:lnTo>
                <a:cubicBezTo>
                  <a:pt x="11756356" y="921144"/>
                  <a:pt x="11660211" y="1017289"/>
                  <a:pt x="11541611" y="1017289"/>
                </a:cubicBezTo>
                <a:lnTo>
                  <a:pt x="11049000" y="1017289"/>
                </a:lnTo>
                <a:lnTo>
                  <a:pt x="11049000" y="5863826"/>
                </a:lnTo>
                <a:cubicBezTo>
                  <a:pt x="11049000" y="6086741"/>
                  <a:pt x="10868291" y="6267450"/>
                  <a:pt x="10645376" y="6267450"/>
                </a:cubicBezTo>
                <a:lnTo>
                  <a:pt x="403624" y="6267450"/>
                </a:lnTo>
                <a:cubicBezTo>
                  <a:pt x="180709" y="6267450"/>
                  <a:pt x="0" y="6086741"/>
                  <a:pt x="0" y="5863826"/>
                </a:cubicBezTo>
                <a:lnTo>
                  <a:pt x="0" y="403624"/>
                </a:lnTo>
                <a:cubicBezTo>
                  <a:pt x="0" y="180709"/>
                  <a:pt x="180709" y="0"/>
                  <a:pt x="403624" y="0"/>
                </a:cubicBezTo>
                <a:close/>
              </a:path>
            </a:pathLst>
          </a:custGeom>
          <a:solidFill>
            <a:srgbClr val="655D8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1350"/>
          </a:p>
        </p:txBody>
      </p:sp>
      <p:sp>
        <p:nvSpPr>
          <p:cNvPr id="31" name="Freeform: Shape 30">
            <a:extLst>
              <a:ext uri="{FF2B5EF4-FFF2-40B4-BE49-F238E27FC236}">
                <a16:creationId xmlns:a16="http://schemas.microsoft.com/office/drawing/2014/main" id="{5CC99F65-7DE4-46D2-9E8E-0DC41626CE35}"/>
              </a:ext>
            </a:extLst>
          </p:cNvPr>
          <p:cNvSpPr/>
          <p:nvPr/>
        </p:nvSpPr>
        <p:spPr>
          <a:xfrm>
            <a:off x="-127213" y="236935"/>
            <a:ext cx="8828746" cy="4695825"/>
          </a:xfrm>
          <a:custGeom>
            <a:avLst/>
            <a:gdLst>
              <a:gd name="connsiteX0" fmla="*/ 383117 w 11771661"/>
              <a:gd name="connsiteY0" fmla="*/ 0 h 6261100"/>
              <a:gd name="connsiteX1" fmla="*/ 10665883 w 11771661"/>
              <a:gd name="connsiteY1" fmla="*/ 0 h 6261100"/>
              <a:gd name="connsiteX2" fmla="*/ 11049000 w 11771661"/>
              <a:gd name="connsiteY2" fmla="*/ 383117 h 6261100"/>
              <a:gd name="connsiteX3" fmla="*/ 11049000 w 11771661"/>
              <a:gd name="connsiteY3" fmla="*/ 1200331 h 6261100"/>
              <a:gd name="connsiteX4" fmla="*/ 11578425 w 11771661"/>
              <a:gd name="connsiteY4" fmla="*/ 1200331 h 6261100"/>
              <a:gd name="connsiteX5" fmla="*/ 11771661 w 11771661"/>
              <a:gd name="connsiteY5" fmla="*/ 1393567 h 6261100"/>
              <a:gd name="connsiteX6" fmla="*/ 11771661 w 11771661"/>
              <a:gd name="connsiteY6" fmla="*/ 1674462 h 6261100"/>
              <a:gd name="connsiteX7" fmla="*/ 11578425 w 11771661"/>
              <a:gd name="connsiteY7" fmla="*/ 1867698 h 6261100"/>
              <a:gd name="connsiteX8" fmla="*/ 11049000 w 11771661"/>
              <a:gd name="connsiteY8" fmla="*/ 1867698 h 6261100"/>
              <a:gd name="connsiteX9" fmla="*/ 11049000 w 11771661"/>
              <a:gd name="connsiteY9" fmla="*/ 5877983 h 6261100"/>
              <a:gd name="connsiteX10" fmla="*/ 10665883 w 11771661"/>
              <a:gd name="connsiteY10" fmla="*/ 6261100 h 6261100"/>
              <a:gd name="connsiteX11" fmla="*/ 383117 w 11771661"/>
              <a:gd name="connsiteY11" fmla="*/ 6261100 h 6261100"/>
              <a:gd name="connsiteX12" fmla="*/ 0 w 11771661"/>
              <a:gd name="connsiteY12" fmla="*/ 5877983 h 6261100"/>
              <a:gd name="connsiteX13" fmla="*/ 0 w 11771661"/>
              <a:gd name="connsiteY13" fmla="*/ 383117 h 6261100"/>
              <a:gd name="connsiteX14" fmla="*/ 383117 w 11771661"/>
              <a:gd name="connsiteY14" fmla="*/ 0 h 626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71661" h="6261100">
                <a:moveTo>
                  <a:pt x="383117" y="0"/>
                </a:moveTo>
                <a:lnTo>
                  <a:pt x="10665883" y="0"/>
                </a:lnTo>
                <a:cubicBezTo>
                  <a:pt x="10877473" y="0"/>
                  <a:pt x="11049000" y="171527"/>
                  <a:pt x="11049000" y="383117"/>
                </a:cubicBezTo>
                <a:lnTo>
                  <a:pt x="11049000" y="1200331"/>
                </a:lnTo>
                <a:lnTo>
                  <a:pt x="11578425" y="1200331"/>
                </a:lnTo>
                <a:cubicBezTo>
                  <a:pt x="11685146" y="1200331"/>
                  <a:pt x="11771661" y="1286846"/>
                  <a:pt x="11771661" y="1393567"/>
                </a:cubicBezTo>
                <a:lnTo>
                  <a:pt x="11771661" y="1674462"/>
                </a:lnTo>
                <a:cubicBezTo>
                  <a:pt x="11771661" y="1781183"/>
                  <a:pt x="11685146" y="1867698"/>
                  <a:pt x="11578425" y="1867698"/>
                </a:cubicBezTo>
                <a:lnTo>
                  <a:pt x="11049000" y="1867698"/>
                </a:lnTo>
                <a:lnTo>
                  <a:pt x="11049000" y="5877983"/>
                </a:lnTo>
                <a:cubicBezTo>
                  <a:pt x="11049000" y="6089573"/>
                  <a:pt x="10877473" y="6261100"/>
                  <a:pt x="10665883" y="6261100"/>
                </a:cubicBezTo>
                <a:lnTo>
                  <a:pt x="383117" y="6261100"/>
                </a:lnTo>
                <a:cubicBezTo>
                  <a:pt x="171527" y="6261100"/>
                  <a:pt x="0" y="6089573"/>
                  <a:pt x="0" y="5877983"/>
                </a:cubicBezTo>
                <a:lnTo>
                  <a:pt x="0" y="383117"/>
                </a:lnTo>
                <a:cubicBezTo>
                  <a:pt x="0" y="171527"/>
                  <a:pt x="171527" y="0"/>
                  <a:pt x="383117" y="0"/>
                </a:cubicBezTo>
                <a:close/>
              </a:path>
            </a:pathLst>
          </a:custGeom>
          <a:solidFill>
            <a:srgbClr val="D885A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1350"/>
          </a:p>
        </p:txBody>
      </p:sp>
      <p:sp>
        <p:nvSpPr>
          <p:cNvPr id="32" name="Freeform: Shape 31">
            <a:extLst>
              <a:ext uri="{FF2B5EF4-FFF2-40B4-BE49-F238E27FC236}">
                <a16:creationId xmlns:a16="http://schemas.microsoft.com/office/drawing/2014/main" id="{E8AB97F1-51AA-4086-ACDC-8C2C8647E251}"/>
              </a:ext>
            </a:extLst>
          </p:cNvPr>
          <p:cNvSpPr/>
          <p:nvPr/>
        </p:nvSpPr>
        <p:spPr>
          <a:xfrm>
            <a:off x="-7265139" y="244079"/>
            <a:ext cx="8829384" cy="4695825"/>
          </a:xfrm>
          <a:custGeom>
            <a:avLst/>
            <a:gdLst>
              <a:gd name="connsiteX0" fmla="*/ 383117 w 11772512"/>
              <a:gd name="connsiteY0" fmla="*/ 0 h 6261100"/>
              <a:gd name="connsiteX1" fmla="*/ 10665883 w 11772512"/>
              <a:gd name="connsiteY1" fmla="*/ 0 h 6261100"/>
              <a:gd name="connsiteX2" fmla="*/ 11049000 w 11772512"/>
              <a:gd name="connsiteY2" fmla="*/ 383117 h 6261100"/>
              <a:gd name="connsiteX3" fmla="*/ 11049000 w 11772512"/>
              <a:gd name="connsiteY3" fmla="*/ 2189325 h 6261100"/>
              <a:gd name="connsiteX4" fmla="*/ 11579276 w 11772512"/>
              <a:gd name="connsiteY4" fmla="*/ 2189325 h 6261100"/>
              <a:gd name="connsiteX5" fmla="*/ 11772512 w 11772512"/>
              <a:gd name="connsiteY5" fmla="*/ 2382561 h 6261100"/>
              <a:gd name="connsiteX6" fmla="*/ 11772512 w 11772512"/>
              <a:gd name="connsiteY6" fmla="*/ 2663456 h 6261100"/>
              <a:gd name="connsiteX7" fmla="*/ 11579276 w 11772512"/>
              <a:gd name="connsiteY7" fmla="*/ 2856692 h 6261100"/>
              <a:gd name="connsiteX8" fmla="*/ 11049000 w 11772512"/>
              <a:gd name="connsiteY8" fmla="*/ 2856692 h 6261100"/>
              <a:gd name="connsiteX9" fmla="*/ 11049000 w 11772512"/>
              <a:gd name="connsiteY9" fmla="*/ 5877983 h 6261100"/>
              <a:gd name="connsiteX10" fmla="*/ 10665883 w 11772512"/>
              <a:gd name="connsiteY10" fmla="*/ 6261100 h 6261100"/>
              <a:gd name="connsiteX11" fmla="*/ 383117 w 11772512"/>
              <a:gd name="connsiteY11" fmla="*/ 6261100 h 6261100"/>
              <a:gd name="connsiteX12" fmla="*/ 0 w 11772512"/>
              <a:gd name="connsiteY12" fmla="*/ 5877983 h 6261100"/>
              <a:gd name="connsiteX13" fmla="*/ 0 w 11772512"/>
              <a:gd name="connsiteY13" fmla="*/ 383117 h 6261100"/>
              <a:gd name="connsiteX14" fmla="*/ 383117 w 11772512"/>
              <a:gd name="connsiteY14" fmla="*/ 0 h 626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72512" h="6261100">
                <a:moveTo>
                  <a:pt x="383117" y="0"/>
                </a:moveTo>
                <a:lnTo>
                  <a:pt x="10665883" y="0"/>
                </a:lnTo>
                <a:cubicBezTo>
                  <a:pt x="10877473" y="0"/>
                  <a:pt x="11049000" y="171527"/>
                  <a:pt x="11049000" y="383117"/>
                </a:cubicBezTo>
                <a:lnTo>
                  <a:pt x="11049000" y="2189325"/>
                </a:lnTo>
                <a:lnTo>
                  <a:pt x="11579276" y="2189325"/>
                </a:lnTo>
                <a:cubicBezTo>
                  <a:pt x="11685997" y="2189325"/>
                  <a:pt x="11772512" y="2275840"/>
                  <a:pt x="11772512" y="2382561"/>
                </a:cubicBezTo>
                <a:lnTo>
                  <a:pt x="11772512" y="2663456"/>
                </a:lnTo>
                <a:cubicBezTo>
                  <a:pt x="11772512" y="2770177"/>
                  <a:pt x="11685997" y="2856692"/>
                  <a:pt x="11579276" y="2856692"/>
                </a:cubicBezTo>
                <a:lnTo>
                  <a:pt x="11049000" y="2856692"/>
                </a:lnTo>
                <a:lnTo>
                  <a:pt x="11049000" y="5877983"/>
                </a:lnTo>
                <a:cubicBezTo>
                  <a:pt x="11049000" y="6089573"/>
                  <a:pt x="10877473" y="6261100"/>
                  <a:pt x="10665883" y="6261100"/>
                </a:cubicBezTo>
                <a:lnTo>
                  <a:pt x="383117" y="6261100"/>
                </a:lnTo>
                <a:cubicBezTo>
                  <a:pt x="171527" y="6261100"/>
                  <a:pt x="0" y="6089573"/>
                  <a:pt x="0" y="5877983"/>
                </a:cubicBezTo>
                <a:lnTo>
                  <a:pt x="0" y="383117"/>
                </a:lnTo>
                <a:cubicBezTo>
                  <a:pt x="0" y="171527"/>
                  <a:pt x="171527" y="0"/>
                  <a:pt x="383117" y="0"/>
                </a:cubicBezTo>
                <a:close/>
              </a:path>
            </a:pathLst>
          </a:custGeom>
          <a:solidFill>
            <a:srgbClr val="E5E3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1350"/>
          </a:p>
        </p:txBody>
      </p:sp>
      <p:sp>
        <p:nvSpPr>
          <p:cNvPr id="10" name="TextBox 9">
            <a:extLst>
              <a:ext uri="{FF2B5EF4-FFF2-40B4-BE49-F238E27FC236}">
                <a16:creationId xmlns:a16="http://schemas.microsoft.com/office/drawing/2014/main" id="{64E249DC-D773-4E76-93D1-23BD28209C82}"/>
              </a:ext>
            </a:extLst>
          </p:cNvPr>
          <p:cNvSpPr txBox="1"/>
          <p:nvPr/>
        </p:nvSpPr>
        <p:spPr>
          <a:xfrm>
            <a:off x="1037828" y="469471"/>
            <a:ext cx="7099695" cy="646331"/>
          </a:xfrm>
          <a:prstGeom prst="rect">
            <a:avLst/>
          </a:prstGeom>
          <a:noFill/>
        </p:spPr>
        <p:txBody>
          <a:bodyPr wrap="square" rtlCol="0">
            <a:spAutoFit/>
          </a:bodyPr>
          <a:lstStyle/>
          <a:p>
            <a:pPr algn="ctr"/>
            <a:r>
              <a:rPr lang="vi-VN" sz="3600" b="1">
                <a:solidFill>
                  <a:srgbClr val="655D8A"/>
                </a:solidFill>
                <a:latin typeface="Calibri (Body)"/>
                <a:cs typeface="Hepta Slab" pitchFamily="2" charset="-93"/>
              </a:rPr>
              <a:t>Chế biến</a:t>
            </a:r>
          </a:p>
        </p:txBody>
      </p:sp>
      <p:sp>
        <p:nvSpPr>
          <p:cNvPr id="12" name="TextBox 11">
            <a:extLst>
              <a:ext uri="{FF2B5EF4-FFF2-40B4-BE49-F238E27FC236}">
                <a16:creationId xmlns:a16="http://schemas.microsoft.com/office/drawing/2014/main" id="{C7904475-55A4-4BA2-BF9A-873E80E959F6}"/>
              </a:ext>
            </a:extLst>
          </p:cNvPr>
          <p:cNvSpPr txBox="1"/>
          <p:nvPr/>
        </p:nvSpPr>
        <p:spPr>
          <a:xfrm>
            <a:off x="1722681" y="1225778"/>
            <a:ext cx="6179259" cy="3693319"/>
          </a:xfrm>
          <a:prstGeom prst="rect">
            <a:avLst/>
          </a:prstGeom>
          <a:noFill/>
        </p:spPr>
        <p:txBody>
          <a:bodyPr wrap="square" rtlCol="0">
            <a:spAutoFit/>
          </a:bodyPr>
          <a:lstStyle/>
          <a:p>
            <a:r>
              <a:rPr lang="en-US" sz="2400" b="1" dirty="0">
                <a:solidFill>
                  <a:srgbClr val="655D8A"/>
                </a:solidFill>
                <a:latin typeface="Calibri (Body)"/>
              </a:rPr>
              <a:t>B</a:t>
            </a:r>
            <a:r>
              <a:rPr lang="vi-VN" sz="2400" b="1" dirty="0">
                <a:solidFill>
                  <a:srgbClr val="655D8A"/>
                </a:solidFill>
                <a:latin typeface="Calibri (Body)"/>
              </a:rPr>
              <a:t>ước</a:t>
            </a:r>
            <a:r>
              <a:rPr lang="en-US" sz="2400" b="1" dirty="0">
                <a:solidFill>
                  <a:srgbClr val="655D8A"/>
                </a:solidFill>
                <a:latin typeface="Calibri (Body)"/>
              </a:rPr>
              <a:t> 2: </a:t>
            </a:r>
            <a:r>
              <a:rPr lang="en-US" sz="2400" b="1" dirty="0" err="1">
                <a:solidFill>
                  <a:srgbClr val="655D8A"/>
                </a:solidFill>
                <a:latin typeface="Calibri (Body)"/>
              </a:rPr>
              <a:t>Tiến</a:t>
            </a:r>
            <a:r>
              <a:rPr lang="en-US" sz="2400" b="1" dirty="0">
                <a:solidFill>
                  <a:srgbClr val="655D8A"/>
                </a:solidFill>
                <a:latin typeface="Calibri (Body)"/>
              </a:rPr>
              <a:t> </a:t>
            </a:r>
            <a:r>
              <a:rPr lang="en-US" sz="2400" b="1" dirty="0" err="1">
                <a:solidFill>
                  <a:srgbClr val="655D8A"/>
                </a:solidFill>
                <a:latin typeface="Calibri (Body)"/>
              </a:rPr>
              <a:t>hành</a:t>
            </a:r>
            <a:r>
              <a:rPr lang="en-US" sz="2400" b="1" dirty="0">
                <a:solidFill>
                  <a:srgbClr val="655D8A"/>
                </a:solidFill>
                <a:latin typeface="Calibri (Body)"/>
              </a:rPr>
              <a:t> </a:t>
            </a:r>
            <a:r>
              <a:rPr lang="en-US" sz="2400" b="1" dirty="0" err="1">
                <a:solidFill>
                  <a:srgbClr val="655D8A"/>
                </a:solidFill>
                <a:latin typeface="Calibri (Body)"/>
              </a:rPr>
              <a:t>sấy</a:t>
            </a:r>
            <a:r>
              <a:rPr lang="en-US" sz="2400" b="1" dirty="0">
                <a:solidFill>
                  <a:srgbClr val="655D8A"/>
                </a:solidFill>
                <a:latin typeface="Calibri (Body)"/>
              </a:rPr>
              <a:t>: </a:t>
            </a:r>
          </a:p>
          <a:p>
            <a:r>
              <a:rPr lang="en-US" sz="2400" dirty="0">
                <a:solidFill>
                  <a:srgbClr val="655D8A"/>
                </a:solidFill>
                <a:latin typeface="Calibri (Body)"/>
              </a:rPr>
              <a:t>  Cho </a:t>
            </a:r>
            <a:r>
              <a:rPr lang="en-US" sz="2400" dirty="0" err="1">
                <a:solidFill>
                  <a:srgbClr val="655D8A"/>
                </a:solidFill>
                <a:latin typeface="Calibri (Body)"/>
              </a:rPr>
              <a:t>ráo</a:t>
            </a:r>
            <a:r>
              <a:rPr lang="en-US" sz="2400" dirty="0">
                <a:solidFill>
                  <a:srgbClr val="655D8A"/>
                </a:solidFill>
                <a:latin typeface="Calibri (Body)"/>
              </a:rPr>
              <a:t> </a:t>
            </a:r>
            <a:r>
              <a:rPr lang="en-US" sz="2400" dirty="0" err="1">
                <a:solidFill>
                  <a:srgbClr val="655D8A"/>
                </a:solidFill>
                <a:latin typeface="Calibri (Body)"/>
              </a:rPr>
              <a:t>nước</a:t>
            </a:r>
            <a:r>
              <a:rPr lang="en-US" sz="2400" dirty="0">
                <a:solidFill>
                  <a:srgbClr val="655D8A"/>
                </a:solidFill>
                <a:latin typeface="Calibri (Body)"/>
              </a:rPr>
              <a:t> </a:t>
            </a:r>
            <a:r>
              <a:rPr lang="en-US" sz="2400" dirty="0" err="1">
                <a:solidFill>
                  <a:srgbClr val="655D8A"/>
                </a:solidFill>
                <a:latin typeface="Calibri (Body)"/>
              </a:rPr>
              <a:t>các</a:t>
            </a:r>
            <a:r>
              <a:rPr lang="en-US" sz="2400" dirty="0">
                <a:solidFill>
                  <a:srgbClr val="655D8A"/>
                </a:solidFill>
                <a:latin typeface="Calibri (Body)"/>
              </a:rPr>
              <a:t> </a:t>
            </a:r>
            <a:r>
              <a:rPr lang="en-US" sz="2400" dirty="0" err="1">
                <a:solidFill>
                  <a:srgbClr val="655D8A"/>
                </a:solidFill>
                <a:latin typeface="Calibri (Body)"/>
              </a:rPr>
              <a:t>loại</a:t>
            </a:r>
            <a:r>
              <a:rPr lang="en-US" sz="2400" dirty="0">
                <a:solidFill>
                  <a:srgbClr val="655D8A"/>
                </a:solidFill>
                <a:latin typeface="Calibri (Body)"/>
              </a:rPr>
              <a:t> </a:t>
            </a:r>
            <a:r>
              <a:rPr lang="en-US" sz="2400" dirty="0" err="1">
                <a:solidFill>
                  <a:srgbClr val="655D8A"/>
                </a:solidFill>
                <a:latin typeface="Calibri (Body)"/>
              </a:rPr>
              <a:t>quả</a:t>
            </a:r>
            <a:endParaRPr lang="en-US" sz="2400" dirty="0">
              <a:solidFill>
                <a:srgbClr val="655D8A"/>
              </a:solidFill>
              <a:latin typeface="Calibri (Body)"/>
            </a:endParaRPr>
          </a:p>
          <a:p>
            <a:r>
              <a:rPr lang="en-US" sz="2400" dirty="0">
                <a:solidFill>
                  <a:srgbClr val="655D8A"/>
                </a:solidFill>
                <a:latin typeface="Calibri (Body)"/>
              </a:rPr>
              <a:t>  </a:t>
            </a:r>
            <a:r>
              <a:rPr lang="en-US" sz="2400" dirty="0" err="1">
                <a:solidFill>
                  <a:srgbClr val="655D8A"/>
                </a:solidFill>
                <a:latin typeface="Calibri (Body)"/>
              </a:rPr>
              <a:t>Phơi</a:t>
            </a:r>
            <a:r>
              <a:rPr lang="en-US" sz="2400" dirty="0">
                <a:solidFill>
                  <a:srgbClr val="655D8A"/>
                </a:solidFill>
                <a:latin typeface="Calibri (Body)"/>
              </a:rPr>
              <a:t> </a:t>
            </a:r>
            <a:r>
              <a:rPr lang="en-US" sz="2400" dirty="0" err="1">
                <a:solidFill>
                  <a:srgbClr val="655D8A"/>
                </a:solidFill>
                <a:latin typeface="Calibri (Body)"/>
              </a:rPr>
              <a:t>tự</a:t>
            </a:r>
            <a:r>
              <a:rPr lang="en-US" sz="2400" dirty="0">
                <a:solidFill>
                  <a:srgbClr val="655D8A"/>
                </a:solidFill>
                <a:latin typeface="Calibri (Body)"/>
              </a:rPr>
              <a:t> </a:t>
            </a:r>
            <a:r>
              <a:rPr lang="en-US" sz="2400" dirty="0" err="1">
                <a:solidFill>
                  <a:srgbClr val="655D8A"/>
                </a:solidFill>
                <a:latin typeface="Calibri (Body)"/>
              </a:rPr>
              <a:t>nhiên</a:t>
            </a:r>
            <a:r>
              <a:rPr lang="en-US" sz="2400" dirty="0">
                <a:solidFill>
                  <a:srgbClr val="655D8A"/>
                </a:solidFill>
                <a:latin typeface="Calibri (Body)"/>
              </a:rPr>
              <a:t> </a:t>
            </a:r>
            <a:r>
              <a:rPr lang="en-US" sz="2400" dirty="0" err="1">
                <a:solidFill>
                  <a:srgbClr val="655D8A"/>
                </a:solidFill>
                <a:latin typeface="Calibri (Body)"/>
              </a:rPr>
              <a:t>từng</a:t>
            </a:r>
            <a:r>
              <a:rPr lang="en-US" sz="2400" dirty="0">
                <a:solidFill>
                  <a:srgbClr val="655D8A"/>
                </a:solidFill>
                <a:latin typeface="Calibri (Body)"/>
              </a:rPr>
              <a:t> </a:t>
            </a:r>
            <a:r>
              <a:rPr lang="en-US" sz="2400" dirty="0" err="1">
                <a:solidFill>
                  <a:srgbClr val="655D8A"/>
                </a:solidFill>
                <a:latin typeface="Calibri (Body)"/>
              </a:rPr>
              <a:t>loại</a:t>
            </a:r>
            <a:r>
              <a:rPr lang="en-US" sz="2400" dirty="0">
                <a:solidFill>
                  <a:srgbClr val="655D8A"/>
                </a:solidFill>
                <a:latin typeface="Calibri (Body)"/>
              </a:rPr>
              <a:t> </a:t>
            </a:r>
            <a:r>
              <a:rPr lang="en-US" sz="2400" dirty="0" err="1">
                <a:solidFill>
                  <a:srgbClr val="655D8A"/>
                </a:solidFill>
                <a:latin typeface="Calibri (Body)"/>
              </a:rPr>
              <a:t>quả</a:t>
            </a:r>
            <a:r>
              <a:rPr lang="en-US" sz="2400" dirty="0">
                <a:solidFill>
                  <a:srgbClr val="655D8A"/>
                </a:solidFill>
                <a:latin typeface="Calibri (Body)"/>
              </a:rPr>
              <a:t> </a:t>
            </a:r>
            <a:endParaRPr lang="en-US" sz="2700" dirty="0">
              <a:solidFill>
                <a:srgbClr val="495371"/>
              </a:solidFill>
            </a:endParaRPr>
          </a:p>
          <a:p>
            <a:pPr marL="428625" indent="-428625">
              <a:buFont typeface="Wingdings" panose="05000000000000000000" pitchFamily="2" charset="2"/>
              <a:buChar char="Ø"/>
            </a:pPr>
            <a:r>
              <a:rPr lang="en-US" sz="2700" dirty="0">
                <a:solidFill>
                  <a:srgbClr val="495371"/>
                </a:solidFill>
              </a:rPr>
              <a:t> </a:t>
            </a:r>
            <a:r>
              <a:rPr lang="en-US" sz="2700" dirty="0" err="1">
                <a:solidFill>
                  <a:srgbClr val="495371"/>
                </a:solidFill>
              </a:rPr>
              <a:t>Chuối</a:t>
            </a:r>
            <a:r>
              <a:rPr lang="en-US" sz="2700" dirty="0">
                <a:solidFill>
                  <a:srgbClr val="495371"/>
                </a:solidFill>
              </a:rPr>
              <a:t>: </a:t>
            </a:r>
            <a:r>
              <a:rPr lang="en-US" sz="2700" dirty="0" err="1">
                <a:solidFill>
                  <a:srgbClr val="495371"/>
                </a:solidFill>
              </a:rPr>
              <a:t>cho</a:t>
            </a:r>
            <a:r>
              <a:rPr lang="en-US" sz="2700" dirty="0">
                <a:solidFill>
                  <a:srgbClr val="495371"/>
                </a:solidFill>
              </a:rPr>
              <a:t> </a:t>
            </a:r>
            <a:r>
              <a:rPr lang="en-US" sz="2700" dirty="0" err="1">
                <a:solidFill>
                  <a:srgbClr val="495371"/>
                </a:solidFill>
              </a:rPr>
              <a:t>chuối</a:t>
            </a:r>
            <a:r>
              <a:rPr lang="en-US" sz="2700" dirty="0">
                <a:solidFill>
                  <a:srgbClr val="495371"/>
                </a:solidFill>
              </a:rPr>
              <a:t> </a:t>
            </a:r>
            <a:r>
              <a:rPr lang="en-US" sz="2700" dirty="0" err="1">
                <a:solidFill>
                  <a:srgbClr val="495371"/>
                </a:solidFill>
              </a:rPr>
              <a:t>vào</a:t>
            </a:r>
            <a:r>
              <a:rPr lang="en-US" sz="2700" dirty="0">
                <a:solidFill>
                  <a:srgbClr val="495371"/>
                </a:solidFill>
              </a:rPr>
              <a:t> </a:t>
            </a:r>
            <a:r>
              <a:rPr lang="en-US" sz="2700" dirty="0" err="1">
                <a:solidFill>
                  <a:srgbClr val="495371"/>
                </a:solidFill>
              </a:rPr>
              <a:t>màng</a:t>
            </a:r>
            <a:r>
              <a:rPr lang="en-US" sz="2700" dirty="0">
                <a:solidFill>
                  <a:srgbClr val="495371"/>
                </a:solidFill>
              </a:rPr>
              <a:t> </a:t>
            </a:r>
            <a:r>
              <a:rPr lang="en-US" sz="2700" dirty="0" err="1">
                <a:solidFill>
                  <a:srgbClr val="495371"/>
                </a:solidFill>
              </a:rPr>
              <a:t>bọc</a:t>
            </a:r>
            <a:r>
              <a:rPr lang="en-US" sz="2700" dirty="0">
                <a:solidFill>
                  <a:srgbClr val="495371"/>
                </a:solidFill>
              </a:rPr>
              <a:t> </a:t>
            </a:r>
            <a:r>
              <a:rPr lang="en-US" sz="2700" dirty="0" err="1">
                <a:solidFill>
                  <a:srgbClr val="495371"/>
                </a:solidFill>
              </a:rPr>
              <a:t>thực</a:t>
            </a:r>
            <a:r>
              <a:rPr lang="en-US" sz="2700" dirty="0">
                <a:solidFill>
                  <a:srgbClr val="495371"/>
                </a:solidFill>
              </a:rPr>
              <a:t> </a:t>
            </a:r>
            <a:r>
              <a:rPr lang="en-US" sz="2700" dirty="0" err="1">
                <a:solidFill>
                  <a:srgbClr val="495371"/>
                </a:solidFill>
              </a:rPr>
              <a:t>phẩm</a:t>
            </a:r>
            <a:r>
              <a:rPr lang="en-US" sz="2700" dirty="0">
                <a:solidFill>
                  <a:srgbClr val="495371"/>
                </a:solidFill>
              </a:rPr>
              <a:t>, </a:t>
            </a:r>
            <a:r>
              <a:rPr lang="en-US" sz="2700" dirty="0" err="1">
                <a:solidFill>
                  <a:srgbClr val="495371"/>
                </a:solidFill>
              </a:rPr>
              <a:t>đem</a:t>
            </a:r>
            <a:r>
              <a:rPr lang="en-US" sz="2700" dirty="0">
                <a:solidFill>
                  <a:srgbClr val="495371"/>
                </a:solidFill>
              </a:rPr>
              <a:t> </a:t>
            </a:r>
            <a:r>
              <a:rPr lang="en-US" sz="2700" dirty="0" err="1">
                <a:solidFill>
                  <a:srgbClr val="495371"/>
                </a:solidFill>
              </a:rPr>
              <a:t>ra</a:t>
            </a:r>
            <a:r>
              <a:rPr lang="en-US" sz="2700" dirty="0">
                <a:solidFill>
                  <a:srgbClr val="495371"/>
                </a:solidFill>
              </a:rPr>
              <a:t> </a:t>
            </a:r>
            <a:r>
              <a:rPr lang="en-US" sz="2700" dirty="0" err="1">
                <a:solidFill>
                  <a:srgbClr val="495371"/>
                </a:solidFill>
              </a:rPr>
              <a:t>nắng</a:t>
            </a:r>
            <a:r>
              <a:rPr lang="en-US" sz="2700" dirty="0">
                <a:solidFill>
                  <a:srgbClr val="495371"/>
                </a:solidFill>
              </a:rPr>
              <a:t> </a:t>
            </a:r>
            <a:r>
              <a:rPr lang="en-US" sz="2700" dirty="0" err="1">
                <a:solidFill>
                  <a:srgbClr val="495371"/>
                </a:solidFill>
              </a:rPr>
              <a:t>phơi</a:t>
            </a:r>
            <a:r>
              <a:rPr lang="en-US" sz="2700" dirty="0">
                <a:solidFill>
                  <a:srgbClr val="495371"/>
                </a:solidFill>
              </a:rPr>
              <a:t>, </a:t>
            </a:r>
            <a:r>
              <a:rPr lang="en-US" sz="2700" dirty="0" err="1">
                <a:solidFill>
                  <a:srgbClr val="495371"/>
                </a:solidFill>
              </a:rPr>
              <a:t>hết</a:t>
            </a:r>
            <a:r>
              <a:rPr lang="en-US" sz="2700" dirty="0">
                <a:solidFill>
                  <a:srgbClr val="495371"/>
                </a:solidFill>
              </a:rPr>
              <a:t> 1 </a:t>
            </a:r>
            <a:r>
              <a:rPr lang="en-US" sz="2700" dirty="0" err="1">
                <a:solidFill>
                  <a:srgbClr val="495371"/>
                </a:solidFill>
              </a:rPr>
              <a:t>nắng</a:t>
            </a:r>
            <a:r>
              <a:rPr lang="en-US" sz="2700" dirty="0">
                <a:solidFill>
                  <a:srgbClr val="495371"/>
                </a:solidFill>
              </a:rPr>
              <a:t> </a:t>
            </a:r>
            <a:r>
              <a:rPr lang="en-US" sz="2700" dirty="0" err="1">
                <a:solidFill>
                  <a:srgbClr val="495371"/>
                </a:solidFill>
              </a:rPr>
              <a:t>thì</a:t>
            </a:r>
            <a:r>
              <a:rPr lang="en-US" sz="2700" dirty="0">
                <a:solidFill>
                  <a:srgbClr val="495371"/>
                </a:solidFill>
              </a:rPr>
              <a:t> </a:t>
            </a:r>
            <a:r>
              <a:rPr lang="en-US" sz="2700" dirty="0" err="1">
                <a:solidFill>
                  <a:srgbClr val="495371"/>
                </a:solidFill>
              </a:rPr>
              <a:t>lật</a:t>
            </a:r>
            <a:r>
              <a:rPr lang="en-US" sz="2700" dirty="0">
                <a:solidFill>
                  <a:srgbClr val="495371"/>
                </a:solidFill>
              </a:rPr>
              <a:t> 1 </a:t>
            </a:r>
            <a:r>
              <a:rPr lang="en-US" sz="2700" dirty="0" err="1">
                <a:solidFill>
                  <a:srgbClr val="495371"/>
                </a:solidFill>
              </a:rPr>
              <a:t>mặt</a:t>
            </a:r>
            <a:r>
              <a:rPr lang="en-US" sz="2700" dirty="0">
                <a:solidFill>
                  <a:srgbClr val="495371"/>
                </a:solidFill>
              </a:rPr>
              <a:t>, </a:t>
            </a:r>
            <a:r>
              <a:rPr lang="en-US" sz="2700" dirty="0" err="1">
                <a:solidFill>
                  <a:srgbClr val="495371"/>
                </a:solidFill>
              </a:rPr>
              <a:t>phơi</a:t>
            </a:r>
            <a:r>
              <a:rPr lang="en-US" sz="2700" dirty="0">
                <a:solidFill>
                  <a:srgbClr val="495371"/>
                </a:solidFill>
              </a:rPr>
              <a:t> </a:t>
            </a:r>
            <a:r>
              <a:rPr lang="en-US" sz="2700" dirty="0" err="1">
                <a:solidFill>
                  <a:srgbClr val="495371"/>
                </a:solidFill>
              </a:rPr>
              <a:t>trong</a:t>
            </a:r>
            <a:r>
              <a:rPr lang="en-US" sz="2700" dirty="0">
                <a:solidFill>
                  <a:srgbClr val="495371"/>
                </a:solidFill>
              </a:rPr>
              <a:t> 4-5 </a:t>
            </a:r>
            <a:r>
              <a:rPr lang="en-US" sz="2700" dirty="0" err="1">
                <a:solidFill>
                  <a:srgbClr val="495371"/>
                </a:solidFill>
              </a:rPr>
              <a:t>ngày</a:t>
            </a:r>
            <a:r>
              <a:rPr lang="en-US" sz="2700" dirty="0">
                <a:solidFill>
                  <a:srgbClr val="495371"/>
                </a:solidFill>
              </a:rPr>
              <a:t>.</a:t>
            </a:r>
          </a:p>
          <a:p>
            <a:pPr marL="428625" indent="-428625">
              <a:buFont typeface="Wingdings" panose="05000000000000000000" pitchFamily="2" charset="2"/>
              <a:buChar char="Ø"/>
            </a:pPr>
            <a:r>
              <a:rPr lang="en-US" sz="2700" dirty="0">
                <a:solidFill>
                  <a:srgbClr val="495371"/>
                </a:solidFill>
              </a:rPr>
              <a:t> </a:t>
            </a:r>
            <a:r>
              <a:rPr lang="en-US" sz="2700" dirty="0" err="1">
                <a:solidFill>
                  <a:srgbClr val="495371"/>
                </a:solidFill>
              </a:rPr>
              <a:t>Khoai</a:t>
            </a:r>
            <a:r>
              <a:rPr lang="en-US" sz="2700" dirty="0">
                <a:solidFill>
                  <a:srgbClr val="495371"/>
                </a:solidFill>
              </a:rPr>
              <a:t> lang: </a:t>
            </a:r>
            <a:r>
              <a:rPr lang="en-US" sz="2700" dirty="0" err="1">
                <a:solidFill>
                  <a:srgbClr val="495371"/>
                </a:solidFill>
              </a:rPr>
              <a:t>đem</a:t>
            </a:r>
            <a:r>
              <a:rPr lang="en-US" sz="2700" dirty="0">
                <a:solidFill>
                  <a:srgbClr val="495371"/>
                </a:solidFill>
              </a:rPr>
              <a:t> </a:t>
            </a:r>
            <a:r>
              <a:rPr lang="en-US" sz="2700" dirty="0" err="1">
                <a:solidFill>
                  <a:srgbClr val="495371"/>
                </a:solidFill>
              </a:rPr>
              <a:t>phơi</a:t>
            </a:r>
            <a:r>
              <a:rPr lang="en-US" sz="2700" dirty="0">
                <a:solidFill>
                  <a:srgbClr val="495371"/>
                </a:solidFill>
              </a:rPr>
              <a:t> </a:t>
            </a:r>
            <a:r>
              <a:rPr lang="en-US" sz="2700" dirty="0" err="1">
                <a:solidFill>
                  <a:srgbClr val="495371"/>
                </a:solidFill>
              </a:rPr>
              <a:t>ngoài</a:t>
            </a:r>
            <a:r>
              <a:rPr lang="en-US" sz="2700" dirty="0">
                <a:solidFill>
                  <a:srgbClr val="495371"/>
                </a:solidFill>
              </a:rPr>
              <a:t> </a:t>
            </a:r>
            <a:r>
              <a:rPr lang="en-US" sz="2700" dirty="0" err="1">
                <a:solidFill>
                  <a:srgbClr val="495371"/>
                </a:solidFill>
              </a:rPr>
              <a:t>nắng</a:t>
            </a:r>
            <a:r>
              <a:rPr lang="en-US" sz="2700" dirty="0">
                <a:solidFill>
                  <a:srgbClr val="495371"/>
                </a:solidFill>
              </a:rPr>
              <a:t> 1 </a:t>
            </a:r>
            <a:r>
              <a:rPr lang="en-US" sz="2700" dirty="0" err="1">
                <a:solidFill>
                  <a:srgbClr val="495371"/>
                </a:solidFill>
              </a:rPr>
              <a:t>ngày</a:t>
            </a:r>
            <a:r>
              <a:rPr lang="en-US" sz="2700" dirty="0">
                <a:solidFill>
                  <a:srgbClr val="495371"/>
                </a:solidFill>
              </a:rPr>
              <a:t> </a:t>
            </a:r>
            <a:r>
              <a:rPr lang="en-US" sz="2700" dirty="0" err="1">
                <a:solidFill>
                  <a:srgbClr val="495371"/>
                </a:solidFill>
              </a:rPr>
              <a:t>sau</a:t>
            </a:r>
            <a:r>
              <a:rPr lang="en-US" sz="2700" dirty="0">
                <a:solidFill>
                  <a:srgbClr val="495371"/>
                </a:solidFill>
              </a:rPr>
              <a:t> </a:t>
            </a:r>
            <a:r>
              <a:rPr lang="en-US" sz="2700" dirty="0" err="1">
                <a:solidFill>
                  <a:srgbClr val="495371"/>
                </a:solidFill>
              </a:rPr>
              <a:t>đó</a:t>
            </a:r>
            <a:r>
              <a:rPr lang="en-US" sz="2700" dirty="0">
                <a:solidFill>
                  <a:srgbClr val="495371"/>
                </a:solidFill>
              </a:rPr>
              <a:t> </a:t>
            </a:r>
            <a:r>
              <a:rPr lang="en-US" sz="2700" dirty="0" err="1">
                <a:solidFill>
                  <a:srgbClr val="495371"/>
                </a:solidFill>
              </a:rPr>
              <a:t>bỏ</a:t>
            </a:r>
            <a:r>
              <a:rPr lang="en-US" sz="2700" dirty="0">
                <a:solidFill>
                  <a:srgbClr val="495371"/>
                </a:solidFill>
              </a:rPr>
              <a:t> </a:t>
            </a:r>
            <a:r>
              <a:rPr lang="en-US" sz="2700" dirty="0" err="1">
                <a:solidFill>
                  <a:srgbClr val="495371"/>
                </a:solidFill>
              </a:rPr>
              <a:t>hủ</a:t>
            </a:r>
            <a:r>
              <a:rPr lang="en-US" sz="2700" dirty="0">
                <a:solidFill>
                  <a:srgbClr val="495371"/>
                </a:solidFill>
              </a:rPr>
              <a:t> </a:t>
            </a:r>
            <a:r>
              <a:rPr lang="en-US" sz="2700" dirty="0" err="1">
                <a:solidFill>
                  <a:srgbClr val="495371"/>
                </a:solidFill>
              </a:rPr>
              <a:t>đậy</a:t>
            </a:r>
            <a:r>
              <a:rPr lang="en-US" sz="2700" dirty="0">
                <a:solidFill>
                  <a:srgbClr val="495371"/>
                </a:solidFill>
              </a:rPr>
              <a:t> </a:t>
            </a:r>
            <a:r>
              <a:rPr lang="en-US" sz="2700" dirty="0" err="1">
                <a:solidFill>
                  <a:srgbClr val="495371"/>
                </a:solidFill>
              </a:rPr>
              <a:t>thật</a:t>
            </a:r>
            <a:r>
              <a:rPr lang="en-US" sz="2700" dirty="0">
                <a:solidFill>
                  <a:srgbClr val="495371"/>
                </a:solidFill>
              </a:rPr>
              <a:t> </a:t>
            </a:r>
            <a:r>
              <a:rPr lang="en-US" sz="2700" dirty="0" err="1">
                <a:solidFill>
                  <a:srgbClr val="495371"/>
                </a:solidFill>
              </a:rPr>
              <a:t>chặt</a:t>
            </a:r>
            <a:r>
              <a:rPr lang="en-US" sz="2700" dirty="0">
                <a:solidFill>
                  <a:srgbClr val="495371"/>
                </a:solidFill>
              </a:rPr>
              <a:t>.</a:t>
            </a:r>
          </a:p>
        </p:txBody>
      </p:sp>
    </p:spTree>
    <p:extLst>
      <p:ext uri="{BB962C8B-B14F-4D97-AF65-F5344CB8AC3E}">
        <p14:creationId xmlns:p14="http://schemas.microsoft.com/office/powerpoint/2010/main" val="3749123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837C6F95-3EC9-425A-A6B6-00C606623341}"/>
              </a:ext>
            </a:extLst>
          </p:cNvPr>
          <p:cNvSpPr/>
          <p:nvPr/>
        </p:nvSpPr>
        <p:spPr>
          <a:xfrm>
            <a:off x="3966192" y="1263074"/>
            <a:ext cx="1215596" cy="1227953"/>
          </a:xfrm>
          <a:prstGeom prst="ellipse">
            <a:avLst/>
          </a:prstGeom>
          <a:blipFill dpi="0" rotWithShape="1">
            <a:blip r:embed="rId4" cstate="print">
              <a:extLst>
                <a:ext uri="{28A0092B-C50C-407E-A947-70E740481C1C}">
                  <a14:useLocalDpi xmlns:a14="http://schemas.microsoft.com/office/drawing/2010/main" val="0"/>
                </a:ext>
              </a:extLst>
            </a:blip>
            <a:srcRect/>
            <a:stretch>
              <a:fillRect t="-37994" b="-3799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a:extLst>
              <a:ext uri="{FF2B5EF4-FFF2-40B4-BE49-F238E27FC236}">
                <a16:creationId xmlns:a16="http://schemas.microsoft.com/office/drawing/2014/main" id="{B8F2D160-FE34-4BE4-A058-5267441A91A2}"/>
              </a:ext>
            </a:extLst>
          </p:cNvPr>
          <p:cNvSpPr txBox="1"/>
          <p:nvPr/>
        </p:nvSpPr>
        <p:spPr>
          <a:xfrm>
            <a:off x="3423778" y="2571751"/>
            <a:ext cx="2298356" cy="507831"/>
          </a:xfrm>
          <a:prstGeom prst="rect">
            <a:avLst/>
          </a:prstGeom>
          <a:noFill/>
        </p:spPr>
        <p:txBody>
          <a:bodyPr wrap="square" rtlCol="0">
            <a:spAutoFit/>
          </a:bodyPr>
          <a:lstStyle/>
          <a:p>
            <a:pPr algn="ctr"/>
            <a:r>
              <a:rPr lang="en-US" sz="2700" b="1">
                <a:solidFill>
                  <a:srgbClr val="644C00"/>
                </a:solidFill>
                <a:latin typeface="Arial" panose="020B0604020202020204" pitchFamily="34" charset="0"/>
                <a:cs typeface="Arial" panose="020B0604020202020204" pitchFamily="34" charset="0"/>
              </a:rPr>
              <a:t>Nội dung 3</a:t>
            </a:r>
          </a:p>
        </p:txBody>
      </p:sp>
      <p:sp>
        <p:nvSpPr>
          <p:cNvPr id="29" name="TextBox 28">
            <a:extLst>
              <a:ext uri="{FF2B5EF4-FFF2-40B4-BE49-F238E27FC236}">
                <a16:creationId xmlns:a16="http://schemas.microsoft.com/office/drawing/2014/main" id="{D7E2C9F4-F75D-42E9-BAA1-038A5C9446B6}"/>
              </a:ext>
            </a:extLst>
          </p:cNvPr>
          <p:cNvSpPr txBox="1"/>
          <p:nvPr/>
        </p:nvSpPr>
        <p:spPr>
          <a:xfrm>
            <a:off x="2728439" y="3056499"/>
            <a:ext cx="3687123" cy="323165"/>
          </a:xfrm>
          <a:prstGeom prst="rect">
            <a:avLst/>
          </a:prstGeom>
          <a:noFill/>
        </p:spPr>
        <p:txBody>
          <a:bodyPr wrap="square" rtlCol="0">
            <a:spAutoFit/>
          </a:bodyPr>
          <a:lstStyle/>
          <a:p>
            <a:pPr algn="ctr"/>
            <a:r>
              <a:rPr lang="en-US" sz="1500">
                <a:solidFill>
                  <a:srgbClr val="644C00"/>
                </a:solidFill>
                <a:latin typeface="Arial" panose="020B0604020202020204" pitchFamily="34" charset="0"/>
                <a:cs typeface="Arial" panose="020B0604020202020204" pitchFamily="34" charset="0"/>
              </a:rPr>
              <a:t>Ghi chú nội dung 3</a:t>
            </a:r>
          </a:p>
        </p:txBody>
      </p:sp>
      <p:sp>
        <p:nvSpPr>
          <p:cNvPr id="30" name="Freeform: Shape 29">
            <a:extLst>
              <a:ext uri="{FF2B5EF4-FFF2-40B4-BE49-F238E27FC236}">
                <a16:creationId xmlns:a16="http://schemas.microsoft.com/office/drawing/2014/main" id="{C155A419-616A-4A01-8098-511B4A0158D4}"/>
              </a:ext>
            </a:extLst>
          </p:cNvPr>
          <p:cNvSpPr/>
          <p:nvPr/>
        </p:nvSpPr>
        <p:spPr>
          <a:xfrm>
            <a:off x="179042" y="236935"/>
            <a:ext cx="8817267" cy="4700588"/>
          </a:xfrm>
          <a:custGeom>
            <a:avLst/>
            <a:gdLst>
              <a:gd name="connsiteX0" fmla="*/ 403624 w 11756356"/>
              <a:gd name="connsiteY0" fmla="*/ 0 h 6267450"/>
              <a:gd name="connsiteX1" fmla="*/ 10645376 w 11756356"/>
              <a:gd name="connsiteY1" fmla="*/ 0 h 6267450"/>
              <a:gd name="connsiteX2" fmla="*/ 11040800 w 11756356"/>
              <a:gd name="connsiteY2" fmla="*/ 322280 h 6267450"/>
              <a:gd name="connsiteX3" fmla="*/ 11041697 w 11756356"/>
              <a:gd name="connsiteY3" fmla="*/ 331182 h 6267450"/>
              <a:gd name="connsiteX4" fmla="*/ 11541611 w 11756356"/>
              <a:gd name="connsiteY4" fmla="*/ 331182 h 6267450"/>
              <a:gd name="connsiteX5" fmla="*/ 11756356 w 11756356"/>
              <a:gd name="connsiteY5" fmla="*/ 545927 h 6267450"/>
              <a:gd name="connsiteX6" fmla="*/ 11756356 w 11756356"/>
              <a:gd name="connsiteY6" fmla="*/ 802544 h 6267450"/>
              <a:gd name="connsiteX7" fmla="*/ 11541611 w 11756356"/>
              <a:gd name="connsiteY7" fmla="*/ 1017289 h 6267450"/>
              <a:gd name="connsiteX8" fmla="*/ 11049000 w 11756356"/>
              <a:gd name="connsiteY8" fmla="*/ 1017289 h 6267450"/>
              <a:gd name="connsiteX9" fmla="*/ 11049000 w 11756356"/>
              <a:gd name="connsiteY9" fmla="*/ 5863826 h 6267450"/>
              <a:gd name="connsiteX10" fmla="*/ 10645376 w 11756356"/>
              <a:gd name="connsiteY10" fmla="*/ 6267450 h 6267450"/>
              <a:gd name="connsiteX11" fmla="*/ 403624 w 11756356"/>
              <a:gd name="connsiteY11" fmla="*/ 6267450 h 6267450"/>
              <a:gd name="connsiteX12" fmla="*/ 0 w 11756356"/>
              <a:gd name="connsiteY12" fmla="*/ 5863826 h 6267450"/>
              <a:gd name="connsiteX13" fmla="*/ 0 w 11756356"/>
              <a:gd name="connsiteY13" fmla="*/ 403624 h 6267450"/>
              <a:gd name="connsiteX14" fmla="*/ 403624 w 11756356"/>
              <a:gd name="connsiteY14" fmla="*/ 0 h 626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56356" h="6267450">
                <a:moveTo>
                  <a:pt x="403624" y="0"/>
                </a:moveTo>
                <a:lnTo>
                  <a:pt x="10645376" y="0"/>
                </a:lnTo>
                <a:cubicBezTo>
                  <a:pt x="10840427" y="0"/>
                  <a:pt x="11003163" y="138355"/>
                  <a:pt x="11040800" y="322280"/>
                </a:cubicBezTo>
                <a:lnTo>
                  <a:pt x="11041697" y="331182"/>
                </a:lnTo>
                <a:lnTo>
                  <a:pt x="11541611" y="331182"/>
                </a:lnTo>
                <a:cubicBezTo>
                  <a:pt x="11660211" y="331182"/>
                  <a:pt x="11756356" y="427327"/>
                  <a:pt x="11756356" y="545927"/>
                </a:cubicBezTo>
                <a:lnTo>
                  <a:pt x="11756356" y="802544"/>
                </a:lnTo>
                <a:cubicBezTo>
                  <a:pt x="11756356" y="921144"/>
                  <a:pt x="11660211" y="1017289"/>
                  <a:pt x="11541611" y="1017289"/>
                </a:cubicBezTo>
                <a:lnTo>
                  <a:pt x="11049000" y="1017289"/>
                </a:lnTo>
                <a:lnTo>
                  <a:pt x="11049000" y="5863826"/>
                </a:lnTo>
                <a:cubicBezTo>
                  <a:pt x="11049000" y="6086741"/>
                  <a:pt x="10868291" y="6267450"/>
                  <a:pt x="10645376" y="6267450"/>
                </a:cubicBezTo>
                <a:lnTo>
                  <a:pt x="403624" y="6267450"/>
                </a:lnTo>
                <a:cubicBezTo>
                  <a:pt x="180709" y="6267450"/>
                  <a:pt x="0" y="6086741"/>
                  <a:pt x="0" y="5863826"/>
                </a:cubicBezTo>
                <a:lnTo>
                  <a:pt x="0" y="403624"/>
                </a:lnTo>
                <a:cubicBezTo>
                  <a:pt x="0" y="180709"/>
                  <a:pt x="180709" y="0"/>
                  <a:pt x="403624" y="0"/>
                </a:cubicBezTo>
                <a:close/>
              </a:path>
            </a:pathLst>
          </a:custGeom>
          <a:solidFill>
            <a:srgbClr val="655D8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1350"/>
          </a:p>
        </p:txBody>
      </p:sp>
      <p:sp>
        <p:nvSpPr>
          <p:cNvPr id="31" name="Freeform: Shape 30">
            <a:extLst>
              <a:ext uri="{FF2B5EF4-FFF2-40B4-BE49-F238E27FC236}">
                <a16:creationId xmlns:a16="http://schemas.microsoft.com/office/drawing/2014/main" id="{5CC99F65-7DE4-46D2-9E8E-0DC41626CE35}"/>
              </a:ext>
            </a:extLst>
          </p:cNvPr>
          <p:cNvSpPr/>
          <p:nvPr/>
        </p:nvSpPr>
        <p:spPr>
          <a:xfrm>
            <a:off x="-127213" y="236935"/>
            <a:ext cx="8828746" cy="4695825"/>
          </a:xfrm>
          <a:custGeom>
            <a:avLst/>
            <a:gdLst>
              <a:gd name="connsiteX0" fmla="*/ 383117 w 11771661"/>
              <a:gd name="connsiteY0" fmla="*/ 0 h 6261100"/>
              <a:gd name="connsiteX1" fmla="*/ 10665883 w 11771661"/>
              <a:gd name="connsiteY1" fmla="*/ 0 h 6261100"/>
              <a:gd name="connsiteX2" fmla="*/ 11049000 w 11771661"/>
              <a:gd name="connsiteY2" fmla="*/ 383117 h 6261100"/>
              <a:gd name="connsiteX3" fmla="*/ 11049000 w 11771661"/>
              <a:gd name="connsiteY3" fmla="*/ 1200331 h 6261100"/>
              <a:gd name="connsiteX4" fmla="*/ 11578425 w 11771661"/>
              <a:gd name="connsiteY4" fmla="*/ 1200331 h 6261100"/>
              <a:gd name="connsiteX5" fmla="*/ 11771661 w 11771661"/>
              <a:gd name="connsiteY5" fmla="*/ 1393567 h 6261100"/>
              <a:gd name="connsiteX6" fmla="*/ 11771661 w 11771661"/>
              <a:gd name="connsiteY6" fmla="*/ 1674462 h 6261100"/>
              <a:gd name="connsiteX7" fmla="*/ 11578425 w 11771661"/>
              <a:gd name="connsiteY7" fmla="*/ 1867698 h 6261100"/>
              <a:gd name="connsiteX8" fmla="*/ 11049000 w 11771661"/>
              <a:gd name="connsiteY8" fmla="*/ 1867698 h 6261100"/>
              <a:gd name="connsiteX9" fmla="*/ 11049000 w 11771661"/>
              <a:gd name="connsiteY9" fmla="*/ 5877983 h 6261100"/>
              <a:gd name="connsiteX10" fmla="*/ 10665883 w 11771661"/>
              <a:gd name="connsiteY10" fmla="*/ 6261100 h 6261100"/>
              <a:gd name="connsiteX11" fmla="*/ 383117 w 11771661"/>
              <a:gd name="connsiteY11" fmla="*/ 6261100 h 6261100"/>
              <a:gd name="connsiteX12" fmla="*/ 0 w 11771661"/>
              <a:gd name="connsiteY12" fmla="*/ 5877983 h 6261100"/>
              <a:gd name="connsiteX13" fmla="*/ 0 w 11771661"/>
              <a:gd name="connsiteY13" fmla="*/ 383117 h 6261100"/>
              <a:gd name="connsiteX14" fmla="*/ 383117 w 11771661"/>
              <a:gd name="connsiteY14" fmla="*/ 0 h 626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71661" h="6261100">
                <a:moveTo>
                  <a:pt x="383117" y="0"/>
                </a:moveTo>
                <a:lnTo>
                  <a:pt x="10665883" y="0"/>
                </a:lnTo>
                <a:cubicBezTo>
                  <a:pt x="10877473" y="0"/>
                  <a:pt x="11049000" y="171527"/>
                  <a:pt x="11049000" y="383117"/>
                </a:cubicBezTo>
                <a:lnTo>
                  <a:pt x="11049000" y="1200331"/>
                </a:lnTo>
                <a:lnTo>
                  <a:pt x="11578425" y="1200331"/>
                </a:lnTo>
                <a:cubicBezTo>
                  <a:pt x="11685146" y="1200331"/>
                  <a:pt x="11771661" y="1286846"/>
                  <a:pt x="11771661" y="1393567"/>
                </a:cubicBezTo>
                <a:lnTo>
                  <a:pt x="11771661" y="1674462"/>
                </a:lnTo>
                <a:cubicBezTo>
                  <a:pt x="11771661" y="1781183"/>
                  <a:pt x="11685146" y="1867698"/>
                  <a:pt x="11578425" y="1867698"/>
                </a:cubicBezTo>
                <a:lnTo>
                  <a:pt x="11049000" y="1867698"/>
                </a:lnTo>
                <a:lnTo>
                  <a:pt x="11049000" y="5877983"/>
                </a:lnTo>
                <a:cubicBezTo>
                  <a:pt x="11049000" y="6089573"/>
                  <a:pt x="10877473" y="6261100"/>
                  <a:pt x="10665883" y="6261100"/>
                </a:cubicBezTo>
                <a:lnTo>
                  <a:pt x="383117" y="6261100"/>
                </a:lnTo>
                <a:cubicBezTo>
                  <a:pt x="171527" y="6261100"/>
                  <a:pt x="0" y="6089573"/>
                  <a:pt x="0" y="5877983"/>
                </a:cubicBezTo>
                <a:lnTo>
                  <a:pt x="0" y="383117"/>
                </a:lnTo>
                <a:cubicBezTo>
                  <a:pt x="0" y="171527"/>
                  <a:pt x="171527" y="0"/>
                  <a:pt x="383117" y="0"/>
                </a:cubicBezTo>
                <a:close/>
              </a:path>
            </a:pathLst>
          </a:custGeom>
          <a:solidFill>
            <a:srgbClr val="D885A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1350"/>
          </a:p>
        </p:txBody>
      </p:sp>
      <p:sp>
        <p:nvSpPr>
          <p:cNvPr id="32" name="Freeform: Shape 31">
            <a:extLst>
              <a:ext uri="{FF2B5EF4-FFF2-40B4-BE49-F238E27FC236}">
                <a16:creationId xmlns:a16="http://schemas.microsoft.com/office/drawing/2014/main" id="{E8AB97F1-51AA-4086-ACDC-8C2C8647E251}"/>
              </a:ext>
            </a:extLst>
          </p:cNvPr>
          <p:cNvSpPr/>
          <p:nvPr/>
        </p:nvSpPr>
        <p:spPr>
          <a:xfrm>
            <a:off x="-364721" y="244079"/>
            <a:ext cx="8829384" cy="4695825"/>
          </a:xfrm>
          <a:custGeom>
            <a:avLst/>
            <a:gdLst>
              <a:gd name="connsiteX0" fmla="*/ 383117 w 11772512"/>
              <a:gd name="connsiteY0" fmla="*/ 0 h 6261100"/>
              <a:gd name="connsiteX1" fmla="*/ 10665883 w 11772512"/>
              <a:gd name="connsiteY1" fmla="*/ 0 h 6261100"/>
              <a:gd name="connsiteX2" fmla="*/ 11049000 w 11772512"/>
              <a:gd name="connsiteY2" fmla="*/ 383117 h 6261100"/>
              <a:gd name="connsiteX3" fmla="*/ 11049000 w 11772512"/>
              <a:gd name="connsiteY3" fmla="*/ 2189325 h 6261100"/>
              <a:gd name="connsiteX4" fmla="*/ 11579276 w 11772512"/>
              <a:gd name="connsiteY4" fmla="*/ 2189325 h 6261100"/>
              <a:gd name="connsiteX5" fmla="*/ 11772512 w 11772512"/>
              <a:gd name="connsiteY5" fmla="*/ 2382561 h 6261100"/>
              <a:gd name="connsiteX6" fmla="*/ 11772512 w 11772512"/>
              <a:gd name="connsiteY6" fmla="*/ 2663456 h 6261100"/>
              <a:gd name="connsiteX7" fmla="*/ 11579276 w 11772512"/>
              <a:gd name="connsiteY7" fmla="*/ 2856692 h 6261100"/>
              <a:gd name="connsiteX8" fmla="*/ 11049000 w 11772512"/>
              <a:gd name="connsiteY8" fmla="*/ 2856692 h 6261100"/>
              <a:gd name="connsiteX9" fmla="*/ 11049000 w 11772512"/>
              <a:gd name="connsiteY9" fmla="*/ 5877983 h 6261100"/>
              <a:gd name="connsiteX10" fmla="*/ 10665883 w 11772512"/>
              <a:gd name="connsiteY10" fmla="*/ 6261100 h 6261100"/>
              <a:gd name="connsiteX11" fmla="*/ 383117 w 11772512"/>
              <a:gd name="connsiteY11" fmla="*/ 6261100 h 6261100"/>
              <a:gd name="connsiteX12" fmla="*/ 0 w 11772512"/>
              <a:gd name="connsiteY12" fmla="*/ 5877983 h 6261100"/>
              <a:gd name="connsiteX13" fmla="*/ 0 w 11772512"/>
              <a:gd name="connsiteY13" fmla="*/ 383117 h 6261100"/>
              <a:gd name="connsiteX14" fmla="*/ 383117 w 11772512"/>
              <a:gd name="connsiteY14" fmla="*/ 0 h 626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72512" h="6261100">
                <a:moveTo>
                  <a:pt x="383117" y="0"/>
                </a:moveTo>
                <a:lnTo>
                  <a:pt x="10665883" y="0"/>
                </a:lnTo>
                <a:cubicBezTo>
                  <a:pt x="10877473" y="0"/>
                  <a:pt x="11049000" y="171527"/>
                  <a:pt x="11049000" y="383117"/>
                </a:cubicBezTo>
                <a:lnTo>
                  <a:pt x="11049000" y="2189325"/>
                </a:lnTo>
                <a:lnTo>
                  <a:pt x="11579276" y="2189325"/>
                </a:lnTo>
                <a:cubicBezTo>
                  <a:pt x="11685997" y="2189325"/>
                  <a:pt x="11772512" y="2275840"/>
                  <a:pt x="11772512" y="2382561"/>
                </a:cubicBezTo>
                <a:lnTo>
                  <a:pt x="11772512" y="2663456"/>
                </a:lnTo>
                <a:cubicBezTo>
                  <a:pt x="11772512" y="2770177"/>
                  <a:pt x="11685997" y="2856692"/>
                  <a:pt x="11579276" y="2856692"/>
                </a:cubicBezTo>
                <a:lnTo>
                  <a:pt x="11049000" y="2856692"/>
                </a:lnTo>
                <a:lnTo>
                  <a:pt x="11049000" y="5877983"/>
                </a:lnTo>
                <a:cubicBezTo>
                  <a:pt x="11049000" y="6089573"/>
                  <a:pt x="10877473" y="6261100"/>
                  <a:pt x="10665883" y="6261100"/>
                </a:cubicBezTo>
                <a:lnTo>
                  <a:pt x="383117" y="6261100"/>
                </a:lnTo>
                <a:cubicBezTo>
                  <a:pt x="171527" y="6261100"/>
                  <a:pt x="0" y="6089573"/>
                  <a:pt x="0" y="5877983"/>
                </a:cubicBezTo>
                <a:lnTo>
                  <a:pt x="0" y="383117"/>
                </a:lnTo>
                <a:cubicBezTo>
                  <a:pt x="0" y="171527"/>
                  <a:pt x="171527" y="0"/>
                  <a:pt x="383117" y="0"/>
                </a:cubicBezTo>
                <a:close/>
              </a:path>
            </a:pathLst>
          </a:custGeom>
          <a:solidFill>
            <a:srgbClr val="E5E3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1350"/>
          </a:p>
        </p:txBody>
      </p:sp>
      <p:grpSp>
        <p:nvGrpSpPr>
          <p:cNvPr id="25" name="Group 24">
            <a:extLst>
              <a:ext uri="{FF2B5EF4-FFF2-40B4-BE49-F238E27FC236}">
                <a16:creationId xmlns:a16="http://schemas.microsoft.com/office/drawing/2014/main" id="{81E50523-6D6F-494A-A2F7-0DB7F597367C}"/>
              </a:ext>
            </a:extLst>
          </p:cNvPr>
          <p:cNvGrpSpPr/>
          <p:nvPr/>
        </p:nvGrpSpPr>
        <p:grpSpPr>
          <a:xfrm>
            <a:off x="462661" y="380701"/>
            <a:ext cx="6548645" cy="1197377"/>
            <a:chOff x="589955" y="429833"/>
            <a:chExt cx="8731527" cy="1453901"/>
          </a:xfrm>
        </p:grpSpPr>
        <p:sp>
          <p:nvSpPr>
            <p:cNvPr id="8" name="Google Shape;107;p8">
              <a:extLst>
                <a:ext uri="{FF2B5EF4-FFF2-40B4-BE49-F238E27FC236}">
                  <a16:creationId xmlns:a16="http://schemas.microsoft.com/office/drawing/2014/main" id="{CCF5DC9F-3C0E-4113-BBCC-2347D1DB2163}"/>
                </a:ext>
              </a:extLst>
            </p:cNvPr>
            <p:cNvSpPr txBox="1"/>
            <p:nvPr/>
          </p:nvSpPr>
          <p:spPr>
            <a:xfrm>
              <a:off x="2212241" y="483904"/>
              <a:ext cx="5486954" cy="1235550"/>
            </a:xfrm>
            <a:prstGeom prst="rect">
              <a:avLst/>
            </a:prstGeom>
            <a:noFill/>
            <a:ln>
              <a:noFill/>
            </a:ln>
          </p:spPr>
          <p:txBody>
            <a:bodyPr spcFirstLastPara="1" wrap="square" lIns="68569" tIns="68569" rIns="68569" bIns="68569" anchor="ctr" anchorCtr="0">
              <a:noAutofit/>
            </a:bodyPr>
            <a:lstStyle/>
            <a:p>
              <a:pPr algn="ctr"/>
              <a:r>
                <a:rPr lang="en" sz="2400" b="1" dirty="0">
                  <a:solidFill>
                    <a:srgbClr val="252525"/>
                  </a:solidFill>
                  <a:latin typeface="Vidaloka"/>
                  <a:ea typeface="Vidaloka"/>
                  <a:cs typeface="Vidaloka"/>
                  <a:sym typeface="Vidaloka"/>
                </a:rPr>
                <a:t>Th</a:t>
              </a:r>
              <a:r>
                <a:rPr lang="vi-VN" sz="2400" b="1" dirty="0">
                  <a:solidFill>
                    <a:srgbClr val="252525"/>
                  </a:solidFill>
                  <a:latin typeface="Vidaloka"/>
                  <a:ea typeface="Vidaloka"/>
                  <a:cs typeface="Vidaloka"/>
                  <a:sym typeface="Vidaloka"/>
                </a:rPr>
                <a:t>ực</a:t>
              </a:r>
              <a:r>
                <a:rPr lang="en-US" sz="2400" b="1" dirty="0">
                  <a:solidFill>
                    <a:srgbClr val="252525"/>
                  </a:solidFill>
                  <a:latin typeface="Vidaloka"/>
                  <a:ea typeface="Vidaloka"/>
                  <a:cs typeface="Vidaloka"/>
                  <a:sym typeface="Vidaloka"/>
                </a:rPr>
                <a:t> </a:t>
              </a:r>
              <a:r>
                <a:rPr lang="en-US" sz="2400" b="1" dirty="0" err="1">
                  <a:solidFill>
                    <a:srgbClr val="252525"/>
                  </a:solidFill>
                  <a:latin typeface="Vidaloka"/>
                  <a:ea typeface="Vidaloka"/>
                  <a:cs typeface="Vidaloka"/>
                  <a:sym typeface="Vidaloka"/>
                </a:rPr>
                <a:t>hành</a:t>
              </a:r>
              <a:r>
                <a:rPr lang="en-US" sz="2400" b="1" dirty="0">
                  <a:solidFill>
                    <a:srgbClr val="252525"/>
                  </a:solidFill>
                  <a:latin typeface="Vidaloka"/>
                  <a:ea typeface="Vidaloka"/>
                  <a:cs typeface="Vidaloka"/>
                  <a:sym typeface="Vidaloka"/>
                </a:rPr>
                <a:t> </a:t>
              </a:r>
            </a:p>
            <a:p>
              <a:pPr algn="ctr"/>
              <a:r>
                <a:rPr lang="en-US" sz="2400" b="1" dirty="0" err="1">
                  <a:solidFill>
                    <a:srgbClr val="252525"/>
                  </a:solidFill>
                  <a:latin typeface="Vidaloka"/>
                  <a:ea typeface="Vidaloka"/>
                  <a:cs typeface="Vidaloka"/>
                  <a:sym typeface="Vidaloka"/>
                </a:rPr>
                <a:t>Làm</a:t>
              </a:r>
              <a:r>
                <a:rPr lang="en-US" sz="2400" b="1" dirty="0">
                  <a:solidFill>
                    <a:srgbClr val="252525"/>
                  </a:solidFill>
                  <a:latin typeface="Vidaloka"/>
                  <a:ea typeface="Vidaloka"/>
                  <a:cs typeface="Vidaloka"/>
                  <a:sym typeface="Vidaloka"/>
                </a:rPr>
                <a:t> </a:t>
              </a:r>
              <a:r>
                <a:rPr lang="en-US" sz="2400" b="1" dirty="0" err="1">
                  <a:solidFill>
                    <a:srgbClr val="7030A0"/>
                  </a:solidFill>
                  <a:latin typeface="Vidaloka"/>
                  <a:ea typeface="Vidaloka"/>
                  <a:cs typeface="Vidaloka"/>
                  <a:sym typeface="Vidaloka"/>
                </a:rPr>
                <a:t>Củ</a:t>
              </a:r>
              <a:r>
                <a:rPr lang="en-US" sz="2400" b="1" dirty="0">
                  <a:solidFill>
                    <a:srgbClr val="7030A0"/>
                  </a:solidFill>
                  <a:latin typeface="Vidaloka"/>
                  <a:ea typeface="Vidaloka"/>
                  <a:cs typeface="Vidaloka"/>
                  <a:sym typeface="Vidaloka"/>
                </a:rPr>
                <a:t> </a:t>
              </a:r>
              <a:r>
                <a:rPr lang="en-US" sz="2400" b="1" dirty="0" err="1">
                  <a:solidFill>
                    <a:srgbClr val="7030A0"/>
                  </a:solidFill>
                  <a:latin typeface="Vidaloka"/>
                  <a:ea typeface="Vidaloka"/>
                  <a:cs typeface="Vidaloka"/>
                  <a:sym typeface="Vidaloka"/>
                </a:rPr>
                <a:t>Quả</a:t>
              </a:r>
              <a:r>
                <a:rPr lang="en-US" sz="2400" b="1" dirty="0">
                  <a:solidFill>
                    <a:srgbClr val="7030A0"/>
                  </a:solidFill>
                  <a:latin typeface="Vidaloka"/>
                  <a:ea typeface="Vidaloka"/>
                  <a:cs typeface="Vidaloka"/>
                  <a:sym typeface="Vidaloka"/>
                </a:rPr>
                <a:t> </a:t>
              </a:r>
              <a:r>
                <a:rPr lang="en-US" sz="2400" b="1" dirty="0" err="1">
                  <a:solidFill>
                    <a:srgbClr val="7030A0"/>
                  </a:solidFill>
                  <a:latin typeface="Vidaloka"/>
                  <a:ea typeface="Vidaloka"/>
                  <a:cs typeface="Vidaloka"/>
                  <a:sym typeface="Vidaloka"/>
                </a:rPr>
                <a:t>Sấy</a:t>
              </a:r>
              <a:endParaRPr sz="2400" b="1" dirty="0">
                <a:solidFill>
                  <a:srgbClr val="7030A0"/>
                </a:solidFill>
                <a:latin typeface="Vidaloka"/>
                <a:ea typeface="Vidaloka"/>
                <a:cs typeface="Vidaloka"/>
                <a:sym typeface="Vidaloka"/>
              </a:endParaRPr>
            </a:p>
          </p:txBody>
        </p:sp>
        <p:grpSp>
          <p:nvGrpSpPr>
            <p:cNvPr id="9" name="Google Shape;108;p8">
              <a:extLst>
                <a:ext uri="{FF2B5EF4-FFF2-40B4-BE49-F238E27FC236}">
                  <a16:creationId xmlns:a16="http://schemas.microsoft.com/office/drawing/2014/main" id="{9971B2F6-2D55-4821-9FDA-61C513E48B6E}"/>
                </a:ext>
              </a:extLst>
            </p:cNvPr>
            <p:cNvGrpSpPr/>
            <p:nvPr/>
          </p:nvGrpSpPr>
          <p:grpSpPr>
            <a:xfrm>
              <a:off x="2097669" y="496571"/>
              <a:ext cx="5638765" cy="1057038"/>
              <a:chOff x="1257200" y="271875"/>
              <a:chExt cx="4584425" cy="863100"/>
            </a:xfrm>
          </p:grpSpPr>
          <p:cxnSp>
            <p:nvCxnSpPr>
              <p:cNvPr id="10" name="Google Shape;109;p8">
                <a:extLst>
                  <a:ext uri="{FF2B5EF4-FFF2-40B4-BE49-F238E27FC236}">
                    <a16:creationId xmlns:a16="http://schemas.microsoft.com/office/drawing/2014/main" id="{97011E69-8330-48B6-B3B7-63B7EBA75F1D}"/>
                  </a:ext>
                </a:extLst>
              </p:cNvPr>
              <p:cNvCxnSpPr/>
              <p:nvPr/>
            </p:nvCxnSpPr>
            <p:spPr>
              <a:xfrm>
                <a:off x="1257200" y="271875"/>
                <a:ext cx="0" cy="863100"/>
              </a:xfrm>
              <a:prstGeom prst="straightConnector1">
                <a:avLst/>
              </a:prstGeom>
              <a:noFill/>
              <a:ln w="19050" cap="flat" cmpd="sng">
                <a:solidFill>
                  <a:schemeClr val="dk2"/>
                </a:solidFill>
                <a:prstDash val="solid"/>
                <a:round/>
                <a:headEnd type="none" w="med" len="med"/>
                <a:tailEnd type="none" w="med" len="med"/>
              </a:ln>
            </p:spPr>
          </p:cxnSp>
          <p:cxnSp>
            <p:nvCxnSpPr>
              <p:cNvPr id="11" name="Google Shape;110;p8">
                <a:extLst>
                  <a:ext uri="{FF2B5EF4-FFF2-40B4-BE49-F238E27FC236}">
                    <a16:creationId xmlns:a16="http://schemas.microsoft.com/office/drawing/2014/main" id="{320CB44E-7451-4EAA-A6A2-2A578F1EFB6F}"/>
                  </a:ext>
                </a:extLst>
              </p:cNvPr>
              <p:cNvCxnSpPr/>
              <p:nvPr/>
            </p:nvCxnSpPr>
            <p:spPr>
              <a:xfrm>
                <a:off x="5841625" y="271875"/>
                <a:ext cx="0" cy="863100"/>
              </a:xfrm>
              <a:prstGeom prst="straightConnector1">
                <a:avLst/>
              </a:prstGeom>
              <a:noFill/>
              <a:ln w="19050" cap="flat" cmpd="sng">
                <a:solidFill>
                  <a:schemeClr val="dk2"/>
                </a:solidFill>
                <a:prstDash val="solid"/>
                <a:round/>
                <a:headEnd type="none" w="med" len="med"/>
                <a:tailEnd type="none" w="med" len="med"/>
              </a:ln>
            </p:spPr>
          </p:cxnSp>
        </p:grpSp>
        <p:cxnSp>
          <p:nvCxnSpPr>
            <p:cNvPr id="12" name="Google Shape;111;p8">
              <a:extLst>
                <a:ext uri="{FF2B5EF4-FFF2-40B4-BE49-F238E27FC236}">
                  <a16:creationId xmlns:a16="http://schemas.microsoft.com/office/drawing/2014/main" id="{38D0612E-2221-4AEF-9C80-9F37648525AE}"/>
                </a:ext>
              </a:extLst>
            </p:cNvPr>
            <p:cNvCxnSpPr>
              <a:cxnSpLocks/>
            </p:cNvCxnSpPr>
            <p:nvPr/>
          </p:nvCxnSpPr>
          <p:spPr>
            <a:xfrm>
              <a:off x="589955" y="1666317"/>
              <a:ext cx="8731526" cy="0"/>
            </a:xfrm>
            <a:prstGeom prst="straightConnector1">
              <a:avLst/>
            </a:prstGeom>
            <a:noFill/>
            <a:ln w="19050" cap="flat" cmpd="sng">
              <a:solidFill>
                <a:schemeClr val="dk2"/>
              </a:solidFill>
              <a:prstDash val="solid"/>
              <a:round/>
              <a:headEnd type="none" w="med" len="med"/>
              <a:tailEnd type="none" w="med" len="med"/>
            </a:ln>
          </p:spPr>
        </p:cxnSp>
        <p:cxnSp>
          <p:nvCxnSpPr>
            <p:cNvPr id="13" name="Google Shape;112;p8">
              <a:extLst>
                <a:ext uri="{FF2B5EF4-FFF2-40B4-BE49-F238E27FC236}">
                  <a16:creationId xmlns:a16="http://schemas.microsoft.com/office/drawing/2014/main" id="{AC309E07-3E10-41D1-BEB1-7D2C60883F53}"/>
                </a:ext>
              </a:extLst>
            </p:cNvPr>
            <p:cNvCxnSpPr>
              <a:cxnSpLocks/>
            </p:cNvCxnSpPr>
            <p:nvPr/>
          </p:nvCxnSpPr>
          <p:spPr>
            <a:xfrm>
              <a:off x="589956" y="429833"/>
              <a:ext cx="8731526" cy="0"/>
            </a:xfrm>
            <a:prstGeom prst="straightConnector1">
              <a:avLst/>
            </a:prstGeom>
            <a:noFill/>
            <a:ln w="19050" cap="flat" cmpd="sng">
              <a:solidFill>
                <a:schemeClr val="dk2"/>
              </a:solidFill>
              <a:prstDash val="solid"/>
              <a:round/>
              <a:headEnd type="none" w="med" len="med"/>
              <a:tailEnd type="none" w="med" len="med"/>
            </a:ln>
          </p:spPr>
        </p:cxnSp>
        <p:sp>
          <p:nvSpPr>
            <p:cNvPr id="14" name="Google Shape;113;p8">
              <a:extLst>
                <a:ext uri="{FF2B5EF4-FFF2-40B4-BE49-F238E27FC236}">
                  <a16:creationId xmlns:a16="http://schemas.microsoft.com/office/drawing/2014/main" id="{6FFB1177-D247-421F-9AA4-7F1F9400556A}"/>
                </a:ext>
              </a:extLst>
            </p:cNvPr>
            <p:cNvSpPr txBox="1"/>
            <p:nvPr/>
          </p:nvSpPr>
          <p:spPr>
            <a:xfrm>
              <a:off x="589956" y="429833"/>
              <a:ext cx="1507713" cy="1399831"/>
            </a:xfrm>
            <a:prstGeom prst="rect">
              <a:avLst/>
            </a:prstGeom>
            <a:noFill/>
            <a:ln>
              <a:noFill/>
            </a:ln>
          </p:spPr>
          <p:txBody>
            <a:bodyPr spcFirstLastPara="1" wrap="square" lIns="68569" tIns="68569" rIns="68569" bIns="68569" anchor="ctr" anchorCtr="0">
              <a:noAutofit/>
            </a:bodyPr>
            <a:lstStyle/>
            <a:p>
              <a:pPr algn="ctr"/>
              <a:r>
                <a:rPr lang="en" sz="825" b="1" dirty="0">
                  <a:solidFill>
                    <a:srgbClr val="252525"/>
                  </a:solidFill>
                  <a:latin typeface="Andika"/>
                  <a:ea typeface="Andika"/>
                  <a:cs typeface="Andika"/>
                  <a:sym typeface="Andika"/>
                </a:rPr>
                <a:t>2023-02-23</a:t>
              </a:r>
              <a:endParaRPr sz="825" b="1" dirty="0">
                <a:solidFill>
                  <a:srgbClr val="252525"/>
                </a:solidFill>
                <a:latin typeface="Andika"/>
                <a:ea typeface="Andika"/>
                <a:cs typeface="Andika"/>
                <a:sym typeface="Andika"/>
              </a:endParaRPr>
            </a:p>
          </p:txBody>
        </p:sp>
        <p:sp>
          <p:nvSpPr>
            <p:cNvPr id="15" name="Google Shape;114;p8">
              <a:extLst>
                <a:ext uri="{FF2B5EF4-FFF2-40B4-BE49-F238E27FC236}">
                  <a16:creationId xmlns:a16="http://schemas.microsoft.com/office/drawing/2014/main" id="{48038969-8DB9-416C-8293-60C36467442B}"/>
                </a:ext>
              </a:extLst>
            </p:cNvPr>
            <p:cNvSpPr txBox="1"/>
            <p:nvPr/>
          </p:nvSpPr>
          <p:spPr>
            <a:xfrm>
              <a:off x="7778283" y="483903"/>
              <a:ext cx="1507713" cy="1399831"/>
            </a:xfrm>
            <a:prstGeom prst="rect">
              <a:avLst/>
            </a:prstGeom>
            <a:noFill/>
            <a:ln>
              <a:noFill/>
            </a:ln>
          </p:spPr>
          <p:txBody>
            <a:bodyPr spcFirstLastPara="1" wrap="square" lIns="68569" tIns="68569" rIns="68569" bIns="68569" anchor="ctr" anchorCtr="0">
              <a:noAutofit/>
            </a:bodyPr>
            <a:lstStyle/>
            <a:p>
              <a:pPr algn="ctr"/>
              <a:r>
                <a:rPr lang="en" sz="825" b="1">
                  <a:solidFill>
                    <a:srgbClr val="252525"/>
                  </a:solidFill>
                  <a:latin typeface="Andika"/>
                  <a:ea typeface="Andika"/>
                  <a:cs typeface="Andika"/>
                  <a:sym typeface="Andika"/>
                </a:rPr>
                <a:t>BONG HONG</a:t>
              </a:r>
            </a:p>
            <a:p>
              <a:pPr algn="ctr"/>
              <a:r>
                <a:rPr lang="en" sz="825" b="1">
                  <a:solidFill>
                    <a:srgbClr val="252525"/>
                  </a:solidFill>
                  <a:latin typeface="Andika"/>
                  <a:ea typeface="Andika"/>
                  <a:cs typeface="Andika"/>
                  <a:sym typeface="Andika"/>
                </a:rPr>
                <a:t>DALAT</a:t>
              </a:r>
              <a:endParaRPr sz="825" b="1">
                <a:solidFill>
                  <a:srgbClr val="252525"/>
                </a:solidFill>
                <a:latin typeface="Andika"/>
                <a:ea typeface="Andika"/>
                <a:cs typeface="Andika"/>
                <a:sym typeface="Andika"/>
              </a:endParaRPr>
            </a:p>
          </p:txBody>
        </p:sp>
      </p:grpSp>
      <p:cxnSp>
        <p:nvCxnSpPr>
          <p:cNvPr id="20" name="Google Shape;119;p8">
            <a:extLst>
              <a:ext uri="{FF2B5EF4-FFF2-40B4-BE49-F238E27FC236}">
                <a16:creationId xmlns:a16="http://schemas.microsoft.com/office/drawing/2014/main" id="{2F4164FB-B587-45B9-8357-D5BB20A10366}"/>
              </a:ext>
            </a:extLst>
          </p:cNvPr>
          <p:cNvCxnSpPr>
            <a:cxnSpLocks/>
          </p:cNvCxnSpPr>
          <p:nvPr/>
        </p:nvCxnSpPr>
        <p:spPr>
          <a:xfrm>
            <a:off x="436047" y="4804924"/>
            <a:ext cx="6548645" cy="0"/>
          </a:xfrm>
          <a:prstGeom prst="straightConnector1">
            <a:avLst/>
          </a:prstGeom>
          <a:noFill/>
          <a:ln w="19050" cap="flat" cmpd="sng">
            <a:solidFill>
              <a:schemeClr val="dk2"/>
            </a:solidFill>
            <a:prstDash val="solid"/>
            <a:round/>
            <a:headEnd type="none" w="med" len="med"/>
            <a:tailEnd type="none" w="med" len="med"/>
          </a:ln>
        </p:spPr>
      </p:cxnSp>
      <p:sp>
        <p:nvSpPr>
          <p:cNvPr id="24" name="Rectangle 23">
            <a:extLst>
              <a:ext uri="{FF2B5EF4-FFF2-40B4-BE49-F238E27FC236}">
                <a16:creationId xmlns:a16="http://schemas.microsoft.com/office/drawing/2014/main" id="{6D7368DA-7CF5-483C-9818-BC0D5D14DF89}"/>
              </a:ext>
            </a:extLst>
          </p:cNvPr>
          <p:cNvSpPr/>
          <p:nvPr/>
        </p:nvSpPr>
        <p:spPr>
          <a:xfrm>
            <a:off x="893580" y="1395052"/>
            <a:ext cx="5744698" cy="332534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pic>
        <p:nvPicPr>
          <p:cNvPr id="3" name="811289043314849040">
            <a:hlinkClick r:id="" action="ppaction://media"/>
            <a:extLst>
              <a:ext uri="{FF2B5EF4-FFF2-40B4-BE49-F238E27FC236}">
                <a16:creationId xmlns:a16="http://schemas.microsoft.com/office/drawing/2014/main" id="{F32095A7-1352-3386-4E17-FAF465BC228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3711" y="1446751"/>
            <a:ext cx="5549381" cy="3179113"/>
          </a:xfrm>
          <a:prstGeom prst="rect">
            <a:avLst/>
          </a:prstGeom>
        </p:spPr>
      </p:pic>
    </p:spTree>
    <p:extLst>
      <p:ext uri="{BB962C8B-B14F-4D97-AF65-F5344CB8AC3E}">
        <p14:creationId xmlns:p14="http://schemas.microsoft.com/office/powerpoint/2010/main" val="3529385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Isosceles Triangle 21">
            <a:extLst>
              <a:ext uri="{FF2B5EF4-FFF2-40B4-BE49-F238E27FC236}">
                <a16:creationId xmlns:a16="http://schemas.microsoft.com/office/drawing/2014/main" id="{5B6194BA-9373-4F88-BB2F-76D967B877B8}"/>
              </a:ext>
            </a:extLst>
          </p:cNvPr>
          <p:cNvSpPr/>
          <p:nvPr/>
        </p:nvSpPr>
        <p:spPr>
          <a:xfrm rot="2945088">
            <a:off x="-474087" y="1641865"/>
            <a:ext cx="1265549" cy="919391"/>
          </a:xfrm>
          <a:prstGeom prst="triangle">
            <a:avLst/>
          </a:prstGeom>
          <a:solidFill>
            <a:srgbClr val="9758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Isosceles Triangle 22">
            <a:extLst>
              <a:ext uri="{FF2B5EF4-FFF2-40B4-BE49-F238E27FC236}">
                <a16:creationId xmlns:a16="http://schemas.microsoft.com/office/drawing/2014/main" id="{5D688F5E-6791-4A20-BBF7-86BC2D55702C}"/>
              </a:ext>
            </a:extLst>
          </p:cNvPr>
          <p:cNvSpPr/>
          <p:nvPr/>
        </p:nvSpPr>
        <p:spPr>
          <a:xfrm rot="19638844">
            <a:off x="6849905" y="4549166"/>
            <a:ext cx="914401" cy="753035"/>
          </a:xfrm>
          <a:prstGeom prst="triangle">
            <a:avLst/>
          </a:prstGeom>
          <a:solidFill>
            <a:srgbClr val="9758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Isosceles Triangle 24">
            <a:extLst>
              <a:ext uri="{FF2B5EF4-FFF2-40B4-BE49-F238E27FC236}">
                <a16:creationId xmlns:a16="http://schemas.microsoft.com/office/drawing/2014/main" id="{3BD19A69-6FD6-4BCC-A5A1-AD99444E4F5F}"/>
              </a:ext>
            </a:extLst>
          </p:cNvPr>
          <p:cNvSpPr/>
          <p:nvPr/>
        </p:nvSpPr>
        <p:spPr>
          <a:xfrm rot="11639956">
            <a:off x="8301003" y="2028355"/>
            <a:ext cx="914401" cy="753035"/>
          </a:xfrm>
          <a:prstGeom prst="triangle">
            <a:avLst/>
          </a:prstGeom>
          <a:solidFill>
            <a:srgbClr val="FDC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Isosceles Triangle 26">
            <a:extLst>
              <a:ext uri="{FF2B5EF4-FFF2-40B4-BE49-F238E27FC236}">
                <a16:creationId xmlns:a16="http://schemas.microsoft.com/office/drawing/2014/main" id="{7D0EEE0E-B9A8-42C1-8FF4-BF37AA755C3C}"/>
              </a:ext>
            </a:extLst>
          </p:cNvPr>
          <p:cNvSpPr/>
          <p:nvPr/>
        </p:nvSpPr>
        <p:spPr>
          <a:xfrm rot="11639956">
            <a:off x="8373816" y="2100171"/>
            <a:ext cx="914401" cy="753035"/>
          </a:xfrm>
          <a:prstGeom prst="triangle">
            <a:avLst/>
          </a:prstGeom>
          <a:solidFill>
            <a:srgbClr val="9758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Isosceles Triangle 28">
            <a:extLst>
              <a:ext uri="{FF2B5EF4-FFF2-40B4-BE49-F238E27FC236}">
                <a16:creationId xmlns:a16="http://schemas.microsoft.com/office/drawing/2014/main" id="{B84BD4B7-C984-41ED-A66F-0C7A173AB64D}"/>
              </a:ext>
            </a:extLst>
          </p:cNvPr>
          <p:cNvSpPr/>
          <p:nvPr/>
        </p:nvSpPr>
        <p:spPr>
          <a:xfrm rot="10118352">
            <a:off x="1468515" y="4716989"/>
            <a:ext cx="914401" cy="753035"/>
          </a:xfrm>
          <a:prstGeom prst="triangle">
            <a:avLst/>
          </a:prstGeom>
          <a:solidFill>
            <a:srgbClr val="FDC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Isosceles Triangle 29">
            <a:extLst>
              <a:ext uri="{FF2B5EF4-FFF2-40B4-BE49-F238E27FC236}">
                <a16:creationId xmlns:a16="http://schemas.microsoft.com/office/drawing/2014/main" id="{55FF1298-2029-4A13-88C3-F086318AB3CD}"/>
              </a:ext>
            </a:extLst>
          </p:cNvPr>
          <p:cNvSpPr/>
          <p:nvPr/>
        </p:nvSpPr>
        <p:spPr>
          <a:xfrm rot="10118352">
            <a:off x="1566831" y="4766983"/>
            <a:ext cx="914401" cy="753035"/>
          </a:xfrm>
          <a:prstGeom prst="triangle">
            <a:avLst/>
          </a:prstGeom>
          <a:solidFill>
            <a:srgbClr val="9758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Box 3">
            <a:extLst>
              <a:ext uri="{FF2B5EF4-FFF2-40B4-BE49-F238E27FC236}">
                <a16:creationId xmlns:a16="http://schemas.microsoft.com/office/drawing/2014/main" id="{CCDD367F-DD7E-43D2-B511-AD387FFBEAE5}"/>
              </a:ext>
            </a:extLst>
          </p:cNvPr>
          <p:cNvSpPr txBox="1"/>
          <p:nvPr/>
        </p:nvSpPr>
        <p:spPr>
          <a:xfrm>
            <a:off x="3227762" y="2190876"/>
            <a:ext cx="2877711" cy="784830"/>
          </a:xfrm>
          <a:prstGeom prst="rect">
            <a:avLst/>
          </a:prstGeom>
          <a:noFill/>
        </p:spPr>
        <p:txBody>
          <a:bodyPr wrap="none" rtlCol="0">
            <a:spAutoFit/>
          </a:bodyPr>
          <a:lstStyle/>
          <a:p>
            <a:r>
              <a:rPr lang="vi-VN" sz="4500" b="1">
                <a:solidFill>
                  <a:srgbClr val="FDCEB9"/>
                </a:solidFill>
                <a:latin typeface="Cormorant Garamond" panose="00000500000000000000" pitchFamily="2" charset="-93"/>
              </a:rPr>
              <a:t>THE END </a:t>
            </a:r>
          </a:p>
        </p:txBody>
      </p:sp>
    </p:spTree>
    <p:extLst>
      <p:ext uri="{BB962C8B-B14F-4D97-AF65-F5344CB8AC3E}">
        <p14:creationId xmlns:p14="http://schemas.microsoft.com/office/powerpoint/2010/main" val="917432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75359"/>
            <a:ext cx="9036496" cy="1200329"/>
          </a:xfrm>
          <a:prstGeom prst="rect">
            <a:avLst/>
          </a:prstGeom>
          <a:noFill/>
        </p:spPr>
        <p:txBody>
          <a:bodyPr wrap="square" rtlCol="0">
            <a:spAutoFit/>
          </a:bodyPr>
          <a:lstStyle/>
          <a:p>
            <a:pPr algn="ctr"/>
            <a:r>
              <a:rPr lang="en-US" sz="3600" b="1" dirty="0">
                <a:solidFill>
                  <a:srgbClr val="0000FF"/>
                </a:solidFill>
                <a:latin typeface="Times New Roman" pitchFamily="18" charset="0"/>
                <a:cs typeface="Times New Roman" pitchFamily="18" charset="0"/>
              </a:rPr>
              <a:t>II. </a:t>
            </a:r>
            <a:r>
              <a:rPr lang="en-US" sz="3600" b="1" dirty="0" err="1">
                <a:solidFill>
                  <a:srgbClr val="0000FF"/>
                </a:solidFill>
                <a:latin typeface="Times New Roman" pitchFamily="18" charset="0"/>
                <a:cs typeface="Times New Roman" pitchFamily="18" charset="0"/>
              </a:rPr>
              <a:t>Một</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số</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phương</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pháp</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chế</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biến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sản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phẩm</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trồng</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trọt</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thông</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thường</a:t>
            </a:r>
            <a:endParaRPr lang="en-US" sz="3600" b="1" dirty="0">
              <a:solidFill>
                <a:srgbClr val="0000FF"/>
              </a:solidFill>
              <a:latin typeface="Times New Roman" pitchFamily="18" charset="0"/>
              <a:cs typeface="Times New Roman" pitchFamily="18" charset="0"/>
            </a:endParaRPr>
          </a:p>
        </p:txBody>
      </p:sp>
      <p:sp>
        <p:nvSpPr>
          <p:cNvPr id="2" name="Rectangle 1"/>
          <p:cNvSpPr/>
          <p:nvPr/>
        </p:nvSpPr>
        <p:spPr>
          <a:xfrm>
            <a:off x="755576" y="1833668"/>
            <a:ext cx="3672408" cy="7380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Times New Roman" pitchFamily="18" charset="0"/>
                <a:cs typeface="Times New Roman" pitchFamily="18" charset="0"/>
              </a:rPr>
              <a:t>Tổ 3</a:t>
            </a:r>
          </a:p>
        </p:txBody>
      </p:sp>
      <p:sp>
        <p:nvSpPr>
          <p:cNvPr id="20" name="TextBox 19"/>
          <p:cNvSpPr txBox="1"/>
          <p:nvPr/>
        </p:nvSpPr>
        <p:spPr>
          <a:xfrm>
            <a:off x="939504" y="2809840"/>
            <a:ext cx="3272456" cy="646331"/>
          </a:xfrm>
          <a:prstGeom prst="rect">
            <a:avLst/>
          </a:prstGeom>
          <a:solidFill>
            <a:schemeClr val="accent2">
              <a:lumMod val="20000"/>
              <a:lumOff val="80000"/>
            </a:schemeClr>
          </a:solidFill>
        </p:spPr>
        <p:txBody>
          <a:bodyPr wrap="square" rtlCol="0">
            <a:spAutoFit/>
          </a:bodyPr>
          <a:lstStyle/>
          <a:p>
            <a:r>
              <a:rPr lang="en-US" sz="3600" b="1" dirty="0" err="1">
                <a:solidFill>
                  <a:srgbClr val="0000FF"/>
                </a:solidFill>
                <a:latin typeface="Times New Roman" pitchFamily="18" charset="0"/>
                <a:cs typeface="Times New Roman" pitchFamily="18" charset="0"/>
              </a:rPr>
              <a:t>Muối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chua</a:t>
            </a:r>
            <a:endParaRPr lang="en-US" sz="36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417397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533554" y="-6542"/>
            <a:ext cx="4616310" cy="5150042"/>
          </a:xfrm>
          <a:prstGeom prst="rect">
            <a:avLst/>
          </a:prstGeom>
        </p:spPr>
      </p:pic>
      <p:pic>
        <p:nvPicPr>
          <p:cNvPr id="3" name="Picture 3"/>
          <p:cNvPicPr>
            <a:picLocks noChangeAspect="1"/>
          </p:cNvPicPr>
          <p:nvPr/>
        </p:nvPicPr>
        <p:blipFill>
          <a:blip r:embed="rId4"/>
          <a:srcRect t="18319" b="18319"/>
          <a:stretch>
            <a:fillRect/>
          </a:stretch>
        </p:blipFill>
        <p:spPr>
          <a:xfrm>
            <a:off x="-4763" y="4763"/>
            <a:ext cx="4572000" cy="5150042"/>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905819" y="781056"/>
            <a:ext cx="3523838" cy="5047164"/>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56246" y="476213"/>
            <a:ext cx="2611044" cy="3128702"/>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994854" y="418128"/>
            <a:ext cx="488286" cy="488286"/>
          </a:xfrm>
          <a:prstGeom prst="rect">
            <a:avLst/>
          </a:prstGeom>
        </p:spPr>
      </p:pic>
      <p:sp>
        <p:nvSpPr>
          <p:cNvPr id="7" name="TextBox 7"/>
          <p:cNvSpPr txBox="1"/>
          <p:nvPr/>
        </p:nvSpPr>
        <p:spPr>
          <a:xfrm>
            <a:off x="1025635" y="713618"/>
            <a:ext cx="2503404" cy="2786853"/>
          </a:xfrm>
          <a:prstGeom prst="rect">
            <a:avLst/>
          </a:prstGeom>
        </p:spPr>
        <p:txBody>
          <a:bodyPr lIns="0" tIns="0" rIns="0" bIns="0" rtlCol="0" anchor="t">
            <a:spAutoFit/>
          </a:bodyPr>
          <a:lstStyle/>
          <a:p>
            <a:pPr algn="ctr">
              <a:lnSpc>
                <a:spcPts val="4382"/>
              </a:lnSpc>
            </a:pPr>
            <a:r>
              <a:rPr lang="en-US" sz="3652">
                <a:solidFill>
                  <a:srgbClr val="C1272D"/>
                </a:solidFill>
                <a:latin typeface="Atma Bold"/>
              </a:rPr>
              <a:t>BÀI 21:</a:t>
            </a:r>
          </a:p>
          <a:p>
            <a:pPr algn="ctr">
              <a:lnSpc>
                <a:spcPts val="4382"/>
              </a:lnSpc>
            </a:pPr>
            <a:r>
              <a:rPr lang="en-US" sz="3652">
                <a:solidFill>
                  <a:srgbClr val="C1272D"/>
                </a:solidFill>
                <a:latin typeface="Atma Bold"/>
              </a:rPr>
              <a:t>CHÊ BIÊN SAN PHÂM TRÔNG TROT</a:t>
            </a:r>
          </a:p>
        </p:txBody>
      </p:sp>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322968" y="906414"/>
            <a:ext cx="320343" cy="320343"/>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078826" y="1142785"/>
            <a:ext cx="244143" cy="244143"/>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30002" y="2889346"/>
            <a:ext cx="295633" cy="295633"/>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56246" y="3184979"/>
            <a:ext cx="419936" cy="419936"/>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24663" y="713618"/>
            <a:ext cx="951520" cy="951520"/>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3198284" y="2459162"/>
            <a:ext cx="946657" cy="946657"/>
          </a:xfrm>
          <a:prstGeom prst="rect">
            <a:avLst/>
          </a:prstGeom>
        </p:spPr>
      </p:pic>
      <p:sp>
        <p:nvSpPr>
          <p:cNvPr id="14" name="TextBox 14"/>
          <p:cNvSpPr txBox="1"/>
          <p:nvPr/>
        </p:nvSpPr>
        <p:spPr>
          <a:xfrm>
            <a:off x="522805" y="3814464"/>
            <a:ext cx="3477927" cy="588303"/>
          </a:xfrm>
          <a:prstGeom prst="rect">
            <a:avLst/>
          </a:prstGeom>
        </p:spPr>
        <p:txBody>
          <a:bodyPr lIns="0" tIns="0" rIns="0" bIns="0" rtlCol="0" anchor="t">
            <a:spAutoFit/>
          </a:bodyPr>
          <a:lstStyle/>
          <a:p>
            <a:pPr algn="ctr">
              <a:lnSpc>
                <a:spcPts val="2380"/>
              </a:lnSpc>
              <a:spcBef>
                <a:spcPct val="0"/>
              </a:spcBef>
            </a:pPr>
            <a:r>
              <a:rPr lang="en-US" sz="1700">
                <a:solidFill>
                  <a:srgbClr val="000000"/>
                </a:solidFill>
                <a:latin typeface="One Little Font"/>
              </a:rPr>
              <a:t>KÍNH CHÀO THẦY CÔ VÀ CÁC BAN</a:t>
            </a:r>
          </a:p>
        </p:txBody>
      </p:sp>
      <p:sp>
        <p:nvSpPr>
          <p:cNvPr id="15" name="TextBox 15"/>
          <p:cNvSpPr txBox="1"/>
          <p:nvPr/>
        </p:nvSpPr>
        <p:spPr>
          <a:xfrm>
            <a:off x="937377" y="4518997"/>
            <a:ext cx="2648782" cy="209609"/>
          </a:xfrm>
          <a:prstGeom prst="rect">
            <a:avLst/>
          </a:prstGeom>
        </p:spPr>
        <p:txBody>
          <a:bodyPr lIns="0" tIns="0" rIns="0" bIns="0" rtlCol="0" anchor="t">
            <a:spAutoFit/>
          </a:bodyPr>
          <a:lstStyle/>
          <a:p>
            <a:pPr algn="ctr">
              <a:lnSpc>
                <a:spcPts val="1750"/>
              </a:lnSpc>
              <a:spcBef>
                <a:spcPct val="0"/>
              </a:spcBef>
            </a:pPr>
            <a:r>
              <a:rPr lang="en-US" sz="1250">
                <a:solidFill>
                  <a:srgbClr val="FFFFFF"/>
                </a:solidFill>
                <a:latin typeface="One Little Font"/>
              </a:rPr>
              <a:t>Nhóm 1</a:t>
            </a:r>
          </a:p>
        </p:txBody>
      </p:sp>
      <p:sp>
        <p:nvSpPr>
          <p:cNvPr id="16" name="TextBox 16"/>
          <p:cNvSpPr txBox="1"/>
          <p:nvPr/>
        </p:nvSpPr>
        <p:spPr>
          <a:xfrm>
            <a:off x="1168208" y="3058116"/>
            <a:ext cx="2503404" cy="529825"/>
          </a:xfrm>
          <a:prstGeom prst="rect">
            <a:avLst/>
          </a:prstGeom>
        </p:spPr>
        <p:txBody>
          <a:bodyPr lIns="0" tIns="0" rIns="0" bIns="0" rtlCol="0" anchor="t">
            <a:spAutoFit/>
          </a:bodyPr>
          <a:lstStyle/>
          <a:p>
            <a:pPr algn="ctr">
              <a:lnSpc>
                <a:spcPts val="4382"/>
              </a:lnSpc>
            </a:pPr>
            <a:r>
              <a:rPr lang="en-US" sz="3652">
                <a:solidFill>
                  <a:srgbClr val="C1272D"/>
                </a:solidFill>
                <a:latin typeface="Atma Bold"/>
              </a:rPr>
              <a:t>.</a:t>
            </a:r>
          </a:p>
        </p:txBody>
      </p:sp>
      <p:sp>
        <p:nvSpPr>
          <p:cNvPr id="17" name="TextBox 17"/>
          <p:cNvSpPr txBox="1"/>
          <p:nvPr/>
        </p:nvSpPr>
        <p:spPr>
          <a:xfrm rot="2204894">
            <a:off x="2215598" y="924777"/>
            <a:ext cx="23813" cy="436017"/>
          </a:xfrm>
          <a:prstGeom prst="rect">
            <a:avLst/>
          </a:prstGeom>
        </p:spPr>
        <p:txBody>
          <a:bodyPr lIns="0" tIns="0" rIns="0" bIns="0" rtlCol="0" anchor="t">
            <a:spAutoFit/>
          </a:bodyPr>
          <a:lstStyle/>
          <a:p>
            <a:pPr algn="ctr">
              <a:lnSpc>
                <a:spcPts val="3422"/>
              </a:lnSpc>
            </a:pPr>
            <a:r>
              <a:rPr lang="en-US" sz="2852">
                <a:solidFill>
                  <a:srgbClr val="C1272D"/>
                </a:solidFill>
                <a:latin typeface="Atma Bold"/>
              </a:rPr>
              <a:t>,</a:t>
            </a:r>
          </a:p>
        </p:txBody>
      </p:sp>
      <p:sp>
        <p:nvSpPr>
          <p:cNvPr id="18" name="TextBox 18"/>
          <p:cNvSpPr txBox="1"/>
          <p:nvPr/>
        </p:nvSpPr>
        <p:spPr>
          <a:xfrm rot="2204894">
            <a:off x="3032902" y="897735"/>
            <a:ext cx="23813" cy="436017"/>
          </a:xfrm>
          <a:prstGeom prst="rect">
            <a:avLst/>
          </a:prstGeom>
        </p:spPr>
        <p:txBody>
          <a:bodyPr lIns="0" tIns="0" rIns="0" bIns="0" rtlCol="0" anchor="t">
            <a:spAutoFit/>
          </a:bodyPr>
          <a:lstStyle/>
          <a:p>
            <a:pPr algn="ctr">
              <a:lnSpc>
                <a:spcPts val="3422"/>
              </a:lnSpc>
            </a:pPr>
            <a:r>
              <a:rPr lang="en-US" sz="2852">
                <a:solidFill>
                  <a:srgbClr val="C1272D"/>
                </a:solidFill>
                <a:latin typeface="Atma Bold"/>
              </a:rPr>
              <a:t>,</a:t>
            </a:r>
          </a:p>
        </p:txBody>
      </p:sp>
      <p:sp>
        <p:nvSpPr>
          <p:cNvPr id="19" name="TextBox 19"/>
          <p:cNvSpPr txBox="1"/>
          <p:nvPr/>
        </p:nvSpPr>
        <p:spPr>
          <a:xfrm rot="-2568982">
            <a:off x="2232419" y="2074109"/>
            <a:ext cx="23813" cy="436017"/>
          </a:xfrm>
          <a:prstGeom prst="rect">
            <a:avLst/>
          </a:prstGeom>
        </p:spPr>
        <p:txBody>
          <a:bodyPr lIns="0" tIns="0" rIns="0" bIns="0" rtlCol="0" anchor="t">
            <a:spAutoFit/>
          </a:bodyPr>
          <a:lstStyle/>
          <a:p>
            <a:pPr algn="ctr">
              <a:lnSpc>
                <a:spcPts val="3422"/>
              </a:lnSpc>
            </a:pPr>
            <a:r>
              <a:rPr lang="en-US" sz="2852">
                <a:solidFill>
                  <a:srgbClr val="C1272D"/>
                </a:solidFill>
                <a:latin typeface="Atma Bold"/>
              </a:rPr>
              <a:t>,</a:t>
            </a:r>
          </a:p>
        </p:txBody>
      </p:sp>
      <p:sp>
        <p:nvSpPr>
          <p:cNvPr id="20" name="TextBox 20"/>
          <p:cNvSpPr txBox="1"/>
          <p:nvPr/>
        </p:nvSpPr>
        <p:spPr>
          <a:xfrm rot="-1993545">
            <a:off x="2876128" y="1642702"/>
            <a:ext cx="337360" cy="333425"/>
          </a:xfrm>
          <a:prstGeom prst="rect">
            <a:avLst/>
          </a:prstGeom>
        </p:spPr>
        <p:txBody>
          <a:bodyPr lIns="0" tIns="0" rIns="0" bIns="0" rtlCol="0" anchor="t">
            <a:spAutoFit/>
          </a:bodyPr>
          <a:lstStyle/>
          <a:p>
            <a:pPr algn="ctr">
              <a:lnSpc>
                <a:spcPts val="2619"/>
              </a:lnSpc>
            </a:pPr>
            <a:r>
              <a:rPr lang="en-US" sz="2182">
                <a:solidFill>
                  <a:srgbClr val="C1272D"/>
                </a:solidFill>
                <a:latin typeface="Atma Bold"/>
              </a:rPr>
              <a:t>&gt;</a:t>
            </a:r>
          </a:p>
        </p:txBody>
      </p:sp>
      <p:sp>
        <p:nvSpPr>
          <p:cNvPr id="21" name="TextBox 21"/>
          <p:cNvSpPr txBox="1"/>
          <p:nvPr/>
        </p:nvSpPr>
        <p:spPr>
          <a:xfrm rot="-1993545">
            <a:off x="1381413" y="1697178"/>
            <a:ext cx="337360" cy="269304"/>
          </a:xfrm>
          <a:prstGeom prst="rect">
            <a:avLst/>
          </a:prstGeom>
        </p:spPr>
        <p:txBody>
          <a:bodyPr lIns="0" tIns="0" rIns="0" bIns="0" rtlCol="0" anchor="t">
            <a:spAutoFit/>
          </a:bodyPr>
          <a:lstStyle/>
          <a:p>
            <a:pPr algn="ctr">
              <a:lnSpc>
                <a:spcPts val="2139"/>
              </a:lnSpc>
            </a:pPr>
            <a:r>
              <a:rPr lang="en-US" sz="1782">
                <a:solidFill>
                  <a:srgbClr val="C1272D"/>
                </a:solidFill>
                <a:latin typeface="Atma Bold"/>
              </a:rPr>
              <a:t>&gt;</a:t>
            </a:r>
          </a:p>
        </p:txBody>
      </p:sp>
      <p:sp>
        <p:nvSpPr>
          <p:cNvPr id="22" name="TextBox 22"/>
          <p:cNvSpPr txBox="1"/>
          <p:nvPr/>
        </p:nvSpPr>
        <p:spPr>
          <a:xfrm>
            <a:off x="1729889" y="3859638"/>
            <a:ext cx="3477927" cy="280526"/>
          </a:xfrm>
          <a:prstGeom prst="rect">
            <a:avLst/>
          </a:prstGeom>
        </p:spPr>
        <p:txBody>
          <a:bodyPr lIns="0" tIns="0" rIns="0" bIns="0" rtlCol="0" anchor="t">
            <a:spAutoFit/>
          </a:bodyPr>
          <a:lstStyle/>
          <a:p>
            <a:pPr algn="ctr">
              <a:lnSpc>
                <a:spcPts val="2380"/>
              </a:lnSpc>
              <a:spcBef>
                <a:spcPct val="0"/>
              </a:spcBef>
            </a:pPr>
            <a:r>
              <a:rPr lang="en-US" sz="1700">
                <a:solidFill>
                  <a:srgbClr val="000000"/>
                </a:solidFill>
                <a:latin typeface="One Little Font"/>
              </a:rPr>
              <a: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36"/>
          <p:cNvSpPr txBox="1">
            <a:spLocks noGrp="1"/>
          </p:cNvSpPr>
          <p:nvPr>
            <p:ph type="ctrTitle"/>
          </p:nvPr>
        </p:nvSpPr>
        <p:spPr>
          <a:xfrm>
            <a:off x="1106515" y="1641235"/>
            <a:ext cx="6768647" cy="205455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6300" dirty="0">
                <a:solidFill>
                  <a:schemeClr val="lt1"/>
                </a:solidFill>
              </a:rPr>
              <a:t>CHẾ BIẾN SẢN PHẨM </a:t>
            </a:r>
            <a:br>
              <a:rPr lang="en-US" sz="6300" dirty="0">
                <a:solidFill>
                  <a:schemeClr val="lt1"/>
                </a:solidFill>
              </a:rPr>
            </a:br>
            <a:r>
              <a:rPr lang="en-US" sz="6300" dirty="0">
                <a:solidFill>
                  <a:srgbClr val="E56508"/>
                </a:solidFill>
              </a:rPr>
              <a:t>TRỒNG</a:t>
            </a:r>
            <a:r>
              <a:rPr lang="en-US" sz="6300" dirty="0">
                <a:solidFill>
                  <a:srgbClr val="FFC000"/>
                </a:solidFill>
              </a:rPr>
              <a:t> </a:t>
            </a:r>
            <a:r>
              <a:rPr lang="en-US" sz="6300" dirty="0">
                <a:solidFill>
                  <a:srgbClr val="E56508"/>
                </a:solidFill>
              </a:rPr>
              <a:t>TRỌT</a:t>
            </a:r>
            <a:endParaRPr sz="6300" dirty="0">
              <a:solidFill>
                <a:srgbClr val="E56508"/>
              </a:solidFill>
            </a:endParaRPr>
          </a:p>
        </p:txBody>
      </p:sp>
      <p:grpSp>
        <p:nvGrpSpPr>
          <p:cNvPr id="334" name="Google Shape;334;p36"/>
          <p:cNvGrpSpPr/>
          <p:nvPr/>
        </p:nvGrpSpPr>
        <p:grpSpPr>
          <a:xfrm rot="-1212666" flipH="1">
            <a:off x="7641286" y="2267161"/>
            <a:ext cx="1129315" cy="1275896"/>
            <a:chOff x="2797225" y="1687725"/>
            <a:chExt cx="670025" cy="756950"/>
          </a:xfrm>
        </p:grpSpPr>
        <p:sp>
          <p:nvSpPr>
            <p:cNvPr id="335" name="Google Shape;335;p36"/>
            <p:cNvSpPr/>
            <p:nvPr/>
          </p:nvSpPr>
          <p:spPr>
            <a:xfrm>
              <a:off x="2797225" y="1687725"/>
              <a:ext cx="669450" cy="756950"/>
            </a:xfrm>
            <a:custGeom>
              <a:avLst/>
              <a:gdLst/>
              <a:ahLst/>
              <a:cxnLst/>
              <a:rect l="l" t="t" r="r" b="b"/>
              <a:pathLst>
                <a:path w="26778" h="30278" extrusionOk="0">
                  <a:moveTo>
                    <a:pt x="5145" y="1"/>
                  </a:moveTo>
                  <a:cubicBezTo>
                    <a:pt x="5099" y="1"/>
                    <a:pt x="5054" y="4"/>
                    <a:pt x="5013" y="9"/>
                  </a:cubicBezTo>
                  <a:cubicBezTo>
                    <a:pt x="4560" y="45"/>
                    <a:pt x="4084" y="81"/>
                    <a:pt x="3703" y="343"/>
                  </a:cubicBezTo>
                  <a:cubicBezTo>
                    <a:pt x="3643" y="379"/>
                    <a:pt x="3584" y="438"/>
                    <a:pt x="3548" y="510"/>
                  </a:cubicBezTo>
                  <a:cubicBezTo>
                    <a:pt x="3524" y="569"/>
                    <a:pt x="3524" y="629"/>
                    <a:pt x="3548" y="688"/>
                  </a:cubicBezTo>
                  <a:cubicBezTo>
                    <a:pt x="3548" y="724"/>
                    <a:pt x="3548" y="771"/>
                    <a:pt x="3548" y="819"/>
                  </a:cubicBezTo>
                  <a:cubicBezTo>
                    <a:pt x="2786" y="1069"/>
                    <a:pt x="2096" y="1510"/>
                    <a:pt x="1548" y="2105"/>
                  </a:cubicBezTo>
                  <a:cubicBezTo>
                    <a:pt x="405" y="3391"/>
                    <a:pt x="0" y="5379"/>
                    <a:pt x="131" y="7046"/>
                  </a:cubicBezTo>
                  <a:cubicBezTo>
                    <a:pt x="214" y="7975"/>
                    <a:pt x="274" y="8915"/>
                    <a:pt x="333" y="9868"/>
                  </a:cubicBezTo>
                  <a:cubicBezTo>
                    <a:pt x="500" y="12582"/>
                    <a:pt x="655" y="15309"/>
                    <a:pt x="1024" y="17988"/>
                  </a:cubicBezTo>
                  <a:cubicBezTo>
                    <a:pt x="1441" y="21048"/>
                    <a:pt x="2381" y="24084"/>
                    <a:pt x="4572" y="26358"/>
                  </a:cubicBezTo>
                  <a:cubicBezTo>
                    <a:pt x="5286" y="27084"/>
                    <a:pt x="6084" y="27703"/>
                    <a:pt x="6953" y="28227"/>
                  </a:cubicBezTo>
                  <a:cubicBezTo>
                    <a:pt x="9170" y="29570"/>
                    <a:pt x="11700" y="30278"/>
                    <a:pt x="14268" y="30278"/>
                  </a:cubicBezTo>
                  <a:cubicBezTo>
                    <a:pt x="14706" y="30278"/>
                    <a:pt x="15146" y="30257"/>
                    <a:pt x="15585" y="30216"/>
                  </a:cubicBezTo>
                  <a:cubicBezTo>
                    <a:pt x="21038" y="29668"/>
                    <a:pt x="25598" y="25489"/>
                    <a:pt x="26384" y="20000"/>
                  </a:cubicBezTo>
                  <a:cubicBezTo>
                    <a:pt x="26777" y="17071"/>
                    <a:pt x="25884" y="14118"/>
                    <a:pt x="23943" y="11904"/>
                  </a:cubicBezTo>
                  <a:cubicBezTo>
                    <a:pt x="21777" y="9487"/>
                    <a:pt x="18538" y="9272"/>
                    <a:pt x="16002" y="7427"/>
                  </a:cubicBezTo>
                  <a:cubicBezTo>
                    <a:pt x="14335" y="6225"/>
                    <a:pt x="13228" y="4391"/>
                    <a:pt x="11692" y="3010"/>
                  </a:cubicBezTo>
                  <a:cubicBezTo>
                    <a:pt x="10763" y="2164"/>
                    <a:pt x="9692" y="1498"/>
                    <a:pt x="8513" y="1045"/>
                  </a:cubicBezTo>
                  <a:cubicBezTo>
                    <a:pt x="7691" y="724"/>
                    <a:pt x="6822" y="545"/>
                    <a:pt x="5929" y="498"/>
                  </a:cubicBezTo>
                  <a:cubicBezTo>
                    <a:pt x="5894" y="438"/>
                    <a:pt x="5858" y="390"/>
                    <a:pt x="5810" y="331"/>
                  </a:cubicBezTo>
                  <a:cubicBezTo>
                    <a:pt x="5798" y="307"/>
                    <a:pt x="5786" y="271"/>
                    <a:pt x="5763" y="248"/>
                  </a:cubicBezTo>
                  <a:cubicBezTo>
                    <a:pt x="5715" y="200"/>
                    <a:pt x="5644" y="152"/>
                    <a:pt x="5584" y="129"/>
                  </a:cubicBezTo>
                  <a:cubicBezTo>
                    <a:pt x="5489" y="69"/>
                    <a:pt x="5382" y="33"/>
                    <a:pt x="5286" y="9"/>
                  </a:cubicBezTo>
                  <a:cubicBezTo>
                    <a:pt x="5239" y="4"/>
                    <a:pt x="5191" y="1"/>
                    <a:pt x="5145" y="1"/>
                  </a:cubicBezTo>
                  <a:close/>
                </a:path>
              </a:pathLst>
            </a:custGeom>
            <a:solidFill>
              <a:srgbClr val="FFFFFF"/>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6" name="Google Shape;336;p36"/>
            <p:cNvSpPr/>
            <p:nvPr/>
          </p:nvSpPr>
          <p:spPr>
            <a:xfrm>
              <a:off x="2797800" y="1700025"/>
              <a:ext cx="669450" cy="744650"/>
            </a:xfrm>
            <a:custGeom>
              <a:avLst/>
              <a:gdLst/>
              <a:ahLst/>
              <a:cxnLst/>
              <a:rect l="l" t="t" r="r" b="b"/>
              <a:pathLst>
                <a:path w="26778" h="29786" extrusionOk="0">
                  <a:moveTo>
                    <a:pt x="5606" y="1"/>
                  </a:moveTo>
                  <a:cubicBezTo>
                    <a:pt x="4062" y="1"/>
                    <a:pt x="2565" y="486"/>
                    <a:pt x="1549" y="1625"/>
                  </a:cubicBezTo>
                  <a:cubicBezTo>
                    <a:pt x="394" y="2899"/>
                    <a:pt x="1" y="4887"/>
                    <a:pt x="132" y="6554"/>
                  </a:cubicBezTo>
                  <a:cubicBezTo>
                    <a:pt x="203" y="7495"/>
                    <a:pt x="263" y="8435"/>
                    <a:pt x="322" y="9376"/>
                  </a:cubicBezTo>
                  <a:cubicBezTo>
                    <a:pt x="501" y="12090"/>
                    <a:pt x="644" y="14829"/>
                    <a:pt x="1025" y="17496"/>
                  </a:cubicBezTo>
                  <a:cubicBezTo>
                    <a:pt x="1453" y="20544"/>
                    <a:pt x="2382" y="23592"/>
                    <a:pt x="4573" y="25866"/>
                  </a:cubicBezTo>
                  <a:cubicBezTo>
                    <a:pt x="5287" y="26592"/>
                    <a:pt x="6085" y="27211"/>
                    <a:pt x="6954" y="27723"/>
                  </a:cubicBezTo>
                  <a:cubicBezTo>
                    <a:pt x="9171" y="29076"/>
                    <a:pt x="11701" y="29786"/>
                    <a:pt x="14270" y="29786"/>
                  </a:cubicBezTo>
                  <a:cubicBezTo>
                    <a:pt x="14708" y="29786"/>
                    <a:pt x="15147" y="29765"/>
                    <a:pt x="15586" y="29724"/>
                  </a:cubicBezTo>
                  <a:cubicBezTo>
                    <a:pt x="21039" y="29176"/>
                    <a:pt x="25599" y="24985"/>
                    <a:pt x="26385" y="19496"/>
                  </a:cubicBezTo>
                  <a:cubicBezTo>
                    <a:pt x="26778" y="16579"/>
                    <a:pt x="25885" y="13614"/>
                    <a:pt x="23944" y="11400"/>
                  </a:cubicBezTo>
                  <a:cubicBezTo>
                    <a:pt x="21777" y="8995"/>
                    <a:pt x="18539" y="8780"/>
                    <a:pt x="16003" y="6935"/>
                  </a:cubicBezTo>
                  <a:cubicBezTo>
                    <a:pt x="14336" y="5733"/>
                    <a:pt x="13229" y="3899"/>
                    <a:pt x="11705" y="2518"/>
                  </a:cubicBezTo>
                  <a:cubicBezTo>
                    <a:pt x="10764" y="1672"/>
                    <a:pt x="9693" y="1006"/>
                    <a:pt x="8514" y="553"/>
                  </a:cubicBezTo>
                  <a:cubicBezTo>
                    <a:pt x="7602" y="200"/>
                    <a:pt x="6595" y="1"/>
                    <a:pt x="56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7" name="Google Shape;337;p36"/>
            <p:cNvSpPr/>
            <p:nvPr/>
          </p:nvSpPr>
          <p:spPr>
            <a:xfrm>
              <a:off x="2843350" y="1729725"/>
              <a:ext cx="583725" cy="675950"/>
            </a:xfrm>
            <a:custGeom>
              <a:avLst/>
              <a:gdLst/>
              <a:ahLst/>
              <a:cxnLst/>
              <a:rect l="l" t="t" r="r" b="b"/>
              <a:pathLst>
                <a:path w="23349" h="27038" extrusionOk="0">
                  <a:moveTo>
                    <a:pt x="5163" y="1"/>
                  </a:moveTo>
                  <a:cubicBezTo>
                    <a:pt x="3207" y="1"/>
                    <a:pt x="1234" y="1310"/>
                    <a:pt x="548" y="3151"/>
                  </a:cubicBezTo>
                  <a:cubicBezTo>
                    <a:pt x="0" y="4616"/>
                    <a:pt x="48" y="6223"/>
                    <a:pt x="155" y="7783"/>
                  </a:cubicBezTo>
                  <a:cubicBezTo>
                    <a:pt x="405" y="11438"/>
                    <a:pt x="560" y="15522"/>
                    <a:pt x="1608" y="19046"/>
                  </a:cubicBezTo>
                  <a:cubicBezTo>
                    <a:pt x="2417" y="21773"/>
                    <a:pt x="4084" y="24225"/>
                    <a:pt x="6608" y="25642"/>
                  </a:cubicBezTo>
                  <a:cubicBezTo>
                    <a:pt x="8333" y="26601"/>
                    <a:pt x="10190" y="27038"/>
                    <a:pt x="12069" y="27038"/>
                  </a:cubicBezTo>
                  <a:cubicBezTo>
                    <a:pt x="13575" y="27038"/>
                    <a:pt x="15096" y="26757"/>
                    <a:pt x="16574" y="26238"/>
                  </a:cubicBezTo>
                  <a:cubicBezTo>
                    <a:pt x="18705" y="25488"/>
                    <a:pt x="20372" y="24190"/>
                    <a:pt x="21694" y="22380"/>
                  </a:cubicBezTo>
                  <a:cubicBezTo>
                    <a:pt x="22932" y="20701"/>
                    <a:pt x="23349" y="17891"/>
                    <a:pt x="23194" y="15832"/>
                  </a:cubicBezTo>
                  <a:cubicBezTo>
                    <a:pt x="23122" y="14820"/>
                    <a:pt x="22860" y="13831"/>
                    <a:pt x="22420" y="12926"/>
                  </a:cubicBezTo>
                  <a:cubicBezTo>
                    <a:pt x="22063" y="12153"/>
                    <a:pt x="21563" y="11462"/>
                    <a:pt x="20955" y="10879"/>
                  </a:cubicBezTo>
                  <a:cubicBezTo>
                    <a:pt x="18920" y="8926"/>
                    <a:pt x="15955" y="8247"/>
                    <a:pt x="13633" y="6711"/>
                  </a:cubicBezTo>
                  <a:cubicBezTo>
                    <a:pt x="11180" y="5092"/>
                    <a:pt x="9847" y="2151"/>
                    <a:pt x="7263" y="580"/>
                  </a:cubicBezTo>
                  <a:cubicBezTo>
                    <a:pt x="6610" y="181"/>
                    <a:pt x="5887" y="1"/>
                    <a:pt x="51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8" name="Google Shape;338;p36"/>
            <p:cNvSpPr/>
            <p:nvPr/>
          </p:nvSpPr>
          <p:spPr>
            <a:xfrm>
              <a:off x="2841575" y="1729575"/>
              <a:ext cx="590275" cy="677500"/>
            </a:xfrm>
            <a:custGeom>
              <a:avLst/>
              <a:gdLst/>
              <a:ahLst/>
              <a:cxnLst/>
              <a:rect l="l" t="t" r="r" b="b"/>
              <a:pathLst>
                <a:path w="23611" h="27100" extrusionOk="0">
                  <a:moveTo>
                    <a:pt x="5122" y="0"/>
                  </a:moveTo>
                  <a:cubicBezTo>
                    <a:pt x="2414" y="0"/>
                    <a:pt x="457" y="2404"/>
                    <a:pt x="191" y="5015"/>
                  </a:cubicBezTo>
                  <a:cubicBezTo>
                    <a:pt x="0" y="6789"/>
                    <a:pt x="202" y="8706"/>
                    <a:pt x="286" y="10480"/>
                  </a:cubicBezTo>
                  <a:cubicBezTo>
                    <a:pt x="357" y="12361"/>
                    <a:pt x="572" y="14242"/>
                    <a:pt x="905" y="16088"/>
                  </a:cubicBezTo>
                  <a:cubicBezTo>
                    <a:pt x="1345" y="18457"/>
                    <a:pt x="2024" y="20838"/>
                    <a:pt x="3381" y="22827"/>
                  </a:cubicBezTo>
                  <a:cubicBezTo>
                    <a:pt x="5393" y="25750"/>
                    <a:pt x="8973" y="27100"/>
                    <a:pt x="12541" y="27100"/>
                  </a:cubicBezTo>
                  <a:cubicBezTo>
                    <a:pt x="14611" y="27100"/>
                    <a:pt x="16678" y="26645"/>
                    <a:pt x="18431" y="25779"/>
                  </a:cubicBezTo>
                  <a:cubicBezTo>
                    <a:pt x="20610" y="24708"/>
                    <a:pt x="22122" y="23219"/>
                    <a:pt x="22812" y="20874"/>
                  </a:cubicBezTo>
                  <a:cubicBezTo>
                    <a:pt x="23610" y="18159"/>
                    <a:pt x="23503" y="15278"/>
                    <a:pt x="22527" y="12635"/>
                  </a:cubicBezTo>
                  <a:lnTo>
                    <a:pt x="22527" y="12635"/>
                  </a:lnTo>
                  <a:cubicBezTo>
                    <a:pt x="22693" y="14314"/>
                    <a:pt x="22598" y="16004"/>
                    <a:pt x="22253" y="17659"/>
                  </a:cubicBezTo>
                  <a:cubicBezTo>
                    <a:pt x="21800" y="19862"/>
                    <a:pt x="20788" y="22100"/>
                    <a:pt x="18871" y="23267"/>
                  </a:cubicBezTo>
                  <a:cubicBezTo>
                    <a:pt x="18705" y="23362"/>
                    <a:pt x="18526" y="23458"/>
                    <a:pt x="18336" y="23541"/>
                  </a:cubicBezTo>
                  <a:cubicBezTo>
                    <a:pt x="17800" y="23791"/>
                    <a:pt x="17240" y="23981"/>
                    <a:pt x="16669" y="24112"/>
                  </a:cubicBezTo>
                  <a:cubicBezTo>
                    <a:pt x="15844" y="24302"/>
                    <a:pt x="14994" y="24397"/>
                    <a:pt x="14146" y="24397"/>
                  </a:cubicBezTo>
                  <a:cubicBezTo>
                    <a:pt x="12006" y="24397"/>
                    <a:pt x="9871" y="23792"/>
                    <a:pt x="8132" y="22565"/>
                  </a:cubicBezTo>
                  <a:cubicBezTo>
                    <a:pt x="6632" y="21517"/>
                    <a:pt x="5453" y="20052"/>
                    <a:pt x="4560" y="18445"/>
                  </a:cubicBezTo>
                  <a:cubicBezTo>
                    <a:pt x="2774" y="15207"/>
                    <a:pt x="2167" y="11444"/>
                    <a:pt x="2143" y="7741"/>
                  </a:cubicBezTo>
                  <a:cubicBezTo>
                    <a:pt x="2131" y="6229"/>
                    <a:pt x="2215" y="4693"/>
                    <a:pt x="2738" y="3277"/>
                  </a:cubicBezTo>
                  <a:cubicBezTo>
                    <a:pt x="3274" y="1860"/>
                    <a:pt x="4298" y="574"/>
                    <a:pt x="5715" y="38"/>
                  </a:cubicBezTo>
                  <a:cubicBezTo>
                    <a:pt x="5514" y="13"/>
                    <a:pt x="5316" y="0"/>
                    <a:pt x="5122" y="0"/>
                  </a:cubicBezTo>
                  <a:close/>
                </a:path>
              </a:pathLst>
            </a:custGeom>
            <a:solidFill>
              <a:srgbClr val="2C834F">
                <a:alpha val="22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9" name="Google Shape;339;p36"/>
            <p:cNvSpPr/>
            <p:nvPr/>
          </p:nvSpPr>
          <p:spPr>
            <a:xfrm>
              <a:off x="2981175" y="1952075"/>
              <a:ext cx="312250" cy="323800"/>
            </a:xfrm>
            <a:custGeom>
              <a:avLst/>
              <a:gdLst/>
              <a:ahLst/>
              <a:cxnLst/>
              <a:rect l="l" t="t" r="r" b="b"/>
              <a:pathLst>
                <a:path w="12490" h="12952" extrusionOk="0">
                  <a:moveTo>
                    <a:pt x="4037" y="1"/>
                  </a:moveTo>
                  <a:cubicBezTo>
                    <a:pt x="3508" y="1"/>
                    <a:pt x="2988" y="86"/>
                    <a:pt x="2500" y="294"/>
                  </a:cubicBezTo>
                  <a:cubicBezTo>
                    <a:pt x="202" y="1258"/>
                    <a:pt x="0" y="3985"/>
                    <a:pt x="262" y="6188"/>
                  </a:cubicBezTo>
                  <a:cubicBezTo>
                    <a:pt x="691" y="9712"/>
                    <a:pt x="2989" y="12831"/>
                    <a:pt x="6763" y="12950"/>
                  </a:cubicBezTo>
                  <a:cubicBezTo>
                    <a:pt x="6797" y="12951"/>
                    <a:pt x="6831" y="12951"/>
                    <a:pt x="6865" y="12951"/>
                  </a:cubicBezTo>
                  <a:cubicBezTo>
                    <a:pt x="7948" y="12951"/>
                    <a:pt x="8992" y="12584"/>
                    <a:pt x="9835" y="11926"/>
                  </a:cubicBezTo>
                  <a:cubicBezTo>
                    <a:pt x="10228" y="11617"/>
                    <a:pt x="10585" y="11260"/>
                    <a:pt x="10894" y="10855"/>
                  </a:cubicBezTo>
                  <a:cubicBezTo>
                    <a:pt x="12490" y="8747"/>
                    <a:pt x="12418" y="5711"/>
                    <a:pt x="10799" y="3521"/>
                  </a:cubicBezTo>
                  <a:cubicBezTo>
                    <a:pt x="9668" y="1997"/>
                    <a:pt x="7965" y="949"/>
                    <a:pt x="6156" y="365"/>
                  </a:cubicBezTo>
                  <a:cubicBezTo>
                    <a:pt x="5473" y="154"/>
                    <a:pt x="4747" y="1"/>
                    <a:pt x="40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0" name="Google Shape;340;p36"/>
            <p:cNvSpPr/>
            <p:nvPr/>
          </p:nvSpPr>
          <p:spPr>
            <a:xfrm>
              <a:off x="3076125" y="1976925"/>
              <a:ext cx="187825" cy="175700"/>
            </a:xfrm>
            <a:custGeom>
              <a:avLst/>
              <a:gdLst/>
              <a:ahLst/>
              <a:cxnLst/>
              <a:rect l="l" t="t" r="r" b="b"/>
              <a:pathLst>
                <a:path w="7513" h="7028" extrusionOk="0">
                  <a:moveTo>
                    <a:pt x="1351" y="0"/>
                  </a:moveTo>
                  <a:cubicBezTo>
                    <a:pt x="1298" y="0"/>
                    <a:pt x="1244" y="1"/>
                    <a:pt x="1191" y="2"/>
                  </a:cubicBezTo>
                  <a:cubicBezTo>
                    <a:pt x="956" y="13"/>
                    <a:pt x="415" y="198"/>
                    <a:pt x="122" y="198"/>
                  </a:cubicBezTo>
                  <a:cubicBezTo>
                    <a:pt x="74" y="198"/>
                    <a:pt x="32" y="193"/>
                    <a:pt x="0" y="181"/>
                  </a:cubicBezTo>
                  <a:lnTo>
                    <a:pt x="0" y="181"/>
                  </a:lnTo>
                  <a:cubicBezTo>
                    <a:pt x="786" y="479"/>
                    <a:pt x="1560" y="526"/>
                    <a:pt x="2286" y="967"/>
                  </a:cubicBezTo>
                  <a:cubicBezTo>
                    <a:pt x="4060" y="2062"/>
                    <a:pt x="5370" y="4396"/>
                    <a:pt x="6049" y="6301"/>
                  </a:cubicBezTo>
                  <a:cubicBezTo>
                    <a:pt x="6096" y="6491"/>
                    <a:pt x="6180" y="6670"/>
                    <a:pt x="6299" y="6837"/>
                  </a:cubicBezTo>
                  <a:cubicBezTo>
                    <a:pt x="6394" y="6932"/>
                    <a:pt x="6513" y="7003"/>
                    <a:pt x="6644" y="7027"/>
                  </a:cubicBezTo>
                  <a:cubicBezTo>
                    <a:pt x="6703" y="7027"/>
                    <a:pt x="6775" y="7027"/>
                    <a:pt x="6834" y="7003"/>
                  </a:cubicBezTo>
                  <a:cubicBezTo>
                    <a:pt x="6942" y="6944"/>
                    <a:pt x="7049" y="6848"/>
                    <a:pt x="7108" y="6729"/>
                  </a:cubicBezTo>
                  <a:cubicBezTo>
                    <a:pt x="7465" y="6134"/>
                    <a:pt x="7513" y="5384"/>
                    <a:pt x="7346" y="4705"/>
                  </a:cubicBezTo>
                  <a:cubicBezTo>
                    <a:pt x="7037" y="3360"/>
                    <a:pt x="5989" y="1967"/>
                    <a:pt x="4882" y="1169"/>
                  </a:cubicBezTo>
                  <a:cubicBezTo>
                    <a:pt x="4167" y="645"/>
                    <a:pt x="3346" y="276"/>
                    <a:pt x="2465" y="110"/>
                  </a:cubicBezTo>
                  <a:cubicBezTo>
                    <a:pt x="2100" y="37"/>
                    <a:pt x="1726" y="0"/>
                    <a:pt x="1351" y="0"/>
                  </a:cubicBezTo>
                  <a:close/>
                </a:path>
              </a:pathLst>
            </a:custGeom>
            <a:solidFill>
              <a:srgbClr val="B57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1" name="Google Shape;341;p36"/>
            <p:cNvSpPr/>
            <p:nvPr/>
          </p:nvSpPr>
          <p:spPr>
            <a:xfrm>
              <a:off x="2839475" y="1725450"/>
              <a:ext cx="594150" cy="683750"/>
            </a:xfrm>
            <a:custGeom>
              <a:avLst/>
              <a:gdLst/>
              <a:ahLst/>
              <a:cxnLst/>
              <a:rect l="l" t="t" r="r" b="b"/>
              <a:pathLst>
                <a:path w="23766" h="27350" extrusionOk="0">
                  <a:moveTo>
                    <a:pt x="5359" y="250"/>
                  </a:moveTo>
                  <a:cubicBezTo>
                    <a:pt x="6052" y="250"/>
                    <a:pt x="6733" y="451"/>
                    <a:pt x="7323" y="810"/>
                  </a:cubicBezTo>
                  <a:cubicBezTo>
                    <a:pt x="8645" y="1608"/>
                    <a:pt x="9657" y="2799"/>
                    <a:pt x="10633" y="3954"/>
                  </a:cubicBezTo>
                  <a:cubicBezTo>
                    <a:pt x="11550" y="5037"/>
                    <a:pt x="12502" y="6144"/>
                    <a:pt x="13693" y="6942"/>
                  </a:cubicBezTo>
                  <a:cubicBezTo>
                    <a:pt x="14645" y="7561"/>
                    <a:pt x="15705" y="8049"/>
                    <a:pt x="16729" y="8525"/>
                  </a:cubicBezTo>
                  <a:cubicBezTo>
                    <a:pt x="18241" y="9216"/>
                    <a:pt x="19801" y="9942"/>
                    <a:pt x="20991" y="11085"/>
                  </a:cubicBezTo>
                  <a:cubicBezTo>
                    <a:pt x="21599" y="11669"/>
                    <a:pt x="22087" y="12347"/>
                    <a:pt x="22444" y="13097"/>
                  </a:cubicBezTo>
                  <a:cubicBezTo>
                    <a:pt x="22873" y="14002"/>
                    <a:pt x="23135" y="14979"/>
                    <a:pt x="23206" y="15967"/>
                  </a:cubicBezTo>
                  <a:cubicBezTo>
                    <a:pt x="23516" y="20206"/>
                    <a:pt x="21658" y="23920"/>
                    <a:pt x="18324" y="25682"/>
                  </a:cubicBezTo>
                  <a:cubicBezTo>
                    <a:pt x="16537" y="26630"/>
                    <a:pt x="14687" y="27102"/>
                    <a:pt x="12711" y="27102"/>
                  </a:cubicBezTo>
                  <a:cubicBezTo>
                    <a:pt x="11857" y="27102"/>
                    <a:pt x="10979" y="27013"/>
                    <a:pt x="10073" y="26837"/>
                  </a:cubicBezTo>
                  <a:cubicBezTo>
                    <a:pt x="5954" y="26028"/>
                    <a:pt x="3108" y="23361"/>
                    <a:pt x="1858" y="19134"/>
                  </a:cubicBezTo>
                  <a:cubicBezTo>
                    <a:pt x="941" y="16026"/>
                    <a:pt x="703" y="12550"/>
                    <a:pt x="489" y="9192"/>
                  </a:cubicBezTo>
                  <a:cubicBezTo>
                    <a:pt x="465" y="8752"/>
                    <a:pt x="441" y="8323"/>
                    <a:pt x="406" y="7894"/>
                  </a:cubicBezTo>
                  <a:cubicBezTo>
                    <a:pt x="310" y="6382"/>
                    <a:pt x="251" y="4787"/>
                    <a:pt x="798" y="3322"/>
                  </a:cubicBezTo>
                  <a:cubicBezTo>
                    <a:pt x="1263" y="2060"/>
                    <a:pt x="2418" y="977"/>
                    <a:pt x="3787" y="501"/>
                  </a:cubicBezTo>
                  <a:cubicBezTo>
                    <a:pt x="4275" y="334"/>
                    <a:pt x="4787" y="251"/>
                    <a:pt x="5299" y="251"/>
                  </a:cubicBezTo>
                  <a:cubicBezTo>
                    <a:pt x="5319" y="250"/>
                    <a:pt x="5339" y="250"/>
                    <a:pt x="5359" y="250"/>
                  </a:cubicBezTo>
                  <a:close/>
                  <a:moveTo>
                    <a:pt x="5307" y="0"/>
                  </a:moveTo>
                  <a:cubicBezTo>
                    <a:pt x="4786" y="0"/>
                    <a:pt x="4250" y="92"/>
                    <a:pt x="3715" y="274"/>
                  </a:cubicBezTo>
                  <a:cubicBezTo>
                    <a:pt x="2239" y="775"/>
                    <a:pt x="1072" y="1894"/>
                    <a:pt x="560" y="3239"/>
                  </a:cubicBezTo>
                  <a:cubicBezTo>
                    <a:pt x="1" y="4751"/>
                    <a:pt x="48" y="6382"/>
                    <a:pt x="155" y="7918"/>
                  </a:cubicBezTo>
                  <a:cubicBezTo>
                    <a:pt x="191" y="8347"/>
                    <a:pt x="215" y="8776"/>
                    <a:pt x="239" y="9216"/>
                  </a:cubicBezTo>
                  <a:cubicBezTo>
                    <a:pt x="465" y="12586"/>
                    <a:pt x="679" y="16074"/>
                    <a:pt x="1620" y="19205"/>
                  </a:cubicBezTo>
                  <a:cubicBezTo>
                    <a:pt x="2906" y="23527"/>
                    <a:pt x="5811" y="26254"/>
                    <a:pt x="10026" y="27075"/>
                  </a:cubicBezTo>
                  <a:cubicBezTo>
                    <a:pt x="10919" y="27254"/>
                    <a:pt x="11824" y="27349"/>
                    <a:pt x="12728" y="27349"/>
                  </a:cubicBezTo>
                  <a:cubicBezTo>
                    <a:pt x="14717" y="27349"/>
                    <a:pt x="16681" y="26861"/>
                    <a:pt x="18443" y="25909"/>
                  </a:cubicBezTo>
                  <a:cubicBezTo>
                    <a:pt x="21849" y="24111"/>
                    <a:pt x="23766" y="20289"/>
                    <a:pt x="23444" y="15955"/>
                  </a:cubicBezTo>
                  <a:cubicBezTo>
                    <a:pt x="23373" y="14931"/>
                    <a:pt x="23099" y="13919"/>
                    <a:pt x="22658" y="12990"/>
                  </a:cubicBezTo>
                  <a:cubicBezTo>
                    <a:pt x="22289" y="12216"/>
                    <a:pt x="21789" y="11514"/>
                    <a:pt x="21170" y="10907"/>
                  </a:cubicBezTo>
                  <a:cubicBezTo>
                    <a:pt x="19944" y="9728"/>
                    <a:pt x="18360" y="9002"/>
                    <a:pt x="16836" y="8299"/>
                  </a:cubicBezTo>
                  <a:cubicBezTo>
                    <a:pt x="15812" y="7835"/>
                    <a:pt x="14764" y="7347"/>
                    <a:pt x="13836" y="6728"/>
                  </a:cubicBezTo>
                  <a:cubicBezTo>
                    <a:pt x="12657" y="5966"/>
                    <a:pt x="11728" y="4858"/>
                    <a:pt x="10823" y="3799"/>
                  </a:cubicBezTo>
                  <a:cubicBezTo>
                    <a:pt x="9835" y="2632"/>
                    <a:pt x="8811" y="1429"/>
                    <a:pt x="7454" y="596"/>
                  </a:cubicBezTo>
                  <a:cubicBezTo>
                    <a:pt x="6809" y="199"/>
                    <a:pt x="6074" y="0"/>
                    <a:pt x="5307" y="0"/>
                  </a:cubicBezTo>
                  <a:close/>
                </a:path>
              </a:pathLst>
            </a:custGeom>
            <a:solidFill>
              <a:srgbClr val="78BA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2" name="Google Shape;342;p36"/>
            <p:cNvSpPr/>
            <p:nvPr/>
          </p:nvSpPr>
          <p:spPr>
            <a:xfrm>
              <a:off x="2883225" y="1712125"/>
              <a:ext cx="81900" cy="40525"/>
            </a:xfrm>
            <a:custGeom>
              <a:avLst/>
              <a:gdLst/>
              <a:ahLst/>
              <a:cxnLst/>
              <a:rect l="l" t="t" r="r" b="b"/>
              <a:pathLst>
                <a:path w="3276" h="1621" extrusionOk="0">
                  <a:moveTo>
                    <a:pt x="1929" y="0"/>
                  </a:moveTo>
                  <a:cubicBezTo>
                    <a:pt x="1404" y="0"/>
                    <a:pt x="861" y="184"/>
                    <a:pt x="441" y="426"/>
                  </a:cubicBezTo>
                  <a:cubicBezTo>
                    <a:pt x="263" y="510"/>
                    <a:pt x="120" y="653"/>
                    <a:pt x="49" y="843"/>
                  </a:cubicBezTo>
                  <a:cubicBezTo>
                    <a:pt x="1" y="1069"/>
                    <a:pt x="108" y="1308"/>
                    <a:pt x="310" y="1439"/>
                  </a:cubicBezTo>
                  <a:cubicBezTo>
                    <a:pt x="501" y="1558"/>
                    <a:pt x="727" y="1617"/>
                    <a:pt x="965" y="1617"/>
                  </a:cubicBezTo>
                  <a:cubicBezTo>
                    <a:pt x="1013" y="1619"/>
                    <a:pt x="1061" y="1620"/>
                    <a:pt x="1109" y="1620"/>
                  </a:cubicBezTo>
                  <a:cubicBezTo>
                    <a:pt x="1585" y="1620"/>
                    <a:pt x="2058" y="1514"/>
                    <a:pt x="2501" y="1319"/>
                  </a:cubicBezTo>
                  <a:cubicBezTo>
                    <a:pt x="3275" y="962"/>
                    <a:pt x="3228" y="379"/>
                    <a:pt x="2573" y="129"/>
                  </a:cubicBezTo>
                  <a:cubicBezTo>
                    <a:pt x="2501" y="93"/>
                    <a:pt x="2430" y="69"/>
                    <a:pt x="2358" y="45"/>
                  </a:cubicBezTo>
                  <a:cubicBezTo>
                    <a:pt x="2219" y="14"/>
                    <a:pt x="2074" y="0"/>
                    <a:pt x="19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3" name="Google Shape;343;p36"/>
            <p:cNvSpPr/>
            <p:nvPr/>
          </p:nvSpPr>
          <p:spPr>
            <a:xfrm>
              <a:off x="2885925" y="1688750"/>
              <a:ext cx="65500" cy="51800"/>
            </a:xfrm>
            <a:custGeom>
              <a:avLst/>
              <a:gdLst/>
              <a:ahLst/>
              <a:cxnLst/>
              <a:rect l="l" t="t" r="r" b="b"/>
              <a:pathLst>
                <a:path w="2620" h="2072" extrusionOk="0">
                  <a:moveTo>
                    <a:pt x="1396" y="0"/>
                  </a:moveTo>
                  <a:cubicBezTo>
                    <a:pt x="811" y="0"/>
                    <a:pt x="93" y="185"/>
                    <a:pt x="12" y="588"/>
                  </a:cubicBezTo>
                  <a:cubicBezTo>
                    <a:pt x="0" y="730"/>
                    <a:pt x="24" y="885"/>
                    <a:pt x="72" y="1028"/>
                  </a:cubicBezTo>
                  <a:cubicBezTo>
                    <a:pt x="107" y="1278"/>
                    <a:pt x="191" y="1516"/>
                    <a:pt x="298" y="1742"/>
                  </a:cubicBezTo>
                  <a:cubicBezTo>
                    <a:pt x="457" y="1985"/>
                    <a:pt x="759" y="2072"/>
                    <a:pt x="1083" y="2072"/>
                  </a:cubicBezTo>
                  <a:cubicBezTo>
                    <a:pt x="1459" y="2072"/>
                    <a:pt x="1864" y="1954"/>
                    <a:pt x="2107" y="1826"/>
                  </a:cubicBezTo>
                  <a:cubicBezTo>
                    <a:pt x="2441" y="1647"/>
                    <a:pt x="2619" y="1266"/>
                    <a:pt x="2560" y="897"/>
                  </a:cubicBezTo>
                  <a:cubicBezTo>
                    <a:pt x="2524" y="576"/>
                    <a:pt x="2346" y="290"/>
                    <a:pt x="2060" y="123"/>
                  </a:cubicBezTo>
                  <a:cubicBezTo>
                    <a:pt x="1925" y="42"/>
                    <a:pt x="1676" y="0"/>
                    <a:pt x="13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4" name="Google Shape;344;p36"/>
            <p:cNvSpPr/>
            <p:nvPr/>
          </p:nvSpPr>
          <p:spPr>
            <a:xfrm>
              <a:off x="2885625" y="1687725"/>
              <a:ext cx="58050" cy="21750"/>
            </a:xfrm>
            <a:custGeom>
              <a:avLst/>
              <a:gdLst/>
              <a:ahLst/>
              <a:cxnLst/>
              <a:rect l="l" t="t" r="r" b="b"/>
              <a:pathLst>
                <a:path w="2322" h="870" extrusionOk="0">
                  <a:moveTo>
                    <a:pt x="1631" y="1"/>
                  </a:moveTo>
                  <a:cubicBezTo>
                    <a:pt x="1584" y="1"/>
                    <a:pt x="1536" y="4"/>
                    <a:pt x="1488" y="9"/>
                  </a:cubicBezTo>
                  <a:cubicBezTo>
                    <a:pt x="1048" y="45"/>
                    <a:pt x="572" y="93"/>
                    <a:pt x="191" y="343"/>
                  </a:cubicBezTo>
                  <a:cubicBezTo>
                    <a:pt x="131" y="390"/>
                    <a:pt x="72" y="450"/>
                    <a:pt x="36" y="521"/>
                  </a:cubicBezTo>
                  <a:cubicBezTo>
                    <a:pt x="0" y="593"/>
                    <a:pt x="12" y="676"/>
                    <a:pt x="60" y="736"/>
                  </a:cubicBezTo>
                  <a:cubicBezTo>
                    <a:pt x="119" y="771"/>
                    <a:pt x="179" y="795"/>
                    <a:pt x="238" y="795"/>
                  </a:cubicBezTo>
                  <a:cubicBezTo>
                    <a:pt x="516" y="845"/>
                    <a:pt x="802" y="870"/>
                    <a:pt x="1090" y="870"/>
                  </a:cubicBezTo>
                  <a:cubicBezTo>
                    <a:pt x="1147" y="870"/>
                    <a:pt x="1205" y="869"/>
                    <a:pt x="1262" y="867"/>
                  </a:cubicBezTo>
                  <a:cubicBezTo>
                    <a:pt x="1608" y="855"/>
                    <a:pt x="1941" y="736"/>
                    <a:pt x="2227" y="533"/>
                  </a:cubicBezTo>
                  <a:cubicBezTo>
                    <a:pt x="2250" y="510"/>
                    <a:pt x="2274" y="486"/>
                    <a:pt x="2298" y="462"/>
                  </a:cubicBezTo>
                  <a:cubicBezTo>
                    <a:pt x="2322" y="390"/>
                    <a:pt x="2310" y="307"/>
                    <a:pt x="2250" y="259"/>
                  </a:cubicBezTo>
                  <a:cubicBezTo>
                    <a:pt x="2203" y="200"/>
                    <a:pt x="2143" y="152"/>
                    <a:pt x="2072" y="129"/>
                  </a:cubicBezTo>
                  <a:cubicBezTo>
                    <a:pt x="1977" y="81"/>
                    <a:pt x="1869" y="33"/>
                    <a:pt x="1774" y="9"/>
                  </a:cubicBezTo>
                  <a:cubicBezTo>
                    <a:pt x="1727" y="4"/>
                    <a:pt x="1679" y="1"/>
                    <a:pt x="1631" y="1"/>
                  </a:cubicBezTo>
                  <a:close/>
                </a:path>
              </a:pathLst>
            </a:custGeom>
            <a:solidFill>
              <a:srgbClr val="523114">
                <a:alpha val="25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45" name="Google Shape;345;p36"/>
          <p:cNvGrpSpPr/>
          <p:nvPr/>
        </p:nvGrpSpPr>
        <p:grpSpPr>
          <a:xfrm>
            <a:off x="3729849" y="-513320"/>
            <a:ext cx="1603020" cy="1587474"/>
            <a:chOff x="4549665" y="-278966"/>
            <a:chExt cx="1366482" cy="1353115"/>
          </a:xfrm>
        </p:grpSpPr>
        <p:sp>
          <p:nvSpPr>
            <p:cNvPr id="346" name="Google Shape;346;p36"/>
            <p:cNvSpPr/>
            <p:nvPr/>
          </p:nvSpPr>
          <p:spPr>
            <a:xfrm rot="-2825215">
              <a:off x="4796415" y="-123931"/>
              <a:ext cx="877840" cy="1043043"/>
            </a:xfrm>
            <a:custGeom>
              <a:avLst/>
              <a:gdLst/>
              <a:ahLst/>
              <a:cxnLst/>
              <a:rect l="l" t="t" r="r" b="b"/>
              <a:pathLst>
                <a:path w="35113" h="41721" extrusionOk="0">
                  <a:moveTo>
                    <a:pt x="4111" y="0"/>
                  </a:moveTo>
                  <a:cubicBezTo>
                    <a:pt x="4078" y="0"/>
                    <a:pt x="4046" y="2"/>
                    <a:pt x="4013" y="6"/>
                  </a:cubicBezTo>
                  <a:cubicBezTo>
                    <a:pt x="3061" y="30"/>
                    <a:pt x="2108" y="90"/>
                    <a:pt x="1156" y="185"/>
                  </a:cubicBezTo>
                  <a:cubicBezTo>
                    <a:pt x="1096" y="173"/>
                    <a:pt x="1037" y="173"/>
                    <a:pt x="977" y="161"/>
                  </a:cubicBezTo>
                  <a:lnTo>
                    <a:pt x="977" y="161"/>
                  </a:lnTo>
                  <a:cubicBezTo>
                    <a:pt x="1001" y="173"/>
                    <a:pt x="1025" y="185"/>
                    <a:pt x="1037" y="197"/>
                  </a:cubicBezTo>
                  <a:lnTo>
                    <a:pt x="1060" y="197"/>
                  </a:lnTo>
                  <a:lnTo>
                    <a:pt x="1179" y="256"/>
                  </a:lnTo>
                  <a:cubicBezTo>
                    <a:pt x="2584" y="1078"/>
                    <a:pt x="3168" y="2757"/>
                    <a:pt x="3644" y="4281"/>
                  </a:cubicBezTo>
                  <a:cubicBezTo>
                    <a:pt x="3680" y="4424"/>
                    <a:pt x="3727" y="4578"/>
                    <a:pt x="3775" y="4721"/>
                  </a:cubicBezTo>
                  <a:cubicBezTo>
                    <a:pt x="3787" y="4757"/>
                    <a:pt x="3787" y="4781"/>
                    <a:pt x="3799" y="4805"/>
                  </a:cubicBezTo>
                  <a:cubicBezTo>
                    <a:pt x="3882" y="5102"/>
                    <a:pt x="3942" y="5400"/>
                    <a:pt x="3989" y="5697"/>
                  </a:cubicBezTo>
                  <a:lnTo>
                    <a:pt x="4001" y="5769"/>
                  </a:lnTo>
                  <a:lnTo>
                    <a:pt x="4001" y="5805"/>
                  </a:lnTo>
                  <a:cubicBezTo>
                    <a:pt x="4073" y="6245"/>
                    <a:pt x="4037" y="6698"/>
                    <a:pt x="3906" y="7126"/>
                  </a:cubicBezTo>
                  <a:cubicBezTo>
                    <a:pt x="3835" y="7269"/>
                    <a:pt x="3763" y="7424"/>
                    <a:pt x="3704" y="7579"/>
                  </a:cubicBezTo>
                  <a:cubicBezTo>
                    <a:pt x="3763" y="7448"/>
                    <a:pt x="3823" y="7329"/>
                    <a:pt x="3882" y="7210"/>
                  </a:cubicBezTo>
                  <a:lnTo>
                    <a:pt x="3882" y="7210"/>
                  </a:lnTo>
                  <a:cubicBezTo>
                    <a:pt x="3692" y="7793"/>
                    <a:pt x="3430" y="8353"/>
                    <a:pt x="3108" y="8876"/>
                  </a:cubicBezTo>
                  <a:cubicBezTo>
                    <a:pt x="2953" y="9174"/>
                    <a:pt x="2799" y="9436"/>
                    <a:pt x="2656" y="9686"/>
                  </a:cubicBezTo>
                  <a:cubicBezTo>
                    <a:pt x="2072" y="10722"/>
                    <a:pt x="1584" y="11793"/>
                    <a:pt x="1191" y="12901"/>
                  </a:cubicBezTo>
                  <a:cubicBezTo>
                    <a:pt x="429" y="15032"/>
                    <a:pt x="1" y="17330"/>
                    <a:pt x="227" y="19592"/>
                  </a:cubicBezTo>
                  <a:cubicBezTo>
                    <a:pt x="763" y="25271"/>
                    <a:pt x="4382" y="30665"/>
                    <a:pt x="8490" y="34630"/>
                  </a:cubicBezTo>
                  <a:cubicBezTo>
                    <a:pt x="12014" y="38023"/>
                    <a:pt x="16527" y="40666"/>
                    <a:pt x="21384" y="41404"/>
                  </a:cubicBezTo>
                  <a:cubicBezTo>
                    <a:pt x="22281" y="41548"/>
                    <a:pt x="23189" y="41620"/>
                    <a:pt x="24098" y="41620"/>
                  </a:cubicBezTo>
                  <a:cubicBezTo>
                    <a:pt x="24842" y="41620"/>
                    <a:pt x="25586" y="41572"/>
                    <a:pt x="26325" y="41476"/>
                  </a:cubicBezTo>
                  <a:cubicBezTo>
                    <a:pt x="26379" y="41470"/>
                    <a:pt x="26436" y="41467"/>
                    <a:pt x="26492" y="41467"/>
                  </a:cubicBezTo>
                  <a:cubicBezTo>
                    <a:pt x="26549" y="41467"/>
                    <a:pt x="26605" y="41470"/>
                    <a:pt x="26659" y="41476"/>
                  </a:cubicBezTo>
                  <a:cubicBezTo>
                    <a:pt x="26668" y="41475"/>
                    <a:pt x="26677" y="41475"/>
                    <a:pt x="26687" y="41475"/>
                  </a:cubicBezTo>
                  <a:cubicBezTo>
                    <a:pt x="26841" y="41475"/>
                    <a:pt x="26972" y="41568"/>
                    <a:pt x="27040" y="41714"/>
                  </a:cubicBezTo>
                  <a:lnTo>
                    <a:pt x="27064" y="41702"/>
                  </a:lnTo>
                  <a:lnTo>
                    <a:pt x="27064" y="41714"/>
                  </a:lnTo>
                  <a:cubicBezTo>
                    <a:pt x="27065" y="41718"/>
                    <a:pt x="27070" y="41720"/>
                    <a:pt x="27078" y="41720"/>
                  </a:cubicBezTo>
                  <a:cubicBezTo>
                    <a:pt x="27136" y="41720"/>
                    <a:pt x="27364" y="41609"/>
                    <a:pt x="27647" y="41452"/>
                  </a:cubicBezTo>
                  <a:cubicBezTo>
                    <a:pt x="28064" y="41273"/>
                    <a:pt x="28457" y="41035"/>
                    <a:pt x="28826" y="40749"/>
                  </a:cubicBezTo>
                  <a:cubicBezTo>
                    <a:pt x="28921" y="40690"/>
                    <a:pt x="28981" y="40642"/>
                    <a:pt x="29004" y="40630"/>
                  </a:cubicBezTo>
                  <a:cubicBezTo>
                    <a:pt x="29326" y="40356"/>
                    <a:pt x="29564" y="39999"/>
                    <a:pt x="29695" y="39606"/>
                  </a:cubicBezTo>
                  <a:cubicBezTo>
                    <a:pt x="29778" y="39404"/>
                    <a:pt x="29826" y="39213"/>
                    <a:pt x="29873" y="39011"/>
                  </a:cubicBezTo>
                  <a:cubicBezTo>
                    <a:pt x="29897" y="38904"/>
                    <a:pt x="29921" y="38785"/>
                    <a:pt x="29957" y="38678"/>
                  </a:cubicBezTo>
                  <a:lnTo>
                    <a:pt x="29921" y="38666"/>
                  </a:lnTo>
                  <a:cubicBezTo>
                    <a:pt x="29921" y="38666"/>
                    <a:pt x="29921" y="38654"/>
                    <a:pt x="29921" y="38642"/>
                  </a:cubicBezTo>
                  <a:lnTo>
                    <a:pt x="29897" y="38630"/>
                  </a:lnTo>
                  <a:lnTo>
                    <a:pt x="29897" y="38618"/>
                  </a:lnTo>
                  <a:lnTo>
                    <a:pt x="29873" y="38618"/>
                  </a:lnTo>
                  <a:cubicBezTo>
                    <a:pt x="28921" y="38023"/>
                    <a:pt x="27980" y="37416"/>
                    <a:pt x="27052" y="36797"/>
                  </a:cubicBezTo>
                  <a:lnTo>
                    <a:pt x="27028" y="36785"/>
                  </a:lnTo>
                  <a:cubicBezTo>
                    <a:pt x="25956" y="36070"/>
                    <a:pt x="24897" y="35332"/>
                    <a:pt x="23837" y="34582"/>
                  </a:cubicBezTo>
                  <a:cubicBezTo>
                    <a:pt x="23516" y="34344"/>
                    <a:pt x="23194" y="34094"/>
                    <a:pt x="22885" y="33844"/>
                  </a:cubicBezTo>
                  <a:cubicBezTo>
                    <a:pt x="22015" y="33177"/>
                    <a:pt x="21182" y="32486"/>
                    <a:pt x="20348" y="31772"/>
                  </a:cubicBezTo>
                  <a:lnTo>
                    <a:pt x="20348" y="31772"/>
                  </a:lnTo>
                  <a:cubicBezTo>
                    <a:pt x="20587" y="31915"/>
                    <a:pt x="20825" y="32034"/>
                    <a:pt x="21063" y="32165"/>
                  </a:cubicBezTo>
                  <a:lnTo>
                    <a:pt x="21122" y="32189"/>
                  </a:lnTo>
                  <a:cubicBezTo>
                    <a:pt x="22194" y="32713"/>
                    <a:pt x="23301" y="33129"/>
                    <a:pt x="24456" y="33415"/>
                  </a:cubicBezTo>
                  <a:cubicBezTo>
                    <a:pt x="24706" y="33487"/>
                    <a:pt x="24968" y="33546"/>
                    <a:pt x="25218" y="33606"/>
                  </a:cubicBezTo>
                  <a:cubicBezTo>
                    <a:pt x="25409" y="33653"/>
                    <a:pt x="25599" y="33689"/>
                    <a:pt x="25778" y="33725"/>
                  </a:cubicBezTo>
                  <a:lnTo>
                    <a:pt x="25825" y="33725"/>
                  </a:lnTo>
                  <a:cubicBezTo>
                    <a:pt x="26755" y="33891"/>
                    <a:pt x="27696" y="33976"/>
                    <a:pt x="28636" y="33976"/>
                  </a:cubicBezTo>
                  <a:cubicBezTo>
                    <a:pt x="29045" y="33976"/>
                    <a:pt x="29454" y="33960"/>
                    <a:pt x="29862" y="33927"/>
                  </a:cubicBezTo>
                  <a:lnTo>
                    <a:pt x="29933" y="33927"/>
                  </a:lnTo>
                  <a:cubicBezTo>
                    <a:pt x="30862" y="33868"/>
                    <a:pt x="33219" y="33927"/>
                    <a:pt x="33922" y="33201"/>
                  </a:cubicBezTo>
                  <a:cubicBezTo>
                    <a:pt x="33934" y="33189"/>
                    <a:pt x="33934" y="33177"/>
                    <a:pt x="33945" y="33165"/>
                  </a:cubicBezTo>
                  <a:cubicBezTo>
                    <a:pt x="34624" y="32606"/>
                    <a:pt x="34862" y="31558"/>
                    <a:pt x="34957" y="30760"/>
                  </a:cubicBezTo>
                  <a:cubicBezTo>
                    <a:pt x="35112" y="29593"/>
                    <a:pt x="34207" y="29296"/>
                    <a:pt x="33326" y="28819"/>
                  </a:cubicBezTo>
                  <a:cubicBezTo>
                    <a:pt x="31278" y="27760"/>
                    <a:pt x="29100" y="27331"/>
                    <a:pt x="26921" y="26641"/>
                  </a:cubicBezTo>
                  <a:cubicBezTo>
                    <a:pt x="25051" y="26033"/>
                    <a:pt x="23242" y="25236"/>
                    <a:pt x="21527" y="24283"/>
                  </a:cubicBezTo>
                  <a:cubicBezTo>
                    <a:pt x="18098" y="22366"/>
                    <a:pt x="15062" y="19830"/>
                    <a:pt x="12586" y="16782"/>
                  </a:cubicBezTo>
                  <a:cubicBezTo>
                    <a:pt x="11300" y="15199"/>
                    <a:pt x="10264" y="13448"/>
                    <a:pt x="9323" y="11651"/>
                  </a:cubicBezTo>
                  <a:cubicBezTo>
                    <a:pt x="8895" y="10805"/>
                    <a:pt x="8526" y="9948"/>
                    <a:pt x="8097" y="9103"/>
                  </a:cubicBezTo>
                  <a:lnTo>
                    <a:pt x="8073" y="9043"/>
                  </a:lnTo>
                  <a:lnTo>
                    <a:pt x="8037" y="8984"/>
                  </a:lnTo>
                  <a:lnTo>
                    <a:pt x="8014" y="8924"/>
                  </a:lnTo>
                  <a:lnTo>
                    <a:pt x="7859" y="8626"/>
                  </a:lnTo>
                  <a:cubicBezTo>
                    <a:pt x="7585" y="8055"/>
                    <a:pt x="7264" y="7507"/>
                    <a:pt x="6894" y="7007"/>
                  </a:cubicBezTo>
                  <a:cubicBezTo>
                    <a:pt x="6799" y="6888"/>
                    <a:pt x="6716" y="6769"/>
                    <a:pt x="6621" y="6650"/>
                  </a:cubicBezTo>
                  <a:cubicBezTo>
                    <a:pt x="6525" y="6364"/>
                    <a:pt x="6394" y="6090"/>
                    <a:pt x="6251" y="5840"/>
                  </a:cubicBezTo>
                  <a:cubicBezTo>
                    <a:pt x="6192" y="5578"/>
                    <a:pt x="6144" y="5316"/>
                    <a:pt x="6109" y="5043"/>
                  </a:cubicBezTo>
                  <a:cubicBezTo>
                    <a:pt x="6061" y="4733"/>
                    <a:pt x="6013" y="4424"/>
                    <a:pt x="5954" y="4114"/>
                  </a:cubicBezTo>
                  <a:cubicBezTo>
                    <a:pt x="5942" y="4054"/>
                    <a:pt x="5930" y="3995"/>
                    <a:pt x="5918" y="3935"/>
                  </a:cubicBezTo>
                  <a:cubicBezTo>
                    <a:pt x="5668" y="2745"/>
                    <a:pt x="5311" y="1578"/>
                    <a:pt x="4835" y="459"/>
                  </a:cubicBezTo>
                  <a:cubicBezTo>
                    <a:pt x="4799" y="352"/>
                    <a:pt x="4727" y="244"/>
                    <a:pt x="4644" y="173"/>
                  </a:cubicBezTo>
                  <a:cubicBezTo>
                    <a:pt x="4608" y="149"/>
                    <a:pt x="4585" y="137"/>
                    <a:pt x="4549" y="125"/>
                  </a:cubicBezTo>
                  <a:cubicBezTo>
                    <a:pt x="4421" y="46"/>
                    <a:pt x="4268" y="0"/>
                    <a:pt x="4111" y="0"/>
                  </a:cubicBezTo>
                  <a:close/>
                </a:path>
              </a:pathLst>
            </a:custGeom>
            <a:solidFill>
              <a:schemeClr val="lt2"/>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7" name="Google Shape;347;p36"/>
            <p:cNvSpPr/>
            <p:nvPr/>
          </p:nvSpPr>
          <p:spPr>
            <a:xfrm rot="-2825215">
              <a:off x="4790780" y="-122813"/>
              <a:ext cx="877540" cy="1040793"/>
            </a:xfrm>
            <a:custGeom>
              <a:avLst/>
              <a:gdLst/>
              <a:ahLst/>
              <a:cxnLst/>
              <a:rect l="l" t="t" r="r" b="b"/>
              <a:pathLst>
                <a:path w="35101" h="41631" extrusionOk="0">
                  <a:moveTo>
                    <a:pt x="3464" y="1"/>
                  </a:moveTo>
                  <a:cubicBezTo>
                    <a:pt x="2675" y="1"/>
                    <a:pt x="1885" y="54"/>
                    <a:pt x="1108" y="161"/>
                  </a:cubicBezTo>
                  <a:cubicBezTo>
                    <a:pt x="2560" y="959"/>
                    <a:pt x="3156" y="2662"/>
                    <a:pt x="3632" y="4221"/>
                  </a:cubicBezTo>
                  <a:cubicBezTo>
                    <a:pt x="3870" y="5019"/>
                    <a:pt x="4120" y="5841"/>
                    <a:pt x="3989" y="6650"/>
                  </a:cubicBezTo>
                  <a:cubicBezTo>
                    <a:pt x="3882" y="7400"/>
                    <a:pt x="3501" y="8139"/>
                    <a:pt x="3096" y="8829"/>
                  </a:cubicBezTo>
                  <a:cubicBezTo>
                    <a:pt x="2941" y="9091"/>
                    <a:pt x="2787" y="9353"/>
                    <a:pt x="2644" y="9615"/>
                  </a:cubicBezTo>
                  <a:cubicBezTo>
                    <a:pt x="2072" y="10639"/>
                    <a:pt x="1584" y="11710"/>
                    <a:pt x="1191" y="12818"/>
                  </a:cubicBezTo>
                  <a:cubicBezTo>
                    <a:pt x="417" y="14961"/>
                    <a:pt x="1" y="17247"/>
                    <a:pt x="215" y="19521"/>
                  </a:cubicBezTo>
                  <a:cubicBezTo>
                    <a:pt x="763" y="25212"/>
                    <a:pt x="4370" y="30594"/>
                    <a:pt x="8478" y="34547"/>
                  </a:cubicBezTo>
                  <a:cubicBezTo>
                    <a:pt x="12662" y="38572"/>
                    <a:pt x="18223" y="41533"/>
                    <a:pt x="24103" y="41533"/>
                  </a:cubicBezTo>
                  <a:cubicBezTo>
                    <a:pt x="24832" y="41533"/>
                    <a:pt x="25565" y="41487"/>
                    <a:pt x="26301" y="41393"/>
                  </a:cubicBezTo>
                  <a:cubicBezTo>
                    <a:pt x="26364" y="41385"/>
                    <a:pt x="26431" y="41380"/>
                    <a:pt x="26499" y="41380"/>
                  </a:cubicBezTo>
                  <a:cubicBezTo>
                    <a:pt x="26729" y="41380"/>
                    <a:pt x="26966" y="41438"/>
                    <a:pt x="27040" y="41631"/>
                  </a:cubicBezTo>
                  <a:cubicBezTo>
                    <a:pt x="28587" y="41012"/>
                    <a:pt x="29766" y="40309"/>
                    <a:pt x="29921" y="38571"/>
                  </a:cubicBezTo>
                  <a:cubicBezTo>
                    <a:pt x="26039" y="36166"/>
                    <a:pt x="22301" y="33511"/>
                    <a:pt x="18753" y="30629"/>
                  </a:cubicBezTo>
                  <a:lnTo>
                    <a:pt x="18753" y="30629"/>
                  </a:lnTo>
                  <a:cubicBezTo>
                    <a:pt x="20551" y="32082"/>
                    <a:pt x="22956" y="33023"/>
                    <a:pt x="25206" y="33535"/>
                  </a:cubicBezTo>
                  <a:cubicBezTo>
                    <a:pt x="26374" y="33796"/>
                    <a:pt x="27476" y="33896"/>
                    <a:pt x="28576" y="33896"/>
                  </a:cubicBezTo>
                  <a:cubicBezTo>
                    <a:pt x="29831" y="33896"/>
                    <a:pt x="31082" y="33765"/>
                    <a:pt x="32421" y="33594"/>
                  </a:cubicBezTo>
                  <a:cubicBezTo>
                    <a:pt x="32862" y="33535"/>
                    <a:pt x="33302" y="33475"/>
                    <a:pt x="33683" y="33261"/>
                  </a:cubicBezTo>
                  <a:cubicBezTo>
                    <a:pt x="34564" y="32773"/>
                    <a:pt x="34838" y="31570"/>
                    <a:pt x="34957" y="30677"/>
                  </a:cubicBezTo>
                  <a:cubicBezTo>
                    <a:pt x="35100" y="29510"/>
                    <a:pt x="34195" y="29213"/>
                    <a:pt x="33314" y="28748"/>
                  </a:cubicBezTo>
                  <a:cubicBezTo>
                    <a:pt x="31266" y="27677"/>
                    <a:pt x="29076" y="27260"/>
                    <a:pt x="26921" y="26558"/>
                  </a:cubicBezTo>
                  <a:cubicBezTo>
                    <a:pt x="25039" y="25950"/>
                    <a:pt x="23230" y="25164"/>
                    <a:pt x="21515" y="24200"/>
                  </a:cubicBezTo>
                  <a:cubicBezTo>
                    <a:pt x="18086" y="22295"/>
                    <a:pt x="15050" y="19747"/>
                    <a:pt x="12574" y="16711"/>
                  </a:cubicBezTo>
                  <a:cubicBezTo>
                    <a:pt x="11288" y="15128"/>
                    <a:pt x="10252" y="13365"/>
                    <a:pt x="9311" y="11568"/>
                  </a:cubicBezTo>
                  <a:cubicBezTo>
                    <a:pt x="8418" y="9841"/>
                    <a:pt x="7811" y="8091"/>
                    <a:pt x="6585" y="6543"/>
                  </a:cubicBezTo>
                  <a:cubicBezTo>
                    <a:pt x="6239" y="6103"/>
                    <a:pt x="6168" y="5519"/>
                    <a:pt x="6097" y="4983"/>
                  </a:cubicBezTo>
                  <a:cubicBezTo>
                    <a:pt x="5870" y="3400"/>
                    <a:pt x="5442" y="1864"/>
                    <a:pt x="4823" y="388"/>
                  </a:cubicBezTo>
                  <a:cubicBezTo>
                    <a:pt x="4775" y="280"/>
                    <a:pt x="4715" y="173"/>
                    <a:pt x="4620" y="102"/>
                  </a:cubicBezTo>
                  <a:cubicBezTo>
                    <a:pt x="4527" y="50"/>
                    <a:pt x="4415" y="16"/>
                    <a:pt x="4302" y="16"/>
                  </a:cubicBezTo>
                  <a:cubicBezTo>
                    <a:pt x="4285" y="16"/>
                    <a:pt x="4268" y="17"/>
                    <a:pt x="4251" y="19"/>
                  </a:cubicBezTo>
                  <a:cubicBezTo>
                    <a:pt x="3989" y="7"/>
                    <a:pt x="3726" y="1"/>
                    <a:pt x="3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8" name="Google Shape;348;p36"/>
            <p:cNvSpPr/>
            <p:nvPr/>
          </p:nvSpPr>
          <p:spPr>
            <a:xfrm rot="-2825217">
              <a:off x="4912156" y="-10025"/>
              <a:ext cx="723934" cy="676435"/>
            </a:xfrm>
            <a:custGeom>
              <a:avLst/>
              <a:gdLst/>
              <a:ahLst/>
              <a:cxnLst/>
              <a:rect l="l" t="t" r="r" b="b"/>
              <a:pathLst>
                <a:path w="29184" h="27402" extrusionOk="0">
                  <a:moveTo>
                    <a:pt x="1" y="1"/>
                  </a:moveTo>
                  <a:lnTo>
                    <a:pt x="1" y="1"/>
                  </a:lnTo>
                  <a:cubicBezTo>
                    <a:pt x="394" y="179"/>
                    <a:pt x="430" y="893"/>
                    <a:pt x="430" y="1227"/>
                  </a:cubicBezTo>
                  <a:cubicBezTo>
                    <a:pt x="477" y="1798"/>
                    <a:pt x="584" y="2370"/>
                    <a:pt x="751" y="2929"/>
                  </a:cubicBezTo>
                  <a:cubicBezTo>
                    <a:pt x="1072" y="4227"/>
                    <a:pt x="1406" y="5513"/>
                    <a:pt x="1739" y="6811"/>
                  </a:cubicBezTo>
                  <a:cubicBezTo>
                    <a:pt x="2085" y="8180"/>
                    <a:pt x="2442" y="9561"/>
                    <a:pt x="2954" y="10883"/>
                  </a:cubicBezTo>
                  <a:cubicBezTo>
                    <a:pt x="4299" y="14383"/>
                    <a:pt x="6668" y="17407"/>
                    <a:pt x="9121" y="20301"/>
                  </a:cubicBezTo>
                  <a:cubicBezTo>
                    <a:pt x="10443" y="21848"/>
                    <a:pt x="11824" y="23396"/>
                    <a:pt x="13515" y="24611"/>
                  </a:cubicBezTo>
                  <a:cubicBezTo>
                    <a:pt x="15217" y="25825"/>
                    <a:pt x="17253" y="26575"/>
                    <a:pt x="19289" y="27040"/>
                  </a:cubicBezTo>
                  <a:cubicBezTo>
                    <a:pt x="20457" y="27301"/>
                    <a:pt x="21559" y="27401"/>
                    <a:pt x="22659" y="27401"/>
                  </a:cubicBezTo>
                  <a:cubicBezTo>
                    <a:pt x="23914" y="27401"/>
                    <a:pt x="25165" y="27270"/>
                    <a:pt x="26504" y="27099"/>
                  </a:cubicBezTo>
                  <a:cubicBezTo>
                    <a:pt x="26945" y="27040"/>
                    <a:pt x="27385" y="26980"/>
                    <a:pt x="27766" y="26766"/>
                  </a:cubicBezTo>
                  <a:cubicBezTo>
                    <a:pt x="28647" y="26278"/>
                    <a:pt x="28921" y="25075"/>
                    <a:pt x="29040" y="24182"/>
                  </a:cubicBezTo>
                  <a:cubicBezTo>
                    <a:pt x="29183" y="23015"/>
                    <a:pt x="28278" y="22718"/>
                    <a:pt x="27397" y="22253"/>
                  </a:cubicBezTo>
                  <a:cubicBezTo>
                    <a:pt x="25349" y="21182"/>
                    <a:pt x="23159" y="20765"/>
                    <a:pt x="21004" y="20063"/>
                  </a:cubicBezTo>
                  <a:cubicBezTo>
                    <a:pt x="19122" y="19455"/>
                    <a:pt x="17313" y="18669"/>
                    <a:pt x="15598" y="17705"/>
                  </a:cubicBezTo>
                  <a:cubicBezTo>
                    <a:pt x="12169" y="15800"/>
                    <a:pt x="9133" y="13252"/>
                    <a:pt x="6657" y="10216"/>
                  </a:cubicBezTo>
                  <a:cubicBezTo>
                    <a:pt x="5371" y="8633"/>
                    <a:pt x="4335" y="6870"/>
                    <a:pt x="3394" y="5073"/>
                  </a:cubicBezTo>
                  <a:cubicBezTo>
                    <a:pt x="2942" y="4203"/>
                    <a:pt x="2561" y="3287"/>
                    <a:pt x="2120" y="2417"/>
                  </a:cubicBezTo>
                  <a:cubicBezTo>
                    <a:pt x="1751" y="1715"/>
                    <a:pt x="1370" y="882"/>
                    <a:pt x="846" y="286"/>
                  </a:cubicBezTo>
                  <a:cubicBezTo>
                    <a:pt x="787" y="215"/>
                    <a:pt x="727" y="155"/>
                    <a:pt x="644" y="120"/>
                  </a:cubicBezTo>
                  <a:cubicBezTo>
                    <a:pt x="441" y="12"/>
                    <a:pt x="203" y="84"/>
                    <a:pt x="1"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9" name="Google Shape;349;p36"/>
            <p:cNvSpPr/>
            <p:nvPr/>
          </p:nvSpPr>
          <p:spPr>
            <a:xfrm rot="-2825215">
              <a:off x="4612417" y="263539"/>
              <a:ext cx="138452" cy="178728"/>
            </a:xfrm>
            <a:custGeom>
              <a:avLst/>
              <a:gdLst/>
              <a:ahLst/>
              <a:cxnLst/>
              <a:rect l="l" t="t" r="r" b="b"/>
              <a:pathLst>
                <a:path w="5538" h="7149" extrusionOk="0">
                  <a:moveTo>
                    <a:pt x="2438" y="0"/>
                  </a:moveTo>
                  <a:cubicBezTo>
                    <a:pt x="1626" y="0"/>
                    <a:pt x="810" y="61"/>
                    <a:pt x="1" y="171"/>
                  </a:cubicBezTo>
                  <a:cubicBezTo>
                    <a:pt x="1465" y="969"/>
                    <a:pt x="2061" y="2672"/>
                    <a:pt x="2537" y="4231"/>
                  </a:cubicBezTo>
                  <a:cubicBezTo>
                    <a:pt x="2811" y="5124"/>
                    <a:pt x="3120" y="6220"/>
                    <a:pt x="2823" y="7148"/>
                  </a:cubicBezTo>
                  <a:cubicBezTo>
                    <a:pt x="3098" y="6759"/>
                    <a:pt x="3472" y="6325"/>
                    <a:pt x="3946" y="6325"/>
                  </a:cubicBezTo>
                  <a:cubicBezTo>
                    <a:pt x="3964" y="6325"/>
                    <a:pt x="3983" y="6326"/>
                    <a:pt x="4001" y="6327"/>
                  </a:cubicBezTo>
                  <a:cubicBezTo>
                    <a:pt x="4430" y="6363"/>
                    <a:pt x="4728" y="6744"/>
                    <a:pt x="4966" y="7101"/>
                  </a:cubicBezTo>
                  <a:cubicBezTo>
                    <a:pt x="4942" y="6934"/>
                    <a:pt x="5002" y="6756"/>
                    <a:pt x="5121" y="6625"/>
                  </a:cubicBezTo>
                  <a:cubicBezTo>
                    <a:pt x="5167" y="6582"/>
                    <a:pt x="5233" y="6563"/>
                    <a:pt x="5298" y="6563"/>
                  </a:cubicBezTo>
                  <a:cubicBezTo>
                    <a:pt x="5418" y="6563"/>
                    <a:pt x="5537" y="6628"/>
                    <a:pt x="5537" y="6744"/>
                  </a:cubicBezTo>
                  <a:cubicBezTo>
                    <a:pt x="5537" y="6315"/>
                    <a:pt x="5061" y="5803"/>
                    <a:pt x="4990" y="5351"/>
                  </a:cubicBezTo>
                  <a:cubicBezTo>
                    <a:pt x="4894" y="4862"/>
                    <a:pt x="4906" y="4362"/>
                    <a:pt x="4811" y="3862"/>
                  </a:cubicBezTo>
                  <a:cubicBezTo>
                    <a:pt x="4561" y="2672"/>
                    <a:pt x="4192" y="1517"/>
                    <a:pt x="3728" y="398"/>
                  </a:cubicBezTo>
                  <a:cubicBezTo>
                    <a:pt x="3692" y="279"/>
                    <a:pt x="3620" y="183"/>
                    <a:pt x="3537" y="112"/>
                  </a:cubicBezTo>
                  <a:cubicBezTo>
                    <a:pt x="3433" y="50"/>
                    <a:pt x="3320" y="14"/>
                    <a:pt x="3206" y="14"/>
                  </a:cubicBezTo>
                  <a:cubicBezTo>
                    <a:pt x="3189" y="14"/>
                    <a:pt x="3173" y="15"/>
                    <a:pt x="3156" y="17"/>
                  </a:cubicBezTo>
                  <a:cubicBezTo>
                    <a:pt x="2917" y="6"/>
                    <a:pt x="2678" y="0"/>
                    <a:pt x="24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0" name="Google Shape;350;p36"/>
            <p:cNvSpPr/>
            <p:nvPr/>
          </p:nvSpPr>
          <p:spPr>
            <a:xfrm rot="-2825215">
              <a:off x="5741691" y="486212"/>
              <a:ext cx="67001" cy="73826"/>
            </a:xfrm>
            <a:custGeom>
              <a:avLst/>
              <a:gdLst/>
              <a:ahLst/>
              <a:cxnLst/>
              <a:rect l="l" t="t" r="r" b="b"/>
              <a:pathLst>
                <a:path w="2680" h="2953" extrusionOk="0">
                  <a:moveTo>
                    <a:pt x="2679" y="0"/>
                  </a:moveTo>
                  <a:cubicBezTo>
                    <a:pt x="2250" y="0"/>
                    <a:pt x="1834" y="155"/>
                    <a:pt x="1512" y="441"/>
                  </a:cubicBezTo>
                  <a:cubicBezTo>
                    <a:pt x="1203" y="715"/>
                    <a:pt x="917" y="1024"/>
                    <a:pt x="679" y="1369"/>
                  </a:cubicBezTo>
                  <a:cubicBezTo>
                    <a:pt x="345" y="1798"/>
                    <a:pt x="0" y="2286"/>
                    <a:pt x="24" y="2834"/>
                  </a:cubicBezTo>
                  <a:cubicBezTo>
                    <a:pt x="36" y="2881"/>
                    <a:pt x="48" y="2929"/>
                    <a:pt x="84" y="2953"/>
                  </a:cubicBezTo>
                  <a:cubicBezTo>
                    <a:pt x="119" y="2953"/>
                    <a:pt x="155" y="2941"/>
                    <a:pt x="191" y="2929"/>
                  </a:cubicBezTo>
                  <a:lnTo>
                    <a:pt x="465" y="2786"/>
                  </a:lnTo>
                  <a:cubicBezTo>
                    <a:pt x="1048" y="2489"/>
                    <a:pt x="1667" y="2167"/>
                    <a:pt x="2048" y="1655"/>
                  </a:cubicBezTo>
                  <a:cubicBezTo>
                    <a:pt x="2417" y="1179"/>
                    <a:pt x="2548" y="572"/>
                    <a:pt x="26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1" name="Google Shape;351;p36"/>
            <p:cNvSpPr/>
            <p:nvPr/>
          </p:nvSpPr>
          <p:spPr>
            <a:xfrm rot="-2825215">
              <a:off x="5671392" y="231679"/>
              <a:ext cx="48251" cy="82401"/>
            </a:xfrm>
            <a:custGeom>
              <a:avLst/>
              <a:gdLst/>
              <a:ahLst/>
              <a:cxnLst/>
              <a:rect l="l" t="t" r="r" b="b"/>
              <a:pathLst>
                <a:path w="1930" h="3296" extrusionOk="0">
                  <a:moveTo>
                    <a:pt x="586" y="1"/>
                  </a:moveTo>
                  <a:cubicBezTo>
                    <a:pt x="338" y="1"/>
                    <a:pt x="72" y="1110"/>
                    <a:pt x="72" y="1165"/>
                  </a:cubicBezTo>
                  <a:cubicBezTo>
                    <a:pt x="1" y="1749"/>
                    <a:pt x="120" y="2356"/>
                    <a:pt x="417" y="2868"/>
                  </a:cubicBezTo>
                  <a:cubicBezTo>
                    <a:pt x="588" y="3174"/>
                    <a:pt x="744" y="3296"/>
                    <a:pt x="887" y="3296"/>
                  </a:cubicBezTo>
                  <a:cubicBezTo>
                    <a:pt x="1370" y="3296"/>
                    <a:pt x="1690" y="1891"/>
                    <a:pt x="1846" y="1523"/>
                  </a:cubicBezTo>
                  <a:cubicBezTo>
                    <a:pt x="1918" y="1415"/>
                    <a:pt x="1929" y="1284"/>
                    <a:pt x="1906" y="1165"/>
                  </a:cubicBezTo>
                  <a:cubicBezTo>
                    <a:pt x="1882" y="1106"/>
                    <a:pt x="1834" y="1046"/>
                    <a:pt x="1775" y="999"/>
                  </a:cubicBezTo>
                  <a:cubicBezTo>
                    <a:pt x="1572" y="796"/>
                    <a:pt x="1358" y="606"/>
                    <a:pt x="1144" y="415"/>
                  </a:cubicBezTo>
                  <a:cubicBezTo>
                    <a:pt x="977" y="284"/>
                    <a:pt x="810" y="141"/>
                    <a:pt x="644" y="22"/>
                  </a:cubicBezTo>
                  <a:cubicBezTo>
                    <a:pt x="624" y="8"/>
                    <a:pt x="605" y="1"/>
                    <a:pt x="5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2" name="Google Shape;352;p36"/>
            <p:cNvSpPr/>
            <p:nvPr/>
          </p:nvSpPr>
          <p:spPr>
            <a:xfrm rot="-2825215">
              <a:off x="4564656" y="301475"/>
              <a:ext cx="97652" cy="36676"/>
            </a:xfrm>
            <a:custGeom>
              <a:avLst/>
              <a:gdLst/>
              <a:ahLst/>
              <a:cxnLst/>
              <a:rect l="l" t="t" r="r" b="b"/>
              <a:pathLst>
                <a:path w="3906" h="1467" extrusionOk="0">
                  <a:moveTo>
                    <a:pt x="3051" y="1"/>
                  </a:moveTo>
                  <a:cubicBezTo>
                    <a:pt x="3027" y="1"/>
                    <a:pt x="3002" y="1"/>
                    <a:pt x="2977" y="2"/>
                  </a:cubicBezTo>
                  <a:cubicBezTo>
                    <a:pt x="1989" y="26"/>
                    <a:pt x="1001" y="97"/>
                    <a:pt x="0" y="193"/>
                  </a:cubicBezTo>
                  <a:cubicBezTo>
                    <a:pt x="822" y="443"/>
                    <a:pt x="1572" y="883"/>
                    <a:pt x="2203" y="1467"/>
                  </a:cubicBezTo>
                  <a:cubicBezTo>
                    <a:pt x="2386" y="1426"/>
                    <a:pt x="3401" y="996"/>
                    <a:pt x="3776" y="996"/>
                  </a:cubicBezTo>
                  <a:cubicBezTo>
                    <a:pt x="3841" y="996"/>
                    <a:pt x="3886" y="1008"/>
                    <a:pt x="3906" y="1038"/>
                  </a:cubicBezTo>
                  <a:cubicBezTo>
                    <a:pt x="3775" y="836"/>
                    <a:pt x="3787" y="574"/>
                    <a:pt x="3703" y="371"/>
                  </a:cubicBezTo>
                  <a:cubicBezTo>
                    <a:pt x="3582" y="74"/>
                    <a:pt x="3349" y="1"/>
                    <a:pt x="3051"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3" name="Google Shape;353;p36"/>
            <p:cNvSpPr/>
            <p:nvPr/>
          </p:nvSpPr>
          <p:spPr>
            <a:xfrm rot="-2825203">
              <a:off x="4899437" y="-3083"/>
              <a:ext cx="727494" cy="682874"/>
            </a:xfrm>
            <a:custGeom>
              <a:avLst/>
              <a:gdLst/>
              <a:ahLst/>
              <a:cxnLst/>
              <a:rect l="l" t="t" r="r" b="b"/>
              <a:pathLst>
                <a:path w="29267" h="27574" extrusionOk="0">
                  <a:moveTo>
                    <a:pt x="106" y="1"/>
                  </a:moveTo>
                  <a:cubicBezTo>
                    <a:pt x="71" y="1"/>
                    <a:pt x="36" y="2"/>
                    <a:pt x="1" y="6"/>
                  </a:cubicBezTo>
                  <a:cubicBezTo>
                    <a:pt x="8" y="5"/>
                    <a:pt x="15" y="5"/>
                    <a:pt x="22" y="5"/>
                  </a:cubicBezTo>
                  <a:cubicBezTo>
                    <a:pt x="668" y="5"/>
                    <a:pt x="1240" y="2677"/>
                    <a:pt x="1358" y="3101"/>
                  </a:cubicBezTo>
                  <a:cubicBezTo>
                    <a:pt x="1679" y="4399"/>
                    <a:pt x="2013" y="5685"/>
                    <a:pt x="2346" y="6983"/>
                  </a:cubicBezTo>
                  <a:cubicBezTo>
                    <a:pt x="2692" y="8352"/>
                    <a:pt x="3049" y="9733"/>
                    <a:pt x="3561" y="11055"/>
                  </a:cubicBezTo>
                  <a:cubicBezTo>
                    <a:pt x="4906" y="14555"/>
                    <a:pt x="7275" y="17579"/>
                    <a:pt x="9728" y="20461"/>
                  </a:cubicBezTo>
                  <a:cubicBezTo>
                    <a:pt x="11050" y="22020"/>
                    <a:pt x="12431" y="23568"/>
                    <a:pt x="14122" y="24783"/>
                  </a:cubicBezTo>
                  <a:cubicBezTo>
                    <a:pt x="15824" y="25997"/>
                    <a:pt x="17860" y="26747"/>
                    <a:pt x="19896" y="27200"/>
                  </a:cubicBezTo>
                  <a:cubicBezTo>
                    <a:pt x="21031" y="27444"/>
                    <a:pt x="22184" y="27573"/>
                    <a:pt x="23343" y="27573"/>
                  </a:cubicBezTo>
                  <a:cubicBezTo>
                    <a:pt x="23765" y="27573"/>
                    <a:pt x="24188" y="27556"/>
                    <a:pt x="24611" y="27521"/>
                  </a:cubicBezTo>
                  <a:cubicBezTo>
                    <a:pt x="25552" y="27462"/>
                    <a:pt x="27897" y="27533"/>
                    <a:pt x="28600" y="26795"/>
                  </a:cubicBezTo>
                  <a:cubicBezTo>
                    <a:pt x="28730" y="26628"/>
                    <a:pt x="28826" y="26438"/>
                    <a:pt x="28861" y="26235"/>
                  </a:cubicBezTo>
                  <a:cubicBezTo>
                    <a:pt x="29052" y="25604"/>
                    <a:pt x="29183" y="24949"/>
                    <a:pt x="29266" y="24295"/>
                  </a:cubicBezTo>
                  <a:lnTo>
                    <a:pt x="29266" y="24295"/>
                  </a:lnTo>
                  <a:cubicBezTo>
                    <a:pt x="29219" y="24652"/>
                    <a:pt x="27076" y="24878"/>
                    <a:pt x="26754" y="24914"/>
                  </a:cubicBezTo>
                  <a:cubicBezTo>
                    <a:pt x="26564" y="24928"/>
                    <a:pt x="26372" y="24934"/>
                    <a:pt x="26178" y="24934"/>
                  </a:cubicBezTo>
                  <a:cubicBezTo>
                    <a:pt x="24381" y="24934"/>
                    <a:pt x="22442" y="24368"/>
                    <a:pt x="20765" y="23830"/>
                  </a:cubicBezTo>
                  <a:cubicBezTo>
                    <a:pt x="18729" y="23152"/>
                    <a:pt x="16800" y="22175"/>
                    <a:pt x="15062" y="20925"/>
                  </a:cubicBezTo>
                  <a:cubicBezTo>
                    <a:pt x="9014" y="16639"/>
                    <a:pt x="4739" y="10079"/>
                    <a:pt x="2311" y="3304"/>
                  </a:cubicBezTo>
                  <a:cubicBezTo>
                    <a:pt x="2168" y="2875"/>
                    <a:pt x="2013" y="2435"/>
                    <a:pt x="1870" y="1982"/>
                  </a:cubicBezTo>
                  <a:cubicBezTo>
                    <a:pt x="1715" y="1518"/>
                    <a:pt x="1560" y="1042"/>
                    <a:pt x="1275" y="649"/>
                  </a:cubicBezTo>
                  <a:cubicBezTo>
                    <a:pt x="998" y="284"/>
                    <a:pt x="567" y="1"/>
                    <a:pt x="106" y="1"/>
                  </a:cubicBezTo>
                  <a:close/>
                </a:path>
              </a:pathLst>
            </a:custGeom>
            <a:solidFill>
              <a:srgbClr val="1C6037">
                <a:alpha val="3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4" name="Google Shape;354;p36"/>
            <p:cNvSpPr/>
            <p:nvPr/>
          </p:nvSpPr>
          <p:spPr>
            <a:xfrm rot="-2825215">
              <a:off x="5731550" y="514197"/>
              <a:ext cx="38126" cy="56301"/>
            </a:xfrm>
            <a:custGeom>
              <a:avLst/>
              <a:gdLst/>
              <a:ahLst/>
              <a:cxnLst/>
              <a:rect l="l" t="t" r="r" b="b"/>
              <a:pathLst>
                <a:path w="1525" h="2252" extrusionOk="0">
                  <a:moveTo>
                    <a:pt x="1524" y="1"/>
                  </a:moveTo>
                  <a:cubicBezTo>
                    <a:pt x="1286" y="60"/>
                    <a:pt x="1072" y="168"/>
                    <a:pt x="881" y="322"/>
                  </a:cubicBezTo>
                  <a:cubicBezTo>
                    <a:pt x="679" y="477"/>
                    <a:pt x="512" y="656"/>
                    <a:pt x="381" y="858"/>
                  </a:cubicBezTo>
                  <a:cubicBezTo>
                    <a:pt x="250" y="1061"/>
                    <a:pt x="143" y="1287"/>
                    <a:pt x="84" y="1525"/>
                  </a:cubicBezTo>
                  <a:cubicBezTo>
                    <a:pt x="12" y="1763"/>
                    <a:pt x="0" y="2013"/>
                    <a:pt x="36" y="2251"/>
                  </a:cubicBezTo>
                  <a:cubicBezTo>
                    <a:pt x="143" y="2037"/>
                    <a:pt x="238" y="1835"/>
                    <a:pt x="346" y="1632"/>
                  </a:cubicBezTo>
                  <a:cubicBezTo>
                    <a:pt x="453" y="1442"/>
                    <a:pt x="560" y="1251"/>
                    <a:pt x="691" y="1073"/>
                  </a:cubicBezTo>
                  <a:cubicBezTo>
                    <a:pt x="810" y="882"/>
                    <a:pt x="929" y="715"/>
                    <a:pt x="1084" y="537"/>
                  </a:cubicBezTo>
                  <a:cubicBezTo>
                    <a:pt x="1227" y="358"/>
                    <a:pt x="1381" y="191"/>
                    <a:pt x="15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5" name="Google Shape;355;p36"/>
            <p:cNvSpPr/>
            <p:nvPr/>
          </p:nvSpPr>
          <p:spPr>
            <a:xfrm rot="-2825215">
              <a:off x="4919679" y="110333"/>
              <a:ext cx="619736" cy="806389"/>
            </a:xfrm>
            <a:custGeom>
              <a:avLst/>
              <a:gdLst/>
              <a:ahLst/>
              <a:cxnLst/>
              <a:rect l="l" t="t" r="r" b="b"/>
              <a:pathLst>
                <a:path w="24789" h="32255" extrusionOk="0">
                  <a:moveTo>
                    <a:pt x="3060" y="1"/>
                  </a:moveTo>
                  <a:cubicBezTo>
                    <a:pt x="2953" y="477"/>
                    <a:pt x="2786" y="929"/>
                    <a:pt x="2572" y="1370"/>
                  </a:cubicBezTo>
                  <a:lnTo>
                    <a:pt x="2203" y="2001"/>
                  </a:lnTo>
                  <a:cubicBezTo>
                    <a:pt x="2084" y="2203"/>
                    <a:pt x="1988" y="2441"/>
                    <a:pt x="1869" y="2656"/>
                  </a:cubicBezTo>
                  <a:cubicBezTo>
                    <a:pt x="1441" y="3537"/>
                    <a:pt x="1084" y="4453"/>
                    <a:pt x="798" y="5382"/>
                  </a:cubicBezTo>
                  <a:cubicBezTo>
                    <a:pt x="238" y="7275"/>
                    <a:pt x="0" y="9240"/>
                    <a:pt x="83" y="11216"/>
                  </a:cubicBezTo>
                  <a:cubicBezTo>
                    <a:pt x="119" y="12193"/>
                    <a:pt x="262" y="13181"/>
                    <a:pt x="488" y="14133"/>
                  </a:cubicBezTo>
                  <a:cubicBezTo>
                    <a:pt x="714" y="15098"/>
                    <a:pt x="1024" y="16026"/>
                    <a:pt x="1417" y="16943"/>
                  </a:cubicBezTo>
                  <a:cubicBezTo>
                    <a:pt x="2203" y="18741"/>
                    <a:pt x="3203" y="20444"/>
                    <a:pt x="4393" y="22015"/>
                  </a:cubicBezTo>
                  <a:cubicBezTo>
                    <a:pt x="4989" y="22789"/>
                    <a:pt x="5632" y="23539"/>
                    <a:pt x="6310" y="24242"/>
                  </a:cubicBezTo>
                  <a:cubicBezTo>
                    <a:pt x="6477" y="24420"/>
                    <a:pt x="6656" y="24599"/>
                    <a:pt x="6822" y="24777"/>
                  </a:cubicBezTo>
                  <a:cubicBezTo>
                    <a:pt x="7001" y="24944"/>
                    <a:pt x="7180" y="25123"/>
                    <a:pt x="7358" y="25289"/>
                  </a:cubicBezTo>
                  <a:cubicBezTo>
                    <a:pt x="7727" y="25623"/>
                    <a:pt x="8096" y="25932"/>
                    <a:pt x="8489" y="26230"/>
                  </a:cubicBezTo>
                  <a:cubicBezTo>
                    <a:pt x="9275" y="26825"/>
                    <a:pt x="10085" y="27385"/>
                    <a:pt x="10930" y="27885"/>
                  </a:cubicBezTo>
                  <a:cubicBezTo>
                    <a:pt x="11775" y="28397"/>
                    <a:pt x="12633" y="28849"/>
                    <a:pt x="13514" y="29290"/>
                  </a:cubicBezTo>
                  <a:cubicBezTo>
                    <a:pt x="14395" y="29718"/>
                    <a:pt x="15300" y="30099"/>
                    <a:pt x="16216" y="30457"/>
                  </a:cubicBezTo>
                  <a:cubicBezTo>
                    <a:pt x="17121" y="30802"/>
                    <a:pt x="18062" y="31100"/>
                    <a:pt x="19002" y="31362"/>
                  </a:cubicBezTo>
                  <a:cubicBezTo>
                    <a:pt x="20896" y="31873"/>
                    <a:pt x="22836" y="32171"/>
                    <a:pt x="24789" y="32254"/>
                  </a:cubicBezTo>
                  <a:cubicBezTo>
                    <a:pt x="23813" y="32171"/>
                    <a:pt x="22848" y="32052"/>
                    <a:pt x="21884" y="31873"/>
                  </a:cubicBezTo>
                  <a:cubicBezTo>
                    <a:pt x="20919" y="31707"/>
                    <a:pt x="19979" y="31469"/>
                    <a:pt x="19050" y="31195"/>
                  </a:cubicBezTo>
                  <a:cubicBezTo>
                    <a:pt x="18574" y="31052"/>
                    <a:pt x="18109" y="30909"/>
                    <a:pt x="17657" y="30742"/>
                  </a:cubicBezTo>
                  <a:cubicBezTo>
                    <a:pt x="17193" y="30588"/>
                    <a:pt x="16740" y="30421"/>
                    <a:pt x="16288" y="30230"/>
                  </a:cubicBezTo>
                  <a:cubicBezTo>
                    <a:pt x="15383" y="29873"/>
                    <a:pt x="14502" y="29480"/>
                    <a:pt x="13633" y="29028"/>
                  </a:cubicBezTo>
                  <a:cubicBezTo>
                    <a:pt x="11918" y="28135"/>
                    <a:pt x="10216" y="27159"/>
                    <a:pt x="8692" y="25968"/>
                  </a:cubicBezTo>
                  <a:cubicBezTo>
                    <a:pt x="8311" y="25670"/>
                    <a:pt x="7942" y="25361"/>
                    <a:pt x="7584" y="25027"/>
                  </a:cubicBezTo>
                  <a:cubicBezTo>
                    <a:pt x="7406" y="24873"/>
                    <a:pt x="7239" y="24694"/>
                    <a:pt x="7072" y="24527"/>
                  </a:cubicBezTo>
                  <a:cubicBezTo>
                    <a:pt x="6894" y="24361"/>
                    <a:pt x="6727" y="24182"/>
                    <a:pt x="6560" y="24003"/>
                  </a:cubicBezTo>
                  <a:cubicBezTo>
                    <a:pt x="5894" y="23301"/>
                    <a:pt x="5263" y="22563"/>
                    <a:pt x="4679" y="21789"/>
                  </a:cubicBezTo>
                  <a:cubicBezTo>
                    <a:pt x="3500" y="20253"/>
                    <a:pt x="2500" y="18574"/>
                    <a:pt x="1726" y="16800"/>
                  </a:cubicBezTo>
                  <a:cubicBezTo>
                    <a:pt x="1334" y="15919"/>
                    <a:pt x="1024" y="15002"/>
                    <a:pt x="798" y="14062"/>
                  </a:cubicBezTo>
                  <a:lnTo>
                    <a:pt x="643" y="13347"/>
                  </a:lnTo>
                  <a:lnTo>
                    <a:pt x="524" y="12633"/>
                  </a:lnTo>
                  <a:cubicBezTo>
                    <a:pt x="464" y="12157"/>
                    <a:pt x="405" y="11681"/>
                    <a:pt x="369" y="11192"/>
                  </a:cubicBezTo>
                  <a:cubicBezTo>
                    <a:pt x="250" y="9252"/>
                    <a:pt x="452" y="7311"/>
                    <a:pt x="964" y="5442"/>
                  </a:cubicBezTo>
                  <a:cubicBezTo>
                    <a:pt x="1226" y="4501"/>
                    <a:pt x="1548" y="3584"/>
                    <a:pt x="1953" y="2691"/>
                  </a:cubicBezTo>
                  <a:cubicBezTo>
                    <a:pt x="2060" y="2489"/>
                    <a:pt x="2155" y="2251"/>
                    <a:pt x="2274" y="2036"/>
                  </a:cubicBezTo>
                  <a:lnTo>
                    <a:pt x="2619" y="1394"/>
                  </a:lnTo>
                  <a:cubicBezTo>
                    <a:pt x="2822" y="953"/>
                    <a:pt x="2965" y="477"/>
                    <a:pt x="3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6" name="Google Shape;356;p36"/>
            <p:cNvSpPr/>
            <p:nvPr/>
          </p:nvSpPr>
          <p:spPr>
            <a:xfrm rot="-2825215">
              <a:off x="5046155" y="160197"/>
              <a:ext cx="508734" cy="660236"/>
            </a:xfrm>
            <a:custGeom>
              <a:avLst/>
              <a:gdLst/>
              <a:ahLst/>
              <a:cxnLst/>
              <a:rect l="l" t="t" r="r" b="b"/>
              <a:pathLst>
                <a:path w="20349" h="26409" extrusionOk="0">
                  <a:moveTo>
                    <a:pt x="1" y="0"/>
                  </a:moveTo>
                  <a:lnTo>
                    <a:pt x="1" y="0"/>
                  </a:lnTo>
                  <a:cubicBezTo>
                    <a:pt x="239" y="1429"/>
                    <a:pt x="525" y="2846"/>
                    <a:pt x="858" y="4251"/>
                  </a:cubicBezTo>
                  <a:cubicBezTo>
                    <a:pt x="1192" y="5656"/>
                    <a:pt x="1620" y="7037"/>
                    <a:pt x="2132" y="8394"/>
                  </a:cubicBezTo>
                  <a:cubicBezTo>
                    <a:pt x="2632" y="9763"/>
                    <a:pt x="3275" y="11073"/>
                    <a:pt x="4025" y="12311"/>
                  </a:cubicBezTo>
                  <a:lnTo>
                    <a:pt x="4311" y="12775"/>
                  </a:lnTo>
                  <a:lnTo>
                    <a:pt x="4621" y="13228"/>
                  </a:lnTo>
                  <a:cubicBezTo>
                    <a:pt x="4811" y="13537"/>
                    <a:pt x="5037" y="13811"/>
                    <a:pt x="5264" y="14109"/>
                  </a:cubicBezTo>
                  <a:lnTo>
                    <a:pt x="5597" y="14538"/>
                  </a:lnTo>
                  <a:lnTo>
                    <a:pt x="5942" y="14954"/>
                  </a:lnTo>
                  <a:cubicBezTo>
                    <a:pt x="6180" y="15228"/>
                    <a:pt x="6407" y="15514"/>
                    <a:pt x="6668" y="15776"/>
                  </a:cubicBezTo>
                  <a:cubicBezTo>
                    <a:pt x="7657" y="16836"/>
                    <a:pt x="8728" y="17824"/>
                    <a:pt x="9859" y="18729"/>
                  </a:cubicBezTo>
                  <a:cubicBezTo>
                    <a:pt x="10990" y="19633"/>
                    <a:pt x="12157" y="20491"/>
                    <a:pt x="13336" y="21324"/>
                  </a:cubicBezTo>
                  <a:cubicBezTo>
                    <a:pt x="14515" y="22158"/>
                    <a:pt x="15693" y="22991"/>
                    <a:pt x="16884" y="23813"/>
                  </a:cubicBezTo>
                  <a:cubicBezTo>
                    <a:pt x="18063" y="24646"/>
                    <a:pt x="19218" y="25503"/>
                    <a:pt x="20349" y="26408"/>
                  </a:cubicBezTo>
                  <a:cubicBezTo>
                    <a:pt x="19265" y="25432"/>
                    <a:pt x="18134" y="24539"/>
                    <a:pt x="16979" y="23670"/>
                  </a:cubicBezTo>
                  <a:cubicBezTo>
                    <a:pt x="15824" y="22801"/>
                    <a:pt x="14646" y="21955"/>
                    <a:pt x="13491" y="21098"/>
                  </a:cubicBezTo>
                  <a:cubicBezTo>
                    <a:pt x="12336" y="20241"/>
                    <a:pt x="11181" y="19372"/>
                    <a:pt x="10086" y="18455"/>
                  </a:cubicBezTo>
                  <a:cubicBezTo>
                    <a:pt x="9812" y="18217"/>
                    <a:pt x="9526" y="18002"/>
                    <a:pt x="9264" y="17764"/>
                  </a:cubicBezTo>
                  <a:lnTo>
                    <a:pt x="8454" y="17038"/>
                  </a:lnTo>
                  <a:lnTo>
                    <a:pt x="7681" y="16300"/>
                  </a:lnTo>
                  <a:cubicBezTo>
                    <a:pt x="7550" y="16181"/>
                    <a:pt x="7430" y="16050"/>
                    <a:pt x="7300" y="15919"/>
                  </a:cubicBezTo>
                  <a:lnTo>
                    <a:pt x="6930" y="15526"/>
                  </a:lnTo>
                  <a:cubicBezTo>
                    <a:pt x="5954" y="14478"/>
                    <a:pt x="5073" y="13347"/>
                    <a:pt x="4323" y="12133"/>
                  </a:cubicBezTo>
                  <a:cubicBezTo>
                    <a:pt x="3942" y="11525"/>
                    <a:pt x="3585" y="10906"/>
                    <a:pt x="3275" y="10251"/>
                  </a:cubicBezTo>
                  <a:cubicBezTo>
                    <a:pt x="2966" y="9608"/>
                    <a:pt x="2668" y="8954"/>
                    <a:pt x="2394" y="8287"/>
                  </a:cubicBezTo>
                  <a:cubicBezTo>
                    <a:pt x="1858" y="6953"/>
                    <a:pt x="1406" y="5596"/>
                    <a:pt x="1037" y="4203"/>
                  </a:cubicBezTo>
                  <a:cubicBezTo>
                    <a:pt x="644" y="2810"/>
                    <a:pt x="322" y="1405"/>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7" name="Google Shape;357;p36"/>
            <p:cNvSpPr/>
            <p:nvPr/>
          </p:nvSpPr>
          <p:spPr>
            <a:xfrm rot="-2825215">
              <a:off x="5339925" y="374793"/>
              <a:ext cx="385807" cy="109002"/>
            </a:xfrm>
            <a:custGeom>
              <a:avLst/>
              <a:gdLst/>
              <a:ahLst/>
              <a:cxnLst/>
              <a:rect l="l" t="t" r="r" b="b"/>
              <a:pathLst>
                <a:path w="15432" h="4360" extrusionOk="0">
                  <a:moveTo>
                    <a:pt x="1" y="1"/>
                  </a:moveTo>
                  <a:cubicBezTo>
                    <a:pt x="965" y="989"/>
                    <a:pt x="2096" y="1799"/>
                    <a:pt x="3334" y="2394"/>
                  </a:cubicBezTo>
                  <a:cubicBezTo>
                    <a:pt x="4585" y="2989"/>
                    <a:pt x="5894" y="3442"/>
                    <a:pt x="7240" y="3727"/>
                  </a:cubicBezTo>
                  <a:cubicBezTo>
                    <a:pt x="8585" y="4025"/>
                    <a:pt x="9942" y="4204"/>
                    <a:pt x="11324" y="4275"/>
                  </a:cubicBezTo>
                  <a:cubicBezTo>
                    <a:pt x="12236" y="4339"/>
                    <a:pt x="13149" y="4360"/>
                    <a:pt x="14062" y="4360"/>
                  </a:cubicBezTo>
                  <a:cubicBezTo>
                    <a:pt x="14518" y="4360"/>
                    <a:pt x="14975" y="4354"/>
                    <a:pt x="15431" y="4347"/>
                  </a:cubicBezTo>
                  <a:cubicBezTo>
                    <a:pt x="14062" y="4216"/>
                    <a:pt x="12693" y="4132"/>
                    <a:pt x="11335" y="4001"/>
                  </a:cubicBezTo>
                  <a:cubicBezTo>
                    <a:pt x="9990" y="3870"/>
                    <a:pt x="8645" y="3656"/>
                    <a:pt x="7323" y="3370"/>
                  </a:cubicBezTo>
                  <a:cubicBezTo>
                    <a:pt x="6656" y="3227"/>
                    <a:pt x="6001" y="3061"/>
                    <a:pt x="5359" y="2846"/>
                  </a:cubicBezTo>
                  <a:cubicBezTo>
                    <a:pt x="4716" y="2644"/>
                    <a:pt x="4085" y="2406"/>
                    <a:pt x="3465" y="2132"/>
                  </a:cubicBezTo>
                  <a:cubicBezTo>
                    <a:pt x="2215" y="1584"/>
                    <a:pt x="1048" y="870"/>
                    <a:pt x="1" y="1"/>
                  </a:cubicBezTo>
                  <a:close/>
                </a:path>
              </a:pathLst>
            </a:custGeom>
            <a:solidFill>
              <a:srgbClr val="1C6037">
                <a:alpha val="3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8" name="Google Shape;358;p36"/>
            <p:cNvSpPr/>
            <p:nvPr/>
          </p:nvSpPr>
          <p:spPr>
            <a:xfrm rot="-2825215">
              <a:off x="4914545" y="55038"/>
              <a:ext cx="638211" cy="529559"/>
            </a:xfrm>
            <a:custGeom>
              <a:avLst/>
              <a:gdLst/>
              <a:ahLst/>
              <a:cxnLst/>
              <a:rect l="l" t="t" r="r" b="b"/>
              <a:pathLst>
                <a:path w="25528" h="21182" extrusionOk="0">
                  <a:moveTo>
                    <a:pt x="0" y="1"/>
                  </a:moveTo>
                  <a:cubicBezTo>
                    <a:pt x="465" y="1382"/>
                    <a:pt x="1001" y="2727"/>
                    <a:pt x="1608" y="4049"/>
                  </a:cubicBezTo>
                  <a:cubicBezTo>
                    <a:pt x="2215" y="5370"/>
                    <a:pt x="2917" y="6656"/>
                    <a:pt x="3691" y="7882"/>
                  </a:cubicBezTo>
                  <a:cubicBezTo>
                    <a:pt x="4477" y="9121"/>
                    <a:pt x="5370" y="10276"/>
                    <a:pt x="6358" y="11359"/>
                  </a:cubicBezTo>
                  <a:cubicBezTo>
                    <a:pt x="7358" y="12431"/>
                    <a:pt x="8430" y="13419"/>
                    <a:pt x="9585" y="14312"/>
                  </a:cubicBezTo>
                  <a:cubicBezTo>
                    <a:pt x="10168" y="14764"/>
                    <a:pt x="10764" y="15193"/>
                    <a:pt x="11371" y="15586"/>
                  </a:cubicBezTo>
                  <a:cubicBezTo>
                    <a:pt x="11978" y="15991"/>
                    <a:pt x="12597" y="16383"/>
                    <a:pt x="13240" y="16729"/>
                  </a:cubicBezTo>
                  <a:cubicBezTo>
                    <a:pt x="14538" y="17407"/>
                    <a:pt x="15871" y="18003"/>
                    <a:pt x="17229" y="18515"/>
                  </a:cubicBezTo>
                  <a:cubicBezTo>
                    <a:pt x="18586" y="19039"/>
                    <a:pt x="19955" y="19539"/>
                    <a:pt x="21336" y="19979"/>
                  </a:cubicBezTo>
                  <a:cubicBezTo>
                    <a:pt x="22729" y="20420"/>
                    <a:pt x="24122" y="20825"/>
                    <a:pt x="25527" y="21182"/>
                  </a:cubicBezTo>
                  <a:cubicBezTo>
                    <a:pt x="24146" y="20753"/>
                    <a:pt x="22765" y="20301"/>
                    <a:pt x="21408" y="19812"/>
                  </a:cubicBezTo>
                  <a:cubicBezTo>
                    <a:pt x="20039" y="19324"/>
                    <a:pt x="18681" y="18812"/>
                    <a:pt x="17348" y="18253"/>
                  </a:cubicBezTo>
                  <a:cubicBezTo>
                    <a:pt x="16002" y="17717"/>
                    <a:pt x="14693" y="17098"/>
                    <a:pt x="13419" y="16419"/>
                  </a:cubicBezTo>
                  <a:cubicBezTo>
                    <a:pt x="12788" y="16074"/>
                    <a:pt x="12169" y="15693"/>
                    <a:pt x="11573" y="15288"/>
                  </a:cubicBezTo>
                  <a:cubicBezTo>
                    <a:pt x="10978" y="14883"/>
                    <a:pt x="10395" y="14467"/>
                    <a:pt x="9823" y="14026"/>
                  </a:cubicBezTo>
                  <a:cubicBezTo>
                    <a:pt x="8680" y="13133"/>
                    <a:pt x="7608" y="12169"/>
                    <a:pt x="6632" y="11109"/>
                  </a:cubicBezTo>
                  <a:cubicBezTo>
                    <a:pt x="5644" y="10061"/>
                    <a:pt x="4751" y="8930"/>
                    <a:pt x="3953" y="7728"/>
                  </a:cubicBezTo>
                  <a:cubicBezTo>
                    <a:pt x="3144" y="6525"/>
                    <a:pt x="2417" y="5275"/>
                    <a:pt x="1786" y="3977"/>
                  </a:cubicBezTo>
                  <a:cubicBezTo>
                    <a:pt x="1120" y="2679"/>
                    <a:pt x="548" y="1346"/>
                    <a:pt x="0" y="1"/>
                  </a:cubicBezTo>
                  <a:close/>
                </a:path>
              </a:pathLst>
            </a:custGeom>
            <a:solidFill>
              <a:srgbClr val="1C6037">
                <a:alpha val="3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9" name="Google Shape;359;p36"/>
            <p:cNvSpPr/>
            <p:nvPr/>
          </p:nvSpPr>
          <p:spPr>
            <a:xfrm rot="-2825215">
              <a:off x="4661089" y="297447"/>
              <a:ext cx="41701" cy="107777"/>
            </a:xfrm>
            <a:custGeom>
              <a:avLst/>
              <a:gdLst/>
              <a:ahLst/>
              <a:cxnLst/>
              <a:rect l="l" t="t" r="r" b="b"/>
              <a:pathLst>
                <a:path w="1668" h="4311" extrusionOk="0">
                  <a:moveTo>
                    <a:pt x="0" y="1"/>
                  </a:moveTo>
                  <a:cubicBezTo>
                    <a:pt x="72" y="382"/>
                    <a:pt x="167" y="763"/>
                    <a:pt x="286" y="1132"/>
                  </a:cubicBezTo>
                  <a:cubicBezTo>
                    <a:pt x="393" y="1501"/>
                    <a:pt x="524" y="1870"/>
                    <a:pt x="667" y="2227"/>
                  </a:cubicBezTo>
                  <a:cubicBezTo>
                    <a:pt x="798" y="2585"/>
                    <a:pt x="953" y="2942"/>
                    <a:pt x="1119" y="3287"/>
                  </a:cubicBezTo>
                  <a:cubicBezTo>
                    <a:pt x="1274" y="3644"/>
                    <a:pt x="1465" y="3978"/>
                    <a:pt x="1667" y="4311"/>
                  </a:cubicBezTo>
                  <a:cubicBezTo>
                    <a:pt x="1596" y="3930"/>
                    <a:pt x="1500" y="3549"/>
                    <a:pt x="1393" y="3180"/>
                  </a:cubicBezTo>
                  <a:cubicBezTo>
                    <a:pt x="1274" y="2811"/>
                    <a:pt x="1143" y="2442"/>
                    <a:pt x="1012" y="2084"/>
                  </a:cubicBezTo>
                  <a:cubicBezTo>
                    <a:pt x="869" y="1727"/>
                    <a:pt x="715" y="1370"/>
                    <a:pt x="560" y="1025"/>
                  </a:cubicBezTo>
                  <a:cubicBezTo>
                    <a:pt x="393" y="668"/>
                    <a:pt x="203" y="334"/>
                    <a:pt x="0"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0" name="Google Shape;360;p36"/>
            <p:cNvSpPr/>
            <p:nvPr/>
          </p:nvSpPr>
          <p:spPr>
            <a:xfrm rot="-2825215">
              <a:off x="4681865" y="295918"/>
              <a:ext cx="18800" cy="61951"/>
            </a:xfrm>
            <a:custGeom>
              <a:avLst/>
              <a:gdLst/>
              <a:ahLst/>
              <a:cxnLst/>
              <a:rect l="l" t="t" r="r" b="b"/>
              <a:pathLst>
                <a:path w="752" h="2478" extrusionOk="0">
                  <a:moveTo>
                    <a:pt x="1" y="1"/>
                  </a:moveTo>
                  <a:cubicBezTo>
                    <a:pt x="1" y="215"/>
                    <a:pt x="13" y="441"/>
                    <a:pt x="49" y="656"/>
                  </a:cubicBezTo>
                  <a:cubicBezTo>
                    <a:pt x="84" y="870"/>
                    <a:pt x="132" y="1084"/>
                    <a:pt x="203" y="1287"/>
                  </a:cubicBezTo>
                  <a:cubicBezTo>
                    <a:pt x="263" y="1501"/>
                    <a:pt x="334" y="1703"/>
                    <a:pt x="418" y="1894"/>
                  </a:cubicBezTo>
                  <a:cubicBezTo>
                    <a:pt x="501" y="2096"/>
                    <a:pt x="620" y="2299"/>
                    <a:pt x="739" y="2477"/>
                  </a:cubicBezTo>
                  <a:cubicBezTo>
                    <a:pt x="751" y="2251"/>
                    <a:pt x="739" y="2037"/>
                    <a:pt x="703" y="1810"/>
                  </a:cubicBezTo>
                  <a:cubicBezTo>
                    <a:pt x="668" y="1596"/>
                    <a:pt x="620" y="1394"/>
                    <a:pt x="549" y="1179"/>
                  </a:cubicBezTo>
                  <a:cubicBezTo>
                    <a:pt x="489" y="977"/>
                    <a:pt x="418" y="775"/>
                    <a:pt x="334" y="572"/>
                  </a:cubicBezTo>
                  <a:cubicBezTo>
                    <a:pt x="239" y="370"/>
                    <a:pt x="132" y="179"/>
                    <a:pt x="1"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1" name="Google Shape;361;p36"/>
            <p:cNvSpPr/>
            <p:nvPr/>
          </p:nvSpPr>
          <p:spPr>
            <a:xfrm rot="-2825215">
              <a:off x="4918605" y="65849"/>
              <a:ext cx="584335" cy="764938"/>
            </a:xfrm>
            <a:custGeom>
              <a:avLst/>
              <a:gdLst/>
              <a:ahLst/>
              <a:cxnLst/>
              <a:rect l="l" t="t" r="r" b="b"/>
              <a:pathLst>
                <a:path w="23373" h="30597" extrusionOk="0">
                  <a:moveTo>
                    <a:pt x="1490" y="0"/>
                  </a:moveTo>
                  <a:cubicBezTo>
                    <a:pt x="1425" y="0"/>
                    <a:pt x="1361" y="7"/>
                    <a:pt x="1298" y="21"/>
                  </a:cubicBezTo>
                  <a:cubicBezTo>
                    <a:pt x="1084" y="69"/>
                    <a:pt x="882" y="164"/>
                    <a:pt x="715" y="319"/>
                  </a:cubicBezTo>
                  <a:cubicBezTo>
                    <a:pt x="381" y="605"/>
                    <a:pt x="143" y="974"/>
                    <a:pt x="0" y="1378"/>
                  </a:cubicBezTo>
                  <a:cubicBezTo>
                    <a:pt x="155" y="974"/>
                    <a:pt x="417" y="628"/>
                    <a:pt x="751" y="366"/>
                  </a:cubicBezTo>
                  <a:cubicBezTo>
                    <a:pt x="917" y="235"/>
                    <a:pt x="1108" y="140"/>
                    <a:pt x="1310" y="104"/>
                  </a:cubicBezTo>
                  <a:cubicBezTo>
                    <a:pt x="1361" y="96"/>
                    <a:pt x="1412" y="91"/>
                    <a:pt x="1463" y="91"/>
                  </a:cubicBezTo>
                  <a:cubicBezTo>
                    <a:pt x="1617" y="91"/>
                    <a:pt x="1769" y="131"/>
                    <a:pt x="1894" y="212"/>
                  </a:cubicBezTo>
                  <a:cubicBezTo>
                    <a:pt x="2239" y="450"/>
                    <a:pt x="2465" y="819"/>
                    <a:pt x="2525" y="1224"/>
                  </a:cubicBezTo>
                  <a:cubicBezTo>
                    <a:pt x="2548" y="1331"/>
                    <a:pt x="2560" y="1438"/>
                    <a:pt x="2572" y="1545"/>
                  </a:cubicBezTo>
                  <a:cubicBezTo>
                    <a:pt x="2584" y="1652"/>
                    <a:pt x="2596" y="1759"/>
                    <a:pt x="2608" y="1867"/>
                  </a:cubicBezTo>
                  <a:cubicBezTo>
                    <a:pt x="2644" y="2081"/>
                    <a:pt x="2679" y="2295"/>
                    <a:pt x="2727" y="2498"/>
                  </a:cubicBezTo>
                  <a:cubicBezTo>
                    <a:pt x="2894" y="3343"/>
                    <a:pt x="3120" y="4176"/>
                    <a:pt x="3334" y="4998"/>
                  </a:cubicBezTo>
                  <a:cubicBezTo>
                    <a:pt x="3549" y="5831"/>
                    <a:pt x="3763" y="6665"/>
                    <a:pt x="4001" y="7486"/>
                  </a:cubicBezTo>
                  <a:cubicBezTo>
                    <a:pt x="4239" y="8308"/>
                    <a:pt x="4477" y="9129"/>
                    <a:pt x="4763" y="9951"/>
                  </a:cubicBezTo>
                  <a:cubicBezTo>
                    <a:pt x="5037" y="10761"/>
                    <a:pt x="5358" y="11558"/>
                    <a:pt x="5704" y="12344"/>
                  </a:cubicBezTo>
                  <a:cubicBezTo>
                    <a:pt x="6430" y="13916"/>
                    <a:pt x="7323" y="15380"/>
                    <a:pt x="8251" y="16821"/>
                  </a:cubicBezTo>
                  <a:cubicBezTo>
                    <a:pt x="9180" y="18273"/>
                    <a:pt x="10228" y="19655"/>
                    <a:pt x="11383" y="20928"/>
                  </a:cubicBezTo>
                  <a:cubicBezTo>
                    <a:pt x="12526" y="22202"/>
                    <a:pt x="13752" y="23417"/>
                    <a:pt x="15062" y="24536"/>
                  </a:cubicBezTo>
                  <a:cubicBezTo>
                    <a:pt x="16360" y="25667"/>
                    <a:pt x="17693" y="26739"/>
                    <a:pt x="19074" y="27763"/>
                  </a:cubicBezTo>
                  <a:cubicBezTo>
                    <a:pt x="20455" y="28787"/>
                    <a:pt x="21896" y="29727"/>
                    <a:pt x="23372" y="30596"/>
                  </a:cubicBezTo>
                  <a:cubicBezTo>
                    <a:pt x="21932" y="29668"/>
                    <a:pt x="20527" y="28679"/>
                    <a:pt x="19181" y="27620"/>
                  </a:cubicBezTo>
                  <a:cubicBezTo>
                    <a:pt x="17836" y="26572"/>
                    <a:pt x="16514" y="25477"/>
                    <a:pt x="15252" y="24334"/>
                  </a:cubicBezTo>
                  <a:cubicBezTo>
                    <a:pt x="13978" y="23191"/>
                    <a:pt x="12776" y="21976"/>
                    <a:pt x="11633" y="20702"/>
                  </a:cubicBezTo>
                  <a:cubicBezTo>
                    <a:pt x="10502" y="19428"/>
                    <a:pt x="9478" y="18071"/>
                    <a:pt x="8573" y="16630"/>
                  </a:cubicBezTo>
                  <a:cubicBezTo>
                    <a:pt x="7644" y="15190"/>
                    <a:pt x="6739" y="13749"/>
                    <a:pt x="6013" y="12201"/>
                  </a:cubicBezTo>
                  <a:cubicBezTo>
                    <a:pt x="5668" y="11427"/>
                    <a:pt x="5346" y="10642"/>
                    <a:pt x="5073" y="9832"/>
                  </a:cubicBezTo>
                  <a:cubicBezTo>
                    <a:pt x="4930" y="9427"/>
                    <a:pt x="4799" y="9022"/>
                    <a:pt x="4656" y="8617"/>
                  </a:cubicBezTo>
                  <a:cubicBezTo>
                    <a:pt x="4525" y="8213"/>
                    <a:pt x="4406" y="7808"/>
                    <a:pt x="4275" y="7403"/>
                  </a:cubicBezTo>
                  <a:cubicBezTo>
                    <a:pt x="4025" y="6581"/>
                    <a:pt x="3787" y="5760"/>
                    <a:pt x="3560" y="4938"/>
                  </a:cubicBezTo>
                  <a:cubicBezTo>
                    <a:pt x="3334" y="4105"/>
                    <a:pt x="3096" y="3283"/>
                    <a:pt x="2906" y="2462"/>
                  </a:cubicBezTo>
                  <a:cubicBezTo>
                    <a:pt x="2858" y="2248"/>
                    <a:pt x="2810" y="2045"/>
                    <a:pt x="2775" y="1831"/>
                  </a:cubicBezTo>
                  <a:cubicBezTo>
                    <a:pt x="2751" y="1724"/>
                    <a:pt x="2727" y="1617"/>
                    <a:pt x="2715" y="1521"/>
                  </a:cubicBezTo>
                  <a:cubicBezTo>
                    <a:pt x="2703" y="1414"/>
                    <a:pt x="2691" y="1307"/>
                    <a:pt x="2667" y="1200"/>
                  </a:cubicBezTo>
                  <a:cubicBezTo>
                    <a:pt x="2620" y="974"/>
                    <a:pt x="2536" y="771"/>
                    <a:pt x="2417" y="581"/>
                  </a:cubicBezTo>
                  <a:cubicBezTo>
                    <a:pt x="2310" y="390"/>
                    <a:pt x="2144" y="224"/>
                    <a:pt x="1953" y="116"/>
                  </a:cubicBezTo>
                  <a:cubicBezTo>
                    <a:pt x="1810" y="41"/>
                    <a:pt x="1648" y="0"/>
                    <a:pt x="14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62" name="Google Shape;362;p36"/>
          <p:cNvGrpSpPr/>
          <p:nvPr/>
        </p:nvGrpSpPr>
        <p:grpSpPr>
          <a:xfrm>
            <a:off x="201233" y="276214"/>
            <a:ext cx="1427523" cy="1494174"/>
            <a:chOff x="201233" y="276214"/>
            <a:chExt cx="1427523" cy="1494174"/>
          </a:xfrm>
        </p:grpSpPr>
        <p:sp>
          <p:nvSpPr>
            <p:cNvPr id="363" name="Google Shape;363;p36"/>
            <p:cNvSpPr/>
            <p:nvPr/>
          </p:nvSpPr>
          <p:spPr>
            <a:xfrm>
              <a:off x="201236" y="276676"/>
              <a:ext cx="1410530" cy="1493441"/>
            </a:xfrm>
            <a:custGeom>
              <a:avLst/>
              <a:gdLst/>
              <a:ahLst/>
              <a:cxnLst/>
              <a:rect l="l" t="t" r="r" b="b"/>
              <a:pathLst>
                <a:path w="36611" h="38763" extrusionOk="0">
                  <a:moveTo>
                    <a:pt x="16467" y="1"/>
                  </a:moveTo>
                  <a:cubicBezTo>
                    <a:pt x="15077" y="1"/>
                    <a:pt x="13835" y="937"/>
                    <a:pt x="13453" y="2297"/>
                  </a:cubicBezTo>
                  <a:cubicBezTo>
                    <a:pt x="12911" y="1849"/>
                    <a:pt x="12232" y="1501"/>
                    <a:pt x="11544" y="1501"/>
                  </a:cubicBezTo>
                  <a:cubicBezTo>
                    <a:pt x="11446" y="1501"/>
                    <a:pt x="11348" y="1508"/>
                    <a:pt x="11250" y="1523"/>
                  </a:cubicBezTo>
                  <a:cubicBezTo>
                    <a:pt x="10452" y="1654"/>
                    <a:pt x="9762" y="2487"/>
                    <a:pt x="10012" y="3261"/>
                  </a:cubicBezTo>
                  <a:cubicBezTo>
                    <a:pt x="9892" y="3201"/>
                    <a:pt x="9767" y="3174"/>
                    <a:pt x="9643" y="3174"/>
                  </a:cubicBezTo>
                  <a:cubicBezTo>
                    <a:pt x="9081" y="3174"/>
                    <a:pt x="8532" y="3737"/>
                    <a:pt x="8464" y="4333"/>
                  </a:cubicBezTo>
                  <a:cubicBezTo>
                    <a:pt x="8035" y="4678"/>
                    <a:pt x="7726" y="5119"/>
                    <a:pt x="7535" y="5619"/>
                  </a:cubicBezTo>
                  <a:cubicBezTo>
                    <a:pt x="7351" y="5579"/>
                    <a:pt x="7165" y="5560"/>
                    <a:pt x="6980" y="5560"/>
                  </a:cubicBezTo>
                  <a:cubicBezTo>
                    <a:pt x="6721" y="5560"/>
                    <a:pt x="6463" y="5597"/>
                    <a:pt x="6214" y="5666"/>
                  </a:cubicBezTo>
                  <a:cubicBezTo>
                    <a:pt x="5178" y="5976"/>
                    <a:pt x="4380" y="7083"/>
                    <a:pt x="4606" y="8131"/>
                  </a:cubicBezTo>
                  <a:cubicBezTo>
                    <a:pt x="3594" y="8167"/>
                    <a:pt x="3058" y="9726"/>
                    <a:pt x="3856" y="10369"/>
                  </a:cubicBezTo>
                  <a:cubicBezTo>
                    <a:pt x="3802" y="10353"/>
                    <a:pt x="3748" y="10345"/>
                    <a:pt x="3696" y="10345"/>
                  </a:cubicBezTo>
                  <a:cubicBezTo>
                    <a:pt x="3293" y="10345"/>
                    <a:pt x="2943" y="10795"/>
                    <a:pt x="2975" y="11227"/>
                  </a:cubicBezTo>
                  <a:cubicBezTo>
                    <a:pt x="2999" y="11703"/>
                    <a:pt x="3344" y="12108"/>
                    <a:pt x="3689" y="12441"/>
                  </a:cubicBezTo>
                  <a:cubicBezTo>
                    <a:pt x="4035" y="12774"/>
                    <a:pt x="4416" y="13108"/>
                    <a:pt x="4571" y="13572"/>
                  </a:cubicBezTo>
                  <a:cubicBezTo>
                    <a:pt x="4237" y="13368"/>
                    <a:pt x="3892" y="13278"/>
                    <a:pt x="3561" y="13278"/>
                  </a:cubicBezTo>
                  <a:cubicBezTo>
                    <a:pt x="2228" y="13278"/>
                    <a:pt x="1121" y="14739"/>
                    <a:pt x="1856" y="16132"/>
                  </a:cubicBezTo>
                  <a:cubicBezTo>
                    <a:pt x="1" y="17345"/>
                    <a:pt x="10" y="20078"/>
                    <a:pt x="1885" y="21283"/>
                  </a:cubicBezTo>
                  <a:lnTo>
                    <a:pt x="1885" y="21283"/>
                  </a:lnTo>
                  <a:cubicBezTo>
                    <a:pt x="899" y="21938"/>
                    <a:pt x="1261" y="23491"/>
                    <a:pt x="2463" y="23621"/>
                  </a:cubicBezTo>
                  <a:cubicBezTo>
                    <a:pt x="2392" y="23692"/>
                    <a:pt x="2332" y="23776"/>
                    <a:pt x="2285" y="23859"/>
                  </a:cubicBezTo>
                  <a:cubicBezTo>
                    <a:pt x="1844" y="24442"/>
                    <a:pt x="1856" y="25300"/>
                    <a:pt x="2201" y="25990"/>
                  </a:cubicBezTo>
                  <a:cubicBezTo>
                    <a:pt x="2225" y="26062"/>
                    <a:pt x="2249" y="26145"/>
                    <a:pt x="2273" y="26216"/>
                  </a:cubicBezTo>
                  <a:cubicBezTo>
                    <a:pt x="2475" y="26883"/>
                    <a:pt x="2725" y="27550"/>
                    <a:pt x="3237" y="28002"/>
                  </a:cubicBezTo>
                  <a:cubicBezTo>
                    <a:pt x="3562" y="28298"/>
                    <a:pt x="3994" y="28477"/>
                    <a:pt x="4409" y="28477"/>
                  </a:cubicBezTo>
                  <a:cubicBezTo>
                    <a:pt x="4646" y="28477"/>
                    <a:pt x="4879" y="28418"/>
                    <a:pt x="5082" y="28288"/>
                  </a:cubicBezTo>
                  <a:cubicBezTo>
                    <a:pt x="5094" y="28431"/>
                    <a:pt x="5130" y="28562"/>
                    <a:pt x="5202" y="28693"/>
                  </a:cubicBezTo>
                  <a:cubicBezTo>
                    <a:pt x="5261" y="28812"/>
                    <a:pt x="5344" y="28919"/>
                    <a:pt x="5440" y="29014"/>
                  </a:cubicBezTo>
                  <a:cubicBezTo>
                    <a:pt x="5928" y="29802"/>
                    <a:pt x="6851" y="30339"/>
                    <a:pt x="7781" y="30339"/>
                  </a:cubicBezTo>
                  <a:cubicBezTo>
                    <a:pt x="7962" y="30339"/>
                    <a:pt x="8143" y="30319"/>
                    <a:pt x="8321" y="30276"/>
                  </a:cubicBezTo>
                  <a:cubicBezTo>
                    <a:pt x="8500" y="30241"/>
                    <a:pt x="8666" y="30157"/>
                    <a:pt x="8809" y="30026"/>
                  </a:cubicBezTo>
                  <a:lnTo>
                    <a:pt x="8809" y="30026"/>
                  </a:lnTo>
                  <a:cubicBezTo>
                    <a:pt x="8797" y="30276"/>
                    <a:pt x="8928" y="30515"/>
                    <a:pt x="9154" y="30634"/>
                  </a:cubicBezTo>
                  <a:cubicBezTo>
                    <a:pt x="9327" y="30727"/>
                    <a:pt x="9519" y="30757"/>
                    <a:pt x="9716" y="30757"/>
                  </a:cubicBezTo>
                  <a:cubicBezTo>
                    <a:pt x="9873" y="30757"/>
                    <a:pt x="10033" y="30738"/>
                    <a:pt x="10190" y="30717"/>
                  </a:cubicBezTo>
                  <a:lnTo>
                    <a:pt x="10381" y="30681"/>
                  </a:lnTo>
                  <a:cubicBezTo>
                    <a:pt x="10440" y="30705"/>
                    <a:pt x="10500" y="30705"/>
                    <a:pt x="10559" y="30717"/>
                  </a:cubicBezTo>
                  <a:cubicBezTo>
                    <a:pt x="10582" y="30718"/>
                    <a:pt x="10604" y="30718"/>
                    <a:pt x="10626" y="30718"/>
                  </a:cubicBezTo>
                  <a:cubicBezTo>
                    <a:pt x="10915" y="30718"/>
                    <a:pt x="11210" y="30647"/>
                    <a:pt x="11464" y="30515"/>
                  </a:cubicBezTo>
                  <a:cubicBezTo>
                    <a:pt x="11786" y="30455"/>
                    <a:pt x="12095" y="30384"/>
                    <a:pt x="12405" y="30288"/>
                  </a:cubicBezTo>
                  <a:cubicBezTo>
                    <a:pt x="12505" y="30332"/>
                    <a:pt x="12614" y="30352"/>
                    <a:pt x="12727" y="30352"/>
                  </a:cubicBezTo>
                  <a:cubicBezTo>
                    <a:pt x="13137" y="30352"/>
                    <a:pt x="13598" y="30089"/>
                    <a:pt x="13869" y="29753"/>
                  </a:cubicBezTo>
                  <a:cubicBezTo>
                    <a:pt x="14155" y="29395"/>
                    <a:pt x="14369" y="28979"/>
                    <a:pt x="14738" y="28705"/>
                  </a:cubicBezTo>
                  <a:cubicBezTo>
                    <a:pt x="14920" y="28565"/>
                    <a:pt x="15099" y="28525"/>
                    <a:pt x="15277" y="28525"/>
                  </a:cubicBezTo>
                  <a:cubicBezTo>
                    <a:pt x="15447" y="28525"/>
                    <a:pt x="15617" y="28562"/>
                    <a:pt x="15786" y="28586"/>
                  </a:cubicBezTo>
                  <a:cubicBezTo>
                    <a:pt x="15870" y="28610"/>
                    <a:pt x="15965" y="28622"/>
                    <a:pt x="16060" y="28622"/>
                  </a:cubicBezTo>
                  <a:lnTo>
                    <a:pt x="16191" y="28622"/>
                  </a:lnTo>
                  <a:cubicBezTo>
                    <a:pt x="16251" y="28610"/>
                    <a:pt x="16310" y="28598"/>
                    <a:pt x="16382" y="28574"/>
                  </a:cubicBezTo>
                  <a:cubicBezTo>
                    <a:pt x="16453" y="28550"/>
                    <a:pt x="16524" y="28514"/>
                    <a:pt x="16596" y="28467"/>
                  </a:cubicBezTo>
                  <a:lnTo>
                    <a:pt x="16655" y="28431"/>
                  </a:lnTo>
                  <a:cubicBezTo>
                    <a:pt x="16858" y="28300"/>
                    <a:pt x="17036" y="28121"/>
                    <a:pt x="17179" y="27931"/>
                  </a:cubicBezTo>
                  <a:cubicBezTo>
                    <a:pt x="17322" y="27752"/>
                    <a:pt x="17453" y="27562"/>
                    <a:pt x="17584" y="27395"/>
                  </a:cubicBezTo>
                  <a:cubicBezTo>
                    <a:pt x="17810" y="27098"/>
                    <a:pt x="18084" y="26836"/>
                    <a:pt x="18394" y="26633"/>
                  </a:cubicBezTo>
                  <a:cubicBezTo>
                    <a:pt x="18612" y="26504"/>
                    <a:pt x="18862" y="26436"/>
                    <a:pt x="19114" y="26436"/>
                  </a:cubicBezTo>
                  <a:cubicBezTo>
                    <a:pt x="19301" y="26436"/>
                    <a:pt x="19490" y="26474"/>
                    <a:pt x="19668" y="26550"/>
                  </a:cubicBezTo>
                  <a:cubicBezTo>
                    <a:pt x="19953" y="26705"/>
                    <a:pt x="20227" y="26895"/>
                    <a:pt x="20477" y="27109"/>
                  </a:cubicBezTo>
                  <a:cubicBezTo>
                    <a:pt x="21442" y="28050"/>
                    <a:pt x="22204" y="29788"/>
                    <a:pt x="22561" y="31015"/>
                  </a:cubicBezTo>
                  <a:cubicBezTo>
                    <a:pt x="22918" y="32634"/>
                    <a:pt x="22847" y="34313"/>
                    <a:pt x="22644" y="35944"/>
                  </a:cubicBezTo>
                  <a:cubicBezTo>
                    <a:pt x="22573" y="36432"/>
                    <a:pt x="22501" y="36908"/>
                    <a:pt x="22394" y="37385"/>
                  </a:cubicBezTo>
                  <a:cubicBezTo>
                    <a:pt x="22335" y="37599"/>
                    <a:pt x="22335" y="37837"/>
                    <a:pt x="22382" y="38063"/>
                  </a:cubicBezTo>
                  <a:cubicBezTo>
                    <a:pt x="22406" y="38135"/>
                    <a:pt x="22454" y="38194"/>
                    <a:pt x="22501" y="38254"/>
                  </a:cubicBezTo>
                  <a:cubicBezTo>
                    <a:pt x="22501" y="38277"/>
                    <a:pt x="22513" y="38289"/>
                    <a:pt x="22525" y="38313"/>
                  </a:cubicBezTo>
                  <a:cubicBezTo>
                    <a:pt x="22728" y="38599"/>
                    <a:pt x="23097" y="38670"/>
                    <a:pt x="23454" y="38694"/>
                  </a:cubicBezTo>
                  <a:cubicBezTo>
                    <a:pt x="23756" y="38740"/>
                    <a:pt x="24062" y="38763"/>
                    <a:pt x="24368" y="38763"/>
                  </a:cubicBezTo>
                  <a:cubicBezTo>
                    <a:pt x="24857" y="38763"/>
                    <a:pt x="25347" y="38704"/>
                    <a:pt x="25823" y="38587"/>
                  </a:cubicBezTo>
                  <a:cubicBezTo>
                    <a:pt x="26538" y="38492"/>
                    <a:pt x="27323" y="38147"/>
                    <a:pt x="27812" y="37932"/>
                  </a:cubicBezTo>
                  <a:cubicBezTo>
                    <a:pt x="28204" y="37742"/>
                    <a:pt x="28597" y="37527"/>
                    <a:pt x="28966" y="37289"/>
                  </a:cubicBezTo>
                  <a:cubicBezTo>
                    <a:pt x="30038" y="36646"/>
                    <a:pt x="31014" y="35813"/>
                    <a:pt x="31633" y="34753"/>
                  </a:cubicBezTo>
                  <a:cubicBezTo>
                    <a:pt x="31752" y="34598"/>
                    <a:pt x="31848" y="34432"/>
                    <a:pt x="31919" y="34253"/>
                  </a:cubicBezTo>
                  <a:cubicBezTo>
                    <a:pt x="31943" y="34182"/>
                    <a:pt x="31955" y="34122"/>
                    <a:pt x="31979" y="34051"/>
                  </a:cubicBezTo>
                  <a:cubicBezTo>
                    <a:pt x="32038" y="33908"/>
                    <a:pt x="32062" y="33753"/>
                    <a:pt x="32026" y="33598"/>
                  </a:cubicBezTo>
                  <a:cubicBezTo>
                    <a:pt x="31955" y="33444"/>
                    <a:pt x="31824" y="33324"/>
                    <a:pt x="31669" y="33265"/>
                  </a:cubicBezTo>
                  <a:cubicBezTo>
                    <a:pt x="31550" y="33194"/>
                    <a:pt x="31443" y="33122"/>
                    <a:pt x="31324" y="33074"/>
                  </a:cubicBezTo>
                  <a:cubicBezTo>
                    <a:pt x="30800" y="32765"/>
                    <a:pt x="30324" y="32420"/>
                    <a:pt x="29871" y="32015"/>
                  </a:cubicBezTo>
                  <a:lnTo>
                    <a:pt x="29526" y="31658"/>
                  </a:lnTo>
                  <a:cubicBezTo>
                    <a:pt x="28955" y="31074"/>
                    <a:pt x="28431" y="30443"/>
                    <a:pt x="27942" y="29788"/>
                  </a:cubicBezTo>
                  <a:cubicBezTo>
                    <a:pt x="27692" y="29419"/>
                    <a:pt x="27466" y="29050"/>
                    <a:pt x="27252" y="28669"/>
                  </a:cubicBezTo>
                  <a:cubicBezTo>
                    <a:pt x="26895" y="28026"/>
                    <a:pt x="25835" y="26133"/>
                    <a:pt x="25490" y="24657"/>
                  </a:cubicBezTo>
                  <a:cubicBezTo>
                    <a:pt x="25478" y="24573"/>
                    <a:pt x="25454" y="24490"/>
                    <a:pt x="25442" y="24407"/>
                  </a:cubicBezTo>
                  <a:lnTo>
                    <a:pt x="25383" y="23966"/>
                  </a:lnTo>
                  <a:cubicBezTo>
                    <a:pt x="25347" y="23561"/>
                    <a:pt x="25418" y="23216"/>
                    <a:pt x="25633" y="23002"/>
                  </a:cubicBezTo>
                  <a:cubicBezTo>
                    <a:pt x="25835" y="22776"/>
                    <a:pt x="26157" y="22752"/>
                    <a:pt x="26526" y="22728"/>
                  </a:cubicBezTo>
                  <a:cubicBezTo>
                    <a:pt x="26707" y="22748"/>
                    <a:pt x="26895" y="22772"/>
                    <a:pt x="27077" y="22772"/>
                  </a:cubicBezTo>
                  <a:cubicBezTo>
                    <a:pt x="27217" y="22772"/>
                    <a:pt x="27353" y="22758"/>
                    <a:pt x="27478" y="22716"/>
                  </a:cubicBezTo>
                  <a:cubicBezTo>
                    <a:pt x="27657" y="22668"/>
                    <a:pt x="27823" y="22585"/>
                    <a:pt x="27966" y="22466"/>
                  </a:cubicBezTo>
                  <a:cubicBezTo>
                    <a:pt x="28204" y="22276"/>
                    <a:pt x="28371" y="22025"/>
                    <a:pt x="28443" y="21728"/>
                  </a:cubicBezTo>
                  <a:cubicBezTo>
                    <a:pt x="28443" y="21728"/>
                    <a:pt x="28443" y="21716"/>
                    <a:pt x="28443" y="21716"/>
                  </a:cubicBezTo>
                  <a:lnTo>
                    <a:pt x="28443" y="21692"/>
                  </a:lnTo>
                  <a:cubicBezTo>
                    <a:pt x="28443" y="21656"/>
                    <a:pt x="28454" y="21633"/>
                    <a:pt x="28454" y="21597"/>
                  </a:cubicBezTo>
                  <a:cubicBezTo>
                    <a:pt x="28454" y="21597"/>
                    <a:pt x="28454" y="21585"/>
                    <a:pt x="28454" y="21585"/>
                  </a:cubicBezTo>
                  <a:cubicBezTo>
                    <a:pt x="28478" y="21430"/>
                    <a:pt x="28478" y="21263"/>
                    <a:pt x="28443" y="21109"/>
                  </a:cubicBezTo>
                  <a:lnTo>
                    <a:pt x="28443" y="21109"/>
                  </a:lnTo>
                  <a:cubicBezTo>
                    <a:pt x="28693" y="21406"/>
                    <a:pt x="28776" y="21764"/>
                    <a:pt x="29276" y="21859"/>
                  </a:cubicBezTo>
                  <a:cubicBezTo>
                    <a:pt x="29324" y="21869"/>
                    <a:pt x="29373" y="21874"/>
                    <a:pt x="29423" y="21874"/>
                  </a:cubicBezTo>
                  <a:cubicBezTo>
                    <a:pt x="29886" y="21874"/>
                    <a:pt x="30371" y="21442"/>
                    <a:pt x="30252" y="20990"/>
                  </a:cubicBezTo>
                  <a:lnTo>
                    <a:pt x="30252" y="20990"/>
                  </a:lnTo>
                  <a:cubicBezTo>
                    <a:pt x="30614" y="21273"/>
                    <a:pt x="31065" y="21429"/>
                    <a:pt x="31524" y="21429"/>
                  </a:cubicBezTo>
                  <a:cubicBezTo>
                    <a:pt x="31624" y="21429"/>
                    <a:pt x="31724" y="21421"/>
                    <a:pt x="31824" y="21406"/>
                  </a:cubicBezTo>
                  <a:cubicBezTo>
                    <a:pt x="32157" y="21371"/>
                    <a:pt x="32479" y="21216"/>
                    <a:pt x="32717" y="20954"/>
                  </a:cubicBezTo>
                  <a:cubicBezTo>
                    <a:pt x="32943" y="20692"/>
                    <a:pt x="32967" y="20311"/>
                    <a:pt x="32788" y="20013"/>
                  </a:cubicBezTo>
                  <a:lnTo>
                    <a:pt x="32788" y="20013"/>
                  </a:lnTo>
                  <a:cubicBezTo>
                    <a:pt x="32982" y="20101"/>
                    <a:pt x="33180" y="20141"/>
                    <a:pt x="33373" y="20141"/>
                  </a:cubicBezTo>
                  <a:cubicBezTo>
                    <a:pt x="34176" y="20141"/>
                    <a:pt x="34885" y="19444"/>
                    <a:pt x="34789" y="18561"/>
                  </a:cubicBezTo>
                  <a:cubicBezTo>
                    <a:pt x="34765" y="18263"/>
                    <a:pt x="34598" y="18001"/>
                    <a:pt x="34527" y="17763"/>
                  </a:cubicBezTo>
                  <a:lnTo>
                    <a:pt x="34527" y="17763"/>
                  </a:lnTo>
                  <a:cubicBezTo>
                    <a:pt x="34606" y="17797"/>
                    <a:pt x="34697" y="17816"/>
                    <a:pt x="34788" y="17816"/>
                  </a:cubicBezTo>
                  <a:cubicBezTo>
                    <a:pt x="35013" y="17816"/>
                    <a:pt x="35238" y="17704"/>
                    <a:pt x="35289" y="17442"/>
                  </a:cubicBezTo>
                  <a:cubicBezTo>
                    <a:pt x="35348" y="17133"/>
                    <a:pt x="35135" y="16824"/>
                    <a:pt x="34862" y="16669"/>
                  </a:cubicBezTo>
                  <a:lnTo>
                    <a:pt x="34862" y="16669"/>
                  </a:lnTo>
                  <a:cubicBezTo>
                    <a:pt x="34905" y="16693"/>
                    <a:pt x="34951" y="16705"/>
                    <a:pt x="34998" y="16705"/>
                  </a:cubicBezTo>
                  <a:cubicBezTo>
                    <a:pt x="35670" y="16705"/>
                    <a:pt x="36611" y="14334"/>
                    <a:pt x="35610" y="13501"/>
                  </a:cubicBezTo>
                  <a:cubicBezTo>
                    <a:pt x="35813" y="13263"/>
                    <a:pt x="35932" y="12965"/>
                    <a:pt x="35967" y="12643"/>
                  </a:cubicBezTo>
                  <a:cubicBezTo>
                    <a:pt x="36002" y="12118"/>
                    <a:pt x="35592" y="11559"/>
                    <a:pt x="35082" y="11559"/>
                  </a:cubicBezTo>
                  <a:cubicBezTo>
                    <a:pt x="35072" y="11559"/>
                    <a:pt x="35061" y="11559"/>
                    <a:pt x="35051" y="11560"/>
                  </a:cubicBezTo>
                  <a:cubicBezTo>
                    <a:pt x="35039" y="11548"/>
                    <a:pt x="35039" y="11536"/>
                    <a:pt x="35027" y="11512"/>
                  </a:cubicBezTo>
                  <a:cubicBezTo>
                    <a:pt x="35348" y="10937"/>
                    <a:pt x="34936" y="9845"/>
                    <a:pt x="34306" y="9845"/>
                  </a:cubicBezTo>
                  <a:cubicBezTo>
                    <a:pt x="34166" y="9845"/>
                    <a:pt x="34016" y="9898"/>
                    <a:pt x="33860" y="10024"/>
                  </a:cubicBezTo>
                  <a:cubicBezTo>
                    <a:pt x="34122" y="9548"/>
                    <a:pt x="33765" y="8952"/>
                    <a:pt x="33276" y="8786"/>
                  </a:cubicBezTo>
                  <a:cubicBezTo>
                    <a:pt x="33125" y="8735"/>
                    <a:pt x="32966" y="8714"/>
                    <a:pt x="32805" y="8714"/>
                  </a:cubicBezTo>
                  <a:cubicBezTo>
                    <a:pt x="32435" y="8714"/>
                    <a:pt x="32049" y="8824"/>
                    <a:pt x="31693" y="8941"/>
                  </a:cubicBezTo>
                  <a:cubicBezTo>
                    <a:pt x="32610" y="8583"/>
                    <a:pt x="33050" y="7536"/>
                    <a:pt x="32657" y="6643"/>
                  </a:cubicBezTo>
                  <a:cubicBezTo>
                    <a:pt x="32374" y="5990"/>
                    <a:pt x="31737" y="5609"/>
                    <a:pt x="31073" y="5609"/>
                  </a:cubicBezTo>
                  <a:cubicBezTo>
                    <a:pt x="30817" y="5609"/>
                    <a:pt x="30557" y="5666"/>
                    <a:pt x="30312" y="5785"/>
                  </a:cubicBezTo>
                  <a:cubicBezTo>
                    <a:pt x="30375" y="5182"/>
                    <a:pt x="29897" y="4819"/>
                    <a:pt x="29421" y="4819"/>
                  </a:cubicBezTo>
                  <a:cubicBezTo>
                    <a:pt x="29127" y="4819"/>
                    <a:pt x="28835" y="4957"/>
                    <a:pt x="28669" y="5261"/>
                  </a:cubicBezTo>
                  <a:lnTo>
                    <a:pt x="28669" y="5261"/>
                  </a:lnTo>
                  <a:cubicBezTo>
                    <a:pt x="28942" y="4505"/>
                    <a:pt x="28098" y="3648"/>
                    <a:pt x="27246" y="3648"/>
                  </a:cubicBezTo>
                  <a:cubicBezTo>
                    <a:pt x="27176" y="3648"/>
                    <a:pt x="27107" y="3654"/>
                    <a:pt x="27038" y="3666"/>
                  </a:cubicBezTo>
                  <a:cubicBezTo>
                    <a:pt x="26109" y="3845"/>
                    <a:pt x="25478" y="4714"/>
                    <a:pt x="25145" y="5607"/>
                  </a:cubicBezTo>
                  <a:lnTo>
                    <a:pt x="25109" y="5654"/>
                  </a:lnTo>
                  <a:cubicBezTo>
                    <a:pt x="25061" y="5273"/>
                    <a:pt x="25002" y="4892"/>
                    <a:pt x="24954" y="4511"/>
                  </a:cubicBezTo>
                  <a:cubicBezTo>
                    <a:pt x="24901" y="4477"/>
                    <a:pt x="24842" y="4461"/>
                    <a:pt x="24785" y="4461"/>
                  </a:cubicBezTo>
                  <a:cubicBezTo>
                    <a:pt x="24665" y="4461"/>
                    <a:pt x="24550" y="4533"/>
                    <a:pt x="24502" y="4654"/>
                  </a:cubicBezTo>
                  <a:cubicBezTo>
                    <a:pt x="24502" y="4404"/>
                    <a:pt x="24502" y="4142"/>
                    <a:pt x="24478" y="3880"/>
                  </a:cubicBezTo>
                  <a:cubicBezTo>
                    <a:pt x="24454" y="3535"/>
                    <a:pt x="24383" y="3190"/>
                    <a:pt x="24240" y="2880"/>
                  </a:cubicBezTo>
                  <a:cubicBezTo>
                    <a:pt x="24240" y="2868"/>
                    <a:pt x="24228" y="2856"/>
                    <a:pt x="24228" y="2845"/>
                  </a:cubicBezTo>
                  <a:cubicBezTo>
                    <a:pt x="24216" y="2821"/>
                    <a:pt x="24204" y="2785"/>
                    <a:pt x="24192" y="2761"/>
                  </a:cubicBezTo>
                  <a:cubicBezTo>
                    <a:pt x="24168" y="2725"/>
                    <a:pt x="24156" y="2690"/>
                    <a:pt x="24132" y="2654"/>
                  </a:cubicBezTo>
                  <a:lnTo>
                    <a:pt x="24132" y="2642"/>
                  </a:lnTo>
                  <a:cubicBezTo>
                    <a:pt x="24097" y="2595"/>
                    <a:pt x="24073" y="2547"/>
                    <a:pt x="24049" y="2499"/>
                  </a:cubicBezTo>
                  <a:cubicBezTo>
                    <a:pt x="23766" y="2098"/>
                    <a:pt x="23258" y="1826"/>
                    <a:pt x="22782" y="1826"/>
                  </a:cubicBezTo>
                  <a:cubicBezTo>
                    <a:pt x="22538" y="1826"/>
                    <a:pt x="22302" y="1897"/>
                    <a:pt x="22108" y="2059"/>
                  </a:cubicBezTo>
                  <a:cubicBezTo>
                    <a:pt x="21851" y="1776"/>
                    <a:pt x="21488" y="1649"/>
                    <a:pt x="21117" y="1649"/>
                  </a:cubicBezTo>
                  <a:cubicBezTo>
                    <a:pt x="20439" y="1649"/>
                    <a:pt x="19735" y="2073"/>
                    <a:pt x="19596" y="2749"/>
                  </a:cubicBezTo>
                  <a:cubicBezTo>
                    <a:pt x="19406" y="1273"/>
                    <a:pt x="18203" y="118"/>
                    <a:pt x="16715" y="11"/>
                  </a:cubicBezTo>
                  <a:cubicBezTo>
                    <a:pt x="16632" y="4"/>
                    <a:pt x="16549" y="1"/>
                    <a:pt x="16467" y="1"/>
                  </a:cubicBezTo>
                  <a:close/>
                </a:path>
              </a:pathLst>
            </a:custGeom>
            <a:solidFill>
              <a:schemeClr val="lt2"/>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4" name="Google Shape;364;p36"/>
            <p:cNvSpPr/>
            <p:nvPr/>
          </p:nvSpPr>
          <p:spPr>
            <a:xfrm>
              <a:off x="201621" y="276214"/>
              <a:ext cx="1388069" cy="1494174"/>
            </a:xfrm>
            <a:custGeom>
              <a:avLst/>
              <a:gdLst/>
              <a:ahLst/>
              <a:cxnLst/>
              <a:rect l="l" t="t" r="r" b="b"/>
              <a:pathLst>
                <a:path w="36028" h="38782" extrusionOk="0">
                  <a:moveTo>
                    <a:pt x="16478" y="1"/>
                  </a:moveTo>
                  <a:cubicBezTo>
                    <a:pt x="15089" y="1"/>
                    <a:pt x="13849" y="926"/>
                    <a:pt x="13478" y="2285"/>
                  </a:cubicBezTo>
                  <a:cubicBezTo>
                    <a:pt x="12932" y="1842"/>
                    <a:pt x="12261" y="1497"/>
                    <a:pt x="11581" y="1497"/>
                  </a:cubicBezTo>
                  <a:cubicBezTo>
                    <a:pt x="11476" y="1497"/>
                    <a:pt x="11370" y="1505"/>
                    <a:pt x="11264" y="1523"/>
                  </a:cubicBezTo>
                  <a:cubicBezTo>
                    <a:pt x="10466" y="1654"/>
                    <a:pt x="9775" y="2487"/>
                    <a:pt x="10025" y="3249"/>
                  </a:cubicBezTo>
                  <a:cubicBezTo>
                    <a:pt x="9907" y="3192"/>
                    <a:pt x="9786" y="3165"/>
                    <a:pt x="9664" y="3165"/>
                  </a:cubicBezTo>
                  <a:cubicBezTo>
                    <a:pt x="9088" y="3165"/>
                    <a:pt x="8525" y="3759"/>
                    <a:pt x="8466" y="4369"/>
                  </a:cubicBezTo>
                  <a:cubicBezTo>
                    <a:pt x="8394" y="5119"/>
                    <a:pt x="8811" y="5821"/>
                    <a:pt x="9216" y="6452"/>
                  </a:cubicBezTo>
                  <a:cubicBezTo>
                    <a:pt x="8597" y="5906"/>
                    <a:pt x="7776" y="5548"/>
                    <a:pt x="6961" y="5548"/>
                  </a:cubicBezTo>
                  <a:cubicBezTo>
                    <a:pt x="6710" y="5548"/>
                    <a:pt x="6459" y="5582"/>
                    <a:pt x="6215" y="5655"/>
                  </a:cubicBezTo>
                  <a:cubicBezTo>
                    <a:pt x="5192" y="5976"/>
                    <a:pt x="4394" y="7071"/>
                    <a:pt x="4620" y="8131"/>
                  </a:cubicBezTo>
                  <a:cubicBezTo>
                    <a:pt x="3608" y="8167"/>
                    <a:pt x="3072" y="9726"/>
                    <a:pt x="3870" y="10369"/>
                  </a:cubicBezTo>
                  <a:cubicBezTo>
                    <a:pt x="3813" y="10351"/>
                    <a:pt x="3757" y="10342"/>
                    <a:pt x="3702" y="10342"/>
                  </a:cubicBezTo>
                  <a:cubicBezTo>
                    <a:pt x="3305" y="10342"/>
                    <a:pt x="2968" y="10797"/>
                    <a:pt x="2989" y="11215"/>
                  </a:cubicBezTo>
                  <a:cubicBezTo>
                    <a:pt x="3013" y="11703"/>
                    <a:pt x="3346" y="12096"/>
                    <a:pt x="3703" y="12441"/>
                  </a:cubicBezTo>
                  <a:cubicBezTo>
                    <a:pt x="4049" y="12774"/>
                    <a:pt x="4441" y="13108"/>
                    <a:pt x="4596" y="13560"/>
                  </a:cubicBezTo>
                  <a:cubicBezTo>
                    <a:pt x="4264" y="13360"/>
                    <a:pt x="3920" y="13271"/>
                    <a:pt x="3591" y="13271"/>
                  </a:cubicBezTo>
                  <a:cubicBezTo>
                    <a:pt x="2256" y="13271"/>
                    <a:pt x="1146" y="14726"/>
                    <a:pt x="1882" y="16120"/>
                  </a:cubicBezTo>
                  <a:cubicBezTo>
                    <a:pt x="0" y="17346"/>
                    <a:pt x="24" y="20109"/>
                    <a:pt x="1917" y="21299"/>
                  </a:cubicBezTo>
                  <a:cubicBezTo>
                    <a:pt x="881" y="21954"/>
                    <a:pt x="1274" y="23561"/>
                    <a:pt x="2501" y="23657"/>
                  </a:cubicBezTo>
                  <a:cubicBezTo>
                    <a:pt x="1715" y="24359"/>
                    <a:pt x="1822" y="25705"/>
                    <a:pt x="2525" y="26490"/>
                  </a:cubicBezTo>
                  <a:cubicBezTo>
                    <a:pt x="3227" y="27276"/>
                    <a:pt x="4322" y="27574"/>
                    <a:pt x="5370" y="27622"/>
                  </a:cubicBezTo>
                  <a:cubicBezTo>
                    <a:pt x="5049" y="27872"/>
                    <a:pt x="5013" y="28372"/>
                    <a:pt x="5203" y="28729"/>
                  </a:cubicBezTo>
                  <a:cubicBezTo>
                    <a:pt x="5394" y="29098"/>
                    <a:pt x="5763" y="29336"/>
                    <a:pt x="6132" y="29503"/>
                  </a:cubicBezTo>
                  <a:cubicBezTo>
                    <a:pt x="6726" y="29773"/>
                    <a:pt x="7362" y="29909"/>
                    <a:pt x="7999" y="29909"/>
                  </a:cubicBezTo>
                  <a:cubicBezTo>
                    <a:pt x="8486" y="29909"/>
                    <a:pt x="8973" y="29829"/>
                    <a:pt x="9442" y="29669"/>
                  </a:cubicBezTo>
                  <a:lnTo>
                    <a:pt x="9442" y="29669"/>
                  </a:lnTo>
                  <a:cubicBezTo>
                    <a:pt x="9406" y="30241"/>
                    <a:pt x="9978" y="30717"/>
                    <a:pt x="10561" y="30753"/>
                  </a:cubicBezTo>
                  <a:cubicBezTo>
                    <a:pt x="10593" y="30755"/>
                    <a:pt x="10624" y="30756"/>
                    <a:pt x="10655" y="30756"/>
                  </a:cubicBezTo>
                  <a:cubicBezTo>
                    <a:pt x="11192" y="30756"/>
                    <a:pt x="11705" y="30471"/>
                    <a:pt x="12133" y="30134"/>
                  </a:cubicBezTo>
                  <a:cubicBezTo>
                    <a:pt x="12283" y="30317"/>
                    <a:pt x="12488" y="30394"/>
                    <a:pt x="12710" y="30394"/>
                  </a:cubicBezTo>
                  <a:cubicBezTo>
                    <a:pt x="13123" y="30394"/>
                    <a:pt x="13593" y="30129"/>
                    <a:pt x="13871" y="29788"/>
                  </a:cubicBezTo>
                  <a:cubicBezTo>
                    <a:pt x="14157" y="29443"/>
                    <a:pt x="14371" y="29026"/>
                    <a:pt x="14728" y="28753"/>
                  </a:cubicBezTo>
                  <a:cubicBezTo>
                    <a:pt x="14924" y="28601"/>
                    <a:pt x="15109" y="28556"/>
                    <a:pt x="15290" y="28556"/>
                  </a:cubicBezTo>
                  <a:cubicBezTo>
                    <a:pt x="15550" y="28556"/>
                    <a:pt x="15803" y="28649"/>
                    <a:pt x="16070" y="28649"/>
                  </a:cubicBezTo>
                  <a:cubicBezTo>
                    <a:pt x="16172" y="28649"/>
                    <a:pt x="16276" y="28635"/>
                    <a:pt x="16383" y="28598"/>
                  </a:cubicBezTo>
                  <a:cubicBezTo>
                    <a:pt x="16907" y="28419"/>
                    <a:pt x="17276" y="27836"/>
                    <a:pt x="17586" y="27419"/>
                  </a:cubicBezTo>
                  <a:cubicBezTo>
                    <a:pt x="18103" y="26737"/>
                    <a:pt x="18620" y="26456"/>
                    <a:pt x="19117" y="26456"/>
                  </a:cubicBezTo>
                  <a:cubicBezTo>
                    <a:pt x="20979" y="26456"/>
                    <a:pt x="22556" y="30392"/>
                    <a:pt x="22753" y="31896"/>
                  </a:cubicBezTo>
                  <a:cubicBezTo>
                    <a:pt x="23003" y="33717"/>
                    <a:pt x="22765" y="35587"/>
                    <a:pt x="22408" y="37397"/>
                  </a:cubicBezTo>
                  <a:cubicBezTo>
                    <a:pt x="22348" y="37623"/>
                    <a:pt x="22348" y="37861"/>
                    <a:pt x="22396" y="38075"/>
                  </a:cubicBezTo>
                  <a:cubicBezTo>
                    <a:pt x="22527" y="38456"/>
                    <a:pt x="22979" y="38623"/>
                    <a:pt x="23372" y="38694"/>
                  </a:cubicBezTo>
                  <a:cubicBezTo>
                    <a:pt x="23700" y="38754"/>
                    <a:pt x="24029" y="38782"/>
                    <a:pt x="24358" y="38782"/>
                  </a:cubicBezTo>
                  <a:cubicBezTo>
                    <a:pt x="25670" y="38782"/>
                    <a:pt x="26981" y="38344"/>
                    <a:pt x="28171" y="37754"/>
                  </a:cubicBezTo>
                  <a:cubicBezTo>
                    <a:pt x="29790" y="36944"/>
                    <a:pt x="31326" y="35765"/>
                    <a:pt x="31981" y="34075"/>
                  </a:cubicBezTo>
                  <a:cubicBezTo>
                    <a:pt x="32052" y="33932"/>
                    <a:pt x="32076" y="33777"/>
                    <a:pt x="32040" y="33622"/>
                  </a:cubicBezTo>
                  <a:cubicBezTo>
                    <a:pt x="31957" y="33456"/>
                    <a:pt x="31814" y="33325"/>
                    <a:pt x="31647" y="33265"/>
                  </a:cubicBezTo>
                  <a:cubicBezTo>
                    <a:pt x="30302" y="32563"/>
                    <a:pt x="29195" y="31503"/>
                    <a:pt x="28302" y="30288"/>
                  </a:cubicBezTo>
                  <a:cubicBezTo>
                    <a:pt x="27921" y="29777"/>
                    <a:pt x="27575" y="29241"/>
                    <a:pt x="27266" y="28681"/>
                  </a:cubicBezTo>
                  <a:cubicBezTo>
                    <a:pt x="26730" y="27717"/>
                    <a:pt x="24682" y="24026"/>
                    <a:pt x="25646" y="23014"/>
                  </a:cubicBezTo>
                  <a:cubicBezTo>
                    <a:pt x="26063" y="22573"/>
                    <a:pt x="27230" y="22847"/>
                    <a:pt x="27778" y="22597"/>
                  </a:cubicBezTo>
                  <a:cubicBezTo>
                    <a:pt x="28456" y="22252"/>
                    <a:pt x="28706" y="21395"/>
                    <a:pt x="28313" y="20740"/>
                  </a:cubicBezTo>
                  <a:lnTo>
                    <a:pt x="28313" y="20740"/>
                  </a:lnTo>
                  <a:cubicBezTo>
                    <a:pt x="28766" y="20927"/>
                    <a:pt x="29243" y="21097"/>
                    <a:pt x="29717" y="21097"/>
                  </a:cubicBezTo>
                  <a:cubicBezTo>
                    <a:pt x="29817" y="21097"/>
                    <a:pt x="29917" y="21090"/>
                    <a:pt x="30016" y="21073"/>
                  </a:cubicBezTo>
                  <a:cubicBezTo>
                    <a:pt x="30599" y="20978"/>
                    <a:pt x="31159" y="20502"/>
                    <a:pt x="31135" y="19918"/>
                  </a:cubicBezTo>
                  <a:lnTo>
                    <a:pt x="31135" y="19918"/>
                  </a:lnTo>
                  <a:cubicBezTo>
                    <a:pt x="31153" y="19918"/>
                    <a:pt x="31171" y="19919"/>
                    <a:pt x="31189" y="19919"/>
                  </a:cubicBezTo>
                  <a:cubicBezTo>
                    <a:pt x="31887" y="19919"/>
                    <a:pt x="32622" y="19690"/>
                    <a:pt x="33016" y="19132"/>
                  </a:cubicBezTo>
                  <a:cubicBezTo>
                    <a:pt x="33421" y="18549"/>
                    <a:pt x="33290" y="17596"/>
                    <a:pt x="32647" y="17311"/>
                  </a:cubicBezTo>
                  <a:lnTo>
                    <a:pt x="32647" y="17311"/>
                  </a:lnTo>
                  <a:cubicBezTo>
                    <a:pt x="32694" y="17317"/>
                    <a:pt x="32741" y="17320"/>
                    <a:pt x="32787" y="17320"/>
                  </a:cubicBezTo>
                  <a:cubicBezTo>
                    <a:pt x="33278" y="17320"/>
                    <a:pt x="33705" y="16979"/>
                    <a:pt x="33814" y="16489"/>
                  </a:cubicBezTo>
                  <a:cubicBezTo>
                    <a:pt x="33921" y="15953"/>
                    <a:pt x="33588" y="15418"/>
                    <a:pt x="33064" y="15275"/>
                  </a:cubicBezTo>
                  <a:lnTo>
                    <a:pt x="33064" y="15275"/>
                  </a:lnTo>
                  <a:cubicBezTo>
                    <a:pt x="33072" y="15277"/>
                    <a:pt x="33082" y="15278"/>
                    <a:pt x="33092" y="15278"/>
                  </a:cubicBezTo>
                  <a:cubicBezTo>
                    <a:pt x="33432" y="15278"/>
                    <a:pt x="34940" y="14186"/>
                    <a:pt x="35148" y="14013"/>
                  </a:cubicBezTo>
                  <a:cubicBezTo>
                    <a:pt x="35576" y="13667"/>
                    <a:pt x="35957" y="13203"/>
                    <a:pt x="35993" y="12655"/>
                  </a:cubicBezTo>
                  <a:cubicBezTo>
                    <a:pt x="36027" y="12129"/>
                    <a:pt x="35621" y="11569"/>
                    <a:pt x="35103" y="11569"/>
                  </a:cubicBezTo>
                  <a:cubicBezTo>
                    <a:pt x="35083" y="11569"/>
                    <a:pt x="35062" y="11570"/>
                    <a:pt x="35041" y="11572"/>
                  </a:cubicBezTo>
                  <a:cubicBezTo>
                    <a:pt x="35392" y="10995"/>
                    <a:pt x="34974" y="9856"/>
                    <a:pt x="34331" y="9856"/>
                  </a:cubicBezTo>
                  <a:cubicBezTo>
                    <a:pt x="34192" y="9856"/>
                    <a:pt x="34041" y="9910"/>
                    <a:pt x="33886" y="10036"/>
                  </a:cubicBezTo>
                  <a:cubicBezTo>
                    <a:pt x="34148" y="9560"/>
                    <a:pt x="33814" y="8976"/>
                    <a:pt x="33302" y="8798"/>
                  </a:cubicBezTo>
                  <a:cubicBezTo>
                    <a:pt x="33147" y="8747"/>
                    <a:pt x="32987" y="8726"/>
                    <a:pt x="32825" y="8726"/>
                  </a:cubicBezTo>
                  <a:cubicBezTo>
                    <a:pt x="32455" y="8726"/>
                    <a:pt x="32075" y="8836"/>
                    <a:pt x="31719" y="8953"/>
                  </a:cubicBezTo>
                  <a:cubicBezTo>
                    <a:pt x="32588" y="8560"/>
                    <a:pt x="32993" y="7548"/>
                    <a:pt x="32600" y="6678"/>
                  </a:cubicBezTo>
                  <a:cubicBezTo>
                    <a:pt x="32317" y="6034"/>
                    <a:pt x="31689" y="5652"/>
                    <a:pt x="31028" y="5652"/>
                  </a:cubicBezTo>
                  <a:cubicBezTo>
                    <a:pt x="30797" y="5652"/>
                    <a:pt x="30563" y="5699"/>
                    <a:pt x="30338" y="5797"/>
                  </a:cubicBezTo>
                  <a:cubicBezTo>
                    <a:pt x="30394" y="5188"/>
                    <a:pt x="29919" y="4822"/>
                    <a:pt x="29445" y="4822"/>
                  </a:cubicBezTo>
                  <a:cubicBezTo>
                    <a:pt x="29152" y="4822"/>
                    <a:pt x="28860" y="4962"/>
                    <a:pt x="28694" y="5271"/>
                  </a:cubicBezTo>
                  <a:lnTo>
                    <a:pt x="28694" y="5271"/>
                  </a:lnTo>
                  <a:cubicBezTo>
                    <a:pt x="28965" y="4510"/>
                    <a:pt x="28123" y="3658"/>
                    <a:pt x="27283" y="3658"/>
                  </a:cubicBezTo>
                  <a:cubicBezTo>
                    <a:pt x="27209" y="3658"/>
                    <a:pt x="27136" y="3664"/>
                    <a:pt x="27063" y="3678"/>
                  </a:cubicBezTo>
                  <a:cubicBezTo>
                    <a:pt x="26111" y="3857"/>
                    <a:pt x="25468" y="4773"/>
                    <a:pt x="25135" y="5678"/>
                  </a:cubicBezTo>
                  <a:lnTo>
                    <a:pt x="24968" y="4512"/>
                  </a:lnTo>
                  <a:cubicBezTo>
                    <a:pt x="24918" y="4477"/>
                    <a:pt x="24862" y="4461"/>
                    <a:pt x="24807" y="4461"/>
                  </a:cubicBezTo>
                  <a:cubicBezTo>
                    <a:pt x="24690" y="4461"/>
                    <a:pt x="24576" y="4533"/>
                    <a:pt x="24527" y="4654"/>
                  </a:cubicBezTo>
                  <a:cubicBezTo>
                    <a:pt x="24527" y="3904"/>
                    <a:pt x="24480" y="3118"/>
                    <a:pt x="24063" y="2499"/>
                  </a:cubicBezTo>
                  <a:cubicBezTo>
                    <a:pt x="23781" y="2092"/>
                    <a:pt x="23277" y="1818"/>
                    <a:pt x="22802" y="1818"/>
                  </a:cubicBezTo>
                  <a:cubicBezTo>
                    <a:pt x="22556" y="1818"/>
                    <a:pt x="22318" y="1892"/>
                    <a:pt x="22122" y="2059"/>
                  </a:cubicBezTo>
                  <a:cubicBezTo>
                    <a:pt x="21865" y="1776"/>
                    <a:pt x="21502" y="1649"/>
                    <a:pt x="21131" y="1649"/>
                  </a:cubicBezTo>
                  <a:cubicBezTo>
                    <a:pt x="20453" y="1649"/>
                    <a:pt x="19748" y="2073"/>
                    <a:pt x="19610" y="2749"/>
                  </a:cubicBezTo>
                  <a:cubicBezTo>
                    <a:pt x="19420" y="1261"/>
                    <a:pt x="18217" y="118"/>
                    <a:pt x="16729" y="11"/>
                  </a:cubicBezTo>
                  <a:cubicBezTo>
                    <a:pt x="16645" y="4"/>
                    <a:pt x="16561" y="1"/>
                    <a:pt x="16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5" name="Google Shape;365;p36"/>
            <p:cNvSpPr/>
            <p:nvPr/>
          </p:nvSpPr>
          <p:spPr>
            <a:xfrm>
              <a:off x="831430" y="1147436"/>
              <a:ext cx="406465" cy="621333"/>
            </a:xfrm>
            <a:custGeom>
              <a:avLst/>
              <a:gdLst/>
              <a:ahLst/>
              <a:cxnLst/>
              <a:rect l="l" t="t" r="r" b="b"/>
              <a:pathLst>
                <a:path w="10550" h="16127" extrusionOk="0">
                  <a:moveTo>
                    <a:pt x="3326" y="3828"/>
                  </a:moveTo>
                  <a:cubicBezTo>
                    <a:pt x="3317" y="3828"/>
                    <a:pt x="3308" y="3829"/>
                    <a:pt x="3299" y="3830"/>
                  </a:cubicBezTo>
                  <a:cubicBezTo>
                    <a:pt x="3308" y="3829"/>
                    <a:pt x="3317" y="3828"/>
                    <a:pt x="3326" y="3828"/>
                  </a:cubicBezTo>
                  <a:close/>
                  <a:moveTo>
                    <a:pt x="5059" y="1"/>
                  </a:moveTo>
                  <a:cubicBezTo>
                    <a:pt x="4949" y="1"/>
                    <a:pt x="4827" y="95"/>
                    <a:pt x="4858" y="198"/>
                  </a:cubicBezTo>
                  <a:cubicBezTo>
                    <a:pt x="5799" y="1818"/>
                    <a:pt x="6632" y="3485"/>
                    <a:pt x="7347" y="5211"/>
                  </a:cubicBezTo>
                  <a:cubicBezTo>
                    <a:pt x="6763" y="4032"/>
                    <a:pt x="6073" y="2901"/>
                    <a:pt x="5287" y="1853"/>
                  </a:cubicBezTo>
                  <a:cubicBezTo>
                    <a:pt x="4954" y="1425"/>
                    <a:pt x="4573" y="1044"/>
                    <a:pt x="4144" y="710"/>
                  </a:cubicBezTo>
                  <a:cubicBezTo>
                    <a:pt x="3997" y="595"/>
                    <a:pt x="3214" y="46"/>
                    <a:pt x="2883" y="46"/>
                  </a:cubicBezTo>
                  <a:cubicBezTo>
                    <a:pt x="2837" y="46"/>
                    <a:pt x="2801" y="56"/>
                    <a:pt x="2775" y="79"/>
                  </a:cubicBezTo>
                  <a:cubicBezTo>
                    <a:pt x="2561" y="282"/>
                    <a:pt x="2382" y="508"/>
                    <a:pt x="2251" y="770"/>
                  </a:cubicBezTo>
                  <a:cubicBezTo>
                    <a:pt x="3013" y="1187"/>
                    <a:pt x="3715" y="1687"/>
                    <a:pt x="4358" y="2258"/>
                  </a:cubicBezTo>
                  <a:cubicBezTo>
                    <a:pt x="3337" y="2017"/>
                    <a:pt x="2295" y="1886"/>
                    <a:pt x="1242" y="1886"/>
                  </a:cubicBezTo>
                  <a:cubicBezTo>
                    <a:pt x="1154" y="1886"/>
                    <a:pt x="1065" y="1887"/>
                    <a:pt x="977" y="1889"/>
                  </a:cubicBezTo>
                  <a:cubicBezTo>
                    <a:pt x="942" y="1886"/>
                    <a:pt x="907" y="1884"/>
                    <a:pt x="872" y="1884"/>
                  </a:cubicBezTo>
                  <a:cubicBezTo>
                    <a:pt x="672" y="1884"/>
                    <a:pt x="481" y="1941"/>
                    <a:pt x="298" y="2032"/>
                  </a:cubicBezTo>
                  <a:cubicBezTo>
                    <a:pt x="108" y="2163"/>
                    <a:pt x="1" y="2437"/>
                    <a:pt x="132" y="2627"/>
                  </a:cubicBezTo>
                  <a:cubicBezTo>
                    <a:pt x="400" y="2604"/>
                    <a:pt x="672" y="2590"/>
                    <a:pt x="945" y="2590"/>
                  </a:cubicBezTo>
                  <a:cubicBezTo>
                    <a:pt x="1921" y="2590"/>
                    <a:pt x="2901" y="2766"/>
                    <a:pt x="3692" y="3306"/>
                  </a:cubicBezTo>
                  <a:cubicBezTo>
                    <a:pt x="4061" y="3568"/>
                    <a:pt x="4227" y="3961"/>
                    <a:pt x="4537" y="4223"/>
                  </a:cubicBezTo>
                  <a:cubicBezTo>
                    <a:pt x="4227" y="3966"/>
                    <a:pt x="3839" y="3824"/>
                    <a:pt x="3435" y="3824"/>
                  </a:cubicBezTo>
                  <a:cubicBezTo>
                    <a:pt x="3399" y="3824"/>
                    <a:pt x="3363" y="3826"/>
                    <a:pt x="3326" y="3828"/>
                  </a:cubicBezTo>
                  <a:lnTo>
                    <a:pt x="3326" y="3828"/>
                  </a:lnTo>
                  <a:cubicBezTo>
                    <a:pt x="3333" y="3828"/>
                    <a:pt x="3340" y="3827"/>
                    <a:pt x="3347" y="3827"/>
                  </a:cubicBezTo>
                  <a:cubicBezTo>
                    <a:pt x="3933" y="3827"/>
                    <a:pt x="4615" y="4842"/>
                    <a:pt x="4858" y="5270"/>
                  </a:cubicBezTo>
                  <a:cubicBezTo>
                    <a:pt x="5394" y="6235"/>
                    <a:pt x="5918" y="7164"/>
                    <a:pt x="6180" y="8247"/>
                  </a:cubicBezTo>
                  <a:cubicBezTo>
                    <a:pt x="6704" y="10390"/>
                    <a:pt x="6430" y="12664"/>
                    <a:pt x="6109" y="14784"/>
                  </a:cubicBezTo>
                  <a:cubicBezTo>
                    <a:pt x="6061" y="15105"/>
                    <a:pt x="6013" y="15450"/>
                    <a:pt x="6192" y="15712"/>
                  </a:cubicBezTo>
                  <a:cubicBezTo>
                    <a:pt x="6406" y="16034"/>
                    <a:pt x="6847" y="16081"/>
                    <a:pt x="7228" y="16105"/>
                  </a:cubicBezTo>
                  <a:cubicBezTo>
                    <a:pt x="7457" y="16116"/>
                    <a:pt x="7692" y="16127"/>
                    <a:pt x="7925" y="16127"/>
                  </a:cubicBezTo>
                  <a:cubicBezTo>
                    <a:pt x="8454" y="16127"/>
                    <a:pt x="8980" y="16071"/>
                    <a:pt x="9442" y="15831"/>
                  </a:cubicBezTo>
                  <a:cubicBezTo>
                    <a:pt x="10550" y="15260"/>
                    <a:pt x="10240" y="14212"/>
                    <a:pt x="10204" y="13236"/>
                  </a:cubicBezTo>
                  <a:cubicBezTo>
                    <a:pt x="10014" y="9509"/>
                    <a:pt x="8537" y="6116"/>
                    <a:pt x="7002" y="2782"/>
                  </a:cubicBezTo>
                  <a:cubicBezTo>
                    <a:pt x="6597" y="1901"/>
                    <a:pt x="5918" y="1079"/>
                    <a:pt x="5382" y="258"/>
                  </a:cubicBezTo>
                  <a:cubicBezTo>
                    <a:pt x="5323" y="151"/>
                    <a:pt x="5228" y="56"/>
                    <a:pt x="5108" y="8"/>
                  </a:cubicBezTo>
                  <a:cubicBezTo>
                    <a:pt x="5093" y="3"/>
                    <a:pt x="5076" y="1"/>
                    <a:pt x="5059" y="1"/>
                  </a:cubicBezTo>
                  <a:close/>
                </a:path>
              </a:pathLst>
            </a:custGeom>
            <a:solidFill>
              <a:srgbClr val="E7FFB1">
                <a:alpha val="5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6" name="Google Shape;366;p36"/>
            <p:cNvSpPr/>
            <p:nvPr/>
          </p:nvSpPr>
          <p:spPr>
            <a:xfrm>
              <a:off x="1013549" y="1016520"/>
              <a:ext cx="432625" cy="747934"/>
            </a:xfrm>
            <a:custGeom>
              <a:avLst/>
              <a:gdLst/>
              <a:ahLst/>
              <a:cxnLst/>
              <a:rect l="l" t="t" r="r" b="b"/>
              <a:pathLst>
                <a:path w="11229" h="19413" extrusionOk="0">
                  <a:moveTo>
                    <a:pt x="941" y="1"/>
                  </a:moveTo>
                  <a:cubicBezTo>
                    <a:pt x="441" y="84"/>
                    <a:pt x="96" y="596"/>
                    <a:pt x="48" y="1108"/>
                  </a:cubicBezTo>
                  <a:cubicBezTo>
                    <a:pt x="0" y="1608"/>
                    <a:pt x="167" y="2108"/>
                    <a:pt x="358" y="2584"/>
                  </a:cubicBezTo>
                  <a:cubicBezTo>
                    <a:pt x="1108" y="4477"/>
                    <a:pt x="2060" y="6204"/>
                    <a:pt x="2560" y="8204"/>
                  </a:cubicBezTo>
                  <a:cubicBezTo>
                    <a:pt x="3084" y="10276"/>
                    <a:pt x="3299" y="12407"/>
                    <a:pt x="3191" y="14526"/>
                  </a:cubicBezTo>
                  <a:cubicBezTo>
                    <a:pt x="3120" y="15860"/>
                    <a:pt x="2929" y="17217"/>
                    <a:pt x="3239" y="18527"/>
                  </a:cubicBezTo>
                  <a:cubicBezTo>
                    <a:pt x="3397" y="19192"/>
                    <a:pt x="3862" y="19412"/>
                    <a:pt x="4420" y="19412"/>
                  </a:cubicBezTo>
                  <a:cubicBezTo>
                    <a:pt x="5213" y="19412"/>
                    <a:pt x="6193" y="18969"/>
                    <a:pt x="6751" y="18717"/>
                  </a:cubicBezTo>
                  <a:cubicBezTo>
                    <a:pt x="8192" y="18074"/>
                    <a:pt x="9264" y="17086"/>
                    <a:pt x="10287" y="15907"/>
                  </a:cubicBezTo>
                  <a:cubicBezTo>
                    <a:pt x="10526" y="15657"/>
                    <a:pt x="10716" y="15372"/>
                    <a:pt x="10859" y="15050"/>
                  </a:cubicBezTo>
                  <a:cubicBezTo>
                    <a:pt x="11228" y="14038"/>
                    <a:pt x="10287" y="13955"/>
                    <a:pt x="9656" y="13550"/>
                  </a:cubicBezTo>
                  <a:cubicBezTo>
                    <a:pt x="9192" y="13240"/>
                    <a:pt x="8847" y="12848"/>
                    <a:pt x="8466" y="12455"/>
                  </a:cubicBezTo>
                  <a:cubicBezTo>
                    <a:pt x="6656" y="10585"/>
                    <a:pt x="4787" y="7811"/>
                    <a:pt x="4382" y="5204"/>
                  </a:cubicBezTo>
                  <a:lnTo>
                    <a:pt x="4251" y="4311"/>
                  </a:lnTo>
                  <a:lnTo>
                    <a:pt x="4251" y="4311"/>
                  </a:lnTo>
                  <a:cubicBezTo>
                    <a:pt x="4156" y="5299"/>
                    <a:pt x="4287" y="6299"/>
                    <a:pt x="4632" y="7240"/>
                  </a:cubicBezTo>
                  <a:cubicBezTo>
                    <a:pt x="3608" y="5954"/>
                    <a:pt x="3465" y="4311"/>
                    <a:pt x="3394" y="2727"/>
                  </a:cubicBezTo>
                  <a:cubicBezTo>
                    <a:pt x="3382" y="2382"/>
                    <a:pt x="3382" y="2025"/>
                    <a:pt x="3215" y="1727"/>
                  </a:cubicBezTo>
                  <a:cubicBezTo>
                    <a:pt x="3096" y="1528"/>
                    <a:pt x="2859" y="1388"/>
                    <a:pt x="2641" y="1388"/>
                  </a:cubicBezTo>
                  <a:cubicBezTo>
                    <a:pt x="2533" y="1388"/>
                    <a:pt x="2429" y="1422"/>
                    <a:pt x="2346" y="1501"/>
                  </a:cubicBezTo>
                  <a:cubicBezTo>
                    <a:pt x="2334" y="2049"/>
                    <a:pt x="2251" y="2596"/>
                    <a:pt x="2096" y="3120"/>
                  </a:cubicBezTo>
                  <a:cubicBezTo>
                    <a:pt x="1596" y="2120"/>
                    <a:pt x="1215" y="1072"/>
                    <a:pt x="941" y="1"/>
                  </a:cubicBezTo>
                  <a:close/>
                </a:path>
              </a:pathLst>
            </a:custGeom>
            <a:solidFill>
              <a:srgbClr val="E7FFB1">
                <a:alpha val="5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7" name="Google Shape;367;p36"/>
            <p:cNvSpPr/>
            <p:nvPr/>
          </p:nvSpPr>
          <p:spPr>
            <a:xfrm>
              <a:off x="261223" y="1017406"/>
              <a:ext cx="544548" cy="444916"/>
            </a:xfrm>
            <a:custGeom>
              <a:avLst/>
              <a:gdLst/>
              <a:ahLst/>
              <a:cxnLst/>
              <a:rect l="l" t="t" r="r" b="b"/>
              <a:pathLst>
                <a:path w="14134" h="11548" extrusionOk="0">
                  <a:moveTo>
                    <a:pt x="4123" y="1"/>
                  </a:moveTo>
                  <a:cubicBezTo>
                    <a:pt x="4103" y="1"/>
                    <a:pt x="4082" y="1"/>
                    <a:pt x="4061" y="2"/>
                  </a:cubicBezTo>
                  <a:cubicBezTo>
                    <a:pt x="3573" y="2"/>
                    <a:pt x="3085" y="85"/>
                    <a:pt x="2692" y="359"/>
                  </a:cubicBezTo>
                  <a:cubicBezTo>
                    <a:pt x="2299" y="633"/>
                    <a:pt x="2061" y="1156"/>
                    <a:pt x="2204" y="1609"/>
                  </a:cubicBezTo>
                  <a:cubicBezTo>
                    <a:pt x="2119" y="1595"/>
                    <a:pt x="2037" y="1589"/>
                    <a:pt x="1957" y="1589"/>
                  </a:cubicBezTo>
                  <a:cubicBezTo>
                    <a:pt x="623" y="1589"/>
                    <a:pt x="0" y="3384"/>
                    <a:pt x="1180" y="4193"/>
                  </a:cubicBezTo>
                  <a:cubicBezTo>
                    <a:pt x="311" y="4752"/>
                    <a:pt x="430" y="6026"/>
                    <a:pt x="728" y="7002"/>
                  </a:cubicBezTo>
                  <a:cubicBezTo>
                    <a:pt x="942" y="7669"/>
                    <a:pt x="1192" y="8336"/>
                    <a:pt x="1704" y="8800"/>
                  </a:cubicBezTo>
                  <a:cubicBezTo>
                    <a:pt x="2022" y="9089"/>
                    <a:pt x="2459" y="9271"/>
                    <a:pt x="2879" y="9271"/>
                  </a:cubicBezTo>
                  <a:cubicBezTo>
                    <a:pt x="3135" y="9271"/>
                    <a:pt x="3385" y="9204"/>
                    <a:pt x="3597" y="9050"/>
                  </a:cubicBezTo>
                  <a:cubicBezTo>
                    <a:pt x="3855" y="10237"/>
                    <a:pt x="5033" y="11128"/>
                    <a:pt x="6234" y="11128"/>
                  </a:cubicBezTo>
                  <a:cubicBezTo>
                    <a:pt x="6419" y="11128"/>
                    <a:pt x="6605" y="11107"/>
                    <a:pt x="6788" y="11062"/>
                  </a:cubicBezTo>
                  <a:cubicBezTo>
                    <a:pt x="6960" y="11025"/>
                    <a:pt x="7145" y="10946"/>
                    <a:pt x="7263" y="10821"/>
                  </a:cubicBezTo>
                  <a:lnTo>
                    <a:pt x="7263" y="10821"/>
                  </a:lnTo>
                  <a:cubicBezTo>
                    <a:pt x="7246" y="11053"/>
                    <a:pt x="7393" y="11315"/>
                    <a:pt x="7609" y="11431"/>
                  </a:cubicBezTo>
                  <a:cubicBezTo>
                    <a:pt x="7773" y="11520"/>
                    <a:pt x="7957" y="11548"/>
                    <a:pt x="8144" y="11548"/>
                  </a:cubicBezTo>
                  <a:cubicBezTo>
                    <a:pt x="8312" y="11548"/>
                    <a:pt x="8482" y="11525"/>
                    <a:pt x="8645" y="11503"/>
                  </a:cubicBezTo>
                  <a:cubicBezTo>
                    <a:pt x="9812" y="11348"/>
                    <a:pt x="11015" y="11170"/>
                    <a:pt x="12038" y="10586"/>
                  </a:cubicBezTo>
                  <a:cubicBezTo>
                    <a:pt x="12288" y="10443"/>
                    <a:pt x="12550" y="10253"/>
                    <a:pt x="12622" y="9955"/>
                  </a:cubicBezTo>
                  <a:cubicBezTo>
                    <a:pt x="12675" y="9699"/>
                    <a:pt x="12480" y="9395"/>
                    <a:pt x="12233" y="9395"/>
                  </a:cubicBezTo>
                  <a:cubicBezTo>
                    <a:pt x="12204" y="9395"/>
                    <a:pt x="12175" y="9399"/>
                    <a:pt x="12146" y="9407"/>
                  </a:cubicBezTo>
                  <a:cubicBezTo>
                    <a:pt x="12812" y="9038"/>
                    <a:pt x="13527" y="8610"/>
                    <a:pt x="13777" y="7883"/>
                  </a:cubicBezTo>
                  <a:cubicBezTo>
                    <a:pt x="14134" y="6848"/>
                    <a:pt x="13277" y="5717"/>
                    <a:pt x="12265" y="5288"/>
                  </a:cubicBezTo>
                  <a:cubicBezTo>
                    <a:pt x="11800" y="5091"/>
                    <a:pt x="11306" y="4992"/>
                    <a:pt x="10811" y="4992"/>
                  </a:cubicBezTo>
                  <a:cubicBezTo>
                    <a:pt x="10406" y="4992"/>
                    <a:pt x="10001" y="5059"/>
                    <a:pt x="9610" y="5193"/>
                  </a:cubicBezTo>
                  <a:cubicBezTo>
                    <a:pt x="10276" y="4240"/>
                    <a:pt x="10169" y="2954"/>
                    <a:pt x="9360" y="2121"/>
                  </a:cubicBezTo>
                  <a:cubicBezTo>
                    <a:pt x="8897" y="1637"/>
                    <a:pt x="8269" y="1386"/>
                    <a:pt x="7636" y="1386"/>
                  </a:cubicBezTo>
                  <a:cubicBezTo>
                    <a:pt x="7178" y="1386"/>
                    <a:pt x="6716" y="1518"/>
                    <a:pt x="6312" y="1787"/>
                  </a:cubicBezTo>
                  <a:cubicBezTo>
                    <a:pt x="6371" y="1252"/>
                    <a:pt x="6050" y="716"/>
                    <a:pt x="5597" y="418"/>
                  </a:cubicBezTo>
                  <a:cubicBezTo>
                    <a:pt x="5151" y="143"/>
                    <a:pt x="4638" y="1"/>
                    <a:pt x="4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8" name="Google Shape;368;p36"/>
            <p:cNvSpPr/>
            <p:nvPr/>
          </p:nvSpPr>
          <p:spPr>
            <a:xfrm>
              <a:off x="337854" y="757307"/>
              <a:ext cx="679702" cy="648803"/>
            </a:xfrm>
            <a:custGeom>
              <a:avLst/>
              <a:gdLst/>
              <a:ahLst/>
              <a:cxnLst/>
              <a:rect l="l" t="t" r="r" b="b"/>
              <a:pathLst>
                <a:path w="17642" h="16840" extrusionOk="0">
                  <a:moveTo>
                    <a:pt x="7257" y="1"/>
                  </a:moveTo>
                  <a:cubicBezTo>
                    <a:pt x="6693" y="1"/>
                    <a:pt x="6123" y="274"/>
                    <a:pt x="5858" y="776"/>
                  </a:cubicBezTo>
                  <a:cubicBezTo>
                    <a:pt x="5587" y="632"/>
                    <a:pt x="5302" y="566"/>
                    <a:pt x="5024" y="566"/>
                  </a:cubicBezTo>
                  <a:cubicBezTo>
                    <a:pt x="4104" y="566"/>
                    <a:pt x="3257" y="1288"/>
                    <a:pt x="3239" y="2311"/>
                  </a:cubicBezTo>
                  <a:cubicBezTo>
                    <a:pt x="3081" y="2242"/>
                    <a:pt x="2914" y="2211"/>
                    <a:pt x="2747" y="2211"/>
                  </a:cubicBezTo>
                  <a:cubicBezTo>
                    <a:pt x="1935" y="2211"/>
                    <a:pt x="1114" y="2960"/>
                    <a:pt x="1203" y="3800"/>
                  </a:cubicBezTo>
                  <a:cubicBezTo>
                    <a:pt x="310" y="4324"/>
                    <a:pt x="191" y="5788"/>
                    <a:pt x="1001" y="6443"/>
                  </a:cubicBezTo>
                  <a:cubicBezTo>
                    <a:pt x="1" y="7253"/>
                    <a:pt x="108" y="9062"/>
                    <a:pt x="1215" y="9741"/>
                  </a:cubicBezTo>
                  <a:cubicBezTo>
                    <a:pt x="143" y="10682"/>
                    <a:pt x="632" y="12456"/>
                    <a:pt x="2037" y="12718"/>
                  </a:cubicBezTo>
                  <a:cubicBezTo>
                    <a:pt x="1439" y="13494"/>
                    <a:pt x="2066" y="14496"/>
                    <a:pt x="2901" y="14496"/>
                  </a:cubicBezTo>
                  <a:cubicBezTo>
                    <a:pt x="3064" y="14496"/>
                    <a:pt x="3235" y="14458"/>
                    <a:pt x="3406" y="14373"/>
                  </a:cubicBezTo>
                  <a:lnTo>
                    <a:pt x="3406" y="14373"/>
                  </a:lnTo>
                  <a:cubicBezTo>
                    <a:pt x="3263" y="14849"/>
                    <a:pt x="3322" y="15408"/>
                    <a:pt x="3668" y="15766"/>
                  </a:cubicBezTo>
                  <a:cubicBezTo>
                    <a:pt x="3837" y="15929"/>
                    <a:pt x="4080" y="16015"/>
                    <a:pt x="4316" y="16015"/>
                  </a:cubicBezTo>
                  <a:cubicBezTo>
                    <a:pt x="4580" y="16015"/>
                    <a:pt x="4834" y="15908"/>
                    <a:pt x="4965" y="15682"/>
                  </a:cubicBezTo>
                  <a:lnTo>
                    <a:pt x="4965" y="15682"/>
                  </a:lnTo>
                  <a:cubicBezTo>
                    <a:pt x="4835" y="15932"/>
                    <a:pt x="5108" y="16242"/>
                    <a:pt x="5394" y="16242"/>
                  </a:cubicBezTo>
                  <a:cubicBezTo>
                    <a:pt x="5680" y="16230"/>
                    <a:pt x="5906" y="16016"/>
                    <a:pt x="6061" y="15777"/>
                  </a:cubicBezTo>
                  <a:cubicBezTo>
                    <a:pt x="6149" y="15865"/>
                    <a:pt x="6260" y="15907"/>
                    <a:pt x="6370" y="15907"/>
                  </a:cubicBezTo>
                  <a:cubicBezTo>
                    <a:pt x="6542" y="15907"/>
                    <a:pt x="6710" y="15805"/>
                    <a:pt x="6775" y="15623"/>
                  </a:cubicBezTo>
                  <a:lnTo>
                    <a:pt x="6775" y="15623"/>
                  </a:lnTo>
                  <a:cubicBezTo>
                    <a:pt x="6660" y="16242"/>
                    <a:pt x="7275" y="16840"/>
                    <a:pt x="7906" y="16840"/>
                  </a:cubicBezTo>
                  <a:cubicBezTo>
                    <a:pt x="7930" y="16840"/>
                    <a:pt x="7954" y="16839"/>
                    <a:pt x="7978" y="16837"/>
                  </a:cubicBezTo>
                  <a:cubicBezTo>
                    <a:pt x="8633" y="16789"/>
                    <a:pt x="9168" y="16218"/>
                    <a:pt x="9347" y="15575"/>
                  </a:cubicBezTo>
                  <a:cubicBezTo>
                    <a:pt x="9675" y="15798"/>
                    <a:pt x="10148" y="15953"/>
                    <a:pt x="10596" y="15953"/>
                  </a:cubicBezTo>
                  <a:cubicBezTo>
                    <a:pt x="10961" y="15953"/>
                    <a:pt x="11309" y="15850"/>
                    <a:pt x="11550" y="15599"/>
                  </a:cubicBezTo>
                  <a:cubicBezTo>
                    <a:pt x="11943" y="15182"/>
                    <a:pt x="11990" y="14551"/>
                    <a:pt x="11693" y="14075"/>
                  </a:cubicBezTo>
                  <a:lnTo>
                    <a:pt x="11693" y="14075"/>
                  </a:lnTo>
                  <a:cubicBezTo>
                    <a:pt x="11828" y="14268"/>
                    <a:pt x="12047" y="14354"/>
                    <a:pt x="12278" y="14354"/>
                  </a:cubicBezTo>
                  <a:cubicBezTo>
                    <a:pt x="12574" y="14354"/>
                    <a:pt x="12892" y="14214"/>
                    <a:pt x="13086" y="13980"/>
                  </a:cubicBezTo>
                  <a:cubicBezTo>
                    <a:pt x="13431" y="13563"/>
                    <a:pt x="13478" y="12991"/>
                    <a:pt x="13502" y="12444"/>
                  </a:cubicBezTo>
                  <a:cubicBezTo>
                    <a:pt x="13502" y="12337"/>
                    <a:pt x="13538" y="12241"/>
                    <a:pt x="13598" y="12146"/>
                  </a:cubicBezTo>
                  <a:cubicBezTo>
                    <a:pt x="13693" y="12039"/>
                    <a:pt x="13859" y="12039"/>
                    <a:pt x="14002" y="12027"/>
                  </a:cubicBezTo>
                  <a:cubicBezTo>
                    <a:pt x="14788" y="11979"/>
                    <a:pt x="15491" y="11467"/>
                    <a:pt x="15764" y="10729"/>
                  </a:cubicBezTo>
                  <a:cubicBezTo>
                    <a:pt x="15813" y="10734"/>
                    <a:pt x="15860" y="10736"/>
                    <a:pt x="15907" y="10736"/>
                  </a:cubicBezTo>
                  <a:cubicBezTo>
                    <a:pt x="17106" y="10736"/>
                    <a:pt x="17642" y="9154"/>
                    <a:pt x="16622" y="8443"/>
                  </a:cubicBezTo>
                  <a:lnTo>
                    <a:pt x="16622" y="8443"/>
                  </a:lnTo>
                  <a:cubicBezTo>
                    <a:pt x="16659" y="8451"/>
                    <a:pt x="16697" y="8455"/>
                    <a:pt x="16734" y="8455"/>
                  </a:cubicBezTo>
                  <a:cubicBezTo>
                    <a:pt x="17128" y="8455"/>
                    <a:pt x="17467" y="8012"/>
                    <a:pt x="17467" y="7598"/>
                  </a:cubicBezTo>
                  <a:cubicBezTo>
                    <a:pt x="17455" y="7134"/>
                    <a:pt x="17181" y="6729"/>
                    <a:pt x="16919" y="6360"/>
                  </a:cubicBezTo>
                  <a:cubicBezTo>
                    <a:pt x="16669" y="6004"/>
                    <a:pt x="16317" y="5622"/>
                    <a:pt x="15913" y="5622"/>
                  </a:cubicBezTo>
                  <a:cubicBezTo>
                    <a:pt x="15910" y="5622"/>
                    <a:pt x="15908" y="5622"/>
                    <a:pt x="15906" y="5622"/>
                  </a:cubicBezTo>
                  <a:lnTo>
                    <a:pt x="15906" y="5622"/>
                  </a:lnTo>
                  <a:cubicBezTo>
                    <a:pt x="16352" y="5503"/>
                    <a:pt x="16645" y="4959"/>
                    <a:pt x="16538" y="4490"/>
                  </a:cubicBezTo>
                  <a:cubicBezTo>
                    <a:pt x="16419" y="3966"/>
                    <a:pt x="15943" y="3585"/>
                    <a:pt x="15419" y="3443"/>
                  </a:cubicBezTo>
                  <a:cubicBezTo>
                    <a:pt x="15156" y="3363"/>
                    <a:pt x="14882" y="3337"/>
                    <a:pt x="14606" y="3337"/>
                  </a:cubicBezTo>
                  <a:cubicBezTo>
                    <a:pt x="14346" y="3337"/>
                    <a:pt x="14084" y="3360"/>
                    <a:pt x="13824" y="3383"/>
                  </a:cubicBezTo>
                  <a:cubicBezTo>
                    <a:pt x="13943" y="2895"/>
                    <a:pt x="13431" y="2431"/>
                    <a:pt x="12931" y="2419"/>
                  </a:cubicBezTo>
                  <a:cubicBezTo>
                    <a:pt x="12922" y="2418"/>
                    <a:pt x="12912" y="2418"/>
                    <a:pt x="12903" y="2418"/>
                  </a:cubicBezTo>
                  <a:cubicBezTo>
                    <a:pt x="12554" y="2418"/>
                    <a:pt x="12032" y="2774"/>
                    <a:pt x="11692" y="2774"/>
                  </a:cubicBezTo>
                  <a:cubicBezTo>
                    <a:pt x="11635" y="2774"/>
                    <a:pt x="11583" y="2764"/>
                    <a:pt x="11538" y="2740"/>
                  </a:cubicBezTo>
                  <a:cubicBezTo>
                    <a:pt x="11264" y="2597"/>
                    <a:pt x="11204" y="1740"/>
                    <a:pt x="10859" y="1454"/>
                  </a:cubicBezTo>
                  <a:cubicBezTo>
                    <a:pt x="10442" y="1145"/>
                    <a:pt x="9942" y="966"/>
                    <a:pt x="9418" y="954"/>
                  </a:cubicBezTo>
                  <a:cubicBezTo>
                    <a:pt x="9180" y="942"/>
                    <a:pt x="8930" y="942"/>
                    <a:pt x="8716" y="823"/>
                  </a:cubicBezTo>
                  <a:cubicBezTo>
                    <a:pt x="8573" y="716"/>
                    <a:pt x="8442" y="585"/>
                    <a:pt x="8335" y="430"/>
                  </a:cubicBezTo>
                  <a:cubicBezTo>
                    <a:pt x="8053" y="139"/>
                    <a:pt x="7657" y="1"/>
                    <a:pt x="72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9" name="Google Shape;369;p36"/>
            <p:cNvSpPr/>
            <p:nvPr/>
          </p:nvSpPr>
          <p:spPr>
            <a:xfrm>
              <a:off x="707140" y="486034"/>
              <a:ext cx="737185" cy="645605"/>
            </a:xfrm>
            <a:custGeom>
              <a:avLst/>
              <a:gdLst/>
              <a:ahLst/>
              <a:cxnLst/>
              <a:rect l="l" t="t" r="r" b="b"/>
              <a:pathLst>
                <a:path w="19134" h="16757" extrusionOk="0">
                  <a:moveTo>
                    <a:pt x="13477" y="1"/>
                  </a:moveTo>
                  <a:cubicBezTo>
                    <a:pt x="12818" y="1"/>
                    <a:pt x="12119" y="451"/>
                    <a:pt x="12085" y="1113"/>
                  </a:cubicBezTo>
                  <a:cubicBezTo>
                    <a:pt x="11768" y="764"/>
                    <a:pt x="11332" y="475"/>
                    <a:pt x="10867" y="475"/>
                  </a:cubicBezTo>
                  <a:cubicBezTo>
                    <a:pt x="10825" y="475"/>
                    <a:pt x="10782" y="477"/>
                    <a:pt x="10740" y="482"/>
                  </a:cubicBezTo>
                  <a:cubicBezTo>
                    <a:pt x="10228" y="530"/>
                    <a:pt x="9787" y="1113"/>
                    <a:pt x="10013" y="1578"/>
                  </a:cubicBezTo>
                  <a:cubicBezTo>
                    <a:pt x="9445" y="782"/>
                    <a:pt x="8537" y="333"/>
                    <a:pt x="7595" y="333"/>
                  </a:cubicBezTo>
                  <a:cubicBezTo>
                    <a:pt x="7354" y="333"/>
                    <a:pt x="7110" y="362"/>
                    <a:pt x="6870" y="423"/>
                  </a:cubicBezTo>
                  <a:cubicBezTo>
                    <a:pt x="6156" y="613"/>
                    <a:pt x="5465" y="1316"/>
                    <a:pt x="5727" y="1983"/>
                  </a:cubicBezTo>
                  <a:cubicBezTo>
                    <a:pt x="5330" y="1663"/>
                    <a:pt x="4893" y="1524"/>
                    <a:pt x="4470" y="1524"/>
                  </a:cubicBezTo>
                  <a:cubicBezTo>
                    <a:pt x="3146" y="1524"/>
                    <a:pt x="1964" y="2892"/>
                    <a:pt x="2596" y="4364"/>
                  </a:cubicBezTo>
                  <a:cubicBezTo>
                    <a:pt x="774" y="4447"/>
                    <a:pt x="12" y="6745"/>
                    <a:pt x="1429" y="7900"/>
                  </a:cubicBezTo>
                  <a:cubicBezTo>
                    <a:pt x="1395" y="7896"/>
                    <a:pt x="1361" y="7895"/>
                    <a:pt x="1327" y="7895"/>
                  </a:cubicBezTo>
                  <a:cubicBezTo>
                    <a:pt x="679" y="7895"/>
                    <a:pt x="128" y="8529"/>
                    <a:pt x="72" y="9186"/>
                  </a:cubicBezTo>
                  <a:cubicBezTo>
                    <a:pt x="0" y="9876"/>
                    <a:pt x="333" y="10543"/>
                    <a:pt x="750" y="11103"/>
                  </a:cubicBezTo>
                  <a:cubicBezTo>
                    <a:pt x="143" y="12210"/>
                    <a:pt x="345" y="13591"/>
                    <a:pt x="1250" y="14472"/>
                  </a:cubicBezTo>
                  <a:cubicBezTo>
                    <a:pt x="1792" y="14992"/>
                    <a:pt x="2495" y="15264"/>
                    <a:pt x="3206" y="15264"/>
                  </a:cubicBezTo>
                  <a:cubicBezTo>
                    <a:pt x="3699" y="15264"/>
                    <a:pt x="4195" y="15133"/>
                    <a:pt x="4644" y="14865"/>
                  </a:cubicBezTo>
                  <a:lnTo>
                    <a:pt x="4644" y="14865"/>
                  </a:lnTo>
                  <a:cubicBezTo>
                    <a:pt x="4286" y="15103"/>
                    <a:pt x="4298" y="15663"/>
                    <a:pt x="4548" y="15996"/>
                  </a:cubicBezTo>
                  <a:cubicBezTo>
                    <a:pt x="4881" y="16432"/>
                    <a:pt x="5745" y="16757"/>
                    <a:pt x="6515" y="16757"/>
                  </a:cubicBezTo>
                  <a:cubicBezTo>
                    <a:pt x="7176" y="16757"/>
                    <a:pt x="7767" y="16517"/>
                    <a:pt x="7894" y="15901"/>
                  </a:cubicBezTo>
                  <a:cubicBezTo>
                    <a:pt x="7953" y="15615"/>
                    <a:pt x="7906" y="15306"/>
                    <a:pt x="8049" y="15044"/>
                  </a:cubicBezTo>
                  <a:cubicBezTo>
                    <a:pt x="8171" y="14842"/>
                    <a:pt x="8390" y="14732"/>
                    <a:pt x="8612" y="14732"/>
                  </a:cubicBezTo>
                  <a:cubicBezTo>
                    <a:pt x="8757" y="14732"/>
                    <a:pt x="8903" y="14778"/>
                    <a:pt x="9025" y="14877"/>
                  </a:cubicBezTo>
                  <a:cubicBezTo>
                    <a:pt x="9144" y="15008"/>
                    <a:pt x="9251" y="15139"/>
                    <a:pt x="9358" y="15282"/>
                  </a:cubicBezTo>
                  <a:cubicBezTo>
                    <a:pt x="9534" y="15453"/>
                    <a:pt x="9759" y="15534"/>
                    <a:pt x="9981" y="15534"/>
                  </a:cubicBezTo>
                  <a:cubicBezTo>
                    <a:pt x="10286" y="15534"/>
                    <a:pt x="10586" y="15380"/>
                    <a:pt x="10751" y="15091"/>
                  </a:cubicBezTo>
                  <a:cubicBezTo>
                    <a:pt x="11037" y="15777"/>
                    <a:pt x="11794" y="16177"/>
                    <a:pt x="12538" y="16177"/>
                  </a:cubicBezTo>
                  <a:cubicBezTo>
                    <a:pt x="12569" y="16177"/>
                    <a:pt x="12601" y="16176"/>
                    <a:pt x="12633" y="16175"/>
                  </a:cubicBezTo>
                  <a:cubicBezTo>
                    <a:pt x="13395" y="16139"/>
                    <a:pt x="14109" y="15734"/>
                    <a:pt x="14681" y="15222"/>
                  </a:cubicBezTo>
                  <a:cubicBezTo>
                    <a:pt x="14823" y="15091"/>
                    <a:pt x="14978" y="14937"/>
                    <a:pt x="15169" y="14937"/>
                  </a:cubicBezTo>
                  <a:cubicBezTo>
                    <a:pt x="15276" y="14948"/>
                    <a:pt x="15371" y="14960"/>
                    <a:pt x="15466" y="14996"/>
                  </a:cubicBezTo>
                  <a:cubicBezTo>
                    <a:pt x="15656" y="15051"/>
                    <a:pt x="15844" y="15077"/>
                    <a:pt x="16026" y="15077"/>
                  </a:cubicBezTo>
                  <a:cubicBezTo>
                    <a:pt x="17299" y="15077"/>
                    <a:pt x="18313" y="13820"/>
                    <a:pt x="17907" y="12508"/>
                  </a:cubicBezTo>
                  <a:cubicBezTo>
                    <a:pt x="18586" y="12055"/>
                    <a:pt x="19133" y="11293"/>
                    <a:pt x="19133" y="10472"/>
                  </a:cubicBezTo>
                  <a:cubicBezTo>
                    <a:pt x="19133" y="9668"/>
                    <a:pt x="18464" y="8840"/>
                    <a:pt x="17651" y="8840"/>
                  </a:cubicBezTo>
                  <a:cubicBezTo>
                    <a:pt x="17645" y="8840"/>
                    <a:pt x="17639" y="8840"/>
                    <a:pt x="17633" y="8841"/>
                  </a:cubicBezTo>
                  <a:cubicBezTo>
                    <a:pt x="18598" y="8614"/>
                    <a:pt x="19014" y="7197"/>
                    <a:pt x="18336" y="6483"/>
                  </a:cubicBezTo>
                  <a:cubicBezTo>
                    <a:pt x="17939" y="6064"/>
                    <a:pt x="17388" y="5471"/>
                    <a:pt x="16761" y="5471"/>
                  </a:cubicBezTo>
                  <a:cubicBezTo>
                    <a:pt x="16711" y="5471"/>
                    <a:pt x="16660" y="5475"/>
                    <a:pt x="16609" y="5483"/>
                  </a:cubicBezTo>
                  <a:cubicBezTo>
                    <a:pt x="17205" y="4852"/>
                    <a:pt x="17276" y="3852"/>
                    <a:pt x="16978" y="3030"/>
                  </a:cubicBezTo>
                  <a:cubicBezTo>
                    <a:pt x="16681" y="2209"/>
                    <a:pt x="16074" y="1554"/>
                    <a:pt x="15419" y="971"/>
                  </a:cubicBezTo>
                  <a:cubicBezTo>
                    <a:pt x="14895" y="506"/>
                    <a:pt x="14300" y="66"/>
                    <a:pt x="13597" y="6"/>
                  </a:cubicBezTo>
                  <a:cubicBezTo>
                    <a:pt x="13557" y="3"/>
                    <a:pt x="13517" y="1"/>
                    <a:pt x="134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0" name="Google Shape;370;p36"/>
            <p:cNvSpPr/>
            <p:nvPr/>
          </p:nvSpPr>
          <p:spPr>
            <a:xfrm>
              <a:off x="1180759" y="634211"/>
              <a:ext cx="447998" cy="485254"/>
            </a:xfrm>
            <a:custGeom>
              <a:avLst/>
              <a:gdLst/>
              <a:ahLst/>
              <a:cxnLst/>
              <a:rect l="l" t="t" r="r" b="b"/>
              <a:pathLst>
                <a:path w="11628" h="12595" extrusionOk="0">
                  <a:moveTo>
                    <a:pt x="6393" y="1"/>
                  </a:moveTo>
                  <a:cubicBezTo>
                    <a:pt x="5808" y="1"/>
                    <a:pt x="5287" y="396"/>
                    <a:pt x="5138" y="982"/>
                  </a:cubicBezTo>
                  <a:cubicBezTo>
                    <a:pt x="4922" y="792"/>
                    <a:pt x="4650" y="707"/>
                    <a:pt x="4369" y="707"/>
                  </a:cubicBezTo>
                  <a:cubicBezTo>
                    <a:pt x="3875" y="707"/>
                    <a:pt x="3354" y="970"/>
                    <a:pt x="3066" y="1387"/>
                  </a:cubicBezTo>
                  <a:cubicBezTo>
                    <a:pt x="2614" y="2042"/>
                    <a:pt x="2638" y="2923"/>
                    <a:pt x="2864" y="3685"/>
                  </a:cubicBezTo>
                  <a:cubicBezTo>
                    <a:pt x="2813" y="3681"/>
                    <a:pt x="2763" y="3680"/>
                    <a:pt x="2714" y="3680"/>
                  </a:cubicBezTo>
                  <a:cubicBezTo>
                    <a:pt x="1017" y="3680"/>
                    <a:pt x="1" y="5631"/>
                    <a:pt x="1042" y="7030"/>
                  </a:cubicBezTo>
                  <a:cubicBezTo>
                    <a:pt x="494" y="7531"/>
                    <a:pt x="304" y="8340"/>
                    <a:pt x="459" y="9066"/>
                  </a:cubicBezTo>
                  <a:cubicBezTo>
                    <a:pt x="637" y="9888"/>
                    <a:pt x="1125" y="10733"/>
                    <a:pt x="1852" y="11198"/>
                  </a:cubicBezTo>
                  <a:cubicBezTo>
                    <a:pt x="2185" y="11412"/>
                    <a:pt x="2626" y="11448"/>
                    <a:pt x="2899" y="11674"/>
                  </a:cubicBezTo>
                  <a:cubicBezTo>
                    <a:pt x="3280" y="11983"/>
                    <a:pt x="3292" y="12460"/>
                    <a:pt x="3876" y="12579"/>
                  </a:cubicBezTo>
                  <a:cubicBezTo>
                    <a:pt x="3925" y="12589"/>
                    <a:pt x="3975" y="12594"/>
                    <a:pt x="4026" y="12594"/>
                  </a:cubicBezTo>
                  <a:cubicBezTo>
                    <a:pt x="4498" y="12594"/>
                    <a:pt x="4981" y="12162"/>
                    <a:pt x="4852" y="11710"/>
                  </a:cubicBezTo>
                  <a:lnTo>
                    <a:pt x="4852" y="11710"/>
                  </a:lnTo>
                  <a:cubicBezTo>
                    <a:pt x="5216" y="11988"/>
                    <a:pt x="5650" y="12142"/>
                    <a:pt x="6097" y="12142"/>
                  </a:cubicBezTo>
                  <a:cubicBezTo>
                    <a:pt x="6205" y="12142"/>
                    <a:pt x="6315" y="12133"/>
                    <a:pt x="6424" y="12114"/>
                  </a:cubicBezTo>
                  <a:cubicBezTo>
                    <a:pt x="6769" y="12091"/>
                    <a:pt x="7090" y="11924"/>
                    <a:pt x="7317" y="11674"/>
                  </a:cubicBezTo>
                  <a:cubicBezTo>
                    <a:pt x="7555" y="11412"/>
                    <a:pt x="7579" y="11019"/>
                    <a:pt x="7400" y="10733"/>
                  </a:cubicBezTo>
                  <a:lnTo>
                    <a:pt x="7400" y="10733"/>
                  </a:lnTo>
                  <a:cubicBezTo>
                    <a:pt x="7594" y="10821"/>
                    <a:pt x="7792" y="10861"/>
                    <a:pt x="7984" y="10861"/>
                  </a:cubicBezTo>
                  <a:cubicBezTo>
                    <a:pt x="8787" y="10861"/>
                    <a:pt x="9496" y="10162"/>
                    <a:pt x="9400" y="9269"/>
                  </a:cubicBezTo>
                  <a:cubicBezTo>
                    <a:pt x="9365" y="8971"/>
                    <a:pt x="9210" y="8721"/>
                    <a:pt x="9138" y="8483"/>
                  </a:cubicBezTo>
                  <a:lnTo>
                    <a:pt x="9138" y="8483"/>
                  </a:lnTo>
                  <a:cubicBezTo>
                    <a:pt x="9214" y="8517"/>
                    <a:pt x="9304" y="8536"/>
                    <a:pt x="9395" y="8536"/>
                  </a:cubicBezTo>
                  <a:cubicBezTo>
                    <a:pt x="9618" y="8536"/>
                    <a:pt x="9850" y="8424"/>
                    <a:pt x="9900" y="8162"/>
                  </a:cubicBezTo>
                  <a:cubicBezTo>
                    <a:pt x="9960" y="7852"/>
                    <a:pt x="9746" y="7543"/>
                    <a:pt x="9472" y="7388"/>
                  </a:cubicBezTo>
                  <a:lnTo>
                    <a:pt x="9472" y="7388"/>
                  </a:lnTo>
                  <a:cubicBezTo>
                    <a:pt x="9516" y="7412"/>
                    <a:pt x="9561" y="7424"/>
                    <a:pt x="9608" y="7424"/>
                  </a:cubicBezTo>
                  <a:cubicBezTo>
                    <a:pt x="10418" y="7424"/>
                    <a:pt x="11627" y="3935"/>
                    <a:pt x="9315" y="3935"/>
                  </a:cubicBezTo>
                  <a:cubicBezTo>
                    <a:pt x="9308" y="3935"/>
                    <a:pt x="9301" y="3935"/>
                    <a:pt x="9293" y="3935"/>
                  </a:cubicBezTo>
                  <a:cubicBezTo>
                    <a:pt x="10352" y="2928"/>
                    <a:pt x="9518" y="1286"/>
                    <a:pt x="8253" y="1286"/>
                  </a:cubicBezTo>
                  <a:cubicBezTo>
                    <a:pt x="8068" y="1286"/>
                    <a:pt x="7873" y="1321"/>
                    <a:pt x="7674" y="1399"/>
                  </a:cubicBezTo>
                  <a:cubicBezTo>
                    <a:pt x="7722" y="732"/>
                    <a:pt x="7257" y="125"/>
                    <a:pt x="6602" y="18"/>
                  </a:cubicBezTo>
                  <a:cubicBezTo>
                    <a:pt x="6532" y="6"/>
                    <a:pt x="6462" y="1"/>
                    <a:pt x="6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1" name="Google Shape;371;p36"/>
            <p:cNvSpPr/>
            <p:nvPr/>
          </p:nvSpPr>
          <p:spPr>
            <a:xfrm>
              <a:off x="734341" y="1247800"/>
              <a:ext cx="229239" cy="159119"/>
            </a:xfrm>
            <a:custGeom>
              <a:avLst/>
              <a:gdLst/>
              <a:ahLst/>
              <a:cxnLst/>
              <a:rect l="l" t="t" r="r" b="b"/>
              <a:pathLst>
                <a:path w="5950" h="4130" extrusionOk="0">
                  <a:moveTo>
                    <a:pt x="3710" y="1"/>
                  </a:moveTo>
                  <a:cubicBezTo>
                    <a:pt x="3615" y="1"/>
                    <a:pt x="3521" y="4"/>
                    <a:pt x="3426" y="10"/>
                  </a:cubicBezTo>
                  <a:cubicBezTo>
                    <a:pt x="3330" y="10"/>
                    <a:pt x="3247" y="34"/>
                    <a:pt x="3176" y="106"/>
                  </a:cubicBezTo>
                  <a:cubicBezTo>
                    <a:pt x="3104" y="189"/>
                    <a:pt x="3128" y="320"/>
                    <a:pt x="3128" y="427"/>
                  </a:cubicBezTo>
                  <a:cubicBezTo>
                    <a:pt x="3128" y="650"/>
                    <a:pt x="3016" y="855"/>
                    <a:pt x="2854" y="1012"/>
                  </a:cubicBezTo>
                  <a:lnTo>
                    <a:pt x="2854" y="1012"/>
                  </a:lnTo>
                  <a:cubicBezTo>
                    <a:pt x="3029" y="876"/>
                    <a:pt x="3224" y="763"/>
                    <a:pt x="3426" y="677"/>
                  </a:cubicBezTo>
                  <a:cubicBezTo>
                    <a:pt x="4069" y="415"/>
                    <a:pt x="4783" y="379"/>
                    <a:pt x="5485" y="368"/>
                  </a:cubicBezTo>
                  <a:cubicBezTo>
                    <a:pt x="4919" y="131"/>
                    <a:pt x="4317" y="1"/>
                    <a:pt x="3710" y="1"/>
                  </a:cubicBezTo>
                  <a:close/>
                  <a:moveTo>
                    <a:pt x="2854" y="1012"/>
                  </a:moveTo>
                  <a:lnTo>
                    <a:pt x="2854" y="1012"/>
                  </a:lnTo>
                  <a:cubicBezTo>
                    <a:pt x="2810" y="1046"/>
                    <a:pt x="2768" y="1081"/>
                    <a:pt x="2726" y="1118"/>
                  </a:cubicBezTo>
                  <a:lnTo>
                    <a:pt x="2726" y="1118"/>
                  </a:lnTo>
                  <a:cubicBezTo>
                    <a:pt x="2772" y="1086"/>
                    <a:pt x="2814" y="1050"/>
                    <a:pt x="2854" y="1012"/>
                  </a:cubicBezTo>
                  <a:close/>
                  <a:moveTo>
                    <a:pt x="4965" y="876"/>
                  </a:moveTo>
                  <a:cubicBezTo>
                    <a:pt x="4599" y="876"/>
                    <a:pt x="4233" y="945"/>
                    <a:pt x="3890" y="1082"/>
                  </a:cubicBezTo>
                  <a:cubicBezTo>
                    <a:pt x="3247" y="1344"/>
                    <a:pt x="2640" y="1713"/>
                    <a:pt x="2128" y="2189"/>
                  </a:cubicBezTo>
                  <a:cubicBezTo>
                    <a:pt x="2178" y="1770"/>
                    <a:pt x="2409" y="1403"/>
                    <a:pt x="2726" y="1118"/>
                  </a:cubicBezTo>
                  <a:lnTo>
                    <a:pt x="2726" y="1118"/>
                  </a:lnTo>
                  <a:cubicBezTo>
                    <a:pt x="2661" y="1165"/>
                    <a:pt x="2592" y="1205"/>
                    <a:pt x="2521" y="1237"/>
                  </a:cubicBezTo>
                  <a:cubicBezTo>
                    <a:pt x="2175" y="1368"/>
                    <a:pt x="1818" y="1415"/>
                    <a:pt x="1461" y="1415"/>
                  </a:cubicBezTo>
                  <a:lnTo>
                    <a:pt x="1366" y="2261"/>
                  </a:lnTo>
                  <a:cubicBezTo>
                    <a:pt x="1366" y="2344"/>
                    <a:pt x="1342" y="2427"/>
                    <a:pt x="1294" y="2487"/>
                  </a:cubicBezTo>
                  <a:cubicBezTo>
                    <a:pt x="1223" y="2558"/>
                    <a:pt x="1140" y="2594"/>
                    <a:pt x="1056" y="2618"/>
                  </a:cubicBezTo>
                  <a:cubicBezTo>
                    <a:pt x="747" y="2713"/>
                    <a:pt x="461" y="2868"/>
                    <a:pt x="211" y="3082"/>
                  </a:cubicBezTo>
                  <a:cubicBezTo>
                    <a:pt x="116" y="3154"/>
                    <a:pt x="56" y="3249"/>
                    <a:pt x="32" y="3368"/>
                  </a:cubicBezTo>
                  <a:cubicBezTo>
                    <a:pt x="1" y="3610"/>
                    <a:pt x="322" y="3824"/>
                    <a:pt x="316" y="4043"/>
                  </a:cubicBezTo>
                  <a:lnTo>
                    <a:pt x="316" y="4043"/>
                  </a:lnTo>
                  <a:cubicBezTo>
                    <a:pt x="441" y="3612"/>
                    <a:pt x="836" y="3307"/>
                    <a:pt x="1282" y="3285"/>
                  </a:cubicBezTo>
                  <a:cubicBezTo>
                    <a:pt x="1603" y="3285"/>
                    <a:pt x="1913" y="3428"/>
                    <a:pt x="2234" y="3428"/>
                  </a:cubicBezTo>
                  <a:cubicBezTo>
                    <a:pt x="2246" y="3428"/>
                    <a:pt x="2258" y="3428"/>
                    <a:pt x="2271" y="3427"/>
                  </a:cubicBezTo>
                  <a:cubicBezTo>
                    <a:pt x="2771" y="3404"/>
                    <a:pt x="3176" y="2999"/>
                    <a:pt x="3461" y="2582"/>
                  </a:cubicBezTo>
                  <a:cubicBezTo>
                    <a:pt x="3747" y="2165"/>
                    <a:pt x="3985" y="1701"/>
                    <a:pt x="4402" y="1415"/>
                  </a:cubicBezTo>
                  <a:cubicBezTo>
                    <a:pt x="4854" y="1118"/>
                    <a:pt x="5414" y="1070"/>
                    <a:pt x="5950" y="1046"/>
                  </a:cubicBezTo>
                  <a:cubicBezTo>
                    <a:pt x="5632" y="933"/>
                    <a:pt x="5298" y="876"/>
                    <a:pt x="4965" y="876"/>
                  </a:cubicBezTo>
                  <a:close/>
                  <a:moveTo>
                    <a:pt x="316" y="4043"/>
                  </a:moveTo>
                  <a:cubicBezTo>
                    <a:pt x="307" y="4071"/>
                    <a:pt x="300" y="4100"/>
                    <a:pt x="294" y="4130"/>
                  </a:cubicBezTo>
                  <a:cubicBezTo>
                    <a:pt x="308" y="4101"/>
                    <a:pt x="315" y="4072"/>
                    <a:pt x="316" y="4043"/>
                  </a:cubicBezTo>
                  <a:close/>
                </a:path>
              </a:pathLst>
            </a:custGeom>
            <a:solidFill>
              <a:srgbClr val="1C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2" name="Google Shape;372;p36"/>
            <p:cNvSpPr/>
            <p:nvPr/>
          </p:nvSpPr>
          <p:spPr>
            <a:xfrm>
              <a:off x="976833" y="1093151"/>
              <a:ext cx="72547" cy="99093"/>
            </a:xfrm>
            <a:custGeom>
              <a:avLst/>
              <a:gdLst/>
              <a:ahLst/>
              <a:cxnLst/>
              <a:rect l="l" t="t" r="r" b="b"/>
              <a:pathLst>
                <a:path w="1883" h="2572" extrusionOk="0">
                  <a:moveTo>
                    <a:pt x="1013" y="0"/>
                  </a:moveTo>
                  <a:lnTo>
                    <a:pt x="620" y="1000"/>
                  </a:lnTo>
                  <a:cubicBezTo>
                    <a:pt x="513" y="1334"/>
                    <a:pt x="299" y="1619"/>
                    <a:pt x="1" y="1810"/>
                  </a:cubicBezTo>
                  <a:cubicBezTo>
                    <a:pt x="382" y="2178"/>
                    <a:pt x="1665" y="2084"/>
                    <a:pt x="1881" y="2570"/>
                  </a:cubicBezTo>
                  <a:lnTo>
                    <a:pt x="1881" y="2570"/>
                  </a:lnTo>
                  <a:cubicBezTo>
                    <a:pt x="1513" y="1737"/>
                    <a:pt x="1227" y="880"/>
                    <a:pt x="1013" y="0"/>
                  </a:cubicBezTo>
                  <a:close/>
                  <a:moveTo>
                    <a:pt x="1881" y="2570"/>
                  </a:moveTo>
                  <a:lnTo>
                    <a:pt x="1881" y="2570"/>
                  </a:lnTo>
                  <a:cubicBezTo>
                    <a:pt x="1882" y="2571"/>
                    <a:pt x="1882" y="2571"/>
                    <a:pt x="1882" y="2572"/>
                  </a:cubicBezTo>
                  <a:cubicBezTo>
                    <a:pt x="1882" y="2571"/>
                    <a:pt x="1882" y="2571"/>
                    <a:pt x="1881" y="2570"/>
                  </a:cubicBezTo>
                  <a:close/>
                </a:path>
              </a:pathLst>
            </a:custGeom>
            <a:solidFill>
              <a:srgbClr val="1C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3" name="Google Shape;373;p36"/>
            <p:cNvSpPr/>
            <p:nvPr/>
          </p:nvSpPr>
          <p:spPr>
            <a:xfrm>
              <a:off x="1147972" y="1061481"/>
              <a:ext cx="161045" cy="147291"/>
            </a:xfrm>
            <a:custGeom>
              <a:avLst/>
              <a:gdLst/>
              <a:ahLst/>
              <a:cxnLst/>
              <a:rect l="l" t="t" r="r" b="b"/>
              <a:pathLst>
                <a:path w="4180" h="3823" extrusionOk="0">
                  <a:moveTo>
                    <a:pt x="3524" y="1"/>
                  </a:moveTo>
                  <a:cubicBezTo>
                    <a:pt x="3667" y="155"/>
                    <a:pt x="1810" y="1144"/>
                    <a:pt x="1619" y="1191"/>
                  </a:cubicBezTo>
                  <a:cubicBezTo>
                    <a:pt x="1474" y="1232"/>
                    <a:pt x="1306" y="1257"/>
                    <a:pt x="1137" y="1257"/>
                  </a:cubicBezTo>
                  <a:cubicBezTo>
                    <a:pt x="668" y="1257"/>
                    <a:pt x="194" y="1063"/>
                    <a:pt x="202" y="477"/>
                  </a:cubicBezTo>
                  <a:lnTo>
                    <a:pt x="202" y="477"/>
                  </a:lnTo>
                  <a:cubicBezTo>
                    <a:pt x="12" y="643"/>
                    <a:pt x="0" y="929"/>
                    <a:pt x="0" y="1191"/>
                  </a:cubicBezTo>
                  <a:cubicBezTo>
                    <a:pt x="36" y="2071"/>
                    <a:pt x="143" y="2951"/>
                    <a:pt x="333" y="3819"/>
                  </a:cubicBezTo>
                  <a:lnTo>
                    <a:pt x="333" y="3819"/>
                  </a:lnTo>
                  <a:cubicBezTo>
                    <a:pt x="240" y="3390"/>
                    <a:pt x="632" y="2643"/>
                    <a:pt x="1012" y="2441"/>
                  </a:cubicBezTo>
                  <a:cubicBezTo>
                    <a:pt x="1177" y="2359"/>
                    <a:pt x="1362" y="2334"/>
                    <a:pt x="1556" y="2334"/>
                  </a:cubicBezTo>
                  <a:cubicBezTo>
                    <a:pt x="1867" y="2334"/>
                    <a:pt x="2202" y="2399"/>
                    <a:pt x="2517" y="2399"/>
                  </a:cubicBezTo>
                  <a:cubicBezTo>
                    <a:pt x="2660" y="2399"/>
                    <a:pt x="2799" y="2385"/>
                    <a:pt x="2929" y="2346"/>
                  </a:cubicBezTo>
                  <a:cubicBezTo>
                    <a:pt x="3762" y="2108"/>
                    <a:pt x="4179" y="1167"/>
                    <a:pt x="3786" y="382"/>
                  </a:cubicBezTo>
                  <a:cubicBezTo>
                    <a:pt x="3727" y="239"/>
                    <a:pt x="3631" y="108"/>
                    <a:pt x="3524" y="1"/>
                  </a:cubicBezTo>
                  <a:close/>
                  <a:moveTo>
                    <a:pt x="333" y="3819"/>
                  </a:moveTo>
                  <a:cubicBezTo>
                    <a:pt x="333" y="3820"/>
                    <a:pt x="333" y="3821"/>
                    <a:pt x="333" y="3822"/>
                  </a:cubicBezTo>
                  <a:cubicBezTo>
                    <a:pt x="333" y="3821"/>
                    <a:pt x="333" y="3820"/>
                    <a:pt x="333" y="3819"/>
                  </a:cubicBezTo>
                  <a:close/>
                </a:path>
              </a:pathLst>
            </a:custGeom>
            <a:solidFill>
              <a:srgbClr val="1C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4" name="Google Shape;374;p36"/>
            <p:cNvSpPr/>
            <p:nvPr/>
          </p:nvSpPr>
          <p:spPr>
            <a:xfrm>
              <a:off x="833741" y="1055047"/>
              <a:ext cx="580764" cy="714570"/>
            </a:xfrm>
            <a:custGeom>
              <a:avLst/>
              <a:gdLst/>
              <a:ahLst/>
              <a:cxnLst/>
              <a:rect l="l" t="t" r="r" b="b"/>
              <a:pathLst>
                <a:path w="15074" h="18547" extrusionOk="0">
                  <a:moveTo>
                    <a:pt x="5144" y="1"/>
                  </a:moveTo>
                  <a:cubicBezTo>
                    <a:pt x="4929" y="846"/>
                    <a:pt x="5120" y="1727"/>
                    <a:pt x="5441" y="2537"/>
                  </a:cubicBezTo>
                  <a:cubicBezTo>
                    <a:pt x="5763" y="3335"/>
                    <a:pt x="6215" y="4073"/>
                    <a:pt x="6572" y="4859"/>
                  </a:cubicBezTo>
                  <a:cubicBezTo>
                    <a:pt x="7025" y="5894"/>
                    <a:pt x="7299" y="7002"/>
                    <a:pt x="7382" y="8133"/>
                  </a:cubicBezTo>
                  <a:cubicBezTo>
                    <a:pt x="7120" y="7371"/>
                    <a:pt x="6668" y="6692"/>
                    <a:pt x="6072" y="6144"/>
                  </a:cubicBezTo>
                  <a:cubicBezTo>
                    <a:pt x="5656" y="5775"/>
                    <a:pt x="5191" y="5466"/>
                    <a:pt x="4679" y="5240"/>
                  </a:cubicBezTo>
                  <a:cubicBezTo>
                    <a:pt x="3749" y="4827"/>
                    <a:pt x="2752" y="4617"/>
                    <a:pt x="1752" y="4617"/>
                  </a:cubicBezTo>
                  <a:cubicBezTo>
                    <a:pt x="1165" y="4617"/>
                    <a:pt x="577" y="4690"/>
                    <a:pt x="0" y="4835"/>
                  </a:cubicBezTo>
                  <a:cubicBezTo>
                    <a:pt x="109" y="4834"/>
                    <a:pt x="219" y="4833"/>
                    <a:pt x="329" y="4833"/>
                  </a:cubicBezTo>
                  <a:cubicBezTo>
                    <a:pt x="1410" y="4833"/>
                    <a:pt x="2530" y="4909"/>
                    <a:pt x="3405" y="5525"/>
                  </a:cubicBezTo>
                  <a:cubicBezTo>
                    <a:pt x="2643" y="5537"/>
                    <a:pt x="1881" y="5680"/>
                    <a:pt x="1167" y="5942"/>
                  </a:cubicBezTo>
                  <a:cubicBezTo>
                    <a:pt x="1534" y="5827"/>
                    <a:pt x="1912" y="5769"/>
                    <a:pt x="2289" y="5769"/>
                  </a:cubicBezTo>
                  <a:cubicBezTo>
                    <a:pt x="2768" y="5769"/>
                    <a:pt x="3244" y="5863"/>
                    <a:pt x="3691" y="6049"/>
                  </a:cubicBezTo>
                  <a:lnTo>
                    <a:pt x="3036" y="6228"/>
                  </a:lnTo>
                  <a:cubicBezTo>
                    <a:pt x="4810" y="7097"/>
                    <a:pt x="5918" y="8990"/>
                    <a:pt x="6299" y="10931"/>
                  </a:cubicBezTo>
                  <a:cubicBezTo>
                    <a:pt x="6680" y="12871"/>
                    <a:pt x="6442" y="14872"/>
                    <a:pt x="6144" y="16836"/>
                  </a:cubicBezTo>
                  <a:cubicBezTo>
                    <a:pt x="6072" y="17312"/>
                    <a:pt x="6025" y="17872"/>
                    <a:pt x="6382" y="18194"/>
                  </a:cubicBezTo>
                  <a:cubicBezTo>
                    <a:pt x="6549" y="18336"/>
                    <a:pt x="6739" y="18420"/>
                    <a:pt x="6953" y="18467"/>
                  </a:cubicBezTo>
                  <a:cubicBezTo>
                    <a:pt x="7249" y="18520"/>
                    <a:pt x="7550" y="18546"/>
                    <a:pt x="7852" y="18546"/>
                  </a:cubicBezTo>
                  <a:cubicBezTo>
                    <a:pt x="8169" y="18546"/>
                    <a:pt x="8487" y="18517"/>
                    <a:pt x="8799" y="18455"/>
                  </a:cubicBezTo>
                  <a:cubicBezTo>
                    <a:pt x="11264" y="18027"/>
                    <a:pt x="13490" y="16729"/>
                    <a:pt x="15074" y="14800"/>
                  </a:cubicBezTo>
                  <a:lnTo>
                    <a:pt x="15074" y="14800"/>
                  </a:lnTo>
                  <a:cubicBezTo>
                    <a:pt x="14513" y="15298"/>
                    <a:pt x="13791" y="15685"/>
                    <a:pt x="13065" y="15685"/>
                  </a:cubicBezTo>
                  <a:cubicBezTo>
                    <a:pt x="12697" y="15685"/>
                    <a:pt x="12327" y="15585"/>
                    <a:pt x="11978" y="15348"/>
                  </a:cubicBezTo>
                  <a:cubicBezTo>
                    <a:pt x="11264" y="14860"/>
                    <a:pt x="10847" y="14038"/>
                    <a:pt x="10490" y="13241"/>
                  </a:cubicBezTo>
                  <a:cubicBezTo>
                    <a:pt x="9704" y="11407"/>
                    <a:pt x="9132" y="9490"/>
                    <a:pt x="8561" y="7573"/>
                  </a:cubicBezTo>
                  <a:cubicBezTo>
                    <a:pt x="8085" y="5990"/>
                    <a:pt x="7608" y="4382"/>
                    <a:pt x="7537" y="2727"/>
                  </a:cubicBezTo>
                  <a:cubicBezTo>
                    <a:pt x="7501" y="1942"/>
                    <a:pt x="7561" y="1120"/>
                    <a:pt x="7239" y="382"/>
                  </a:cubicBezTo>
                  <a:cubicBezTo>
                    <a:pt x="6834" y="1501"/>
                    <a:pt x="6739" y="2715"/>
                    <a:pt x="6965" y="3894"/>
                  </a:cubicBezTo>
                  <a:cubicBezTo>
                    <a:pt x="6132" y="2715"/>
                    <a:pt x="5513" y="1394"/>
                    <a:pt x="5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5" name="Google Shape;375;p36"/>
            <p:cNvSpPr/>
            <p:nvPr/>
          </p:nvSpPr>
          <p:spPr>
            <a:xfrm>
              <a:off x="1178884" y="634211"/>
              <a:ext cx="447998" cy="485254"/>
            </a:xfrm>
            <a:custGeom>
              <a:avLst/>
              <a:gdLst/>
              <a:ahLst/>
              <a:cxnLst/>
              <a:rect l="l" t="t" r="r" b="b"/>
              <a:pathLst>
                <a:path w="11628" h="12595" extrusionOk="0">
                  <a:moveTo>
                    <a:pt x="6393" y="1"/>
                  </a:moveTo>
                  <a:cubicBezTo>
                    <a:pt x="5808" y="1"/>
                    <a:pt x="5287" y="396"/>
                    <a:pt x="5138" y="982"/>
                  </a:cubicBezTo>
                  <a:cubicBezTo>
                    <a:pt x="4922" y="792"/>
                    <a:pt x="4650" y="707"/>
                    <a:pt x="4369" y="707"/>
                  </a:cubicBezTo>
                  <a:cubicBezTo>
                    <a:pt x="3875" y="707"/>
                    <a:pt x="3354" y="970"/>
                    <a:pt x="3066" y="1387"/>
                  </a:cubicBezTo>
                  <a:cubicBezTo>
                    <a:pt x="2614" y="2042"/>
                    <a:pt x="2638" y="2923"/>
                    <a:pt x="2864" y="3685"/>
                  </a:cubicBezTo>
                  <a:cubicBezTo>
                    <a:pt x="2813" y="3681"/>
                    <a:pt x="2763" y="3680"/>
                    <a:pt x="2714" y="3680"/>
                  </a:cubicBezTo>
                  <a:cubicBezTo>
                    <a:pt x="1017" y="3680"/>
                    <a:pt x="1" y="5631"/>
                    <a:pt x="1042" y="7030"/>
                  </a:cubicBezTo>
                  <a:cubicBezTo>
                    <a:pt x="494" y="7531"/>
                    <a:pt x="304" y="8340"/>
                    <a:pt x="459" y="9066"/>
                  </a:cubicBezTo>
                  <a:cubicBezTo>
                    <a:pt x="637" y="9888"/>
                    <a:pt x="1125" y="10733"/>
                    <a:pt x="1852" y="11198"/>
                  </a:cubicBezTo>
                  <a:cubicBezTo>
                    <a:pt x="2185" y="11412"/>
                    <a:pt x="2626" y="11448"/>
                    <a:pt x="2899" y="11674"/>
                  </a:cubicBezTo>
                  <a:cubicBezTo>
                    <a:pt x="3280" y="11983"/>
                    <a:pt x="3292" y="12460"/>
                    <a:pt x="3876" y="12579"/>
                  </a:cubicBezTo>
                  <a:cubicBezTo>
                    <a:pt x="3925" y="12589"/>
                    <a:pt x="3975" y="12594"/>
                    <a:pt x="4026" y="12594"/>
                  </a:cubicBezTo>
                  <a:cubicBezTo>
                    <a:pt x="4498" y="12594"/>
                    <a:pt x="4981" y="12162"/>
                    <a:pt x="4852" y="11710"/>
                  </a:cubicBezTo>
                  <a:lnTo>
                    <a:pt x="4852" y="11710"/>
                  </a:lnTo>
                  <a:cubicBezTo>
                    <a:pt x="5216" y="11988"/>
                    <a:pt x="5650" y="12142"/>
                    <a:pt x="6097" y="12142"/>
                  </a:cubicBezTo>
                  <a:cubicBezTo>
                    <a:pt x="6205" y="12142"/>
                    <a:pt x="6315" y="12133"/>
                    <a:pt x="6424" y="12114"/>
                  </a:cubicBezTo>
                  <a:cubicBezTo>
                    <a:pt x="6769" y="12091"/>
                    <a:pt x="7090" y="11924"/>
                    <a:pt x="7317" y="11674"/>
                  </a:cubicBezTo>
                  <a:cubicBezTo>
                    <a:pt x="7555" y="11412"/>
                    <a:pt x="7579" y="11019"/>
                    <a:pt x="7400" y="10733"/>
                  </a:cubicBezTo>
                  <a:lnTo>
                    <a:pt x="7400" y="10733"/>
                  </a:lnTo>
                  <a:cubicBezTo>
                    <a:pt x="7594" y="10821"/>
                    <a:pt x="7792" y="10861"/>
                    <a:pt x="7984" y="10861"/>
                  </a:cubicBezTo>
                  <a:cubicBezTo>
                    <a:pt x="8787" y="10861"/>
                    <a:pt x="9496" y="10162"/>
                    <a:pt x="9400" y="9269"/>
                  </a:cubicBezTo>
                  <a:cubicBezTo>
                    <a:pt x="9365" y="8971"/>
                    <a:pt x="9210" y="8721"/>
                    <a:pt x="9138" y="8483"/>
                  </a:cubicBezTo>
                  <a:lnTo>
                    <a:pt x="9138" y="8483"/>
                  </a:lnTo>
                  <a:cubicBezTo>
                    <a:pt x="9214" y="8517"/>
                    <a:pt x="9304" y="8536"/>
                    <a:pt x="9395" y="8536"/>
                  </a:cubicBezTo>
                  <a:cubicBezTo>
                    <a:pt x="9618" y="8536"/>
                    <a:pt x="9850" y="8424"/>
                    <a:pt x="9900" y="8162"/>
                  </a:cubicBezTo>
                  <a:cubicBezTo>
                    <a:pt x="9960" y="7852"/>
                    <a:pt x="9746" y="7543"/>
                    <a:pt x="9472" y="7388"/>
                  </a:cubicBezTo>
                  <a:lnTo>
                    <a:pt x="9472" y="7388"/>
                  </a:lnTo>
                  <a:cubicBezTo>
                    <a:pt x="9516" y="7412"/>
                    <a:pt x="9561" y="7424"/>
                    <a:pt x="9608" y="7424"/>
                  </a:cubicBezTo>
                  <a:cubicBezTo>
                    <a:pt x="10418" y="7424"/>
                    <a:pt x="11627" y="3935"/>
                    <a:pt x="9315" y="3935"/>
                  </a:cubicBezTo>
                  <a:cubicBezTo>
                    <a:pt x="9308" y="3935"/>
                    <a:pt x="9301" y="3935"/>
                    <a:pt x="9293" y="3935"/>
                  </a:cubicBezTo>
                  <a:cubicBezTo>
                    <a:pt x="10352" y="2928"/>
                    <a:pt x="9518" y="1286"/>
                    <a:pt x="8253" y="1286"/>
                  </a:cubicBezTo>
                  <a:cubicBezTo>
                    <a:pt x="8068" y="1286"/>
                    <a:pt x="7873" y="1321"/>
                    <a:pt x="7674" y="1399"/>
                  </a:cubicBezTo>
                  <a:cubicBezTo>
                    <a:pt x="7722" y="732"/>
                    <a:pt x="7257" y="125"/>
                    <a:pt x="6602" y="18"/>
                  </a:cubicBezTo>
                  <a:cubicBezTo>
                    <a:pt x="6532" y="6"/>
                    <a:pt x="6462" y="1"/>
                    <a:pt x="6393" y="1"/>
                  </a:cubicBezTo>
                  <a:close/>
                </a:path>
              </a:pathLst>
            </a:custGeom>
            <a:solidFill>
              <a:srgbClr val="2C834F">
                <a:alpha val="22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6" name="Google Shape;376;p36"/>
            <p:cNvSpPr/>
            <p:nvPr/>
          </p:nvSpPr>
          <p:spPr>
            <a:xfrm>
              <a:off x="337829" y="757307"/>
              <a:ext cx="679702" cy="648803"/>
            </a:xfrm>
            <a:custGeom>
              <a:avLst/>
              <a:gdLst/>
              <a:ahLst/>
              <a:cxnLst/>
              <a:rect l="l" t="t" r="r" b="b"/>
              <a:pathLst>
                <a:path w="17642" h="16840" extrusionOk="0">
                  <a:moveTo>
                    <a:pt x="7257" y="1"/>
                  </a:moveTo>
                  <a:cubicBezTo>
                    <a:pt x="6693" y="1"/>
                    <a:pt x="6123" y="274"/>
                    <a:pt x="5858" y="776"/>
                  </a:cubicBezTo>
                  <a:cubicBezTo>
                    <a:pt x="5587" y="632"/>
                    <a:pt x="5302" y="566"/>
                    <a:pt x="5024" y="566"/>
                  </a:cubicBezTo>
                  <a:cubicBezTo>
                    <a:pt x="4104" y="566"/>
                    <a:pt x="3257" y="1288"/>
                    <a:pt x="3239" y="2311"/>
                  </a:cubicBezTo>
                  <a:cubicBezTo>
                    <a:pt x="3081" y="2242"/>
                    <a:pt x="2914" y="2211"/>
                    <a:pt x="2747" y="2211"/>
                  </a:cubicBezTo>
                  <a:cubicBezTo>
                    <a:pt x="1935" y="2211"/>
                    <a:pt x="1114" y="2960"/>
                    <a:pt x="1203" y="3800"/>
                  </a:cubicBezTo>
                  <a:cubicBezTo>
                    <a:pt x="310" y="4324"/>
                    <a:pt x="191" y="5788"/>
                    <a:pt x="1001" y="6443"/>
                  </a:cubicBezTo>
                  <a:cubicBezTo>
                    <a:pt x="1" y="7253"/>
                    <a:pt x="108" y="9062"/>
                    <a:pt x="1215" y="9741"/>
                  </a:cubicBezTo>
                  <a:cubicBezTo>
                    <a:pt x="143" y="10682"/>
                    <a:pt x="632" y="12456"/>
                    <a:pt x="2037" y="12718"/>
                  </a:cubicBezTo>
                  <a:cubicBezTo>
                    <a:pt x="1439" y="13494"/>
                    <a:pt x="2066" y="14496"/>
                    <a:pt x="2901" y="14496"/>
                  </a:cubicBezTo>
                  <a:cubicBezTo>
                    <a:pt x="3064" y="14496"/>
                    <a:pt x="3235" y="14458"/>
                    <a:pt x="3406" y="14373"/>
                  </a:cubicBezTo>
                  <a:lnTo>
                    <a:pt x="3406" y="14373"/>
                  </a:lnTo>
                  <a:cubicBezTo>
                    <a:pt x="3263" y="14849"/>
                    <a:pt x="3322" y="15408"/>
                    <a:pt x="3668" y="15766"/>
                  </a:cubicBezTo>
                  <a:cubicBezTo>
                    <a:pt x="3837" y="15929"/>
                    <a:pt x="4080" y="16015"/>
                    <a:pt x="4316" y="16015"/>
                  </a:cubicBezTo>
                  <a:cubicBezTo>
                    <a:pt x="4580" y="16015"/>
                    <a:pt x="4834" y="15908"/>
                    <a:pt x="4965" y="15682"/>
                  </a:cubicBezTo>
                  <a:lnTo>
                    <a:pt x="4965" y="15682"/>
                  </a:lnTo>
                  <a:cubicBezTo>
                    <a:pt x="4835" y="15932"/>
                    <a:pt x="5108" y="16242"/>
                    <a:pt x="5394" y="16242"/>
                  </a:cubicBezTo>
                  <a:cubicBezTo>
                    <a:pt x="5680" y="16230"/>
                    <a:pt x="5906" y="16016"/>
                    <a:pt x="6061" y="15777"/>
                  </a:cubicBezTo>
                  <a:cubicBezTo>
                    <a:pt x="6149" y="15865"/>
                    <a:pt x="6260" y="15907"/>
                    <a:pt x="6370" y="15907"/>
                  </a:cubicBezTo>
                  <a:cubicBezTo>
                    <a:pt x="6542" y="15907"/>
                    <a:pt x="6710" y="15805"/>
                    <a:pt x="6775" y="15623"/>
                  </a:cubicBezTo>
                  <a:lnTo>
                    <a:pt x="6775" y="15623"/>
                  </a:lnTo>
                  <a:cubicBezTo>
                    <a:pt x="6660" y="16242"/>
                    <a:pt x="7275" y="16840"/>
                    <a:pt x="7906" y="16840"/>
                  </a:cubicBezTo>
                  <a:cubicBezTo>
                    <a:pt x="7930" y="16840"/>
                    <a:pt x="7954" y="16839"/>
                    <a:pt x="7978" y="16837"/>
                  </a:cubicBezTo>
                  <a:cubicBezTo>
                    <a:pt x="8633" y="16789"/>
                    <a:pt x="9168" y="16218"/>
                    <a:pt x="9347" y="15575"/>
                  </a:cubicBezTo>
                  <a:cubicBezTo>
                    <a:pt x="9675" y="15798"/>
                    <a:pt x="10148" y="15953"/>
                    <a:pt x="10596" y="15953"/>
                  </a:cubicBezTo>
                  <a:cubicBezTo>
                    <a:pt x="10961" y="15953"/>
                    <a:pt x="11309" y="15850"/>
                    <a:pt x="11550" y="15599"/>
                  </a:cubicBezTo>
                  <a:cubicBezTo>
                    <a:pt x="11943" y="15182"/>
                    <a:pt x="11990" y="14551"/>
                    <a:pt x="11693" y="14075"/>
                  </a:cubicBezTo>
                  <a:lnTo>
                    <a:pt x="11693" y="14075"/>
                  </a:lnTo>
                  <a:cubicBezTo>
                    <a:pt x="11828" y="14268"/>
                    <a:pt x="12047" y="14354"/>
                    <a:pt x="12278" y="14354"/>
                  </a:cubicBezTo>
                  <a:cubicBezTo>
                    <a:pt x="12574" y="14354"/>
                    <a:pt x="12892" y="14214"/>
                    <a:pt x="13086" y="13980"/>
                  </a:cubicBezTo>
                  <a:cubicBezTo>
                    <a:pt x="13431" y="13563"/>
                    <a:pt x="13478" y="12991"/>
                    <a:pt x="13502" y="12444"/>
                  </a:cubicBezTo>
                  <a:cubicBezTo>
                    <a:pt x="13502" y="12337"/>
                    <a:pt x="13538" y="12241"/>
                    <a:pt x="13598" y="12146"/>
                  </a:cubicBezTo>
                  <a:cubicBezTo>
                    <a:pt x="13693" y="12039"/>
                    <a:pt x="13859" y="12039"/>
                    <a:pt x="14002" y="12027"/>
                  </a:cubicBezTo>
                  <a:cubicBezTo>
                    <a:pt x="14788" y="11979"/>
                    <a:pt x="15491" y="11467"/>
                    <a:pt x="15764" y="10729"/>
                  </a:cubicBezTo>
                  <a:cubicBezTo>
                    <a:pt x="15813" y="10734"/>
                    <a:pt x="15860" y="10736"/>
                    <a:pt x="15907" y="10736"/>
                  </a:cubicBezTo>
                  <a:cubicBezTo>
                    <a:pt x="17106" y="10736"/>
                    <a:pt x="17642" y="9154"/>
                    <a:pt x="16622" y="8443"/>
                  </a:cubicBezTo>
                  <a:lnTo>
                    <a:pt x="16622" y="8443"/>
                  </a:lnTo>
                  <a:cubicBezTo>
                    <a:pt x="16659" y="8451"/>
                    <a:pt x="16697" y="8455"/>
                    <a:pt x="16734" y="8455"/>
                  </a:cubicBezTo>
                  <a:cubicBezTo>
                    <a:pt x="17128" y="8455"/>
                    <a:pt x="17467" y="8012"/>
                    <a:pt x="17467" y="7598"/>
                  </a:cubicBezTo>
                  <a:cubicBezTo>
                    <a:pt x="17455" y="7134"/>
                    <a:pt x="17181" y="6729"/>
                    <a:pt x="16919" y="6360"/>
                  </a:cubicBezTo>
                  <a:cubicBezTo>
                    <a:pt x="16669" y="6004"/>
                    <a:pt x="16317" y="5622"/>
                    <a:pt x="15913" y="5622"/>
                  </a:cubicBezTo>
                  <a:cubicBezTo>
                    <a:pt x="15910" y="5622"/>
                    <a:pt x="15908" y="5622"/>
                    <a:pt x="15906" y="5622"/>
                  </a:cubicBezTo>
                  <a:lnTo>
                    <a:pt x="15906" y="5622"/>
                  </a:lnTo>
                  <a:cubicBezTo>
                    <a:pt x="16352" y="5503"/>
                    <a:pt x="16645" y="4959"/>
                    <a:pt x="16538" y="4490"/>
                  </a:cubicBezTo>
                  <a:cubicBezTo>
                    <a:pt x="16419" y="3966"/>
                    <a:pt x="15943" y="3585"/>
                    <a:pt x="15419" y="3443"/>
                  </a:cubicBezTo>
                  <a:cubicBezTo>
                    <a:pt x="15156" y="3363"/>
                    <a:pt x="14882" y="3337"/>
                    <a:pt x="14606" y="3337"/>
                  </a:cubicBezTo>
                  <a:cubicBezTo>
                    <a:pt x="14346" y="3337"/>
                    <a:pt x="14084" y="3360"/>
                    <a:pt x="13824" y="3383"/>
                  </a:cubicBezTo>
                  <a:cubicBezTo>
                    <a:pt x="13943" y="2895"/>
                    <a:pt x="13431" y="2431"/>
                    <a:pt x="12931" y="2419"/>
                  </a:cubicBezTo>
                  <a:cubicBezTo>
                    <a:pt x="12922" y="2418"/>
                    <a:pt x="12912" y="2418"/>
                    <a:pt x="12903" y="2418"/>
                  </a:cubicBezTo>
                  <a:cubicBezTo>
                    <a:pt x="12554" y="2418"/>
                    <a:pt x="12032" y="2774"/>
                    <a:pt x="11692" y="2774"/>
                  </a:cubicBezTo>
                  <a:cubicBezTo>
                    <a:pt x="11635" y="2774"/>
                    <a:pt x="11583" y="2764"/>
                    <a:pt x="11538" y="2740"/>
                  </a:cubicBezTo>
                  <a:cubicBezTo>
                    <a:pt x="11264" y="2597"/>
                    <a:pt x="11204" y="1740"/>
                    <a:pt x="10859" y="1454"/>
                  </a:cubicBezTo>
                  <a:cubicBezTo>
                    <a:pt x="10442" y="1145"/>
                    <a:pt x="9942" y="966"/>
                    <a:pt x="9418" y="954"/>
                  </a:cubicBezTo>
                  <a:cubicBezTo>
                    <a:pt x="9180" y="942"/>
                    <a:pt x="8930" y="942"/>
                    <a:pt x="8716" y="823"/>
                  </a:cubicBezTo>
                  <a:cubicBezTo>
                    <a:pt x="8573" y="716"/>
                    <a:pt x="8442" y="585"/>
                    <a:pt x="8335" y="430"/>
                  </a:cubicBezTo>
                  <a:cubicBezTo>
                    <a:pt x="8053" y="139"/>
                    <a:pt x="7657" y="1"/>
                    <a:pt x="7257" y="1"/>
                  </a:cubicBezTo>
                  <a:close/>
                </a:path>
              </a:pathLst>
            </a:custGeom>
            <a:solidFill>
              <a:srgbClr val="1C6037">
                <a:alpha val="3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7" name="Google Shape;377;p36"/>
            <p:cNvSpPr/>
            <p:nvPr/>
          </p:nvSpPr>
          <p:spPr>
            <a:xfrm>
              <a:off x="382970" y="386171"/>
              <a:ext cx="609043" cy="539000"/>
            </a:xfrm>
            <a:custGeom>
              <a:avLst/>
              <a:gdLst/>
              <a:ahLst/>
              <a:cxnLst/>
              <a:rect l="l" t="t" r="r" b="b"/>
              <a:pathLst>
                <a:path w="15808" h="13990" extrusionOk="0">
                  <a:moveTo>
                    <a:pt x="10398" y="0"/>
                  </a:moveTo>
                  <a:cubicBezTo>
                    <a:pt x="9456" y="0"/>
                    <a:pt x="8518" y="463"/>
                    <a:pt x="7974" y="1360"/>
                  </a:cubicBezTo>
                  <a:cubicBezTo>
                    <a:pt x="7819" y="753"/>
                    <a:pt x="7188" y="360"/>
                    <a:pt x="6569" y="324"/>
                  </a:cubicBezTo>
                  <a:cubicBezTo>
                    <a:pt x="6515" y="320"/>
                    <a:pt x="6462" y="318"/>
                    <a:pt x="6409" y="318"/>
                  </a:cubicBezTo>
                  <a:cubicBezTo>
                    <a:pt x="5845" y="318"/>
                    <a:pt x="5295" y="540"/>
                    <a:pt x="4795" y="812"/>
                  </a:cubicBezTo>
                  <a:cubicBezTo>
                    <a:pt x="3854" y="1300"/>
                    <a:pt x="2937" y="2062"/>
                    <a:pt x="2771" y="3122"/>
                  </a:cubicBezTo>
                  <a:cubicBezTo>
                    <a:pt x="2652" y="3063"/>
                    <a:pt x="2526" y="3035"/>
                    <a:pt x="2400" y="3035"/>
                  </a:cubicBezTo>
                  <a:cubicBezTo>
                    <a:pt x="2197" y="3035"/>
                    <a:pt x="1997" y="3108"/>
                    <a:pt x="1842" y="3241"/>
                  </a:cubicBezTo>
                  <a:cubicBezTo>
                    <a:pt x="1592" y="3467"/>
                    <a:pt x="1401" y="3753"/>
                    <a:pt x="1294" y="4063"/>
                  </a:cubicBezTo>
                  <a:cubicBezTo>
                    <a:pt x="1056" y="4634"/>
                    <a:pt x="913" y="5241"/>
                    <a:pt x="1008" y="5849"/>
                  </a:cubicBezTo>
                  <a:cubicBezTo>
                    <a:pt x="1104" y="6456"/>
                    <a:pt x="1485" y="7039"/>
                    <a:pt x="2044" y="7265"/>
                  </a:cubicBezTo>
                  <a:cubicBezTo>
                    <a:pt x="1969" y="7236"/>
                    <a:pt x="1896" y="7223"/>
                    <a:pt x="1824" y="7223"/>
                  </a:cubicBezTo>
                  <a:cubicBezTo>
                    <a:pt x="574" y="7223"/>
                    <a:pt x="1" y="11445"/>
                    <a:pt x="1934" y="11445"/>
                  </a:cubicBezTo>
                  <a:cubicBezTo>
                    <a:pt x="2155" y="11445"/>
                    <a:pt x="2409" y="11389"/>
                    <a:pt x="2699" y="11266"/>
                  </a:cubicBezTo>
                  <a:lnTo>
                    <a:pt x="2699" y="11266"/>
                  </a:lnTo>
                  <a:cubicBezTo>
                    <a:pt x="2199" y="11790"/>
                    <a:pt x="2235" y="12706"/>
                    <a:pt x="2699" y="13278"/>
                  </a:cubicBezTo>
                  <a:cubicBezTo>
                    <a:pt x="3105" y="13755"/>
                    <a:pt x="3736" y="13990"/>
                    <a:pt x="4363" y="13990"/>
                  </a:cubicBezTo>
                  <a:cubicBezTo>
                    <a:pt x="4472" y="13990"/>
                    <a:pt x="4580" y="13983"/>
                    <a:pt x="4687" y="13969"/>
                  </a:cubicBezTo>
                  <a:cubicBezTo>
                    <a:pt x="5414" y="13873"/>
                    <a:pt x="6080" y="13492"/>
                    <a:pt x="6640" y="13028"/>
                  </a:cubicBezTo>
                  <a:cubicBezTo>
                    <a:pt x="6723" y="12957"/>
                    <a:pt x="6807" y="12897"/>
                    <a:pt x="6902" y="12861"/>
                  </a:cubicBezTo>
                  <a:cubicBezTo>
                    <a:pt x="6923" y="12860"/>
                    <a:pt x="6944" y="12859"/>
                    <a:pt x="6965" y="12859"/>
                  </a:cubicBezTo>
                  <a:cubicBezTo>
                    <a:pt x="7111" y="12859"/>
                    <a:pt x="7254" y="12894"/>
                    <a:pt x="7378" y="12957"/>
                  </a:cubicBezTo>
                  <a:cubicBezTo>
                    <a:pt x="7766" y="13122"/>
                    <a:pt x="8184" y="13196"/>
                    <a:pt x="8613" y="13196"/>
                  </a:cubicBezTo>
                  <a:cubicBezTo>
                    <a:pt x="8646" y="13196"/>
                    <a:pt x="8679" y="13195"/>
                    <a:pt x="8712" y="13195"/>
                  </a:cubicBezTo>
                  <a:cubicBezTo>
                    <a:pt x="9248" y="13183"/>
                    <a:pt x="9771" y="13028"/>
                    <a:pt x="10248" y="12754"/>
                  </a:cubicBezTo>
                  <a:cubicBezTo>
                    <a:pt x="11105" y="12230"/>
                    <a:pt x="11665" y="11325"/>
                    <a:pt x="11784" y="10325"/>
                  </a:cubicBezTo>
                  <a:cubicBezTo>
                    <a:pt x="11933" y="10346"/>
                    <a:pt x="12085" y="10356"/>
                    <a:pt x="12237" y="10356"/>
                  </a:cubicBezTo>
                  <a:cubicBezTo>
                    <a:pt x="13327" y="10356"/>
                    <a:pt x="14429" y="9836"/>
                    <a:pt x="14963" y="8885"/>
                  </a:cubicBezTo>
                  <a:cubicBezTo>
                    <a:pt x="15570" y="7801"/>
                    <a:pt x="15213" y="6230"/>
                    <a:pt x="14105" y="5682"/>
                  </a:cubicBezTo>
                  <a:cubicBezTo>
                    <a:pt x="14820" y="5432"/>
                    <a:pt x="15463" y="4872"/>
                    <a:pt x="15641" y="4134"/>
                  </a:cubicBezTo>
                  <a:cubicBezTo>
                    <a:pt x="15808" y="3396"/>
                    <a:pt x="15367" y="2515"/>
                    <a:pt x="14629" y="2360"/>
                  </a:cubicBezTo>
                  <a:cubicBezTo>
                    <a:pt x="15141" y="2050"/>
                    <a:pt x="14891" y="1169"/>
                    <a:pt x="14343" y="919"/>
                  </a:cubicBezTo>
                  <a:cubicBezTo>
                    <a:pt x="14154" y="837"/>
                    <a:pt x="13955" y="805"/>
                    <a:pt x="13752" y="805"/>
                  </a:cubicBezTo>
                  <a:cubicBezTo>
                    <a:pt x="13366" y="805"/>
                    <a:pt x="12963" y="921"/>
                    <a:pt x="12581" y="1038"/>
                  </a:cubicBezTo>
                  <a:cubicBezTo>
                    <a:pt x="12015" y="340"/>
                    <a:pt x="11205" y="0"/>
                    <a:pt x="103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8" name="Google Shape;378;p36"/>
            <p:cNvSpPr/>
            <p:nvPr/>
          </p:nvSpPr>
          <p:spPr>
            <a:xfrm>
              <a:off x="382970" y="386171"/>
              <a:ext cx="609043" cy="539000"/>
            </a:xfrm>
            <a:custGeom>
              <a:avLst/>
              <a:gdLst/>
              <a:ahLst/>
              <a:cxnLst/>
              <a:rect l="l" t="t" r="r" b="b"/>
              <a:pathLst>
                <a:path w="15808" h="13990" extrusionOk="0">
                  <a:moveTo>
                    <a:pt x="10398" y="0"/>
                  </a:moveTo>
                  <a:cubicBezTo>
                    <a:pt x="9456" y="0"/>
                    <a:pt x="8518" y="463"/>
                    <a:pt x="7974" y="1360"/>
                  </a:cubicBezTo>
                  <a:cubicBezTo>
                    <a:pt x="7819" y="753"/>
                    <a:pt x="7188" y="360"/>
                    <a:pt x="6569" y="324"/>
                  </a:cubicBezTo>
                  <a:cubicBezTo>
                    <a:pt x="6515" y="320"/>
                    <a:pt x="6462" y="318"/>
                    <a:pt x="6409" y="318"/>
                  </a:cubicBezTo>
                  <a:cubicBezTo>
                    <a:pt x="5845" y="318"/>
                    <a:pt x="5295" y="540"/>
                    <a:pt x="4795" y="812"/>
                  </a:cubicBezTo>
                  <a:cubicBezTo>
                    <a:pt x="3854" y="1300"/>
                    <a:pt x="2937" y="2062"/>
                    <a:pt x="2771" y="3122"/>
                  </a:cubicBezTo>
                  <a:cubicBezTo>
                    <a:pt x="2652" y="3063"/>
                    <a:pt x="2526" y="3035"/>
                    <a:pt x="2400" y="3035"/>
                  </a:cubicBezTo>
                  <a:cubicBezTo>
                    <a:pt x="2197" y="3035"/>
                    <a:pt x="1997" y="3108"/>
                    <a:pt x="1842" y="3241"/>
                  </a:cubicBezTo>
                  <a:cubicBezTo>
                    <a:pt x="1592" y="3467"/>
                    <a:pt x="1401" y="3753"/>
                    <a:pt x="1294" y="4063"/>
                  </a:cubicBezTo>
                  <a:cubicBezTo>
                    <a:pt x="1056" y="4634"/>
                    <a:pt x="913" y="5241"/>
                    <a:pt x="1008" y="5849"/>
                  </a:cubicBezTo>
                  <a:cubicBezTo>
                    <a:pt x="1104" y="6456"/>
                    <a:pt x="1485" y="7039"/>
                    <a:pt x="2044" y="7265"/>
                  </a:cubicBezTo>
                  <a:cubicBezTo>
                    <a:pt x="1969" y="7236"/>
                    <a:pt x="1896" y="7223"/>
                    <a:pt x="1824" y="7223"/>
                  </a:cubicBezTo>
                  <a:cubicBezTo>
                    <a:pt x="574" y="7223"/>
                    <a:pt x="1" y="11445"/>
                    <a:pt x="1934" y="11445"/>
                  </a:cubicBezTo>
                  <a:cubicBezTo>
                    <a:pt x="2155" y="11445"/>
                    <a:pt x="2409" y="11389"/>
                    <a:pt x="2699" y="11266"/>
                  </a:cubicBezTo>
                  <a:lnTo>
                    <a:pt x="2699" y="11266"/>
                  </a:lnTo>
                  <a:cubicBezTo>
                    <a:pt x="2199" y="11790"/>
                    <a:pt x="2235" y="12706"/>
                    <a:pt x="2699" y="13278"/>
                  </a:cubicBezTo>
                  <a:cubicBezTo>
                    <a:pt x="3105" y="13755"/>
                    <a:pt x="3736" y="13990"/>
                    <a:pt x="4363" y="13990"/>
                  </a:cubicBezTo>
                  <a:cubicBezTo>
                    <a:pt x="4472" y="13990"/>
                    <a:pt x="4580" y="13983"/>
                    <a:pt x="4687" y="13969"/>
                  </a:cubicBezTo>
                  <a:cubicBezTo>
                    <a:pt x="5414" y="13873"/>
                    <a:pt x="6080" y="13492"/>
                    <a:pt x="6640" y="13028"/>
                  </a:cubicBezTo>
                  <a:cubicBezTo>
                    <a:pt x="6723" y="12957"/>
                    <a:pt x="6807" y="12897"/>
                    <a:pt x="6902" y="12861"/>
                  </a:cubicBezTo>
                  <a:cubicBezTo>
                    <a:pt x="6923" y="12860"/>
                    <a:pt x="6944" y="12859"/>
                    <a:pt x="6965" y="12859"/>
                  </a:cubicBezTo>
                  <a:cubicBezTo>
                    <a:pt x="7111" y="12859"/>
                    <a:pt x="7254" y="12894"/>
                    <a:pt x="7378" y="12957"/>
                  </a:cubicBezTo>
                  <a:cubicBezTo>
                    <a:pt x="7766" y="13122"/>
                    <a:pt x="8184" y="13196"/>
                    <a:pt x="8613" y="13196"/>
                  </a:cubicBezTo>
                  <a:cubicBezTo>
                    <a:pt x="8646" y="13196"/>
                    <a:pt x="8679" y="13195"/>
                    <a:pt x="8712" y="13195"/>
                  </a:cubicBezTo>
                  <a:cubicBezTo>
                    <a:pt x="9248" y="13183"/>
                    <a:pt x="9771" y="13028"/>
                    <a:pt x="10248" y="12754"/>
                  </a:cubicBezTo>
                  <a:cubicBezTo>
                    <a:pt x="11105" y="12230"/>
                    <a:pt x="11665" y="11325"/>
                    <a:pt x="11784" y="10325"/>
                  </a:cubicBezTo>
                  <a:cubicBezTo>
                    <a:pt x="11933" y="10346"/>
                    <a:pt x="12085" y="10356"/>
                    <a:pt x="12237" y="10356"/>
                  </a:cubicBezTo>
                  <a:cubicBezTo>
                    <a:pt x="13327" y="10356"/>
                    <a:pt x="14429" y="9836"/>
                    <a:pt x="14963" y="8885"/>
                  </a:cubicBezTo>
                  <a:cubicBezTo>
                    <a:pt x="15570" y="7801"/>
                    <a:pt x="15213" y="6230"/>
                    <a:pt x="14105" y="5682"/>
                  </a:cubicBezTo>
                  <a:cubicBezTo>
                    <a:pt x="14820" y="5432"/>
                    <a:pt x="15463" y="4872"/>
                    <a:pt x="15641" y="4134"/>
                  </a:cubicBezTo>
                  <a:cubicBezTo>
                    <a:pt x="15808" y="3396"/>
                    <a:pt x="15367" y="2515"/>
                    <a:pt x="14629" y="2360"/>
                  </a:cubicBezTo>
                  <a:cubicBezTo>
                    <a:pt x="15141" y="2050"/>
                    <a:pt x="14891" y="1169"/>
                    <a:pt x="14343" y="919"/>
                  </a:cubicBezTo>
                  <a:cubicBezTo>
                    <a:pt x="14154" y="837"/>
                    <a:pt x="13955" y="805"/>
                    <a:pt x="13752" y="805"/>
                  </a:cubicBezTo>
                  <a:cubicBezTo>
                    <a:pt x="13366" y="805"/>
                    <a:pt x="12963" y="921"/>
                    <a:pt x="12581" y="1038"/>
                  </a:cubicBezTo>
                  <a:cubicBezTo>
                    <a:pt x="12015" y="340"/>
                    <a:pt x="11205" y="0"/>
                    <a:pt x="10398" y="0"/>
                  </a:cubicBezTo>
                  <a:close/>
                </a:path>
              </a:pathLst>
            </a:custGeom>
            <a:solidFill>
              <a:srgbClr val="2C834F">
                <a:alpha val="22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9" name="Google Shape;379;p36"/>
            <p:cNvSpPr/>
            <p:nvPr/>
          </p:nvSpPr>
          <p:spPr>
            <a:xfrm>
              <a:off x="201233" y="276214"/>
              <a:ext cx="1211651" cy="1184489"/>
            </a:xfrm>
            <a:custGeom>
              <a:avLst/>
              <a:gdLst/>
              <a:ahLst/>
              <a:cxnLst/>
              <a:rect l="l" t="t" r="r" b="b"/>
              <a:pathLst>
                <a:path w="31449" h="30744" extrusionOk="0">
                  <a:moveTo>
                    <a:pt x="21919" y="3471"/>
                  </a:moveTo>
                  <a:cubicBezTo>
                    <a:pt x="22222" y="3471"/>
                    <a:pt x="22524" y="3575"/>
                    <a:pt x="22765" y="3785"/>
                  </a:cubicBezTo>
                  <a:cubicBezTo>
                    <a:pt x="23039" y="4035"/>
                    <a:pt x="23194" y="4392"/>
                    <a:pt x="23444" y="4678"/>
                  </a:cubicBezTo>
                  <a:cubicBezTo>
                    <a:pt x="23623" y="4884"/>
                    <a:pt x="23895" y="5046"/>
                    <a:pt x="24149" y="5046"/>
                  </a:cubicBezTo>
                  <a:cubicBezTo>
                    <a:pt x="24153" y="5046"/>
                    <a:pt x="24158" y="5046"/>
                    <a:pt x="24162" y="5046"/>
                  </a:cubicBezTo>
                  <a:lnTo>
                    <a:pt x="24162" y="5046"/>
                  </a:lnTo>
                  <a:cubicBezTo>
                    <a:pt x="24157" y="5062"/>
                    <a:pt x="24151" y="5079"/>
                    <a:pt x="24146" y="5095"/>
                  </a:cubicBezTo>
                  <a:cubicBezTo>
                    <a:pt x="24162" y="5078"/>
                    <a:pt x="24178" y="5061"/>
                    <a:pt x="24194" y="5044"/>
                  </a:cubicBezTo>
                  <a:lnTo>
                    <a:pt x="24194" y="5044"/>
                  </a:lnTo>
                  <a:cubicBezTo>
                    <a:pt x="24183" y="5045"/>
                    <a:pt x="24173" y="5045"/>
                    <a:pt x="24162" y="5046"/>
                  </a:cubicBezTo>
                  <a:lnTo>
                    <a:pt x="24162" y="5046"/>
                  </a:lnTo>
                  <a:cubicBezTo>
                    <a:pt x="24241" y="4800"/>
                    <a:pt x="24330" y="4555"/>
                    <a:pt x="24408" y="4309"/>
                  </a:cubicBezTo>
                  <a:lnTo>
                    <a:pt x="24408" y="4309"/>
                  </a:lnTo>
                  <a:cubicBezTo>
                    <a:pt x="24422" y="4505"/>
                    <a:pt x="24400" y="4698"/>
                    <a:pt x="24348" y="4883"/>
                  </a:cubicBezTo>
                  <a:lnTo>
                    <a:pt x="24348" y="4883"/>
                  </a:lnTo>
                  <a:cubicBezTo>
                    <a:pt x="24297" y="4937"/>
                    <a:pt x="24245" y="4990"/>
                    <a:pt x="24194" y="5044"/>
                  </a:cubicBezTo>
                  <a:lnTo>
                    <a:pt x="24194" y="5044"/>
                  </a:lnTo>
                  <a:cubicBezTo>
                    <a:pt x="24231" y="5041"/>
                    <a:pt x="24267" y="5035"/>
                    <a:pt x="24302" y="5024"/>
                  </a:cubicBezTo>
                  <a:lnTo>
                    <a:pt x="24302" y="5024"/>
                  </a:lnTo>
                  <a:cubicBezTo>
                    <a:pt x="24023" y="5777"/>
                    <a:pt x="23250" y="6362"/>
                    <a:pt x="22444" y="6362"/>
                  </a:cubicBezTo>
                  <a:cubicBezTo>
                    <a:pt x="22365" y="6362"/>
                    <a:pt x="22285" y="6357"/>
                    <a:pt x="22205" y="6345"/>
                  </a:cubicBezTo>
                  <a:cubicBezTo>
                    <a:pt x="21670" y="6262"/>
                    <a:pt x="20622" y="5988"/>
                    <a:pt x="20610" y="5297"/>
                  </a:cubicBezTo>
                  <a:cubicBezTo>
                    <a:pt x="20610" y="4845"/>
                    <a:pt x="21039" y="4535"/>
                    <a:pt x="21420" y="4309"/>
                  </a:cubicBezTo>
                  <a:cubicBezTo>
                    <a:pt x="21324" y="4119"/>
                    <a:pt x="21229" y="3928"/>
                    <a:pt x="21122" y="3738"/>
                  </a:cubicBezTo>
                  <a:cubicBezTo>
                    <a:pt x="21357" y="3560"/>
                    <a:pt x="21638" y="3471"/>
                    <a:pt x="21919" y="3471"/>
                  </a:cubicBezTo>
                  <a:close/>
                  <a:moveTo>
                    <a:pt x="28965" y="6447"/>
                  </a:moveTo>
                  <a:lnTo>
                    <a:pt x="28965" y="6447"/>
                  </a:lnTo>
                  <a:cubicBezTo>
                    <a:pt x="29021" y="6535"/>
                    <a:pt x="29084" y="6618"/>
                    <a:pt x="29159" y="6690"/>
                  </a:cubicBezTo>
                  <a:cubicBezTo>
                    <a:pt x="29134" y="6580"/>
                    <a:pt x="29060" y="6498"/>
                    <a:pt x="28965" y="6447"/>
                  </a:cubicBezTo>
                  <a:close/>
                  <a:moveTo>
                    <a:pt x="28820" y="8049"/>
                  </a:moveTo>
                  <a:cubicBezTo>
                    <a:pt x="28868" y="8086"/>
                    <a:pt x="28918" y="8122"/>
                    <a:pt x="28968" y="8155"/>
                  </a:cubicBezTo>
                  <a:cubicBezTo>
                    <a:pt x="28920" y="8113"/>
                    <a:pt x="28871" y="8078"/>
                    <a:pt x="28820" y="8049"/>
                  </a:cubicBezTo>
                  <a:close/>
                  <a:moveTo>
                    <a:pt x="27645" y="9139"/>
                  </a:moveTo>
                  <a:cubicBezTo>
                    <a:pt x="27646" y="9141"/>
                    <a:pt x="27646" y="9142"/>
                    <a:pt x="27647" y="9143"/>
                  </a:cubicBezTo>
                  <a:cubicBezTo>
                    <a:pt x="27646" y="9142"/>
                    <a:pt x="27646" y="9141"/>
                    <a:pt x="27645" y="9139"/>
                  </a:cubicBezTo>
                  <a:close/>
                  <a:moveTo>
                    <a:pt x="24517" y="9211"/>
                  </a:moveTo>
                  <a:lnTo>
                    <a:pt x="24517" y="9211"/>
                  </a:lnTo>
                  <a:cubicBezTo>
                    <a:pt x="24527" y="9258"/>
                    <a:pt x="24546" y="9304"/>
                    <a:pt x="24575" y="9345"/>
                  </a:cubicBezTo>
                  <a:cubicBezTo>
                    <a:pt x="24558" y="9299"/>
                    <a:pt x="24538" y="9254"/>
                    <a:pt x="24517" y="9211"/>
                  </a:cubicBezTo>
                  <a:close/>
                  <a:moveTo>
                    <a:pt x="16466" y="1"/>
                  </a:moveTo>
                  <a:cubicBezTo>
                    <a:pt x="15077" y="1"/>
                    <a:pt x="13837" y="926"/>
                    <a:pt x="13466" y="2285"/>
                  </a:cubicBezTo>
                  <a:cubicBezTo>
                    <a:pt x="12920" y="1842"/>
                    <a:pt x="12249" y="1497"/>
                    <a:pt x="11569" y="1497"/>
                  </a:cubicBezTo>
                  <a:cubicBezTo>
                    <a:pt x="11464" y="1497"/>
                    <a:pt x="11358" y="1505"/>
                    <a:pt x="11252" y="1523"/>
                  </a:cubicBezTo>
                  <a:cubicBezTo>
                    <a:pt x="10454" y="1654"/>
                    <a:pt x="9763" y="2487"/>
                    <a:pt x="10013" y="3249"/>
                  </a:cubicBezTo>
                  <a:cubicBezTo>
                    <a:pt x="9895" y="3192"/>
                    <a:pt x="9774" y="3165"/>
                    <a:pt x="9652" y="3165"/>
                  </a:cubicBezTo>
                  <a:cubicBezTo>
                    <a:pt x="9076" y="3165"/>
                    <a:pt x="8513" y="3759"/>
                    <a:pt x="8454" y="4369"/>
                  </a:cubicBezTo>
                  <a:cubicBezTo>
                    <a:pt x="8382" y="5119"/>
                    <a:pt x="8799" y="5821"/>
                    <a:pt x="9204" y="6452"/>
                  </a:cubicBezTo>
                  <a:cubicBezTo>
                    <a:pt x="8585" y="5906"/>
                    <a:pt x="7764" y="5548"/>
                    <a:pt x="6949" y="5548"/>
                  </a:cubicBezTo>
                  <a:cubicBezTo>
                    <a:pt x="6698" y="5548"/>
                    <a:pt x="6447" y="5582"/>
                    <a:pt x="6203" y="5655"/>
                  </a:cubicBezTo>
                  <a:cubicBezTo>
                    <a:pt x="5180" y="5976"/>
                    <a:pt x="4382" y="7071"/>
                    <a:pt x="4608" y="8131"/>
                  </a:cubicBezTo>
                  <a:cubicBezTo>
                    <a:pt x="3596" y="8167"/>
                    <a:pt x="3060" y="9726"/>
                    <a:pt x="3858" y="10369"/>
                  </a:cubicBezTo>
                  <a:cubicBezTo>
                    <a:pt x="3801" y="10351"/>
                    <a:pt x="3745" y="10342"/>
                    <a:pt x="3690" y="10342"/>
                  </a:cubicBezTo>
                  <a:cubicBezTo>
                    <a:pt x="3293" y="10342"/>
                    <a:pt x="2956" y="10797"/>
                    <a:pt x="2977" y="11215"/>
                  </a:cubicBezTo>
                  <a:cubicBezTo>
                    <a:pt x="3001" y="11703"/>
                    <a:pt x="3334" y="12096"/>
                    <a:pt x="3691" y="12441"/>
                  </a:cubicBezTo>
                  <a:cubicBezTo>
                    <a:pt x="4037" y="12774"/>
                    <a:pt x="4429" y="13108"/>
                    <a:pt x="4584" y="13560"/>
                  </a:cubicBezTo>
                  <a:cubicBezTo>
                    <a:pt x="4252" y="13360"/>
                    <a:pt x="3908" y="13271"/>
                    <a:pt x="3579" y="13271"/>
                  </a:cubicBezTo>
                  <a:cubicBezTo>
                    <a:pt x="2244" y="13271"/>
                    <a:pt x="1134" y="14726"/>
                    <a:pt x="1870" y="16120"/>
                  </a:cubicBezTo>
                  <a:cubicBezTo>
                    <a:pt x="0" y="17346"/>
                    <a:pt x="24" y="20097"/>
                    <a:pt x="1905" y="21287"/>
                  </a:cubicBezTo>
                  <a:cubicBezTo>
                    <a:pt x="869" y="21942"/>
                    <a:pt x="1262" y="23550"/>
                    <a:pt x="2489" y="23657"/>
                  </a:cubicBezTo>
                  <a:cubicBezTo>
                    <a:pt x="1703" y="24347"/>
                    <a:pt x="1810" y="25705"/>
                    <a:pt x="2513" y="26479"/>
                  </a:cubicBezTo>
                  <a:cubicBezTo>
                    <a:pt x="3215" y="27264"/>
                    <a:pt x="4322" y="27562"/>
                    <a:pt x="5358" y="27610"/>
                  </a:cubicBezTo>
                  <a:cubicBezTo>
                    <a:pt x="5037" y="27860"/>
                    <a:pt x="5001" y="28360"/>
                    <a:pt x="5191" y="28729"/>
                  </a:cubicBezTo>
                  <a:cubicBezTo>
                    <a:pt x="5382" y="29086"/>
                    <a:pt x="5751" y="29324"/>
                    <a:pt x="6120" y="29503"/>
                  </a:cubicBezTo>
                  <a:cubicBezTo>
                    <a:pt x="6711" y="29765"/>
                    <a:pt x="7344" y="29898"/>
                    <a:pt x="7978" y="29898"/>
                  </a:cubicBezTo>
                  <a:cubicBezTo>
                    <a:pt x="8468" y="29898"/>
                    <a:pt x="8958" y="29818"/>
                    <a:pt x="9430" y="29657"/>
                  </a:cubicBezTo>
                  <a:lnTo>
                    <a:pt x="9430" y="29657"/>
                  </a:lnTo>
                  <a:cubicBezTo>
                    <a:pt x="9394" y="30229"/>
                    <a:pt x="9966" y="30705"/>
                    <a:pt x="10549" y="30741"/>
                  </a:cubicBezTo>
                  <a:cubicBezTo>
                    <a:pt x="10581" y="30743"/>
                    <a:pt x="10612" y="30744"/>
                    <a:pt x="10643" y="30744"/>
                  </a:cubicBezTo>
                  <a:cubicBezTo>
                    <a:pt x="11180" y="30744"/>
                    <a:pt x="11693" y="30459"/>
                    <a:pt x="12121" y="30122"/>
                  </a:cubicBezTo>
                  <a:cubicBezTo>
                    <a:pt x="12275" y="30305"/>
                    <a:pt x="12482" y="30382"/>
                    <a:pt x="12704" y="30382"/>
                  </a:cubicBezTo>
                  <a:cubicBezTo>
                    <a:pt x="13116" y="30382"/>
                    <a:pt x="13581" y="30117"/>
                    <a:pt x="13859" y="29777"/>
                  </a:cubicBezTo>
                  <a:cubicBezTo>
                    <a:pt x="14145" y="29431"/>
                    <a:pt x="14359" y="29015"/>
                    <a:pt x="14716" y="28741"/>
                  </a:cubicBezTo>
                  <a:cubicBezTo>
                    <a:pt x="14909" y="28591"/>
                    <a:pt x="15091" y="28547"/>
                    <a:pt x="15270" y="28547"/>
                  </a:cubicBezTo>
                  <a:cubicBezTo>
                    <a:pt x="15530" y="28547"/>
                    <a:pt x="15783" y="28641"/>
                    <a:pt x="16049" y="28641"/>
                  </a:cubicBezTo>
                  <a:cubicBezTo>
                    <a:pt x="16154" y="28641"/>
                    <a:pt x="16261" y="28626"/>
                    <a:pt x="16371" y="28586"/>
                  </a:cubicBezTo>
                  <a:cubicBezTo>
                    <a:pt x="16895" y="28407"/>
                    <a:pt x="17264" y="27836"/>
                    <a:pt x="17574" y="27407"/>
                  </a:cubicBezTo>
                  <a:cubicBezTo>
                    <a:pt x="18122" y="26705"/>
                    <a:pt x="18919" y="26228"/>
                    <a:pt x="19812" y="26109"/>
                  </a:cubicBezTo>
                  <a:cubicBezTo>
                    <a:pt x="19475" y="25965"/>
                    <a:pt x="19116" y="25892"/>
                    <a:pt x="18756" y="25892"/>
                  </a:cubicBezTo>
                  <a:cubicBezTo>
                    <a:pt x="18317" y="25892"/>
                    <a:pt x="17878" y="26000"/>
                    <a:pt x="17479" y="26217"/>
                  </a:cubicBezTo>
                  <a:cubicBezTo>
                    <a:pt x="18050" y="25740"/>
                    <a:pt x="18705" y="25371"/>
                    <a:pt x="19396" y="25133"/>
                  </a:cubicBezTo>
                  <a:cubicBezTo>
                    <a:pt x="18491" y="24764"/>
                    <a:pt x="17491" y="24716"/>
                    <a:pt x="16514" y="24669"/>
                  </a:cubicBezTo>
                  <a:cubicBezTo>
                    <a:pt x="17492" y="24460"/>
                    <a:pt x="18485" y="24349"/>
                    <a:pt x="19481" y="24349"/>
                  </a:cubicBezTo>
                  <a:cubicBezTo>
                    <a:pt x="19734" y="24349"/>
                    <a:pt x="19987" y="24357"/>
                    <a:pt x="20241" y="24371"/>
                  </a:cubicBezTo>
                  <a:cubicBezTo>
                    <a:pt x="19812" y="23716"/>
                    <a:pt x="19098" y="23288"/>
                    <a:pt x="18312" y="23204"/>
                  </a:cubicBezTo>
                  <a:cubicBezTo>
                    <a:pt x="18693" y="22359"/>
                    <a:pt x="20384" y="22740"/>
                    <a:pt x="20574" y="21835"/>
                  </a:cubicBezTo>
                  <a:cubicBezTo>
                    <a:pt x="20679" y="21337"/>
                    <a:pt x="20106" y="20917"/>
                    <a:pt x="19581" y="20917"/>
                  </a:cubicBezTo>
                  <a:cubicBezTo>
                    <a:pt x="19567" y="20917"/>
                    <a:pt x="19553" y="20918"/>
                    <a:pt x="19538" y="20918"/>
                  </a:cubicBezTo>
                  <a:cubicBezTo>
                    <a:pt x="19015" y="20942"/>
                    <a:pt x="18550" y="21252"/>
                    <a:pt x="18050" y="21454"/>
                  </a:cubicBezTo>
                  <a:cubicBezTo>
                    <a:pt x="17844" y="21538"/>
                    <a:pt x="17601" y="21587"/>
                    <a:pt x="17368" y="21587"/>
                  </a:cubicBezTo>
                  <a:cubicBezTo>
                    <a:pt x="16942" y="21587"/>
                    <a:pt x="16547" y="21425"/>
                    <a:pt x="16455" y="21025"/>
                  </a:cubicBezTo>
                  <a:cubicBezTo>
                    <a:pt x="15193" y="22359"/>
                    <a:pt x="13454" y="23121"/>
                    <a:pt x="11621" y="23169"/>
                  </a:cubicBezTo>
                  <a:cubicBezTo>
                    <a:pt x="11168" y="23169"/>
                    <a:pt x="10668" y="23121"/>
                    <a:pt x="10335" y="22788"/>
                  </a:cubicBezTo>
                  <a:cubicBezTo>
                    <a:pt x="9763" y="22216"/>
                    <a:pt x="10085" y="21252"/>
                    <a:pt x="10430" y="20525"/>
                  </a:cubicBezTo>
                  <a:lnTo>
                    <a:pt x="10430" y="20525"/>
                  </a:lnTo>
                  <a:cubicBezTo>
                    <a:pt x="10203" y="20691"/>
                    <a:pt x="9934" y="20765"/>
                    <a:pt x="9660" y="20765"/>
                  </a:cubicBezTo>
                  <a:cubicBezTo>
                    <a:pt x="8986" y="20765"/>
                    <a:pt x="8279" y="20313"/>
                    <a:pt x="8085" y="19644"/>
                  </a:cubicBezTo>
                  <a:cubicBezTo>
                    <a:pt x="7811" y="18716"/>
                    <a:pt x="8478" y="17644"/>
                    <a:pt x="9418" y="17370"/>
                  </a:cubicBezTo>
                  <a:cubicBezTo>
                    <a:pt x="8823" y="17370"/>
                    <a:pt x="8192" y="17204"/>
                    <a:pt x="7739" y="16799"/>
                  </a:cubicBezTo>
                  <a:cubicBezTo>
                    <a:pt x="7287" y="16394"/>
                    <a:pt x="7049" y="15739"/>
                    <a:pt x="7239" y="15168"/>
                  </a:cubicBezTo>
                  <a:cubicBezTo>
                    <a:pt x="7537" y="14275"/>
                    <a:pt x="8644" y="13977"/>
                    <a:pt x="9311" y="13322"/>
                  </a:cubicBezTo>
                  <a:lnTo>
                    <a:pt x="9311" y="13322"/>
                  </a:lnTo>
                  <a:cubicBezTo>
                    <a:pt x="9253" y="13328"/>
                    <a:pt x="9195" y="13332"/>
                    <a:pt x="9137" y="13332"/>
                  </a:cubicBezTo>
                  <a:cubicBezTo>
                    <a:pt x="8650" y="13332"/>
                    <a:pt x="8178" y="13110"/>
                    <a:pt x="7858" y="12727"/>
                  </a:cubicBezTo>
                  <a:cubicBezTo>
                    <a:pt x="8116" y="12664"/>
                    <a:pt x="8380" y="12634"/>
                    <a:pt x="8644" y="12634"/>
                  </a:cubicBezTo>
                  <a:cubicBezTo>
                    <a:pt x="8880" y="12634"/>
                    <a:pt x="9116" y="12658"/>
                    <a:pt x="9347" y="12703"/>
                  </a:cubicBezTo>
                  <a:cubicBezTo>
                    <a:pt x="8585" y="12060"/>
                    <a:pt x="7751" y="11298"/>
                    <a:pt x="7680" y="10286"/>
                  </a:cubicBezTo>
                  <a:cubicBezTo>
                    <a:pt x="7644" y="10119"/>
                    <a:pt x="7680" y="9941"/>
                    <a:pt x="7775" y="9786"/>
                  </a:cubicBezTo>
                  <a:cubicBezTo>
                    <a:pt x="7892" y="9618"/>
                    <a:pt x="8093" y="9558"/>
                    <a:pt x="8308" y="9558"/>
                  </a:cubicBezTo>
                  <a:cubicBezTo>
                    <a:pt x="8444" y="9558"/>
                    <a:pt x="8586" y="9582"/>
                    <a:pt x="8716" y="9619"/>
                  </a:cubicBezTo>
                  <a:cubicBezTo>
                    <a:pt x="8993" y="9712"/>
                    <a:pt x="9279" y="9857"/>
                    <a:pt x="9567" y="9857"/>
                  </a:cubicBezTo>
                  <a:cubicBezTo>
                    <a:pt x="9612" y="9857"/>
                    <a:pt x="9658" y="9854"/>
                    <a:pt x="9704" y="9846"/>
                  </a:cubicBezTo>
                  <a:cubicBezTo>
                    <a:pt x="9513" y="9655"/>
                    <a:pt x="9371" y="9429"/>
                    <a:pt x="9287" y="9179"/>
                  </a:cubicBezTo>
                  <a:cubicBezTo>
                    <a:pt x="9228" y="8917"/>
                    <a:pt x="9335" y="8607"/>
                    <a:pt x="9573" y="8512"/>
                  </a:cubicBezTo>
                  <a:cubicBezTo>
                    <a:pt x="9644" y="8494"/>
                    <a:pt x="9719" y="8485"/>
                    <a:pt x="9793" y="8485"/>
                  </a:cubicBezTo>
                  <a:cubicBezTo>
                    <a:pt x="9868" y="8485"/>
                    <a:pt x="9942" y="8494"/>
                    <a:pt x="10013" y="8512"/>
                  </a:cubicBezTo>
                  <a:lnTo>
                    <a:pt x="11633" y="8786"/>
                  </a:lnTo>
                  <a:cubicBezTo>
                    <a:pt x="11311" y="8143"/>
                    <a:pt x="10990" y="7476"/>
                    <a:pt x="10883" y="6762"/>
                  </a:cubicBezTo>
                  <a:cubicBezTo>
                    <a:pt x="10787" y="6047"/>
                    <a:pt x="10930" y="5250"/>
                    <a:pt x="11442" y="4738"/>
                  </a:cubicBezTo>
                  <a:cubicBezTo>
                    <a:pt x="11727" y="4453"/>
                    <a:pt x="12136" y="4294"/>
                    <a:pt x="12533" y="4294"/>
                  </a:cubicBezTo>
                  <a:cubicBezTo>
                    <a:pt x="12851" y="4294"/>
                    <a:pt x="13162" y="4396"/>
                    <a:pt x="13395" y="4619"/>
                  </a:cubicBezTo>
                  <a:cubicBezTo>
                    <a:pt x="13264" y="4035"/>
                    <a:pt x="13812" y="3499"/>
                    <a:pt x="14383" y="3333"/>
                  </a:cubicBezTo>
                  <a:cubicBezTo>
                    <a:pt x="14564" y="3284"/>
                    <a:pt x="14749" y="3261"/>
                    <a:pt x="14934" y="3261"/>
                  </a:cubicBezTo>
                  <a:cubicBezTo>
                    <a:pt x="15698" y="3261"/>
                    <a:pt x="16464" y="3651"/>
                    <a:pt x="16991" y="4226"/>
                  </a:cubicBezTo>
                  <a:cubicBezTo>
                    <a:pt x="17633" y="4952"/>
                    <a:pt x="17955" y="5905"/>
                    <a:pt x="18110" y="6869"/>
                  </a:cubicBezTo>
                  <a:cubicBezTo>
                    <a:pt x="18042" y="6864"/>
                    <a:pt x="17975" y="6861"/>
                    <a:pt x="17909" y="6861"/>
                  </a:cubicBezTo>
                  <a:cubicBezTo>
                    <a:pt x="16256" y="6861"/>
                    <a:pt x="15006" y="8400"/>
                    <a:pt x="15395" y="10048"/>
                  </a:cubicBezTo>
                  <a:cubicBezTo>
                    <a:pt x="13169" y="11072"/>
                    <a:pt x="13169" y="14239"/>
                    <a:pt x="15395" y="15275"/>
                  </a:cubicBezTo>
                  <a:cubicBezTo>
                    <a:pt x="14228" y="16834"/>
                    <a:pt x="14907" y="19073"/>
                    <a:pt x="16729" y="19751"/>
                  </a:cubicBezTo>
                  <a:cubicBezTo>
                    <a:pt x="17153" y="19905"/>
                    <a:pt x="17633" y="19986"/>
                    <a:pt x="18119" y="19986"/>
                  </a:cubicBezTo>
                  <a:cubicBezTo>
                    <a:pt x="19174" y="19986"/>
                    <a:pt x="20257" y="19607"/>
                    <a:pt x="20860" y="18775"/>
                  </a:cubicBezTo>
                  <a:cubicBezTo>
                    <a:pt x="21037" y="19600"/>
                    <a:pt x="21890" y="20180"/>
                    <a:pt x="22739" y="20180"/>
                  </a:cubicBezTo>
                  <a:cubicBezTo>
                    <a:pt x="22748" y="20180"/>
                    <a:pt x="22756" y="20180"/>
                    <a:pt x="22765" y="20180"/>
                  </a:cubicBezTo>
                  <a:cubicBezTo>
                    <a:pt x="23610" y="20180"/>
                    <a:pt x="24408" y="19680"/>
                    <a:pt x="24932" y="19013"/>
                  </a:cubicBezTo>
                  <a:cubicBezTo>
                    <a:pt x="25039" y="19859"/>
                    <a:pt x="25825" y="20537"/>
                    <a:pt x="26670" y="20633"/>
                  </a:cubicBezTo>
                  <a:cubicBezTo>
                    <a:pt x="26759" y="20644"/>
                    <a:pt x="26848" y="20649"/>
                    <a:pt x="26937" y="20649"/>
                  </a:cubicBezTo>
                  <a:cubicBezTo>
                    <a:pt x="27693" y="20649"/>
                    <a:pt x="28431" y="20254"/>
                    <a:pt x="28921" y="19668"/>
                  </a:cubicBezTo>
                  <a:cubicBezTo>
                    <a:pt x="29369" y="19077"/>
                    <a:pt x="29634" y="18382"/>
                    <a:pt x="29694" y="17656"/>
                  </a:cubicBezTo>
                  <a:lnTo>
                    <a:pt x="29694" y="17656"/>
                  </a:lnTo>
                  <a:cubicBezTo>
                    <a:pt x="29720" y="17698"/>
                    <a:pt x="29757" y="17734"/>
                    <a:pt x="29802" y="17763"/>
                  </a:cubicBezTo>
                  <a:cubicBezTo>
                    <a:pt x="30599" y="16739"/>
                    <a:pt x="30707" y="15358"/>
                    <a:pt x="30099" y="14227"/>
                  </a:cubicBezTo>
                  <a:lnTo>
                    <a:pt x="30099" y="14227"/>
                  </a:lnTo>
                  <a:cubicBezTo>
                    <a:pt x="30111" y="15132"/>
                    <a:pt x="29718" y="15989"/>
                    <a:pt x="29016" y="16561"/>
                  </a:cubicBezTo>
                  <a:cubicBezTo>
                    <a:pt x="28713" y="16813"/>
                    <a:pt x="28310" y="17000"/>
                    <a:pt x="27922" y="17000"/>
                  </a:cubicBezTo>
                  <a:cubicBezTo>
                    <a:pt x="27761" y="17000"/>
                    <a:pt x="27603" y="16967"/>
                    <a:pt x="27456" y="16894"/>
                  </a:cubicBezTo>
                  <a:cubicBezTo>
                    <a:pt x="26956" y="16644"/>
                    <a:pt x="26837" y="15775"/>
                    <a:pt x="27361" y="15560"/>
                  </a:cubicBezTo>
                  <a:cubicBezTo>
                    <a:pt x="26897" y="15287"/>
                    <a:pt x="26373" y="14787"/>
                    <a:pt x="26635" y="14322"/>
                  </a:cubicBezTo>
                  <a:cubicBezTo>
                    <a:pt x="26789" y="14060"/>
                    <a:pt x="27135" y="13977"/>
                    <a:pt x="27444" y="13941"/>
                  </a:cubicBezTo>
                  <a:lnTo>
                    <a:pt x="29111" y="13703"/>
                  </a:lnTo>
                  <a:cubicBezTo>
                    <a:pt x="29135" y="13453"/>
                    <a:pt x="28778" y="13405"/>
                    <a:pt x="28599" y="13251"/>
                  </a:cubicBezTo>
                  <a:cubicBezTo>
                    <a:pt x="28337" y="13024"/>
                    <a:pt x="28528" y="12548"/>
                    <a:pt x="28849" y="12417"/>
                  </a:cubicBezTo>
                  <a:cubicBezTo>
                    <a:pt x="28960" y="12372"/>
                    <a:pt x="29078" y="12354"/>
                    <a:pt x="29197" y="12354"/>
                  </a:cubicBezTo>
                  <a:cubicBezTo>
                    <a:pt x="29422" y="12354"/>
                    <a:pt x="29655" y="12419"/>
                    <a:pt x="29873" y="12489"/>
                  </a:cubicBezTo>
                  <a:cubicBezTo>
                    <a:pt x="29587" y="12215"/>
                    <a:pt x="29266" y="11846"/>
                    <a:pt x="29361" y="11453"/>
                  </a:cubicBezTo>
                  <a:cubicBezTo>
                    <a:pt x="29449" y="11123"/>
                    <a:pt x="29812" y="10925"/>
                    <a:pt x="30157" y="10925"/>
                  </a:cubicBezTo>
                  <a:cubicBezTo>
                    <a:pt x="30186" y="10925"/>
                    <a:pt x="30214" y="10926"/>
                    <a:pt x="30242" y="10929"/>
                  </a:cubicBezTo>
                  <a:cubicBezTo>
                    <a:pt x="30599" y="10965"/>
                    <a:pt x="30933" y="11179"/>
                    <a:pt x="31230" y="11393"/>
                  </a:cubicBezTo>
                  <a:cubicBezTo>
                    <a:pt x="31448" y="10717"/>
                    <a:pt x="30783" y="9997"/>
                    <a:pt x="30075" y="9997"/>
                  </a:cubicBezTo>
                  <a:cubicBezTo>
                    <a:pt x="30048" y="9997"/>
                    <a:pt x="30020" y="9998"/>
                    <a:pt x="29992" y="10000"/>
                  </a:cubicBezTo>
                  <a:cubicBezTo>
                    <a:pt x="29266" y="10060"/>
                    <a:pt x="28694" y="10750"/>
                    <a:pt x="28611" y="11477"/>
                  </a:cubicBezTo>
                  <a:cubicBezTo>
                    <a:pt x="28499" y="11074"/>
                    <a:pt x="28251" y="10577"/>
                    <a:pt x="27856" y="10577"/>
                  </a:cubicBezTo>
                  <a:cubicBezTo>
                    <a:pt x="27831" y="10577"/>
                    <a:pt x="27804" y="10579"/>
                    <a:pt x="27778" y="10584"/>
                  </a:cubicBezTo>
                  <a:cubicBezTo>
                    <a:pt x="27516" y="10631"/>
                    <a:pt x="27349" y="10881"/>
                    <a:pt x="27218" y="11108"/>
                  </a:cubicBezTo>
                  <a:cubicBezTo>
                    <a:pt x="26909" y="11691"/>
                    <a:pt x="26671" y="12297"/>
                    <a:pt x="26492" y="12916"/>
                  </a:cubicBezTo>
                  <a:lnTo>
                    <a:pt x="26492" y="12916"/>
                  </a:lnTo>
                  <a:cubicBezTo>
                    <a:pt x="26550" y="12712"/>
                    <a:pt x="26331" y="12570"/>
                    <a:pt x="26114" y="12570"/>
                  </a:cubicBezTo>
                  <a:cubicBezTo>
                    <a:pt x="26027" y="12570"/>
                    <a:pt x="25941" y="12593"/>
                    <a:pt x="25873" y="12643"/>
                  </a:cubicBezTo>
                  <a:cubicBezTo>
                    <a:pt x="25265" y="13108"/>
                    <a:pt x="25456" y="15037"/>
                    <a:pt x="25373" y="15715"/>
                  </a:cubicBezTo>
                  <a:cubicBezTo>
                    <a:pt x="25301" y="16239"/>
                    <a:pt x="25218" y="16823"/>
                    <a:pt x="24801" y="17156"/>
                  </a:cubicBezTo>
                  <a:cubicBezTo>
                    <a:pt x="24660" y="17272"/>
                    <a:pt x="24475" y="17327"/>
                    <a:pt x="24292" y="17327"/>
                  </a:cubicBezTo>
                  <a:cubicBezTo>
                    <a:pt x="23933" y="17327"/>
                    <a:pt x="23583" y="17118"/>
                    <a:pt x="23599" y="16763"/>
                  </a:cubicBezTo>
                  <a:lnTo>
                    <a:pt x="23599" y="16763"/>
                  </a:lnTo>
                  <a:cubicBezTo>
                    <a:pt x="23110" y="17108"/>
                    <a:pt x="22539" y="17299"/>
                    <a:pt x="21944" y="17335"/>
                  </a:cubicBezTo>
                  <a:cubicBezTo>
                    <a:pt x="21883" y="17342"/>
                    <a:pt x="21822" y="17346"/>
                    <a:pt x="21761" y="17346"/>
                  </a:cubicBezTo>
                  <a:cubicBezTo>
                    <a:pt x="21534" y="17346"/>
                    <a:pt x="21305" y="17292"/>
                    <a:pt x="21098" y="17180"/>
                  </a:cubicBezTo>
                  <a:cubicBezTo>
                    <a:pt x="20848" y="17037"/>
                    <a:pt x="20717" y="16739"/>
                    <a:pt x="20765" y="16453"/>
                  </a:cubicBezTo>
                  <a:lnTo>
                    <a:pt x="20765" y="16453"/>
                  </a:lnTo>
                  <a:cubicBezTo>
                    <a:pt x="20636" y="16475"/>
                    <a:pt x="20506" y="16486"/>
                    <a:pt x="20376" y="16486"/>
                  </a:cubicBezTo>
                  <a:cubicBezTo>
                    <a:pt x="19790" y="16486"/>
                    <a:pt x="19215" y="16268"/>
                    <a:pt x="18776" y="15858"/>
                  </a:cubicBezTo>
                  <a:cubicBezTo>
                    <a:pt x="18562" y="15656"/>
                    <a:pt x="18372" y="15358"/>
                    <a:pt x="18384" y="15060"/>
                  </a:cubicBezTo>
                  <a:cubicBezTo>
                    <a:pt x="18419" y="14834"/>
                    <a:pt x="18562" y="14632"/>
                    <a:pt x="18776" y="14537"/>
                  </a:cubicBezTo>
                  <a:cubicBezTo>
                    <a:pt x="18562" y="14179"/>
                    <a:pt x="18610" y="13739"/>
                    <a:pt x="18872" y="13429"/>
                  </a:cubicBezTo>
                  <a:cubicBezTo>
                    <a:pt x="19098" y="13194"/>
                    <a:pt x="19428" y="13089"/>
                    <a:pt x="19756" y="13089"/>
                  </a:cubicBezTo>
                  <a:cubicBezTo>
                    <a:pt x="19859" y="13089"/>
                    <a:pt x="19962" y="13100"/>
                    <a:pt x="20062" y="13120"/>
                  </a:cubicBezTo>
                  <a:cubicBezTo>
                    <a:pt x="20479" y="13227"/>
                    <a:pt x="20872" y="13394"/>
                    <a:pt x="21241" y="13620"/>
                  </a:cubicBezTo>
                  <a:cubicBezTo>
                    <a:pt x="20991" y="13179"/>
                    <a:pt x="20729" y="12643"/>
                    <a:pt x="20967" y="12179"/>
                  </a:cubicBezTo>
                  <a:cubicBezTo>
                    <a:pt x="21135" y="11855"/>
                    <a:pt x="21511" y="11689"/>
                    <a:pt x="21881" y="11689"/>
                  </a:cubicBezTo>
                  <a:cubicBezTo>
                    <a:pt x="21906" y="11689"/>
                    <a:pt x="21931" y="11689"/>
                    <a:pt x="21955" y="11691"/>
                  </a:cubicBezTo>
                  <a:cubicBezTo>
                    <a:pt x="22348" y="11739"/>
                    <a:pt x="22729" y="11846"/>
                    <a:pt x="23075" y="12036"/>
                  </a:cubicBezTo>
                  <a:cubicBezTo>
                    <a:pt x="22837" y="11108"/>
                    <a:pt x="22027" y="10238"/>
                    <a:pt x="22348" y="9345"/>
                  </a:cubicBezTo>
                  <a:cubicBezTo>
                    <a:pt x="22539" y="8828"/>
                    <a:pt x="23000" y="8569"/>
                    <a:pt x="23462" y="8569"/>
                  </a:cubicBezTo>
                  <a:cubicBezTo>
                    <a:pt x="23881" y="8569"/>
                    <a:pt x="24301" y="8783"/>
                    <a:pt x="24517" y="9211"/>
                  </a:cubicBezTo>
                  <a:lnTo>
                    <a:pt x="24517" y="9211"/>
                  </a:lnTo>
                  <a:cubicBezTo>
                    <a:pt x="24470" y="8990"/>
                    <a:pt x="24623" y="8736"/>
                    <a:pt x="24849" y="8667"/>
                  </a:cubicBezTo>
                  <a:cubicBezTo>
                    <a:pt x="24902" y="8655"/>
                    <a:pt x="24956" y="8650"/>
                    <a:pt x="25009" y="8650"/>
                  </a:cubicBezTo>
                  <a:cubicBezTo>
                    <a:pt x="25233" y="8650"/>
                    <a:pt x="25455" y="8749"/>
                    <a:pt x="25599" y="8941"/>
                  </a:cubicBezTo>
                  <a:cubicBezTo>
                    <a:pt x="25777" y="9155"/>
                    <a:pt x="25908" y="9417"/>
                    <a:pt x="25980" y="9691"/>
                  </a:cubicBezTo>
                  <a:cubicBezTo>
                    <a:pt x="25847" y="9047"/>
                    <a:pt x="26357" y="8619"/>
                    <a:pt x="26866" y="8619"/>
                  </a:cubicBezTo>
                  <a:cubicBezTo>
                    <a:pt x="27174" y="8619"/>
                    <a:pt x="27482" y="8777"/>
                    <a:pt x="27645" y="9139"/>
                  </a:cubicBezTo>
                  <a:lnTo>
                    <a:pt x="27645" y="9139"/>
                  </a:lnTo>
                  <a:cubicBezTo>
                    <a:pt x="27371" y="8524"/>
                    <a:pt x="27872" y="7943"/>
                    <a:pt x="28426" y="7943"/>
                  </a:cubicBezTo>
                  <a:cubicBezTo>
                    <a:pt x="28558" y="7943"/>
                    <a:pt x="28692" y="7975"/>
                    <a:pt x="28820" y="8049"/>
                  </a:cubicBezTo>
                  <a:lnTo>
                    <a:pt x="28820" y="8049"/>
                  </a:lnTo>
                  <a:cubicBezTo>
                    <a:pt x="28609" y="7882"/>
                    <a:pt x="28425" y="7673"/>
                    <a:pt x="28290" y="7440"/>
                  </a:cubicBezTo>
                  <a:cubicBezTo>
                    <a:pt x="28135" y="7155"/>
                    <a:pt x="28123" y="6750"/>
                    <a:pt x="28361" y="6524"/>
                  </a:cubicBezTo>
                  <a:cubicBezTo>
                    <a:pt x="28454" y="6431"/>
                    <a:pt x="28585" y="6387"/>
                    <a:pt x="28714" y="6387"/>
                  </a:cubicBezTo>
                  <a:cubicBezTo>
                    <a:pt x="28803" y="6387"/>
                    <a:pt x="28890" y="6407"/>
                    <a:pt x="28965" y="6447"/>
                  </a:cubicBezTo>
                  <a:lnTo>
                    <a:pt x="28965" y="6447"/>
                  </a:lnTo>
                  <a:cubicBezTo>
                    <a:pt x="28807" y="6198"/>
                    <a:pt x="28703" y="5903"/>
                    <a:pt x="28528" y="5666"/>
                  </a:cubicBezTo>
                  <a:cubicBezTo>
                    <a:pt x="28372" y="5466"/>
                    <a:pt x="28105" y="5321"/>
                    <a:pt x="27868" y="5321"/>
                  </a:cubicBezTo>
                  <a:cubicBezTo>
                    <a:pt x="27725" y="5321"/>
                    <a:pt x="27593" y="5374"/>
                    <a:pt x="27504" y="5500"/>
                  </a:cubicBezTo>
                  <a:cubicBezTo>
                    <a:pt x="27611" y="5131"/>
                    <a:pt x="27718" y="4762"/>
                    <a:pt x="27837" y="4392"/>
                  </a:cubicBezTo>
                  <a:cubicBezTo>
                    <a:pt x="27702" y="4357"/>
                    <a:pt x="27564" y="4339"/>
                    <a:pt x="27428" y="4339"/>
                  </a:cubicBezTo>
                  <a:cubicBezTo>
                    <a:pt x="27108" y="4339"/>
                    <a:pt x="26794" y="4435"/>
                    <a:pt x="26527" y="4619"/>
                  </a:cubicBezTo>
                  <a:lnTo>
                    <a:pt x="26897" y="4059"/>
                  </a:lnTo>
                  <a:cubicBezTo>
                    <a:pt x="26839" y="3984"/>
                    <a:pt x="26764" y="3953"/>
                    <a:pt x="26683" y="3953"/>
                  </a:cubicBezTo>
                  <a:cubicBezTo>
                    <a:pt x="26480" y="3953"/>
                    <a:pt x="26235" y="4146"/>
                    <a:pt x="26099" y="4333"/>
                  </a:cubicBezTo>
                  <a:lnTo>
                    <a:pt x="24956" y="5869"/>
                  </a:lnTo>
                  <a:cubicBezTo>
                    <a:pt x="25063" y="5416"/>
                    <a:pt x="24956" y="4928"/>
                    <a:pt x="24658" y="4571"/>
                  </a:cubicBezTo>
                  <a:cubicBezTo>
                    <a:pt x="24589" y="4641"/>
                    <a:pt x="24521" y="4708"/>
                    <a:pt x="24454" y="4776"/>
                  </a:cubicBezTo>
                  <a:lnTo>
                    <a:pt x="24454" y="4776"/>
                  </a:lnTo>
                  <a:cubicBezTo>
                    <a:pt x="24536" y="4005"/>
                    <a:pt x="24502" y="3171"/>
                    <a:pt x="24051" y="2499"/>
                  </a:cubicBezTo>
                  <a:cubicBezTo>
                    <a:pt x="23769" y="2092"/>
                    <a:pt x="23265" y="1818"/>
                    <a:pt x="22790" y="1818"/>
                  </a:cubicBezTo>
                  <a:cubicBezTo>
                    <a:pt x="22544" y="1818"/>
                    <a:pt x="22306" y="1892"/>
                    <a:pt x="22110" y="2059"/>
                  </a:cubicBezTo>
                  <a:cubicBezTo>
                    <a:pt x="21853" y="1776"/>
                    <a:pt x="21490" y="1649"/>
                    <a:pt x="21119" y="1649"/>
                  </a:cubicBezTo>
                  <a:cubicBezTo>
                    <a:pt x="20441" y="1649"/>
                    <a:pt x="19736" y="2073"/>
                    <a:pt x="19598" y="2749"/>
                  </a:cubicBezTo>
                  <a:cubicBezTo>
                    <a:pt x="19408" y="1261"/>
                    <a:pt x="18205" y="118"/>
                    <a:pt x="16717" y="11"/>
                  </a:cubicBezTo>
                  <a:cubicBezTo>
                    <a:pt x="16633" y="4"/>
                    <a:pt x="16549" y="1"/>
                    <a:pt x="16466" y="1"/>
                  </a:cubicBezTo>
                  <a:close/>
                </a:path>
              </a:pathLst>
            </a:custGeom>
            <a:solidFill>
              <a:srgbClr val="1C6037">
                <a:alpha val="3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80" name="Google Shape;380;p36"/>
          <p:cNvGrpSpPr/>
          <p:nvPr/>
        </p:nvGrpSpPr>
        <p:grpSpPr>
          <a:xfrm>
            <a:off x="201228" y="2710917"/>
            <a:ext cx="961251" cy="1353348"/>
            <a:chOff x="333928" y="2605667"/>
            <a:chExt cx="961251" cy="1353348"/>
          </a:xfrm>
        </p:grpSpPr>
        <p:sp>
          <p:nvSpPr>
            <p:cNvPr id="381" name="Google Shape;381;p36"/>
            <p:cNvSpPr/>
            <p:nvPr/>
          </p:nvSpPr>
          <p:spPr>
            <a:xfrm>
              <a:off x="333928" y="2605667"/>
              <a:ext cx="958385" cy="1352765"/>
            </a:xfrm>
            <a:custGeom>
              <a:avLst/>
              <a:gdLst/>
              <a:ahLst/>
              <a:cxnLst/>
              <a:rect l="l" t="t" r="r" b="b"/>
              <a:pathLst>
                <a:path w="19730" h="27849" extrusionOk="0">
                  <a:moveTo>
                    <a:pt x="7763" y="0"/>
                  </a:moveTo>
                  <a:lnTo>
                    <a:pt x="7763" y="0"/>
                  </a:lnTo>
                  <a:cubicBezTo>
                    <a:pt x="7228" y="12"/>
                    <a:pt x="6716" y="167"/>
                    <a:pt x="6275" y="465"/>
                  </a:cubicBezTo>
                  <a:cubicBezTo>
                    <a:pt x="6096" y="560"/>
                    <a:pt x="5954" y="691"/>
                    <a:pt x="5846" y="846"/>
                  </a:cubicBezTo>
                  <a:cubicBezTo>
                    <a:pt x="5823" y="893"/>
                    <a:pt x="5787" y="941"/>
                    <a:pt x="5775" y="989"/>
                  </a:cubicBezTo>
                  <a:lnTo>
                    <a:pt x="5751" y="1012"/>
                  </a:lnTo>
                  <a:cubicBezTo>
                    <a:pt x="5715" y="1072"/>
                    <a:pt x="5680" y="1131"/>
                    <a:pt x="5656" y="1191"/>
                  </a:cubicBezTo>
                  <a:lnTo>
                    <a:pt x="5680" y="1191"/>
                  </a:lnTo>
                  <a:cubicBezTo>
                    <a:pt x="5644" y="1286"/>
                    <a:pt x="5608" y="1381"/>
                    <a:pt x="5585" y="1477"/>
                  </a:cubicBezTo>
                  <a:cubicBezTo>
                    <a:pt x="5465" y="1941"/>
                    <a:pt x="5537" y="2429"/>
                    <a:pt x="5632" y="2905"/>
                  </a:cubicBezTo>
                  <a:cubicBezTo>
                    <a:pt x="5787" y="3667"/>
                    <a:pt x="6001" y="4418"/>
                    <a:pt x="6287" y="5144"/>
                  </a:cubicBezTo>
                  <a:cubicBezTo>
                    <a:pt x="5204" y="5953"/>
                    <a:pt x="4453" y="7192"/>
                    <a:pt x="4442" y="8549"/>
                  </a:cubicBezTo>
                  <a:cubicBezTo>
                    <a:pt x="4226" y="8493"/>
                    <a:pt x="4009" y="8466"/>
                    <a:pt x="3793" y="8466"/>
                  </a:cubicBezTo>
                  <a:cubicBezTo>
                    <a:pt x="2413" y="8466"/>
                    <a:pt x="1088" y="9554"/>
                    <a:pt x="584" y="10883"/>
                  </a:cubicBezTo>
                  <a:cubicBezTo>
                    <a:pt x="0" y="12430"/>
                    <a:pt x="310" y="14157"/>
                    <a:pt x="858" y="15717"/>
                  </a:cubicBezTo>
                  <a:cubicBezTo>
                    <a:pt x="2132" y="19217"/>
                    <a:pt x="4632" y="22110"/>
                    <a:pt x="7073" y="24932"/>
                  </a:cubicBezTo>
                  <a:cubicBezTo>
                    <a:pt x="7763" y="25718"/>
                    <a:pt x="8490" y="26492"/>
                    <a:pt x="9371" y="27063"/>
                  </a:cubicBezTo>
                  <a:cubicBezTo>
                    <a:pt x="9963" y="27449"/>
                    <a:pt x="10833" y="27848"/>
                    <a:pt x="11628" y="27848"/>
                  </a:cubicBezTo>
                  <a:cubicBezTo>
                    <a:pt x="11888" y="27848"/>
                    <a:pt x="12139" y="27806"/>
                    <a:pt x="12371" y="27706"/>
                  </a:cubicBezTo>
                  <a:cubicBezTo>
                    <a:pt x="12728" y="27551"/>
                    <a:pt x="12990" y="27230"/>
                    <a:pt x="13062" y="26849"/>
                  </a:cubicBezTo>
                  <a:lnTo>
                    <a:pt x="13062" y="26849"/>
                  </a:lnTo>
                  <a:cubicBezTo>
                    <a:pt x="13050" y="26980"/>
                    <a:pt x="13978" y="27147"/>
                    <a:pt x="14086" y="27147"/>
                  </a:cubicBezTo>
                  <a:cubicBezTo>
                    <a:pt x="14143" y="27150"/>
                    <a:pt x="14201" y="27152"/>
                    <a:pt x="14260" y="27152"/>
                  </a:cubicBezTo>
                  <a:cubicBezTo>
                    <a:pt x="14609" y="27152"/>
                    <a:pt x="14962" y="27090"/>
                    <a:pt x="15288" y="26968"/>
                  </a:cubicBezTo>
                  <a:cubicBezTo>
                    <a:pt x="16050" y="26646"/>
                    <a:pt x="16729" y="26146"/>
                    <a:pt x="17253" y="25492"/>
                  </a:cubicBezTo>
                  <a:lnTo>
                    <a:pt x="17253" y="25492"/>
                  </a:lnTo>
                  <a:cubicBezTo>
                    <a:pt x="17220" y="25535"/>
                    <a:pt x="17554" y="25588"/>
                    <a:pt x="17640" y="25588"/>
                  </a:cubicBezTo>
                  <a:cubicBezTo>
                    <a:pt x="17648" y="25588"/>
                    <a:pt x="17654" y="25588"/>
                    <a:pt x="17657" y="25587"/>
                  </a:cubicBezTo>
                  <a:cubicBezTo>
                    <a:pt x="17848" y="25563"/>
                    <a:pt x="18027" y="25468"/>
                    <a:pt x="18169" y="25313"/>
                  </a:cubicBezTo>
                  <a:cubicBezTo>
                    <a:pt x="18384" y="25099"/>
                    <a:pt x="18562" y="24765"/>
                    <a:pt x="18753" y="24515"/>
                  </a:cubicBezTo>
                  <a:cubicBezTo>
                    <a:pt x="19181" y="23920"/>
                    <a:pt x="19479" y="23229"/>
                    <a:pt x="19598" y="22503"/>
                  </a:cubicBezTo>
                  <a:cubicBezTo>
                    <a:pt x="19622" y="22289"/>
                    <a:pt x="19622" y="22074"/>
                    <a:pt x="19598" y="21860"/>
                  </a:cubicBezTo>
                  <a:cubicBezTo>
                    <a:pt x="19729" y="20169"/>
                    <a:pt x="19372" y="18479"/>
                    <a:pt x="19170" y="16812"/>
                  </a:cubicBezTo>
                  <a:cubicBezTo>
                    <a:pt x="18920" y="14681"/>
                    <a:pt x="18955" y="12526"/>
                    <a:pt x="19289" y="10406"/>
                  </a:cubicBezTo>
                  <a:cubicBezTo>
                    <a:pt x="19443" y="9430"/>
                    <a:pt x="19658" y="8454"/>
                    <a:pt x="19539" y="7477"/>
                  </a:cubicBezTo>
                  <a:cubicBezTo>
                    <a:pt x="19443" y="6704"/>
                    <a:pt x="19086" y="5918"/>
                    <a:pt x="18479" y="5441"/>
                  </a:cubicBezTo>
                  <a:cubicBezTo>
                    <a:pt x="18431" y="5394"/>
                    <a:pt x="18372" y="5358"/>
                    <a:pt x="18312" y="5322"/>
                  </a:cubicBezTo>
                  <a:lnTo>
                    <a:pt x="18265" y="5299"/>
                  </a:lnTo>
                  <a:lnTo>
                    <a:pt x="18253" y="5287"/>
                  </a:lnTo>
                  <a:cubicBezTo>
                    <a:pt x="18158" y="5239"/>
                    <a:pt x="18062" y="5191"/>
                    <a:pt x="17967" y="5156"/>
                  </a:cubicBezTo>
                  <a:cubicBezTo>
                    <a:pt x="17657" y="5025"/>
                    <a:pt x="17300" y="4989"/>
                    <a:pt x="17003" y="4834"/>
                  </a:cubicBezTo>
                  <a:cubicBezTo>
                    <a:pt x="16622" y="4644"/>
                    <a:pt x="16348" y="4298"/>
                    <a:pt x="16038" y="4013"/>
                  </a:cubicBezTo>
                  <a:cubicBezTo>
                    <a:pt x="15292" y="3322"/>
                    <a:pt x="14279" y="2984"/>
                    <a:pt x="13262" y="2984"/>
                  </a:cubicBezTo>
                  <a:cubicBezTo>
                    <a:pt x="12070" y="2984"/>
                    <a:pt x="10874" y="3447"/>
                    <a:pt x="10097" y="4346"/>
                  </a:cubicBezTo>
                  <a:cubicBezTo>
                    <a:pt x="9740" y="4247"/>
                    <a:pt x="9373" y="4199"/>
                    <a:pt x="9008" y="4199"/>
                  </a:cubicBezTo>
                  <a:cubicBezTo>
                    <a:pt x="8448" y="4199"/>
                    <a:pt x="7889" y="4313"/>
                    <a:pt x="7370" y="4537"/>
                  </a:cubicBezTo>
                  <a:cubicBezTo>
                    <a:pt x="7347" y="4418"/>
                    <a:pt x="7323" y="4287"/>
                    <a:pt x="7299" y="4168"/>
                  </a:cubicBezTo>
                  <a:cubicBezTo>
                    <a:pt x="7085" y="2751"/>
                    <a:pt x="7430" y="1167"/>
                    <a:pt x="8490" y="191"/>
                  </a:cubicBezTo>
                  <a:lnTo>
                    <a:pt x="8549" y="143"/>
                  </a:lnTo>
                  <a:lnTo>
                    <a:pt x="8537" y="131"/>
                  </a:lnTo>
                  <a:lnTo>
                    <a:pt x="8585" y="96"/>
                  </a:lnTo>
                  <a:cubicBezTo>
                    <a:pt x="8525" y="72"/>
                    <a:pt x="8454" y="60"/>
                    <a:pt x="8382" y="48"/>
                  </a:cubicBezTo>
                  <a:cubicBezTo>
                    <a:pt x="8287" y="24"/>
                    <a:pt x="8180" y="12"/>
                    <a:pt x="8073" y="12"/>
                  </a:cubicBezTo>
                  <a:lnTo>
                    <a:pt x="7728" y="12"/>
                  </a:lnTo>
                  <a:lnTo>
                    <a:pt x="7763" y="0"/>
                  </a:lnTo>
                  <a:close/>
                </a:path>
              </a:pathLst>
            </a:custGeom>
            <a:solidFill>
              <a:srgbClr val="FFFFFF"/>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2" name="Google Shape;382;p36"/>
            <p:cNvSpPr/>
            <p:nvPr/>
          </p:nvSpPr>
          <p:spPr>
            <a:xfrm>
              <a:off x="334511" y="2750760"/>
              <a:ext cx="960668" cy="1208255"/>
            </a:xfrm>
            <a:custGeom>
              <a:avLst/>
              <a:gdLst/>
              <a:ahLst/>
              <a:cxnLst/>
              <a:rect l="l" t="t" r="r" b="b"/>
              <a:pathLst>
                <a:path w="19777" h="24874" extrusionOk="0">
                  <a:moveTo>
                    <a:pt x="13262" y="0"/>
                  </a:moveTo>
                  <a:cubicBezTo>
                    <a:pt x="12072" y="0"/>
                    <a:pt x="10874" y="466"/>
                    <a:pt x="10085" y="1371"/>
                  </a:cubicBezTo>
                  <a:cubicBezTo>
                    <a:pt x="9735" y="1269"/>
                    <a:pt x="9378" y="1221"/>
                    <a:pt x="9022" y="1221"/>
                  </a:cubicBezTo>
                  <a:cubicBezTo>
                    <a:pt x="6720" y="1221"/>
                    <a:pt x="4450" y="3223"/>
                    <a:pt x="4430" y="5574"/>
                  </a:cubicBezTo>
                  <a:cubicBezTo>
                    <a:pt x="4218" y="5520"/>
                    <a:pt x="4004" y="5495"/>
                    <a:pt x="3792" y="5495"/>
                  </a:cubicBezTo>
                  <a:cubicBezTo>
                    <a:pt x="2407" y="5495"/>
                    <a:pt x="1078" y="6577"/>
                    <a:pt x="572" y="7919"/>
                  </a:cubicBezTo>
                  <a:cubicBezTo>
                    <a:pt x="0" y="9455"/>
                    <a:pt x="298" y="11194"/>
                    <a:pt x="858" y="12741"/>
                  </a:cubicBezTo>
                  <a:cubicBezTo>
                    <a:pt x="2120" y="16242"/>
                    <a:pt x="4620" y="19147"/>
                    <a:pt x="7061" y="21957"/>
                  </a:cubicBezTo>
                  <a:cubicBezTo>
                    <a:pt x="7751" y="22743"/>
                    <a:pt x="8478" y="23517"/>
                    <a:pt x="9359" y="24088"/>
                  </a:cubicBezTo>
                  <a:cubicBezTo>
                    <a:pt x="9960" y="24474"/>
                    <a:pt x="10825" y="24873"/>
                    <a:pt x="11617" y="24873"/>
                  </a:cubicBezTo>
                  <a:cubicBezTo>
                    <a:pt x="11876" y="24873"/>
                    <a:pt x="12127" y="24831"/>
                    <a:pt x="12359" y="24731"/>
                  </a:cubicBezTo>
                  <a:cubicBezTo>
                    <a:pt x="12728" y="24576"/>
                    <a:pt x="12990" y="24255"/>
                    <a:pt x="13050" y="23874"/>
                  </a:cubicBezTo>
                  <a:lnTo>
                    <a:pt x="13050" y="23874"/>
                  </a:lnTo>
                  <a:cubicBezTo>
                    <a:pt x="13038" y="24017"/>
                    <a:pt x="13966" y="24160"/>
                    <a:pt x="14074" y="24171"/>
                  </a:cubicBezTo>
                  <a:cubicBezTo>
                    <a:pt x="14133" y="24175"/>
                    <a:pt x="14192" y="24177"/>
                    <a:pt x="14251" y="24177"/>
                  </a:cubicBezTo>
                  <a:cubicBezTo>
                    <a:pt x="14605" y="24177"/>
                    <a:pt x="14950" y="24115"/>
                    <a:pt x="15276" y="23993"/>
                  </a:cubicBezTo>
                  <a:cubicBezTo>
                    <a:pt x="16050" y="23671"/>
                    <a:pt x="16729" y="23171"/>
                    <a:pt x="17241" y="22516"/>
                  </a:cubicBezTo>
                  <a:lnTo>
                    <a:pt x="17241" y="22516"/>
                  </a:lnTo>
                  <a:cubicBezTo>
                    <a:pt x="17205" y="22564"/>
                    <a:pt x="17622" y="22612"/>
                    <a:pt x="17657" y="22612"/>
                  </a:cubicBezTo>
                  <a:cubicBezTo>
                    <a:pt x="17848" y="22588"/>
                    <a:pt x="18026" y="22493"/>
                    <a:pt x="18157" y="22338"/>
                  </a:cubicBezTo>
                  <a:cubicBezTo>
                    <a:pt x="18384" y="22124"/>
                    <a:pt x="18562" y="21778"/>
                    <a:pt x="18741" y="21528"/>
                  </a:cubicBezTo>
                  <a:cubicBezTo>
                    <a:pt x="19253" y="20862"/>
                    <a:pt x="19467" y="19992"/>
                    <a:pt x="19562" y="19171"/>
                  </a:cubicBezTo>
                  <a:cubicBezTo>
                    <a:pt x="19777" y="17385"/>
                    <a:pt x="19384" y="15599"/>
                    <a:pt x="19169" y="13825"/>
                  </a:cubicBezTo>
                  <a:cubicBezTo>
                    <a:pt x="18919" y="11694"/>
                    <a:pt x="18955" y="9539"/>
                    <a:pt x="19289" y="7419"/>
                  </a:cubicBezTo>
                  <a:cubicBezTo>
                    <a:pt x="19443" y="6455"/>
                    <a:pt x="19658" y="5467"/>
                    <a:pt x="19539" y="4490"/>
                  </a:cubicBezTo>
                  <a:cubicBezTo>
                    <a:pt x="19419" y="3526"/>
                    <a:pt x="18884" y="2526"/>
                    <a:pt x="17967" y="2169"/>
                  </a:cubicBezTo>
                  <a:cubicBezTo>
                    <a:pt x="17657" y="2050"/>
                    <a:pt x="17300" y="2002"/>
                    <a:pt x="17003" y="1859"/>
                  </a:cubicBezTo>
                  <a:cubicBezTo>
                    <a:pt x="16622" y="1669"/>
                    <a:pt x="16348" y="1323"/>
                    <a:pt x="16038" y="1038"/>
                  </a:cubicBezTo>
                  <a:cubicBezTo>
                    <a:pt x="15292" y="341"/>
                    <a:pt x="14280" y="0"/>
                    <a:pt x="132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3" name="Google Shape;383;p36"/>
            <p:cNvSpPr/>
            <p:nvPr/>
          </p:nvSpPr>
          <p:spPr>
            <a:xfrm>
              <a:off x="407373" y="2794672"/>
              <a:ext cx="792987" cy="374319"/>
            </a:xfrm>
            <a:custGeom>
              <a:avLst/>
              <a:gdLst/>
              <a:ahLst/>
              <a:cxnLst/>
              <a:rect l="l" t="t" r="r" b="b"/>
              <a:pathLst>
                <a:path w="16325" h="7706" extrusionOk="0">
                  <a:moveTo>
                    <a:pt x="12333" y="0"/>
                  </a:moveTo>
                  <a:cubicBezTo>
                    <a:pt x="10679" y="0"/>
                    <a:pt x="9094" y="675"/>
                    <a:pt x="7954" y="1884"/>
                  </a:cubicBezTo>
                  <a:lnTo>
                    <a:pt x="7537" y="1062"/>
                  </a:lnTo>
                  <a:cubicBezTo>
                    <a:pt x="5418" y="1110"/>
                    <a:pt x="3513" y="3051"/>
                    <a:pt x="3513" y="5182"/>
                  </a:cubicBezTo>
                  <a:cubicBezTo>
                    <a:pt x="2727" y="5253"/>
                    <a:pt x="1929" y="5408"/>
                    <a:pt x="1251" y="5813"/>
                  </a:cubicBezTo>
                  <a:cubicBezTo>
                    <a:pt x="572" y="6218"/>
                    <a:pt x="36" y="6920"/>
                    <a:pt x="1" y="7706"/>
                  </a:cubicBezTo>
                  <a:cubicBezTo>
                    <a:pt x="501" y="6611"/>
                    <a:pt x="1834" y="6218"/>
                    <a:pt x="3025" y="6087"/>
                  </a:cubicBezTo>
                  <a:cubicBezTo>
                    <a:pt x="3293" y="6060"/>
                    <a:pt x="3570" y="6043"/>
                    <a:pt x="3848" y="6043"/>
                  </a:cubicBezTo>
                  <a:cubicBezTo>
                    <a:pt x="4914" y="6043"/>
                    <a:pt x="5993" y="6284"/>
                    <a:pt x="6644" y="7087"/>
                  </a:cubicBezTo>
                  <a:cubicBezTo>
                    <a:pt x="7314" y="5267"/>
                    <a:pt x="9011" y="4232"/>
                    <a:pt x="10749" y="4232"/>
                  </a:cubicBezTo>
                  <a:cubicBezTo>
                    <a:pt x="11728" y="4232"/>
                    <a:pt x="12721" y="4561"/>
                    <a:pt x="13550" y="5265"/>
                  </a:cubicBezTo>
                  <a:cubicBezTo>
                    <a:pt x="13278" y="3576"/>
                    <a:pt x="14578" y="2038"/>
                    <a:pt x="16285" y="2038"/>
                  </a:cubicBezTo>
                  <a:cubicBezTo>
                    <a:pt x="16298" y="2038"/>
                    <a:pt x="16311" y="2038"/>
                    <a:pt x="16324" y="2039"/>
                  </a:cubicBezTo>
                  <a:cubicBezTo>
                    <a:pt x="15718" y="1847"/>
                    <a:pt x="15090" y="1751"/>
                    <a:pt x="14464" y="1751"/>
                  </a:cubicBezTo>
                  <a:cubicBezTo>
                    <a:pt x="13614" y="1751"/>
                    <a:pt x="12767" y="1927"/>
                    <a:pt x="11978" y="2277"/>
                  </a:cubicBezTo>
                  <a:cubicBezTo>
                    <a:pt x="12264" y="1658"/>
                    <a:pt x="12550" y="1039"/>
                    <a:pt x="12836" y="419"/>
                  </a:cubicBezTo>
                  <a:cubicBezTo>
                    <a:pt x="12871" y="360"/>
                    <a:pt x="12883" y="288"/>
                    <a:pt x="12883" y="217"/>
                  </a:cubicBezTo>
                  <a:cubicBezTo>
                    <a:pt x="12859" y="62"/>
                    <a:pt x="12657" y="3"/>
                    <a:pt x="12502" y="3"/>
                  </a:cubicBezTo>
                  <a:cubicBezTo>
                    <a:pt x="12446" y="1"/>
                    <a:pt x="12389" y="0"/>
                    <a:pt x="123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4" name="Google Shape;384;p36"/>
            <p:cNvSpPr/>
            <p:nvPr/>
          </p:nvSpPr>
          <p:spPr>
            <a:xfrm>
              <a:off x="609203" y="2875161"/>
              <a:ext cx="443101" cy="204792"/>
            </a:xfrm>
            <a:custGeom>
              <a:avLst/>
              <a:gdLst/>
              <a:ahLst/>
              <a:cxnLst/>
              <a:rect l="l" t="t" r="r" b="b"/>
              <a:pathLst>
                <a:path w="9122" h="4216" extrusionOk="0">
                  <a:moveTo>
                    <a:pt x="6573" y="1"/>
                  </a:moveTo>
                  <a:lnTo>
                    <a:pt x="6573" y="1"/>
                  </a:lnTo>
                  <a:cubicBezTo>
                    <a:pt x="5347" y="358"/>
                    <a:pt x="4228" y="1025"/>
                    <a:pt x="3347" y="1941"/>
                  </a:cubicBezTo>
                  <a:lnTo>
                    <a:pt x="2561" y="751"/>
                  </a:lnTo>
                  <a:cubicBezTo>
                    <a:pt x="2204" y="1275"/>
                    <a:pt x="2132" y="1941"/>
                    <a:pt x="2346" y="2537"/>
                  </a:cubicBezTo>
                  <a:cubicBezTo>
                    <a:pt x="2028" y="2473"/>
                    <a:pt x="1707" y="2442"/>
                    <a:pt x="1387" y="2442"/>
                  </a:cubicBezTo>
                  <a:cubicBezTo>
                    <a:pt x="930" y="2442"/>
                    <a:pt x="473" y="2506"/>
                    <a:pt x="25" y="2632"/>
                  </a:cubicBezTo>
                  <a:cubicBezTo>
                    <a:pt x="215" y="2834"/>
                    <a:pt x="418" y="3037"/>
                    <a:pt x="644" y="3215"/>
                  </a:cubicBezTo>
                  <a:cubicBezTo>
                    <a:pt x="799" y="3346"/>
                    <a:pt x="965" y="3465"/>
                    <a:pt x="1132" y="3584"/>
                  </a:cubicBezTo>
                  <a:cubicBezTo>
                    <a:pt x="691" y="3632"/>
                    <a:pt x="275" y="3858"/>
                    <a:pt x="1" y="4215"/>
                  </a:cubicBezTo>
                  <a:cubicBezTo>
                    <a:pt x="355" y="4129"/>
                    <a:pt x="714" y="4084"/>
                    <a:pt x="1074" y="4084"/>
                  </a:cubicBezTo>
                  <a:cubicBezTo>
                    <a:pt x="1260" y="4084"/>
                    <a:pt x="1446" y="4096"/>
                    <a:pt x="1632" y="4120"/>
                  </a:cubicBezTo>
                  <a:cubicBezTo>
                    <a:pt x="1744" y="4134"/>
                    <a:pt x="1851" y="4141"/>
                    <a:pt x="1954" y="4141"/>
                  </a:cubicBezTo>
                  <a:cubicBezTo>
                    <a:pt x="2810" y="4141"/>
                    <a:pt x="3359" y="3679"/>
                    <a:pt x="4061" y="3180"/>
                  </a:cubicBezTo>
                  <a:cubicBezTo>
                    <a:pt x="4687" y="2736"/>
                    <a:pt x="5491" y="2521"/>
                    <a:pt x="6274" y="2521"/>
                  </a:cubicBezTo>
                  <a:cubicBezTo>
                    <a:pt x="6562" y="2521"/>
                    <a:pt x="6848" y="2550"/>
                    <a:pt x="7121" y="2608"/>
                  </a:cubicBezTo>
                  <a:cubicBezTo>
                    <a:pt x="6728" y="2287"/>
                    <a:pt x="6264" y="2072"/>
                    <a:pt x="5763" y="2013"/>
                  </a:cubicBezTo>
                  <a:cubicBezTo>
                    <a:pt x="6694" y="1672"/>
                    <a:pt x="7678" y="1501"/>
                    <a:pt x="8670" y="1501"/>
                  </a:cubicBezTo>
                  <a:cubicBezTo>
                    <a:pt x="8820" y="1501"/>
                    <a:pt x="8971" y="1505"/>
                    <a:pt x="9121" y="1513"/>
                  </a:cubicBezTo>
                  <a:cubicBezTo>
                    <a:pt x="8397" y="1147"/>
                    <a:pt x="7601" y="957"/>
                    <a:pt x="6801" y="957"/>
                  </a:cubicBezTo>
                  <a:cubicBezTo>
                    <a:pt x="6482" y="957"/>
                    <a:pt x="6162" y="987"/>
                    <a:pt x="5847" y="1048"/>
                  </a:cubicBezTo>
                  <a:cubicBezTo>
                    <a:pt x="6121" y="727"/>
                    <a:pt x="6371" y="382"/>
                    <a:pt x="6573" y="1"/>
                  </a:cubicBezTo>
                  <a:close/>
                </a:path>
              </a:pathLst>
            </a:custGeom>
            <a:solidFill>
              <a:srgbClr val="FF7200">
                <a:alpha val="5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5" name="Google Shape;385;p36"/>
            <p:cNvSpPr/>
            <p:nvPr/>
          </p:nvSpPr>
          <p:spPr>
            <a:xfrm>
              <a:off x="391781" y="3126731"/>
              <a:ext cx="248704" cy="255699"/>
            </a:xfrm>
            <a:custGeom>
              <a:avLst/>
              <a:gdLst/>
              <a:ahLst/>
              <a:cxnLst/>
              <a:rect l="l" t="t" r="r" b="b"/>
              <a:pathLst>
                <a:path w="5120" h="5264" extrusionOk="0">
                  <a:moveTo>
                    <a:pt x="3381" y="1"/>
                  </a:moveTo>
                  <a:cubicBezTo>
                    <a:pt x="2405" y="13"/>
                    <a:pt x="1476" y="382"/>
                    <a:pt x="762" y="1061"/>
                  </a:cubicBezTo>
                  <a:cubicBezTo>
                    <a:pt x="36" y="1715"/>
                    <a:pt x="0" y="2882"/>
                    <a:pt x="155" y="3811"/>
                  </a:cubicBezTo>
                  <a:cubicBezTo>
                    <a:pt x="238" y="4347"/>
                    <a:pt x="429" y="4882"/>
                    <a:pt x="822" y="5263"/>
                  </a:cubicBezTo>
                  <a:cubicBezTo>
                    <a:pt x="738" y="4632"/>
                    <a:pt x="762" y="3989"/>
                    <a:pt x="893" y="3370"/>
                  </a:cubicBezTo>
                  <a:cubicBezTo>
                    <a:pt x="929" y="3251"/>
                    <a:pt x="965" y="3144"/>
                    <a:pt x="1000" y="3025"/>
                  </a:cubicBezTo>
                  <a:cubicBezTo>
                    <a:pt x="1679" y="1239"/>
                    <a:pt x="3477" y="1322"/>
                    <a:pt x="5001" y="882"/>
                  </a:cubicBezTo>
                  <a:cubicBezTo>
                    <a:pt x="5048" y="870"/>
                    <a:pt x="5084" y="858"/>
                    <a:pt x="5108" y="822"/>
                  </a:cubicBezTo>
                  <a:cubicBezTo>
                    <a:pt x="5120" y="763"/>
                    <a:pt x="5108" y="703"/>
                    <a:pt x="5060" y="668"/>
                  </a:cubicBezTo>
                  <a:cubicBezTo>
                    <a:pt x="4679" y="168"/>
                    <a:pt x="4001" y="1"/>
                    <a:pt x="3381"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6" name="Google Shape;386;p36"/>
            <p:cNvSpPr/>
            <p:nvPr/>
          </p:nvSpPr>
          <p:spPr>
            <a:xfrm>
              <a:off x="721411" y="3043230"/>
              <a:ext cx="161415" cy="420757"/>
            </a:xfrm>
            <a:custGeom>
              <a:avLst/>
              <a:gdLst/>
              <a:ahLst/>
              <a:cxnLst/>
              <a:rect l="l" t="t" r="r" b="b"/>
              <a:pathLst>
                <a:path w="3323" h="8662" extrusionOk="0">
                  <a:moveTo>
                    <a:pt x="2844" y="0"/>
                  </a:moveTo>
                  <a:cubicBezTo>
                    <a:pt x="2278" y="0"/>
                    <a:pt x="1342" y="873"/>
                    <a:pt x="1120" y="1184"/>
                  </a:cubicBezTo>
                  <a:cubicBezTo>
                    <a:pt x="1" y="2780"/>
                    <a:pt x="394" y="5292"/>
                    <a:pt x="1013" y="7006"/>
                  </a:cubicBezTo>
                  <a:cubicBezTo>
                    <a:pt x="1239" y="7637"/>
                    <a:pt x="1548" y="8256"/>
                    <a:pt x="2084" y="8661"/>
                  </a:cubicBezTo>
                  <a:cubicBezTo>
                    <a:pt x="2203" y="8614"/>
                    <a:pt x="2203" y="8447"/>
                    <a:pt x="2180" y="8328"/>
                  </a:cubicBezTo>
                  <a:cubicBezTo>
                    <a:pt x="1906" y="6625"/>
                    <a:pt x="1513" y="4685"/>
                    <a:pt x="2144" y="3006"/>
                  </a:cubicBezTo>
                  <a:cubicBezTo>
                    <a:pt x="2358" y="2422"/>
                    <a:pt x="2644" y="1875"/>
                    <a:pt x="2977" y="1351"/>
                  </a:cubicBezTo>
                  <a:cubicBezTo>
                    <a:pt x="3144" y="1065"/>
                    <a:pt x="3323" y="744"/>
                    <a:pt x="3263" y="422"/>
                  </a:cubicBezTo>
                  <a:cubicBezTo>
                    <a:pt x="3263" y="398"/>
                    <a:pt x="3251" y="374"/>
                    <a:pt x="3251" y="363"/>
                  </a:cubicBezTo>
                  <a:cubicBezTo>
                    <a:pt x="3187" y="102"/>
                    <a:pt x="3037" y="0"/>
                    <a:pt x="2844"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7" name="Google Shape;387;p36"/>
            <p:cNvSpPr/>
            <p:nvPr/>
          </p:nvSpPr>
          <p:spPr>
            <a:xfrm>
              <a:off x="1126283" y="2920870"/>
              <a:ext cx="130715" cy="289216"/>
            </a:xfrm>
            <a:custGeom>
              <a:avLst/>
              <a:gdLst/>
              <a:ahLst/>
              <a:cxnLst/>
              <a:rect l="l" t="t" r="r" b="b"/>
              <a:pathLst>
                <a:path w="2691" h="5954" extrusionOk="0">
                  <a:moveTo>
                    <a:pt x="1334" y="0"/>
                  </a:moveTo>
                  <a:cubicBezTo>
                    <a:pt x="1095" y="0"/>
                    <a:pt x="869" y="72"/>
                    <a:pt x="667" y="191"/>
                  </a:cubicBezTo>
                  <a:cubicBezTo>
                    <a:pt x="488" y="274"/>
                    <a:pt x="322" y="393"/>
                    <a:pt x="191" y="536"/>
                  </a:cubicBezTo>
                  <a:cubicBezTo>
                    <a:pt x="48" y="691"/>
                    <a:pt x="0" y="893"/>
                    <a:pt x="36" y="1096"/>
                  </a:cubicBezTo>
                  <a:cubicBezTo>
                    <a:pt x="60" y="1179"/>
                    <a:pt x="119" y="1250"/>
                    <a:pt x="191" y="1286"/>
                  </a:cubicBezTo>
                  <a:cubicBezTo>
                    <a:pt x="252" y="1309"/>
                    <a:pt x="323" y="1322"/>
                    <a:pt x="395" y="1322"/>
                  </a:cubicBezTo>
                  <a:cubicBezTo>
                    <a:pt x="435" y="1322"/>
                    <a:pt x="474" y="1318"/>
                    <a:pt x="512" y="1310"/>
                  </a:cubicBezTo>
                  <a:cubicBezTo>
                    <a:pt x="545" y="1307"/>
                    <a:pt x="578" y="1306"/>
                    <a:pt x="609" y="1306"/>
                  </a:cubicBezTo>
                  <a:cubicBezTo>
                    <a:pt x="1467" y="1306"/>
                    <a:pt x="1659" y="2371"/>
                    <a:pt x="1762" y="3048"/>
                  </a:cubicBezTo>
                  <a:cubicBezTo>
                    <a:pt x="1869" y="4013"/>
                    <a:pt x="1929" y="4989"/>
                    <a:pt x="1905" y="5953"/>
                  </a:cubicBezTo>
                  <a:cubicBezTo>
                    <a:pt x="2500" y="4477"/>
                    <a:pt x="2691" y="2858"/>
                    <a:pt x="2429" y="1286"/>
                  </a:cubicBezTo>
                  <a:cubicBezTo>
                    <a:pt x="2357" y="893"/>
                    <a:pt x="2250" y="500"/>
                    <a:pt x="1953" y="250"/>
                  </a:cubicBezTo>
                  <a:cubicBezTo>
                    <a:pt x="1786" y="84"/>
                    <a:pt x="1560" y="0"/>
                    <a:pt x="1334"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8" name="Google Shape;388;p36"/>
            <p:cNvSpPr/>
            <p:nvPr/>
          </p:nvSpPr>
          <p:spPr>
            <a:xfrm>
              <a:off x="694792" y="3160296"/>
              <a:ext cx="260896" cy="724108"/>
            </a:xfrm>
            <a:custGeom>
              <a:avLst/>
              <a:gdLst/>
              <a:ahLst/>
              <a:cxnLst/>
              <a:rect l="l" t="t" r="r" b="b"/>
              <a:pathLst>
                <a:path w="5371" h="14907" extrusionOk="0">
                  <a:moveTo>
                    <a:pt x="537" y="0"/>
                  </a:moveTo>
                  <a:cubicBezTo>
                    <a:pt x="203" y="596"/>
                    <a:pt x="25" y="1262"/>
                    <a:pt x="13" y="1941"/>
                  </a:cubicBezTo>
                  <a:cubicBezTo>
                    <a:pt x="1" y="2620"/>
                    <a:pt x="96" y="3298"/>
                    <a:pt x="275" y="3953"/>
                  </a:cubicBezTo>
                  <a:cubicBezTo>
                    <a:pt x="453" y="4620"/>
                    <a:pt x="692" y="5251"/>
                    <a:pt x="930" y="5870"/>
                  </a:cubicBezTo>
                  <a:cubicBezTo>
                    <a:pt x="1168" y="6501"/>
                    <a:pt x="1406" y="7132"/>
                    <a:pt x="1656" y="7763"/>
                  </a:cubicBezTo>
                  <a:cubicBezTo>
                    <a:pt x="2156" y="9002"/>
                    <a:pt x="2680" y="10252"/>
                    <a:pt x="3275" y="11466"/>
                  </a:cubicBezTo>
                  <a:cubicBezTo>
                    <a:pt x="3561" y="12073"/>
                    <a:pt x="3871" y="12669"/>
                    <a:pt x="4192" y="13264"/>
                  </a:cubicBezTo>
                  <a:cubicBezTo>
                    <a:pt x="4502" y="13859"/>
                    <a:pt x="4894" y="14419"/>
                    <a:pt x="5371" y="14907"/>
                  </a:cubicBezTo>
                  <a:cubicBezTo>
                    <a:pt x="4942" y="14383"/>
                    <a:pt x="4585" y="13812"/>
                    <a:pt x="4299" y="13193"/>
                  </a:cubicBezTo>
                  <a:cubicBezTo>
                    <a:pt x="4001" y="12597"/>
                    <a:pt x="3716" y="11990"/>
                    <a:pt x="3454" y="11371"/>
                  </a:cubicBezTo>
                  <a:cubicBezTo>
                    <a:pt x="2906" y="10133"/>
                    <a:pt x="2394" y="8894"/>
                    <a:pt x="1894" y="7644"/>
                  </a:cubicBezTo>
                  <a:cubicBezTo>
                    <a:pt x="1644" y="7025"/>
                    <a:pt x="1394" y="6394"/>
                    <a:pt x="1156" y="5775"/>
                  </a:cubicBezTo>
                  <a:cubicBezTo>
                    <a:pt x="906" y="5144"/>
                    <a:pt x="656" y="4525"/>
                    <a:pt x="465" y="3894"/>
                  </a:cubicBezTo>
                  <a:cubicBezTo>
                    <a:pt x="263" y="3263"/>
                    <a:pt x="156" y="2608"/>
                    <a:pt x="144" y="1941"/>
                  </a:cubicBezTo>
                  <a:cubicBezTo>
                    <a:pt x="108" y="1274"/>
                    <a:pt x="251" y="608"/>
                    <a:pt x="5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9" name="Google Shape;389;p36"/>
            <p:cNvSpPr/>
            <p:nvPr/>
          </p:nvSpPr>
          <p:spPr>
            <a:xfrm>
              <a:off x="1086355" y="3089716"/>
              <a:ext cx="96616" cy="740332"/>
            </a:xfrm>
            <a:custGeom>
              <a:avLst/>
              <a:gdLst/>
              <a:ahLst/>
              <a:cxnLst/>
              <a:rect l="l" t="t" r="r" b="b"/>
              <a:pathLst>
                <a:path w="1989" h="15241" extrusionOk="0">
                  <a:moveTo>
                    <a:pt x="1" y="1"/>
                  </a:moveTo>
                  <a:cubicBezTo>
                    <a:pt x="524" y="1180"/>
                    <a:pt x="715" y="2465"/>
                    <a:pt x="774" y="3751"/>
                  </a:cubicBezTo>
                  <a:cubicBezTo>
                    <a:pt x="834" y="5025"/>
                    <a:pt x="727" y="6323"/>
                    <a:pt x="798" y="7621"/>
                  </a:cubicBezTo>
                  <a:cubicBezTo>
                    <a:pt x="846" y="8907"/>
                    <a:pt x="1013" y="10204"/>
                    <a:pt x="1274" y="11467"/>
                  </a:cubicBezTo>
                  <a:cubicBezTo>
                    <a:pt x="1405" y="12098"/>
                    <a:pt x="1572" y="12729"/>
                    <a:pt x="1739" y="13348"/>
                  </a:cubicBezTo>
                  <a:cubicBezTo>
                    <a:pt x="1822" y="13657"/>
                    <a:pt x="1882" y="13979"/>
                    <a:pt x="1917" y="14288"/>
                  </a:cubicBezTo>
                  <a:cubicBezTo>
                    <a:pt x="1941" y="14610"/>
                    <a:pt x="1906" y="14931"/>
                    <a:pt x="1810" y="15241"/>
                  </a:cubicBezTo>
                  <a:cubicBezTo>
                    <a:pt x="1870" y="15098"/>
                    <a:pt x="1917" y="14931"/>
                    <a:pt x="1941" y="14776"/>
                  </a:cubicBezTo>
                  <a:cubicBezTo>
                    <a:pt x="1977" y="14610"/>
                    <a:pt x="1989" y="14455"/>
                    <a:pt x="1977" y="14288"/>
                  </a:cubicBezTo>
                  <a:cubicBezTo>
                    <a:pt x="1965" y="13967"/>
                    <a:pt x="1929" y="13645"/>
                    <a:pt x="1858" y="13324"/>
                  </a:cubicBezTo>
                  <a:cubicBezTo>
                    <a:pt x="1715" y="12693"/>
                    <a:pt x="1572" y="12062"/>
                    <a:pt x="1465" y="11431"/>
                  </a:cubicBezTo>
                  <a:cubicBezTo>
                    <a:pt x="1239" y="10169"/>
                    <a:pt x="1096" y="8895"/>
                    <a:pt x="1048" y="7609"/>
                  </a:cubicBezTo>
                  <a:cubicBezTo>
                    <a:pt x="1024" y="6954"/>
                    <a:pt x="1013" y="6311"/>
                    <a:pt x="1024" y="5668"/>
                  </a:cubicBezTo>
                  <a:cubicBezTo>
                    <a:pt x="1024" y="5037"/>
                    <a:pt x="1013" y="4382"/>
                    <a:pt x="965" y="3739"/>
                  </a:cubicBezTo>
                  <a:cubicBezTo>
                    <a:pt x="929" y="3085"/>
                    <a:pt x="834" y="2442"/>
                    <a:pt x="691" y="1811"/>
                  </a:cubicBezTo>
                  <a:cubicBezTo>
                    <a:pt x="536" y="1180"/>
                    <a:pt x="298" y="572"/>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0" name="Google Shape;390;p36"/>
            <p:cNvSpPr/>
            <p:nvPr/>
          </p:nvSpPr>
          <p:spPr>
            <a:xfrm>
              <a:off x="424715" y="2896874"/>
              <a:ext cx="775063" cy="268668"/>
            </a:xfrm>
            <a:custGeom>
              <a:avLst/>
              <a:gdLst/>
              <a:ahLst/>
              <a:cxnLst/>
              <a:rect l="l" t="t" r="r" b="b"/>
              <a:pathLst>
                <a:path w="15956" h="5531" extrusionOk="0">
                  <a:moveTo>
                    <a:pt x="15505" y="0"/>
                  </a:moveTo>
                  <a:cubicBezTo>
                    <a:pt x="14823" y="0"/>
                    <a:pt x="14160" y="284"/>
                    <a:pt x="13681" y="792"/>
                  </a:cubicBezTo>
                  <a:cubicBezTo>
                    <a:pt x="13149" y="1378"/>
                    <a:pt x="12924" y="2173"/>
                    <a:pt x="13051" y="2950"/>
                  </a:cubicBezTo>
                  <a:lnTo>
                    <a:pt x="13051" y="2950"/>
                  </a:lnTo>
                  <a:cubicBezTo>
                    <a:pt x="12507" y="2629"/>
                    <a:pt x="11919" y="2396"/>
                    <a:pt x="11312" y="2268"/>
                  </a:cubicBezTo>
                  <a:cubicBezTo>
                    <a:pt x="10960" y="2191"/>
                    <a:pt x="10606" y="2152"/>
                    <a:pt x="10254" y="2152"/>
                  </a:cubicBezTo>
                  <a:cubicBezTo>
                    <a:pt x="9901" y="2152"/>
                    <a:pt x="9550" y="2191"/>
                    <a:pt x="9204" y="2268"/>
                  </a:cubicBezTo>
                  <a:cubicBezTo>
                    <a:pt x="8502" y="2435"/>
                    <a:pt x="7871" y="2768"/>
                    <a:pt x="7335" y="3256"/>
                  </a:cubicBezTo>
                  <a:cubicBezTo>
                    <a:pt x="6850" y="3687"/>
                    <a:pt x="6502" y="4245"/>
                    <a:pt x="6308" y="4867"/>
                  </a:cubicBezTo>
                  <a:lnTo>
                    <a:pt x="6308" y="4867"/>
                  </a:lnTo>
                  <a:cubicBezTo>
                    <a:pt x="5902" y="4471"/>
                    <a:pt x="5399" y="4191"/>
                    <a:pt x="4859" y="4042"/>
                  </a:cubicBezTo>
                  <a:cubicBezTo>
                    <a:pt x="4420" y="3931"/>
                    <a:pt x="3975" y="3875"/>
                    <a:pt x="3529" y="3875"/>
                  </a:cubicBezTo>
                  <a:cubicBezTo>
                    <a:pt x="3357" y="3875"/>
                    <a:pt x="3185" y="3883"/>
                    <a:pt x="3013" y="3899"/>
                  </a:cubicBezTo>
                  <a:cubicBezTo>
                    <a:pt x="2394" y="3971"/>
                    <a:pt x="1799" y="4114"/>
                    <a:pt x="1227" y="4328"/>
                  </a:cubicBezTo>
                  <a:cubicBezTo>
                    <a:pt x="1084" y="4388"/>
                    <a:pt x="941" y="4435"/>
                    <a:pt x="798" y="4507"/>
                  </a:cubicBezTo>
                  <a:cubicBezTo>
                    <a:pt x="656" y="4566"/>
                    <a:pt x="525" y="4650"/>
                    <a:pt x="406" y="4745"/>
                  </a:cubicBezTo>
                  <a:cubicBezTo>
                    <a:pt x="275" y="4840"/>
                    <a:pt x="167" y="4959"/>
                    <a:pt x="96" y="5090"/>
                  </a:cubicBezTo>
                  <a:cubicBezTo>
                    <a:pt x="13" y="5221"/>
                    <a:pt x="1" y="5388"/>
                    <a:pt x="36" y="5531"/>
                  </a:cubicBezTo>
                  <a:cubicBezTo>
                    <a:pt x="1" y="5376"/>
                    <a:pt x="25" y="5221"/>
                    <a:pt x="108" y="5090"/>
                  </a:cubicBezTo>
                  <a:cubicBezTo>
                    <a:pt x="191" y="4959"/>
                    <a:pt x="298" y="4852"/>
                    <a:pt x="417" y="4769"/>
                  </a:cubicBezTo>
                  <a:cubicBezTo>
                    <a:pt x="548" y="4685"/>
                    <a:pt x="679" y="4614"/>
                    <a:pt x="822" y="4554"/>
                  </a:cubicBezTo>
                  <a:cubicBezTo>
                    <a:pt x="953" y="4495"/>
                    <a:pt x="1096" y="4459"/>
                    <a:pt x="1239" y="4399"/>
                  </a:cubicBezTo>
                  <a:cubicBezTo>
                    <a:pt x="1822" y="4221"/>
                    <a:pt x="2418" y="4090"/>
                    <a:pt x="3013" y="4042"/>
                  </a:cubicBezTo>
                  <a:cubicBezTo>
                    <a:pt x="3148" y="4032"/>
                    <a:pt x="3282" y="4026"/>
                    <a:pt x="3416" y="4026"/>
                  </a:cubicBezTo>
                  <a:cubicBezTo>
                    <a:pt x="3884" y="4026"/>
                    <a:pt x="4345" y="4091"/>
                    <a:pt x="4799" y="4221"/>
                  </a:cubicBezTo>
                  <a:cubicBezTo>
                    <a:pt x="5359" y="4388"/>
                    <a:pt x="5871" y="4709"/>
                    <a:pt x="6275" y="5161"/>
                  </a:cubicBezTo>
                  <a:lnTo>
                    <a:pt x="6418" y="5316"/>
                  </a:lnTo>
                  <a:lnTo>
                    <a:pt x="6478" y="5102"/>
                  </a:lnTo>
                  <a:cubicBezTo>
                    <a:pt x="6644" y="4459"/>
                    <a:pt x="7002" y="3876"/>
                    <a:pt x="7502" y="3423"/>
                  </a:cubicBezTo>
                  <a:cubicBezTo>
                    <a:pt x="8002" y="2971"/>
                    <a:pt x="8609" y="2661"/>
                    <a:pt x="9264" y="2494"/>
                  </a:cubicBezTo>
                  <a:cubicBezTo>
                    <a:pt x="9613" y="2418"/>
                    <a:pt x="9968" y="2379"/>
                    <a:pt x="10325" y="2379"/>
                  </a:cubicBezTo>
                  <a:cubicBezTo>
                    <a:pt x="10638" y="2379"/>
                    <a:pt x="10952" y="2409"/>
                    <a:pt x="11264" y="2471"/>
                  </a:cubicBezTo>
                  <a:cubicBezTo>
                    <a:pt x="11931" y="2614"/>
                    <a:pt x="12562" y="2864"/>
                    <a:pt x="13145" y="3221"/>
                  </a:cubicBezTo>
                  <a:lnTo>
                    <a:pt x="13348" y="3340"/>
                  </a:lnTo>
                  <a:lnTo>
                    <a:pt x="13288" y="3114"/>
                  </a:lnTo>
                  <a:cubicBezTo>
                    <a:pt x="13062" y="2328"/>
                    <a:pt x="13241" y="1494"/>
                    <a:pt x="13764" y="875"/>
                  </a:cubicBezTo>
                  <a:cubicBezTo>
                    <a:pt x="14241" y="327"/>
                    <a:pt x="14924" y="21"/>
                    <a:pt x="15634" y="21"/>
                  </a:cubicBezTo>
                  <a:cubicBezTo>
                    <a:pt x="15741" y="21"/>
                    <a:pt x="15848" y="28"/>
                    <a:pt x="15955" y="42"/>
                  </a:cubicBezTo>
                  <a:cubicBezTo>
                    <a:pt x="15805" y="14"/>
                    <a:pt x="15655" y="0"/>
                    <a:pt x="15505"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1" name="Google Shape;391;p36"/>
            <p:cNvSpPr/>
            <p:nvPr/>
          </p:nvSpPr>
          <p:spPr>
            <a:xfrm>
              <a:off x="334511" y="2750760"/>
              <a:ext cx="956636" cy="1208255"/>
            </a:xfrm>
            <a:custGeom>
              <a:avLst/>
              <a:gdLst/>
              <a:ahLst/>
              <a:cxnLst/>
              <a:rect l="l" t="t" r="r" b="b"/>
              <a:pathLst>
                <a:path w="19694" h="24874" extrusionOk="0">
                  <a:moveTo>
                    <a:pt x="13262" y="0"/>
                  </a:moveTo>
                  <a:cubicBezTo>
                    <a:pt x="12072" y="0"/>
                    <a:pt x="10874" y="466"/>
                    <a:pt x="10085" y="1371"/>
                  </a:cubicBezTo>
                  <a:cubicBezTo>
                    <a:pt x="9734" y="1268"/>
                    <a:pt x="9376" y="1220"/>
                    <a:pt x="9018" y="1220"/>
                  </a:cubicBezTo>
                  <a:cubicBezTo>
                    <a:pt x="6718" y="1220"/>
                    <a:pt x="4450" y="3214"/>
                    <a:pt x="4430" y="5574"/>
                  </a:cubicBezTo>
                  <a:cubicBezTo>
                    <a:pt x="4214" y="5518"/>
                    <a:pt x="3997" y="5491"/>
                    <a:pt x="3781" y="5491"/>
                  </a:cubicBezTo>
                  <a:cubicBezTo>
                    <a:pt x="2401" y="5491"/>
                    <a:pt x="1078" y="6579"/>
                    <a:pt x="584" y="7908"/>
                  </a:cubicBezTo>
                  <a:cubicBezTo>
                    <a:pt x="0" y="9455"/>
                    <a:pt x="298" y="11194"/>
                    <a:pt x="858" y="12741"/>
                  </a:cubicBezTo>
                  <a:cubicBezTo>
                    <a:pt x="2132" y="16242"/>
                    <a:pt x="4620" y="19135"/>
                    <a:pt x="7073" y="21957"/>
                  </a:cubicBezTo>
                  <a:cubicBezTo>
                    <a:pt x="7751" y="22731"/>
                    <a:pt x="8478" y="23517"/>
                    <a:pt x="9359" y="24088"/>
                  </a:cubicBezTo>
                  <a:cubicBezTo>
                    <a:pt x="9960" y="24474"/>
                    <a:pt x="10832" y="24873"/>
                    <a:pt x="11622" y="24873"/>
                  </a:cubicBezTo>
                  <a:cubicBezTo>
                    <a:pt x="11881" y="24873"/>
                    <a:pt x="12130" y="24831"/>
                    <a:pt x="12359" y="24731"/>
                  </a:cubicBezTo>
                  <a:cubicBezTo>
                    <a:pt x="12728" y="24576"/>
                    <a:pt x="12990" y="24255"/>
                    <a:pt x="13062" y="23874"/>
                  </a:cubicBezTo>
                  <a:lnTo>
                    <a:pt x="13062" y="23874"/>
                  </a:lnTo>
                  <a:cubicBezTo>
                    <a:pt x="13038" y="24005"/>
                    <a:pt x="13966" y="24160"/>
                    <a:pt x="14085" y="24171"/>
                  </a:cubicBezTo>
                  <a:cubicBezTo>
                    <a:pt x="14143" y="24175"/>
                    <a:pt x="14201" y="24177"/>
                    <a:pt x="14260" y="24177"/>
                  </a:cubicBezTo>
                  <a:cubicBezTo>
                    <a:pt x="14609" y="24177"/>
                    <a:pt x="14961" y="24115"/>
                    <a:pt x="15288" y="23993"/>
                  </a:cubicBezTo>
                  <a:cubicBezTo>
                    <a:pt x="16049" y="23672"/>
                    <a:pt x="16727" y="23161"/>
                    <a:pt x="17250" y="22519"/>
                  </a:cubicBezTo>
                  <a:lnTo>
                    <a:pt x="17250" y="22519"/>
                  </a:lnTo>
                  <a:cubicBezTo>
                    <a:pt x="17221" y="22566"/>
                    <a:pt x="17622" y="22612"/>
                    <a:pt x="17657" y="22612"/>
                  </a:cubicBezTo>
                  <a:cubicBezTo>
                    <a:pt x="17848" y="22588"/>
                    <a:pt x="18038" y="22481"/>
                    <a:pt x="18169" y="22338"/>
                  </a:cubicBezTo>
                  <a:cubicBezTo>
                    <a:pt x="18384" y="22124"/>
                    <a:pt x="18562" y="21778"/>
                    <a:pt x="18753" y="21528"/>
                  </a:cubicBezTo>
                  <a:cubicBezTo>
                    <a:pt x="19181" y="20945"/>
                    <a:pt x="19479" y="20254"/>
                    <a:pt x="19598" y="19528"/>
                  </a:cubicBezTo>
                  <a:cubicBezTo>
                    <a:pt x="19693" y="18945"/>
                    <a:pt x="19396" y="18147"/>
                    <a:pt x="19562" y="17599"/>
                  </a:cubicBezTo>
                  <a:lnTo>
                    <a:pt x="19562" y="17599"/>
                  </a:lnTo>
                  <a:cubicBezTo>
                    <a:pt x="19419" y="18040"/>
                    <a:pt x="19051" y="18501"/>
                    <a:pt x="18601" y="18501"/>
                  </a:cubicBezTo>
                  <a:cubicBezTo>
                    <a:pt x="18565" y="18501"/>
                    <a:pt x="18528" y="18498"/>
                    <a:pt x="18491" y="18492"/>
                  </a:cubicBezTo>
                  <a:cubicBezTo>
                    <a:pt x="17943" y="18397"/>
                    <a:pt x="17729" y="17718"/>
                    <a:pt x="17681" y="17159"/>
                  </a:cubicBezTo>
                  <a:cubicBezTo>
                    <a:pt x="17491" y="15182"/>
                    <a:pt x="17812" y="13194"/>
                    <a:pt x="17657" y="11206"/>
                  </a:cubicBezTo>
                  <a:cubicBezTo>
                    <a:pt x="17503" y="9217"/>
                    <a:pt x="16717" y="7110"/>
                    <a:pt x="14978" y="6145"/>
                  </a:cubicBezTo>
                  <a:lnTo>
                    <a:pt x="14978" y="6145"/>
                  </a:lnTo>
                  <a:cubicBezTo>
                    <a:pt x="16098" y="8241"/>
                    <a:pt x="16586" y="10610"/>
                    <a:pt x="16371" y="12968"/>
                  </a:cubicBezTo>
                  <a:cubicBezTo>
                    <a:pt x="16145" y="15420"/>
                    <a:pt x="16312" y="17897"/>
                    <a:pt x="16002" y="20361"/>
                  </a:cubicBezTo>
                  <a:cubicBezTo>
                    <a:pt x="15943" y="20766"/>
                    <a:pt x="15883" y="21195"/>
                    <a:pt x="15609" y="21504"/>
                  </a:cubicBezTo>
                  <a:cubicBezTo>
                    <a:pt x="15370" y="21787"/>
                    <a:pt x="15004" y="21914"/>
                    <a:pt x="14627" y="21914"/>
                  </a:cubicBezTo>
                  <a:cubicBezTo>
                    <a:pt x="14368" y="21914"/>
                    <a:pt x="14104" y="21854"/>
                    <a:pt x="13871" y="21743"/>
                  </a:cubicBezTo>
                  <a:cubicBezTo>
                    <a:pt x="13300" y="21457"/>
                    <a:pt x="12895" y="20933"/>
                    <a:pt x="12550" y="20397"/>
                  </a:cubicBezTo>
                  <a:cubicBezTo>
                    <a:pt x="11323" y="18516"/>
                    <a:pt x="10787" y="16373"/>
                    <a:pt x="9871" y="14361"/>
                  </a:cubicBezTo>
                  <a:cubicBezTo>
                    <a:pt x="9383" y="13313"/>
                    <a:pt x="9002" y="12206"/>
                    <a:pt x="8740" y="11075"/>
                  </a:cubicBezTo>
                  <a:cubicBezTo>
                    <a:pt x="8585" y="10455"/>
                    <a:pt x="7942" y="8467"/>
                    <a:pt x="8275" y="7908"/>
                  </a:cubicBezTo>
                  <a:lnTo>
                    <a:pt x="8275" y="7908"/>
                  </a:lnTo>
                  <a:cubicBezTo>
                    <a:pt x="7013" y="10003"/>
                    <a:pt x="7525" y="12408"/>
                    <a:pt x="8418" y="14527"/>
                  </a:cubicBezTo>
                  <a:cubicBezTo>
                    <a:pt x="9109" y="16147"/>
                    <a:pt x="9799" y="17766"/>
                    <a:pt x="10454" y="19409"/>
                  </a:cubicBezTo>
                  <a:cubicBezTo>
                    <a:pt x="10752" y="20147"/>
                    <a:pt x="11109" y="20862"/>
                    <a:pt x="11514" y="21564"/>
                  </a:cubicBezTo>
                  <a:cubicBezTo>
                    <a:pt x="11644" y="21801"/>
                    <a:pt x="12460" y="23457"/>
                    <a:pt x="12725" y="23457"/>
                  </a:cubicBezTo>
                  <a:cubicBezTo>
                    <a:pt x="12726" y="23457"/>
                    <a:pt x="12727" y="23457"/>
                    <a:pt x="12728" y="23457"/>
                  </a:cubicBezTo>
                  <a:lnTo>
                    <a:pt x="12728" y="23457"/>
                  </a:lnTo>
                  <a:cubicBezTo>
                    <a:pt x="12699" y="23458"/>
                    <a:pt x="12671" y="23459"/>
                    <a:pt x="12643" y="23459"/>
                  </a:cubicBezTo>
                  <a:cubicBezTo>
                    <a:pt x="11240" y="23459"/>
                    <a:pt x="10079" y="22034"/>
                    <a:pt x="9192" y="21112"/>
                  </a:cubicBezTo>
                  <a:cubicBezTo>
                    <a:pt x="7799" y="19659"/>
                    <a:pt x="6394" y="18183"/>
                    <a:pt x="5263" y="16492"/>
                  </a:cubicBezTo>
                  <a:cubicBezTo>
                    <a:pt x="4132" y="14813"/>
                    <a:pt x="3287" y="12908"/>
                    <a:pt x="3084" y="10884"/>
                  </a:cubicBezTo>
                  <a:cubicBezTo>
                    <a:pt x="3001" y="10134"/>
                    <a:pt x="3025" y="9348"/>
                    <a:pt x="3322" y="8658"/>
                  </a:cubicBezTo>
                  <a:cubicBezTo>
                    <a:pt x="3820" y="7481"/>
                    <a:pt x="4929" y="6854"/>
                    <a:pt x="6050" y="6854"/>
                  </a:cubicBezTo>
                  <a:cubicBezTo>
                    <a:pt x="6912" y="6854"/>
                    <a:pt x="7781" y="7226"/>
                    <a:pt x="8382" y="8003"/>
                  </a:cubicBezTo>
                  <a:cubicBezTo>
                    <a:pt x="8999" y="6253"/>
                    <a:pt x="10638" y="5172"/>
                    <a:pt x="12373" y="5172"/>
                  </a:cubicBezTo>
                  <a:cubicBezTo>
                    <a:pt x="12916" y="5172"/>
                    <a:pt x="13469" y="5278"/>
                    <a:pt x="14002" y="5502"/>
                  </a:cubicBezTo>
                  <a:cubicBezTo>
                    <a:pt x="14038" y="4455"/>
                    <a:pt x="14752" y="3502"/>
                    <a:pt x="15681" y="3014"/>
                  </a:cubicBezTo>
                  <a:cubicBezTo>
                    <a:pt x="16250" y="2726"/>
                    <a:pt x="16880" y="2599"/>
                    <a:pt x="17515" y="2599"/>
                  </a:cubicBezTo>
                  <a:cubicBezTo>
                    <a:pt x="17930" y="2599"/>
                    <a:pt x="18348" y="2653"/>
                    <a:pt x="18753" y="2752"/>
                  </a:cubicBezTo>
                  <a:cubicBezTo>
                    <a:pt x="18253" y="2073"/>
                    <a:pt x="17669" y="2193"/>
                    <a:pt x="17003" y="1859"/>
                  </a:cubicBezTo>
                  <a:cubicBezTo>
                    <a:pt x="16622" y="1669"/>
                    <a:pt x="16348" y="1323"/>
                    <a:pt x="16038" y="1038"/>
                  </a:cubicBezTo>
                  <a:cubicBezTo>
                    <a:pt x="15292" y="341"/>
                    <a:pt x="14280" y="0"/>
                    <a:pt x="13262" y="0"/>
                  </a:cubicBezTo>
                  <a:close/>
                </a:path>
              </a:pathLst>
            </a:custGeom>
            <a:solidFill>
              <a:srgbClr val="FF7200">
                <a:alpha val="17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2" name="Google Shape;392;p36"/>
            <p:cNvSpPr/>
            <p:nvPr/>
          </p:nvSpPr>
          <p:spPr>
            <a:xfrm>
              <a:off x="588413" y="2606687"/>
              <a:ext cx="186285" cy="431055"/>
            </a:xfrm>
            <a:custGeom>
              <a:avLst/>
              <a:gdLst/>
              <a:ahLst/>
              <a:cxnLst/>
              <a:rect l="l" t="t" r="r" b="b"/>
              <a:pathLst>
                <a:path w="3835" h="8874" extrusionOk="0">
                  <a:moveTo>
                    <a:pt x="2901" y="0"/>
                  </a:moveTo>
                  <a:cubicBezTo>
                    <a:pt x="2802" y="0"/>
                    <a:pt x="2702" y="13"/>
                    <a:pt x="2608" y="27"/>
                  </a:cubicBezTo>
                  <a:cubicBezTo>
                    <a:pt x="1989" y="110"/>
                    <a:pt x="977" y="253"/>
                    <a:pt x="607" y="837"/>
                  </a:cubicBezTo>
                  <a:cubicBezTo>
                    <a:pt x="0" y="1789"/>
                    <a:pt x="512" y="3325"/>
                    <a:pt x="822" y="4289"/>
                  </a:cubicBezTo>
                  <a:cubicBezTo>
                    <a:pt x="1334" y="5849"/>
                    <a:pt x="2096" y="7314"/>
                    <a:pt x="3060" y="8635"/>
                  </a:cubicBezTo>
                  <a:cubicBezTo>
                    <a:pt x="3108" y="8730"/>
                    <a:pt x="3191" y="8802"/>
                    <a:pt x="3274" y="8849"/>
                  </a:cubicBezTo>
                  <a:cubicBezTo>
                    <a:pt x="3319" y="8866"/>
                    <a:pt x="3364" y="8874"/>
                    <a:pt x="3408" y="8874"/>
                  </a:cubicBezTo>
                  <a:cubicBezTo>
                    <a:pt x="3492" y="8874"/>
                    <a:pt x="3573" y="8845"/>
                    <a:pt x="3644" y="8790"/>
                  </a:cubicBezTo>
                  <a:cubicBezTo>
                    <a:pt x="3798" y="8659"/>
                    <a:pt x="3834" y="8433"/>
                    <a:pt x="3715" y="8278"/>
                  </a:cubicBezTo>
                  <a:cubicBezTo>
                    <a:pt x="3584" y="8076"/>
                    <a:pt x="3465" y="7885"/>
                    <a:pt x="3358" y="7683"/>
                  </a:cubicBezTo>
                  <a:cubicBezTo>
                    <a:pt x="3227" y="7314"/>
                    <a:pt x="3072" y="6968"/>
                    <a:pt x="2893" y="6611"/>
                  </a:cubicBezTo>
                  <a:cubicBezTo>
                    <a:pt x="2501" y="5837"/>
                    <a:pt x="2227" y="5016"/>
                    <a:pt x="2072" y="4158"/>
                  </a:cubicBezTo>
                  <a:cubicBezTo>
                    <a:pt x="1858" y="2730"/>
                    <a:pt x="2203" y="1146"/>
                    <a:pt x="3251" y="182"/>
                  </a:cubicBezTo>
                  <a:cubicBezTo>
                    <a:pt x="3274" y="158"/>
                    <a:pt x="3298" y="146"/>
                    <a:pt x="3310" y="122"/>
                  </a:cubicBezTo>
                  <a:cubicBezTo>
                    <a:pt x="3195" y="29"/>
                    <a:pt x="3050" y="0"/>
                    <a:pt x="29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3" name="Google Shape;393;p36"/>
            <p:cNvSpPr/>
            <p:nvPr/>
          </p:nvSpPr>
          <p:spPr>
            <a:xfrm>
              <a:off x="609203" y="2606492"/>
              <a:ext cx="142325" cy="58533"/>
            </a:xfrm>
            <a:custGeom>
              <a:avLst/>
              <a:gdLst/>
              <a:ahLst/>
              <a:cxnLst/>
              <a:rect l="l" t="t" r="r" b="b"/>
              <a:pathLst>
                <a:path w="2930" h="1205" extrusionOk="0">
                  <a:moveTo>
                    <a:pt x="2225" y="0"/>
                  </a:moveTo>
                  <a:cubicBezTo>
                    <a:pt x="1407" y="0"/>
                    <a:pt x="536" y="338"/>
                    <a:pt x="96" y="1007"/>
                  </a:cubicBezTo>
                  <a:cubicBezTo>
                    <a:pt x="60" y="1055"/>
                    <a:pt x="25" y="1114"/>
                    <a:pt x="1" y="1186"/>
                  </a:cubicBezTo>
                  <a:cubicBezTo>
                    <a:pt x="81" y="1199"/>
                    <a:pt x="160" y="1204"/>
                    <a:pt x="238" y="1204"/>
                  </a:cubicBezTo>
                  <a:cubicBezTo>
                    <a:pt x="668" y="1204"/>
                    <a:pt x="1064" y="1029"/>
                    <a:pt x="1477" y="888"/>
                  </a:cubicBezTo>
                  <a:cubicBezTo>
                    <a:pt x="1989" y="686"/>
                    <a:pt x="2477" y="412"/>
                    <a:pt x="2930" y="91"/>
                  </a:cubicBezTo>
                  <a:cubicBezTo>
                    <a:pt x="2708" y="30"/>
                    <a:pt x="2469" y="0"/>
                    <a:pt x="2225" y="0"/>
                  </a:cubicBezTo>
                  <a:close/>
                </a:path>
              </a:pathLst>
            </a:custGeom>
            <a:solidFill>
              <a:srgbClr val="1C6037">
                <a:alpha val="3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4" name="Google Shape;394;p36"/>
            <p:cNvSpPr/>
            <p:nvPr/>
          </p:nvSpPr>
          <p:spPr>
            <a:xfrm>
              <a:off x="599973" y="2606249"/>
              <a:ext cx="163698" cy="431832"/>
            </a:xfrm>
            <a:custGeom>
              <a:avLst/>
              <a:gdLst/>
              <a:ahLst/>
              <a:cxnLst/>
              <a:rect l="l" t="t" r="r" b="b"/>
              <a:pathLst>
                <a:path w="3370" h="8890" extrusionOk="0">
                  <a:moveTo>
                    <a:pt x="2286" y="0"/>
                  </a:moveTo>
                  <a:cubicBezTo>
                    <a:pt x="1334" y="36"/>
                    <a:pt x="358" y="465"/>
                    <a:pt x="108" y="1477"/>
                  </a:cubicBezTo>
                  <a:cubicBezTo>
                    <a:pt x="0" y="1941"/>
                    <a:pt x="72" y="2429"/>
                    <a:pt x="155" y="2893"/>
                  </a:cubicBezTo>
                  <a:cubicBezTo>
                    <a:pt x="572" y="4989"/>
                    <a:pt x="1489" y="6953"/>
                    <a:pt x="2810" y="8632"/>
                  </a:cubicBezTo>
                  <a:cubicBezTo>
                    <a:pt x="2913" y="8761"/>
                    <a:pt x="3077" y="8889"/>
                    <a:pt x="3219" y="8889"/>
                  </a:cubicBezTo>
                  <a:cubicBezTo>
                    <a:pt x="3274" y="8889"/>
                    <a:pt x="3326" y="8870"/>
                    <a:pt x="3370" y="8823"/>
                  </a:cubicBezTo>
                  <a:cubicBezTo>
                    <a:pt x="3239" y="8823"/>
                    <a:pt x="2846" y="8001"/>
                    <a:pt x="2775" y="7870"/>
                  </a:cubicBezTo>
                  <a:cubicBezTo>
                    <a:pt x="1977" y="6430"/>
                    <a:pt x="1429" y="4870"/>
                    <a:pt x="1131" y="3263"/>
                  </a:cubicBezTo>
                  <a:cubicBezTo>
                    <a:pt x="989" y="2405"/>
                    <a:pt x="1155" y="1179"/>
                    <a:pt x="1977" y="691"/>
                  </a:cubicBezTo>
                  <a:lnTo>
                    <a:pt x="1977" y="691"/>
                  </a:lnTo>
                  <a:cubicBezTo>
                    <a:pt x="1572" y="929"/>
                    <a:pt x="1120" y="1060"/>
                    <a:pt x="655" y="1072"/>
                  </a:cubicBezTo>
                  <a:cubicBezTo>
                    <a:pt x="1036" y="536"/>
                    <a:pt x="1679" y="203"/>
                    <a:pt x="2286" y="0"/>
                  </a:cubicBezTo>
                  <a:close/>
                </a:path>
              </a:pathLst>
            </a:custGeom>
            <a:solidFill>
              <a:srgbClr val="2C834F">
                <a:alpha val="22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95" name="Google Shape;395;p36"/>
          <p:cNvGrpSpPr/>
          <p:nvPr/>
        </p:nvGrpSpPr>
        <p:grpSpPr>
          <a:xfrm>
            <a:off x="1076324" y="4001839"/>
            <a:ext cx="961227" cy="842200"/>
            <a:chOff x="1076324" y="4001839"/>
            <a:chExt cx="961227" cy="842200"/>
          </a:xfrm>
        </p:grpSpPr>
        <p:sp>
          <p:nvSpPr>
            <p:cNvPr id="396" name="Google Shape;396;p36"/>
            <p:cNvSpPr/>
            <p:nvPr/>
          </p:nvSpPr>
          <p:spPr>
            <a:xfrm>
              <a:off x="2012081" y="4325737"/>
              <a:ext cx="25470" cy="88878"/>
            </a:xfrm>
            <a:custGeom>
              <a:avLst/>
              <a:gdLst/>
              <a:ahLst/>
              <a:cxnLst/>
              <a:rect l="l" t="t" r="r" b="b"/>
              <a:pathLst>
                <a:path w="560" h="1954" extrusionOk="0">
                  <a:moveTo>
                    <a:pt x="119" y="1"/>
                  </a:moveTo>
                  <a:cubicBezTo>
                    <a:pt x="36" y="334"/>
                    <a:pt x="0" y="679"/>
                    <a:pt x="0" y="1013"/>
                  </a:cubicBezTo>
                  <a:cubicBezTo>
                    <a:pt x="12" y="1334"/>
                    <a:pt x="0" y="1656"/>
                    <a:pt x="143" y="1953"/>
                  </a:cubicBezTo>
                  <a:cubicBezTo>
                    <a:pt x="179" y="1918"/>
                    <a:pt x="202" y="1894"/>
                    <a:pt x="226" y="1858"/>
                  </a:cubicBezTo>
                  <a:cubicBezTo>
                    <a:pt x="560" y="1346"/>
                    <a:pt x="441" y="525"/>
                    <a:pt x="119" y="1"/>
                  </a:cubicBezTo>
                  <a:close/>
                </a:path>
              </a:pathLst>
            </a:custGeom>
            <a:solidFill>
              <a:srgbClr val="1C6037">
                <a:alpha val="3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7" name="Google Shape;397;p36"/>
            <p:cNvSpPr/>
            <p:nvPr/>
          </p:nvSpPr>
          <p:spPr>
            <a:xfrm>
              <a:off x="1076324" y="4002203"/>
              <a:ext cx="955815" cy="841836"/>
            </a:xfrm>
            <a:custGeom>
              <a:avLst/>
              <a:gdLst/>
              <a:ahLst/>
              <a:cxnLst/>
              <a:rect l="l" t="t" r="r" b="b"/>
              <a:pathLst>
                <a:path w="21015" h="18508" extrusionOk="0">
                  <a:moveTo>
                    <a:pt x="12761" y="1"/>
                  </a:moveTo>
                  <a:cubicBezTo>
                    <a:pt x="12481" y="1"/>
                    <a:pt x="12203" y="41"/>
                    <a:pt x="11930" y="113"/>
                  </a:cubicBezTo>
                  <a:cubicBezTo>
                    <a:pt x="9501" y="649"/>
                    <a:pt x="7215" y="1875"/>
                    <a:pt x="5144" y="3292"/>
                  </a:cubicBezTo>
                  <a:cubicBezTo>
                    <a:pt x="4834" y="3506"/>
                    <a:pt x="4489" y="3720"/>
                    <a:pt x="4143" y="3947"/>
                  </a:cubicBezTo>
                  <a:lnTo>
                    <a:pt x="4167" y="3923"/>
                  </a:lnTo>
                  <a:lnTo>
                    <a:pt x="4036" y="4018"/>
                  </a:lnTo>
                  <a:cubicBezTo>
                    <a:pt x="2774" y="4840"/>
                    <a:pt x="1381" y="5792"/>
                    <a:pt x="667" y="6959"/>
                  </a:cubicBezTo>
                  <a:cubicBezTo>
                    <a:pt x="369" y="7399"/>
                    <a:pt x="167" y="7876"/>
                    <a:pt x="48" y="8388"/>
                  </a:cubicBezTo>
                  <a:cubicBezTo>
                    <a:pt x="0" y="8566"/>
                    <a:pt x="24" y="8745"/>
                    <a:pt x="95" y="8912"/>
                  </a:cubicBezTo>
                  <a:cubicBezTo>
                    <a:pt x="106" y="8945"/>
                    <a:pt x="301" y="9202"/>
                    <a:pt x="339" y="9202"/>
                  </a:cubicBezTo>
                  <a:cubicBezTo>
                    <a:pt x="342" y="9202"/>
                    <a:pt x="344" y="9201"/>
                    <a:pt x="345" y="9198"/>
                  </a:cubicBezTo>
                  <a:lnTo>
                    <a:pt x="345" y="9198"/>
                  </a:lnTo>
                  <a:cubicBezTo>
                    <a:pt x="131" y="9912"/>
                    <a:pt x="83" y="10650"/>
                    <a:pt x="202" y="11388"/>
                  </a:cubicBezTo>
                  <a:cubicBezTo>
                    <a:pt x="286" y="11757"/>
                    <a:pt x="429" y="12102"/>
                    <a:pt x="643" y="12424"/>
                  </a:cubicBezTo>
                  <a:cubicBezTo>
                    <a:pt x="688" y="12503"/>
                    <a:pt x="1186" y="13132"/>
                    <a:pt x="1306" y="13132"/>
                  </a:cubicBezTo>
                  <a:cubicBezTo>
                    <a:pt x="1311" y="13132"/>
                    <a:pt x="1316" y="13130"/>
                    <a:pt x="1320" y="13128"/>
                  </a:cubicBezTo>
                  <a:lnTo>
                    <a:pt x="1320" y="13128"/>
                  </a:lnTo>
                  <a:cubicBezTo>
                    <a:pt x="1071" y="13319"/>
                    <a:pt x="988" y="13687"/>
                    <a:pt x="1036" y="14031"/>
                  </a:cubicBezTo>
                  <a:cubicBezTo>
                    <a:pt x="1179" y="14948"/>
                    <a:pt x="2143" y="15758"/>
                    <a:pt x="2881" y="16186"/>
                  </a:cubicBezTo>
                  <a:cubicBezTo>
                    <a:pt x="3691" y="16663"/>
                    <a:pt x="4572" y="16936"/>
                    <a:pt x="5453" y="17163"/>
                  </a:cubicBezTo>
                  <a:cubicBezTo>
                    <a:pt x="8006" y="17835"/>
                    <a:pt x="10623" y="18507"/>
                    <a:pt x="13173" y="18507"/>
                  </a:cubicBezTo>
                  <a:cubicBezTo>
                    <a:pt x="13739" y="18507"/>
                    <a:pt x="14301" y="18474"/>
                    <a:pt x="14859" y="18401"/>
                  </a:cubicBezTo>
                  <a:cubicBezTo>
                    <a:pt x="16216" y="18222"/>
                    <a:pt x="17586" y="17746"/>
                    <a:pt x="18407" y="16663"/>
                  </a:cubicBezTo>
                  <a:cubicBezTo>
                    <a:pt x="19241" y="15567"/>
                    <a:pt x="19324" y="13722"/>
                    <a:pt x="18288" y="12603"/>
                  </a:cubicBezTo>
                  <a:cubicBezTo>
                    <a:pt x="19074" y="12150"/>
                    <a:pt x="19574" y="11329"/>
                    <a:pt x="19764" y="10388"/>
                  </a:cubicBezTo>
                  <a:cubicBezTo>
                    <a:pt x="19800" y="10233"/>
                    <a:pt x="19824" y="10090"/>
                    <a:pt x="19836" y="9936"/>
                  </a:cubicBezTo>
                  <a:cubicBezTo>
                    <a:pt x="19848" y="9757"/>
                    <a:pt x="19860" y="9566"/>
                    <a:pt x="19860" y="9388"/>
                  </a:cubicBezTo>
                  <a:cubicBezTo>
                    <a:pt x="20110" y="9364"/>
                    <a:pt x="20348" y="9293"/>
                    <a:pt x="20550" y="9162"/>
                  </a:cubicBezTo>
                  <a:cubicBezTo>
                    <a:pt x="20598" y="9126"/>
                    <a:pt x="20645" y="9090"/>
                    <a:pt x="20693" y="9043"/>
                  </a:cubicBezTo>
                  <a:lnTo>
                    <a:pt x="20693" y="9066"/>
                  </a:lnTo>
                  <a:cubicBezTo>
                    <a:pt x="20717" y="9031"/>
                    <a:pt x="20741" y="8995"/>
                    <a:pt x="20765" y="8971"/>
                  </a:cubicBezTo>
                  <a:lnTo>
                    <a:pt x="20776" y="8959"/>
                  </a:lnTo>
                  <a:cubicBezTo>
                    <a:pt x="20788" y="8935"/>
                    <a:pt x="20812" y="8912"/>
                    <a:pt x="20836" y="8876"/>
                  </a:cubicBezTo>
                  <a:cubicBezTo>
                    <a:pt x="20895" y="8781"/>
                    <a:pt x="20931" y="8673"/>
                    <a:pt x="20943" y="8554"/>
                  </a:cubicBezTo>
                  <a:cubicBezTo>
                    <a:pt x="21015" y="8233"/>
                    <a:pt x="20991" y="7900"/>
                    <a:pt x="20884" y="7590"/>
                  </a:cubicBezTo>
                  <a:lnTo>
                    <a:pt x="20884" y="7602"/>
                  </a:lnTo>
                  <a:cubicBezTo>
                    <a:pt x="20872" y="7530"/>
                    <a:pt x="20836" y="7459"/>
                    <a:pt x="20812" y="7388"/>
                  </a:cubicBezTo>
                  <a:cubicBezTo>
                    <a:pt x="20788" y="7328"/>
                    <a:pt x="20765" y="7269"/>
                    <a:pt x="20729" y="7221"/>
                  </a:cubicBezTo>
                  <a:cubicBezTo>
                    <a:pt x="20717" y="7185"/>
                    <a:pt x="20693" y="7149"/>
                    <a:pt x="20669" y="7114"/>
                  </a:cubicBezTo>
                  <a:lnTo>
                    <a:pt x="20657" y="7149"/>
                  </a:lnTo>
                  <a:lnTo>
                    <a:pt x="20645" y="7138"/>
                  </a:lnTo>
                  <a:cubicBezTo>
                    <a:pt x="20645" y="7138"/>
                    <a:pt x="20645" y="7173"/>
                    <a:pt x="20634" y="7197"/>
                  </a:cubicBezTo>
                  <a:cubicBezTo>
                    <a:pt x="20455" y="7650"/>
                    <a:pt x="20133" y="8031"/>
                    <a:pt x="19717" y="8281"/>
                  </a:cubicBezTo>
                  <a:cubicBezTo>
                    <a:pt x="19550" y="7542"/>
                    <a:pt x="19181" y="6876"/>
                    <a:pt x="18669" y="6328"/>
                  </a:cubicBezTo>
                  <a:cubicBezTo>
                    <a:pt x="18705" y="6173"/>
                    <a:pt x="18740" y="6018"/>
                    <a:pt x="18752" y="5852"/>
                  </a:cubicBezTo>
                  <a:cubicBezTo>
                    <a:pt x="18776" y="5780"/>
                    <a:pt x="18788" y="5721"/>
                    <a:pt x="18788" y="5709"/>
                  </a:cubicBezTo>
                  <a:cubicBezTo>
                    <a:pt x="18812" y="5494"/>
                    <a:pt x="18812" y="5268"/>
                    <a:pt x="18800" y="5054"/>
                  </a:cubicBezTo>
                  <a:cubicBezTo>
                    <a:pt x="18764" y="4697"/>
                    <a:pt x="18621" y="4459"/>
                    <a:pt x="18514" y="4137"/>
                  </a:cubicBezTo>
                  <a:cubicBezTo>
                    <a:pt x="18264" y="3375"/>
                    <a:pt x="17824" y="2685"/>
                    <a:pt x="17252" y="2137"/>
                  </a:cubicBezTo>
                  <a:cubicBezTo>
                    <a:pt x="16955" y="1827"/>
                    <a:pt x="16597" y="1589"/>
                    <a:pt x="16204" y="1434"/>
                  </a:cubicBezTo>
                  <a:lnTo>
                    <a:pt x="16157" y="1423"/>
                  </a:lnTo>
                  <a:cubicBezTo>
                    <a:pt x="16046" y="1395"/>
                    <a:pt x="15932" y="1382"/>
                    <a:pt x="15818" y="1382"/>
                  </a:cubicBezTo>
                  <a:cubicBezTo>
                    <a:pt x="15591" y="1382"/>
                    <a:pt x="15363" y="1434"/>
                    <a:pt x="15157" y="1530"/>
                  </a:cubicBezTo>
                  <a:cubicBezTo>
                    <a:pt x="15026" y="1589"/>
                    <a:pt x="14907" y="1673"/>
                    <a:pt x="14811" y="1768"/>
                  </a:cubicBezTo>
                  <a:cubicBezTo>
                    <a:pt x="14788" y="1732"/>
                    <a:pt x="14752" y="1696"/>
                    <a:pt x="14728" y="1661"/>
                  </a:cubicBezTo>
                  <a:cubicBezTo>
                    <a:pt x="14609" y="1363"/>
                    <a:pt x="14466" y="1077"/>
                    <a:pt x="14288" y="815"/>
                  </a:cubicBezTo>
                  <a:cubicBezTo>
                    <a:pt x="14216" y="661"/>
                    <a:pt x="14109" y="518"/>
                    <a:pt x="13978" y="411"/>
                  </a:cubicBezTo>
                  <a:cubicBezTo>
                    <a:pt x="13930" y="375"/>
                    <a:pt x="13895" y="351"/>
                    <a:pt x="13847" y="327"/>
                  </a:cubicBezTo>
                  <a:cubicBezTo>
                    <a:pt x="13656" y="184"/>
                    <a:pt x="13442" y="77"/>
                    <a:pt x="13204" y="30"/>
                  </a:cubicBezTo>
                  <a:lnTo>
                    <a:pt x="13168" y="30"/>
                  </a:lnTo>
                  <a:cubicBezTo>
                    <a:pt x="13033" y="10"/>
                    <a:pt x="12897" y="1"/>
                    <a:pt x="12761" y="1"/>
                  </a:cubicBezTo>
                  <a:close/>
                </a:path>
              </a:pathLst>
            </a:custGeom>
            <a:solidFill>
              <a:srgbClr val="FFFFFF"/>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8" name="Google Shape;398;p36"/>
            <p:cNvSpPr/>
            <p:nvPr/>
          </p:nvSpPr>
          <p:spPr>
            <a:xfrm>
              <a:off x="1077370" y="4001839"/>
              <a:ext cx="928252" cy="842155"/>
            </a:xfrm>
            <a:custGeom>
              <a:avLst/>
              <a:gdLst/>
              <a:ahLst/>
              <a:cxnLst/>
              <a:rect l="l" t="t" r="r" b="b"/>
              <a:pathLst>
                <a:path w="20409" h="18515" extrusionOk="0">
                  <a:moveTo>
                    <a:pt x="12816" y="1"/>
                  </a:moveTo>
                  <a:cubicBezTo>
                    <a:pt x="12528" y="1"/>
                    <a:pt x="12227" y="55"/>
                    <a:pt x="11931" y="121"/>
                  </a:cubicBezTo>
                  <a:cubicBezTo>
                    <a:pt x="9490" y="657"/>
                    <a:pt x="7216" y="1883"/>
                    <a:pt x="5132" y="3300"/>
                  </a:cubicBezTo>
                  <a:cubicBezTo>
                    <a:pt x="3501" y="4407"/>
                    <a:pt x="1025" y="5741"/>
                    <a:pt x="346" y="7598"/>
                  </a:cubicBezTo>
                  <a:cubicBezTo>
                    <a:pt x="227" y="7860"/>
                    <a:pt x="132" y="8122"/>
                    <a:pt x="48" y="8396"/>
                  </a:cubicBezTo>
                  <a:cubicBezTo>
                    <a:pt x="1" y="8574"/>
                    <a:pt x="13" y="8753"/>
                    <a:pt x="84" y="8920"/>
                  </a:cubicBezTo>
                  <a:cubicBezTo>
                    <a:pt x="106" y="8942"/>
                    <a:pt x="303" y="9210"/>
                    <a:pt x="340" y="9210"/>
                  </a:cubicBezTo>
                  <a:cubicBezTo>
                    <a:pt x="343" y="9210"/>
                    <a:pt x="345" y="9209"/>
                    <a:pt x="346" y="9207"/>
                  </a:cubicBezTo>
                  <a:lnTo>
                    <a:pt x="346" y="9207"/>
                  </a:lnTo>
                  <a:cubicBezTo>
                    <a:pt x="120" y="9909"/>
                    <a:pt x="72" y="10658"/>
                    <a:pt x="203" y="11384"/>
                  </a:cubicBezTo>
                  <a:cubicBezTo>
                    <a:pt x="275" y="11765"/>
                    <a:pt x="429" y="12110"/>
                    <a:pt x="632" y="12432"/>
                  </a:cubicBezTo>
                  <a:cubicBezTo>
                    <a:pt x="688" y="12511"/>
                    <a:pt x="1176" y="13140"/>
                    <a:pt x="1305" y="13140"/>
                  </a:cubicBezTo>
                  <a:cubicBezTo>
                    <a:pt x="1312" y="13140"/>
                    <a:pt x="1318" y="13138"/>
                    <a:pt x="1322" y="13134"/>
                  </a:cubicBezTo>
                  <a:lnTo>
                    <a:pt x="1322" y="13134"/>
                  </a:lnTo>
                  <a:cubicBezTo>
                    <a:pt x="1072" y="13325"/>
                    <a:pt x="977" y="13694"/>
                    <a:pt x="1037" y="14039"/>
                  </a:cubicBezTo>
                  <a:cubicBezTo>
                    <a:pt x="1180" y="14956"/>
                    <a:pt x="2144" y="15766"/>
                    <a:pt x="2870" y="16194"/>
                  </a:cubicBezTo>
                  <a:cubicBezTo>
                    <a:pt x="3680" y="16671"/>
                    <a:pt x="4573" y="16932"/>
                    <a:pt x="5442" y="17159"/>
                  </a:cubicBezTo>
                  <a:cubicBezTo>
                    <a:pt x="8010" y="17833"/>
                    <a:pt x="10635" y="18514"/>
                    <a:pt x="13191" y="18514"/>
                  </a:cubicBezTo>
                  <a:cubicBezTo>
                    <a:pt x="13751" y="18514"/>
                    <a:pt x="14308" y="18482"/>
                    <a:pt x="14860" y="18409"/>
                  </a:cubicBezTo>
                  <a:cubicBezTo>
                    <a:pt x="16217" y="18230"/>
                    <a:pt x="17586" y="17754"/>
                    <a:pt x="18408" y="16671"/>
                  </a:cubicBezTo>
                  <a:cubicBezTo>
                    <a:pt x="19241" y="15575"/>
                    <a:pt x="19325" y="13730"/>
                    <a:pt x="18289" y="12611"/>
                  </a:cubicBezTo>
                  <a:cubicBezTo>
                    <a:pt x="20218" y="11479"/>
                    <a:pt x="20408" y="8134"/>
                    <a:pt x="18658" y="6348"/>
                  </a:cubicBezTo>
                  <a:cubicBezTo>
                    <a:pt x="19098" y="4824"/>
                    <a:pt x="18217" y="3157"/>
                    <a:pt x="17229" y="2157"/>
                  </a:cubicBezTo>
                  <a:cubicBezTo>
                    <a:pt x="16920" y="1859"/>
                    <a:pt x="16574" y="1573"/>
                    <a:pt x="16134" y="1454"/>
                  </a:cubicBezTo>
                  <a:cubicBezTo>
                    <a:pt x="16009" y="1421"/>
                    <a:pt x="15882" y="1404"/>
                    <a:pt x="15757" y="1404"/>
                  </a:cubicBezTo>
                  <a:cubicBezTo>
                    <a:pt x="15394" y="1404"/>
                    <a:pt x="15042" y="1543"/>
                    <a:pt x="14776" y="1800"/>
                  </a:cubicBezTo>
                  <a:cubicBezTo>
                    <a:pt x="14467" y="1050"/>
                    <a:pt x="14062" y="216"/>
                    <a:pt x="13193" y="38"/>
                  </a:cubicBezTo>
                  <a:cubicBezTo>
                    <a:pt x="13071" y="12"/>
                    <a:pt x="12945" y="1"/>
                    <a:pt x="128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9" name="Google Shape;399;p36"/>
            <p:cNvSpPr/>
            <p:nvPr/>
          </p:nvSpPr>
          <p:spPr>
            <a:xfrm>
              <a:off x="1666005" y="4037090"/>
              <a:ext cx="305506" cy="701925"/>
            </a:xfrm>
            <a:custGeom>
              <a:avLst/>
              <a:gdLst/>
              <a:ahLst/>
              <a:cxnLst/>
              <a:rect l="l" t="t" r="r" b="b"/>
              <a:pathLst>
                <a:path w="6717" h="15432" extrusionOk="0">
                  <a:moveTo>
                    <a:pt x="1025" y="1"/>
                  </a:moveTo>
                  <a:lnTo>
                    <a:pt x="1025" y="1"/>
                  </a:lnTo>
                  <a:cubicBezTo>
                    <a:pt x="1394" y="632"/>
                    <a:pt x="1501" y="1394"/>
                    <a:pt x="1323" y="2108"/>
                  </a:cubicBezTo>
                  <a:cubicBezTo>
                    <a:pt x="1144" y="2775"/>
                    <a:pt x="644" y="3311"/>
                    <a:pt x="1" y="3537"/>
                  </a:cubicBezTo>
                  <a:cubicBezTo>
                    <a:pt x="1180" y="4085"/>
                    <a:pt x="2073" y="5097"/>
                    <a:pt x="2454" y="6335"/>
                  </a:cubicBezTo>
                  <a:cubicBezTo>
                    <a:pt x="2823" y="7561"/>
                    <a:pt x="2608" y="8918"/>
                    <a:pt x="1906" y="9835"/>
                  </a:cubicBezTo>
                  <a:cubicBezTo>
                    <a:pt x="3001" y="10085"/>
                    <a:pt x="3787" y="11240"/>
                    <a:pt x="4287" y="12347"/>
                  </a:cubicBezTo>
                  <a:cubicBezTo>
                    <a:pt x="4752" y="13348"/>
                    <a:pt x="5085" y="14586"/>
                    <a:pt x="4537" y="15431"/>
                  </a:cubicBezTo>
                  <a:cubicBezTo>
                    <a:pt x="5085" y="15086"/>
                    <a:pt x="5335" y="14372"/>
                    <a:pt x="5311" y="13657"/>
                  </a:cubicBezTo>
                  <a:cubicBezTo>
                    <a:pt x="5275" y="12955"/>
                    <a:pt x="5013" y="12252"/>
                    <a:pt x="4716" y="11585"/>
                  </a:cubicBezTo>
                  <a:cubicBezTo>
                    <a:pt x="6216" y="10716"/>
                    <a:pt x="6716" y="8395"/>
                    <a:pt x="5775" y="6668"/>
                  </a:cubicBezTo>
                  <a:lnTo>
                    <a:pt x="5002" y="6668"/>
                  </a:lnTo>
                  <a:cubicBezTo>
                    <a:pt x="5347" y="5239"/>
                    <a:pt x="5061" y="3585"/>
                    <a:pt x="4240" y="2239"/>
                  </a:cubicBezTo>
                  <a:cubicBezTo>
                    <a:pt x="4167" y="2136"/>
                    <a:pt x="4069" y="2015"/>
                    <a:pt x="3959" y="2015"/>
                  </a:cubicBezTo>
                  <a:cubicBezTo>
                    <a:pt x="3941" y="2015"/>
                    <a:pt x="3924" y="2018"/>
                    <a:pt x="3906" y="2025"/>
                  </a:cubicBezTo>
                  <a:cubicBezTo>
                    <a:pt x="3859" y="2049"/>
                    <a:pt x="3811" y="2084"/>
                    <a:pt x="3787" y="2144"/>
                  </a:cubicBezTo>
                  <a:lnTo>
                    <a:pt x="2858" y="3585"/>
                  </a:lnTo>
                  <a:cubicBezTo>
                    <a:pt x="2644" y="2227"/>
                    <a:pt x="2001" y="965"/>
                    <a:pt x="1025" y="1"/>
                  </a:cubicBezTo>
                  <a:close/>
                </a:path>
              </a:pathLst>
            </a:custGeom>
            <a:solidFill>
              <a:srgbClr val="E34712">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0" name="Google Shape;400;p36"/>
            <p:cNvSpPr/>
            <p:nvPr/>
          </p:nvSpPr>
          <p:spPr>
            <a:xfrm>
              <a:off x="1740732" y="4169224"/>
              <a:ext cx="161963" cy="384030"/>
            </a:xfrm>
            <a:custGeom>
              <a:avLst/>
              <a:gdLst/>
              <a:ahLst/>
              <a:cxnLst/>
              <a:rect l="l" t="t" r="r" b="b"/>
              <a:pathLst>
                <a:path w="3561" h="8443" extrusionOk="0">
                  <a:moveTo>
                    <a:pt x="1" y="1"/>
                  </a:moveTo>
                  <a:lnTo>
                    <a:pt x="1" y="1"/>
                  </a:lnTo>
                  <a:cubicBezTo>
                    <a:pt x="561" y="894"/>
                    <a:pt x="965" y="1870"/>
                    <a:pt x="1192" y="2906"/>
                  </a:cubicBezTo>
                  <a:cubicBezTo>
                    <a:pt x="918" y="2537"/>
                    <a:pt x="561" y="2251"/>
                    <a:pt x="144" y="2061"/>
                  </a:cubicBezTo>
                  <a:lnTo>
                    <a:pt x="144" y="2061"/>
                  </a:lnTo>
                  <a:cubicBezTo>
                    <a:pt x="763" y="2787"/>
                    <a:pt x="1192" y="3811"/>
                    <a:pt x="1156" y="4751"/>
                  </a:cubicBezTo>
                  <a:cubicBezTo>
                    <a:pt x="1120" y="5609"/>
                    <a:pt x="1025" y="6299"/>
                    <a:pt x="1608" y="7085"/>
                  </a:cubicBezTo>
                  <a:cubicBezTo>
                    <a:pt x="1906" y="7502"/>
                    <a:pt x="2144" y="7954"/>
                    <a:pt x="2299" y="8442"/>
                  </a:cubicBezTo>
                  <a:cubicBezTo>
                    <a:pt x="2418" y="8061"/>
                    <a:pt x="2394" y="7645"/>
                    <a:pt x="2227" y="7276"/>
                  </a:cubicBezTo>
                  <a:lnTo>
                    <a:pt x="2227" y="7276"/>
                  </a:lnTo>
                  <a:cubicBezTo>
                    <a:pt x="2382" y="7359"/>
                    <a:pt x="2537" y="7442"/>
                    <a:pt x="2704" y="7514"/>
                  </a:cubicBezTo>
                  <a:cubicBezTo>
                    <a:pt x="2930" y="7609"/>
                    <a:pt x="3156" y="7704"/>
                    <a:pt x="3394" y="7776"/>
                  </a:cubicBezTo>
                  <a:cubicBezTo>
                    <a:pt x="3204" y="7073"/>
                    <a:pt x="2858" y="6430"/>
                    <a:pt x="2394" y="5871"/>
                  </a:cubicBezTo>
                  <a:cubicBezTo>
                    <a:pt x="2918" y="5799"/>
                    <a:pt x="3359" y="5454"/>
                    <a:pt x="3561" y="4978"/>
                  </a:cubicBezTo>
                  <a:lnTo>
                    <a:pt x="2358" y="4823"/>
                  </a:lnTo>
                  <a:cubicBezTo>
                    <a:pt x="2597" y="3704"/>
                    <a:pt x="2561" y="2537"/>
                    <a:pt x="2239" y="1441"/>
                  </a:cubicBezTo>
                  <a:cubicBezTo>
                    <a:pt x="2073" y="1763"/>
                    <a:pt x="1930" y="2096"/>
                    <a:pt x="1846" y="2454"/>
                  </a:cubicBezTo>
                  <a:cubicBezTo>
                    <a:pt x="1477" y="1465"/>
                    <a:pt x="846" y="620"/>
                    <a:pt x="1" y="1"/>
                  </a:cubicBezTo>
                  <a:close/>
                </a:path>
              </a:pathLst>
            </a:custGeom>
            <a:solidFill>
              <a:srgbClr val="D43600">
                <a:alpha val="7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1" name="Google Shape;401;p36"/>
            <p:cNvSpPr/>
            <p:nvPr/>
          </p:nvSpPr>
          <p:spPr>
            <a:xfrm>
              <a:off x="1720720" y="4561532"/>
              <a:ext cx="142997" cy="244664"/>
            </a:xfrm>
            <a:custGeom>
              <a:avLst/>
              <a:gdLst/>
              <a:ahLst/>
              <a:cxnLst/>
              <a:rect l="l" t="t" r="r" b="b"/>
              <a:pathLst>
                <a:path w="3144" h="5379" extrusionOk="0">
                  <a:moveTo>
                    <a:pt x="1243" y="1"/>
                  </a:moveTo>
                  <a:cubicBezTo>
                    <a:pt x="1212" y="1"/>
                    <a:pt x="1182" y="9"/>
                    <a:pt x="1167" y="32"/>
                  </a:cubicBezTo>
                  <a:cubicBezTo>
                    <a:pt x="1155" y="67"/>
                    <a:pt x="1155" y="103"/>
                    <a:pt x="1167" y="139"/>
                  </a:cubicBezTo>
                  <a:cubicBezTo>
                    <a:pt x="1560" y="1556"/>
                    <a:pt x="2441" y="2961"/>
                    <a:pt x="1489" y="4235"/>
                  </a:cubicBezTo>
                  <a:cubicBezTo>
                    <a:pt x="1429" y="4306"/>
                    <a:pt x="1370" y="4389"/>
                    <a:pt x="1298" y="4461"/>
                  </a:cubicBezTo>
                  <a:cubicBezTo>
                    <a:pt x="917" y="4818"/>
                    <a:pt x="477" y="5104"/>
                    <a:pt x="0" y="5294"/>
                  </a:cubicBezTo>
                  <a:cubicBezTo>
                    <a:pt x="190" y="5351"/>
                    <a:pt x="384" y="5378"/>
                    <a:pt x="577" y="5378"/>
                  </a:cubicBezTo>
                  <a:cubicBezTo>
                    <a:pt x="834" y="5378"/>
                    <a:pt x="1090" y="5330"/>
                    <a:pt x="1334" y="5235"/>
                  </a:cubicBezTo>
                  <a:cubicBezTo>
                    <a:pt x="2060" y="4985"/>
                    <a:pt x="2882" y="4485"/>
                    <a:pt x="3001" y="3615"/>
                  </a:cubicBezTo>
                  <a:cubicBezTo>
                    <a:pt x="3144" y="2746"/>
                    <a:pt x="2989" y="1853"/>
                    <a:pt x="2548" y="1091"/>
                  </a:cubicBezTo>
                  <a:cubicBezTo>
                    <a:pt x="2263" y="579"/>
                    <a:pt x="1822" y="115"/>
                    <a:pt x="1298" y="8"/>
                  </a:cubicBezTo>
                  <a:cubicBezTo>
                    <a:pt x="1281" y="4"/>
                    <a:pt x="1262" y="1"/>
                    <a:pt x="1243" y="1"/>
                  </a:cubicBezTo>
                  <a:close/>
                </a:path>
              </a:pathLst>
            </a:custGeom>
            <a:solidFill>
              <a:srgbClr val="FF4E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2" name="Google Shape;402;p36"/>
            <p:cNvSpPr/>
            <p:nvPr/>
          </p:nvSpPr>
          <p:spPr>
            <a:xfrm>
              <a:off x="1495991" y="4341748"/>
              <a:ext cx="281355" cy="207503"/>
            </a:xfrm>
            <a:custGeom>
              <a:avLst/>
              <a:gdLst/>
              <a:ahLst/>
              <a:cxnLst/>
              <a:rect l="l" t="t" r="r" b="b"/>
              <a:pathLst>
                <a:path w="6186" h="4562" extrusionOk="0">
                  <a:moveTo>
                    <a:pt x="5509" y="1"/>
                  </a:moveTo>
                  <a:cubicBezTo>
                    <a:pt x="5470" y="1"/>
                    <a:pt x="5427" y="6"/>
                    <a:pt x="5382" y="18"/>
                  </a:cubicBezTo>
                  <a:lnTo>
                    <a:pt x="5334" y="30"/>
                  </a:lnTo>
                  <a:cubicBezTo>
                    <a:pt x="5072" y="113"/>
                    <a:pt x="4930" y="387"/>
                    <a:pt x="4799" y="637"/>
                  </a:cubicBezTo>
                  <a:cubicBezTo>
                    <a:pt x="4584" y="1113"/>
                    <a:pt x="4322" y="1566"/>
                    <a:pt x="4013" y="1982"/>
                  </a:cubicBezTo>
                  <a:cubicBezTo>
                    <a:pt x="3108" y="3173"/>
                    <a:pt x="1548" y="3649"/>
                    <a:pt x="215" y="4125"/>
                  </a:cubicBezTo>
                  <a:cubicBezTo>
                    <a:pt x="119" y="4149"/>
                    <a:pt x="0" y="4221"/>
                    <a:pt x="24" y="4328"/>
                  </a:cubicBezTo>
                  <a:cubicBezTo>
                    <a:pt x="361" y="4504"/>
                    <a:pt x="727" y="4562"/>
                    <a:pt x="1091" y="4562"/>
                  </a:cubicBezTo>
                  <a:cubicBezTo>
                    <a:pt x="1294" y="4562"/>
                    <a:pt x="1495" y="4544"/>
                    <a:pt x="1691" y="4518"/>
                  </a:cubicBezTo>
                  <a:cubicBezTo>
                    <a:pt x="3191" y="4316"/>
                    <a:pt x="5156" y="3614"/>
                    <a:pt x="5775" y="2066"/>
                  </a:cubicBezTo>
                  <a:cubicBezTo>
                    <a:pt x="5932" y="1672"/>
                    <a:pt x="6186" y="1"/>
                    <a:pt x="5509" y="1"/>
                  </a:cubicBezTo>
                  <a:close/>
                </a:path>
              </a:pathLst>
            </a:custGeom>
            <a:solidFill>
              <a:srgbClr val="FF4E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3" name="Google Shape;403;p36"/>
            <p:cNvSpPr/>
            <p:nvPr/>
          </p:nvSpPr>
          <p:spPr>
            <a:xfrm>
              <a:off x="1494354" y="4032359"/>
              <a:ext cx="213404" cy="110938"/>
            </a:xfrm>
            <a:custGeom>
              <a:avLst/>
              <a:gdLst/>
              <a:ahLst/>
              <a:cxnLst/>
              <a:rect l="l" t="t" r="r" b="b"/>
              <a:pathLst>
                <a:path w="4692" h="2439" extrusionOk="0">
                  <a:moveTo>
                    <a:pt x="3648" y="1"/>
                  </a:moveTo>
                  <a:cubicBezTo>
                    <a:pt x="3452" y="1"/>
                    <a:pt x="3258" y="52"/>
                    <a:pt x="3072" y="117"/>
                  </a:cubicBezTo>
                  <a:cubicBezTo>
                    <a:pt x="1834" y="557"/>
                    <a:pt x="763" y="1367"/>
                    <a:pt x="1" y="2438"/>
                  </a:cubicBezTo>
                  <a:cubicBezTo>
                    <a:pt x="691" y="2022"/>
                    <a:pt x="1394" y="1676"/>
                    <a:pt x="2132" y="1379"/>
                  </a:cubicBezTo>
                  <a:cubicBezTo>
                    <a:pt x="2404" y="1272"/>
                    <a:pt x="2762" y="1148"/>
                    <a:pt x="3099" y="1148"/>
                  </a:cubicBezTo>
                  <a:cubicBezTo>
                    <a:pt x="3441" y="1148"/>
                    <a:pt x="3762" y="1275"/>
                    <a:pt x="3954" y="1676"/>
                  </a:cubicBezTo>
                  <a:cubicBezTo>
                    <a:pt x="3989" y="1772"/>
                    <a:pt x="4037" y="1855"/>
                    <a:pt x="4108" y="1926"/>
                  </a:cubicBezTo>
                  <a:cubicBezTo>
                    <a:pt x="4153" y="1953"/>
                    <a:pt x="4204" y="1967"/>
                    <a:pt x="4257" y="1967"/>
                  </a:cubicBezTo>
                  <a:cubicBezTo>
                    <a:pt x="4275" y="1967"/>
                    <a:pt x="4293" y="1965"/>
                    <a:pt x="4311" y="1962"/>
                  </a:cubicBezTo>
                  <a:cubicBezTo>
                    <a:pt x="4477" y="1914"/>
                    <a:pt x="4608" y="1784"/>
                    <a:pt x="4644" y="1617"/>
                  </a:cubicBezTo>
                  <a:cubicBezTo>
                    <a:pt x="4680" y="1438"/>
                    <a:pt x="4692" y="1260"/>
                    <a:pt x="4668" y="1081"/>
                  </a:cubicBezTo>
                  <a:cubicBezTo>
                    <a:pt x="4656" y="867"/>
                    <a:pt x="4596" y="664"/>
                    <a:pt x="4489" y="486"/>
                  </a:cubicBezTo>
                  <a:cubicBezTo>
                    <a:pt x="4382" y="295"/>
                    <a:pt x="4227" y="152"/>
                    <a:pt x="4037" y="81"/>
                  </a:cubicBezTo>
                  <a:cubicBezTo>
                    <a:pt x="3908" y="24"/>
                    <a:pt x="3778" y="1"/>
                    <a:pt x="3648" y="1"/>
                  </a:cubicBezTo>
                  <a:close/>
                </a:path>
              </a:pathLst>
            </a:custGeom>
            <a:solidFill>
              <a:srgbClr val="FF4E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4" name="Google Shape;404;p36"/>
            <p:cNvSpPr/>
            <p:nvPr/>
          </p:nvSpPr>
          <p:spPr>
            <a:xfrm>
              <a:off x="1160785" y="4499035"/>
              <a:ext cx="582176" cy="112939"/>
            </a:xfrm>
            <a:custGeom>
              <a:avLst/>
              <a:gdLst/>
              <a:ahLst/>
              <a:cxnLst/>
              <a:rect l="l" t="t" r="r" b="b"/>
              <a:pathLst>
                <a:path w="12800" h="2483" extrusionOk="0">
                  <a:moveTo>
                    <a:pt x="12800" y="1"/>
                  </a:moveTo>
                  <a:cubicBezTo>
                    <a:pt x="12514" y="477"/>
                    <a:pt x="12097" y="870"/>
                    <a:pt x="11597" y="1132"/>
                  </a:cubicBezTo>
                  <a:cubicBezTo>
                    <a:pt x="11109" y="1394"/>
                    <a:pt x="10585" y="1572"/>
                    <a:pt x="10037" y="1668"/>
                  </a:cubicBezTo>
                  <a:cubicBezTo>
                    <a:pt x="9490" y="1775"/>
                    <a:pt x="8930" y="1834"/>
                    <a:pt x="8370" y="1894"/>
                  </a:cubicBezTo>
                  <a:cubicBezTo>
                    <a:pt x="7811" y="1941"/>
                    <a:pt x="7251" y="2001"/>
                    <a:pt x="6692" y="2049"/>
                  </a:cubicBezTo>
                  <a:cubicBezTo>
                    <a:pt x="5573" y="2168"/>
                    <a:pt x="4465" y="2251"/>
                    <a:pt x="3346" y="2311"/>
                  </a:cubicBezTo>
                  <a:cubicBezTo>
                    <a:pt x="2786" y="2346"/>
                    <a:pt x="2227" y="2370"/>
                    <a:pt x="1667" y="2370"/>
                  </a:cubicBezTo>
                  <a:cubicBezTo>
                    <a:pt x="1619" y="2371"/>
                    <a:pt x="1571" y="2372"/>
                    <a:pt x="1524" y="2372"/>
                  </a:cubicBezTo>
                  <a:cubicBezTo>
                    <a:pt x="1002" y="2372"/>
                    <a:pt x="491" y="2312"/>
                    <a:pt x="0" y="2203"/>
                  </a:cubicBezTo>
                  <a:lnTo>
                    <a:pt x="0" y="2203"/>
                  </a:lnTo>
                  <a:cubicBezTo>
                    <a:pt x="536" y="2370"/>
                    <a:pt x="1096" y="2465"/>
                    <a:pt x="1655" y="2477"/>
                  </a:cubicBezTo>
                  <a:cubicBezTo>
                    <a:pt x="1846" y="2481"/>
                    <a:pt x="2035" y="2483"/>
                    <a:pt x="2223" y="2483"/>
                  </a:cubicBezTo>
                  <a:cubicBezTo>
                    <a:pt x="2600" y="2483"/>
                    <a:pt x="2973" y="2477"/>
                    <a:pt x="3346" y="2477"/>
                  </a:cubicBezTo>
                  <a:cubicBezTo>
                    <a:pt x="4477" y="2453"/>
                    <a:pt x="5596" y="2358"/>
                    <a:pt x="6716" y="2263"/>
                  </a:cubicBezTo>
                  <a:cubicBezTo>
                    <a:pt x="7275" y="2203"/>
                    <a:pt x="7835" y="2144"/>
                    <a:pt x="8394" y="2084"/>
                  </a:cubicBezTo>
                  <a:cubicBezTo>
                    <a:pt x="8954" y="2025"/>
                    <a:pt x="9513" y="1941"/>
                    <a:pt x="10061" y="1834"/>
                  </a:cubicBezTo>
                  <a:cubicBezTo>
                    <a:pt x="10621" y="1715"/>
                    <a:pt x="11157" y="1513"/>
                    <a:pt x="11657" y="1215"/>
                  </a:cubicBezTo>
                  <a:cubicBezTo>
                    <a:pt x="12145" y="929"/>
                    <a:pt x="12550" y="513"/>
                    <a:pt x="12800" y="1"/>
                  </a:cubicBezTo>
                  <a:close/>
                </a:path>
              </a:pathLst>
            </a:custGeom>
            <a:solidFill>
              <a:srgbClr val="D43600">
                <a:alpha val="7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5" name="Google Shape;405;p36"/>
            <p:cNvSpPr/>
            <p:nvPr/>
          </p:nvSpPr>
          <p:spPr>
            <a:xfrm>
              <a:off x="1101749" y="4197333"/>
              <a:ext cx="530190" cy="216736"/>
            </a:xfrm>
            <a:custGeom>
              <a:avLst/>
              <a:gdLst/>
              <a:ahLst/>
              <a:cxnLst/>
              <a:rect l="l" t="t" r="r" b="b"/>
              <a:pathLst>
                <a:path w="11657" h="4765" extrusionOk="0">
                  <a:moveTo>
                    <a:pt x="11541" y="1"/>
                  </a:moveTo>
                  <a:cubicBezTo>
                    <a:pt x="11044" y="1"/>
                    <a:pt x="10547" y="71"/>
                    <a:pt x="10061" y="192"/>
                  </a:cubicBezTo>
                  <a:cubicBezTo>
                    <a:pt x="9549" y="335"/>
                    <a:pt x="9049" y="526"/>
                    <a:pt x="8561" y="752"/>
                  </a:cubicBezTo>
                  <a:cubicBezTo>
                    <a:pt x="7597" y="1204"/>
                    <a:pt x="6716" y="1812"/>
                    <a:pt x="5775" y="2276"/>
                  </a:cubicBezTo>
                  <a:cubicBezTo>
                    <a:pt x="4835" y="2764"/>
                    <a:pt x="3858" y="3169"/>
                    <a:pt x="2858" y="3490"/>
                  </a:cubicBezTo>
                  <a:cubicBezTo>
                    <a:pt x="2358" y="3657"/>
                    <a:pt x="1846" y="3800"/>
                    <a:pt x="1334" y="3943"/>
                  </a:cubicBezTo>
                  <a:cubicBezTo>
                    <a:pt x="1072" y="4014"/>
                    <a:pt x="834" y="4110"/>
                    <a:pt x="596" y="4241"/>
                  </a:cubicBezTo>
                  <a:cubicBezTo>
                    <a:pt x="358" y="4372"/>
                    <a:pt x="155" y="4550"/>
                    <a:pt x="1" y="4764"/>
                  </a:cubicBezTo>
                  <a:cubicBezTo>
                    <a:pt x="167" y="4562"/>
                    <a:pt x="382" y="4407"/>
                    <a:pt x="620" y="4288"/>
                  </a:cubicBezTo>
                  <a:cubicBezTo>
                    <a:pt x="858" y="4181"/>
                    <a:pt x="1108" y="4098"/>
                    <a:pt x="1370" y="4050"/>
                  </a:cubicBezTo>
                  <a:cubicBezTo>
                    <a:pt x="1882" y="3931"/>
                    <a:pt x="2406" y="3800"/>
                    <a:pt x="2918" y="3657"/>
                  </a:cubicBezTo>
                  <a:cubicBezTo>
                    <a:pt x="3930" y="3348"/>
                    <a:pt x="4930" y="2955"/>
                    <a:pt x="5882" y="2467"/>
                  </a:cubicBezTo>
                  <a:cubicBezTo>
                    <a:pt x="6347" y="2217"/>
                    <a:pt x="6811" y="1955"/>
                    <a:pt x="7263" y="1681"/>
                  </a:cubicBezTo>
                  <a:cubicBezTo>
                    <a:pt x="7716" y="1395"/>
                    <a:pt x="8180" y="1145"/>
                    <a:pt x="8645" y="895"/>
                  </a:cubicBezTo>
                  <a:cubicBezTo>
                    <a:pt x="9573" y="419"/>
                    <a:pt x="10585" y="62"/>
                    <a:pt x="11657" y="2"/>
                  </a:cubicBezTo>
                  <a:cubicBezTo>
                    <a:pt x="11618" y="1"/>
                    <a:pt x="11579" y="1"/>
                    <a:pt x="11541" y="1"/>
                  </a:cubicBezTo>
                  <a:close/>
                </a:path>
              </a:pathLst>
            </a:custGeom>
            <a:solidFill>
              <a:srgbClr val="D43600">
                <a:alpha val="7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6" name="Google Shape;406;p36"/>
            <p:cNvSpPr/>
            <p:nvPr/>
          </p:nvSpPr>
          <p:spPr>
            <a:xfrm>
              <a:off x="1657363" y="4039273"/>
              <a:ext cx="226958" cy="684549"/>
            </a:xfrm>
            <a:custGeom>
              <a:avLst/>
              <a:gdLst/>
              <a:ahLst/>
              <a:cxnLst/>
              <a:rect l="l" t="t" r="r" b="b"/>
              <a:pathLst>
                <a:path w="4990" h="15050" extrusionOk="0">
                  <a:moveTo>
                    <a:pt x="1143" y="0"/>
                  </a:moveTo>
                  <a:lnTo>
                    <a:pt x="1143" y="0"/>
                  </a:lnTo>
                  <a:cubicBezTo>
                    <a:pt x="1358" y="286"/>
                    <a:pt x="1501" y="619"/>
                    <a:pt x="1584" y="965"/>
                  </a:cubicBezTo>
                  <a:cubicBezTo>
                    <a:pt x="1667" y="1310"/>
                    <a:pt x="1667" y="1667"/>
                    <a:pt x="1584" y="2013"/>
                  </a:cubicBezTo>
                  <a:cubicBezTo>
                    <a:pt x="1501" y="2346"/>
                    <a:pt x="1334" y="2655"/>
                    <a:pt x="1096" y="2917"/>
                  </a:cubicBezTo>
                  <a:cubicBezTo>
                    <a:pt x="846" y="3156"/>
                    <a:pt x="536" y="3334"/>
                    <a:pt x="203" y="3406"/>
                  </a:cubicBezTo>
                  <a:lnTo>
                    <a:pt x="0" y="3441"/>
                  </a:lnTo>
                  <a:lnTo>
                    <a:pt x="179" y="3548"/>
                  </a:lnTo>
                  <a:cubicBezTo>
                    <a:pt x="691" y="3870"/>
                    <a:pt x="1155" y="4275"/>
                    <a:pt x="1548" y="4739"/>
                  </a:cubicBezTo>
                  <a:cubicBezTo>
                    <a:pt x="1941" y="5203"/>
                    <a:pt x="2251" y="5739"/>
                    <a:pt x="2453" y="6311"/>
                  </a:cubicBezTo>
                  <a:cubicBezTo>
                    <a:pt x="2656" y="6882"/>
                    <a:pt x="2715" y="7489"/>
                    <a:pt x="2644" y="8097"/>
                  </a:cubicBezTo>
                  <a:cubicBezTo>
                    <a:pt x="2584" y="8692"/>
                    <a:pt x="2322" y="9251"/>
                    <a:pt x="1917" y="9704"/>
                  </a:cubicBezTo>
                  <a:lnTo>
                    <a:pt x="1810" y="9823"/>
                  </a:lnTo>
                  <a:lnTo>
                    <a:pt x="1965" y="9859"/>
                  </a:lnTo>
                  <a:cubicBezTo>
                    <a:pt x="2477" y="10013"/>
                    <a:pt x="2953" y="10299"/>
                    <a:pt x="3322" y="10692"/>
                  </a:cubicBezTo>
                  <a:cubicBezTo>
                    <a:pt x="3703" y="11073"/>
                    <a:pt x="4013" y="11526"/>
                    <a:pt x="4251" y="12014"/>
                  </a:cubicBezTo>
                  <a:cubicBezTo>
                    <a:pt x="4489" y="12514"/>
                    <a:pt x="4680" y="13026"/>
                    <a:pt x="4822" y="13562"/>
                  </a:cubicBezTo>
                  <a:cubicBezTo>
                    <a:pt x="4894" y="13823"/>
                    <a:pt x="4942" y="14097"/>
                    <a:pt x="4942" y="14371"/>
                  </a:cubicBezTo>
                  <a:cubicBezTo>
                    <a:pt x="4942" y="14502"/>
                    <a:pt x="4930" y="14645"/>
                    <a:pt x="4882" y="14764"/>
                  </a:cubicBezTo>
                  <a:cubicBezTo>
                    <a:pt x="4834" y="14895"/>
                    <a:pt x="4727" y="15002"/>
                    <a:pt x="4596" y="15050"/>
                  </a:cubicBezTo>
                  <a:cubicBezTo>
                    <a:pt x="4727" y="15002"/>
                    <a:pt x="4846" y="14907"/>
                    <a:pt x="4906" y="14776"/>
                  </a:cubicBezTo>
                  <a:cubicBezTo>
                    <a:pt x="4953" y="14645"/>
                    <a:pt x="4989" y="14514"/>
                    <a:pt x="4989" y="14371"/>
                  </a:cubicBezTo>
                  <a:cubicBezTo>
                    <a:pt x="4989" y="14085"/>
                    <a:pt x="4965" y="13812"/>
                    <a:pt x="4894" y="13538"/>
                  </a:cubicBezTo>
                  <a:cubicBezTo>
                    <a:pt x="4787" y="13002"/>
                    <a:pt x="4608" y="12466"/>
                    <a:pt x="4382" y="11966"/>
                  </a:cubicBezTo>
                  <a:cubicBezTo>
                    <a:pt x="4144" y="11454"/>
                    <a:pt x="3834" y="10978"/>
                    <a:pt x="3453" y="10573"/>
                  </a:cubicBezTo>
                  <a:cubicBezTo>
                    <a:pt x="3106" y="10183"/>
                    <a:pt x="2661" y="9891"/>
                    <a:pt x="2171" y="9725"/>
                  </a:cubicBezTo>
                  <a:lnTo>
                    <a:pt x="2171" y="9725"/>
                  </a:lnTo>
                  <a:cubicBezTo>
                    <a:pt x="2554" y="9277"/>
                    <a:pt x="2793" y="8714"/>
                    <a:pt x="2870" y="8120"/>
                  </a:cubicBezTo>
                  <a:cubicBezTo>
                    <a:pt x="2941" y="7489"/>
                    <a:pt x="2882" y="6846"/>
                    <a:pt x="2667" y="6239"/>
                  </a:cubicBezTo>
                  <a:cubicBezTo>
                    <a:pt x="2441" y="5644"/>
                    <a:pt x="2120" y="5096"/>
                    <a:pt x="1703" y="4620"/>
                  </a:cubicBezTo>
                  <a:cubicBezTo>
                    <a:pt x="1337" y="4189"/>
                    <a:pt x="902" y="3816"/>
                    <a:pt x="416" y="3511"/>
                  </a:cubicBezTo>
                  <a:lnTo>
                    <a:pt x="416" y="3511"/>
                  </a:lnTo>
                  <a:cubicBezTo>
                    <a:pt x="714" y="3413"/>
                    <a:pt x="982" y="3242"/>
                    <a:pt x="1191" y="3013"/>
                  </a:cubicBezTo>
                  <a:cubicBezTo>
                    <a:pt x="1441" y="2739"/>
                    <a:pt x="1620" y="2394"/>
                    <a:pt x="1691" y="2036"/>
                  </a:cubicBezTo>
                  <a:cubicBezTo>
                    <a:pt x="1751" y="1679"/>
                    <a:pt x="1739" y="1310"/>
                    <a:pt x="1632" y="953"/>
                  </a:cubicBezTo>
                  <a:cubicBezTo>
                    <a:pt x="1548" y="608"/>
                    <a:pt x="1382" y="274"/>
                    <a:pt x="1143" y="0"/>
                  </a:cubicBezTo>
                  <a:close/>
                </a:path>
              </a:pathLst>
            </a:custGeom>
            <a:solidFill>
              <a:srgbClr val="FF4E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7" name="Google Shape;407;p36"/>
            <p:cNvSpPr/>
            <p:nvPr/>
          </p:nvSpPr>
          <p:spPr>
            <a:xfrm>
              <a:off x="1077370" y="4001884"/>
              <a:ext cx="928252" cy="841563"/>
            </a:xfrm>
            <a:custGeom>
              <a:avLst/>
              <a:gdLst/>
              <a:ahLst/>
              <a:cxnLst/>
              <a:rect l="l" t="t" r="r" b="b"/>
              <a:pathLst>
                <a:path w="20409" h="18502" extrusionOk="0">
                  <a:moveTo>
                    <a:pt x="14860" y="10466"/>
                  </a:moveTo>
                  <a:cubicBezTo>
                    <a:pt x="14859" y="10468"/>
                    <a:pt x="14859" y="10469"/>
                    <a:pt x="14858" y="10470"/>
                  </a:cubicBezTo>
                  <a:lnTo>
                    <a:pt x="14858" y="10470"/>
                  </a:lnTo>
                  <a:cubicBezTo>
                    <a:pt x="14859" y="10469"/>
                    <a:pt x="14859" y="10468"/>
                    <a:pt x="14860" y="10466"/>
                  </a:cubicBezTo>
                  <a:close/>
                  <a:moveTo>
                    <a:pt x="13145" y="1"/>
                  </a:moveTo>
                  <a:cubicBezTo>
                    <a:pt x="13705" y="560"/>
                    <a:pt x="14217" y="1180"/>
                    <a:pt x="14491" y="1906"/>
                  </a:cubicBezTo>
                  <a:cubicBezTo>
                    <a:pt x="14800" y="2727"/>
                    <a:pt x="14967" y="4239"/>
                    <a:pt x="13931" y="4882"/>
                  </a:cubicBezTo>
                  <a:cubicBezTo>
                    <a:pt x="14741" y="5573"/>
                    <a:pt x="15277" y="6537"/>
                    <a:pt x="15443" y="7597"/>
                  </a:cubicBezTo>
                  <a:cubicBezTo>
                    <a:pt x="15598" y="8585"/>
                    <a:pt x="15348" y="9609"/>
                    <a:pt x="14741" y="10419"/>
                  </a:cubicBezTo>
                  <a:cubicBezTo>
                    <a:pt x="15658" y="10633"/>
                    <a:pt x="16420" y="11276"/>
                    <a:pt x="16789" y="12145"/>
                  </a:cubicBezTo>
                  <a:cubicBezTo>
                    <a:pt x="17158" y="13014"/>
                    <a:pt x="17086" y="14050"/>
                    <a:pt x="16610" y="14753"/>
                  </a:cubicBezTo>
                  <a:cubicBezTo>
                    <a:pt x="16253" y="15277"/>
                    <a:pt x="15705" y="15610"/>
                    <a:pt x="15134" y="15860"/>
                  </a:cubicBezTo>
                  <a:cubicBezTo>
                    <a:pt x="14090" y="16308"/>
                    <a:pt x="12940" y="16494"/>
                    <a:pt x="11772" y="16494"/>
                  </a:cubicBezTo>
                  <a:cubicBezTo>
                    <a:pt x="11234" y="16494"/>
                    <a:pt x="10693" y="16455"/>
                    <a:pt x="10157" y="16384"/>
                  </a:cubicBezTo>
                  <a:cubicBezTo>
                    <a:pt x="8442" y="16158"/>
                    <a:pt x="6740" y="15646"/>
                    <a:pt x="5049" y="15098"/>
                  </a:cubicBezTo>
                  <a:cubicBezTo>
                    <a:pt x="3978" y="14765"/>
                    <a:pt x="2382" y="14395"/>
                    <a:pt x="1763" y="13217"/>
                  </a:cubicBezTo>
                  <a:lnTo>
                    <a:pt x="1763" y="13217"/>
                  </a:lnTo>
                  <a:cubicBezTo>
                    <a:pt x="1882" y="13431"/>
                    <a:pt x="3430" y="13407"/>
                    <a:pt x="3668" y="13419"/>
                  </a:cubicBezTo>
                  <a:cubicBezTo>
                    <a:pt x="3951" y="13439"/>
                    <a:pt x="4235" y="13449"/>
                    <a:pt x="4517" y="13449"/>
                  </a:cubicBezTo>
                  <a:cubicBezTo>
                    <a:pt x="4911" y="13449"/>
                    <a:pt x="5304" y="13430"/>
                    <a:pt x="5692" y="13395"/>
                  </a:cubicBezTo>
                  <a:cubicBezTo>
                    <a:pt x="7156" y="13252"/>
                    <a:pt x="8621" y="13157"/>
                    <a:pt x="10085" y="13038"/>
                  </a:cubicBezTo>
                  <a:cubicBezTo>
                    <a:pt x="12001" y="12895"/>
                    <a:pt x="13952" y="12336"/>
                    <a:pt x="14858" y="10470"/>
                  </a:cubicBezTo>
                  <a:lnTo>
                    <a:pt x="14858" y="10470"/>
                  </a:lnTo>
                  <a:cubicBezTo>
                    <a:pt x="14612" y="10968"/>
                    <a:pt x="12906" y="11253"/>
                    <a:pt x="12395" y="11383"/>
                  </a:cubicBezTo>
                  <a:cubicBezTo>
                    <a:pt x="11467" y="11633"/>
                    <a:pt x="10502" y="11776"/>
                    <a:pt x="9538" y="11812"/>
                  </a:cubicBezTo>
                  <a:cubicBezTo>
                    <a:pt x="8062" y="11878"/>
                    <a:pt x="6633" y="12173"/>
                    <a:pt x="5145" y="12173"/>
                  </a:cubicBezTo>
                  <a:cubicBezTo>
                    <a:pt x="4772" y="12173"/>
                    <a:pt x="4395" y="12155"/>
                    <a:pt x="4013" y="12109"/>
                  </a:cubicBezTo>
                  <a:cubicBezTo>
                    <a:pt x="3477" y="12050"/>
                    <a:pt x="2918" y="11943"/>
                    <a:pt x="2454" y="11597"/>
                  </a:cubicBezTo>
                  <a:cubicBezTo>
                    <a:pt x="2001" y="11264"/>
                    <a:pt x="1668" y="10621"/>
                    <a:pt x="1822" y="10097"/>
                  </a:cubicBezTo>
                  <a:cubicBezTo>
                    <a:pt x="1918" y="9764"/>
                    <a:pt x="2192" y="9526"/>
                    <a:pt x="2454" y="9323"/>
                  </a:cubicBezTo>
                  <a:cubicBezTo>
                    <a:pt x="4049" y="8073"/>
                    <a:pt x="5894" y="7192"/>
                    <a:pt x="7526" y="6013"/>
                  </a:cubicBezTo>
                  <a:cubicBezTo>
                    <a:pt x="9034" y="4933"/>
                    <a:pt x="10840" y="4353"/>
                    <a:pt x="12692" y="4353"/>
                  </a:cubicBezTo>
                  <a:cubicBezTo>
                    <a:pt x="12799" y="4353"/>
                    <a:pt x="12907" y="4355"/>
                    <a:pt x="13014" y="4359"/>
                  </a:cubicBezTo>
                  <a:cubicBezTo>
                    <a:pt x="12296" y="3870"/>
                    <a:pt x="11492" y="3670"/>
                    <a:pt x="10686" y="3670"/>
                  </a:cubicBezTo>
                  <a:cubicBezTo>
                    <a:pt x="9822" y="3670"/>
                    <a:pt x="8956" y="3900"/>
                    <a:pt x="8192" y="4251"/>
                  </a:cubicBezTo>
                  <a:cubicBezTo>
                    <a:pt x="6406" y="5073"/>
                    <a:pt x="4620" y="6930"/>
                    <a:pt x="2644" y="6978"/>
                  </a:cubicBezTo>
                  <a:cubicBezTo>
                    <a:pt x="2537" y="6978"/>
                    <a:pt x="2442" y="6966"/>
                    <a:pt x="2346" y="6942"/>
                  </a:cubicBezTo>
                  <a:cubicBezTo>
                    <a:pt x="2073" y="6835"/>
                    <a:pt x="2084" y="6478"/>
                    <a:pt x="2180" y="6192"/>
                  </a:cubicBezTo>
                  <a:cubicBezTo>
                    <a:pt x="2501" y="5311"/>
                    <a:pt x="3406" y="4525"/>
                    <a:pt x="4168" y="3918"/>
                  </a:cubicBezTo>
                  <a:lnTo>
                    <a:pt x="4168" y="3918"/>
                  </a:lnTo>
                  <a:cubicBezTo>
                    <a:pt x="2442" y="5109"/>
                    <a:pt x="465" y="6359"/>
                    <a:pt x="48" y="8383"/>
                  </a:cubicBezTo>
                  <a:cubicBezTo>
                    <a:pt x="1" y="8561"/>
                    <a:pt x="13" y="8740"/>
                    <a:pt x="84" y="8907"/>
                  </a:cubicBezTo>
                  <a:cubicBezTo>
                    <a:pt x="95" y="8929"/>
                    <a:pt x="291" y="9197"/>
                    <a:pt x="329" y="9197"/>
                  </a:cubicBezTo>
                  <a:cubicBezTo>
                    <a:pt x="331" y="9197"/>
                    <a:pt x="333" y="9196"/>
                    <a:pt x="334" y="9194"/>
                  </a:cubicBezTo>
                  <a:lnTo>
                    <a:pt x="334" y="9194"/>
                  </a:lnTo>
                  <a:cubicBezTo>
                    <a:pt x="120" y="9896"/>
                    <a:pt x="72" y="10645"/>
                    <a:pt x="203" y="11371"/>
                  </a:cubicBezTo>
                  <a:cubicBezTo>
                    <a:pt x="275" y="11752"/>
                    <a:pt x="418" y="12098"/>
                    <a:pt x="632" y="12419"/>
                  </a:cubicBezTo>
                  <a:cubicBezTo>
                    <a:pt x="688" y="12498"/>
                    <a:pt x="1176" y="13127"/>
                    <a:pt x="1295" y="13127"/>
                  </a:cubicBezTo>
                  <a:cubicBezTo>
                    <a:pt x="1300" y="13127"/>
                    <a:pt x="1305" y="13125"/>
                    <a:pt x="1309" y="13123"/>
                  </a:cubicBezTo>
                  <a:lnTo>
                    <a:pt x="1309" y="13123"/>
                  </a:lnTo>
                  <a:cubicBezTo>
                    <a:pt x="1060" y="13314"/>
                    <a:pt x="977" y="13682"/>
                    <a:pt x="1025" y="14026"/>
                  </a:cubicBezTo>
                  <a:cubicBezTo>
                    <a:pt x="1168" y="14943"/>
                    <a:pt x="2132" y="15753"/>
                    <a:pt x="2870" y="16181"/>
                  </a:cubicBezTo>
                  <a:cubicBezTo>
                    <a:pt x="3680" y="16658"/>
                    <a:pt x="4573" y="16920"/>
                    <a:pt x="5442" y="17146"/>
                  </a:cubicBezTo>
                  <a:cubicBezTo>
                    <a:pt x="8001" y="17820"/>
                    <a:pt x="10623" y="18501"/>
                    <a:pt x="13179" y="18501"/>
                  </a:cubicBezTo>
                  <a:cubicBezTo>
                    <a:pt x="13739" y="18501"/>
                    <a:pt x="14296" y="18469"/>
                    <a:pt x="14848" y="18396"/>
                  </a:cubicBezTo>
                  <a:cubicBezTo>
                    <a:pt x="16205" y="18205"/>
                    <a:pt x="17574" y="17741"/>
                    <a:pt x="18408" y="16646"/>
                  </a:cubicBezTo>
                  <a:cubicBezTo>
                    <a:pt x="19229" y="15562"/>
                    <a:pt x="19313" y="13717"/>
                    <a:pt x="18277" y="12598"/>
                  </a:cubicBezTo>
                  <a:cubicBezTo>
                    <a:pt x="20206" y="11467"/>
                    <a:pt x="20408" y="8121"/>
                    <a:pt x="18658" y="6323"/>
                  </a:cubicBezTo>
                  <a:cubicBezTo>
                    <a:pt x="18622" y="6299"/>
                    <a:pt x="18765" y="5775"/>
                    <a:pt x="18777" y="5704"/>
                  </a:cubicBezTo>
                  <a:cubicBezTo>
                    <a:pt x="18801" y="5490"/>
                    <a:pt x="18801" y="5263"/>
                    <a:pt x="18789" y="5049"/>
                  </a:cubicBezTo>
                  <a:cubicBezTo>
                    <a:pt x="18765" y="4692"/>
                    <a:pt x="18610" y="4454"/>
                    <a:pt x="18503" y="4132"/>
                  </a:cubicBezTo>
                  <a:cubicBezTo>
                    <a:pt x="18253" y="3370"/>
                    <a:pt x="17824" y="2692"/>
                    <a:pt x="17241" y="2132"/>
                  </a:cubicBezTo>
                  <a:cubicBezTo>
                    <a:pt x="16955" y="1822"/>
                    <a:pt x="16586" y="1584"/>
                    <a:pt x="16193" y="1430"/>
                  </a:cubicBezTo>
                  <a:lnTo>
                    <a:pt x="16158" y="1430"/>
                  </a:lnTo>
                  <a:cubicBezTo>
                    <a:pt x="16061" y="1403"/>
                    <a:pt x="15944" y="1389"/>
                    <a:pt x="15820" y="1389"/>
                  </a:cubicBezTo>
                  <a:cubicBezTo>
                    <a:pt x="15443" y="1389"/>
                    <a:pt x="15000" y="1521"/>
                    <a:pt x="14848" y="1834"/>
                  </a:cubicBezTo>
                  <a:cubicBezTo>
                    <a:pt x="14693" y="1644"/>
                    <a:pt x="14574" y="1441"/>
                    <a:pt x="14479" y="1215"/>
                  </a:cubicBezTo>
                  <a:cubicBezTo>
                    <a:pt x="14336" y="930"/>
                    <a:pt x="14241" y="608"/>
                    <a:pt x="13979" y="418"/>
                  </a:cubicBezTo>
                  <a:cubicBezTo>
                    <a:pt x="13753" y="251"/>
                    <a:pt x="13324" y="179"/>
                    <a:pt x="13145" y="1"/>
                  </a:cubicBezTo>
                  <a:close/>
                </a:path>
              </a:pathLst>
            </a:custGeom>
            <a:solidFill>
              <a:srgbClr val="D4400D">
                <a:alpha val="6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8" name="Google Shape;408;p36"/>
            <p:cNvSpPr/>
            <p:nvPr/>
          </p:nvSpPr>
          <p:spPr>
            <a:xfrm>
              <a:off x="1801406" y="4326829"/>
              <a:ext cx="233462" cy="103478"/>
            </a:xfrm>
            <a:custGeom>
              <a:avLst/>
              <a:gdLst/>
              <a:ahLst/>
              <a:cxnLst/>
              <a:rect l="l" t="t" r="r" b="b"/>
              <a:pathLst>
                <a:path w="5133" h="2275" extrusionOk="0">
                  <a:moveTo>
                    <a:pt x="4715" y="1"/>
                  </a:moveTo>
                  <a:cubicBezTo>
                    <a:pt x="4715" y="24"/>
                    <a:pt x="4715" y="48"/>
                    <a:pt x="4703" y="60"/>
                  </a:cubicBezTo>
                  <a:cubicBezTo>
                    <a:pt x="4406" y="870"/>
                    <a:pt x="3632" y="1370"/>
                    <a:pt x="2834" y="1513"/>
                  </a:cubicBezTo>
                  <a:cubicBezTo>
                    <a:pt x="2613" y="1544"/>
                    <a:pt x="2392" y="1560"/>
                    <a:pt x="2171" y="1560"/>
                  </a:cubicBezTo>
                  <a:cubicBezTo>
                    <a:pt x="1894" y="1560"/>
                    <a:pt x="1618" y="1535"/>
                    <a:pt x="1346" y="1489"/>
                  </a:cubicBezTo>
                  <a:cubicBezTo>
                    <a:pt x="1120" y="1453"/>
                    <a:pt x="893" y="1429"/>
                    <a:pt x="679" y="1417"/>
                  </a:cubicBezTo>
                  <a:cubicBezTo>
                    <a:pt x="548" y="1382"/>
                    <a:pt x="417" y="1358"/>
                    <a:pt x="286" y="1310"/>
                  </a:cubicBezTo>
                  <a:cubicBezTo>
                    <a:pt x="267" y="1304"/>
                    <a:pt x="248" y="1301"/>
                    <a:pt x="229" y="1301"/>
                  </a:cubicBezTo>
                  <a:cubicBezTo>
                    <a:pt x="140" y="1301"/>
                    <a:pt x="54" y="1365"/>
                    <a:pt x="24" y="1453"/>
                  </a:cubicBezTo>
                  <a:cubicBezTo>
                    <a:pt x="0" y="1536"/>
                    <a:pt x="24" y="1620"/>
                    <a:pt x="72" y="1679"/>
                  </a:cubicBezTo>
                  <a:cubicBezTo>
                    <a:pt x="108" y="1727"/>
                    <a:pt x="167" y="1751"/>
                    <a:pt x="227" y="1775"/>
                  </a:cubicBezTo>
                  <a:cubicBezTo>
                    <a:pt x="1120" y="2096"/>
                    <a:pt x="2060" y="2263"/>
                    <a:pt x="3013" y="2275"/>
                  </a:cubicBezTo>
                  <a:cubicBezTo>
                    <a:pt x="3038" y="2275"/>
                    <a:pt x="3063" y="2275"/>
                    <a:pt x="3089" y="2275"/>
                  </a:cubicBezTo>
                  <a:cubicBezTo>
                    <a:pt x="3674" y="2275"/>
                    <a:pt x="4541" y="2264"/>
                    <a:pt x="4906" y="1751"/>
                  </a:cubicBezTo>
                  <a:cubicBezTo>
                    <a:pt x="5132" y="1417"/>
                    <a:pt x="5001" y="786"/>
                    <a:pt x="4918" y="405"/>
                  </a:cubicBezTo>
                  <a:cubicBezTo>
                    <a:pt x="4906" y="251"/>
                    <a:pt x="4834" y="108"/>
                    <a:pt x="47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9" name="Google Shape;409;p36"/>
            <p:cNvSpPr/>
            <p:nvPr/>
          </p:nvSpPr>
          <p:spPr>
            <a:xfrm>
              <a:off x="1800325" y="4347400"/>
              <a:ext cx="226953" cy="84624"/>
            </a:xfrm>
            <a:custGeom>
              <a:avLst/>
              <a:gdLst/>
              <a:ahLst/>
              <a:cxnLst/>
              <a:rect l="l" t="t" r="r" b="b"/>
              <a:pathLst>
                <a:path w="5168" h="1861" extrusionOk="0">
                  <a:moveTo>
                    <a:pt x="4989" y="1"/>
                  </a:moveTo>
                  <a:lnTo>
                    <a:pt x="4989" y="1"/>
                  </a:lnTo>
                  <a:cubicBezTo>
                    <a:pt x="5001" y="406"/>
                    <a:pt x="4966" y="846"/>
                    <a:pt x="4751" y="1168"/>
                  </a:cubicBezTo>
                  <a:cubicBezTo>
                    <a:pt x="4668" y="894"/>
                    <a:pt x="4644" y="596"/>
                    <a:pt x="4680" y="311"/>
                  </a:cubicBezTo>
                  <a:lnTo>
                    <a:pt x="4680" y="311"/>
                  </a:lnTo>
                  <a:cubicBezTo>
                    <a:pt x="4596" y="894"/>
                    <a:pt x="3977" y="1227"/>
                    <a:pt x="3489" y="1299"/>
                  </a:cubicBezTo>
                  <a:cubicBezTo>
                    <a:pt x="3124" y="1350"/>
                    <a:pt x="2756" y="1376"/>
                    <a:pt x="2387" y="1376"/>
                  </a:cubicBezTo>
                  <a:cubicBezTo>
                    <a:pt x="1818" y="1376"/>
                    <a:pt x="1248" y="1315"/>
                    <a:pt x="691" y="1192"/>
                  </a:cubicBezTo>
                  <a:cubicBezTo>
                    <a:pt x="608" y="1180"/>
                    <a:pt x="84" y="1108"/>
                    <a:pt x="60" y="1025"/>
                  </a:cubicBezTo>
                  <a:lnTo>
                    <a:pt x="60" y="1025"/>
                  </a:lnTo>
                  <a:cubicBezTo>
                    <a:pt x="1" y="1144"/>
                    <a:pt x="155" y="1263"/>
                    <a:pt x="275" y="1323"/>
                  </a:cubicBezTo>
                  <a:cubicBezTo>
                    <a:pt x="1153" y="1679"/>
                    <a:pt x="2094" y="1860"/>
                    <a:pt x="3039" y="1860"/>
                  </a:cubicBezTo>
                  <a:cubicBezTo>
                    <a:pt x="3324" y="1860"/>
                    <a:pt x="3610" y="1844"/>
                    <a:pt x="3894" y="1811"/>
                  </a:cubicBezTo>
                  <a:cubicBezTo>
                    <a:pt x="4168" y="1799"/>
                    <a:pt x="4418" y="1715"/>
                    <a:pt x="4656" y="1573"/>
                  </a:cubicBezTo>
                  <a:cubicBezTo>
                    <a:pt x="5144" y="1227"/>
                    <a:pt x="5168" y="572"/>
                    <a:pt x="4989" y="1"/>
                  </a:cubicBezTo>
                  <a:close/>
                </a:path>
              </a:pathLst>
            </a:custGeom>
            <a:solidFill>
              <a:srgbClr val="1C6037">
                <a:alpha val="3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10" name="Google Shape;410;p36"/>
          <p:cNvGrpSpPr/>
          <p:nvPr/>
        </p:nvGrpSpPr>
        <p:grpSpPr>
          <a:xfrm>
            <a:off x="7923527" y="4001857"/>
            <a:ext cx="831469" cy="833841"/>
            <a:chOff x="7148377" y="4064270"/>
            <a:chExt cx="831469" cy="833841"/>
          </a:xfrm>
        </p:grpSpPr>
        <p:sp>
          <p:nvSpPr>
            <p:cNvPr id="411" name="Google Shape;411;p36"/>
            <p:cNvSpPr/>
            <p:nvPr/>
          </p:nvSpPr>
          <p:spPr>
            <a:xfrm rot="6391416">
              <a:off x="7228430" y="4147331"/>
              <a:ext cx="671663" cy="667718"/>
            </a:xfrm>
            <a:custGeom>
              <a:avLst/>
              <a:gdLst/>
              <a:ahLst/>
              <a:cxnLst/>
              <a:rect l="l" t="t" r="r" b="b"/>
              <a:pathLst>
                <a:path w="14599" h="14514" extrusionOk="0">
                  <a:moveTo>
                    <a:pt x="1799" y="1"/>
                  </a:moveTo>
                  <a:cubicBezTo>
                    <a:pt x="1751" y="13"/>
                    <a:pt x="1704" y="37"/>
                    <a:pt x="1656" y="49"/>
                  </a:cubicBezTo>
                  <a:cubicBezTo>
                    <a:pt x="1573" y="49"/>
                    <a:pt x="1489" y="72"/>
                    <a:pt x="1430" y="132"/>
                  </a:cubicBezTo>
                  <a:cubicBezTo>
                    <a:pt x="1215" y="239"/>
                    <a:pt x="1001" y="358"/>
                    <a:pt x="811" y="501"/>
                  </a:cubicBezTo>
                  <a:cubicBezTo>
                    <a:pt x="1811" y="1215"/>
                    <a:pt x="2739" y="2025"/>
                    <a:pt x="3585" y="2918"/>
                  </a:cubicBezTo>
                  <a:lnTo>
                    <a:pt x="3549" y="2954"/>
                  </a:lnTo>
                  <a:cubicBezTo>
                    <a:pt x="1930" y="3537"/>
                    <a:pt x="692" y="4871"/>
                    <a:pt x="239" y="6537"/>
                  </a:cubicBezTo>
                  <a:cubicBezTo>
                    <a:pt x="1" y="7430"/>
                    <a:pt x="84" y="8538"/>
                    <a:pt x="882" y="9026"/>
                  </a:cubicBezTo>
                  <a:lnTo>
                    <a:pt x="882" y="8585"/>
                  </a:lnTo>
                  <a:cubicBezTo>
                    <a:pt x="977" y="8907"/>
                    <a:pt x="1156" y="9204"/>
                    <a:pt x="1394" y="9443"/>
                  </a:cubicBezTo>
                  <a:cubicBezTo>
                    <a:pt x="2049" y="10478"/>
                    <a:pt x="3180" y="11288"/>
                    <a:pt x="4359" y="11788"/>
                  </a:cubicBezTo>
                  <a:cubicBezTo>
                    <a:pt x="5883" y="12443"/>
                    <a:pt x="7597" y="12919"/>
                    <a:pt x="9205" y="13348"/>
                  </a:cubicBezTo>
                  <a:cubicBezTo>
                    <a:pt x="10371" y="13645"/>
                    <a:pt x="11657" y="14372"/>
                    <a:pt x="12824" y="14503"/>
                  </a:cubicBezTo>
                  <a:cubicBezTo>
                    <a:pt x="12892" y="14510"/>
                    <a:pt x="12961" y="14514"/>
                    <a:pt x="13030" y="14514"/>
                  </a:cubicBezTo>
                  <a:cubicBezTo>
                    <a:pt x="13724" y="14514"/>
                    <a:pt x="14443" y="14139"/>
                    <a:pt x="14562" y="13479"/>
                  </a:cubicBezTo>
                  <a:cubicBezTo>
                    <a:pt x="14598" y="13300"/>
                    <a:pt x="14586" y="13122"/>
                    <a:pt x="14550" y="12943"/>
                  </a:cubicBezTo>
                  <a:cubicBezTo>
                    <a:pt x="14515" y="12479"/>
                    <a:pt x="14396" y="12026"/>
                    <a:pt x="14205" y="11609"/>
                  </a:cubicBezTo>
                  <a:cubicBezTo>
                    <a:pt x="13896" y="10836"/>
                    <a:pt x="13526" y="10074"/>
                    <a:pt x="13205" y="9300"/>
                  </a:cubicBezTo>
                  <a:cubicBezTo>
                    <a:pt x="12776" y="7966"/>
                    <a:pt x="12574" y="6442"/>
                    <a:pt x="12157" y="5025"/>
                  </a:cubicBezTo>
                  <a:cubicBezTo>
                    <a:pt x="11955" y="4180"/>
                    <a:pt x="11598" y="3382"/>
                    <a:pt x="11121" y="2656"/>
                  </a:cubicBezTo>
                  <a:cubicBezTo>
                    <a:pt x="11038" y="2537"/>
                    <a:pt x="10955" y="2430"/>
                    <a:pt x="10859" y="2323"/>
                  </a:cubicBezTo>
                  <a:cubicBezTo>
                    <a:pt x="10538" y="1918"/>
                    <a:pt x="10157" y="1561"/>
                    <a:pt x="9728" y="1275"/>
                  </a:cubicBezTo>
                  <a:cubicBezTo>
                    <a:pt x="9206" y="922"/>
                    <a:pt x="8581" y="769"/>
                    <a:pt x="7952" y="769"/>
                  </a:cubicBezTo>
                  <a:cubicBezTo>
                    <a:pt x="7649" y="769"/>
                    <a:pt x="7344" y="804"/>
                    <a:pt x="7049" y="870"/>
                  </a:cubicBezTo>
                  <a:cubicBezTo>
                    <a:pt x="7550" y="525"/>
                    <a:pt x="8097" y="263"/>
                    <a:pt x="8681" y="84"/>
                  </a:cubicBezTo>
                  <a:cubicBezTo>
                    <a:pt x="8645" y="84"/>
                    <a:pt x="8609" y="83"/>
                    <a:pt x="8574" y="83"/>
                  </a:cubicBezTo>
                  <a:cubicBezTo>
                    <a:pt x="7968" y="83"/>
                    <a:pt x="7373" y="179"/>
                    <a:pt x="6799" y="382"/>
                  </a:cubicBezTo>
                  <a:cubicBezTo>
                    <a:pt x="6383" y="489"/>
                    <a:pt x="5990" y="656"/>
                    <a:pt x="5633" y="882"/>
                  </a:cubicBezTo>
                  <a:cubicBezTo>
                    <a:pt x="4918" y="1311"/>
                    <a:pt x="4311" y="1894"/>
                    <a:pt x="3859" y="2585"/>
                  </a:cubicBezTo>
                  <a:lnTo>
                    <a:pt x="1799" y="1"/>
                  </a:lnTo>
                  <a:close/>
                </a:path>
              </a:pathLst>
            </a:custGeom>
            <a:solidFill>
              <a:srgbClr val="FFFFFF"/>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2" name="Google Shape;412;p36"/>
            <p:cNvSpPr/>
            <p:nvPr/>
          </p:nvSpPr>
          <p:spPr>
            <a:xfrm rot="6391416">
              <a:off x="7223796" y="4178194"/>
              <a:ext cx="636007" cy="632064"/>
            </a:xfrm>
            <a:custGeom>
              <a:avLst/>
              <a:gdLst/>
              <a:ahLst/>
              <a:cxnLst/>
              <a:rect l="l" t="t" r="r" b="b"/>
              <a:pathLst>
                <a:path w="13824" h="13739" extrusionOk="0">
                  <a:moveTo>
                    <a:pt x="7169" y="1"/>
                  </a:moveTo>
                  <a:cubicBezTo>
                    <a:pt x="6701" y="1"/>
                    <a:pt x="6228" y="86"/>
                    <a:pt x="5787" y="238"/>
                  </a:cubicBezTo>
                  <a:cubicBezTo>
                    <a:pt x="4751" y="583"/>
                    <a:pt x="3882" y="1262"/>
                    <a:pt x="3037" y="1952"/>
                  </a:cubicBezTo>
                  <a:cubicBezTo>
                    <a:pt x="2239" y="2619"/>
                    <a:pt x="1441" y="3334"/>
                    <a:pt x="870" y="4191"/>
                  </a:cubicBezTo>
                  <a:cubicBezTo>
                    <a:pt x="536" y="4679"/>
                    <a:pt x="286" y="5227"/>
                    <a:pt x="144" y="5798"/>
                  </a:cubicBezTo>
                  <a:cubicBezTo>
                    <a:pt x="25" y="6239"/>
                    <a:pt x="1" y="6703"/>
                    <a:pt x="60" y="7155"/>
                  </a:cubicBezTo>
                  <a:cubicBezTo>
                    <a:pt x="286" y="8941"/>
                    <a:pt x="1894" y="10287"/>
                    <a:pt x="3573" y="11013"/>
                  </a:cubicBezTo>
                  <a:cubicBezTo>
                    <a:pt x="5108" y="11668"/>
                    <a:pt x="6823" y="12144"/>
                    <a:pt x="8430" y="12573"/>
                  </a:cubicBezTo>
                  <a:cubicBezTo>
                    <a:pt x="9585" y="12870"/>
                    <a:pt x="10871" y="13597"/>
                    <a:pt x="12050" y="13728"/>
                  </a:cubicBezTo>
                  <a:cubicBezTo>
                    <a:pt x="12118" y="13735"/>
                    <a:pt x="12187" y="13739"/>
                    <a:pt x="12256" y="13739"/>
                  </a:cubicBezTo>
                  <a:cubicBezTo>
                    <a:pt x="12948" y="13739"/>
                    <a:pt x="13658" y="13364"/>
                    <a:pt x="13788" y="12704"/>
                  </a:cubicBezTo>
                  <a:cubicBezTo>
                    <a:pt x="13824" y="12430"/>
                    <a:pt x="13788" y="12156"/>
                    <a:pt x="13705" y="11894"/>
                  </a:cubicBezTo>
                  <a:cubicBezTo>
                    <a:pt x="13407" y="10775"/>
                    <a:pt x="12836" y="9739"/>
                    <a:pt x="12455" y="8644"/>
                  </a:cubicBezTo>
                  <a:cubicBezTo>
                    <a:pt x="11538" y="5917"/>
                    <a:pt x="11657" y="2333"/>
                    <a:pt x="8942" y="512"/>
                  </a:cubicBezTo>
                  <a:cubicBezTo>
                    <a:pt x="8422" y="156"/>
                    <a:pt x="7800" y="1"/>
                    <a:pt x="71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3" name="Google Shape;413;p36"/>
            <p:cNvSpPr/>
            <p:nvPr/>
          </p:nvSpPr>
          <p:spPr>
            <a:xfrm rot="6391416">
              <a:off x="7223192" y="4670482"/>
              <a:ext cx="25212" cy="40162"/>
            </a:xfrm>
            <a:custGeom>
              <a:avLst/>
              <a:gdLst/>
              <a:ahLst/>
              <a:cxnLst/>
              <a:rect l="l" t="t" r="r" b="b"/>
              <a:pathLst>
                <a:path w="548" h="873" extrusionOk="0">
                  <a:moveTo>
                    <a:pt x="60" y="0"/>
                  </a:moveTo>
                  <a:cubicBezTo>
                    <a:pt x="0" y="298"/>
                    <a:pt x="107" y="596"/>
                    <a:pt x="310" y="810"/>
                  </a:cubicBezTo>
                  <a:cubicBezTo>
                    <a:pt x="339" y="850"/>
                    <a:pt x="385" y="873"/>
                    <a:pt x="434" y="873"/>
                  </a:cubicBezTo>
                  <a:cubicBezTo>
                    <a:pt x="444" y="873"/>
                    <a:pt x="454" y="872"/>
                    <a:pt x="465" y="870"/>
                  </a:cubicBezTo>
                  <a:cubicBezTo>
                    <a:pt x="524" y="858"/>
                    <a:pt x="548" y="774"/>
                    <a:pt x="500" y="751"/>
                  </a:cubicBezTo>
                  <a:lnTo>
                    <a:pt x="500" y="739"/>
                  </a:lnTo>
                  <a:cubicBezTo>
                    <a:pt x="500" y="429"/>
                    <a:pt x="322" y="143"/>
                    <a:pt x="60"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4" name="Google Shape;414;p36"/>
            <p:cNvSpPr/>
            <p:nvPr/>
          </p:nvSpPr>
          <p:spPr>
            <a:xfrm rot="6391416">
              <a:off x="7201694" y="4644709"/>
              <a:ext cx="38922" cy="36758"/>
            </a:xfrm>
            <a:custGeom>
              <a:avLst/>
              <a:gdLst/>
              <a:ahLst/>
              <a:cxnLst/>
              <a:rect l="l" t="t" r="r" b="b"/>
              <a:pathLst>
                <a:path w="846" h="799" extrusionOk="0">
                  <a:moveTo>
                    <a:pt x="0" y="0"/>
                  </a:moveTo>
                  <a:cubicBezTo>
                    <a:pt x="84" y="417"/>
                    <a:pt x="417" y="739"/>
                    <a:pt x="846" y="798"/>
                  </a:cubicBezTo>
                  <a:lnTo>
                    <a:pt x="810" y="739"/>
                  </a:lnTo>
                  <a:cubicBezTo>
                    <a:pt x="703" y="358"/>
                    <a:pt x="393" y="72"/>
                    <a:pt x="0"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5" name="Google Shape;415;p36"/>
            <p:cNvSpPr/>
            <p:nvPr/>
          </p:nvSpPr>
          <p:spPr>
            <a:xfrm rot="6391416">
              <a:off x="7190661" y="4623956"/>
              <a:ext cx="41131" cy="23233"/>
            </a:xfrm>
            <a:custGeom>
              <a:avLst/>
              <a:gdLst/>
              <a:ahLst/>
              <a:cxnLst/>
              <a:rect l="l" t="t" r="r" b="b"/>
              <a:pathLst>
                <a:path w="894" h="505" extrusionOk="0">
                  <a:moveTo>
                    <a:pt x="1" y="0"/>
                  </a:moveTo>
                  <a:cubicBezTo>
                    <a:pt x="154" y="318"/>
                    <a:pt x="468" y="505"/>
                    <a:pt x="805" y="505"/>
                  </a:cubicBezTo>
                  <a:cubicBezTo>
                    <a:pt x="835" y="505"/>
                    <a:pt x="864" y="503"/>
                    <a:pt x="893" y="500"/>
                  </a:cubicBezTo>
                  <a:cubicBezTo>
                    <a:pt x="691" y="215"/>
                    <a:pt x="358" y="24"/>
                    <a:pt x="1"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6" name="Google Shape;416;p36"/>
            <p:cNvSpPr/>
            <p:nvPr/>
          </p:nvSpPr>
          <p:spPr>
            <a:xfrm rot="6391416">
              <a:off x="7299135" y="4680475"/>
              <a:ext cx="15919" cy="36758"/>
            </a:xfrm>
            <a:custGeom>
              <a:avLst/>
              <a:gdLst/>
              <a:ahLst/>
              <a:cxnLst/>
              <a:rect l="l" t="t" r="r" b="b"/>
              <a:pathLst>
                <a:path w="346" h="799" extrusionOk="0">
                  <a:moveTo>
                    <a:pt x="155" y="0"/>
                  </a:moveTo>
                  <a:lnTo>
                    <a:pt x="155" y="0"/>
                  </a:lnTo>
                  <a:cubicBezTo>
                    <a:pt x="1" y="250"/>
                    <a:pt x="24" y="560"/>
                    <a:pt x="203" y="798"/>
                  </a:cubicBezTo>
                  <a:cubicBezTo>
                    <a:pt x="251" y="786"/>
                    <a:pt x="274" y="750"/>
                    <a:pt x="274" y="703"/>
                  </a:cubicBezTo>
                  <a:lnTo>
                    <a:pt x="227" y="631"/>
                  </a:lnTo>
                  <a:cubicBezTo>
                    <a:pt x="346" y="429"/>
                    <a:pt x="310" y="167"/>
                    <a:pt x="155"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7" name="Google Shape;417;p36"/>
            <p:cNvSpPr/>
            <p:nvPr/>
          </p:nvSpPr>
          <p:spPr>
            <a:xfrm rot="6391416">
              <a:off x="7286634" y="4639448"/>
              <a:ext cx="23602" cy="30317"/>
            </a:xfrm>
            <a:custGeom>
              <a:avLst/>
              <a:gdLst/>
              <a:ahLst/>
              <a:cxnLst/>
              <a:rect l="l" t="t" r="r" b="b"/>
              <a:pathLst>
                <a:path w="513" h="659" extrusionOk="0">
                  <a:moveTo>
                    <a:pt x="0" y="0"/>
                  </a:moveTo>
                  <a:cubicBezTo>
                    <a:pt x="24" y="179"/>
                    <a:pt x="83" y="357"/>
                    <a:pt x="179" y="512"/>
                  </a:cubicBezTo>
                  <a:cubicBezTo>
                    <a:pt x="221" y="588"/>
                    <a:pt x="311" y="658"/>
                    <a:pt x="386" y="658"/>
                  </a:cubicBezTo>
                  <a:cubicBezTo>
                    <a:pt x="416" y="658"/>
                    <a:pt x="444" y="647"/>
                    <a:pt x="464" y="619"/>
                  </a:cubicBezTo>
                  <a:lnTo>
                    <a:pt x="512" y="607"/>
                  </a:lnTo>
                  <a:cubicBezTo>
                    <a:pt x="464" y="322"/>
                    <a:pt x="274" y="95"/>
                    <a:pt x="0"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8" name="Google Shape;418;p36"/>
            <p:cNvSpPr/>
            <p:nvPr/>
          </p:nvSpPr>
          <p:spPr>
            <a:xfrm rot="6391416">
              <a:off x="7257037" y="4600511"/>
              <a:ext cx="36208" cy="20656"/>
            </a:xfrm>
            <a:custGeom>
              <a:avLst/>
              <a:gdLst/>
              <a:ahLst/>
              <a:cxnLst/>
              <a:rect l="l" t="t" r="r" b="b"/>
              <a:pathLst>
                <a:path w="787" h="449" extrusionOk="0">
                  <a:moveTo>
                    <a:pt x="128" y="1"/>
                  </a:moveTo>
                  <a:cubicBezTo>
                    <a:pt x="86" y="1"/>
                    <a:pt x="43" y="7"/>
                    <a:pt x="0" y="20"/>
                  </a:cubicBezTo>
                  <a:cubicBezTo>
                    <a:pt x="65" y="269"/>
                    <a:pt x="288" y="430"/>
                    <a:pt x="543" y="430"/>
                  </a:cubicBezTo>
                  <a:cubicBezTo>
                    <a:pt x="568" y="430"/>
                    <a:pt x="594" y="428"/>
                    <a:pt x="619" y="425"/>
                  </a:cubicBezTo>
                  <a:lnTo>
                    <a:pt x="786" y="449"/>
                  </a:lnTo>
                  <a:cubicBezTo>
                    <a:pt x="612" y="234"/>
                    <a:pt x="385" y="1"/>
                    <a:pt x="128"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9" name="Google Shape;419;p36"/>
            <p:cNvSpPr/>
            <p:nvPr/>
          </p:nvSpPr>
          <p:spPr>
            <a:xfrm rot="6391416">
              <a:off x="7232033" y="4557672"/>
              <a:ext cx="35104" cy="18034"/>
            </a:xfrm>
            <a:custGeom>
              <a:avLst/>
              <a:gdLst/>
              <a:ahLst/>
              <a:cxnLst/>
              <a:rect l="l" t="t" r="r" b="b"/>
              <a:pathLst>
                <a:path w="763" h="392" extrusionOk="0">
                  <a:moveTo>
                    <a:pt x="129" y="1"/>
                  </a:moveTo>
                  <a:cubicBezTo>
                    <a:pt x="94" y="1"/>
                    <a:pt x="59" y="3"/>
                    <a:pt x="24" y="8"/>
                  </a:cubicBezTo>
                  <a:cubicBezTo>
                    <a:pt x="0" y="139"/>
                    <a:pt x="84" y="270"/>
                    <a:pt x="203" y="329"/>
                  </a:cubicBezTo>
                  <a:cubicBezTo>
                    <a:pt x="301" y="369"/>
                    <a:pt x="416" y="392"/>
                    <a:pt x="527" y="392"/>
                  </a:cubicBezTo>
                  <a:cubicBezTo>
                    <a:pt x="550" y="392"/>
                    <a:pt x="573" y="391"/>
                    <a:pt x="595" y="389"/>
                  </a:cubicBezTo>
                  <a:lnTo>
                    <a:pt x="762" y="294"/>
                  </a:lnTo>
                  <a:cubicBezTo>
                    <a:pt x="606" y="106"/>
                    <a:pt x="369" y="1"/>
                    <a:pt x="129"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0" name="Google Shape;420;p36"/>
            <p:cNvSpPr/>
            <p:nvPr/>
          </p:nvSpPr>
          <p:spPr>
            <a:xfrm rot="6391416">
              <a:off x="7283577" y="4540268"/>
              <a:ext cx="37266" cy="26913"/>
            </a:xfrm>
            <a:custGeom>
              <a:avLst/>
              <a:gdLst/>
              <a:ahLst/>
              <a:cxnLst/>
              <a:rect l="l" t="t" r="r" b="b"/>
              <a:pathLst>
                <a:path w="810" h="585" extrusionOk="0">
                  <a:moveTo>
                    <a:pt x="79" y="1"/>
                  </a:moveTo>
                  <a:cubicBezTo>
                    <a:pt x="58" y="1"/>
                    <a:pt x="39" y="11"/>
                    <a:pt x="24" y="25"/>
                  </a:cubicBezTo>
                  <a:cubicBezTo>
                    <a:pt x="0" y="49"/>
                    <a:pt x="12" y="85"/>
                    <a:pt x="24" y="121"/>
                  </a:cubicBezTo>
                  <a:cubicBezTo>
                    <a:pt x="155" y="406"/>
                    <a:pt x="441" y="585"/>
                    <a:pt x="762" y="585"/>
                  </a:cubicBezTo>
                  <a:lnTo>
                    <a:pt x="810" y="430"/>
                  </a:lnTo>
                  <a:cubicBezTo>
                    <a:pt x="631" y="228"/>
                    <a:pt x="393" y="73"/>
                    <a:pt x="119" y="13"/>
                  </a:cubicBezTo>
                  <a:cubicBezTo>
                    <a:pt x="105" y="4"/>
                    <a:pt x="92" y="1"/>
                    <a:pt x="79"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1" name="Google Shape;421;p36"/>
            <p:cNvSpPr/>
            <p:nvPr/>
          </p:nvSpPr>
          <p:spPr>
            <a:xfrm rot="6391416">
              <a:off x="7318814" y="4597113"/>
              <a:ext cx="24154" cy="29627"/>
            </a:xfrm>
            <a:custGeom>
              <a:avLst/>
              <a:gdLst/>
              <a:ahLst/>
              <a:cxnLst/>
              <a:rect l="l" t="t" r="r" b="b"/>
              <a:pathLst>
                <a:path w="525" h="644" extrusionOk="0">
                  <a:moveTo>
                    <a:pt x="60" y="0"/>
                  </a:moveTo>
                  <a:cubicBezTo>
                    <a:pt x="1" y="0"/>
                    <a:pt x="1" y="96"/>
                    <a:pt x="25" y="155"/>
                  </a:cubicBezTo>
                  <a:cubicBezTo>
                    <a:pt x="96" y="369"/>
                    <a:pt x="275" y="548"/>
                    <a:pt x="489" y="643"/>
                  </a:cubicBezTo>
                  <a:lnTo>
                    <a:pt x="525" y="608"/>
                  </a:lnTo>
                  <a:cubicBezTo>
                    <a:pt x="477" y="369"/>
                    <a:pt x="334" y="167"/>
                    <a:pt x="132" y="24"/>
                  </a:cubicBezTo>
                  <a:cubicBezTo>
                    <a:pt x="120" y="0"/>
                    <a:pt x="84" y="0"/>
                    <a:pt x="60"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2" name="Google Shape;422;p36"/>
            <p:cNvSpPr/>
            <p:nvPr/>
          </p:nvSpPr>
          <p:spPr>
            <a:xfrm rot="6391416">
              <a:off x="7342764" y="4656716"/>
              <a:ext cx="21393" cy="31790"/>
            </a:xfrm>
            <a:custGeom>
              <a:avLst/>
              <a:gdLst/>
              <a:ahLst/>
              <a:cxnLst/>
              <a:rect l="l" t="t" r="r" b="b"/>
              <a:pathLst>
                <a:path w="465" h="691" extrusionOk="0">
                  <a:moveTo>
                    <a:pt x="96" y="0"/>
                  </a:moveTo>
                  <a:cubicBezTo>
                    <a:pt x="1" y="262"/>
                    <a:pt x="108" y="560"/>
                    <a:pt x="346" y="691"/>
                  </a:cubicBezTo>
                  <a:lnTo>
                    <a:pt x="465" y="643"/>
                  </a:lnTo>
                  <a:cubicBezTo>
                    <a:pt x="465" y="381"/>
                    <a:pt x="322" y="131"/>
                    <a:pt x="96"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3" name="Google Shape;423;p36"/>
            <p:cNvSpPr/>
            <p:nvPr/>
          </p:nvSpPr>
          <p:spPr>
            <a:xfrm rot="6391416">
              <a:off x="7409530" y="4677670"/>
              <a:ext cx="15919" cy="30225"/>
            </a:xfrm>
            <a:custGeom>
              <a:avLst/>
              <a:gdLst/>
              <a:ahLst/>
              <a:cxnLst/>
              <a:rect l="l" t="t" r="r" b="b"/>
              <a:pathLst>
                <a:path w="346" h="657" extrusionOk="0">
                  <a:moveTo>
                    <a:pt x="118" y="1"/>
                  </a:moveTo>
                  <a:cubicBezTo>
                    <a:pt x="32" y="1"/>
                    <a:pt x="0" y="113"/>
                    <a:pt x="0" y="192"/>
                  </a:cubicBezTo>
                  <a:cubicBezTo>
                    <a:pt x="12" y="371"/>
                    <a:pt x="95" y="537"/>
                    <a:pt x="238" y="656"/>
                  </a:cubicBezTo>
                  <a:lnTo>
                    <a:pt x="286" y="549"/>
                  </a:lnTo>
                  <a:cubicBezTo>
                    <a:pt x="345" y="383"/>
                    <a:pt x="310" y="204"/>
                    <a:pt x="214" y="73"/>
                  </a:cubicBezTo>
                  <a:cubicBezTo>
                    <a:pt x="191" y="37"/>
                    <a:pt x="167" y="13"/>
                    <a:pt x="131" y="2"/>
                  </a:cubicBezTo>
                  <a:cubicBezTo>
                    <a:pt x="127" y="1"/>
                    <a:pt x="122" y="1"/>
                    <a:pt x="118"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4" name="Google Shape;424;p36"/>
            <p:cNvSpPr/>
            <p:nvPr/>
          </p:nvSpPr>
          <p:spPr>
            <a:xfrm rot="6391416">
              <a:off x="7390496" y="4606142"/>
              <a:ext cx="32895" cy="38460"/>
            </a:xfrm>
            <a:custGeom>
              <a:avLst/>
              <a:gdLst/>
              <a:ahLst/>
              <a:cxnLst/>
              <a:rect l="l" t="t" r="r" b="b"/>
              <a:pathLst>
                <a:path w="715" h="836" extrusionOk="0">
                  <a:moveTo>
                    <a:pt x="125" y="1"/>
                  </a:moveTo>
                  <a:cubicBezTo>
                    <a:pt x="62" y="1"/>
                    <a:pt x="12" y="56"/>
                    <a:pt x="12" y="121"/>
                  </a:cubicBezTo>
                  <a:cubicBezTo>
                    <a:pt x="0" y="193"/>
                    <a:pt x="24" y="252"/>
                    <a:pt x="60" y="312"/>
                  </a:cubicBezTo>
                  <a:cubicBezTo>
                    <a:pt x="131" y="455"/>
                    <a:pt x="214" y="586"/>
                    <a:pt x="298" y="705"/>
                  </a:cubicBezTo>
                  <a:cubicBezTo>
                    <a:pt x="333" y="752"/>
                    <a:pt x="369" y="800"/>
                    <a:pt x="417" y="824"/>
                  </a:cubicBezTo>
                  <a:cubicBezTo>
                    <a:pt x="436" y="831"/>
                    <a:pt x="454" y="835"/>
                    <a:pt x="473" y="835"/>
                  </a:cubicBezTo>
                  <a:cubicBezTo>
                    <a:pt x="512" y="835"/>
                    <a:pt x="547" y="817"/>
                    <a:pt x="572" y="776"/>
                  </a:cubicBezTo>
                  <a:cubicBezTo>
                    <a:pt x="580" y="759"/>
                    <a:pt x="578" y="740"/>
                    <a:pt x="570" y="723"/>
                  </a:cubicBezTo>
                  <a:lnTo>
                    <a:pt x="570" y="723"/>
                  </a:lnTo>
                  <a:lnTo>
                    <a:pt x="714" y="776"/>
                  </a:lnTo>
                  <a:cubicBezTo>
                    <a:pt x="595" y="467"/>
                    <a:pt x="405" y="205"/>
                    <a:pt x="143" y="2"/>
                  </a:cubicBezTo>
                  <a:cubicBezTo>
                    <a:pt x="137" y="1"/>
                    <a:pt x="131" y="1"/>
                    <a:pt x="125"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5" name="Google Shape;425;p36"/>
            <p:cNvSpPr/>
            <p:nvPr/>
          </p:nvSpPr>
          <p:spPr>
            <a:xfrm rot="6391416">
              <a:off x="7352669" y="4539792"/>
              <a:ext cx="37818" cy="31882"/>
            </a:xfrm>
            <a:custGeom>
              <a:avLst/>
              <a:gdLst/>
              <a:ahLst/>
              <a:cxnLst/>
              <a:rect l="l" t="t" r="r" b="b"/>
              <a:pathLst>
                <a:path w="822" h="693" extrusionOk="0">
                  <a:moveTo>
                    <a:pt x="128" y="0"/>
                  </a:moveTo>
                  <a:cubicBezTo>
                    <a:pt x="87" y="0"/>
                    <a:pt x="49" y="14"/>
                    <a:pt x="24" y="49"/>
                  </a:cubicBezTo>
                  <a:cubicBezTo>
                    <a:pt x="0" y="97"/>
                    <a:pt x="0" y="144"/>
                    <a:pt x="12" y="192"/>
                  </a:cubicBezTo>
                  <a:cubicBezTo>
                    <a:pt x="95" y="466"/>
                    <a:pt x="334" y="668"/>
                    <a:pt x="619" y="692"/>
                  </a:cubicBezTo>
                  <a:lnTo>
                    <a:pt x="822" y="633"/>
                  </a:lnTo>
                  <a:cubicBezTo>
                    <a:pt x="691" y="394"/>
                    <a:pt x="512" y="204"/>
                    <a:pt x="298" y="61"/>
                  </a:cubicBezTo>
                  <a:cubicBezTo>
                    <a:pt x="250" y="27"/>
                    <a:pt x="185" y="0"/>
                    <a:pt x="128"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6" name="Google Shape;426;p36"/>
            <p:cNvSpPr/>
            <p:nvPr/>
          </p:nvSpPr>
          <p:spPr>
            <a:xfrm rot="6391416">
              <a:off x="7321470" y="4480169"/>
              <a:ext cx="37818" cy="22911"/>
            </a:xfrm>
            <a:custGeom>
              <a:avLst/>
              <a:gdLst/>
              <a:ahLst/>
              <a:cxnLst/>
              <a:rect l="l" t="t" r="r" b="b"/>
              <a:pathLst>
                <a:path w="822" h="498" extrusionOk="0">
                  <a:moveTo>
                    <a:pt x="131" y="0"/>
                  </a:moveTo>
                  <a:cubicBezTo>
                    <a:pt x="48" y="24"/>
                    <a:pt x="0" y="108"/>
                    <a:pt x="24" y="191"/>
                  </a:cubicBezTo>
                  <a:cubicBezTo>
                    <a:pt x="48" y="262"/>
                    <a:pt x="107" y="334"/>
                    <a:pt x="179" y="370"/>
                  </a:cubicBezTo>
                  <a:cubicBezTo>
                    <a:pt x="298" y="455"/>
                    <a:pt x="447" y="497"/>
                    <a:pt x="597" y="497"/>
                  </a:cubicBezTo>
                  <a:cubicBezTo>
                    <a:pt x="656" y="497"/>
                    <a:pt x="716" y="490"/>
                    <a:pt x="774" y="477"/>
                  </a:cubicBezTo>
                  <a:lnTo>
                    <a:pt x="822" y="453"/>
                  </a:lnTo>
                  <a:cubicBezTo>
                    <a:pt x="667" y="298"/>
                    <a:pt x="488" y="167"/>
                    <a:pt x="286" y="48"/>
                  </a:cubicBezTo>
                  <a:cubicBezTo>
                    <a:pt x="238" y="12"/>
                    <a:pt x="191" y="0"/>
                    <a:pt x="131"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7" name="Google Shape;427;p36"/>
            <p:cNvSpPr/>
            <p:nvPr/>
          </p:nvSpPr>
          <p:spPr>
            <a:xfrm rot="6391416">
              <a:off x="7267025" y="4493586"/>
              <a:ext cx="40027" cy="19230"/>
            </a:xfrm>
            <a:custGeom>
              <a:avLst/>
              <a:gdLst/>
              <a:ahLst/>
              <a:cxnLst/>
              <a:rect l="l" t="t" r="r" b="b"/>
              <a:pathLst>
                <a:path w="870" h="418" extrusionOk="0">
                  <a:moveTo>
                    <a:pt x="252" y="1"/>
                  </a:moveTo>
                  <a:cubicBezTo>
                    <a:pt x="138" y="1"/>
                    <a:pt x="26" y="51"/>
                    <a:pt x="1" y="159"/>
                  </a:cubicBezTo>
                  <a:cubicBezTo>
                    <a:pt x="120" y="266"/>
                    <a:pt x="263" y="337"/>
                    <a:pt x="418" y="397"/>
                  </a:cubicBezTo>
                  <a:cubicBezTo>
                    <a:pt x="462" y="410"/>
                    <a:pt x="508" y="417"/>
                    <a:pt x="554" y="417"/>
                  </a:cubicBezTo>
                  <a:cubicBezTo>
                    <a:pt x="670" y="417"/>
                    <a:pt x="785" y="375"/>
                    <a:pt x="870" y="290"/>
                  </a:cubicBezTo>
                  <a:lnTo>
                    <a:pt x="715" y="183"/>
                  </a:lnTo>
                  <a:lnTo>
                    <a:pt x="810" y="254"/>
                  </a:lnTo>
                  <a:cubicBezTo>
                    <a:pt x="668" y="194"/>
                    <a:pt x="549" y="87"/>
                    <a:pt x="394" y="28"/>
                  </a:cubicBezTo>
                  <a:cubicBezTo>
                    <a:pt x="351" y="10"/>
                    <a:pt x="301" y="1"/>
                    <a:pt x="252"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8" name="Google Shape;428;p36"/>
            <p:cNvSpPr/>
            <p:nvPr/>
          </p:nvSpPr>
          <p:spPr>
            <a:xfrm rot="6391416">
              <a:off x="7312474" y="4427808"/>
              <a:ext cx="37312" cy="16424"/>
            </a:xfrm>
            <a:custGeom>
              <a:avLst/>
              <a:gdLst/>
              <a:ahLst/>
              <a:cxnLst/>
              <a:rect l="l" t="t" r="r" b="b"/>
              <a:pathLst>
                <a:path w="811" h="357" extrusionOk="0">
                  <a:moveTo>
                    <a:pt x="284" y="1"/>
                  </a:moveTo>
                  <a:cubicBezTo>
                    <a:pt x="186" y="1"/>
                    <a:pt x="88" y="32"/>
                    <a:pt x="1" y="96"/>
                  </a:cubicBezTo>
                  <a:cubicBezTo>
                    <a:pt x="120" y="263"/>
                    <a:pt x="309" y="356"/>
                    <a:pt x="504" y="356"/>
                  </a:cubicBezTo>
                  <a:cubicBezTo>
                    <a:pt x="599" y="356"/>
                    <a:pt x="696" y="334"/>
                    <a:pt x="787" y="286"/>
                  </a:cubicBezTo>
                  <a:lnTo>
                    <a:pt x="810" y="239"/>
                  </a:lnTo>
                  <a:cubicBezTo>
                    <a:pt x="691" y="144"/>
                    <a:pt x="560" y="72"/>
                    <a:pt x="429" y="25"/>
                  </a:cubicBezTo>
                  <a:cubicBezTo>
                    <a:pt x="382" y="9"/>
                    <a:pt x="333" y="1"/>
                    <a:pt x="284"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9" name="Google Shape;429;p36"/>
            <p:cNvSpPr/>
            <p:nvPr/>
          </p:nvSpPr>
          <p:spPr>
            <a:xfrm rot="6391416">
              <a:off x="7364984" y="4418631"/>
              <a:ext cx="35104" cy="23049"/>
            </a:xfrm>
            <a:custGeom>
              <a:avLst/>
              <a:gdLst/>
              <a:ahLst/>
              <a:cxnLst/>
              <a:rect l="l" t="t" r="r" b="b"/>
              <a:pathLst>
                <a:path w="763" h="501" extrusionOk="0">
                  <a:moveTo>
                    <a:pt x="0" y="0"/>
                  </a:moveTo>
                  <a:lnTo>
                    <a:pt x="0" y="0"/>
                  </a:lnTo>
                  <a:cubicBezTo>
                    <a:pt x="60" y="131"/>
                    <a:pt x="131" y="250"/>
                    <a:pt x="238" y="346"/>
                  </a:cubicBezTo>
                  <a:cubicBezTo>
                    <a:pt x="323" y="430"/>
                    <a:pt x="453" y="500"/>
                    <a:pt x="566" y="500"/>
                  </a:cubicBezTo>
                  <a:cubicBezTo>
                    <a:pt x="627" y="500"/>
                    <a:pt x="684" y="479"/>
                    <a:pt x="726" y="429"/>
                  </a:cubicBezTo>
                  <a:lnTo>
                    <a:pt x="762" y="393"/>
                  </a:lnTo>
                  <a:cubicBezTo>
                    <a:pt x="572" y="179"/>
                    <a:pt x="298" y="36"/>
                    <a:pt x="0"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0" name="Google Shape;430;p36"/>
            <p:cNvSpPr/>
            <p:nvPr/>
          </p:nvSpPr>
          <p:spPr>
            <a:xfrm rot="6391416">
              <a:off x="7360596" y="4351177"/>
              <a:ext cx="41683" cy="20104"/>
            </a:xfrm>
            <a:custGeom>
              <a:avLst/>
              <a:gdLst/>
              <a:ahLst/>
              <a:cxnLst/>
              <a:rect l="l" t="t" r="r" b="b"/>
              <a:pathLst>
                <a:path w="906" h="437" extrusionOk="0">
                  <a:moveTo>
                    <a:pt x="121" y="0"/>
                  </a:moveTo>
                  <a:cubicBezTo>
                    <a:pt x="81" y="0"/>
                    <a:pt x="41" y="3"/>
                    <a:pt x="1" y="8"/>
                  </a:cubicBezTo>
                  <a:cubicBezTo>
                    <a:pt x="150" y="272"/>
                    <a:pt x="422" y="437"/>
                    <a:pt x="731" y="437"/>
                  </a:cubicBezTo>
                  <a:cubicBezTo>
                    <a:pt x="741" y="437"/>
                    <a:pt x="752" y="437"/>
                    <a:pt x="763" y="436"/>
                  </a:cubicBezTo>
                  <a:cubicBezTo>
                    <a:pt x="799" y="436"/>
                    <a:pt x="834" y="424"/>
                    <a:pt x="870" y="400"/>
                  </a:cubicBezTo>
                  <a:cubicBezTo>
                    <a:pt x="906" y="341"/>
                    <a:pt x="846" y="270"/>
                    <a:pt x="799" y="234"/>
                  </a:cubicBezTo>
                  <a:cubicBezTo>
                    <a:pt x="748" y="200"/>
                    <a:pt x="695" y="169"/>
                    <a:pt x="641" y="143"/>
                  </a:cubicBezTo>
                  <a:lnTo>
                    <a:pt x="641" y="143"/>
                  </a:lnTo>
                  <a:cubicBezTo>
                    <a:pt x="484" y="52"/>
                    <a:pt x="305" y="0"/>
                    <a:pt x="121"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1" name="Google Shape;431;p36"/>
            <p:cNvSpPr/>
            <p:nvPr/>
          </p:nvSpPr>
          <p:spPr>
            <a:xfrm rot="6391416">
              <a:off x="7386398" y="4475217"/>
              <a:ext cx="40027" cy="33124"/>
            </a:xfrm>
            <a:custGeom>
              <a:avLst/>
              <a:gdLst/>
              <a:ahLst/>
              <a:cxnLst/>
              <a:rect l="l" t="t" r="r" b="b"/>
              <a:pathLst>
                <a:path w="870" h="720" extrusionOk="0">
                  <a:moveTo>
                    <a:pt x="1" y="0"/>
                  </a:moveTo>
                  <a:lnTo>
                    <a:pt x="1" y="0"/>
                  </a:lnTo>
                  <a:cubicBezTo>
                    <a:pt x="108" y="310"/>
                    <a:pt x="334" y="548"/>
                    <a:pt x="620" y="691"/>
                  </a:cubicBezTo>
                  <a:cubicBezTo>
                    <a:pt x="652" y="710"/>
                    <a:pt x="689" y="719"/>
                    <a:pt x="727" y="719"/>
                  </a:cubicBezTo>
                  <a:cubicBezTo>
                    <a:pt x="758" y="719"/>
                    <a:pt x="790" y="713"/>
                    <a:pt x="822" y="703"/>
                  </a:cubicBezTo>
                  <a:cubicBezTo>
                    <a:pt x="870" y="667"/>
                    <a:pt x="870" y="560"/>
                    <a:pt x="810" y="560"/>
                  </a:cubicBezTo>
                  <a:lnTo>
                    <a:pt x="870" y="560"/>
                  </a:lnTo>
                  <a:cubicBezTo>
                    <a:pt x="667" y="262"/>
                    <a:pt x="358" y="60"/>
                    <a:pt x="1"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2" name="Google Shape;432;p36"/>
            <p:cNvSpPr/>
            <p:nvPr/>
          </p:nvSpPr>
          <p:spPr>
            <a:xfrm rot="6391416">
              <a:off x="7426653" y="4551296"/>
              <a:ext cx="37864" cy="35654"/>
            </a:xfrm>
            <a:custGeom>
              <a:avLst/>
              <a:gdLst/>
              <a:ahLst/>
              <a:cxnLst/>
              <a:rect l="l" t="t" r="r" b="b"/>
              <a:pathLst>
                <a:path w="823" h="775" extrusionOk="0">
                  <a:moveTo>
                    <a:pt x="120" y="1"/>
                  </a:moveTo>
                  <a:lnTo>
                    <a:pt x="120" y="1"/>
                  </a:lnTo>
                  <a:cubicBezTo>
                    <a:pt x="1" y="346"/>
                    <a:pt x="215" y="715"/>
                    <a:pt x="572" y="775"/>
                  </a:cubicBezTo>
                  <a:cubicBezTo>
                    <a:pt x="584" y="751"/>
                    <a:pt x="596" y="715"/>
                    <a:pt x="620" y="691"/>
                  </a:cubicBezTo>
                  <a:lnTo>
                    <a:pt x="822" y="727"/>
                  </a:lnTo>
                  <a:cubicBezTo>
                    <a:pt x="667" y="405"/>
                    <a:pt x="429" y="155"/>
                    <a:pt x="120"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3" name="Google Shape;433;p36"/>
            <p:cNvSpPr/>
            <p:nvPr/>
          </p:nvSpPr>
          <p:spPr>
            <a:xfrm rot="6391416">
              <a:off x="7456093" y="4630414"/>
              <a:ext cx="32343" cy="38368"/>
            </a:xfrm>
            <a:custGeom>
              <a:avLst/>
              <a:gdLst/>
              <a:ahLst/>
              <a:cxnLst/>
              <a:rect l="l" t="t" r="r" b="b"/>
              <a:pathLst>
                <a:path w="703" h="834" extrusionOk="0">
                  <a:moveTo>
                    <a:pt x="155" y="0"/>
                  </a:moveTo>
                  <a:cubicBezTo>
                    <a:pt x="0" y="310"/>
                    <a:pt x="119" y="679"/>
                    <a:pt x="429" y="834"/>
                  </a:cubicBezTo>
                  <a:cubicBezTo>
                    <a:pt x="533" y="771"/>
                    <a:pt x="546" y="637"/>
                    <a:pt x="469" y="564"/>
                  </a:cubicBezTo>
                  <a:lnTo>
                    <a:pt x="469" y="564"/>
                  </a:lnTo>
                  <a:lnTo>
                    <a:pt x="703" y="726"/>
                  </a:lnTo>
                  <a:cubicBezTo>
                    <a:pt x="655" y="405"/>
                    <a:pt x="453" y="131"/>
                    <a:pt x="155"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4" name="Google Shape;434;p36"/>
            <p:cNvSpPr/>
            <p:nvPr/>
          </p:nvSpPr>
          <p:spPr>
            <a:xfrm rot="6391416">
              <a:off x="7497808" y="4673345"/>
              <a:ext cx="22544" cy="39472"/>
            </a:xfrm>
            <a:custGeom>
              <a:avLst/>
              <a:gdLst/>
              <a:ahLst/>
              <a:cxnLst/>
              <a:rect l="l" t="t" r="r" b="b"/>
              <a:pathLst>
                <a:path w="490" h="858" extrusionOk="0">
                  <a:moveTo>
                    <a:pt x="37" y="0"/>
                  </a:moveTo>
                  <a:lnTo>
                    <a:pt x="37" y="0"/>
                  </a:lnTo>
                  <a:cubicBezTo>
                    <a:pt x="1" y="310"/>
                    <a:pt x="84" y="608"/>
                    <a:pt x="263" y="858"/>
                  </a:cubicBezTo>
                  <a:cubicBezTo>
                    <a:pt x="334" y="834"/>
                    <a:pt x="382" y="750"/>
                    <a:pt x="382" y="667"/>
                  </a:cubicBezTo>
                  <a:lnTo>
                    <a:pt x="489" y="715"/>
                  </a:lnTo>
                  <a:cubicBezTo>
                    <a:pt x="489" y="405"/>
                    <a:pt x="311" y="131"/>
                    <a:pt x="37"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5" name="Google Shape;435;p36"/>
            <p:cNvSpPr/>
            <p:nvPr/>
          </p:nvSpPr>
          <p:spPr>
            <a:xfrm rot="6391416">
              <a:off x="7539620" y="4621995"/>
              <a:ext cx="31837" cy="38920"/>
            </a:xfrm>
            <a:custGeom>
              <a:avLst/>
              <a:gdLst/>
              <a:ahLst/>
              <a:cxnLst/>
              <a:rect l="l" t="t" r="r" b="b"/>
              <a:pathLst>
                <a:path w="692" h="846" extrusionOk="0">
                  <a:moveTo>
                    <a:pt x="131" y="0"/>
                  </a:moveTo>
                  <a:lnTo>
                    <a:pt x="131" y="0"/>
                  </a:lnTo>
                  <a:cubicBezTo>
                    <a:pt x="1" y="96"/>
                    <a:pt x="96" y="310"/>
                    <a:pt x="203" y="441"/>
                  </a:cubicBezTo>
                  <a:cubicBezTo>
                    <a:pt x="310" y="620"/>
                    <a:pt x="477" y="762"/>
                    <a:pt x="679" y="846"/>
                  </a:cubicBezTo>
                  <a:cubicBezTo>
                    <a:pt x="691" y="703"/>
                    <a:pt x="620" y="560"/>
                    <a:pt x="512" y="477"/>
                  </a:cubicBezTo>
                  <a:lnTo>
                    <a:pt x="512" y="477"/>
                  </a:lnTo>
                  <a:lnTo>
                    <a:pt x="679" y="596"/>
                  </a:lnTo>
                  <a:cubicBezTo>
                    <a:pt x="560" y="346"/>
                    <a:pt x="370" y="131"/>
                    <a:pt x="131"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6" name="Google Shape;436;p36"/>
            <p:cNvSpPr/>
            <p:nvPr/>
          </p:nvSpPr>
          <p:spPr>
            <a:xfrm rot="6391416">
              <a:off x="7578898" y="4681624"/>
              <a:ext cx="21992" cy="33722"/>
            </a:xfrm>
            <a:custGeom>
              <a:avLst/>
              <a:gdLst/>
              <a:ahLst/>
              <a:cxnLst/>
              <a:rect l="l" t="t" r="r" b="b"/>
              <a:pathLst>
                <a:path w="478" h="733" extrusionOk="0">
                  <a:moveTo>
                    <a:pt x="13" y="0"/>
                  </a:moveTo>
                  <a:lnTo>
                    <a:pt x="13" y="0"/>
                  </a:lnTo>
                  <a:cubicBezTo>
                    <a:pt x="1" y="155"/>
                    <a:pt x="13" y="310"/>
                    <a:pt x="49" y="465"/>
                  </a:cubicBezTo>
                  <a:cubicBezTo>
                    <a:pt x="49" y="572"/>
                    <a:pt x="120" y="667"/>
                    <a:pt x="215" y="727"/>
                  </a:cubicBezTo>
                  <a:cubicBezTo>
                    <a:pt x="228" y="731"/>
                    <a:pt x="240" y="733"/>
                    <a:pt x="253" y="733"/>
                  </a:cubicBezTo>
                  <a:cubicBezTo>
                    <a:pt x="336" y="733"/>
                    <a:pt x="416" y="651"/>
                    <a:pt x="384" y="582"/>
                  </a:cubicBezTo>
                  <a:lnTo>
                    <a:pt x="384" y="582"/>
                  </a:lnTo>
                  <a:lnTo>
                    <a:pt x="477" y="703"/>
                  </a:lnTo>
                  <a:cubicBezTo>
                    <a:pt x="477" y="405"/>
                    <a:pt x="287" y="119"/>
                    <a:pt x="13"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7" name="Google Shape;437;p36"/>
            <p:cNvSpPr/>
            <p:nvPr/>
          </p:nvSpPr>
          <p:spPr>
            <a:xfrm rot="6391416">
              <a:off x="7498478" y="4563983"/>
              <a:ext cx="33447" cy="37862"/>
            </a:xfrm>
            <a:custGeom>
              <a:avLst/>
              <a:gdLst/>
              <a:ahLst/>
              <a:cxnLst/>
              <a:rect l="l" t="t" r="r" b="b"/>
              <a:pathLst>
                <a:path w="727" h="823" extrusionOk="0">
                  <a:moveTo>
                    <a:pt x="12" y="1"/>
                  </a:moveTo>
                  <a:lnTo>
                    <a:pt x="12" y="1"/>
                  </a:lnTo>
                  <a:cubicBezTo>
                    <a:pt x="0" y="382"/>
                    <a:pt x="250" y="715"/>
                    <a:pt x="608" y="822"/>
                  </a:cubicBezTo>
                  <a:cubicBezTo>
                    <a:pt x="647" y="757"/>
                    <a:pt x="636" y="685"/>
                    <a:pt x="597" y="635"/>
                  </a:cubicBezTo>
                  <a:lnTo>
                    <a:pt x="597" y="635"/>
                  </a:lnTo>
                  <a:lnTo>
                    <a:pt x="727" y="691"/>
                  </a:lnTo>
                  <a:cubicBezTo>
                    <a:pt x="643" y="346"/>
                    <a:pt x="357" y="84"/>
                    <a:pt x="12"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8" name="Google Shape;438;p36"/>
            <p:cNvSpPr/>
            <p:nvPr/>
          </p:nvSpPr>
          <p:spPr>
            <a:xfrm rot="6391416">
              <a:off x="7450116" y="4485316"/>
              <a:ext cx="32389" cy="25625"/>
            </a:xfrm>
            <a:custGeom>
              <a:avLst/>
              <a:gdLst/>
              <a:ahLst/>
              <a:cxnLst/>
              <a:rect l="l" t="t" r="r" b="b"/>
              <a:pathLst>
                <a:path w="704" h="557" extrusionOk="0">
                  <a:moveTo>
                    <a:pt x="124" y="0"/>
                  </a:moveTo>
                  <a:cubicBezTo>
                    <a:pt x="72" y="0"/>
                    <a:pt x="26" y="17"/>
                    <a:pt x="13" y="63"/>
                  </a:cubicBezTo>
                  <a:cubicBezTo>
                    <a:pt x="1" y="123"/>
                    <a:pt x="13" y="170"/>
                    <a:pt x="48" y="218"/>
                  </a:cubicBezTo>
                  <a:cubicBezTo>
                    <a:pt x="108" y="337"/>
                    <a:pt x="203" y="432"/>
                    <a:pt x="310" y="516"/>
                  </a:cubicBezTo>
                  <a:cubicBezTo>
                    <a:pt x="356" y="543"/>
                    <a:pt x="407" y="556"/>
                    <a:pt x="458" y="556"/>
                  </a:cubicBezTo>
                  <a:cubicBezTo>
                    <a:pt x="540" y="556"/>
                    <a:pt x="621" y="522"/>
                    <a:pt x="679" y="456"/>
                  </a:cubicBezTo>
                  <a:lnTo>
                    <a:pt x="703" y="432"/>
                  </a:lnTo>
                  <a:cubicBezTo>
                    <a:pt x="596" y="254"/>
                    <a:pt x="441" y="111"/>
                    <a:pt x="251" y="27"/>
                  </a:cubicBezTo>
                  <a:cubicBezTo>
                    <a:pt x="213" y="11"/>
                    <a:pt x="166" y="0"/>
                    <a:pt x="124"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9" name="Google Shape;439;p36"/>
            <p:cNvSpPr/>
            <p:nvPr/>
          </p:nvSpPr>
          <p:spPr>
            <a:xfrm rot="6391416">
              <a:off x="7437982" y="4411802"/>
              <a:ext cx="34000" cy="27097"/>
            </a:xfrm>
            <a:custGeom>
              <a:avLst/>
              <a:gdLst/>
              <a:ahLst/>
              <a:cxnLst/>
              <a:rect l="l" t="t" r="r" b="b"/>
              <a:pathLst>
                <a:path w="739" h="589" extrusionOk="0">
                  <a:moveTo>
                    <a:pt x="72" y="0"/>
                  </a:moveTo>
                  <a:cubicBezTo>
                    <a:pt x="0" y="24"/>
                    <a:pt x="24" y="143"/>
                    <a:pt x="72" y="203"/>
                  </a:cubicBezTo>
                  <a:cubicBezTo>
                    <a:pt x="179" y="346"/>
                    <a:pt x="310" y="453"/>
                    <a:pt x="453" y="548"/>
                  </a:cubicBezTo>
                  <a:cubicBezTo>
                    <a:pt x="488" y="575"/>
                    <a:pt x="531" y="588"/>
                    <a:pt x="575" y="588"/>
                  </a:cubicBezTo>
                  <a:cubicBezTo>
                    <a:pt x="590" y="588"/>
                    <a:pt x="605" y="587"/>
                    <a:pt x="619" y="584"/>
                  </a:cubicBezTo>
                  <a:cubicBezTo>
                    <a:pt x="679" y="560"/>
                    <a:pt x="691" y="477"/>
                    <a:pt x="631" y="453"/>
                  </a:cubicBezTo>
                  <a:lnTo>
                    <a:pt x="738" y="441"/>
                  </a:lnTo>
                  <a:cubicBezTo>
                    <a:pt x="596" y="239"/>
                    <a:pt x="393" y="84"/>
                    <a:pt x="155" y="12"/>
                  </a:cubicBezTo>
                  <a:cubicBezTo>
                    <a:pt x="131" y="0"/>
                    <a:pt x="96" y="0"/>
                    <a:pt x="72"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0" name="Google Shape;440;p36"/>
            <p:cNvSpPr/>
            <p:nvPr/>
          </p:nvSpPr>
          <p:spPr>
            <a:xfrm rot="6391416">
              <a:off x="7424585" y="4345027"/>
              <a:ext cx="33447" cy="25073"/>
            </a:xfrm>
            <a:custGeom>
              <a:avLst/>
              <a:gdLst/>
              <a:ahLst/>
              <a:cxnLst/>
              <a:rect l="l" t="t" r="r" b="b"/>
              <a:pathLst>
                <a:path w="727" h="545" extrusionOk="0">
                  <a:moveTo>
                    <a:pt x="1" y="1"/>
                  </a:moveTo>
                  <a:lnTo>
                    <a:pt x="1" y="1"/>
                  </a:lnTo>
                  <a:cubicBezTo>
                    <a:pt x="77" y="272"/>
                    <a:pt x="312" y="544"/>
                    <a:pt x="587" y="544"/>
                  </a:cubicBezTo>
                  <a:cubicBezTo>
                    <a:pt x="614" y="544"/>
                    <a:pt x="640" y="542"/>
                    <a:pt x="667" y="536"/>
                  </a:cubicBezTo>
                  <a:lnTo>
                    <a:pt x="727" y="441"/>
                  </a:lnTo>
                  <a:cubicBezTo>
                    <a:pt x="536" y="215"/>
                    <a:pt x="275" y="60"/>
                    <a:pt x="1"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1" name="Google Shape;441;p36"/>
            <p:cNvSpPr/>
            <p:nvPr/>
          </p:nvSpPr>
          <p:spPr>
            <a:xfrm rot="6391416">
              <a:off x="7415037" y="4280575"/>
              <a:ext cx="34552" cy="25211"/>
            </a:xfrm>
            <a:custGeom>
              <a:avLst/>
              <a:gdLst/>
              <a:ahLst/>
              <a:cxnLst/>
              <a:rect l="l" t="t" r="r" b="b"/>
              <a:pathLst>
                <a:path w="751" h="548" extrusionOk="0">
                  <a:moveTo>
                    <a:pt x="1" y="0"/>
                  </a:moveTo>
                  <a:lnTo>
                    <a:pt x="1" y="0"/>
                  </a:lnTo>
                  <a:cubicBezTo>
                    <a:pt x="132" y="298"/>
                    <a:pt x="406" y="500"/>
                    <a:pt x="727" y="548"/>
                  </a:cubicBezTo>
                  <a:cubicBezTo>
                    <a:pt x="751" y="500"/>
                    <a:pt x="727" y="453"/>
                    <a:pt x="691" y="429"/>
                  </a:cubicBezTo>
                  <a:lnTo>
                    <a:pt x="727" y="405"/>
                  </a:lnTo>
                  <a:cubicBezTo>
                    <a:pt x="560" y="167"/>
                    <a:pt x="287" y="12"/>
                    <a:pt x="1"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2" name="Google Shape;442;p36"/>
            <p:cNvSpPr/>
            <p:nvPr/>
          </p:nvSpPr>
          <p:spPr>
            <a:xfrm rot="6391416">
              <a:off x="7490969" y="4351205"/>
              <a:ext cx="32343" cy="28937"/>
            </a:xfrm>
            <a:custGeom>
              <a:avLst/>
              <a:gdLst/>
              <a:ahLst/>
              <a:cxnLst/>
              <a:rect l="l" t="t" r="r" b="b"/>
              <a:pathLst>
                <a:path w="703" h="629" extrusionOk="0">
                  <a:moveTo>
                    <a:pt x="0" y="0"/>
                  </a:moveTo>
                  <a:lnTo>
                    <a:pt x="0" y="0"/>
                  </a:lnTo>
                  <a:cubicBezTo>
                    <a:pt x="36" y="298"/>
                    <a:pt x="250" y="536"/>
                    <a:pt x="536" y="619"/>
                  </a:cubicBezTo>
                  <a:cubicBezTo>
                    <a:pt x="542" y="625"/>
                    <a:pt x="554" y="628"/>
                    <a:pt x="567" y="628"/>
                  </a:cubicBezTo>
                  <a:cubicBezTo>
                    <a:pt x="581" y="628"/>
                    <a:pt x="596" y="625"/>
                    <a:pt x="608" y="619"/>
                  </a:cubicBezTo>
                  <a:cubicBezTo>
                    <a:pt x="620" y="607"/>
                    <a:pt x="608" y="572"/>
                    <a:pt x="584" y="572"/>
                  </a:cubicBezTo>
                  <a:lnTo>
                    <a:pt x="703" y="524"/>
                  </a:lnTo>
                  <a:cubicBezTo>
                    <a:pt x="512" y="298"/>
                    <a:pt x="274" y="119"/>
                    <a:pt x="0"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3" name="Google Shape;443;p36"/>
            <p:cNvSpPr/>
            <p:nvPr/>
          </p:nvSpPr>
          <p:spPr>
            <a:xfrm rot="6391416">
              <a:off x="7468842" y="4276962"/>
              <a:ext cx="33447" cy="24107"/>
            </a:xfrm>
            <a:custGeom>
              <a:avLst/>
              <a:gdLst/>
              <a:ahLst/>
              <a:cxnLst/>
              <a:rect l="l" t="t" r="r" b="b"/>
              <a:pathLst>
                <a:path w="727" h="524" extrusionOk="0">
                  <a:moveTo>
                    <a:pt x="0" y="1"/>
                  </a:moveTo>
                  <a:cubicBezTo>
                    <a:pt x="83" y="215"/>
                    <a:pt x="250" y="393"/>
                    <a:pt x="476" y="501"/>
                  </a:cubicBezTo>
                  <a:cubicBezTo>
                    <a:pt x="509" y="515"/>
                    <a:pt x="550" y="523"/>
                    <a:pt x="587" y="523"/>
                  </a:cubicBezTo>
                  <a:cubicBezTo>
                    <a:pt x="645" y="523"/>
                    <a:pt x="695" y="503"/>
                    <a:pt x="703" y="453"/>
                  </a:cubicBezTo>
                  <a:lnTo>
                    <a:pt x="726" y="382"/>
                  </a:lnTo>
                  <a:cubicBezTo>
                    <a:pt x="536" y="167"/>
                    <a:pt x="286" y="36"/>
                    <a:pt x="0"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4" name="Google Shape;444;p36"/>
            <p:cNvSpPr/>
            <p:nvPr/>
          </p:nvSpPr>
          <p:spPr>
            <a:xfrm rot="6391416">
              <a:off x="7485789" y="4219650"/>
              <a:ext cx="29629" cy="23601"/>
            </a:xfrm>
            <a:custGeom>
              <a:avLst/>
              <a:gdLst/>
              <a:ahLst/>
              <a:cxnLst/>
              <a:rect l="l" t="t" r="r" b="b"/>
              <a:pathLst>
                <a:path w="644" h="513" extrusionOk="0">
                  <a:moveTo>
                    <a:pt x="1" y="0"/>
                  </a:moveTo>
                  <a:lnTo>
                    <a:pt x="1" y="0"/>
                  </a:lnTo>
                  <a:cubicBezTo>
                    <a:pt x="49" y="298"/>
                    <a:pt x="310" y="512"/>
                    <a:pt x="620" y="512"/>
                  </a:cubicBezTo>
                  <a:lnTo>
                    <a:pt x="644" y="512"/>
                  </a:lnTo>
                  <a:cubicBezTo>
                    <a:pt x="501" y="262"/>
                    <a:pt x="275" y="72"/>
                    <a:pt x="1"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5" name="Google Shape;445;p36"/>
            <p:cNvSpPr/>
            <p:nvPr/>
          </p:nvSpPr>
          <p:spPr>
            <a:xfrm rot="6391416">
              <a:off x="7522183" y="4491803"/>
              <a:ext cx="34552" cy="37770"/>
            </a:xfrm>
            <a:custGeom>
              <a:avLst/>
              <a:gdLst/>
              <a:ahLst/>
              <a:cxnLst/>
              <a:rect l="l" t="t" r="r" b="b"/>
              <a:pathLst>
                <a:path w="751" h="821" extrusionOk="0">
                  <a:moveTo>
                    <a:pt x="97" y="1"/>
                  </a:moveTo>
                  <a:cubicBezTo>
                    <a:pt x="65" y="1"/>
                    <a:pt x="37" y="9"/>
                    <a:pt x="24" y="35"/>
                  </a:cubicBezTo>
                  <a:cubicBezTo>
                    <a:pt x="0" y="71"/>
                    <a:pt x="12" y="118"/>
                    <a:pt x="36" y="154"/>
                  </a:cubicBezTo>
                  <a:cubicBezTo>
                    <a:pt x="167" y="428"/>
                    <a:pt x="370" y="654"/>
                    <a:pt x="631" y="821"/>
                  </a:cubicBezTo>
                  <a:cubicBezTo>
                    <a:pt x="727" y="690"/>
                    <a:pt x="703" y="511"/>
                    <a:pt x="584" y="404"/>
                  </a:cubicBezTo>
                  <a:lnTo>
                    <a:pt x="584" y="404"/>
                  </a:lnTo>
                  <a:lnTo>
                    <a:pt x="751" y="452"/>
                  </a:lnTo>
                  <a:cubicBezTo>
                    <a:pt x="608" y="249"/>
                    <a:pt x="405" y="107"/>
                    <a:pt x="179" y="11"/>
                  </a:cubicBezTo>
                  <a:cubicBezTo>
                    <a:pt x="152" y="6"/>
                    <a:pt x="123" y="1"/>
                    <a:pt x="97"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6" name="Google Shape;446;p36"/>
            <p:cNvSpPr/>
            <p:nvPr/>
          </p:nvSpPr>
          <p:spPr>
            <a:xfrm rot="6391416">
              <a:off x="7578948" y="4560831"/>
              <a:ext cx="40027" cy="37862"/>
            </a:xfrm>
            <a:custGeom>
              <a:avLst/>
              <a:gdLst/>
              <a:ahLst/>
              <a:cxnLst/>
              <a:rect l="l" t="t" r="r" b="b"/>
              <a:pathLst>
                <a:path w="870" h="823" extrusionOk="0">
                  <a:moveTo>
                    <a:pt x="0" y="0"/>
                  </a:moveTo>
                  <a:lnTo>
                    <a:pt x="0" y="0"/>
                  </a:lnTo>
                  <a:cubicBezTo>
                    <a:pt x="96" y="274"/>
                    <a:pt x="262" y="524"/>
                    <a:pt x="477" y="727"/>
                  </a:cubicBezTo>
                  <a:cubicBezTo>
                    <a:pt x="536" y="786"/>
                    <a:pt x="608" y="822"/>
                    <a:pt x="679" y="822"/>
                  </a:cubicBezTo>
                  <a:cubicBezTo>
                    <a:pt x="762" y="822"/>
                    <a:pt x="822" y="715"/>
                    <a:pt x="762" y="667"/>
                  </a:cubicBezTo>
                  <a:lnTo>
                    <a:pt x="870" y="667"/>
                  </a:lnTo>
                  <a:cubicBezTo>
                    <a:pt x="667" y="346"/>
                    <a:pt x="358" y="120"/>
                    <a:pt x="0"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7" name="Google Shape;447;p36"/>
            <p:cNvSpPr/>
            <p:nvPr/>
          </p:nvSpPr>
          <p:spPr>
            <a:xfrm rot="6391416">
              <a:off x="7620078" y="4617664"/>
              <a:ext cx="42235" cy="34964"/>
            </a:xfrm>
            <a:custGeom>
              <a:avLst/>
              <a:gdLst/>
              <a:ahLst/>
              <a:cxnLst/>
              <a:rect l="l" t="t" r="r" b="b"/>
              <a:pathLst>
                <a:path w="918" h="760" extrusionOk="0">
                  <a:moveTo>
                    <a:pt x="1" y="1"/>
                  </a:moveTo>
                  <a:lnTo>
                    <a:pt x="1" y="1"/>
                  </a:lnTo>
                  <a:cubicBezTo>
                    <a:pt x="84" y="370"/>
                    <a:pt x="358" y="656"/>
                    <a:pt x="727" y="751"/>
                  </a:cubicBezTo>
                  <a:cubicBezTo>
                    <a:pt x="739" y="757"/>
                    <a:pt x="754" y="760"/>
                    <a:pt x="769" y="760"/>
                  </a:cubicBezTo>
                  <a:cubicBezTo>
                    <a:pt x="783" y="760"/>
                    <a:pt x="798" y="757"/>
                    <a:pt x="810" y="751"/>
                  </a:cubicBezTo>
                  <a:cubicBezTo>
                    <a:pt x="846" y="739"/>
                    <a:pt x="846" y="691"/>
                    <a:pt x="810" y="680"/>
                  </a:cubicBezTo>
                  <a:lnTo>
                    <a:pt x="917" y="656"/>
                  </a:lnTo>
                  <a:cubicBezTo>
                    <a:pt x="679" y="346"/>
                    <a:pt x="370" y="120"/>
                    <a:pt x="1"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8" name="Google Shape;448;p36"/>
            <p:cNvSpPr/>
            <p:nvPr/>
          </p:nvSpPr>
          <p:spPr>
            <a:xfrm rot="6391416">
              <a:off x="7655663" y="4557534"/>
              <a:ext cx="37818" cy="26453"/>
            </a:xfrm>
            <a:custGeom>
              <a:avLst/>
              <a:gdLst/>
              <a:ahLst/>
              <a:cxnLst/>
              <a:rect l="l" t="t" r="r" b="b"/>
              <a:pathLst>
                <a:path w="822" h="575" extrusionOk="0">
                  <a:moveTo>
                    <a:pt x="93" y="0"/>
                  </a:moveTo>
                  <a:cubicBezTo>
                    <a:pt x="54" y="0"/>
                    <a:pt x="20" y="15"/>
                    <a:pt x="12" y="51"/>
                  </a:cubicBezTo>
                  <a:cubicBezTo>
                    <a:pt x="0" y="75"/>
                    <a:pt x="12" y="111"/>
                    <a:pt x="36" y="134"/>
                  </a:cubicBezTo>
                  <a:cubicBezTo>
                    <a:pt x="167" y="301"/>
                    <a:pt x="322" y="444"/>
                    <a:pt x="512" y="539"/>
                  </a:cubicBezTo>
                  <a:cubicBezTo>
                    <a:pt x="548" y="563"/>
                    <a:pt x="596" y="575"/>
                    <a:pt x="631" y="575"/>
                  </a:cubicBezTo>
                  <a:cubicBezTo>
                    <a:pt x="679" y="563"/>
                    <a:pt x="715" y="515"/>
                    <a:pt x="691" y="480"/>
                  </a:cubicBezTo>
                  <a:lnTo>
                    <a:pt x="691" y="480"/>
                  </a:lnTo>
                  <a:lnTo>
                    <a:pt x="822" y="515"/>
                  </a:lnTo>
                  <a:cubicBezTo>
                    <a:pt x="655" y="289"/>
                    <a:pt x="429" y="123"/>
                    <a:pt x="167" y="15"/>
                  </a:cubicBezTo>
                  <a:cubicBezTo>
                    <a:pt x="144" y="6"/>
                    <a:pt x="117" y="0"/>
                    <a:pt x="93"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 name="Google Shape;449;p36"/>
            <p:cNvSpPr/>
            <p:nvPr/>
          </p:nvSpPr>
          <p:spPr>
            <a:xfrm rot="6391416">
              <a:off x="7585881" y="4439675"/>
              <a:ext cx="26914" cy="31283"/>
            </a:xfrm>
            <a:custGeom>
              <a:avLst/>
              <a:gdLst/>
              <a:ahLst/>
              <a:cxnLst/>
              <a:rect l="l" t="t" r="r" b="b"/>
              <a:pathLst>
                <a:path w="585" h="680" extrusionOk="0">
                  <a:moveTo>
                    <a:pt x="48" y="1"/>
                  </a:moveTo>
                  <a:lnTo>
                    <a:pt x="48" y="1"/>
                  </a:lnTo>
                  <a:cubicBezTo>
                    <a:pt x="1" y="322"/>
                    <a:pt x="227" y="632"/>
                    <a:pt x="548" y="680"/>
                  </a:cubicBezTo>
                  <a:cubicBezTo>
                    <a:pt x="562" y="598"/>
                    <a:pt x="548" y="512"/>
                    <a:pt x="510" y="443"/>
                  </a:cubicBezTo>
                  <a:lnTo>
                    <a:pt x="510" y="443"/>
                  </a:lnTo>
                  <a:lnTo>
                    <a:pt x="584" y="513"/>
                  </a:lnTo>
                  <a:cubicBezTo>
                    <a:pt x="453" y="299"/>
                    <a:pt x="263" y="120"/>
                    <a:pt x="48"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 name="Google Shape;450;p36"/>
            <p:cNvSpPr/>
            <p:nvPr/>
          </p:nvSpPr>
          <p:spPr>
            <a:xfrm rot="6391416">
              <a:off x="7551551" y="4316994"/>
              <a:ext cx="17529" cy="17574"/>
            </a:xfrm>
            <a:custGeom>
              <a:avLst/>
              <a:gdLst/>
              <a:ahLst/>
              <a:cxnLst/>
              <a:rect l="l" t="t" r="r" b="b"/>
              <a:pathLst>
                <a:path w="381" h="382" extrusionOk="0">
                  <a:moveTo>
                    <a:pt x="59" y="0"/>
                  </a:moveTo>
                  <a:cubicBezTo>
                    <a:pt x="1" y="185"/>
                    <a:pt x="146" y="382"/>
                    <a:pt x="340" y="382"/>
                  </a:cubicBezTo>
                  <a:cubicBezTo>
                    <a:pt x="345" y="382"/>
                    <a:pt x="351" y="381"/>
                    <a:pt x="357" y="381"/>
                  </a:cubicBezTo>
                  <a:lnTo>
                    <a:pt x="380" y="322"/>
                  </a:lnTo>
                  <a:cubicBezTo>
                    <a:pt x="297" y="191"/>
                    <a:pt x="190" y="83"/>
                    <a:pt x="59"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1" name="Google Shape;451;p36"/>
            <p:cNvSpPr/>
            <p:nvPr/>
          </p:nvSpPr>
          <p:spPr>
            <a:xfrm rot="6391416">
              <a:off x="7544357" y="4206566"/>
              <a:ext cx="17575" cy="19230"/>
            </a:xfrm>
            <a:custGeom>
              <a:avLst/>
              <a:gdLst/>
              <a:ahLst/>
              <a:cxnLst/>
              <a:rect l="l" t="t" r="r" b="b"/>
              <a:pathLst>
                <a:path w="382" h="418" extrusionOk="0">
                  <a:moveTo>
                    <a:pt x="1" y="1"/>
                  </a:moveTo>
                  <a:cubicBezTo>
                    <a:pt x="25" y="167"/>
                    <a:pt x="132" y="322"/>
                    <a:pt x="287" y="405"/>
                  </a:cubicBezTo>
                  <a:cubicBezTo>
                    <a:pt x="299" y="417"/>
                    <a:pt x="334" y="417"/>
                    <a:pt x="358" y="417"/>
                  </a:cubicBezTo>
                  <a:cubicBezTo>
                    <a:pt x="382" y="394"/>
                    <a:pt x="382" y="358"/>
                    <a:pt x="346" y="358"/>
                  </a:cubicBezTo>
                  <a:lnTo>
                    <a:pt x="334" y="298"/>
                  </a:lnTo>
                  <a:cubicBezTo>
                    <a:pt x="263" y="155"/>
                    <a:pt x="144" y="48"/>
                    <a:pt x="1"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2" name="Google Shape;452;p36"/>
            <p:cNvSpPr/>
            <p:nvPr/>
          </p:nvSpPr>
          <p:spPr>
            <a:xfrm rot="6391416">
              <a:off x="7652898" y="4684021"/>
              <a:ext cx="26316" cy="26131"/>
            </a:xfrm>
            <a:custGeom>
              <a:avLst/>
              <a:gdLst/>
              <a:ahLst/>
              <a:cxnLst/>
              <a:rect l="l" t="t" r="r" b="b"/>
              <a:pathLst>
                <a:path w="572" h="568" extrusionOk="0">
                  <a:moveTo>
                    <a:pt x="92" y="1"/>
                  </a:moveTo>
                  <a:cubicBezTo>
                    <a:pt x="69" y="1"/>
                    <a:pt x="49" y="10"/>
                    <a:pt x="36" y="32"/>
                  </a:cubicBezTo>
                  <a:cubicBezTo>
                    <a:pt x="0" y="80"/>
                    <a:pt x="24" y="115"/>
                    <a:pt x="48" y="151"/>
                  </a:cubicBezTo>
                  <a:cubicBezTo>
                    <a:pt x="155" y="342"/>
                    <a:pt x="334" y="496"/>
                    <a:pt x="536" y="568"/>
                  </a:cubicBezTo>
                  <a:lnTo>
                    <a:pt x="572" y="556"/>
                  </a:lnTo>
                  <a:cubicBezTo>
                    <a:pt x="488" y="353"/>
                    <a:pt x="369" y="187"/>
                    <a:pt x="203" y="56"/>
                  </a:cubicBezTo>
                  <a:cubicBezTo>
                    <a:pt x="173" y="26"/>
                    <a:pt x="129" y="1"/>
                    <a:pt x="92"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3" name="Google Shape;453;p36"/>
            <p:cNvSpPr/>
            <p:nvPr/>
          </p:nvSpPr>
          <p:spPr>
            <a:xfrm rot="6391416">
              <a:off x="7718866" y="4660430"/>
              <a:ext cx="34552" cy="28661"/>
            </a:xfrm>
            <a:custGeom>
              <a:avLst/>
              <a:gdLst/>
              <a:ahLst/>
              <a:cxnLst/>
              <a:rect l="l" t="t" r="r" b="b"/>
              <a:pathLst>
                <a:path w="751" h="623" extrusionOk="0">
                  <a:moveTo>
                    <a:pt x="0" y="1"/>
                  </a:moveTo>
                  <a:cubicBezTo>
                    <a:pt x="0" y="227"/>
                    <a:pt x="191" y="406"/>
                    <a:pt x="369" y="549"/>
                  </a:cubicBezTo>
                  <a:cubicBezTo>
                    <a:pt x="411" y="590"/>
                    <a:pt x="479" y="622"/>
                    <a:pt x="543" y="622"/>
                  </a:cubicBezTo>
                  <a:cubicBezTo>
                    <a:pt x="553" y="622"/>
                    <a:pt x="562" y="622"/>
                    <a:pt x="572" y="620"/>
                  </a:cubicBezTo>
                  <a:cubicBezTo>
                    <a:pt x="652" y="608"/>
                    <a:pt x="666" y="486"/>
                    <a:pt x="602" y="467"/>
                  </a:cubicBezTo>
                  <a:lnTo>
                    <a:pt x="602" y="467"/>
                  </a:lnTo>
                  <a:lnTo>
                    <a:pt x="750" y="501"/>
                  </a:lnTo>
                  <a:cubicBezTo>
                    <a:pt x="560" y="263"/>
                    <a:pt x="298" y="84"/>
                    <a:pt x="0"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4" name="Google Shape;454;p36"/>
            <p:cNvSpPr/>
            <p:nvPr/>
          </p:nvSpPr>
          <p:spPr>
            <a:xfrm rot="6391416">
              <a:off x="7696036" y="4604923"/>
              <a:ext cx="50976" cy="24705"/>
            </a:xfrm>
            <a:custGeom>
              <a:avLst/>
              <a:gdLst/>
              <a:ahLst/>
              <a:cxnLst/>
              <a:rect l="l" t="t" r="r" b="b"/>
              <a:pathLst>
                <a:path w="1108" h="537" extrusionOk="0">
                  <a:moveTo>
                    <a:pt x="0" y="0"/>
                  </a:moveTo>
                  <a:cubicBezTo>
                    <a:pt x="274" y="322"/>
                    <a:pt x="679" y="524"/>
                    <a:pt x="1107" y="536"/>
                  </a:cubicBezTo>
                  <a:cubicBezTo>
                    <a:pt x="869" y="250"/>
                    <a:pt x="536" y="60"/>
                    <a:pt x="179" y="24"/>
                  </a:cubicBezTo>
                  <a:lnTo>
                    <a:pt x="0" y="0"/>
                  </a:ln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5" name="Google Shape;455;p36"/>
            <p:cNvSpPr/>
            <p:nvPr/>
          </p:nvSpPr>
          <p:spPr>
            <a:xfrm rot="6391416">
              <a:off x="7775946" y="4605936"/>
              <a:ext cx="37312" cy="24337"/>
            </a:xfrm>
            <a:custGeom>
              <a:avLst/>
              <a:gdLst/>
              <a:ahLst/>
              <a:cxnLst/>
              <a:rect l="l" t="t" r="r" b="b"/>
              <a:pathLst>
                <a:path w="811" h="529" extrusionOk="0">
                  <a:moveTo>
                    <a:pt x="0" y="0"/>
                  </a:moveTo>
                  <a:lnTo>
                    <a:pt x="12" y="84"/>
                  </a:lnTo>
                  <a:cubicBezTo>
                    <a:pt x="203" y="286"/>
                    <a:pt x="429" y="512"/>
                    <a:pt x="715" y="524"/>
                  </a:cubicBezTo>
                  <a:cubicBezTo>
                    <a:pt x="721" y="527"/>
                    <a:pt x="728" y="529"/>
                    <a:pt x="734" y="529"/>
                  </a:cubicBezTo>
                  <a:cubicBezTo>
                    <a:pt x="751" y="529"/>
                    <a:pt x="769" y="518"/>
                    <a:pt x="786" y="500"/>
                  </a:cubicBezTo>
                  <a:cubicBezTo>
                    <a:pt x="810" y="477"/>
                    <a:pt x="786" y="429"/>
                    <a:pt x="762" y="405"/>
                  </a:cubicBezTo>
                  <a:cubicBezTo>
                    <a:pt x="572" y="167"/>
                    <a:pt x="298" y="24"/>
                    <a:pt x="0"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6" name="Google Shape;456;p36"/>
            <p:cNvSpPr/>
            <p:nvPr/>
          </p:nvSpPr>
          <p:spPr>
            <a:xfrm rot="6391416">
              <a:off x="7725103" y="4514911"/>
              <a:ext cx="38416" cy="27971"/>
            </a:xfrm>
            <a:custGeom>
              <a:avLst/>
              <a:gdLst/>
              <a:ahLst/>
              <a:cxnLst/>
              <a:rect l="l" t="t" r="r" b="b"/>
              <a:pathLst>
                <a:path w="835" h="608" extrusionOk="0">
                  <a:moveTo>
                    <a:pt x="108" y="0"/>
                  </a:moveTo>
                  <a:lnTo>
                    <a:pt x="1" y="107"/>
                  </a:lnTo>
                  <a:cubicBezTo>
                    <a:pt x="156" y="369"/>
                    <a:pt x="429" y="548"/>
                    <a:pt x="727" y="607"/>
                  </a:cubicBezTo>
                  <a:lnTo>
                    <a:pt x="787" y="607"/>
                  </a:lnTo>
                  <a:cubicBezTo>
                    <a:pt x="834" y="572"/>
                    <a:pt x="810" y="512"/>
                    <a:pt x="775" y="476"/>
                  </a:cubicBezTo>
                  <a:cubicBezTo>
                    <a:pt x="596" y="262"/>
                    <a:pt x="370" y="95"/>
                    <a:pt x="108"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7" name="Google Shape;457;p36"/>
            <p:cNvSpPr/>
            <p:nvPr/>
          </p:nvSpPr>
          <p:spPr>
            <a:xfrm rot="6391416">
              <a:off x="7650851" y="4426882"/>
              <a:ext cx="35104" cy="37862"/>
            </a:xfrm>
            <a:custGeom>
              <a:avLst/>
              <a:gdLst/>
              <a:ahLst/>
              <a:cxnLst/>
              <a:rect l="l" t="t" r="r" b="b"/>
              <a:pathLst>
                <a:path w="763" h="823" extrusionOk="0">
                  <a:moveTo>
                    <a:pt x="0" y="0"/>
                  </a:moveTo>
                  <a:lnTo>
                    <a:pt x="60" y="131"/>
                  </a:lnTo>
                  <a:cubicBezTo>
                    <a:pt x="227" y="334"/>
                    <a:pt x="393" y="536"/>
                    <a:pt x="560" y="739"/>
                  </a:cubicBezTo>
                  <a:cubicBezTo>
                    <a:pt x="594" y="781"/>
                    <a:pt x="657" y="823"/>
                    <a:pt x="708" y="823"/>
                  </a:cubicBezTo>
                  <a:cubicBezTo>
                    <a:pt x="729" y="823"/>
                    <a:pt x="748" y="816"/>
                    <a:pt x="762" y="798"/>
                  </a:cubicBezTo>
                  <a:cubicBezTo>
                    <a:pt x="643" y="441"/>
                    <a:pt x="358" y="143"/>
                    <a:pt x="0"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8" name="Google Shape;458;p36"/>
            <p:cNvSpPr/>
            <p:nvPr/>
          </p:nvSpPr>
          <p:spPr>
            <a:xfrm rot="6391416">
              <a:off x="7603607" y="4496847"/>
              <a:ext cx="35656" cy="31790"/>
            </a:xfrm>
            <a:custGeom>
              <a:avLst/>
              <a:gdLst/>
              <a:ahLst/>
              <a:cxnLst/>
              <a:rect l="l" t="t" r="r" b="b"/>
              <a:pathLst>
                <a:path w="775" h="691" extrusionOk="0">
                  <a:moveTo>
                    <a:pt x="84" y="0"/>
                  </a:moveTo>
                  <a:lnTo>
                    <a:pt x="0" y="84"/>
                  </a:lnTo>
                  <a:cubicBezTo>
                    <a:pt x="84" y="405"/>
                    <a:pt x="357" y="643"/>
                    <a:pt x="691" y="691"/>
                  </a:cubicBezTo>
                  <a:cubicBezTo>
                    <a:pt x="715" y="691"/>
                    <a:pt x="738" y="679"/>
                    <a:pt x="750" y="667"/>
                  </a:cubicBezTo>
                  <a:cubicBezTo>
                    <a:pt x="774" y="643"/>
                    <a:pt x="762" y="608"/>
                    <a:pt x="738" y="572"/>
                  </a:cubicBezTo>
                  <a:cubicBezTo>
                    <a:pt x="584" y="322"/>
                    <a:pt x="357" y="131"/>
                    <a:pt x="84"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9" name="Google Shape;459;p36"/>
            <p:cNvSpPr/>
            <p:nvPr/>
          </p:nvSpPr>
          <p:spPr>
            <a:xfrm rot="6391416">
              <a:off x="7543927" y="4380252"/>
              <a:ext cx="31285" cy="24843"/>
            </a:xfrm>
            <a:custGeom>
              <a:avLst/>
              <a:gdLst/>
              <a:ahLst/>
              <a:cxnLst/>
              <a:rect l="l" t="t" r="r" b="b"/>
              <a:pathLst>
                <a:path w="680" h="540" extrusionOk="0">
                  <a:moveTo>
                    <a:pt x="0" y="1"/>
                  </a:moveTo>
                  <a:lnTo>
                    <a:pt x="453" y="453"/>
                  </a:lnTo>
                  <a:cubicBezTo>
                    <a:pt x="477" y="489"/>
                    <a:pt x="524" y="513"/>
                    <a:pt x="560" y="537"/>
                  </a:cubicBezTo>
                  <a:cubicBezTo>
                    <a:pt x="568" y="539"/>
                    <a:pt x="576" y="540"/>
                    <a:pt x="584" y="540"/>
                  </a:cubicBezTo>
                  <a:cubicBezTo>
                    <a:pt x="623" y="540"/>
                    <a:pt x="659" y="517"/>
                    <a:pt x="679" y="477"/>
                  </a:cubicBezTo>
                  <a:cubicBezTo>
                    <a:pt x="679" y="453"/>
                    <a:pt x="679" y="429"/>
                    <a:pt x="667" y="406"/>
                  </a:cubicBezTo>
                  <a:cubicBezTo>
                    <a:pt x="560" y="191"/>
                    <a:pt x="358" y="48"/>
                    <a:pt x="120" y="37"/>
                  </a:cubicBezTo>
                  <a:lnTo>
                    <a:pt x="0" y="1"/>
                  </a:ln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0" name="Google Shape;460;p36"/>
            <p:cNvSpPr/>
            <p:nvPr/>
          </p:nvSpPr>
          <p:spPr>
            <a:xfrm rot="6391416">
              <a:off x="7499568" y="4425226"/>
              <a:ext cx="24154" cy="23601"/>
            </a:xfrm>
            <a:custGeom>
              <a:avLst/>
              <a:gdLst/>
              <a:ahLst/>
              <a:cxnLst/>
              <a:rect l="l" t="t" r="r" b="b"/>
              <a:pathLst>
                <a:path w="525" h="513" extrusionOk="0">
                  <a:moveTo>
                    <a:pt x="60" y="1"/>
                  </a:moveTo>
                  <a:lnTo>
                    <a:pt x="0" y="25"/>
                  </a:lnTo>
                  <a:cubicBezTo>
                    <a:pt x="96" y="251"/>
                    <a:pt x="286" y="430"/>
                    <a:pt x="524" y="513"/>
                  </a:cubicBezTo>
                  <a:cubicBezTo>
                    <a:pt x="465" y="275"/>
                    <a:pt x="286" y="84"/>
                    <a:pt x="60"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1" name="Google Shape;461;p36"/>
            <p:cNvSpPr/>
            <p:nvPr/>
          </p:nvSpPr>
          <p:spPr>
            <a:xfrm rot="6391416">
              <a:off x="7609755" y="4303285"/>
              <a:ext cx="23050" cy="30777"/>
            </a:xfrm>
            <a:custGeom>
              <a:avLst/>
              <a:gdLst/>
              <a:ahLst/>
              <a:cxnLst/>
              <a:rect l="l" t="t" r="r" b="b"/>
              <a:pathLst>
                <a:path w="501" h="669" extrusionOk="0">
                  <a:moveTo>
                    <a:pt x="1" y="1"/>
                  </a:moveTo>
                  <a:cubicBezTo>
                    <a:pt x="25" y="215"/>
                    <a:pt x="108" y="418"/>
                    <a:pt x="251" y="584"/>
                  </a:cubicBezTo>
                  <a:cubicBezTo>
                    <a:pt x="301" y="626"/>
                    <a:pt x="358" y="668"/>
                    <a:pt x="408" y="668"/>
                  </a:cubicBezTo>
                  <a:cubicBezTo>
                    <a:pt x="428" y="668"/>
                    <a:pt x="448" y="661"/>
                    <a:pt x="465" y="644"/>
                  </a:cubicBezTo>
                  <a:cubicBezTo>
                    <a:pt x="489" y="608"/>
                    <a:pt x="501" y="560"/>
                    <a:pt x="501" y="525"/>
                  </a:cubicBezTo>
                  <a:cubicBezTo>
                    <a:pt x="465" y="298"/>
                    <a:pt x="322" y="96"/>
                    <a:pt x="120"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2" name="Google Shape;462;p36"/>
            <p:cNvSpPr/>
            <p:nvPr/>
          </p:nvSpPr>
          <p:spPr>
            <a:xfrm rot="6391416">
              <a:off x="7533624" y="4251309"/>
              <a:ext cx="22498" cy="20288"/>
            </a:xfrm>
            <a:custGeom>
              <a:avLst/>
              <a:gdLst/>
              <a:ahLst/>
              <a:cxnLst/>
              <a:rect l="l" t="t" r="r" b="b"/>
              <a:pathLst>
                <a:path w="489" h="441" extrusionOk="0">
                  <a:moveTo>
                    <a:pt x="1" y="1"/>
                  </a:moveTo>
                  <a:lnTo>
                    <a:pt x="1" y="1"/>
                  </a:lnTo>
                  <a:cubicBezTo>
                    <a:pt x="72" y="143"/>
                    <a:pt x="179" y="286"/>
                    <a:pt x="298" y="394"/>
                  </a:cubicBezTo>
                  <a:cubicBezTo>
                    <a:pt x="333" y="421"/>
                    <a:pt x="379" y="441"/>
                    <a:pt x="417" y="441"/>
                  </a:cubicBezTo>
                  <a:cubicBezTo>
                    <a:pt x="444" y="441"/>
                    <a:pt x="467" y="430"/>
                    <a:pt x="477" y="405"/>
                  </a:cubicBezTo>
                  <a:cubicBezTo>
                    <a:pt x="489" y="382"/>
                    <a:pt x="477" y="358"/>
                    <a:pt x="465" y="334"/>
                  </a:cubicBezTo>
                  <a:cubicBezTo>
                    <a:pt x="382" y="167"/>
                    <a:pt x="239" y="48"/>
                    <a:pt x="72" y="13"/>
                  </a:cubicBezTo>
                  <a:lnTo>
                    <a:pt x="1" y="1"/>
                  </a:ln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3" name="Google Shape;463;p36"/>
            <p:cNvSpPr/>
            <p:nvPr/>
          </p:nvSpPr>
          <p:spPr>
            <a:xfrm rot="6391416">
              <a:off x="7601554" y="4208869"/>
              <a:ext cx="15367" cy="30823"/>
            </a:xfrm>
            <a:custGeom>
              <a:avLst/>
              <a:gdLst/>
              <a:ahLst/>
              <a:cxnLst/>
              <a:rect l="l" t="t" r="r" b="b"/>
              <a:pathLst>
                <a:path w="334" h="670" extrusionOk="0">
                  <a:moveTo>
                    <a:pt x="119" y="0"/>
                  </a:moveTo>
                  <a:lnTo>
                    <a:pt x="12" y="24"/>
                  </a:lnTo>
                  <a:cubicBezTo>
                    <a:pt x="0" y="179"/>
                    <a:pt x="24" y="346"/>
                    <a:pt x="60" y="488"/>
                  </a:cubicBezTo>
                  <a:cubicBezTo>
                    <a:pt x="72" y="548"/>
                    <a:pt x="95" y="596"/>
                    <a:pt x="131" y="643"/>
                  </a:cubicBezTo>
                  <a:cubicBezTo>
                    <a:pt x="149" y="661"/>
                    <a:pt x="176" y="670"/>
                    <a:pt x="203" y="670"/>
                  </a:cubicBezTo>
                  <a:cubicBezTo>
                    <a:pt x="229" y="670"/>
                    <a:pt x="256" y="661"/>
                    <a:pt x="274" y="643"/>
                  </a:cubicBezTo>
                  <a:cubicBezTo>
                    <a:pt x="298" y="619"/>
                    <a:pt x="310" y="596"/>
                    <a:pt x="310" y="572"/>
                  </a:cubicBezTo>
                  <a:cubicBezTo>
                    <a:pt x="334" y="357"/>
                    <a:pt x="262" y="155"/>
                    <a:pt x="119"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4" name="Google Shape;464;p36"/>
            <p:cNvSpPr/>
            <p:nvPr/>
          </p:nvSpPr>
          <p:spPr>
            <a:xfrm rot="6391416">
              <a:off x="7649686" y="4223280"/>
              <a:ext cx="15367" cy="19138"/>
            </a:xfrm>
            <a:custGeom>
              <a:avLst/>
              <a:gdLst/>
              <a:ahLst/>
              <a:cxnLst/>
              <a:rect l="l" t="t" r="r" b="b"/>
              <a:pathLst>
                <a:path w="334" h="416" extrusionOk="0">
                  <a:moveTo>
                    <a:pt x="60" y="1"/>
                  </a:moveTo>
                  <a:lnTo>
                    <a:pt x="60" y="1"/>
                  </a:lnTo>
                  <a:cubicBezTo>
                    <a:pt x="0" y="143"/>
                    <a:pt x="48" y="310"/>
                    <a:pt x="167" y="393"/>
                  </a:cubicBezTo>
                  <a:cubicBezTo>
                    <a:pt x="182" y="408"/>
                    <a:pt x="201" y="415"/>
                    <a:pt x="219" y="415"/>
                  </a:cubicBezTo>
                  <a:cubicBezTo>
                    <a:pt x="244" y="415"/>
                    <a:pt x="267" y="402"/>
                    <a:pt x="274" y="382"/>
                  </a:cubicBezTo>
                  <a:cubicBezTo>
                    <a:pt x="333" y="263"/>
                    <a:pt x="310" y="120"/>
                    <a:pt x="226" y="24"/>
                  </a:cubicBezTo>
                  <a:lnTo>
                    <a:pt x="60" y="1"/>
                  </a:ln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5" name="Google Shape;465;p36"/>
            <p:cNvSpPr/>
            <p:nvPr/>
          </p:nvSpPr>
          <p:spPr>
            <a:xfrm rot="6391416">
              <a:off x="7225462" y="4196240"/>
              <a:ext cx="650822" cy="601931"/>
            </a:xfrm>
            <a:custGeom>
              <a:avLst/>
              <a:gdLst/>
              <a:ahLst/>
              <a:cxnLst/>
              <a:rect l="l" t="t" r="r" b="b"/>
              <a:pathLst>
                <a:path w="14146" h="13084" extrusionOk="0">
                  <a:moveTo>
                    <a:pt x="7270" y="0"/>
                  </a:moveTo>
                  <a:cubicBezTo>
                    <a:pt x="6805" y="0"/>
                    <a:pt x="6326" y="85"/>
                    <a:pt x="5847" y="261"/>
                  </a:cubicBezTo>
                  <a:cubicBezTo>
                    <a:pt x="4644" y="701"/>
                    <a:pt x="3656" y="1559"/>
                    <a:pt x="2739" y="2440"/>
                  </a:cubicBezTo>
                  <a:cubicBezTo>
                    <a:pt x="1739" y="3392"/>
                    <a:pt x="751" y="4428"/>
                    <a:pt x="310" y="5738"/>
                  </a:cubicBezTo>
                  <a:cubicBezTo>
                    <a:pt x="1" y="6678"/>
                    <a:pt x="49" y="7845"/>
                    <a:pt x="763" y="8559"/>
                  </a:cubicBezTo>
                  <a:cubicBezTo>
                    <a:pt x="656" y="8131"/>
                    <a:pt x="691" y="7678"/>
                    <a:pt x="858" y="7262"/>
                  </a:cubicBezTo>
                  <a:cubicBezTo>
                    <a:pt x="1359" y="8176"/>
                    <a:pt x="2316" y="8741"/>
                    <a:pt x="3341" y="8741"/>
                  </a:cubicBezTo>
                  <a:cubicBezTo>
                    <a:pt x="3437" y="8741"/>
                    <a:pt x="3535" y="8736"/>
                    <a:pt x="3632" y="8726"/>
                  </a:cubicBezTo>
                  <a:cubicBezTo>
                    <a:pt x="3085" y="8155"/>
                    <a:pt x="2763" y="7405"/>
                    <a:pt x="2727" y="6619"/>
                  </a:cubicBezTo>
                  <a:lnTo>
                    <a:pt x="2727" y="6619"/>
                  </a:lnTo>
                  <a:cubicBezTo>
                    <a:pt x="3990" y="7262"/>
                    <a:pt x="5371" y="7631"/>
                    <a:pt x="6787" y="7702"/>
                  </a:cubicBezTo>
                  <a:cubicBezTo>
                    <a:pt x="5764" y="6928"/>
                    <a:pt x="5097" y="5773"/>
                    <a:pt x="4942" y="4499"/>
                  </a:cubicBezTo>
                  <a:lnTo>
                    <a:pt x="4942" y="4499"/>
                  </a:lnTo>
                  <a:lnTo>
                    <a:pt x="8181" y="5535"/>
                  </a:lnTo>
                  <a:cubicBezTo>
                    <a:pt x="7609" y="4904"/>
                    <a:pt x="7085" y="4226"/>
                    <a:pt x="6549" y="3559"/>
                  </a:cubicBezTo>
                  <a:lnTo>
                    <a:pt x="6549" y="3559"/>
                  </a:lnTo>
                  <a:cubicBezTo>
                    <a:pt x="8633" y="4654"/>
                    <a:pt x="10228" y="6512"/>
                    <a:pt x="11014" y="8750"/>
                  </a:cubicBezTo>
                  <a:cubicBezTo>
                    <a:pt x="11252" y="9464"/>
                    <a:pt x="11419" y="10214"/>
                    <a:pt x="11717" y="10905"/>
                  </a:cubicBezTo>
                  <a:cubicBezTo>
                    <a:pt x="12086" y="11727"/>
                    <a:pt x="12657" y="12441"/>
                    <a:pt x="13360" y="13000"/>
                  </a:cubicBezTo>
                  <a:cubicBezTo>
                    <a:pt x="13407" y="13048"/>
                    <a:pt x="13491" y="13084"/>
                    <a:pt x="13562" y="13084"/>
                  </a:cubicBezTo>
                  <a:cubicBezTo>
                    <a:pt x="13622" y="13060"/>
                    <a:pt x="13669" y="13012"/>
                    <a:pt x="13693" y="12965"/>
                  </a:cubicBezTo>
                  <a:cubicBezTo>
                    <a:pt x="14146" y="12286"/>
                    <a:pt x="13860" y="11405"/>
                    <a:pt x="13574" y="10726"/>
                  </a:cubicBezTo>
                  <a:cubicBezTo>
                    <a:pt x="13205" y="9810"/>
                    <a:pt x="12764" y="8929"/>
                    <a:pt x="12407" y="8000"/>
                  </a:cubicBezTo>
                  <a:cubicBezTo>
                    <a:pt x="12038" y="7000"/>
                    <a:pt x="11955" y="5857"/>
                    <a:pt x="11705" y="4821"/>
                  </a:cubicBezTo>
                  <a:cubicBezTo>
                    <a:pt x="11455" y="3749"/>
                    <a:pt x="11121" y="2678"/>
                    <a:pt x="10490" y="1773"/>
                  </a:cubicBezTo>
                  <a:cubicBezTo>
                    <a:pt x="9706" y="632"/>
                    <a:pt x="8540" y="0"/>
                    <a:pt x="7270" y="0"/>
                  </a:cubicBezTo>
                  <a:close/>
                </a:path>
              </a:pathLst>
            </a:custGeom>
            <a:solidFill>
              <a:srgbClr val="D4400D">
                <a:alpha val="6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6" name="Google Shape;466;p36"/>
            <p:cNvSpPr/>
            <p:nvPr/>
          </p:nvSpPr>
          <p:spPr>
            <a:xfrm rot="6391416">
              <a:off x="7511212" y="4188596"/>
              <a:ext cx="419128" cy="415794"/>
            </a:xfrm>
            <a:custGeom>
              <a:avLst/>
              <a:gdLst/>
              <a:ahLst/>
              <a:cxnLst/>
              <a:rect l="l" t="t" r="r" b="b"/>
              <a:pathLst>
                <a:path w="9110" h="9038" extrusionOk="0">
                  <a:moveTo>
                    <a:pt x="1799" y="1"/>
                  </a:moveTo>
                  <a:cubicBezTo>
                    <a:pt x="1442" y="108"/>
                    <a:pt x="1120" y="275"/>
                    <a:pt x="822" y="501"/>
                  </a:cubicBezTo>
                  <a:cubicBezTo>
                    <a:pt x="1823" y="1215"/>
                    <a:pt x="2751" y="2037"/>
                    <a:pt x="3597" y="2930"/>
                  </a:cubicBezTo>
                  <a:cubicBezTo>
                    <a:pt x="1954" y="3513"/>
                    <a:pt x="703" y="4859"/>
                    <a:pt x="239" y="6537"/>
                  </a:cubicBezTo>
                  <a:cubicBezTo>
                    <a:pt x="1" y="7418"/>
                    <a:pt x="96" y="8538"/>
                    <a:pt x="882" y="9038"/>
                  </a:cubicBezTo>
                  <a:cubicBezTo>
                    <a:pt x="846" y="7871"/>
                    <a:pt x="1215" y="6728"/>
                    <a:pt x="1930" y="5799"/>
                  </a:cubicBezTo>
                  <a:lnTo>
                    <a:pt x="1930" y="5799"/>
                  </a:lnTo>
                  <a:cubicBezTo>
                    <a:pt x="1894" y="6859"/>
                    <a:pt x="1977" y="8145"/>
                    <a:pt x="2918" y="8692"/>
                  </a:cubicBezTo>
                  <a:cubicBezTo>
                    <a:pt x="2596" y="7573"/>
                    <a:pt x="2596" y="6383"/>
                    <a:pt x="2918" y="5263"/>
                  </a:cubicBezTo>
                  <a:cubicBezTo>
                    <a:pt x="3251" y="6359"/>
                    <a:pt x="4168" y="7180"/>
                    <a:pt x="5287" y="7407"/>
                  </a:cubicBezTo>
                  <a:cubicBezTo>
                    <a:pt x="4918" y="6299"/>
                    <a:pt x="4692" y="5144"/>
                    <a:pt x="4609" y="3978"/>
                  </a:cubicBezTo>
                  <a:lnTo>
                    <a:pt x="4609" y="3978"/>
                  </a:lnTo>
                  <a:cubicBezTo>
                    <a:pt x="5478" y="4501"/>
                    <a:pt x="6383" y="4978"/>
                    <a:pt x="7311" y="5383"/>
                  </a:cubicBezTo>
                  <a:cubicBezTo>
                    <a:pt x="6716" y="4490"/>
                    <a:pt x="6014" y="3668"/>
                    <a:pt x="5228" y="2918"/>
                  </a:cubicBezTo>
                  <a:cubicBezTo>
                    <a:pt x="5946" y="2611"/>
                    <a:pt x="6712" y="2456"/>
                    <a:pt x="7483" y="2456"/>
                  </a:cubicBezTo>
                  <a:cubicBezTo>
                    <a:pt x="8028" y="2456"/>
                    <a:pt x="8576" y="2534"/>
                    <a:pt x="9109" y="2692"/>
                  </a:cubicBezTo>
                  <a:cubicBezTo>
                    <a:pt x="8478" y="1906"/>
                    <a:pt x="7573" y="1382"/>
                    <a:pt x="6573" y="1251"/>
                  </a:cubicBezTo>
                  <a:cubicBezTo>
                    <a:pt x="7180" y="715"/>
                    <a:pt x="7895" y="322"/>
                    <a:pt x="8669" y="84"/>
                  </a:cubicBezTo>
                  <a:cubicBezTo>
                    <a:pt x="8635" y="84"/>
                    <a:pt x="8602" y="83"/>
                    <a:pt x="8568" y="83"/>
                  </a:cubicBezTo>
                  <a:cubicBezTo>
                    <a:pt x="6689" y="83"/>
                    <a:pt x="4924" y="1065"/>
                    <a:pt x="3918" y="2668"/>
                  </a:cubicBezTo>
                  <a:lnTo>
                    <a:pt x="179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7" name="Google Shape;467;p36"/>
            <p:cNvSpPr/>
            <p:nvPr/>
          </p:nvSpPr>
          <p:spPr>
            <a:xfrm rot="6391416">
              <a:off x="7599952" y="4250953"/>
              <a:ext cx="329230" cy="319367"/>
            </a:xfrm>
            <a:custGeom>
              <a:avLst/>
              <a:gdLst/>
              <a:ahLst/>
              <a:cxnLst/>
              <a:rect l="l" t="t" r="r" b="b"/>
              <a:pathLst>
                <a:path w="7156" h="6942" extrusionOk="0">
                  <a:moveTo>
                    <a:pt x="645" y="0"/>
                  </a:moveTo>
                  <a:cubicBezTo>
                    <a:pt x="515" y="0"/>
                    <a:pt x="373" y="85"/>
                    <a:pt x="393" y="203"/>
                  </a:cubicBezTo>
                  <a:cubicBezTo>
                    <a:pt x="1250" y="1013"/>
                    <a:pt x="2036" y="1894"/>
                    <a:pt x="2774" y="2822"/>
                  </a:cubicBezTo>
                  <a:cubicBezTo>
                    <a:pt x="2012" y="3275"/>
                    <a:pt x="1345" y="3882"/>
                    <a:pt x="833" y="4608"/>
                  </a:cubicBezTo>
                  <a:cubicBezTo>
                    <a:pt x="357" y="5287"/>
                    <a:pt x="0" y="6108"/>
                    <a:pt x="119" y="6942"/>
                  </a:cubicBezTo>
                  <a:cubicBezTo>
                    <a:pt x="464" y="5918"/>
                    <a:pt x="1012" y="4977"/>
                    <a:pt x="1726" y="4168"/>
                  </a:cubicBezTo>
                  <a:lnTo>
                    <a:pt x="1726" y="4168"/>
                  </a:lnTo>
                  <a:cubicBezTo>
                    <a:pt x="1560" y="4501"/>
                    <a:pt x="1417" y="4846"/>
                    <a:pt x="1310" y="5204"/>
                  </a:cubicBezTo>
                  <a:cubicBezTo>
                    <a:pt x="1155" y="5692"/>
                    <a:pt x="1095" y="6299"/>
                    <a:pt x="1500" y="6620"/>
                  </a:cubicBezTo>
                  <a:cubicBezTo>
                    <a:pt x="1679" y="5596"/>
                    <a:pt x="2060" y="4620"/>
                    <a:pt x="2631" y="3751"/>
                  </a:cubicBezTo>
                  <a:cubicBezTo>
                    <a:pt x="2774" y="4703"/>
                    <a:pt x="3108" y="5620"/>
                    <a:pt x="3584" y="6454"/>
                  </a:cubicBezTo>
                  <a:cubicBezTo>
                    <a:pt x="3548" y="5954"/>
                    <a:pt x="3608" y="5465"/>
                    <a:pt x="3584" y="4965"/>
                  </a:cubicBezTo>
                  <a:cubicBezTo>
                    <a:pt x="3572" y="4465"/>
                    <a:pt x="3465" y="3941"/>
                    <a:pt x="3143" y="3560"/>
                  </a:cubicBezTo>
                  <a:lnTo>
                    <a:pt x="3143" y="3560"/>
                  </a:lnTo>
                  <a:cubicBezTo>
                    <a:pt x="4001" y="3596"/>
                    <a:pt x="4810" y="3906"/>
                    <a:pt x="5465" y="4465"/>
                  </a:cubicBezTo>
                  <a:cubicBezTo>
                    <a:pt x="5286" y="4025"/>
                    <a:pt x="5013" y="3620"/>
                    <a:pt x="4667" y="3287"/>
                  </a:cubicBezTo>
                  <a:cubicBezTo>
                    <a:pt x="4322" y="2953"/>
                    <a:pt x="3870" y="2751"/>
                    <a:pt x="3381" y="2715"/>
                  </a:cubicBezTo>
                  <a:cubicBezTo>
                    <a:pt x="4172" y="2180"/>
                    <a:pt x="5095" y="1899"/>
                    <a:pt x="6031" y="1899"/>
                  </a:cubicBezTo>
                  <a:cubicBezTo>
                    <a:pt x="6406" y="1899"/>
                    <a:pt x="6784" y="1944"/>
                    <a:pt x="7156" y="2037"/>
                  </a:cubicBezTo>
                  <a:cubicBezTo>
                    <a:pt x="6514" y="1734"/>
                    <a:pt x="5806" y="1477"/>
                    <a:pt x="5116" y="1477"/>
                  </a:cubicBezTo>
                  <a:cubicBezTo>
                    <a:pt x="4884" y="1477"/>
                    <a:pt x="4654" y="1506"/>
                    <a:pt x="4429" y="1572"/>
                  </a:cubicBezTo>
                  <a:cubicBezTo>
                    <a:pt x="5001" y="1048"/>
                    <a:pt x="5644" y="608"/>
                    <a:pt x="6334" y="262"/>
                  </a:cubicBezTo>
                  <a:lnTo>
                    <a:pt x="6334" y="262"/>
                  </a:lnTo>
                  <a:cubicBezTo>
                    <a:pt x="5727" y="298"/>
                    <a:pt x="5132" y="501"/>
                    <a:pt x="4620" y="834"/>
                  </a:cubicBezTo>
                  <a:cubicBezTo>
                    <a:pt x="3893" y="1286"/>
                    <a:pt x="3262" y="1894"/>
                    <a:pt x="2810" y="2608"/>
                  </a:cubicBezTo>
                  <a:cubicBezTo>
                    <a:pt x="2167" y="1894"/>
                    <a:pt x="1572" y="1144"/>
                    <a:pt x="1048" y="346"/>
                  </a:cubicBezTo>
                  <a:cubicBezTo>
                    <a:pt x="976" y="203"/>
                    <a:pt x="869" y="96"/>
                    <a:pt x="726" y="12"/>
                  </a:cubicBezTo>
                  <a:cubicBezTo>
                    <a:pt x="701" y="4"/>
                    <a:pt x="673" y="0"/>
                    <a:pt x="645" y="0"/>
                  </a:cubicBezTo>
                  <a:close/>
                </a:path>
              </a:pathLst>
            </a:custGeom>
            <a:solidFill>
              <a:srgbClr val="1C6037">
                <a:alpha val="3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68" name="Google Shape;468;p36"/>
          <p:cNvGrpSpPr/>
          <p:nvPr/>
        </p:nvGrpSpPr>
        <p:grpSpPr>
          <a:xfrm>
            <a:off x="7025119" y="-204093"/>
            <a:ext cx="1931114" cy="2012432"/>
            <a:chOff x="7025119" y="-204093"/>
            <a:chExt cx="1931114" cy="2012432"/>
          </a:xfrm>
        </p:grpSpPr>
        <p:sp>
          <p:nvSpPr>
            <p:cNvPr id="469" name="Google Shape;469;p36"/>
            <p:cNvSpPr/>
            <p:nvPr/>
          </p:nvSpPr>
          <p:spPr>
            <a:xfrm rot="-1335172">
              <a:off x="7276911" y="86"/>
              <a:ext cx="1393734" cy="1604073"/>
            </a:xfrm>
            <a:custGeom>
              <a:avLst/>
              <a:gdLst/>
              <a:ahLst/>
              <a:cxnLst/>
              <a:rect l="l" t="t" r="r" b="b"/>
              <a:pathLst>
                <a:path w="19729" h="22706" extrusionOk="0">
                  <a:moveTo>
                    <a:pt x="1881" y="0"/>
                  </a:moveTo>
                  <a:lnTo>
                    <a:pt x="2179" y="191"/>
                  </a:lnTo>
                  <a:cubicBezTo>
                    <a:pt x="2369" y="322"/>
                    <a:pt x="2643" y="500"/>
                    <a:pt x="2953" y="738"/>
                  </a:cubicBezTo>
                  <a:cubicBezTo>
                    <a:pt x="3322" y="1000"/>
                    <a:pt x="3643" y="1298"/>
                    <a:pt x="3941" y="1631"/>
                  </a:cubicBezTo>
                  <a:cubicBezTo>
                    <a:pt x="4108" y="1810"/>
                    <a:pt x="4263" y="2012"/>
                    <a:pt x="4394" y="2227"/>
                  </a:cubicBezTo>
                  <a:cubicBezTo>
                    <a:pt x="4453" y="2334"/>
                    <a:pt x="4525" y="2453"/>
                    <a:pt x="4572" y="2560"/>
                  </a:cubicBezTo>
                  <a:cubicBezTo>
                    <a:pt x="4632" y="2667"/>
                    <a:pt x="4679" y="2798"/>
                    <a:pt x="4727" y="2917"/>
                  </a:cubicBezTo>
                  <a:cubicBezTo>
                    <a:pt x="4822" y="3155"/>
                    <a:pt x="4906" y="3405"/>
                    <a:pt x="5001" y="3643"/>
                  </a:cubicBezTo>
                  <a:cubicBezTo>
                    <a:pt x="5048" y="3762"/>
                    <a:pt x="5096" y="3882"/>
                    <a:pt x="5156" y="4013"/>
                  </a:cubicBezTo>
                  <a:cubicBezTo>
                    <a:pt x="5179" y="4060"/>
                    <a:pt x="5215" y="4120"/>
                    <a:pt x="5239" y="4179"/>
                  </a:cubicBezTo>
                  <a:lnTo>
                    <a:pt x="5334" y="4346"/>
                  </a:lnTo>
                  <a:cubicBezTo>
                    <a:pt x="5596" y="4727"/>
                    <a:pt x="5906" y="5072"/>
                    <a:pt x="6263" y="5358"/>
                  </a:cubicBezTo>
                  <a:cubicBezTo>
                    <a:pt x="6346" y="5417"/>
                    <a:pt x="6418" y="5477"/>
                    <a:pt x="6477" y="5525"/>
                  </a:cubicBezTo>
                  <a:cubicBezTo>
                    <a:pt x="6477" y="5560"/>
                    <a:pt x="6465" y="5584"/>
                    <a:pt x="6453" y="5620"/>
                  </a:cubicBezTo>
                  <a:lnTo>
                    <a:pt x="5953" y="5322"/>
                  </a:lnTo>
                  <a:cubicBezTo>
                    <a:pt x="5668" y="5156"/>
                    <a:pt x="5346" y="4977"/>
                    <a:pt x="4977" y="4810"/>
                  </a:cubicBezTo>
                  <a:cubicBezTo>
                    <a:pt x="4584" y="4620"/>
                    <a:pt x="4179" y="4477"/>
                    <a:pt x="3751" y="4370"/>
                  </a:cubicBezTo>
                  <a:cubicBezTo>
                    <a:pt x="3440" y="4292"/>
                    <a:pt x="3120" y="4255"/>
                    <a:pt x="2799" y="4255"/>
                  </a:cubicBezTo>
                  <a:cubicBezTo>
                    <a:pt x="2628" y="4255"/>
                    <a:pt x="2456" y="4266"/>
                    <a:pt x="2286" y="4286"/>
                  </a:cubicBezTo>
                  <a:cubicBezTo>
                    <a:pt x="2024" y="4322"/>
                    <a:pt x="1774" y="4382"/>
                    <a:pt x="1524" y="4489"/>
                  </a:cubicBezTo>
                  <a:cubicBezTo>
                    <a:pt x="1286" y="4596"/>
                    <a:pt x="1048" y="4727"/>
                    <a:pt x="845" y="4905"/>
                  </a:cubicBezTo>
                  <a:cubicBezTo>
                    <a:pt x="417" y="5251"/>
                    <a:pt x="119" y="5739"/>
                    <a:pt x="24" y="6287"/>
                  </a:cubicBezTo>
                  <a:cubicBezTo>
                    <a:pt x="0" y="6429"/>
                    <a:pt x="0" y="6560"/>
                    <a:pt x="0" y="6703"/>
                  </a:cubicBezTo>
                  <a:cubicBezTo>
                    <a:pt x="12" y="6834"/>
                    <a:pt x="36" y="6977"/>
                    <a:pt x="72" y="7108"/>
                  </a:cubicBezTo>
                  <a:cubicBezTo>
                    <a:pt x="143" y="7370"/>
                    <a:pt x="250" y="7620"/>
                    <a:pt x="381" y="7846"/>
                  </a:cubicBezTo>
                  <a:cubicBezTo>
                    <a:pt x="655" y="8287"/>
                    <a:pt x="965" y="8704"/>
                    <a:pt x="1322" y="9073"/>
                  </a:cubicBezTo>
                  <a:cubicBezTo>
                    <a:pt x="1667" y="9430"/>
                    <a:pt x="2000" y="9775"/>
                    <a:pt x="2310" y="10109"/>
                  </a:cubicBezTo>
                  <a:cubicBezTo>
                    <a:pt x="2596" y="10418"/>
                    <a:pt x="2858" y="10763"/>
                    <a:pt x="3096" y="11109"/>
                  </a:cubicBezTo>
                  <a:cubicBezTo>
                    <a:pt x="3286" y="11418"/>
                    <a:pt x="3441" y="11740"/>
                    <a:pt x="3548" y="12085"/>
                  </a:cubicBezTo>
                  <a:cubicBezTo>
                    <a:pt x="3643" y="12347"/>
                    <a:pt x="3691" y="12621"/>
                    <a:pt x="3703" y="12895"/>
                  </a:cubicBezTo>
                  <a:cubicBezTo>
                    <a:pt x="3715" y="13085"/>
                    <a:pt x="3703" y="13264"/>
                    <a:pt x="3667" y="13430"/>
                  </a:cubicBezTo>
                  <a:cubicBezTo>
                    <a:pt x="3643" y="13549"/>
                    <a:pt x="3632" y="13621"/>
                    <a:pt x="3632" y="13621"/>
                  </a:cubicBezTo>
                  <a:lnTo>
                    <a:pt x="3679" y="13430"/>
                  </a:lnTo>
                  <a:cubicBezTo>
                    <a:pt x="3703" y="13264"/>
                    <a:pt x="3727" y="13085"/>
                    <a:pt x="3715" y="12895"/>
                  </a:cubicBezTo>
                  <a:cubicBezTo>
                    <a:pt x="3715" y="12621"/>
                    <a:pt x="3667" y="12347"/>
                    <a:pt x="3584" y="12073"/>
                  </a:cubicBezTo>
                  <a:cubicBezTo>
                    <a:pt x="3477" y="11728"/>
                    <a:pt x="3322" y="11394"/>
                    <a:pt x="3131" y="11085"/>
                  </a:cubicBezTo>
                  <a:cubicBezTo>
                    <a:pt x="2905" y="10716"/>
                    <a:pt x="2655" y="10382"/>
                    <a:pt x="2358" y="10061"/>
                  </a:cubicBezTo>
                  <a:cubicBezTo>
                    <a:pt x="2060" y="9716"/>
                    <a:pt x="1727" y="9370"/>
                    <a:pt x="1405" y="9001"/>
                  </a:cubicBezTo>
                  <a:cubicBezTo>
                    <a:pt x="1060" y="8632"/>
                    <a:pt x="762" y="8215"/>
                    <a:pt x="500" y="7787"/>
                  </a:cubicBezTo>
                  <a:cubicBezTo>
                    <a:pt x="238" y="7346"/>
                    <a:pt x="119" y="6834"/>
                    <a:pt x="191" y="6322"/>
                  </a:cubicBezTo>
                  <a:cubicBezTo>
                    <a:pt x="286" y="5822"/>
                    <a:pt x="560" y="5382"/>
                    <a:pt x="965" y="5072"/>
                  </a:cubicBezTo>
                  <a:cubicBezTo>
                    <a:pt x="1167" y="4917"/>
                    <a:pt x="1381" y="4786"/>
                    <a:pt x="1607" y="4691"/>
                  </a:cubicBezTo>
                  <a:cubicBezTo>
                    <a:pt x="1834" y="4608"/>
                    <a:pt x="2072" y="4548"/>
                    <a:pt x="2310" y="4524"/>
                  </a:cubicBezTo>
                  <a:cubicBezTo>
                    <a:pt x="2443" y="4511"/>
                    <a:pt x="2575" y="4504"/>
                    <a:pt x="2707" y="4504"/>
                  </a:cubicBezTo>
                  <a:cubicBezTo>
                    <a:pt x="3038" y="4504"/>
                    <a:pt x="3364" y="4547"/>
                    <a:pt x="3679" y="4632"/>
                  </a:cubicBezTo>
                  <a:cubicBezTo>
                    <a:pt x="4084" y="4739"/>
                    <a:pt x="4477" y="4894"/>
                    <a:pt x="4846" y="5084"/>
                  </a:cubicBezTo>
                  <a:cubicBezTo>
                    <a:pt x="5203" y="5251"/>
                    <a:pt x="5513" y="5429"/>
                    <a:pt x="5787" y="5596"/>
                  </a:cubicBezTo>
                  <a:cubicBezTo>
                    <a:pt x="6025" y="5751"/>
                    <a:pt x="6227" y="5882"/>
                    <a:pt x="6418" y="5989"/>
                  </a:cubicBezTo>
                  <a:cubicBezTo>
                    <a:pt x="6418" y="6060"/>
                    <a:pt x="6418" y="6144"/>
                    <a:pt x="6430" y="6215"/>
                  </a:cubicBezTo>
                  <a:lnTo>
                    <a:pt x="6382" y="6191"/>
                  </a:lnTo>
                  <a:cubicBezTo>
                    <a:pt x="6322" y="6168"/>
                    <a:pt x="6263" y="6144"/>
                    <a:pt x="6203" y="6108"/>
                  </a:cubicBezTo>
                  <a:cubicBezTo>
                    <a:pt x="5989" y="5989"/>
                    <a:pt x="5787" y="5846"/>
                    <a:pt x="5608" y="5679"/>
                  </a:cubicBezTo>
                  <a:cubicBezTo>
                    <a:pt x="5525" y="5620"/>
                    <a:pt x="5453" y="5560"/>
                    <a:pt x="5417" y="5525"/>
                  </a:cubicBezTo>
                  <a:lnTo>
                    <a:pt x="5346" y="5453"/>
                  </a:lnTo>
                  <a:lnTo>
                    <a:pt x="5406" y="5537"/>
                  </a:lnTo>
                  <a:cubicBezTo>
                    <a:pt x="5453" y="5584"/>
                    <a:pt x="5501" y="5644"/>
                    <a:pt x="5572" y="5727"/>
                  </a:cubicBezTo>
                  <a:cubicBezTo>
                    <a:pt x="5739" y="5918"/>
                    <a:pt x="5918" y="6096"/>
                    <a:pt x="6108" y="6251"/>
                  </a:cubicBezTo>
                  <a:lnTo>
                    <a:pt x="6227" y="6334"/>
                  </a:lnTo>
                  <a:cubicBezTo>
                    <a:pt x="6179" y="6322"/>
                    <a:pt x="6132" y="6310"/>
                    <a:pt x="6072" y="6299"/>
                  </a:cubicBezTo>
                  <a:cubicBezTo>
                    <a:pt x="6025" y="6287"/>
                    <a:pt x="5977" y="6263"/>
                    <a:pt x="5929" y="6251"/>
                  </a:cubicBezTo>
                  <a:cubicBezTo>
                    <a:pt x="5882" y="6227"/>
                    <a:pt x="5834" y="6215"/>
                    <a:pt x="5787" y="6191"/>
                  </a:cubicBezTo>
                  <a:cubicBezTo>
                    <a:pt x="5751" y="6168"/>
                    <a:pt x="5703" y="6156"/>
                    <a:pt x="5668" y="6132"/>
                  </a:cubicBezTo>
                  <a:cubicBezTo>
                    <a:pt x="5632" y="6108"/>
                    <a:pt x="5608" y="6084"/>
                    <a:pt x="5572" y="6060"/>
                  </a:cubicBezTo>
                  <a:cubicBezTo>
                    <a:pt x="5548" y="6048"/>
                    <a:pt x="5525" y="6037"/>
                    <a:pt x="5501" y="6013"/>
                  </a:cubicBezTo>
                  <a:lnTo>
                    <a:pt x="5441" y="5965"/>
                  </a:lnTo>
                  <a:lnTo>
                    <a:pt x="5489" y="6025"/>
                  </a:lnTo>
                  <a:cubicBezTo>
                    <a:pt x="5513" y="6048"/>
                    <a:pt x="5537" y="6072"/>
                    <a:pt x="5548" y="6084"/>
                  </a:cubicBezTo>
                  <a:cubicBezTo>
                    <a:pt x="5584" y="6120"/>
                    <a:pt x="5608" y="6144"/>
                    <a:pt x="5644" y="6168"/>
                  </a:cubicBezTo>
                  <a:cubicBezTo>
                    <a:pt x="5668" y="6203"/>
                    <a:pt x="5703" y="6227"/>
                    <a:pt x="5751" y="6263"/>
                  </a:cubicBezTo>
                  <a:cubicBezTo>
                    <a:pt x="5787" y="6287"/>
                    <a:pt x="5834" y="6322"/>
                    <a:pt x="5882" y="6346"/>
                  </a:cubicBezTo>
                  <a:cubicBezTo>
                    <a:pt x="5929" y="6370"/>
                    <a:pt x="5977" y="6406"/>
                    <a:pt x="6025" y="6429"/>
                  </a:cubicBezTo>
                  <a:cubicBezTo>
                    <a:pt x="6084" y="6453"/>
                    <a:pt x="6132" y="6477"/>
                    <a:pt x="6191" y="6501"/>
                  </a:cubicBezTo>
                  <a:cubicBezTo>
                    <a:pt x="6299" y="6549"/>
                    <a:pt x="6394" y="6584"/>
                    <a:pt x="6501" y="6620"/>
                  </a:cubicBezTo>
                  <a:cubicBezTo>
                    <a:pt x="6560" y="6870"/>
                    <a:pt x="6620" y="7120"/>
                    <a:pt x="6703" y="7358"/>
                  </a:cubicBezTo>
                  <a:cubicBezTo>
                    <a:pt x="6870" y="7882"/>
                    <a:pt x="7108" y="8370"/>
                    <a:pt x="7406" y="8823"/>
                  </a:cubicBezTo>
                  <a:cubicBezTo>
                    <a:pt x="7287" y="8715"/>
                    <a:pt x="7156" y="8620"/>
                    <a:pt x="7037" y="8537"/>
                  </a:cubicBezTo>
                  <a:cubicBezTo>
                    <a:pt x="6953" y="8465"/>
                    <a:pt x="6858" y="8406"/>
                    <a:pt x="6775" y="8346"/>
                  </a:cubicBezTo>
                  <a:lnTo>
                    <a:pt x="6644" y="8251"/>
                  </a:lnTo>
                  <a:lnTo>
                    <a:pt x="6513" y="8168"/>
                  </a:lnTo>
                  <a:cubicBezTo>
                    <a:pt x="6346" y="8073"/>
                    <a:pt x="6179" y="7977"/>
                    <a:pt x="6001" y="7906"/>
                  </a:cubicBezTo>
                  <a:cubicBezTo>
                    <a:pt x="5846" y="7834"/>
                    <a:pt x="5691" y="7787"/>
                    <a:pt x="5525" y="7751"/>
                  </a:cubicBezTo>
                  <a:cubicBezTo>
                    <a:pt x="5437" y="7734"/>
                    <a:pt x="5344" y="7723"/>
                    <a:pt x="5249" y="7723"/>
                  </a:cubicBezTo>
                  <a:cubicBezTo>
                    <a:pt x="5214" y="7723"/>
                    <a:pt x="5179" y="7724"/>
                    <a:pt x="5144" y="7727"/>
                  </a:cubicBezTo>
                  <a:cubicBezTo>
                    <a:pt x="5096" y="7727"/>
                    <a:pt x="5048" y="7727"/>
                    <a:pt x="5013" y="7739"/>
                  </a:cubicBezTo>
                  <a:cubicBezTo>
                    <a:pt x="4965" y="7739"/>
                    <a:pt x="4929" y="7751"/>
                    <a:pt x="4906" y="7763"/>
                  </a:cubicBezTo>
                  <a:lnTo>
                    <a:pt x="4822" y="7775"/>
                  </a:lnTo>
                  <a:lnTo>
                    <a:pt x="4906" y="7775"/>
                  </a:lnTo>
                  <a:cubicBezTo>
                    <a:pt x="4989" y="7775"/>
                    <a:pt x="5072" y="7787"/>
                    <a:pt x="5144" y="7799"/>
                  </a:cubicBezTo>
                  <a:cubicBezTo>
                    <a:pt x="5263" y="7811"/>
                    <a:pt x="5382" y="7846"/>
                    <a:pt x="5489" y="7882"/>
                  </a:cubicBezTo>
                  <a:cubicBezTo>
                    <a:pt x="5632" y="7942"/>
                    <a:pt x="5775" y="8001"/>
                    <a:pt x="5906" y="8073"/>
                  </a:cubicBezTo>
                  <a:cubicBezTo>
                    <a:pt x="6072" y="8168"/>
                    <a:pt x="6215" y="8275"/>
                    <a:pt x="6370" y="8382"/>
                  </a:cubicBezTo>
                  <a:lnTo>
                    <a:pt x="6489" y="8477"/>
                  </a:lnTo>
                  <a:lnTo>
                    <a:pt x="6608" y="8573"/>
                  </a:lnTo>
                  <a:cubicBezTo>
                    <a:pt x="6680" y="8644"/>
                    <a:pt x="6775" y="8704"/>
                    <a:pt x="6846" y="8775"/>
                  </a:cubicBezTo>
                  <a:cubicBezTo>
                    <a:pt x="7013" y="8906"/>
                    <a:pt x="7180" y="9061"/>
                    <a:pt x="7358" y="9204"/>
                  </a:cubicBezTo>
                  <a:cubicBezTo>
                    <a:pt x="7537" y="9358"/>
                    <a:pt x="7703" y="9513"/>
                    <a:pt x="7870" y="9668"/>
                  </a:cubicBezTo>
                  <a:lnTo>
                    <a:pt x="7894" y="9692"/>
                  </a:lnTo>
                  <a:cubicBezTo>
                    <a:pt x="7775" y="9620"/>
                    <a:pt x="7644" y="9561"/>
                    <a:pt x="7525" y="9501"/>
                  </a:cubicBezTo>
                  <a:cubicBezTo>
                    <a:pt x="7322" y="9394"/>
                    <a:pt x="7108" y="9299"/>
                    <a:pt x="6906" y="9204"/>
                  </a:cubicBezTo>
                  <a:cubicBezTo>
                    <a:pt x="6811" y="9156"/>
                    <a:pt x="6703" y="9120"/>
                    <a:pt x="6608" y="9085"/>
                  </a:cubicBezTo>
                  <a:lnTo>
                    <a:pt x="6465" y="9025"/>
                  </a:lnTo>
                  <a:lnTo>
                    <a:pt x="6310" y="8977"/>
                  </a:lnTo>
                  <a:cubicBezTo>
                    <a:pt x="6132" y="8906"/>
                    <a:pt x="5941" y="8858"/>
                    <a:pt x="5751" y="8823"/>
                  </a:cubicBezTo>
                  <a:cubicBezTo>
                    <a:pt x="5584" y="8799"/>
                    <a:pt x="5429" y="8787"/>
                    <a:pt x="5263" y="8787"/>
                  </a:cubicBezTo>
                  <a:cubicBezTo>
                    <a:pt x="5132" y="8799"/>
                    <a:pt x="5013" y="8811"/>
                    <a:pt x="4882" y="8846"/>
                  </a:cubicBezTo>
                  <a:cubicBezTo>
                    <a:pt x="4834" y="8858"/>
                    <a:pt x="4798" y="8882"/>
                    <a:pt x="4751" y="8894"/>
                  </a:cubicBezTo>
                  <a:cubicBezTo>
                    <a:pt x="4715" y="8906"/>
                    <a:pt x="4691" y="8918"/>
                    <a:pt x="4655" y="8942"/>
                  </a:cubicBezTo>
                  <a:lnTo>
                    <a:pt x="4584" y="8977"/>
                  </a:lnTo>
                  <a:lnTo>
                    <a:pt x="4584" y="8977"/>
                  </a:lnTo>
                  <a:lnTo>
                    <a:pt x="4667" y="8954"/>
                  </a:lnTo>
                  <a:cubicBezTo>
                    <a:pt x="4739" y="8942"/>
                    <a:pt x="4822" y="8930"/>
                    <a:pt x="4894" y="8918"/>
                  </a:cubicBezTo>
                  <a:cubicBezTo>
                    <a:pt x="4953" y="8912"/>
                    <a:pt x="5013" y="8909"/>
                    <a:pt x="5072" y="8909"/>
                  </a:cubicBezTo>
                  <a:cubicBezTo>
                    <a:pt x="5132" y="8909"/>
                    <a:pt x="5191" y="8912"/>
                    <a:pt x="5251" y="8918"/>
                  </a:cubicBezTo>
                  <a:cubicBezTo>
                    <a:pt x="5406" y="8942"/>
                    <a:pt x="5560" y="8966"/>
                    <a:pt x="5703" y="9013"/>
                  </a:cubicBezTo>
                  <a:cubicBezTo>
                    <a:pt x="5882" y="9073"/>
                    <a:pt x="6049" y="9132"/>
                    <a:pt x="6215" y="9204"/>
                  </a:cubicBezTo>
                  <a:lnTo>
                    <a:pt x="6358" y="9263"/>
                  </a:lnTo>
                  <a:lnTo>
                    <a:pt x="6489" y="9335"/>
                  </a:lnTo>
                  <a:cubicBezTo>
                    <a:pt x="6584" y="9382"/>
                    <a:pt x="6680" y="9430"/>
                    <a:pt x="6775" y="9477"/>
                  </a:cubicBezTo>
                  <a:cubicBezTo>
                    <a:pt x="6965" y="9573"/>
                    <a:pt x="7168" y="9680"/>
                    <a:pt x="7370" y="9787"/>
                  </a:cubicBezTo>
                  <a:cubicBezTo>
                    <a:pt x="7573" y="9894"/>
                    <a:pt x="7775" y="10001"/>
                    <a:pt x="7977" y="10120"/>
                  </a:cubicBezTo>
                  <a:lnTo>
                    <a:pt x="8596" y="10442"/>
                  </a:lnTo>
                  <a:cubicBezTo>
                    <a:pt x="8763" y="10537"/>
                    <a:pt x="8942" y="10620"/>
                    <a:pt x="9108" y="10692"/>
                  </a:cubicBezTo>
                  <a:lnTo>
                    <a:pt x="9180" y="10751"/>
                  </a:lnTo>
                  <a:lnTo>
                    <a:pt x="9370" y="10882"/>
                  </a:lnTo>
                  <a:lnTo>
                    <a:pt x="9442" y="10942"/>
                  </a:lnTo>
                  <a:lnTo>
                    <a:pt x="9597" y="11061"/>
                  </a:lnTo>
                  <a:lnTo>
                    <a:pt x="9835" y="11240"/>
                  </a:lnTo>
                  <a:lnTo>
                    <a:pt x="9989" y="11359"/>
                  </a:lnTo>
                  <a:lnTo>
                    <a:pt x="10049" y="11406"/>
                  </a:lnTo>
                  <a:lnTo>
                    <a:pt x="9573" y="11132"/>
                  </a:lnTo>
                  <a:lnTo>
                    <a:pt x="8954" y="10799"/>
                  </a:lnTo>
                  <a:cubicBezTo>
                    <a:pt x="8751" y="10692"/>
                    <a:pt x="8549" y="10585"/>
                    <a:pt x="8335" y="10478"/>
                  </a:cubicBezTo>
                  <a:cubicBezTo>
                    <a:pt x="8132" y="10370"/>
                    <a:pt x="7918" y="10275"/>
                    <a:pt x="7715" y="10180"/>
                  </a:cubicBezTo>
                  <a:cubicBezTo>
                    <a:pt x="7620" y="10144"/>
                    <a:pt x="7525" y="10097"/>
                    <a:pt x="7418" y="10061"/>
                  </a:cubicBezTo>
                  <a:lnTo>
                    <a:pt x="7275" y="10001"/>
                  </a:lnTo>
                  <a:cubicBezTo>
                    <a:pt x="7227" y="9989"/>
                    <a:pt x="7180" y="9966"/>
                    <a:pt x="7120" y="9954"/>
                  </a:cubicBezTo>
                  <a:cubicBezTo>
                    <a:pt x="6941" y="9882"/>
                    <a:pt x="6751" y="9835"/>
                    <a:pt x="6560" y="9799"/>
                  </a:cubicBezTo>
                  <a:cubicBezTo>
                    <a:pt x="6406" y="9775"/>
                    <a:pt x="6239" y="9763"/>
                    <a:pt x="6072" y="9763"/>
                  </a:cubicBezTo>
                  <a:cubicBezTo>
                    <a:pt x="5941" y="9775"/>
                    <a:pt x="5822" y="9787"/>
                    <a:pt x="5691" y="9823"/>
                  </a:cubicBezTo>
                  <a:cubicBezTo>
                    <a:pt x="5656" y="9835"/>
                    <a:pt x="5608" y="9858"/>
                    <a:pt x="5560" y="9870"/>
                  </a:cubicBezTo>
                  <a:cubicBezTo>
                    <a:pt x="5537" y="9882"/>
                    <a:pt x="5501" y="9894"/>
                    <a:pt x="5465" y="9918"/>
                  </a:cubicBezTo>
                  <a:lnTo>
                    <a:pt x="5394" y="9954"/>
                  </a:lnTo>
                  <a:lnTo>
                    <a:pt x="5394" y="9954"/>
                  </a:lnTo>
                  <a:lnTo>
                    <a:pt x="5477" y="9930"/>
                  </a:lnTo>
                  <a:cubicBezTo>
                    <a:pt x="5548" y="9918"/>
                    <a:pt x="5632" y="9906"/>
                    <a:pt x="5703" y="9894"/>
                  </a:cubicBezTo>
                  <a:cubicBezTo>
                    <a:pt x="5763" y="9888"/>
                    <a:pt x="5822" y="9885"/>
                    <a:pt x="5882" y="9885"/>
                  </a:cubicBezTo>
                  <a:cubicBezTo>
                    <a:pt x="5941" y="9885"/>
                    <a:pt x="6001" y="9888"/>
                    <a:pt x="6060" y="9894"/>
                  </a:cubicBezTo>
                  <a:cubicBezTo>
                    <a:pt x="6215" y="9918"/>
                    <a:pt x="6370" y="9942"/>
                    <a:pt x="6513" y="9989"/>
                  </a:cubicBezTo>
                  <a:cubicBezTo>
                    <a:pt x="6668" y="10037"/>
                    <a:pt x="6846" y="10109"/>
                    <a:pt x="7025" y="10180"/>
                  </a:cubicBezTo>
                  <a:cubicBezTo>
                    <a:pt x="7072" y="10204"/>
                    <a:pt x="7120" y="10228"/>
                    <a:pt x="7168" y="10239"/>
                  </a:cubicBezTo>
                  <a:lnTo>
                    <a:pt x="7299" y="10311"/>
                  </a:lnTo>
                  <a:cubicBezTo>
                    <a:pt x="7394" y="10359"/>
                    <a:pt x="7489" y="10406"/>
                    <a:pt x="7584" y="10454"/>
                  </a:cubicBezTo>
                  <a:cubicBezTo>
                    <a:pt x="7775" y="10549"/>
                    <a:pt x="7977" y="10656"/>
                    <a:pt x="8180" y="10763"/>
                  </a:cubicBezTo>
                  <a:cubicBezTo>
                    <a:pt x="8382" y="10871"/>
                    <a:pt x="8585" y="10978"/>
                    <a:pt x="8787" y="11097"/>
                  </a:cubicBezTo>
                  <a:lnTo>
                    <a:pt x="9406" y="11418"/>
                  </a:lnTo>
                  <a:cubicBezTo>
                    <a:pt x="9608" y="11525"/>
                    <a:pt x="9823" y="11621"/>
                    <a:pt x="10013" y="11716"/>
                  </a:cubicBezTo>
                  <a:cubicBezTo>
                    <a:pt x="10120" y="11763"/>
                    <a:pt x="10216" y="11811"/>
                    <a:pt x="10311" y="11847"/>
                  </a:cubicBezTo>
                  <a:cubicBezTo>
                    <a:pt x="10418" y="11894"/>
                    <a:pt x="10513" y="11930"/>
                    <a:pt x="10609" y="11966"/>
                  </a:cubicBezTo>
                  <a:lnTo>
                    <a:pt x="10894" y="12073"/>
                  </a:lnTo>
                  <a:cubicBezTo>
                    <a:pt x="10978" y="12109"/>
                    <a:pt x="11073" y="12133"/>
                    <a:pt x="11156" y="12156"/>
                  </a:cubicBezTo>
                  <a:lnTo>
                    <a:pt x="11192" y="12168"/>
                  </a:lnTo>
                  <a:cubicBezTo>
                    <a:pt x="11633" y="12490"/>
                    <a:pt x="12252" y="12811"/>
                    <a:pt x="12752" y="13228"/>
                  </a:cubicBezTo>
                  <a:cubicBezTo>
                    <a:pt x="12823" y="13287"/>
                    <a:pt x="12907" y="13359"/>
                    <a:pt x="12978" y="13430"/>
                  </a:cubicBezTo>
                  <a:lnTo>
                    <a:pt x="12680" y="13430"/>
                  </a:lnTo>
                  <a:cubicBezTo>
                    <a:pt x="12609" y="13430"/>
                    <a:pt x="12537" y="13430"/>
                    <a:pt x="12478" y="13442"/>
                  </a:cubicBezTo>
                  <a:cubicBezTo>
                    <a:pt x="12395" y="13454"/>
                    <a:pt x="12323" y="13514"/>
                    <a:pt x="12275" y="13573"/>
                  </a:cubicBezTo>
                  <a:cubicBezTo>
                    <a:pt x="12240" y="13645"/>
                    <a:pt x="12216" y="13716"/>
                    <a:pt x="12216" y="13788"/>
                  </a:cubicBezTo>
                  <a:cubicBezTo>
                    <a:pt x="12204" y="13895"/>
                    <a:pt x="12192" y="14002"/>
                    <a:pt x="12192" y="14097"/>
                  </a:cubicBezTo>
                  <a:cubicBezTo>
                    <a:pt x="12192" y="14121"/>
                    <a:pt x="12180" y="14133"/>
                    <a:pt x="12192" y="14157"/>
                  </a:cubicBezTo>
                  <a:cubicBezTo>
                    <a:pt x="12204" y="14180"/>
                    <a:pt x="12204" y="14204"/>
                    <a:pt x="12204" y="14216"/>
                  </a:cubicBezTo>
                  <a:cubicBezTo>
                    <a:pt x="12204" y="14240"/>
                    <a:pt x="12228" y="14288"/>
                    <a:pt x="12228" y="14323"/>
                  </a:cubicBezTo>
                  <a:cubicBezTo>
                    <a:pt x="12240" y="14371"/>
                    <a:pt x="12252" y="14407"/>
                    <a:pt x="12252" y="14407"/>
                  </a:cubicBezTo>
                  <a:cubicBezTo>
                    <a:pt x="12252" y="14407"/>
                    <a:pt x="12275" y="14371"/>
                    <a:pt x="12299" y="14323"/>
                  </a:cubicBezTo>
                  <a:cubicBezTo>
                    <a:pt x="12311" y="14299"/>
                    <a:pt x="12323" y="14264"/>
                    <a:pt x="12335" y="14228"/>
                  </a:cubicBezTo>
                  <a:lnTo>
                    <a:pt x="12359" y="14169"/>
                  </a:lnTo>
                  <a:cubicBezTo>
                    <a:pt x="12371" y="14157"/>
                    <a:pt x="12359" y="14133"/>
                    <a:pt x="12371" y="14109"/>
                  </a:cubicBezTo>
                  <a:cubicBezTo>
                    <a:pt x="12371" y="14014"/>
                    <a:pt x="12383" y="13919"/>
                    <a:pt x="12395" y="13799"/>
                  </a:cubicBezTo>
                  <a:cubicBezTo>
                    <a:pt x="12395" y="13752"/>
                    <a:pt x="12406" y="13716"/>
                    <a:pt x="12418" y="13668"/>
                  </a:cubicBezTo>
                  <a:cubicBezTo>
                    <a:pt x="12442" y="13645"/>
                    <a:pt x="12478" y="13621"/>
                    <a:pt x="12514" y="13621"/>
                  </a:cubicBezTo>
                  <a:cubicBezTo>
                    <a:pt x="12573" y="13609"/>
                    <a:pt x="12621" y="13609"/>
                    <a:pt x="12680" y="13609"/>
                  </a:cubicBezTo>
                  <a:lnTo>
                    <a:pt x="13145" y="13609"/>
                  </a:lnTo>
                  <a:cubicBezTo>
                    <a:pt x="13168" y="13633"/>
                    <a:pt x="13192" y="13657"/>
                    <a:pt x="13216" y="13680"/>
                  </a:cubicBezTo>
                  <a:lnTo>
                    <a:pt x="13252" y="13740"/>
                  </a:lnTo>
                  <a:lnTo>
                    <a:pt x="13121" y="13764"/>
                  </a:lnTo>
                  <a:cubicBezTo>
                    <a:pt x="13061" y="13764"/>
                    <a:pt x="13002" y="13788"/>
                    <a:pt x="12942" y="13799"/>
                  </a:cubicBezTo>
                  <a:cubicBezTo>
                    <a:pt x="12918" y="13811"/>
                    <a:pt x="12907" y="13823"/>
                    <a:pt x="12883" y="13835"/>
                  </a:cubicBezTo>
                  <a:lnTo>
                    <a:pt x="12859" y="13859"/>
                  </a:lnTo>
                  <a:lnTo>
                    <a:pt x="12847" y="13859"/>
                  </a:lnTo>
                  <a:lnTo>
                    <a:pt x="12835" y="13871"/>
                  </a:lnTo>
                  <a:cubicBezTo>
                    <a:pt x="12811" y="13907"/>
                    <a:pt x="12787" y="13930"/>
                    <a:pt x="12776" y="13966"/>
                  </a:cubicBezTo>
                  <a:cubicBezTo>
                    <a:pt x="12752" y="14038"/>
                    <a:pt x="12728" y="14085"/>
                    <a:pt x="12704" y="14145"/>
                  </a:cubicBezTo>
                  <a:cubicBezTo>
                    <a:pt x="12680" y="14192"/>
                    <a:pt x="12668" y="14252"/>
                    <a:pt x="12645" y="14299"/>
                  </a:cubicBezTo>
                  <a:cubicBezTo>
                    <a:pt x="12609" y="14407"/>
                    <a:pt x="12573" y="14502"/>
                    <a:pt x="12537" y="14585"/>
                  </a:cubicBezTo>
                  <a:cubicBezTo>
                    <a:pt x="12537" y="14609"/>
                    <a:pt x="12514" y="14621"/>
                    <a:pt x="12514" y="14645"/>
                  </a:cubicBezTo>
                  <a:lnTo>
                    <a:pt x="12514" y="14704"/>
                  </a:lnTo>
                  <a:lnTo>
                    <a:pt x="12514" y="14800"/>
                  </a:lnTo>
                  <a:lnTo>
                    <a:pt x="12514" y="14895"/>
                  </a:lnTo>
                  <a:cubicBezTo>
                    <a:pt x="12514" y="14895"/>
                    <a:pt x="12537" y="14871"/>
                    <a:pt x="12573" y="14823"/>
                  </a:cubicBezTo>
                  <a:cubicBezTo>
                    <a:pt x="12609" y="14788"/>
                    <a:pt x="12621" y="14776"/>
                    <a:pt x="12645" y="14752"/>
                  </a:cubicBezTo>
                  <a:lnTo>
                    <a:pt x="12680" y="14704"/>
                  </a:lnTo>
                  <a:cubicBezTo>
                    <a:pt x="12692" y="14692"/>
                    <a:pt x="12692" y="14669"/>
                    <a:pt x="12704" y="14645"/>
                  </a:cubicBezTo>
                  <a:cubicBezTo>
                    <a:pt x="12740" y="14561"/>
                    <a:pt x="12776" y="14466"/>
                    <a:pt x="12811" y="14359"/>
                  </a:cubicBezTo>
                  <a:lnTo>
                    <a:pt x="12871" y="14204"/>
                  </a:lnTo>
                  <a:cubicBezTo>
                    <a:pt x="12895" y="14145"/>
                    <a:pt x="12918" y="14085"/>
                    <a:pt x="12930" y="14049"/>
                  </a:cubicBezTo>
                  <a:cubicBezTo>
                    <a:pt x="12954" y="14014"/>
                    <a:pt x="12978" y="13990"/>
                    <a:pt x="13014" y="13966"/>
                  </a:cubicBezTo>
                  <a:cubicBezTo>
                    <a:pt x="13061" y="13954"/>
                    <a:pt x="13109" y="13942"/>
                    <a:pt x="13157" y="13930"/>
                  </a:cubicBezTo>
                  <a:lnTo>
                    <a:pt x="13383" y="13895"/>
                  </a:lnTo>
                  <a:lnTo>
                    <a:pt x="13418" y="13942"/>
                  </a:lnTo>
                  <a:cubicBezTo>
                    <a:pt x="13454" y="13978"/>
                    <a:pt x="13478" y="14014"/>
                    <a:pt x="13514" y="14038"/>
                  </a:cubicBezTo>
                  <a:lnTo>
                    <a:pt x="13538" y="14073"/>
                  </a:lnTo>
                  <a:lnTo>
                    <a:pt x="13371" y="14097"/>
                  </a:lnTo>
                  <a:cubicBezTo>
                    <a:pt x="13299" y="14109"/>
                    <a:pt x="13240" y="14121"/>
                    <a:pt x="13180" y="14145"/>
                  </a:cubicBezTo>
                  <a:cubicBezTo>
                    <a:pt x="13157" y="14157"/>
                    <a:pt x="13145" y="14169"/>
                    <a:pt x="13133" y="14169"/>
                  </a:cubicBezTo>
                  <a:lnTo>
                    <a:pt x="13097" y="14192"/>
                  </a:lnTo>
                  <a:lnTo>
                    <a:pt x="13097" y="14204"/>
                  </a:lnTo>
                  <a:lnTo>
                    <a:pt x="13085" y="14216"/>
                  </a:lnTo>
                  <a:cubicBezTo>
                    <a:pt x="13049" y="14240"/>
                    <a:pt x="13037" y="14276"/>
                    <a:pt x="13014" y="14311"/>
                  </a:cubicBezTo>
                  <a:cubicBezTo>
                    <a:pt x="12990" y="14371"/>
                    <a:pt x="12966" y="14430"/>
                    <a:pt x="12954" y="14478"/>
                  </a:cubicBezTo>
                  <a:cubicBezTo>
                    <a:pt x="12930" y="14538"/>
                    <a:pt x="12907" y="14585"/>
                    <a:pt x="12883" y="14645"/>
                  </a:cubicBezTo>
                  <a:lnTo>
                    <a:pt x="12776" y="14931"/>
                  </a:lnTo>
                  <a:cubicBezTo>
                    <a:pt x="12776" y="14942"/>
                    <a:pt x="12752" y="14966"/>
                    <a:pt x="12752" y="14990"/>
                  </a:cubicBezTo>
                  <a:lnTo>
                    <a:pt x="12752" y="15050"/>
                  </a:lnTo>
                  <a:lnTo>
                    <a:pt x="12752" y="15145"/>
                  </a:lnTo>
                  <a:lnTo>
                    <a:pt x="12752" y="15228"/>
                  </a:lnTo>
                  <a:cubicBezTo>
                    <a:pt x="12752" y="15228"/>
                    <a:pt x="12776" y="15204"/>
                    <a:pt x="12811" y="15169"/>
                  </a:cubicBezTo>
                  <a:cubicBezTo>
                    <a:pt x="12847" y="15121"/>
                    <a:pt x="12859" y="15121"/>
                    <a:pt x="12883" y="15097"/>
                  </a:cubicBezTo>
                  <a:cubicBezTo>
                    <a:pt x="12907" y="15061"/>
                    <a:pt x="12907" y="15061"/>
                    <a:pt x="12918" y="15050"/>
                  </a:cubicBezTo>
                  <a:cubicBezTo>
                    <a:pt x="12930" y="15026"/>
                    <a:pt x="12930" y="15002"/>
                    <a:pt x="12942" y="14990"/>
                  </a:cubicBezTo>
                  <a:cubicBezTo>
                    <a:pt x="12978" y="14907"/>
                    <a:pt x="13014" y="14811"/>
                    <a:pt x="13049" y="14704"/>
                  </a:cubicBezTo>
                  <a:cubicBezTo>
                    <a:pt x="13073" y="14657"/>
                    <a:pt x="13097" y="14597"/>
                    <a:pt x="13109" y="14550"/>
                  </a:cubicBezTo>
                  <a:cubicBezTo>
                    <a:pt x="13133" y="14490"/>
                    <a:pt x="13157" y="14430"/>
                    <a:pt x="13180" y="14383"/>
                  </a:cubicBezTo>
                  <a:cubicBezTo>
                    <a:pt x="13192" y="14347"/>
                    <a:pt x="13216" y="14323"/>
                    <a:pt x="13252" y="14299"/>
                  </a:cubicBezTo>
                  <a:cubicBezTo>
                    <a:pt x="13299" y="14288"/>
                    <a:pt x="13347" y="14276"/>
                    <a:pt x="13407" y="14264"/>
                  </a:cubicBezTo>
                  <a:cubicBezTo>
                    <a:pt x="13502" y="14252"/>
                    <a:pt x="13597" y="14240"/>
                    <a:pt x="13692" y="14216"/>
                  </a:cubicBezTo>
                  <a:cubicBezTo>
                    <a:pt x="13740" y="14276"/>
                    <a:pt x="13788" y="14323"/>
                    <a:pt x="13835" y="14359"/>
                  </a:cubicBezTo>
                  <a:lnTo>
                    <a:pt x="13835" y="14430"/>
                  </a:lnTo>
                  <a:cubicBezTo>
                    <a:pt x="13835" y="14550"/>
                    <a:pt x="13859" y="14680"/>
                    <a:pt x="13871" y="14800"/>
                  </a:cubicBezTo>
                  <a:cubicBezTo>
                    <a:pt x="13883" y="14871"/>
                    <a:pt x="13907" y="14942"/>
                    <a:pt x="13919" y="15002"/>
                  </a:cubicBezTo>
                  <a:cubicBezTo>
                    <a:pt x="13942" y="15073"/>
                    <a:pt x="13966" y="15145"/>
                    <a:pt x="13978" y="15204"/>
                  </a:cubicBezTo>
                  <a:cubicBezTo>
                    <a:pt x="14002" y="15264"/>
                    <a:pt x="14014" y="15335"/>
                    <a:pt x="14014" y="15395"/>
                  </a:cubicBezTo>
                  <a:cubicBezTo>
                    <a:pt x="14026" y="15442"/>
                    <a:pt x="14002" y="15502"/>
                    <a:pt x="13978" y="15538"/>
                  </a:cubicBezTo>
                  <a:cubicBezTo>
                    <a:pt x="13942" y="15573"/>
                    <a:pt x="13907" y="15609"/>
                    <a:pt x="13871" y="15609"/>
                  </a:cubicBezTo>
                  <a:cubicBezTo>
                    <a:pt x="13823" y="15633"/>
                    <a:pt x="13776" y="15633"/>
                    <a:pt x="13728" y="15633"/>
                  </a:cubicBezTo>
                  <a:lnTo>
                    <a:pt x="13704" y="15633"/>
                  </a:lnTo>
                  <a:cubicBezTo>
                    <a:pt x="13698" y="15627"/>
                    <a:pt x="13692" y="15624"/>
                    <a:pt x="13686" y="15624"/>
                  </a:cubicBezTo>
                  <a:cubicBezTo>
                    <a:pt x="13680" y="15624"/>
                    <a:pt x="13674" y="15627"/>
                    <a:pt x="13669" y="15633"/>
                  </a:cubicBezTo>
                  <a:lnTo>
                    <a:pt x="13609" y="15633"/>
                  </a:lnTo>
                  <a:cubicBezTo>
                    <a:pt x="13561" y="15633"/>
                    <a:pt x="13526" y="15633"/>
                    <a:pt x="13490" y="15621"/>
                  </a:cubicBezTo>
                  <a:lnTo>
                    <a:pt x="13395" y="15609"/>
                  </a:lnTo>
                  <a:lnTo>
                    <a:pt x="13395" y="15609"/>
                  </a:lnTo>
                  <a:cubicBezTo>
                    <a:pt x="13395" y="15609"/>
                    <a:pt x="13418" y="15633"/>
                    <a:pt x="13466" y="15681"/>
                  </a:cubicBezTo>
                  <a:cubicBezTo>
                    <a:pt x="13490" y="15704"/>
                    <a:pt x="13526" y="15728"/>
                    <a:pt x="13561" y="15752"/>
                  </a:cubicBezTo>
                  <a:cubicBezTo>
                    <a:pt x="13585" y="15764"/>
                    <a:pt x="13609" y="15776"/>
                    <a:pt x="13633" y="15788"/>
                  </a:cubicBezTo>
                  <a:cubicBezTo>
                    <a:pt x="13645" y="15800"/>
                    <a:pt x="13657" y="15800"/>
                    <a:pt x="13669" y="15800"/>
                  </a:cubicBezTo>
                  <a:lnTo>
                    <a:pt x="13716" y="15800"/>
                  </a:lnTo>
                  <a:cubicBezTo>
                    <a:pt x="13737" y="15803"/>
                    <a:pt x="13757" y="15805"/>
                    <a:pt x="13776" y="15805"/>
                  </a:cubicBezTo>
                  <a:cubicBezTo>
                    <a:pt x="13823" y="15805"/>
                    <a:pt x="13868" y="15796"/>
                    <a:pt x="13919" y="15788"/>
                  </a:cubicBezTo>
                  <a:cubicBezTo>
                    <a:pt x="14002" y="15764"/>
                    <a:pt x="14073" y="15716"/>
                    <a:pt x="14121" y="15645"/>
                  </a:cubicBezTo>
                  <a:cubicBezTo>
                    <a:pt x="14169" y="15573"/>
                    <a:pt x="14192" y="15490"/>
                    <a:pt x="14192" y="15407"/>
                  </a:cubicBezTo>
                  <a:cubicBezTo>
                    <a:pt x="14180" y="15323"/>
                    <a:pt x="14169" y="15252"/>
                    <a:pt x="14145" y="15169"/>
                  </a:cubicBezTo>
                  <a:cubicBezTo>
                    <a:pt x="14121" y="15097"/>
                    <a:pt x="14109" y="15038"/>
                    <a:pt x="14085" y="14978"/>
                  </a:cubicBezTo>
                  <a:cubicBezTo>
                    <a:pt x="14073" y="14907"/>
                    <a:pt x="14061" y="14847"/>
                    <a:pt x="14050" y="14776"/>
                  </a:cubicBezTo>
                  <a:cubicBezTo>
                    <a:pt x="14026" y="14692"/>
                    <a:pt x="14014" y="14609"/>
                    <a:pt x="14014" y="14526"/>
                  </a:cubicBezTo>
                  <a:lnTo>
                    <a:pt x="14014" y="14526"/>
                  </a:lnTo>
                  <a:cubicBezTo>
                    <a:pt x="14109" y="14597"/>
                    <a:pt x="14204" y="14669"/>
                    <a:pt x="14300" y="14716"/>
                  </a:cubicBezTo>
                  <a:lnTo>
                    <a:pt x="14300" y="14776"/>
                  </a:lnTo>
                  <a:cubicBezTo>
                    <a:pt x="14300" y="14895"/>
                    <a:pt x="14311" y="15026"/>
                    <a:pt x="14335" y="15145"/>
                  </a:cubicBezTo>
                  <a:cubicBezTo>
                    <a:pt x="14347" y="15216"/>
                    <a:pt x="14359" y="15288"/>
                    <a:pt x="14383" y="15359"/>
                  </a:cubicBezTo>
                  <a:cubicBezTo>
                    <a:pt x="14395" y="15431"/>
                    <a:pt x="14419" y="15490"/>
                    <a:pt x="14442" y="15562"/>
                  </a:cubicBezTo>
                  <a:cubicBezTo>
                    <a:pt x="14454" y="15621"/>
                    <a:pt x="14466" y="15681"/>
                    <a:pt x="14478" y="15740"/>
                  </a:cubicBezTo>
                  <a:cubicBezTo>
                    <a:pt x="14478" y="15800"/>
                    <a:pt x="14466" y="15847"/>
                    <a:pt x="14442" y="15895"/>
                  </a:cubicBezTo>
                  <a:cubicBezTo>
                    <a:pt x="14407" y="15931"/>
                    <a:pt x="14371" y="15954"/>
                    <a:pt x="14323" y="15966"/>
                  </a:cubicBezTo>
                  <a:cubicBezTo>
                    <a:pt x="14288" y="15978"/>
                    <a:pt x="14240" y="15978"/>
                    <a:pt x="14192" y="15978"/>
                  </a:cubicBezTo>
                  <a:lnTo>
                    <a:pt x="14061" y="15978"/>
                  </a:lnTo>
                  <a:cubicBezTo>
                    <a:pt x="14026" y="15978"/>
                    <a:pt x="13990" y="15978"/>
                    <a:pt x="13954" y="15966"/>
                  </a:cubicBezTo>
                  <a:lnTo>
                    <a:pt x="13847" y="15954"/>
                  </a:lnTo>
                  <a:lnTo>
                    <a:pt x="13847" y="15954"/>
                  </a:lnTo>
                  <a:cubicBezTo>
                    <a:pt x="13871" y="15978"/>
                    <a:pt x="13895" y="16002"/>
                    <a:pt x="13930" y="16026"/>
                  </a:cubicBezTo>
                  <a:cubicBezTo>
                    <a:pt x="13954" y="16050"/>
                    <a:pt x="13990" y="16085"/>
                    <a:pt x="14026" y="16097"/>
                  </a:cubicBezTo>
                  <a:lnTo>
                    <a:pt x="14085" y="16145"/>
                  </a:lnTo>
                  <a:cubicBezTo>
                    <a:pt x="14097" y="16145"/>
                    <a:pt x="14121" y="16157"/>
                    <a:pt x="14133" y="16157"/>
                  </a:cubicBezTo>
                  <a:lnTo>
                    <a:pt x="14180" y="16157"/>
                  </a:lnTo>
                  <a:cubicBezTo>
                    <a:pt x="14240" y="16157"/>
                    <a:pt x="14311" y="16157"/>
                    <a:pt x="14383" y="16133"/>
                  </a:cubicBezTo>
                  <a:cubicBezTo>
                    <a:pt x="14550" y="16085"/>
                    <a:pt x="14657" y="15931"/>
                    <a:pt x="14645" y="15752"/>
                  </a:cubicBezTo>
                  <a:cubicBezTo>
                    <a:pt x="14645" y="15669"/>
                    <a:pt x="14633" y="15597"/>
                    <a:pt x="14609" y="15526"/>
                  </a:cubicBezTo>
                  <a:cubicBezTo>
                    <a:pt x="14585" y="15454"/>
                    <a:pt x="14561" y="15383"/>
                    <a:pt x="14550" y="15323"/>
                  </a:cubicBezTo>
                  <a:cubicBezTo>
                    <a:pt x="14526" y="15252"/>
                    <a:pt x="14514" y="15192"/>
                    <a:pt x="14502" y="15133"/>
                  </a:cubicBezTo>
                  <a:cubicBezTo>
                    <a:pt x="14490" y="15026"/>
                    <a:pt x="14478" y="14931"/>
                    <a:pt x="14466" y="14835"/>
                  </a:cubicBezTo>
                  <a:lnTo>
                    <a:pt x="14466" y="14835"/>
                  </a:lnTo>
                  <a:lnTo>
                    <a:pt x="14788" y="15002"/>
                  </a:lnTo>
                  <a:lnTo>
                    <a:pt x="14812" y="15026"/>
                  </a:lnTo>
                  <a:lnTo>
                    <a:pt x="14847" y="15038"/>
                  </a:lnTo>
                  <a:cubicBezTo>
                    <a:pt x="14871" y="15288"/>
                    <a:pt x="14919" y="15609"/>
                    <a:pt x="14954" y="15931"/>
                  </a:cubicBezTo>
                  <a:cubicBezTo>
                    <a:pt x="14966" y="16014"/>
                    <a:pt x="14978" y="16097"/>
                    <a:pt x="14990" y="16181"/>
                  </a:cubicBezTo>
                  <a:cubicBezTo>
                    <a:pt x="15002" y="16252"/>
                    <a:pt x="15002" y="16324"/>
                    <a:pt x="14990" y="16395"/>
                  </a:cubicBezTo>
                  <a:cubicBezTo>
                    <a:pt x="14978" y="16455"/>
                    <a:pt x="14954" y="16502"/>
                    <a:pt x="14907" y="16550"/>
                  </a:cubicBezTo>
                  <a:cubicBezTo>
                    <a:pt x="14871" y="16585"/>
                    <a:pt x="14812" y="16609"/>
                    <a:pt x="14764" y="16621"/>
                  </a:cubicBezTo>
                  <a:cubicBezTo>
                    <a:pt x="14728" y="16633"/>
                    <a:pt x="14704" y="16633"/>
                    <a:pt x="14681" y="16645"/>
                  </a:cubicBezTo>
                  <a:cubicBezTo>
                    <a:pt x="14657" y="16657"/>
                    <a:pt x="14633" y="16669"/>
                    <a:pt x="14609" y="16681"/>
                  </a:cubicBezTo>
                  <a:lnTo>
                    <a:pt x="14478" y="16716"/>
                  </a:lnTo>
                  <a:lnTo>
                    <a:pt x="14371" y="16740"/>
                  </a:lnTo>
                  <a:cubicBezTo>
                    <a:pt x="14371" y="16740"/>
                    <a:pt x="14407" y="16764"/>
                    <a:pt x="14490" y="16776"/>
                  </a:cubicBezTo>
                  <a:cubicBezTo>
                    <a:pt x="14526" y="16788"/>
                    <a:pt x="14573" y="16800"/>
                    <a:pt x="14621" y="16800"/>
                  </a:cubicBezTo>
                  <a:cubicBezTo>
                    <a:pt x="14657" y="16812"/>
                    <a:pt x="14681" y="16812"/>
                    <a:pt x="14716" y="16812"/>
                  </a:cubicBezTo>
                  <a:cubicBezTo>
                    <a:pt x="14728" y="16812"/>
                    <a:pt x="14752" y="16812"/>
                    <a:pt x="14764" y="16800"/>
                  </a:cubicBezTo>
                  <a:lnTo>
                    <a:pt x="14812" y="16788"/>
                  </a:lnTo>
                  <a:cubicBezTo>
                    <a:pt x="14895" y="16764"/>
                    <a:pt x="14966" y="16716"/>
                    <a:pt x="15026" y="16669"/>
                  </a:cubicBezTo>
                  <a:lnTo>
                    <a:pt x="15050" y="16633"/>
                  </a:lnTo>
                  <a:lnTo>
                    <a:pt x="15062" y="16609"/>
                  </a:lnTo>
                  <a:lnTo>
                    <a:pt x="15073" y="16609"/>
                  </a:lnTo>
                  <a:lnTo>
                    <a:pt x="15073" y="16597"/>
                  </a:lnTo>
                  <a:cubicBezTo>
                    <a:pt x="15085" y="16585"/>
                    <a:pt x="15085" y="16574"/>
                    <a:pt x="15097" y="16562"/>
                  </a:cubicBezTo>
                  <a:cubicBezTo>
                    <a:pt x="15109" y="16526"/>
                    <a:pt x="15133" y="16478"/>
                    <a:pt x="15133" y="16431"/>
                  </a:cubicBezTo>
                  <a:cubicBezTo>
                    <a:pt x="15157" y="16347"/>
                    <a:pt x="15157" y="16252"/>
                    <a:pt x="15145" y="16169"/>
                  </a:cubicBezTo>
                  <a:cubicBezTo>
                    <a:pt x="15133" y="16074"/>
                    <a:pt x="15121" y="15990"/>
                    <a:pt x="15109" y="15907"/>
                  </a:cubicBezTo>
                  <a:cubicBezTo>
                    <a:pt x="15085" y="15657"/>
                    <a:pt x="15050" y="15395"/>
                    <a:pt x="15014" y="15181"/>
                  </a:cubicBezTo>
                  <a:lnTo>
                    <a:pt x="15014" y="15181"/>
                  </a:lnTo>
                  <a:cubicBezTo>
                    <a:pt x="15038" y="15192"/>
                    <a:pt x="15062" y="15216"/>
                    <a:pt x="15073" y="15240"/>
                  </a:cubicBezTo>
                  <a:cubicBezTo>
                    <a:pt x="15097" y="15264"/>
                    <a:pt x="15121" y="15288"/>
                    <a:pt x="15145" y="15312"/>
                  </a:cubicBezTo>
                  <a:lnTo>
                    <a:pt x="15145" y="15323"/>
                  </a:lnTo>
                  <a:cubicBezTo>
                    <a:pt x="15169" y="15347"/>
                    <a:pt x="15193" y="15371"/>
                    <a:pt x="15204" y="15407"/>
                  </a:cubicBezTo>
                  <a:cubicBezTo>
                    <a:pt x="15228" y="15442"/>
                    <a:pt x="15240" y="15478"/>
                    <a:pt x="15252" y="15514"/>
                  </a:cubicBezTo>
                  <a:cubicBezTo>
                    <a:pt x="15276" y="15550"/>
                    <a:pt x="15288" y="15597"/>
                    <a:pt x="15300" y="15645"/>
                  </a:cubicBezTo>
                  <a:cubicBezTo>
                    <a:pt x="15300" y="15657"/>
                    <a:pt x="15300" y="15657"/>
                    <a:pt x="15312" y="15669"/>
                  </a:cubicBezTo>
                  <a:cubicBezTo>
                    <a:pt x="15323" y="15716"/>
                    <a:pt x="15335" y="15764"/>
                    <a:pt x="15347" y="15812"/>
                  </a:cubicBezTo>
                  <a:lnTo>
                    <a:pt x="15347" y="16074"/>
                  </a:lnTo>
                  <a:cubicBezTo>
                    <a:pt x="15359" y="16193"/>
                    <a:pt x="15347" y="16324"/>
                    <a:pt x="15323" y="16443"/>
                  </a:cubicBezTo>
                  <a:cubicBezTo>
                    <a:pt x="15312" y="16502"/>
                    <a:pt x="15288" y="16550"/>
                    <a:pt x="15264" y="16609"/>
                  </a:cubicBezTo>
                  <a:cubicBezTo>
                    <a:pt x="15240" y="16657"/>
                    <a:pt x="15204" y="16705"/>
                    <a:pt x="15169" y="16740"/>
                  </a:cubicBezTo>
                  <a:cubicBezTo>
                    <a:pt x="15133" y="16776"/>
                    <a:pt x="15097" y="16812"/>
                    <a:pt x="15050" y="16836"/>
                  </a:cubicBezTo>
                  <a:cubicBezTo>
                    <a:pt x="15002" y="16859"/>
                    <a:pt x="14966" y="16871"/>
                    <a:pt x="14919" y="16895"/>
                  </a:cubicBezTo>
                  <a:cubicBezTo>
                    <a:pt x="14895" y="16895"/>
                    <a:pt x="14871" y="16895"/>
                    <a:pt x="14859" y="16907"/>
                  </a:cubicBezTo>
                  <a:cubicBezTo>
                    <a:pt x="14835" y="16919"/>
                    <a:pt x="14823" y="16931"/>
                    <a:pt x="14800" y="16943"/>
                  </a:cubicBezTo>
                  <a:cubicBezTo>
                    <a:pt x="14764" y="16955"/>
                    <a:pt x="14728" y="16966"/>
                    <a:pt x="14704" y="16978"/>
                  </a:cubicBezTo>
                  <a:lnTo>
                    <a:pt x="14621" y="17026"/>
                  </a:lnTo>
                  <a:lnTo>
                    <a:pt x="14645" y="17026"/>
                  </a:lnTo>
                  <a:lnTo>
                    <a:pt x="14704" y="17050"/>
                  </a:lnTo>
                  <a:cubicBezTo>
                    <a:pt x="14752" y="17062"/>
                    <a:pt x="14788" y="17062"/>
                    <a:pt x="14823" y="17074"/>
                  </a:cubicBezTo>
                  <a:lnTo>
                    <a:pt x="14931" y="17074"/>
                  </a:lnTo>
                  <a:lnTo>
                    <a:pt x="14966" y="17062"/>
                  </a:lnTo>
                  <a:cubicBezTo>
                    <a:pt x="15026" y="17038"/>
                    <a:pt x="15085" y="17014"/>
                    <a:pt x="15133" y="16990"/>
                  </a:cubicBezTo>
                  <a:cubicBezTo>
                    <a:pt x="15193" y="16955"/>
                    <a:pt x="15252" y="16907"/>
                    <a:pt x="15300" y="16859"/>
                  </a:cubicBezTo>
                  <a:cubicBezTo>
                    <a:pt x="15312" y="16847"/>
                    <a:pt x="15323" y="16836"/>
                    <a:pt x="15323" y="16824"/>
                  </a:cubicBezTo>
                  <a:lnTo>
                    <a:pt x="15323" y="16812"/>
                  </a:lnTo>
                  <a:lnTo>
                    <a:pt x="15347" y="16800"/>
                  </a:lnTo>
                  <a:cubicBezTo>
                    <a:pt x="15371" y="16764"/>
                    <a:pt x="15383" y="16728"/>
                    <a:pt x="15407" y="16705"/>
                  </a:cubicBezTo>
                  <a:cubicBezTo>
                    <a:pt x="15431" y="16633"/>
                    <a:pt x="15454" y="16562"/>
                    <a:pt x="15478" y="16490"/>
                  </a:cubicBezTo>
                  <a:cubicBezTo>
                    <a:pt x="15502" y="16383"/>
                    <a:pt x="15514" y="16276"/>
                    <a:pt x="15502" y="16169"/>
                  </a:cubicBezTo>
                  <a:lnTo>
                    <a:pt x="15502" y="16169"/>
                  </a:lnTo>
                  <a:lnTo>
                    <a:pt x="15562" y="16252"/>
                  </a:lnTo>
                  <a:cubicBezTo>
                    <a:pt x="15574" y="16264"/>
                    <a:pt x="15585" y="16288"/>
                    <a:pt x="15597" y="16300"/>
                  </a:cubicBezTo>
                  <a:cubicBezTo>
                    <a:pt x="15621" y="16335"/>
                    <a:pt x="15645" y="16371"/>
                    <a:pt x="15681" y="16419"/>
                  </a:cubicBezTo>
                  <a:lnTo>
                    <a:pt x="15740" y="16490"/>
                  </a:lnTo>
                  <a:cubicBezTo>
                    <a:pt x="15728" y="16502"/>
                    <a:pt x="15728" y="16526"/>
                    <a:pt x="15716" y="16538"/>
                  </a:cubicBezTo>
                  <a:cubicBezTo>
                    <a:pt x="15693" y="16597"/>
                    <a:pt x="15657" y="16657"/>
                    <a:pt x="15621" y="16716"/>
                  </a:cubicBezTo>
                  <a:cubicBezTo>
                    <a:pt x="15597" y="16776"/>
                    <a:pt x="15562" y="16836"/>
                    <a:pt x="15526" y="16883"/>
                  </a:cubicBezTo>
                  <a:cubicBezTo>
                    <a:pt x="15502" y="16943"/>
                    <a:pt x="15454" y="16990"/>
                    <a:pt x="15419" y="17038"/>
                  </a:cubicBezTo>
                  <a:cubicBezTo>
                    <a:pt x="15395" y="17062"/>
                    <a:pt x="15371" y="17074"/>
                    <a:pt x="15359" y="17086"/>
                  </a:cubicBezTo>
                  <a:cubicBezTo>
                    <a:pt x="15335" y="17109"/>
                    <a:pt x="15312" y="17121"/>
                    <a:pt x="15276" y="17133"/>
                  </a:cubicBezTo>
                  <a:cubicBezTo>
                    <a:pt x="15204" y="17160"/>
                    <a:pt x="15126" y="17173"/>
                    <a:pt x="15046" y="17173"/>
                  </a:cubicBezTo>
                  <a:cubicBezTo>
                    <a:pt x="15020" y="17173"/>
                    <a:pt x="14993" y="17172"/>
                    <a:pt x="14966" y="17169"/>
                  </a:cubicBezTo>
                  <a:lnTo>
                    <a:pt x="14942" y="17169"/>
                  </a:lnTo>
                  <a:cubicBezTo>
                    <a:pt x="14937" y="17163"/>
                    <a:pt x="14931" y="17160"/>
                    <a:pt x="14925" y="17160"/>
                  </a:cubicBezTo>
                  <a:cubicBezTo>
                    <a:pt x="14919" y="17160"/>
                    <a:pt x="14913" y="17163"/>
                    <a:pt x="14907" y="17169"/>
                  </a:cubicBezTo>
                  <a:lnTo>
                    <a:pt x="14835" y="17169"/>
                  </a:lnTo>
                  <a:lnTo>
                    <a:pt x="14728" y="17181"/>
                  </a:lnTo>
                  <a:lnTo>
                    <a:pt x="14621" y="17193"/>
                  </a:lnTo>
                  <a:lnTo>
                    <a:pt x="14716" y="17252"/>
                  </a:lnTo>
                  <a:cubicBezTo>
                    <a:pt x="14740" y="17264"/>
                    <a:pt x="14776" y="17288"/>
                    <a:pt x="14812" y="17300"/>
                  </a:cubicBezTo>
                  <a:lnTo>
                    <a:pt x="14883" y="17336"/>
                  </a:lnTo>
                  <a:cubicBezTo>
                    <a:pt x="14907" y="17336"/>
                    <a:pt x="14931" y="17347"/>
                    <a:pt x="14954" y="17347"/>
                  </a:cubicBezTo>
                  <a:cubicBezTo>
                    <a:pt x="14985" y="17350"/>
                    <a:pt x="15017" y="17352"/>
                    <a:pt x="15049" y="17352"/>
                  </a:cubicBezTo>
                  <a:cubicBezTo>
                    <a:pt x="15151" y="17352"/>
                    <a:pt x="15256" y="17336"/>
                    <a:pt x="15347" y="17300"/>
                  </a:cubicBezTo>
                  <a:cubicBezTo>
                    <a:pt x="15383" y="17288"/>
                    <a:pt x="15419" y="17264"/>
                    <a:pt x="15443" y="17240"/>
                  </a:cubicBezTo>
                  <a:cubicBezTo>
                    <a:pt x="15478" y="17217"/>
                    <a:pt x="15514" y="17193"/>
                    <a:pt x="15538" y="17169"/>
                  </a:cubicBezTo>
                  <a:cubicBezTo>
                    <a:pt x="15597" y="17109"/>
                    <a:pt x="15633" y="17050"/>
                    <a:pt x="15681" y="16990"/>
                  </a:cubicBezTo>
                  <a:cubicBezTo>
                    <a:pt x="15716" y="16919"/>
                    <a:pt x="15740" y="16859"/>
                    <a:pt x="15776" y="16800"/>
                  </a:cubicBezTo>
                  <a:cubicBezTo>
                    <a:pt x="15812" y="16740"/>
                    <a:pt x="15835" y="16693"/>
                    <a:pt x="15859" y="16645"/>
                  </a:cubicBezTo>
                  <a:cubicBezTo>
                    <a:pt x="15943" y="16740"/>
                    <a:pt x="16002" y="16824"/>
                    <a:pt x="16085" y="16919"/>
                  </a:cubicBezTo>
                  <a:lnTo>
                    <a:pt x="16097" y="16931"/>
                  </a:lnTo>
                  <a:cubicBezTo>
                    <a:pt x="16097" y="16931"/>
                    <a:pt x="16097" y="16943"/>
                    <a:pt x="16109" y="16943"/>
                  </a:cubicBezTo>
                  <a:lnTo>
                    <a:pt x="16026" y="17097"/>
                  </a:lnTo>
                  <a:cubicBezTo>
                    <a:pt x="15990" y="17157"/>
                    <a:pt x="15955" y="17217"/>
                    <a:pt x="15931" y="17276"/>
                  </a:cubicBezTo>
                  <a:cubicBezTo>
                    <a:pt x="15895" y="17324"/>
                    <a:pt x="15859" y="17371"/>
                    <a:pt x="15812" y="17419"/>
                  </a:cubicBezTo>
                  <a:cubicBezTo>
                    <a:pt x="15800" y="17443"/>
                    <a:pt x="15776" y="17455"/>
                    <a:pt x="15752" y="17467"/>
                  </a:cubicBezTo>
                  <a:cubicBezTo>
                    <a:pt x="15728" y="17490"/>
                    <a:pt x="15704" y="17502"/>
                    <a:pt x="15681" y="17514"/>
                  </a:cubicBezTo>
                  <a:cubicBezTo>
                    <a:pt x="15609" y="17541"/>
                    <a:pt x="15531" y="17554"/>
                    <a:pt x="15451" y="17554"/>
                  </a:cubicBezTo>
                  <a:cubicBezTo>
                    <a:pt x="15425" y="17554"/>
                    <a:pt x="15398" y="17553"/>
                    <a:pt x="15371" y="17550"/>
                  </a:cubicBezTo>
                  <a:lnTo>
                    <a:pt x="15335" y="17550"/>
                  </a:lnTo>
                  <a:cubicBezTo>
                    <a:pt x="15329" y="17544"/>
                    <a:pt x="15323" y="17541"/>
                    <a:pt x="15318" y="17541"/>
                  </a:cubicBezTo>
                  <a:cubicBezTo>
                    <a:pt x="15312" y="17541"/>
                    <a:pt x="15306" y="17544"/>
                    <a:pt x="15300" y="17550"/>
                  </a:cubicBezTo>
                  <a:lnTo>
                    <a:pt x="15240" y="17550"/>
                  </a:lnTo>
                  <a:lnTo>
                    <a:pt x="15121" y="17562"/>
                  </a:lnTo>
                  <a:lnTo>
                    <a:pt x="15026" y="17574"/>
                  </a:lnTo>
                  <a:cubicBezTo>
                    <a:pt x="15026" y="17574"/>
                    <a:pt x="15050" y="17598"/>
                    <a:pt x="15109" y="17633"/>
                  </a:cubicBezTo>
                  <a:cubicBezTo>
                    <a:pt x="15133" y="17645"/>
                    <a:pt x="15169" y="17669"/>
                    <a:pt x="15216" y="17681"/>
                  </a:cubicBezTo>
                  <a:lnTo>
                    <a:pt x="15276" y="17717"/>
                  </a:lnTo>
                  <a:cubicBezTo>
                    <a:pt x="15300" y="17717"/>
                    <a:pt x="15335" y="17728"/>
                    <a:pt x="15359" y="17728"/>
                  </a:cubicBezTo>
                  <a:cubicBezTo>
                    <a:pt x="15390" y="17731"/>
                    <a:pt x="15421" y="17733"/>
                    <a:pt x="15452" y="17733"/>
                  </a:cubicBezTo>
                  <a:cubicBezTo>
                    <a:pt x="15551" y="17733"/>
                    <a:pt x="15649" y="17717"/>
                    <a:pt x="15740" y="17681"/>
                  </a:cubicBezTo>
                  <a:cubicBezTo>
                    <a:pt x="15776" y="17657"/>
                    <a:pt x="15812" y="17645"/>
                    <a:pt x="15847" y="17621"/>
                  </a:cubicBezTo>
                  <a:cubicBezTo>
                    <a:pt x="15883" y="17598"/>
                    <a:pt x="15907" y="17574"/>
                    <a:pt x="15943" y="17550"/>
                  </a:cubicBezTo>
                  <a:cubicBezTo>
                    <a:pt x="15990" y="17490"/>
                    <a:pt x="16038" y="17431"/>
                    <a:pt x="16074" y="17371"/>
                  </a:cubicBezTo>
                  <a:cubicBezTo>
                    <a:pt x="16109" y="17300"/>
                    <a:pt x="16145" y="17240"/>
                    <a:pt x="16181" y="17181"/>
                  </a:cubicBezTo>
                  <a:cubicBezTo>
                    <a:pt x="16193" y="17157"/>
                    <a:pt x="16205" y="17133"/>
                    <a:pt x="16216" y="17097"/>
                  </a:cubicBezTo>
                  <a:lnTo>
                    <a:pt x="16228" y="17121"/>
                  </a:lnTo>
                  <a:lnTo>
                    <a:pt x="16252" y="17157"/>
                  </a:lnTo>
                  <a:cubicBezTo>
                    <a:pt x="16264" y="17181"/>
                    <a:pt x="16276" y="17205"/>
                    <a:pt x="16288" y="17217"/>
                  </a:cubicBezTo>
                  <a:lnTo>
                    <a:pt x="16312" y="17264"/>
                  </a:lnTo>
                  <a:cubicBezTo>
                    <a:pt x="16312" y="17288"/>
                    <a:pt x="16324" y="17300"/>
                    <a:pt x="16324" y="17324"/>
                  </a:cubicBezTo>
                  <a:cubicBezTo>
                    <a:pt x="16336" y="17336"/>
                    <a:pt x="16336" y="17347"/>
                    <a:pt x="16347" y="17371"/>
                  </a:cubicBezTo>
                  <a:cubicBezTo>
                    <a:pt x="16347" y="17383"/>
                    <a:pt x="16347" y="17407"/>
                    <a:pt x="16347" y="17419"/>
                  </a:cubicBezTo>
                  <a:cubicBezTo>
                    <a:pt x="16347" y="17431"/>
                    <a:pt x="16347" y="17455"/>
                    <a:pt x="16347" y="17467"/>
                  </a:cubicBezTo>
                  <a:cubicBezTo>
                    <a:pt x="16347" y="17490"/>
                    <a:pt x="16347" y="17502"/>
                    <a:pt x="16347" y="17526"/>
                  </a:cubicBezTo>
                  <a:cubicBezTo>
                    <a:pt x="16347" y="17538"/>
                    <a:pt x="16347" y="17550"/>
                    <a:pt x="16347" y="17562"/>
                  </a:cubicBezTo>
                  <a:cubicBezTo>
                    <a:pt x="16336" y="17586"/>
                    <a:pt x="16336" y="17609"/>
                    <a:pt x="16324" y="17621"/>
                  </a:cubicBezTo>
                  <a:cubicBezTo>
                    <a:pt x="16324" y="17633"/>
                    <a:pt x="16312" y="17645"/>
                    <a:pt x="16312" y="17657"/>
                  </a:cubicBezTo>
                  <a:cubicBezTo>
                    <a:pt x="16169" y="17979"/>
                    <a:pt x="16038" y="18312"/>
                    <a:pt x="15931" y="18645"/>
                  </a:cubicBezTo>
                  <a:cubicBezTo>
                    <a:pt x="15776" y="19098"/>
                    <a:pt x="15633" y="19574"/>
                    <a:pt x="15550" y="19836"/>
                  </a:cubicBezTo>
                  <a:cubicBezTo>
                    <a:pt x="15526" y="19895"/>
                    <a:pt x="15478" y="19955"/>
                    <a:pt x="15431" y="19991"/>
                  </a:cubicBezTo>
                  <a:cubicBezTo>
                    <a:pt x="15407" y="20003"/>
                    <a:pt x="15395" y="20003"/>
                    <a:pt x="15383" y="20014"/>
                  </a:cubicBezTo>
                  <a:cubicBezTo>
                    <a:pt x="15359" y="20014"/>
                    <a:pt x="15335" y="20026"/>
                    <a:pt x="15312" y="20026"/>
                  </a:cubicBezTo>
                  <a:cubicBezTo>
                    <a:pt x="14014" y="20145"/>
                    <a:pt x="12942" y="20967"/>
                    <a:pt x="12395" y="21491"/>
                  </a:cubicBezTo>
                  <a:lnTo>
                    <a:pt x="12335" y="21538"/>
                  </a:lnTo>
                  <a:lnTo>
                    <a:pt x="12240" y="21646"/>
                  </a:lnTo>
                  <a:cubicBezTo>
                    <a:pt x="12216" y="21658"/>
                    <a:pt x="12204" y="21669"/>
                    <a:pt x="12192" y="21693"/>
                  </a:cubicBezTo>
                  <a:cubicBezTo>
                    <a:pt x="12073" y="21812"/>
                    <a:pt x="12097" y="22003"/>
                    <a:pt x="12240" y="22098"/>
                  </a:cubicBezTo>
                  <a:lnTo>
                    <a:pt x="12335" y="22158"/>
                  </a:lnTo>
                  <a:cubicBezTo>
                    <a:pt x="12371" y="22181"/>
                    <a:pt x="12395" y="22193"/>
                    <a:pt x="12430" y="22205"/>
                  </a:cubicBezTo>
                  <a:lnTo>
                    <a:pt x="12466" y="22229"/>
                  </a:lnTo>
                  <a:cubicBezTo>
                    <a:pt x="12478" y="22241"/>
                    <a:pt x="12502" y="22253"/>
                    <a:pt x="12526" y="22253"/>
                  </a:cubicBezTo>
                  <a:lnTo>
                    <a:pt x="12621" y="22300"/>
                  </a:lnTo>
                  <a:lnTo>
                    <a:pt x="12680" y="22324"/>
                  </a:lnTo>
                  <a:cubicBezTo>
                    <a:pt x="12740" y="22348"/>
                    <a:pt x="12811" y="22360"/>
                    <a:pt x="12871" y="22384"/>
                  </a:cubicBezTo>
                  <a:cubicBezTo>
                    <a:pt x="12895" y="22384"/>
                    <a:pt x="12918" y="22396"/>
                    <a:pt x="12942" y="22396"/>
                  </a:cubicBezTo>
                  <a:lnTo>
                    <a:pt x="13014" y="22420"/>
                  </a:lnTo>
                  <a:lnTo>
                    <a:pt x="13395" y="22420"/>
                  </a:lnTo>
                  <a:cubicBezTo>
                    <a:pt x="13573" y="22420"/>
                    <a:pt x="13740" y="22396"/>
                    <a:pt x="13907" y="22348"/>
                  </a:cubicBezTo>
                  <a:lnTo>
                    <a:pt x="13966" y="22336"/>
                  </a:lnTo>
                  <a:lnTo>
                    <a:pt x="13978" y="22336"/>
                  </a:lnTo>
                  <a:lnTo>
                    <a:pt x="14050" y="22312"/>
                  </a:lnTo>
                  <a:lnTo>
                    <a:pt x="14121" y="22277"/>
                  </a:lnTo>
                  <a:lnTo>
                    <a:pt x="14192" y="22253"/>
                  </a:lnTo>
                  <a:lnTo>
                    <a:pt x="14252" y="22229"/>
                  </a:lnTo>
                  <a:lnTo>
                    <a:pt x="14311" y="22205"/>
                  </a:lnTo>
                  <a:lnTo>
                    <a:pt x="14371" y="22170"/>
                  </a:lnTo>
                  <a:lnTo>
                    <a:pt x="14419" y="22146"/>
                  </a:lnTo>
                  <a:lnTo>
                    <a:pt x="14502" y="22098"/>
                  </a:lnTo>
                  <a:lnTo>
                    <a:pt x="14561" y="22062"/>
                  </a:lnTo>
                  <a:lnTo>
                    <a:pt x="14621" y="22027"/>
                  </a:lnTo>
                  <a:lnTo>
                    <a:pt x="14657" y="22003"/>
                  </a:lnTo>
                  <a:lnTo>
                    <a:pt x="14669" y="21991"/>
                  </a:lnTo>
                  <a:lnTo>
                    <a:pt x="14692" y="21967"/>
                  </a:lnTo>
                  <a:cubicBezTo>
                    <a:pt x="14704" y="21967"/>
                    <a:pt x="14728" y="21991"/>
                    <a:pt x="14704" y="22003"/>
                  </a:cubicBezTo>
                  <a:lnTo>
                    <a:pt x="14657" y="22062"/>
                  </a:lnTo>
                  <a:lnTo>
                    <a:pt x="14633" y="22098"/>
                  </a:lnTo>
                  <a:cubicBezTo>
                    <a:pt x="14621" y="22110"/>
                    <a:pt x="14609" y="22122"/>
                    <a:pt x="14597" y="22146"/>
                  </a:cubicBezTo>
                  <a:cubicBezTo>
                    <a:pt x="14585" y="22158"/>
                    <a:pt x="14585" y="22158"/>
                    <a:pt x="14573" y="22170"/>
                  </a:cubicBezTo>
                  <a:lnTo>
                    <a:pt x="14561" y="22193"/>
                  </a:lnTo>
                  <a:lnTo>
                    <a:pt x="14526" y="22229"/>
                  </a:lnTo>
                  <a:cubicBezTo>
                    <a:pt x="14478" y="22312"/>
                    <a:pt x="14431" y="22396"/>
                    <a:pt x="14395" y="22491"/>
                  </a:cubicBezTo>
                  <a:cubicBezTo>
                    <a:pt x="14395" y="22503"/>
                    <a:pt x="14395" y="22503"/>
                    <a:pt x="14395" y="22515"/>
                  </a:cubicBezTo>
                  <a:cubicBezTo>
                    <a:pt x="14395" y="22527"/>
                    <a:pt x="14395" y="22539"/>
                    <a:pt x="14395" y="22551"/>
                  </a:cubicBezTo>
                  <a:lnTo>
                    <a:pt x="14395" y="22562"/>
                  </a:lnTo>
                  <a:cubicBezTo>
                    <a:pt x="14395" y="22574"/>
                    <a:pt x="14395" y="22586"/>
                    <a:pt x="14395" y="22598"/>
                  </a:cubicBezTo>
                  <a:cubicBezTo>
                    <a:pt x="14407" y="22610"/>
                    <a:pt x="14407" y="22634"/>
                    <a:pt x="14419" y="22646"/>
                  </a:cubicBezTo>
                  <a:lnTo>
                    <a:pt x="14431" y="22658"/>
                  </a:lnTo>
                  <a:cubicBezTo>
                    <a:pt x="14431" y="22658"/>
                    <a:pt x="14431" y="22670"/>
                    <a:pt x="14442" y="22670"/>
                  </a:cubicBezTo>
                  <a:cubicBezTo>
                    <a:pt x="14454" y="22681"/>
                    <a:pt x="14466" y="22693"/>
                    <a:pt x="14490" y="22705"/>
                  </a:cubicBezTo>
                  <a:lnTo>
                    <a:pt x="14514" y="22705"/>
                  </a:lnTo>
                  <a:cubicBezTo>
                    <a:pt x="14716" y="22646"/>
                    <a:pt x="15847" y="21598"/>
                    <a:pt x="16455" y="21408"/>
                  </a:cubicBezTo>
                  <a:lnTo>
                    <a:pt x="16526" y="21396"/>
                  </a:lnTo>
                  <a:lnTo>
                    <a:pt x="16586" y="21384"/>
                  </a:lnTo>
                  <a:lnTo>
                    <a:pt x="16621" y="21372"/>
                  </a:lnTo>
                  <a:cubicBezTo>
                    <a:pt x="16656" y="21369"/>
                    <a:pt x="16686" y="21368"/>
                    <a:pt x="16713" y="21368"/>
                  </a:cubicBezTo>
                  <a:cubicBezTo>
                    <a:pt x="16761" y="21368"/>
                    <a:pt x="16797" y="21371"/>
                    <a:pt x="16830" y="21371"/>
                  </a:cubicBezTo>
                  <a:cubicBezTo>
                    <a:pt x="16861" y="21371"/>
                    <a:pt x="16888" y="21369"/>
                    <a:pt x="16919" y="21360"/>
                  </a:cubicBezTo>
                  <a:cubicBezTo>
                    <a:pt x="16990" y="21348"/>
                    <a:pt x="17050" y="21324"/>
                    <a:pt x="17098" y="21288"/>
                  </a:cubicBezTo>
                  <a:lnTo>
                    <a:pt x="17121" y="21277"/>
                  </a:lnTo>
                  <a:lnTo>
                    <a:pt x="17145" y="21253"/>
                  </a:lnTo>
                  <a:lnTo>
                    <a:pt x="17169" y="21241"/>
                  </a:lnTo>
                  <a:cubicBezTo>
                    <a:pt x="17526" y="20979"/>
                    <a:pt x="17883" y="20693"/>
                    <a:pt x="18205" y="20372"/>
                  </a:cubicBezTo>
                  <a:cubicBezTo>
                    <a:pt x="18264" y="20324"/>
                    <a:pt x="18324" y="20265"/>
                    <a:pt x="18383" y="20217"/>
                  </a:cubicBezTo>
                  <a:lnTo>
                    <a:pt x="18407" y="20181"/>
                  </a:lnTo>
                  <a:cubicBezTo>
                    <a:pt x="18455" y="20134"/>
                    <a:pt x="18502" y="20098"/>
                    <a:pt x="18538" y="20050"/>
                  </a:cubicBezTo>
                  <a:cubicBezTo>
                    <a:pt x="18550" y="20038"/>
                    <a:pt x="18550" y="20038"/>
                    <a:pt x="18562" y="20026"/>
                  </a:cubicBezTo>
                  <a:cubicBezTo>
                    <a:pt x="18610" y="19979"/>
                    <a:pt x="18645" y="19931"/>
                    <a:pt x="18681" y="19884"/>
                  </a:cubicBezTo>
                  <a:lnTo>
                    <a:pt x="18693" y="19860"/>
                  </a:lnTo>
                  <a:cubicBezTo>
                    <a:pt x="18729" y="19824"/>
                    <a:pt x="18764" y="19776"/>
                    <a:pt x="18788" y="19741"/>
                  </a:cubicBezTo>
                  <a:lnTo>
                    <a:pt x="18812" y="19705"/>
                  </a:lnTo>
                  <a:cubicBezTo>
                    <a:pt x="18836" y="19669"/>
                    <a:pt x="18872" y="19622"/>
                    <a:pt x="18895" y="19586"/>
                  </a:cubicBezTo>
                  <a:cubicBezTo>
                    <a:pt x="18919" y="19538"/>
                    <a:pt x="18943" y="19491"/>
                    <a:pt x="18955" y="19455"/>
                  </a:cubicBezTo>
                  <a:lnTo>
                    <a:pt x="18967" y="19431"/>
                  </a:lnTo>
                  <a:cubicBezTo>
                    <a:pt x="18991" y="19395"/>
                    <a:pt x="19003" y="19360"/>
                    <a:pt x="19014" y="19324"/>
                  </a:cubicBezTo>
                  <a:cubicBezTo>
                    <a:pt x="19014" y="19324"/>
                    <a:pt x="19014" y="19312"/>
                    <a:pt x="19026" y="19312"/>
                  </a:cubicBezTo>
                  <a:cubicBezTo>
                    <a:pt x="19050" y="19241"/>
                    <a:pt x="19074" y="19157"/>
                    <a:pt x="19086" y="19086"/>
                  </a:cubicBezTo>
                  <a:lnTo>
                    <a:pt x="19086" y="19074"/>
                  </a:lnTo>
                  <a:lnTo>
                    <a:pt x="19110" y="18967"/>
                  </a:lnTo>
                  <a:cubicBezTo>
                    <a:pt x="19122" y="18776"/>
                    <a:pt x="19133" y="18586"/>
                    <a:pt x="19133" y="18407"/>
                  </a:cubicBezTo>
                  <a:lnTo>
                    <a:pt x="19133" y="18371"/>
                  </a:lnTo>
                  <a:lnTo>
                    <a:pt x="19133" y="18324"/>
                  </a:lnTo>
                  <a:lnTo>
                    <a:pt x="19133" y="18276"/>
                  </a:lnTo>
                  <a:lnTo>
                    <a:pt x="19133" y="18229"/>
                  </a:lnTo>
                  <a:cubicBezTo>
                    <a:pt x="19133" y="18193"/>
                    <a:pt x="19133" y="18169"/>
                    <a:pt x="19145" y="18133"/>
                  </a:cubicBezTo>
                  <a:cubicBezTo>
                    <a:pt x="19157" y="18109"/>
                    <a:pt x="19145" y="18121"/>
                    <a:pt x="19145" y="18109"/>
                  </a:cubicBezTo>
                  <a:lnTo>
                    <a:pt x="19157" y="18038"/>
                  </a:lnTo>
                  <a:lnTo>
                    <a:pt x="19157" y="18002"/>
                  </a:lnTo>
                  <a:cubicBezTo>
                    <a:pt x="19157" y="17990"/>
                    <a:pt x="19169" y="17955"/>
                    <a:pt x="19181" y="17931"/>
                  </a:cubicBezTo>
                  <a:lnTo>
                    <a:pt x="19193" y="17895"/>
                  </a:lnTo>
                  <a:cubicBezTo>
                    <a:pt x="19205" y="17859"/>
                    <a:pt x="19217" y="17824"/>
                    <a:pt x="19229" y="17788"/>
                  </a:cubicBezTo>
                  <a:lnTo>
                    <a:pt x="19229" y="17776"/>
                  </a:lnTo>
                  <a:cubicBezTo>
                    <a:pt x="19241" y="17740"/>
                    <a:pt x="19253" y="17717"/>
                    <a:pt x="19264" y="17681"/>
                  </a:cubicBezTo>
                  <a:lnTo>
                    <a:pt x="19288" y="17645"/>
                  </a:lnTo>
                  <a:cubicBezTo>
                    <a:pt x="19300" y="17621"/>
                    <a:pt x="19312" y="17598"/>
                    <a:pt x="19324" y="17562"/>
                  </a:cubicBezTo>
                  <a:lnTo>
                    <a:pt x="19348" y="17526"/>
                  </a:lnTo>
                  <a:cubicBezTo>
                    <a:pt x="19372" y="17490"/>
                    <a:pt x="19395" y="17455"/>
                    <a:pt x="19431" y="17407"/>
                  </a:cubicBezTo>
                  <a:cubicBezTo>
                    <a:pt x="19455" y="17371"/>
                    <a:pt x="19491" y="17324"/>
                    <a:pt x="19514" y="17288"/>
                  </a:cubicBezTo>
                  <a:cubicBezTo>
                    <a:pt x="19514" y="17276"/>
                    <a:pt x="19526" y="17276"/>
                    <a:pt x="19526" y="17264"/>
                  </a:cubicBezTo>
                  <a:cubicBezTo>
                    <a:pt x="19550" y="17228"/>
                    <a:pt x="19574" y="17193"/>
                    <a:pt x="19598" y="17157"/>
                  </a:cubicBezTo>
                  <a:cubicBezTo>
                    <a:pt x="19610" y="17121"/>
                    <a:pt x="19634" y="17086"/>
                    <a:pt x="19645" y="17050"/>
                  </a:cubicBezTo>
                  <a:cubicBezTo>
                    <a:pt x="19645" y="17050"/>
                    <a:pt x="19657" y="17050"/>
                    <a:pt x="19657" y="17038"/>
                  </a:cubicBezTo>
                  <a:cubicBezTo>
                    <a:pt x="19669" y="17014"/>
                    <a:pt x="19681" y="16990"/>
                    <a:pt x="19693" y="16955"/>
                  </a:cubicBezTo>
                  <a:cubicBezTo>
                    <a:pt x="19705" y="16931"/>
                    <a:pt x="19705" y="16907"/>
                    <a:pt x="19717" y="16883"/>
                  </a:cubicBezTo>
                  <a:cubicBezTo>
                    <a:pt x="19717" y="16883"/>
                    <a:pt x="19717" y="16871"/>
                    <a:pt x="19717" y="16871"/>
                  </a:cubicBezTo>
                  <a:cubicBezTo>
                    <a:pt x="19717" y="16847"/>
                    <a:pt x="19729" y="16836"/>
                    <a:pt x="19729" y="16812"/>
                  </a:cubicBezTo>
                  <a:cubicBezTo>
                    <a:pt x="19729" y="16788"/>
                    <a:pt x="19729" y="16776"/>
                    <a:pt x="19729" y="16752"/>
                  </a:cubicBezTo>
                  <a:cubicBezTo>
                    <a:pt x="19729" y="16728"/>
                    <a:pt x="19717" y="16716"/>
                    <a:pt x="19717" y="16705"/>
                  </a:cubicBezTo>
                  <a:cubicBezTo>
                    <a:pt x="19717" y="16693"/>
                    <a:pt x="19717" y="16693"/>
                    <a:pt x="19717" y="16693"/>
                  </a:cubicBezTo>
                  <a:cubicBezTo>
                    <a:pt x="19717" y="16669"/>
                    <a:pt x="19705" y="16657"/>
                    <a:pt x="19705" y="16645"/>
                  </a:cubicBezTo>
                  <a:lnTo>
                    <a:pt x="19705" y="16633"/>
                  </a:lnTo>
                  <a:lnTo>
                    <a:pt x="19681" y="16597"/>
                  </a:lnTo>
                  <a:cubicBezTo>
                    <a:pt x="19681" y="16585"/>
                    <a:pt x="19681" y="16585"/>
                    <a:pt x="19669" y="16574"/>
                  </a:cubicBezTo>
                  <a:cubicBezTo>
                    <a:pt x="19669" y="16562"/>
                    <a:pt x="19669" y="16562"/>
                    <a:pt x="19657" y="16550"/>
                  </a:cubicBezTo>
                  <a:cubicBezTo>
                    <a:pt x="19622" y="16478"/>
                    <a:pt x="19574" y="16419"/>
                    <a:pt x="19538" y="16335"/>
                  </a:cubicBezTo>
                  <a:cubicBezTo>
                    <a:pt x="19503" y="16276"/>
                    <a:pt x="19479" y="16228"/>
                    <a:pt x="19467" y="16169"/>
                  </a:cubicBezTo>
                  <a:lnTo>
                    <a:pt x="19467" y="16145"/>
                  </a:lnTo>
                  <a:cubicBezTo>
                    <a:pt x="19455" y="16133"/>
                    <a:pt x="19455" y="16109"/>
                    <a:pt x="19443" y="16097"/>
                  </a:cubicBezTo>
                  <a:lnTo>
                    <a:pt x="19431" y="16062"/>
                  </a:lnTo>
                  <a:lnTo>
                    <a:pt x="19419" y="16014"/>
                  </a:lnTo>
                  <a:lnTo>
                    <a:pt x="19419" y="15978"/>
                  </a:lnTo>
                  <a:cubicBezTo>
                    <a:pt x="19419" y="15954"/>
                    <a:pt x="19419" y="15943"/>
                    <a:pt x="19407" y="15919"/>
                  </a:cubicBezTo>
                  <a:lnTo>
                    <a:pt x="19395" y="15883"/>
                  </a:lnTo>
                  <a:lnTo>
                    <a:pt x="19384" y="15823"/>
                  </a:lnTo>
                  <a:lnTo>
                    <a:pt x="19384" y="15776"/>
                  </a:lnTo>
                  <a:lnTo>
                    <a:pt x="19384" y="15716"/>
                  </a:lnTo>
                  <a:lnTo>
                    <a:pt x="19384" y="15669"/>
                  </a:lnTo>
                  <a:lnTo>
                    <a:pt x="19384" y="15597"/>
                  </a:lnTo>
                  <a:lnTo>
                    <a:pt x="19384" y="15538"/>
                  </a:lnTo>
                  <a:lnTo>
                    <a:pt x="19384" y="15407"/>
                  </a:lnTo>
                  <a:lnTo>
                    <a:pt x="19384" y="15252"/>
                  </a:lnTo>
                  <a:lnTo>
                    <a:pt x="19384" y="15121"/>
                  </a:lnTo>
                  <a:lnTo>
                    <a:pt x="19384" y="15073"/>
                  </a:lnTo>
                  <a:lnTo>
                    <a:pt x="19384" y="15002"/>
                  </a:lnTo>
                  <a:lnTo>
                    <a:pt x="19384" y="14942"/>
                  </a:lnTo>
                  <a:lnTo>
                    <a:pt x="19384" y="14788"/>
                  </a:lnTo>
                  <a:lnTo>
                    <a:pt x="19384" y="14728"/>
                  </a:lnTo>
                  <a:lnTo>
                    <a:pt x="19384" y="14680"/>
                  </a:lnTo>
                  <a:lnTo>
                    <a:pt x="19384" y="14645"/>
                  </a:lnTo>
                  <a:cubicBezTo>
                    <a:pt x="19384" y="14621"/>
                    <a:pt x="19384" y="14609"/>
                    <a:pt x="19384" y="14597"/>
                  </a:cubicBezTo>
                  <a:cubicBezTo>
                    <a:pt x="19384" y="14585"/>
                    <a:pt x="19384" y="14573"/>
                    <a:pt x="19384" y="14561"/>
                  </a:cubicBezTo>
                  <a:lnTo>
                    <a:pt x="19384" y="14490"/>
                  </a:lnTo>
                  <a:lnTo>
                    <a:pt x="19384" y="14454"/>
                  </a:lnTo>
                  <a:cubicBezTo>
                    <a:pt x="19384" y="14442"/>
                    <a:pt x="19384" y="14430"/>
                    <a:pt x="19384" y="14419"/>
                  </a:cubicBezTo>
                  <a:cubicBezTo>
                    <a:pt x="19384" y="14407"/>
                    <a:pt x="19384" y="14395"/>
                    <a:pt x="19384" y="14383"/>
                  </a:cubicBezTo>
                  <a:cubicBezTo>
                    <a:pt x="19384" y="14371"/>
                    <a:pt x="19384" y="14359"/>
                    <a:pt x="19384" y="14359"/>
                  </a:cubicBezTo>
                  <a:lnTo>
                    <a:pt x="19384" y="14323"/>
                  </a:lnTo>
                  <a:lnTo>
                    <a:pt x="19384" y="14299"/>
                  </a:lnTo>
                  <a:cubicBezTo>
                    <a:pt x="19384" y="14288"/>
                    <a:pt x="19384" y="14276"/>
                    <a:pt x="19384" y="14264"/>
                  </a:cubicBezTo>
                  <a:lnTo>
                    <a:pt x="19372" y="14240"/>
                  </a:lnTo>
                  <a:cubicBezTo>
                    <a:pt x="19372" y="14228"/>
                    <a:pt x="19372" y="14228"/>
                    <a:pt x="19372" y="14216"/>
                  </a:cubicBezTo>
                  <a:cubicBezTo>
                    <a:pt x="19360" y="14204"/>
                    <a:pt x="19360" y="14192"/>
                    <a:pt x="19360" y="14192"/>
                  </a:cubicBezTo>
                  <a:cubicBezTo>
                    <a:pt x="19360" y="14180"/>
                    <a:pt x="19360" y="14180"/>
                    <a:pt x="19360" y="14169"/>
                  </a:cubicBezTo>
                  <a:lnTo>
                    <a:pt x="19336" y="14133"/>
                  </a:lnTo>
                  <a:lnTo>
                    <a:pt x="19336" y="14121"/>
                  </a:lnTo>
                  <a:lnTo>
                    <a:pt x="19312" y="14085"/>
                  </a:lnTo>
                  <a:lnTo>
                    <a:pt x="19312" y="14073"/>
                  </a:lnTo>
                  <a:lnTo>
                    <a:pt x="19288" y="14049"/>
                  </a:lnTo>
                  <a:lnTo>
                    <a:pt x="19288" y="14038"/>
                  </a:lnTo>
                  <a:lnTo>
                    <a:pt x="19276" y="14002"/>
                  </a:lnTo>
                  <a:lnTo>
                    <a:pt x="19241" y="13966"/>
                  </a:lnTo>
                  <a:cubicBezTo>
                    <a:pt x="19133" y="13835"/>
                    <a:pt x="19003" y="13716"/>
                    <a:pt x="18824" y="13490"/>
                  </a:cubicBezTo>
                  <a:lnTo>
                    <a:pt x="18812" y="13454"/>
                  </a:lnTo>
                  <a:lnTo>
                    <a:pt x="18776" y="13418"/>
                  </a:lnTo>
                  <a:lnTo>
                    <a:pt x="18752" y="13383"/>
                  </a:lnTo>
                  <a:lnTo>
                    <a:pt x="18705" y="13311"/>
                  </a:lnTo>
                  <a:lnTo>
                    <a:pt x="18705" y="13299"/>
                  </a:lnTo>
                  <a:cubicBezTo>
                    <a:pt x="18633" y="13204"/>
                    <a:pt x="18574" y="13097"/>
                    <a:pt x="18502" y="12954"/>
                  </a:cubicBezTo>
                  <a:cubicBezTo>
                    <a:pt x="18467" y="12895"/>
                    <a:pt x="18431" y="12847"/>
                    <a:pt x="18407" y="12787"/>
                  </a:cubicBezTo>
                  <a:lnTo>
                    <a:pt x="18383" y="12752"/>
                  </a:lnTo>
                  <a:cubicBezTo>
                    <a:pt x="18348" y="12704"/>
                    <a:pt x="18324" y="12668"/>
                    <a:pt x="18288" y="12621"/>
                  </a:cubicBezTo>
                  <a:cubicBezTo>
                    <a:pt x="18288" y="12609"/>
                    <a:pt x="18276" y="12597"/>
                    <a:pt x="18264" y="12585"/>
                  </a:cubicBezTo>
                  <a:cubicBezTo>
                    <a:pt x="18241" y="12549"/>
                    <a:pt x="18217" y="12525"/>
                    <a:pt x="18193" y="12490"/>
                  </a:cubicBezTo>
                  <a:lnTo>
                    <a:pt x="18169" y="12466"/>
                  </a:lnTo>
                  <a:cubicBezTo>
                    <a:pt x="18145" y="12430"/>
                    <a:pt x="18121" y="12406"/>
                    <a:pt x="18086" y="12371"/>
                  </a:cubicBezTo>
                  <a:lnTo>
                    <a:pt x="18062" y="12347"/>
                  </a:lnTo>
                  <a:cubicBezTo>
                    <a:pt x="18038" y="12323"/>
                    <a:pt x="18002" y="12287"/>
                    <a:pt x="17979" y="12275"/>
                  </a:cubicBezTo>
                  <a:lnTo>
                    <a:pt x="17943" y="12240"/>
                  </a:lnTo>
                  <a:lnTo>
                    <a:pt x="17883" y="12192"/>
                  </a:lnTo>
                  <a:lnTo>
                    <a:pt x="17848" y="12156"/>
                  </a:lnTo>
                  <a:lnTo>
                    <a:pt x="17788" y="12121"/>
                  </a:lnTo>
                  <a:lnTo>
                    <a:pt x="17740" y="12097"/>
                  </a:lnTo>
                  <a:lnTo>
                    <a:pt x="17705" y="12073"/>
                  </a:lnTo>
                  <a:cubicBezTo>
                    <a:pt x="17407" y="11906"/>
                    <a:pt x="17109" y="11847"/>
                    <a:pt x="16764" y="11585"/>
                  </a:cubicBezTo>
                  <a:cubicBezTo>
                    <a:pt x="16657" y="11490"/>
                    <a:pt x="16550" y="11394"/>
                    <a:pt x="16455" y="11287"/>
                  </a:cubicBezTo>
                  <a:lnTo>
                    <a:pt x="16443" y="11275"/>
                  </a:lnTo>
                  <a:cubicBezTo>
                    <a:pt x="16407" y="11240"/>
                    <a:pt x="16371" y="11192"/>
                    <a:pt x="16336" y="11156"/>
                  </a:cubicBezTo>
                  <a:cubicBezTo>
                    <a:pt x="16300" y="11109"/>
                    <a:pt x="16228" y="11025"/>
                    <a:pt x="16181" y="10978"/>
                  </a:cubicBezTo>
                  <a:lnTo>
                    <a:pt x="16121" y="10918"/>
                  </a:lnTo>
                  <a:cubicBezTo>
                    <a:pt x="16085" y="10882"/>
                    <a:pt x="16050" y="10847"/>
                    <a:pt x="16014" y="10823"/>
                  </a:cubicBezTo>
                  <a:cubicBezTo>
                    <a:pt x="15978" y="10787"/>
                    <a:pt x="15966" y="10787"/>
                    <a:pt x="15943" y="10763"/>
                  </a:cubicBezTo>
                  <a:cubicBezTo>
                    <a:pt x="15919" y="10751"/>
                    <a:pt x="15883" y="10716"/>
                    <a:pt x="15847" y="10692"/>
                  </a:cubicBezTo>
                  <a:lnTo>
                    <a:pt x="15776" y="10644"/>
                  </a:lnTo>
                  <a:cubicBezTo>
                    <a:pt x="15740" y="10620"/>
                    <a:pt x="15704" y="10597"/>
                    <a:pt x="15681" y="10585"/>
                  </a:cubicBezTo>
                  <a:lnTo>
                    <a:pt x="15597" y="10537"/>
                  </a:lnTo>
                  <a:lnTo>
                    <a:pt x="15514" y="10490"/>
                  </a:lnTo>
                  <a:lnTo>
                    <a:pt x="15431" y="10454"/>
                  </a:lnTo>
                  <a:lnTo>
                    <a:pt x="15347" y="10418"/>
                  </a:lnTo>
                  <a:lnTo>
                    <a:pt x="15276" y="10394"/>
                  </a:lnTo>
                  <a:lnTo>
                    <a:pt x="15193" y="10370"/>
                  </a:lnTo>
                  <a:lnTo>
                    <a:pt x="15109" y="10347"/>
                  </a:lnTo>
                  <a:lnTo>
                    <a:pt x="15038" y="10323"/>
                  </a:lnTo>
                  <a:lnTo>
                    <a:pt x="14966" y="10311"/>
                  </a:lnTo>
                  <a:lnTo>
                    <a:pt x="14895" y="10299"/>
                  </a:lnTo>
                  <a:lnTo>
                    <a:pt x="14823" y="10287"/>
                  </a:lnTo>
                  <a:lnTo>
                    <a:pt x="14561" y="10287"/>
                  </a:lnTo>
                  <a:cubicBezTo>
                    <a:pt x="14537" y="10284"/>
                    <a:pt x="14513" y="10282"/>
                    <a:pt x="14488" y="10282"/>
                  </a:cubicBezTo>
                  <a:cubicBezTo>
                    <a:pt x="14428" y="10282"/>
                    <a:pt x="14367" y="10291"/>
                    <a:pt x="14300" y="10299"/>
                  </a:cubicBezTo>
                  <a:cubicBezTo>
                    <a:pt x="13371" y="9061"/>
                    <a:pt x="12061" y="8096"/>
                    <a:pt x="10775" y="7251"/>
                  </a:cubicBezTo>
                  <a:cubicBezTo>
                    <a:pt x="10609" y="7144"/>
                    <a:pt x="10442" y="7037"/>
                    <a:pt x="10275" y="6930"/>
                  </a:cubicBezTo>
                  <a:cubicBezTo>
                    <a:pt x="10120" y="6834"/>
                    <a:pt x="9978" y="6727"/>
                    <a:pt x="9823" y="6632"/>
                  </a:cubicBezTo>
                  <a:lnTo>
                    <a:pt x="9216" y="6239"/>
                  </a:lnTo>
                  <a:lnTo>
                    <a:pt x="8608" y="5858"/>
                  </a:lnTo>
                  <a:cubicBezTo>
                    <a:pt x="8406" y="5739"/>
                    <a:pt x="8192" y="5632"/>
                    <a:pt x="8001" y="5513"/>
                  </a:cubicBezTo>
                  <a:cubicBezTo>
                    <a:pt x="7799" y="5394"/>
                    <a:pt x="7608" y="5298"/>
                    <a:pt x="7430" y="5203"/>
                  </a:cubicBezTo>
                  <a:cubicBezTo>
                    <a:pt x="7239" y="5096"/>
                    <a:pt x="7072" y="5013"/>
                    <a:pt x="6906" y="4929"/>
                  </a:cubicBezTo>
                  <a:cubicBezTo>
                    <a:pt x="6751" y="4846"/>
                    <a:pt x="6596" y="4775"/>
                    <a:pt x="6465" y="4715"/>
                  </a:cubicBezTo>
                  <a:cubicBezTo>
                    <a:pt x="6322" y="4644"/>
                    <a:pt x="6215" y="4596"/>
                    <a:pt x="6120" y="4548"/>
                  </a:cubicBezTo>
                  <a:cubicBezTo>
                    <a:pt x="5918" y="4465"/>
                    <a:pt x="5810" y="4417"/>
                    <a:pt x="5810" y="4417"/>
                  </a:cubicBezTo>
                  <a:lnTo>
                    <a:pt x="5810" y="4417"/>
                  </a:lnTo>
                  <a:cubicBezTo>
                    <a:pt x="5810" y="4417"/>
                    <a:pt x="5906" y="4489"/>
                    <a:pt x="6084" y="4608"/>
                  </a:cubicBezTo>
                  <a:cubicBezTo>
                    <a:pt x="6251" y="4727"/>
                    <a:pt x="6501" y="4905"/>
                    <a:pt x="6811" y="5096"/>
                  </a:cubicBezTo>
                  <a:cubicBezTo>
                    <a:pt x="6787" y="5120"/>
                    <a:pt x="6763" y="5132"/>
                    <a:pt x="6739" y="5156"/>
                  </a:cubicBezTo>
                  <a:lnTo>
                    <a:pt x="6715" y="5167"/>
                  </a:lnTo>
                  <a:cubicBezTo>
                    <a:pt x="6691" y="5203"/>
                    <a:pt x="6668" y="5227"/>
                    <a:pt x="6644" y="5263"/>
                  </a:cubicBezTo>
                  <a:lnTo>
                    <a:pt x="6477" y="5132"/>
                  </a:lnTo>
                  <a:cubicBezTo>
                    <a:pt x="6120" y="4882"/>
                    <a:pt x="5810" y="4572"/>
                    <a:pt x="5560" y="4215"/>
                  </a:cubicBezTo>
                  <a:cubicBezTo>
                    <a:pt x="5525" y="4167"/>
                    <a:pt x="5489" y="4120"/>
                    <a:pt x="5465" y="4072"/>
                  </a:cubicBezTo>
                  <a:cubicBezTo>
                    <a:pt x="5429" y="4024"/>
                    <a:pt x="5394" y="3965"/>
                    <a:pt x="5370" y="3905"/>
                  </a:cubicBezTo>
                  <a:cubicBezTo>
                    <a:pt x="5310" y="3798"/>
                    <a:pt x="5263" y="3691"/>
                    <a:pt x="5203" y="3572"/>
                  </a:cubicBezTo>
                  <a:cubicBezTo>
                    <a:pt x="5108" y="3334"/>
                    <a:pt x="5013" y="3096"/>
                    <a:pt x="4906" y="2858"/>
                  </a:cubicBezTo>
                  <a:cubicBezTo>
                    <a:pt x="4846" y="2727"/>
                    <a:pt x="4786" y="2608"/>
                    <a:pt x="4727" y="2489"/>
                  </a:cubicBezTo>
                  <a:cubicBezTo>
                    <a:pt x="4667" y="2381"/>
                    <a:pt x="4596" y="2262"/>
                    <a:pt x="4525" y="2155"/>
                  </a:cubicBezTo>
                  <a:cubicBezTo>
                    <a:pt x="4382" y="1941"/>
                    <a:pt x="4215" y="1738"/>
                    <a:pt x="4036" y="1560"/>
                  </a:cubicBezTo>
                  <a:cubicBezTo>
                    <a:pt x="3715" y="1238"/>
                    <a:pt x="3370" y="953"/>
                    <a:pt x="3001" y="691"/>
                  </a:cubicBezTo>
                  <a:cubicBezTo>
                    <a:pt x="2667" y="464"/>
                    <a:pt x="2393" y="298"/>
                    <a:pt x="2191" y="179"/>
                  </a:cubicBezTo>
                  <a:lnTo>
                    <a:pt x="1881" y="0"/>
                  </a:lnTo>
                  <a:close/>
                </a:path>
              </a:pathLst>
            </a:custGeom>
            <a:solidFill>
              <a:srgbClr val="FFFFFF"/>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0" name="Google Shape;470;p36"/>
            <p:cNvSpPr/>
            <p:nvPr/>
          </p:nvSpPr>
          <p:spPr>
            <a:xfrm rot="-1335172">
              <a:off x="8192109" y="856205"/>
              <a:ext cx="90000" cy="68526"/>
            </a:xfrm>
            <a:custGeom>
              <a:avLst/>
              <a:gdLst/>
              <a:ahLst/>
              <a:cxnLst/>
              <a:rect l="l" t="t" r="r" b="b"/>
              <a:pathLst>
                <a:path w="1274" h="970" extrusionOk="0">
                  <a:moveTo>
                    <a:pt x="428" y="0"/>
                  </a:moveTo>
                  <a:cubicBezTo>
                    <a:pt x="381" y="0"/>
                    <a:pt x="336" y="9"/>
                    <a:pt x="286" y="17"/>
                  </a:cubicBezTo>
                  <a:cubicBezTo>
                    <a:pt x="202" y="29"/>
                    <a:pt x="131" y="77"/>
                    <a:pt x="83" y="148"/>
                  </a:cubicBezTo>
                  <a:cubicBezTo>
                    <a:pt x="48" y="208"/>
                    <a:pt x="36" y="279"/>
                    <a:pt x="24" y="351"/>
                  </a:cubicBezTo>
                  <a:cubicBezTo>
                    <a:pt x="24" y="470"/>
                    <a:pt x="12" y="577"/>
                    <a:pt x="0" y="660"/>
                  </a:cubicBezTo>
                  <a:cubicBezTo>
                    <a:pt x="0" y="684"/>
                    <a:pt x="0" y="708"/>
                    <a:pt x="0" y="732"/>
                  </a:cubicBezTo>
                  <a:cubicBezTo>
                    <a:pt x="12" y="755"/>
                    <a:pt x="12" y="755"/>
                    <a:pt x="12" y="791"/>
                  </a:cubicBezTo>
                  <a:cubicBezTo>
                    <a:pt x="24" y="827"/>
                    <a:pt x="36" y="862"/>
                    <a:pt x="48" y="886"/>
                  </a:cubicBezTo>
                  <a:cubicBezTo>
                    <a:pt x="60" y="946"/>
                    <a:pt x="71" y="970"/>
                    <a:pt x="71" y="970"/>
                  </a:cubicBezTo>
                  <a:cubicBezTo>
                    <a:pt x="71" y="970"/>
                    <a:pt x="83" y="946"/>
                    <a:pt x="107" y="886"/>
                  </a:cubicBezTo>
                  <a:cubicBezTo>
                    <a:pt x="119" y="862"/>
                    <a:pt x="143" y="815"/>
                    <a:pt x="143" y="803"/>
                  </a:cubicBezTo>
                  <a:cubicBezTo>
                    <a:pt x="155" y="779"/>
                    <a:pt x="167" y="767"/>
                    <a:pt x="167" y="743"/>
                  </a:cubicBezTo>
                  <a:lnTo>
                    <a:pt x="167" y="672"/>
                  </a:lnTo>
                  <a:cubicBezTo>
                    <a:pt x="179" y="589"/>
                    <a:pt x="191" y="482"/>
                    <a:pt x="191" y="362"/>
                  </a:cubicBezTo>
                  <a:cubicBezTo>
                    <a:pt x="202" y="327"/>
                    <a:pt x="202" y="279"/>
                    <a:pt x="226" y="243"/>
                  </a:cubicBezTo>
                  <a:cubicBezTo>
                    <a:pt x="250" y="208"/>
                    <a:pt x="286" y="184"/>
                    <a:pt x="322" y="184"/>
                  </a:cubicBezTo>
                  <a:cubicBezTo>
                    <a:pt x="381" y="172"/>
                    <a:pt x="429" y="172"/>
                    <a:pt x="488" y="172"/>
                  </a:cubicBezTo>
                  <a:lnTo>
                    <a:pt x="1036" y="172"/>
                  </a:lnTo>
                  <a:lnTo>
                    <a:pt x="1095" y="148"/>
                  </a:lnTo>
                  <a:cubicBezTo>
                    <a:pt x="1131" y="136"/>
                    <a:pt x="1167" y="124"/>
                    <a:pt x="1191" y="112"/>
                  </a:cubicBezTo>
                  <a:cubicBezTo>
                    <a:pt x="1214" y="101"/>
                    <a:pt x="1250" y="89"/>
                    <a:pt x="1274" y="77"/>
                  </a:cubicBezTo>
                  <a:lnTo>
                    <a:pt x="1191" y="53"/>
                  </a:lnTo>
                  <a:cubicBezTo>
                    <a:pt x="1167" y="41"/>
                    <a:pt x="1131" y="29"/>
                    <a:pt x="1095" y="17"/>
                  </a:cubicBezTo>
                  <a:lnTo>
                    <a:pt x="1036" y="5"/>
                  </a:lnTo>
                  <a:lnTo>
                    <a:pt x="488" y="5"/>
                  </a:lnTo>
                  <a:cubicBezTo>
                    <a:pt x="467" y="2"/>
                    <a:pt x="447" y="0"/>
                    <a:pt x="4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1" name="Google Shape;471;p36"/>
            <p:cNvSpPr/>
            <p:nvPr/>
          </p:nvSpPr>
          <p:spPr>
            <a:xfrm rot="-1335172">
              <a:off x="8248111" y="881254"/>
              <a:ext cx="85903" cy="84421"/>
            </a:xfrm>
            <a:custGeom>
              <a:avLst/>
              <a:gdLst/>
              <a:ahLst/>
              <a:cxnLst/>
              <a:rect l="l" t="t" r="r" b="b"/>
              <a:pathLst>
                <a:path w="1216" h="1195" extrusionOk="0">
                  <a:moveTo>
                    <a:pt x="952" y="0"/>
                  </a:moveTo>
                  <a:cubicBezTo>
                    <a:pt x="936" y="0"/>
                    <a:pt x="925" y="15"/>
                    <a:pt x="906" y="15"/>
                  </a:cubicBezTo>
                  <a:lnTo>
                    <a:pt x="608" y="63"/>
                  </a:lnTo>
                  <a:cubicBezTo>
                    <a:pt x="548" y="75"/>
                    <a:pt x="477" y="87"/>
                    <a:pt x="417" y="111"/>
                  </a:cubicBezTo>
                  <a:cubicBezTo>
                    <a:pt x="405" y="111"/>
                    <a:pt x="382" y="123"/>
                    <a:pt x="370" y="134"/>
                  </a:cubicBezTo>
                  <a:lnTo>
                    <a:pt x="346" y="158"/>
                  </a:lnTo>
                  <a:lnTo>
                    <a:pt x="334" y="170"/>
                  </a:lnTo>
                  <a:lnTo>
                    <a:pt x="322" y="182"/>
                  </a:lnTo>
                  <a:cubicBezTo>
                    <a:pt x="298" y="206"/>
                    <a:pt x="274" y="242"/>
                    <a:pt x="251" y="277"/>
                  </a:cubicBezTo>
                  <a:cubicBezTo>
                    <a:pt x="227" y="337"/>
                    <a:pt x="215" y="384"/>
                    <a:pt x="191" y="444"/>
                  </a:cubicBezTo>
                  <a:cubicBezTo>
                    <a:pt x="167" y="504"/>
                    <a:pt x="144" y="551"/>
                    <a:pt x="132" y="599"/>
                  </a:cubicBezTo>
                  <a:lnTo>
                    <a:pt x="13" y="885"/>
                  </a:lnTo>
                  <a:cubicBezTo>
                    <a:pt x="13" y="908"/>
                    <a:pt x="1" y="920"/>
                    <a:pt x="1" y="944"/>
                  </a:cubicBezTo>
                  <a:lnTo>
                    <a:pt x="1" y="1004"/>
                  </a:lnTo>
                  <a:lnTo>
                    <a:pt x="1" y="1111"/>
                  </a:lnTo>
                  <a:lnTo>
                    <a:pt x="1" y="1194"/>
                  </a:lnTo>
                  <a:cubicBezTo>
                    <a:pt x="1" y="1194"/>
                    <a:pt x="36" y="1146"/>
                    <a:pt x="60" y="1135"/>
                  </a:cubicBezTo>
                  <a:cubicBezTo>
                    <a:pt x="72" y="1111"/>
                    <a:pt x="96" y="1087"/>
                    <a:pt x="120" y="1051"/>
                  </a:cubicBezTo>
                  <a:lnTo>
                    <a:pt x="155" y="1004"/>
                  </a:lnTo>
                  <a:cubicBezTo>
                    <a:pt x="179" y="992"/>
                    <a:pt x="179" y="968"/>
                    <a:pt x="179" y="944"/>
                  </a:cubicBezTo>
                  <a:lnTo>
                    <a:pt x="298" y="670"/>
                  </a:lnTo>
                  <a:cubicBezTo>
                    <a:pt x="310" y="611"/>
                    <a:pt x="334" y="563"/>
                    <a:pt x="358" y="504"/>
                  </a:cubicBezTo>
                  <a:cubicBezTo>
                    <a:pt x="382" y="456"/>
                    <a:pt x="394" y="396"/>
                    <a:pt x="417" y="349"/>
                  </a:cubicBezTo>
                  <a:cubicBezTo>
                    <a:pt x="429" y="313"/>
                    <a:pt x="453" y="277"/>
                    <a:pt x="489" y="265"/>
                  </a:cubicBezTo>
                  <a:cubicBezTo>
                    <a:pt x="536" y="253"/>
                    <a:pt x="596" y="242"/>
                    <a:pt x="644" y="230"/>
                  </a:cubicBezTo>
                  <a:lnTo>
                    <a:pt x="941" y="182"/>
                  </a:lnTo>
                  <a:cubicBezTo>
                    <a:pt x="953" y="176"/>
                    <a:pt x="965" y="176"/>
                    <a:pt x="975" y="176"/>
                  </a:cubicBezTo>
                  <a:cubicBezTo>
                    <a:pt x="986" y="176"/>
                    <a:pt x="995" y="176"/>
                    <a:pt x="1001" y="170"/>
                  </a:cubicBezTo>
                  <a:lnTo>
                    <a:pt x="1060" y="146"/>
                  </a:lnTo>
                  <a:lnTo>
                    <a:pt x="1144" y="87"/>
                  </a:lnTo>
                  <a:cubicBezTo>
                    <a:pt x="1191" y="63"/>
                    <a:pt x="1215" y="39"/>
                    <a:pt x="1215" y="39"/>
                  </a:cubicBezTo>
                  <a:lnTo>
                    <a:pt x="1120" y="27"/>
                  </a:lnTo>
                  <a:cubicBezTo>
                    <a:pt x="1096" y="15"/>
                    <a:pt x="1060" y="15"/>
                    <a:pt x="1025" y="3"/>
                  </a:cubicBezTo>
                  <a:lnTo>
                    <a:pt x="965" y="3"/>
                  </a:lnTo>
                  <a:cubicBezTo>
                    <a:pt x="960" y="1"/>
                    <a:pt x="956" y="0"/>
                    <a:pt x="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2" name="Google Shape;472;p36"/>
            <p:cNvSpPr/>
            <p:nvPr/>
          </p:nvSpPr>
          <p:spPr>
            <a:xfrm rot="-1335172">
              <a:off x="8222374" y="864627"/>
              <a:ext cx="86680" cy="84986"/>
            </a:xfrm>
            <a:custGeom>
              <a:avLst/>
              <a:gdLst/>
              <a:ahLst/>
              <a:cxnLst/>
              <a:rect l="l" t="t" r="r" b="b"/>
              <a:pathLst>
                <a:path w="1227" h="1203" extrusionOk="0">
                  <a:moveTo>
                    <a:pt x="977" y="0"/>
                  </a:moveTo>
                  <a:cubicBezTo>
                    <a:pt x="953" y="0"/>
                    <a:pt x="929" y="12"/>
                    <a:pt x="917" y="12"/>
                  </a:cubicBezTo>
                  <a:lnTo>
                    <a:pt x="620" y="72"/>
                  </a:lnTo>
                  <a:cubicBezTo>
                    <a:pt x="548" y="72"/>
                    <a:pt x="489" y="84"/>
                    <a:pt x="429" y="107"/>
                  </a:cubicBezTo>
                  <a:cubicBezTo>
                    <a:pt x="405" y="119"/>
                    <a:pt x="394" y="131"/>
                    <a:pt x="382" y="143"/>
                  </a:cubicBezTo>
                  <a:lnTo>
                    <a:pt x="346" y="167"/>
                  </a:lnTo>
                  <a:lnTo>
                    <a:pt x="334" y="179"/>
                  </a:lnTo>
                  <a:cubicBezTo>
                    <a:pt x="298" y="215"/>
                    <a:pt x="274" y="238"/>
                    <a:pt x="263" y="274"/>
                  </a:cubicBezTo>
                  <a:cubicBezTo>
                    <a:pt x="239" y="346"/>
                    <a:pt x="215" y="393"/>
                    <a:pt x="203" y="453"/>
                  </a:cubicBezTo>
                  <a:cubicBezTo>
                    <a:pt x="179" y="500"/>
                    <a:pt x="155" y="560"/>
                    <a:pt x="132" y="607"/>
                  </a:cubicBezTo>
                  <a:cubicBezTo>
                    <a:pt x="96" y="715"/>
                    <a:pt x="60" y="810"/>
                    <a:pt x="24" y="893"/>
                  </a:cubicBezTo>
                  <a:cubicBezTo>
                    <a:pt x="24" y="917"/>
                    <a:pt x="1" y="929"/>
                    <a:pt x="1" y="953"/>
                  </a:cubicBezTo>
                  <a:lnTo>
                    <a:pt x="1" y="1012"/>
                  </a:lnTo>
                  <a:lnTo>
                    <a:pt x="1" y="1108"/>
                  </a:lnTo>
                  <a:lnTo>
                    <a:pt x="1" y="1203"/>
                  </a:lnTo>
                  <a:cubicBezTo>
                    <a:pt x="1" y="1203"/>
                    <a:pt x="48" y="1155"/>
                    <a:pt x="60" y="1131"/>
                  </a:cubicBezTo>
                  <a:cubicBezTo>
                    <a:pt x="84" y="1119"/>
                    <a:pt x="108" y="1084"/>
                    <a:pt x="132" y="1060"/>
                  </a:cubicBezTo>
                  <a:lnTo>
                    <a:pt x="167" y="1012"/>
                  </a:lnTo>
                  <a:cubicBezTo>
                    <a:pt x="179" y="1000"/>
                    <a:pt x="179" y="977"/>
                    <a:pt x="191" y="953"/>
                  </a:cubicBezTo>
                  <a:cubicBezTo>
                    <a:pt x="227" y="869"/>
                    <a:pt x="263" y="774"/>
                    <a:pt x="298" y="667"/>
                  </a:cubicBezTo>
                  <a:cubicBezTo>
                    <a:pt x="322" y="619"/>
                    <a:pt x="334" y="560"/>
                    <a:pt x="358" y="512"/>
                  </a:cubicBezTo>
                  <a:cubicBezTo>
                    <a:pt x="382" y="453"/>
                    <a:pt x="405" y="393"/>
                    <a:pt x="429" y="357"/>
                  </a:cubicBezTo>
                  <a:cubicBezTo>
                    <a:pt x="441" y="310"/>
                    <a:pt x="465" y="286"/>
                    <a:pt x="501" y="274"/>
                  </a:cubicBezTo>
                  <a:cubicBezTo>
                    <a:pt x="548" y="250"/>
                    <a:pt x="596" y="238"/>
                    <a:pt x="655" y="238"/>
                  </a:cubicBezTo>
                  <a:lnTo>
                    <a:pt x="953" y="179"/>
                  </a:lnTo>
                  <a:lnTo>
                    <a:pt x="1013" y="179"/>
                  </a:lnTo>
                  <a:lnTo>
                    <a:pt x="1060" y="143"/>
                  </a:lnTo>
                  <a:cubicBezTo>
                    <a:pt x="1096" y="131"/>
                    <a:pt x="1132" y="107"/>
                    <a:pt x="1156" y="96"/>
                  </a:cubicBezTo>
                  <a:lnTo>
                    <a:pt x="1227" y="48"/>
                  </a:lnTo>
                  <a:lnTo>
                    <a:pt x="1132" y="24"/>
                  </a:lnTo>
                  <a:cubicBezTo>
                    <a:pt x="1108" y="24"/>
                    <a:pt x="1072" y="12"/>
                    <a:pt x="1036" y="12"/>
                  </a:cubicBezTo>
                  <a:lnTo>
                    <a:pt x="9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3" name="Google Shape;473;p36"/>
            <p:cNvSpPr/>
            <p:nvPr/>
          </p:nvSpPr>
          <p:spPr>
            <a:xfrm rot="-1335172">
              <a:off x="8298337" y="870143"/>
              <a:ext cx="57292" cy="122358"/>
            </a:xfrm>
            <a:custGeom>
              <a:avLst/>
              <a:gdLst/>
              <a:ahLst/>
              <a:cxnLst/>
              <a:rect l="l" t="t" r="r" b="b"/>
              <a:pathLst>
                <a:path w="811" h="1732" extrusionOk="0">
                  <a:moveTo>
                    <a:pt x="548" y="0"/>
                  </a:moveTo>
                  <a:cubicBezTo>
                    <a:pt x="536" y="12"/>
                    <a:pt x="536" y="12"/>
                    <a:pt x="536" y="24"/>
                  </a:cubicBezTo>
                  <a:cubicBezTo>
                    <a:pt x="525" y="48"/>
                    <a:pt x="513" y="72"/>
                    <a:pt x="501" y="96"/>
                  </a:cubicBezTo>
                  <a:cubicBezTo>
                    <a:pt x="489" y="131"/>
                    <a:pt x="477" y="167"/>
                    <a:pt x="465" y="203"/>
                  </a:cubicBezTo>
                  <a:cubicBezTo>
                    <a:pt x="453" y="226"/>
                    <a:pt x="441" y="250"/>
                    <a:pt x="441" y="274"/>
                  </a:cubicBezTo>
                  <a:cubicBezTo>
                    <a:pt x="441" y="298"/>
                    <a:pt x="441" y="334"/>
                    <a:pt x="441" y="357"/>
                  </a:cubicBezTo>
                  <a:cubicBezTo>
                    <a:pt x="453" y="477"/>
                    <a:pt x="465" y="607"/>
                    <a:pt x="477" y="727"/>
                  </a:cubicBezTo>
                  <a:cubicBezTo>
                    <a:pt x="489" y="798"/>
                    <a:pt x="513" y="869"/>
                    <a:pt x="525" y="929"/>
                  </a:cubicBezTo>
                  <a:cubicBezTo>
                    <a:pt x="548" y="1000"/>
                    <a:pt x="572" y="1072"/>
                    <a:pt x="584" y="1143"/>
                  </a:cubicBezTo>
                  <a:cubicBezTo>
                    <a:pt x="608" y="1203"/>
                    <a:pt x="620" y="1262"/>
                    <a:pt x="620" y="1322"/>
                  </a:cubicBezTo>
                  <a:cubicBezTo>
                    <a:pt x="632" y="1369"/>
                    <a:pt x="608" y="1429"/>
                    <a:pt x="584" y="1465"/>
                  </a:cubicBezTo>
                  <a:cubicBezTo>
                    <a:pt x="560" y="1500"/>
                    <a:pt x="513" y="1524"/>
                    <a:pt x="477" y="1536"/>
                  </a:cubicBezTo>
                  <a:cubicBezTo>
                    <a:pt x="443" y="1545"/>
                    <a:pt x="410" y="1553"/>
                    <a:pt x="376" y="1553"/>
                  </a:cubicBezTo>
                  <a:cubicBezTo>
                    <a:pt x="362" y="1553"/>
                    <a:pt x="348" y="1552"/>
                    <a:pt x="334" y="1548"/>
                  </a:cubicBezTo>
                  <a:lnTo>
                    <a:pt x="96" y="1548"/>
                  </a:lnTo>
                  <a:lnTo>
                    <a:pt x="1" y="1536"/>
                  </a:lnTo>
                  <a:lnTo>
                    <a:pt x="1" y="1536"/>
                  </a:lnTo>
                  <a:cubicBezTo>
                    <a:pt x="1" y="1536"/>
                    <a:pt x="24" y="1560"/>
                    <a:pt x="72" y="1608"/>
                  </a:cubicBezTo>
                  <a:cubicBezTo>
                    <a:pt x="108" y="1631"/>
                    <a:pt x="132" y="1655"/>
                    <a:pt x="167" y="1679"/>
                  </a:cubicBezTo>
                  <a:lnTo>
                    <a:pt x="239" y="1715"/>
                  </a:lnTo>
                  <a:cubicBezTo>
                    <a:pt x="251" y="1715"/>
                    <a:pt x="263" y="1727"/>
                    <a:pt x="275" y="1727"/>
                  </a:cubicBezTo>
                  <a:lnTo>
                    <a:pt x="322" y="1727"/>
                  </a:lnTo>
                  <a:cubicBezTo>
                    <a:pt x="341" y="1730"/>
                    <a:pt x="360" y="1731"/>
                    <a:pt x="377" y="1731"/>
                  </a:cubicBezTo>
                  <a:cubicBezTo>
                    <a:pt x="426" y="1731"/>
                    <a:pt x="472" y="1720"/>
                    <a:pt x="525" y="1703"/>
                  </a:cubicBezTo>
                  <a:cubicBezTo>
                    <a:pt x="691" y="1655"/>
                    <a:pt x="810" y="1500"/>
                    <a:pt x="798" y="1322"/>
                  </a:cubicBezTo>
                  <a:cubicBezTo>
                    <a:pt x="786" y="1250"/>
                    <a:pt x="775" y="1167"/>
                    <a:pt x="751" y="1096"/>
                  </a:cubicBezTo>
                  <a:cubicBezTo>
                    <a:pt x="727" y="1024"/>
                    <a:pt x="715" y="965"/>
                    <a:pt x="691" y="893"/>
                  </a:cubicBezTo>
                  <a:cubicBezTo>
                    <a:pt x="679" y="834"/>
                    <a:pt x="667" y="762"/>
                    <a:pt x="656" y="703"/>
                  </a:cubicBezTo>
                  <a:cubicBezTo>
                    <a:pt x="632" y="584"/>
                    <a:pt x="620" y="465"/>
                    <a:pt x="620" y="357"/>
                  </a:cubicBezTo>
                  <a:cubicBezTo>
                    <a:pt x="620" y="334"/>
                    <a:pt x="620" y="310"/>
                    <a:pt x="620" y="286"/>
                  </a:cubicBezTo>
                  <a:cubicBezTo>
                    <a:pt x="608" y="262"/>
                    <a:pt x="596" y="238"/>
                    <a:pt x="596" y="215"/>
                  </a:cubicBezTo>
                  <a:lnTo>
                    <a:pt x="572" y="107"/>
                  </a:lnTo>
                  <a:lnTo>
                    <a:pt x="5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4" name="Google Shape;474;p36"/>
            <p:cNvSpPr/>
            <p:nvPr/>
          </p:nvSpPr>
          <p:spPr>
            <a:xfrm rot="-1335172">
              <a:off x="8337905" y="880288"/>
              <a:ext cx="57222" cy="122004"/>
            </a:xfrm>
            <a:custGeom>
              <a:avLst/>
              <a:gdLst/>
              <a:ahLst/>
              <a:cxnLst/>
              <a:rect l="l" t="t" r="r" b="b"/>
              <a:pathLst>
                <a:path w="810" h="1727" extrusionOk="0">
                  <a:moveTo>
                    <a:pt x="536" y="1"/>
                  </a:moveTo>
                  <a:lnTo>
                    <a:pt x="536" y="12"/>
                  </a:lnTo>
                  <a:cubicBezTo>
                    <a:pt x="524" y="36"/>
                    <a:pt x="512" y="60"/>
                    <a:pt x="500" y="84"/>
                  </a:cubicBezTo>
                  <a:cubicBezTo>
                    <a:pt x="488" y="120"/>
                    <a:pt x="464" y="179"/>
                    <a:pt x="464" y="191"/>
                  </a:cubicBezTo>
                  <a:cubicBezTo>
                    <a:pt x="452" y="215"/>
                    <a:pt x="441" y="239"/>
                    <a:pt x="441" y="262"/>
                  </a:cubicBezTo>
                  <a:cubicBezTo>
                    <a:pt x="441" y="298"/>
                    <a:pt x="441" y="322"/>
                    <a:pt x="441" y="346"/>
                  </a:cubicBezTo>
                  <a:cubicBezTo>
                    <a:pt x="441" y="477"/>
                    <a:pt x="464" y="596"/>
                    <a:pt x="476" y="715"/>
                  </a:cubicBezTo>
                  <a:cubicBezTo>
                    <a:pt x="488" y="786"/>
                    <a:pt x="512" y="858"/>
                    <a:pt x="524" y="929"/>
                  </a:cubicBezTo>
                  <a:cubicBezTo>
                    <a:pt x="548" y="989"/>
                    <a:pt x="572" y="1060"/>
                    <a:pt x="583" y="1132"/>
                  </a:cubicBezTo>
                  <a:cubicBezTo>
                    <a:pt x="607" y="1191"/>
                    <a:pt x="619" y="1251"/>
                    <a:pt x="619" y="1310"/>
                  </a:cubicBezTo>
                  <a:cubicBezTo>
                    <a:pt x="631" y="1370"/>
                    <a:pt x="619" y="1417"/>
                    <a:pt x="583" y="1465"/>
                  </a:cubicBezTo>
                  <a:cubicBezTo>
                    <a:pt x="560" y="1501"/>
                    <a:pt x="512" y="1525"/>
                    <a:pt x="476" y="1536"/>
                  </a:cubicBezTo>
                  <a:cubicBezTo>
                    <a:pt x="429" y="1548"/>
                    <a:pt x="381" y="1548"/>
                    <a:pt x="333" y="1548"/>
                  </a:cubicBezTo>
                  <a:lnTo>
                    <a:pt x="214" y="1548"/>
                  </a:lnTo>
                  <a:lnTo>
                    <a:pt x="95" y="1536"/>
                  </a:lnTo>
                  <a:lnTo>
                    <a:pt x="0" y="1525"/>
                  </a:lnTo>
                  <a:lnTo>
                    <a:pt x="0" y="1525"/>
                  </a:lnTo>
                  <a:cubicBezTo>
                    <a:pt x="0" y="1525"/>
                    <a:pt x="24" y="1560"/>
                    <a:pt x="71" y="1596"/>
                  </a:cubicBezTo>
                  <a:cubicBezTo>
                    <a:pt x="95" y="1632"/>
                    <a:pt x="131" y="1656"/>
                    <a:pt x="167" y="1667"/>
                  </a:cubicBezTo>
                  <a:cubicBezTo>
                    <a:pt x="191" y="1691"/>
                    <a:pt x="214" y="1703"/>
                    <a:pt x="238" y="1715"/>
                  </a:cubicBezTo>
                  <a:cubicBezTo>
                    <a:pt x="250" y="1715"/>
                    <a:pt x="262" y="1727"/>
                    <a:pt x="274" y="1727"/>
                  </a:cubicBezTo>
                  <a:lnTo>
                    <a:pt x="321" y="1727"/>
                  </a:lnTo>
                  <a:cubicBezTo>
                    <a:pt x="393" y="1727"/>
                    <a:pt x="452" y="1727"/>
                    <a:pt x="524" y="1703"/>
                  </a:cubicBezTo>
                  <a:cubicBezTo>
                    <a:pt x="691" y="1656"/>
                    <a:pt x="810" y="1489"/>
                    <a:pt x="798" y="1322"/>
                  </a:cubicBezTo>
                  <a:cubicBezTo>
                    <a:pt x="786" y="1239"/>
                    <a:pt x="774" y="1167"/>
                    <a:pt x="750" y="1084"/>
                  </a:cubicBezTo>
                  <a:cubicBezTo>
                    <a:pt x="726" y="1013"/>
                    <a:pt x="702" y="953"/>
                    <a:pt x="691" y="894"/>
                  </a:cubicBezTo>
                  <a:cubicBezTo>
                    <a:pt x="679" y="822"/>
                    <a:pt x="655" y="763"/>
                    <a:pt x="643" y="691"/>
                  </a:cubicBezTo>
                  <a:cubicBezTo>
                    <a:pt x="631" y="584"/>
                    <a:pt x="619" y="465"/>
                    <a:pt x="607" y="346"/>
                  </a:cubicBezTo>
                  <a:cubicBezTo>
                    <a:pt x="619" y="322"/>
                    <a:pt x="619" y="298"/>
                    <a:pt x="607" y="274"/>
                  </a:cubicBezTo>
                  <a:cubicBezTo>
                    <a:pt x="607" y="251"/>
                    <a:pt x="595" y="227"/>
                    <a:pt x="595" y="203"/>
                  </a:cubicBezTo>
                  <a:cubicBezTo>
                    <a:pt x="583" y="167"/>
                    <a:pt x="572" y="132"/>
                    <a:pt x="572" y="96"/>
                  </a:cubicBezTo>
                  <a:cubicBezTo>
                    <a:pt x="548" y="36"/>
                    <a:pt x="536" y="1"/>
                    <a:pt x="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5" name="Google Shape;475;p36"/>
            <p:cNvSpPr/>
            <p:nvPr/>
          </p:nvSpPr>
          <p:spPr>
            <a:xfrm rot="-1335172">
              <a:off x="8383618" y="874286"/>
              <a:ext cx="55597" cy="158175"/>
            </a:xfrm>
            <a:custGeom>
              <a:avLst/>
              <a:gdLst/>
              <a:ahLst/>
              <a:cxnLst/>
              <a:rect l="l" t="t" r="r" b="b"/>
              <a:pathLst>
                <a:path w="787" h="2239" extrusionOk="0">
                  <a:moveTo>
                    <a:pt x="477" y="0"/>
                  </a:moveTo>
                  <a:cubicBezTo>
                    <a:pt x="477" y="0"/>
                    <a:pt x="477" y="48"/>
                    <a:pt x="477" y="119"/>
                  </a:cubicBezTo>
                  <a:cubicBezTo>
                    <a:pt x="477" y="155"/>
                    <a:pt x="465" y="203"/>
                    <a:pt x="465" y="262"/>
                  </a:cubicBezTo>
                  <a:cubicBezTo>
                    <a:pt x="453" y="286"/>
                    <a:pt x="453" y="310"/>
                    <a:pt x="453" y="346"/>
                  </a:cubicBezTo>
                  <a:cubicBezTo>
                    <a:pt x="453" y="370"/>
                    <a:pt x="453" y="405"/>
                    <a:pt x="465" y="429"/>
                  </a:cubicBezTo>
                  <a:cubicBezTo>
                    <a:pt x="501" y="691"/>
                    <a:pt x="537" y="1024"/>
                    <a:pt x="584" y="1358"/>
                  </a:cubicBezTo>
                  <a:cubicBezTo>
                    <a:pt x="596" y="1441"/>
                    <a:pt x="620" y="1524"/>
                    <a:pt x="620" y="1608"/>
                  </a:cubicBezTo>
                  <a:cubicBezTo>
                    <a:pt x="632" y="1679"/>
                    <a:pt x="632" y="1751"/>
                    <a:pt x="620" y="1822"/>
                  </a:cubicBezTo>
                  <a:cubicBezTo>
                    <a:pt x="608" y="1882"/>
                    <a:pt x="572" y="1929"/>
                    <a:pt x="537" y="1977"/>
                  </a:cubicBezTo>
                  <a:cubicBezTo>
                    <a:pt x="489" y="2013"/>
                    <a:pt x="441" y="2036"/>
                    <a:pt x="394" y="2060"/>
                  </a:cubicBezTo>
                  <a:cubicBezTo>
                    <a:pt x="370" y="2060"/>
                    <a:pt x="346" y="2072"/>
                    <a:pt x="322" y="2084"/>
                  </a:cubicBezTo>
                  <a:cubicBezTo>
                    <a:pt x="298" y="2084"/>
                    <a:pt x="263" y="2096"/>
                    <a:pt x="239" y="2108"/>
                  </a:cubicBezTo>
                  <a:cubicBezTo>
                    <a:pt x="203" y="2120"/>
                    <a:pt x="156" y="2132"/>
                    <a:pt x="120" y="2144"/>
                  </a:cubicBezTo>
                  <a:lnTo>
                    <a:pt x="1" y="2179"/>
                  </a:lnTo>
                  <a:cubicBezTo>
                    <a:pt x="1" y="2179"/>
                    <a:pt x="48" y="2191"/>
                    <a:pt x="120" y="2215"/>
                  </a:cubicBezTo>
                  <a:cubicBezTo>
                    <a:pt x="167" y="2227"/>
                    <a:pt x="215" y="2227"/>
                    <a:pt x="263" y="2239"/>
                  </a:cubicBezTo>
                  <a:lnTo>
                    <a:pt x="346" y="2239"/>
                  </a:lnTo>
                  <a:cubicBezTo>
                    <a:pt x="370" y="2239"/>
                    <a:pt x="382" y="2239"/>
                    <a:pt x="394" y="2227"/>
                  </a:cubicBezTo>
                  <a:lnTo>
                    <a:pt x="453" y="2215"/>
                  </a:lnTo>
                  <a:cubicBezTo>
                    <a:pt x="525" y="2191"/>
                    <a:pt x="596" y="2144"/>
                    <a:pt x="656" y="2096"/>
                  </a:cubicBezTo>
                  <a:lnTo>
                    <a:pt x="679" y="2060"/>
                  </a:lnTo>
                  <a:lnTo>
                    <a:pt x="703" y="2036"/>
                  </a:lnTo>
                  <a:lnTo>
                    <a:pt x="703" y="2024"/>
                  </a:lnTo>
                  <a:lnTo>
                    <a:pt x="727" y="1989"/>
                  </a:lnTo>
                  <a:cubicBezTo>
                    <a:pt x="751" y="1953"/>
                    <a:pt x="763" y="1905"/>
                    <a:pt x="775" y="1858"/>
                  </a:cubicBezTo>
                  <a:cubicBezTo>
                    <a:pt x="787" y="1774"/>
                    <a:pt x="787" y="1679"/>
                    <a:pt x="775" y="1584"/>
                  </a:cubicBezTo>
                  <a:cubicBezTo>
                    <a:pt x="763" y="1501"/>
                    <a:pt x="751" y="1417"/>
                    <a:pt x="739" y="1334"/>
                  </a:cubicBezTo>
                  <a:cubicBezTo>
                    <a:pt x="691" y="1001"/>
                    <a:pt x="656" y="667"/>
                    <a:pt x="620" y="417"/>
                  </a:cubicBezTo>
                  <a:cubicBezTo>
                    <a:pt x="620" y="381"/>
                    <a:pt x="608" y="358"/>
                    <a:pt x="608" y="322"/>
                  </a:cubicBezTo>
                  <a:cubicBezTo>
                    <a:pt x="596" y="298"/>
                    <a:pt x="584" y="274"/>
                    <a:pt x="572" y="239"/>
                  </a:cubicBezTo>
                  <a:cubicBezTo>
                    <a:pt x="560" y="191"/>
                    <a:pt x="537" y="155"/>
                    <a:pt x="525" y="119"/>
                  </a:cubicBezTo>
                  <a:cubicBezTo>
                    <a:pt x="501" y="48"/>
                    <a:pt x="477" y="0"/>
                    <a:pt x="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6" name="Google Shape;476;p36"/>
            <p:cNvSpPr/>
            <p:nvPr/>
          </p:nvSpPr>
          <p:spPr>
            <a:xfrm rot="-1335172">
              <a:off x="8414920" y="921684"/>
              <a:ext cx="64003" cy="116989"/>
            </a:xfrm>
            <a:custGeom>
              <a:avLst/>
              <a:gdLst/>
              <a:ahLst/>
              <a:cxnLst/>
              <a:rect l="l" t="t" r="r" b="b"/>
              <a:pathLst>
                <a:path w="906" h="1656" extrusionOk="0">
                  <a:moveTo>
                    <a:pt x="870" y="1"/>
                  </a:moveTo>
                  <a:lnTo>
                    <a:pt x="858" y="25"/>
                  </a:lnTo>
                  <a:cubicBezTo>
                    <a:pt x="846" y="48"/>
                    <a:pt x="834" y="60"/>
                    <a:pt x="822" y="84"/>
                  </a:cubicBezTo>
                  <a:cubicBezTo>
                    <a:pt x="798" y="120"/>
                    <a:pt x="787" y="156"/>
                    <a:pt x="763" y="191"/>
                  </a:cubicBezTo>
                  <a:cubicBezTo>
                    <a:pt x="763" y="203"/>
                    <a:pt x="751" y="227"/>
                    <a:pt x="739" y="251"/>
                  </a:cubicBezTo>
                  <a:cubicBezTo>
                    <a:pt x="739" y="275"/>
                    <a:pt x="739" y="299"/>
                    <a:pt x="739" y="322"/>
                  </a:cubicBezTo>
                  <a:lnTo>
                    <a:pt x="739" y="668"/>
                  </a:lnTo>
                  <a:cubicBezTo>
                    <a:pt x="751" y="799"/>
                    <a:pt x="739" y="918"/>
                    <a:pt x="715" y="1037"/>
                  </a:cubicBezTo>
                  <a:cubicBezTo>
                    <a:pt x="703" y="1096"/>
                    <a:pt x="679" y="1144"/>
                    <a:pt x="656" y="1203"/>
                  </a:cubicBezTo>
                  <a:cubicBezTo>
                    <a:pt x="632" y="1251"/>
                    <a:pt x="596" y="1299"/>
                    <a:pt x="560" y="1334"/>
                  </a:cubicBezTo>
                  <a:cubicBezTo>
                    <a:pt x="525" y="1370"/>
                    <a:pt x="477" y="1406"/>
                    <a:pt x="441" y="1430"/>
                  </a:cubicBezTo>
                  <a:cubicBezTo>
                    <a:pt x="394" y="1453"/>
                    <a:pt x="346" y="1465"/>
                    <a:pt x="298" y="1489"/>
                  </a:cubicBezTo>
                  <a:cubicBezTo>
                    <a:pt x="286" y="1489"/>
                    <a:pt x="263" y="1489"/>
                    <a:pt x="239" y="1501"/>
                  </a:cubicBezTo>
                  <a:lnTo>
                    <a:pt x="191" y="1537"/>
                  </a:lnTo>
                  <a:lnTo>
                    <a:pt x="96" y="1584"/>
                  </a:lnTo>
                  <a:lnTo>
                    <a:pt x="1" y="1620"/>
                  </a:lnTo>
                  <a:lnTo>
                    <a:pt x="25" y="1620"/>
                  </a:lnTo>
                  <a:lnTo>
                    <a:pt x="96" y="1632"/>
                  </a:lnTo>
                  <a:cubicBezTo>
                    <a:pt x="132" y="1644"/>
                    <a:pt x="167" y="1656"/>
                    <a:pt x="215" y="1656"/>
                  </a:cubicBezTo>
                  <a:lnTo>
                    <a:pt x="286" y="1656"/>
                  </a:lnTo>
                  <a:cubicBezTo>
                    <a:pt x="298" y="1656"/>
                    <a:pt x="310" y="1656"/>
                    <a:pt x="322" y="1644"/>
                  </a:cubicBezTo>
                  <a:cubicBezTo>
                    <a:pt x="334" y="1644"/>
                    <a:pt x="346" y="1632"/>
                    <a:pt x="358" y="1632"/>
                  </a:cubicBezTo>
                  <a:cubicBezTo>
                    <a:pt x="417" y="1620"/>
                    <a:pt x="465" y="1596"/>
                    <a:pt x="525" y="1561"/>
                  </a:cubicBezTo>
                  <a:cubicBezTo>
                    <a:pt x="584" y="1537"/>
                    <a:pt x="632" y="1489"/>
                    <a:pt x="679" y="1442"/>
                  </a:cubicBezTo>
                  <a:lnTo>
                    <a:pt x="715" y="1406"/>
                  </a:lnTo>
                  <a:lnTo>
                    <a:pt x="715" y="1394"/>
                  </a:lnTo>
                  <a:lnTo>
                    <a:pt x="739" y="1370"/>
                  </a:lnTo>
                  <a:cubicBezTo>
                    <a:pt x="751" y="1346"/>
                    <a:pt x="775" y="1311"/>
                    <a:pt x="787" y="1275"/>
                  </a:cubicBezTo>
                  <a:cubicBezTo>
                    <a:pt x="822" y="1215"/>
                    <a:pt x="846" y="1144"/>
                    <a:pt x="858" y="1072"/>
                  </a:cubicBezTo>
                  <a:cubicBezTo>
                    <a:pt x="894" y="941"/>
                    <a:pt x="906" y="799"/>
                    <a:pt x="894" y="668"/>
                  </a:cubicBezTo>
                  <a:lnTo>
                    <a:pt x="894" y="334"/>
                  </a:lnTo>
                  <a:cubicBezTo>
                    <a:pt x="894" y="310"/>
                    <a:pt x="906" y="287"/>
                    <a:pt x="894" y="263"/>
                  </a:cubicBezTo>
                  <a:cubicBezTo>
                    <a:pt x="882" y="239"/>
                    <a:pt x="894" y="239"/>
                    <a:pt x="882" y="203"/>
                  </a:cubicBezTo>
                  <a:cubicBezTo>
                    <a:pt x="870" y="168"/>
                    <a:pt x="870" y="132"/>
                    <a:pt x="870" y="96"/>
                  </a:cubicBezTo>
                  <a:lnTo>
                    <a:pt x="8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7" name="Google Shape;477;p36"/>
            <p:cNvSpPr/>
            <p:nvPr/>
          </p:nvSpPr>
          <p:spPr>
            <a:xfrm rot="-1335172">
              <a:off x="8426562" y="948313"/>
              <a:ext cx="102646" cy="99610"/>
            </a:xfrm>
            <a:custGeom>
              <a:avLst/>
              <a:gdLst/>
              <a:ahLst/>
              <a:cxnLst/>
              <a:rect l="l" t="t" r="r" b="b"/>
              <a:pathLst>
                <a:path w="1453" h="1410" extrusionOk="0">
                  <a:moveTo>
                    <a:pt x="1453" y="1"/>
                  </a:moveTo>
                  <a:cubicBezTo>
                    <a:pt x="1453" y="1"/>
                    <a:pt x="1429" y="36"/>
                    <a:pt x="1393" y="72"/>
                  </a:cubicBezTo>
                  <a:cubicBezTo>
                    <a:pt x="1370" y="96"/>
                    <a:pt x="1346" y="120"/>
                    <a:pt x="1322" y="156"/>
                  </a:cubicBezTo>
                  <a:lnTo>
                    <a:pt x="1274" y="215"/>
                  </a:lnTo>
                  <a:cubicBezTo>
                    <a:pt x="1263" y="239"/>
                    <a:pt x="1251" y="251"/>
                    <a:pt x="1239" y="275"/>
                  </a:cubicBezTo>
                  <a:cubicBezTo>
                    <a:pt x="1203" y="370"/>
                    <a:pt x="1155" y="477"/>
                    <a:pt x="1096" y="596"/>
                  </a:cubicBezTo>
                  <a:cubicBezTo>
                    <a:pt x="1060" y="656"/>
                    <a:pt x="1036" y="715"/>
                    <a:pt x="1001" y="775"/>
                  </a:cubicBezTo>
                  <a:cubicBezTo>
                    <a:pt x="977" y="834"/>
                    <a:pt x="941" y="894"/>
                    <a:pt x="905" y="941"/>
                  </a:cubicBezTo>
                  <a:cubicBezTo>
                    <a:pt x="870" y="1001"/>
                    <a:pt x="834" y="1048"/>
                    <a:pt x="798" y="1096"/>
                  </a:cubicBezTo>
                  <a:cubicBezTo>
                    <a:pt x="774" y="1120"/>
                    <a:pt x="751" y="1132"/>
                    <a:pt x="727" y="1144"/>
                  </a:cubicBezTo>
                  <a:cubicBezTo>
                    <a:pt x="703" y="1168"/>
                    <a:pt x="679" y="1179"/>
                    <a:pt x="655" y="1191"/>
                  </a:cubicBezTo>
                  <a:cubicBezTo>
                    <a:pt x="584" y="1218"/>
                    <a:pt x="506" y="1232"/>
                    <a:pt x="426" y="1232"/>
                  </a:cubicBezTo>
                  <a:cubicBezTo>
                    <a:pt x="399" y="1232"/>
                    <a:pt x="373" y="1230"/>
                    <a:pt x="346" y="1227"/>
                  </a:cubicBezTo>
                  <a:lnTo>
                    <a:pt x="310" y="1227"/>
                  </a:lnTo>
                  <a:cubicBezTo>
                    <a:pt x="304" y="1221"/>
                    <a:pt x="298" y="1218"/>
                    <a:pt x="294" y="1218"/>
                  </a:cubicBezTo>
                  <a:cubicBezTo>
                    <a:pt x="289" y="1218"/>
                    <a:pt x="286" y="1221"/>
                    <a:pt x="286" y="1227"/>
                  </a:cubicBezTo>
                  <a:lnTo>
                    <a:pt x="215" y="1227"/>
                  </a:lnTo>
                  <a:lnTo>
                    <a:pt x="108" y="1239"/>
                  </a:lnTo>
                  <a:lnTo>
                    <a:pt x="0" y="1251"/>
                  </a:lnTo>
                  <a:cubicBezTo>
                    <a:pt x="0" y="1251"/>
                    <a:pt x="36" y="1275"/>
                    <a:pt x="84" y="1310"/>
                  </a:cubicBezTo>
                  <a:cubicBezTo>
                    <a:pt x="120" y="1322"/>
                    <a:pt x="155" y="1346"/>
                    <a:pt x="191" y="1358"/>
                  </a:cubicBezTo>
                  <a:lnTo>
                    <a:pt x="250" y="1394"/>
                  </a:lnTo>
                  <a:cubicBezTo>
                    <a:pt x="274" y="1406"/>
                    <a:pt x="310" y="1406"/>
                    <a:pt x="334" y="1406"/>
                  </a:cubicBezTo>
                  <a:cubicBezTo>
                    <a:pt x="365" y="1408"/>
                    <a:pt x="396" y="1410"/>
                    <a:pt x="427" y="1410"/>
                  </a:cubicBezTo>
                  <a:cubicBezTo>
                    <a:pt x="527" y="1410"/>
                    <a:pt x="627" y="1394"/>
                    <a:pt x="727" y="1358"/>
                  </a:cubicBezTo>
                  <a:cubicBezTo>
                    <a:pt x="762" y="1334"/>
                    <a:pt x="786" y="1322"/>
                    <a:pt x="822" y="1299"/>
                  </a:cubicBezTo>
                  <a:cubicBezTo>
                    <a:pt x="858" y="1275"/>
                    <a:pt x="893" y="1251"/>
                    <a:pt x="917" y="1227"/>
                  </a:cubicBezTo>
                  <a:cubicBezTo>
                    <a:pt x="965" y="1168"/>
                    <a:pt x="1012" y="1108"/>
                    <a:pt x="1048" y="1048"/>
                  </a:cubicBezTo>
                  <a:cubicBezTo>
                    <a:pt x="1096" y="977"/>
                    <a:pt x="1120" y="918"/>
                    <a:pt x="1155" y="858"/>
                  </a:cubicBezTo>
                  <a:lnTo>
                    <a:pt x="1251" y="679"/>
                  </a:lnTo>
                  <a:cubicBezTo>
                    <a:pt x="1298" y="560"/>
                    <a:pt x="1358" y="453"/>
                    <a:pt x="1393" y="358"/>
                  </a:cubicBezTo>
                  <a:cubicBezTo>
                    <a:pt x="1405" y="334"/>
                    <a:pt x="1417" y="310"/>
                    <a:pt x="1429" y="286"/>
                  </a:cubicBezTo>
                  <a:cubicBezTo>
                    <a:pt x="1441" y="263"/>
                    <a:pt x="1429" y="263"/>
                    <a:pt x="1441" y="215"/>
                  </a:cubicBezTo>
                  <a:cubicBezTo>
                    <a:pt x="1453" y="179"/>
                    <a:pt x="1453" y="144"/>
                    <a:pt x="1453" y="108"/>
                  </a:cubicBezTo>
                  <a:lnTo>
                    <a:pt x="14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8" name="Google Shape;478;p36"/>
            <p:cNvSpPr/>
            <p:nvPr/>
          </p:nvSpPr>
          <p:spPr>
            <a:xfrm rot="-1335172">
              <a:off x="8463426" y="963367"/>
              <a:ext cx="101798" cy="98762"/>
            </a:xfrm>
            <a:custGeom>
              <a:avLst/>
              <a:gdLst/>
              <a:ahLst/>
              <a:cxnLst/>
              <a:rect l="l" t="t" r="r" b="b"/>
              <a:pathLst>
                <a:path w="1441" h="1398" extrusionOk="0">
                  <a:moveTo>
                    <a:pt x="1441" y="1"/>
                  </a:moveTo>
                  <a:lnTo>
                    <a:pt x="1381" y="72"/>
                  </a:lnTo>
                  <a:lnTo>
                    <a:pt x="1310" y="155"/>
                  </a:lnTo>
                  <a:cubicBezTo>
                    <a:pt x="1298" y="167"/>
                    <a:pt x="1286" y="191"/>
                    <a:pt x="1262" y="203"/>
                  </a:cubicBezTo>
                  <a:cubicBezTo>
                    <a:pt x="1250" y="227"/>
                    <a:pt x="1239" y="251"/>
                    <a:pt x="1239" y="274"/>
                  </a:cubicBezTo>
                  <a:cubicBezTo>
                    <a:pt x="1191" y="370"/>
                    <a:pt x="1143" y="477"/>
                    <a:pt x="1084" y="584"/>
                  </a:cubicBezTo>
                  <a:lnTo>
                    <a:pt x="1000" y="763"/>
                  </a:lnTo>
                  <a:cubicBezTo>
                    <a:pt x="965" y="822"/>
                    <a:pt x="929" y="882"/>
                    <a:pt x="893" y="941"/>
                  </a:cubicBezTo>
                  <a:cubicBezTo>
                    <a:pt x="869" y="989"/>
                    <a:pt x="834" y="1036"/>
                    <a:pt x="786" y="1084"/>
                  </a:cubicBezTo>
                  <a:cubicBezTo>
                    <a:pt x="762" y="1108"/>
                    <a:pt x="750" y="1120"/>
                    <a:pt x="727" y="1144"/>
                  </a:cubicBezTo>
                  <a:cubicBezTo>
                    <a:pt x="703" y="1156"/>
                    <a:pt x="679" y="1167"/>
                    <a:pt x="643" y="1179"/>
                  </a:cubicBezTo>
                  <a:cubicBezTo>
                    <a:pt x="572" y="1206"/>
                    <a:pt x="494" y="1220"/>
                    <a:pt x="419" y="1220"/>
                  </a:cubicBezTo>
                  <a:cubicBezTo>
                    <a:pt x="394" y="1220"/>
                    <a:pt x="369" y="1218"/>
                    <a:pt x="346" y="1215"/>
                  </a:cubicBezTo>
                  <a:lnTo>
                    <a:pt x="274" y="1215"/>
                  </a:lnTo>
                  <a:lnTo>
                    <a:pt x="203" y="1227"/>
                  </a:lnTo>
                  <a:lnTo>
                    <a:pt x="96" y="1227"/>
                  </a:lnTo>
                  <a:lnTo>
                    <a:pt x="0" y="1239"/>
                  </a:lnTo>
                  <a:cubicBezTo>
                    <a:pt x="0" y="1239"/>
                    <a:pt x="24" y="1263"/>
                    <a:pt x="84" y="1298"/>
                  </a:cubicBezTo>
                  <a:cubicBezTo>
                    <a:pt x="107" y="1310"/>
                    <a:pt x="143" y="1334"/>
                    <a:pt x="179" y="1346"/>
                  </a:cubicBezTo>
                  <a:lnTo>
                    <a:pt x="250" y="1382"/>
                  </a:lnTo>
                  <a:cubicBezTo>
                    <a:pt x="274" y="1394"/>
                    <a:pt x="298" y="1394"/>
                    <a:pt x="322" y="1394"/>
                  </a:cubicBezTo>
                  <a:cubicBezTo>
                    <a:pt x="353" y="1396"/>
                    <a:pt x="384" y="1398"/>
                    <a:pt x="416" y="1398"/>
                  </a:cubicBezTo>
                  <a:cubicBezTo>
                    <a:pt x="519" y="1398"/>
                    <a:pt x="624" y="1382"/>
                    <a:pt x="715" y="1346"/>
                  </a:cubicBezTo>
                  <a:cubicBezTo>
                    <a:pt x="750" y="1334"/>
                    <a:pt x="786" y="1310"/>
                    <a:pt x="810" y="1287"/>
                  </a:cubicBezTo>
                  <a:cubicBezTo>
                    <a:pt x="846" y="1275"/>
                    <a:pt x="881" y="1239"/>
                    <a:pt x="905" y="1215"/>
                  </a:cubicBezTo>
                  <a:cubicBezTo>
                    <a:pt x="965" y="1156"/>
                    <a:pt x="1012" y="1096"/>
                    <a:pt x="1048" y="1036"/>
                  </a:cubicBezTo>
                  <a:cubicBezTo>
                    <a:pt x="1084" y="977"/>
                    <a:pt x="1119" y="917"/>
                    <a:pt x="1143" y="846"/>
                  </a:cubicBezTo>
                  <a:cubicBezTo>
                    <a:pt x="1179" y="786"/>
                    <a:pt x="1203" y="727"/>
                    <a:pt x="1239" y="667"/>
                  </a:cubicBezTo>
                  <a:cubicBezTo>
                    <a:pt x="1298" y="560"/>
                    <a:pt x="1346" y="441"/>
                    <a:pt x="1393" y="346"/>
                  </a:cubicBezTo>
                  <a:cubicBezTo>
                    <a:pt x="1405" y="322"/>
                    <a:pt x="1417" y="310"/>
                    <a:pt x="1417" y="286"/>
                  </a:cubicBezTo>
                  <a:cubicBezTo>
                    <a:pt x="1429" y="251"/>
                    <a:pt x="1429" y="239"/>
                    <a:pt x="1429" y="215"/>
                  </a:cubicBezTo>
                  <a:cubicBezTo>
                    <a:pt x="1441" y="167"/>
                    <a:pt x="1441" y="132"/>
                    <a:pt x="1441" y="96"/>
                  </a:cubicBezTo>
                  <a:lnTo>
                    <a:pt x="144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9" name="Google Shape;479;p36"/>
            <p:cNvSpPr/>
            <p:nvPr/>
          </p:nvSpPr>
          <p:spPr>
            <a:xfrm rot="-1335172">
              <a:off x="7760886" y="253560"/>
              <a:ext cx="995938" cy="1249150"/>
            </a:xfrm>
            <a:custGeom>
              <a:avLst/>
              <a:gdLst/>
              <a:ahLst/>
              <a:cxnLst/>
              <a:rect l="l" t="t" r="r" b="b"/>
              <a:pathLst>
                <a:path w="14098" h="17682" extrusionOk="0">
                  <a:moveTo>
                    <a:pt x="751" y="0"/>
                  </a:moveTo>
                  <a:cubicBezTo>
                    <a:pt x="656" y="0"/>
                    <a:pt x="584" y="36"/>
                    <a:pt x="525" y="108"/>
                  </a:cubicBezTo>
                  <a:lnTo>
                    <a:pt x="501" y="120"/>
                  </a:lnTo>
                  <a:cubicBezTo>
                    <a:pt x="1" y="596"/>
                    <a:pt x="322" y="1727"/>
                    <a:pt x="501" y="2310"/>
                  </a:cubicBezTo>
                  <a:cubicBezTo>
                    <a:pt x="727" y="3013"/>
                    <a:pt x="1072" y="3668"/>
                    <a:pt x="1537" y="4239"/>
                  </a:cubicBezTo>
                  <a:cubicBezTo>
                    <a:pt x="2430" y="5370"/>
                    <a:pt x="3620" y="6239"/>
                    <a:pt x="4811" y="7025"/>
                  </a:cubicBezTo>
                  <a:cubicBezTo>
                    <a:pt x="5561" y="7525"/>
                    <a:pt x="6561" y="7990"/>
                    <a:pt x="7121" y="8716"/>
                  </a:cubicBezTo>
                  <a:cubicBezTo>
                    <a:pt x="8204" y="10121"/>
                    <a:pt x="8954" y="9740"/>
                    <a:pt x="9192" y="10633"/>
                  </a:cubicBezTo>
                  <a:cubicBezTo>
                    <a:pt x="9442" y="11514"/>
                    <a:pt x="10502" y="12073"/>
                    <a:pt x="10228" y="12597"/>
                  </a:cubicBezTo>
                  <a:cubicBezTo>
                    <a:pt x="10002" y="13014"/>
                    <a:pt x="9609" y="14276"/>
                    <a:pt x="9466" y="14788"/>
                  </a:cubicBezTo>
                  <a:cubicBezTo>
                    <a:pt x="9431" y="14859"/>
                    <a:pt x="9383" y="14931"/>
                    <a:pt x="9300" y="14978"/>
                  </a:cubicBezTo>
                  <a:lnTo>
                    <a:pt x="9264" y="14990"/>
                  </a:lnTo>
                  <a:cubicBezTo>
                    <a:pt x="9240" y="15002"/>
                    <a:pt x="9216" y="15002"/>
                    <a:pt x="9192" y="15002"/>
                  </a:cubicBezTo>
                  <a:cubicBezTo>
                    <a:pt x="7883" y="15133"/>
                    <a:pt x="6823" y="15955"/>
                    <a:pt x="6275" y="16467"/>
                  </a:cubicBezTo>
                  <a:lnTo>
                    <a:pt x="6216" y="16526"/>
                  </a:lnTo>
                  <a:cubicBezTo>
                    <a:pt x="6180" y="16562"/>
                    <a:pt x="6132" y="16610"/>
                    <a:pt x="6109" y="16622"/>
                  </a:cubicBezTo>
                  <a:cubicBezTo>
                    <a:pt x="6097" y="16633"/>
                    <a:pt x="6085" y="16657"/>
                    <a:pt x="6073" y="16669"/>
                  </a:cubicBezTo>
                  <a:cubicBezTo>
                    <a:pt x="5954" y="16788"/>
                    <a:pt x="5966" y="16979"/>
                    <a:pt x="6109" y="17074"/>
                  </a:cubicBezTo>
                  <a:lnTo>
                    <a:pt x="6216" y="17134"/>
                  </a:lnTo>
                  <a:cubicBezTo>
                    <a:pt x="6240" y="17157"/>
                    <a:pt x="6275" y="17169"/>
                    <a:pt x="6311" y="17193"/>
                  </a:cubicBezTo>
                  <a:lnTo>
                    <a:pt x="6347" y="17205"/>
                  </a:lnTo>
                  <a:lnTo>
                    <a:pt x="6418" y="17229"/>
                  </a:lnTo>
                  <a:lnTo>
                    <a:pt x="6502" y="17276"/>
                  </a:lnTo>
                  <a:lnTo>
                    <a:pt x="6561" y="17300"/>
                  </a:lnTo>
                  <a:cubicBezTo>
                    <a:pt x="6633" y="17324"/>
                    <a:pt x="6692" y="17336"/>
                    <a:pt x="6752" y="17360"/>
                  </a:cubicBezTo>
                  <a:lnTo>
                    <a:pt x="6823" y="17372"/>
                  </a:lnTo>
                  <a:lnTo>
                    <a:pt x="6894" y="17384"/>
                  </a:lnTo>
                  <a:cubicBezTo>
                    <a:pt x="6900" y="17389"/>
                    <a:pt x="6909" y="17392"/>
                    <a:pt x="6918" y="17392"/>
                  </a:cubicBezTo>
                  <a:cubicBezTo>
                    <a:pt x="6927" y="17392"/>
                    <a:pt x="6936" y="17389"/>
                    <a:pt x="6942" y="17384"/>
                  </a:cubicBezTo>
                  <a:cubicBezTo>
                    <a:pt x="6966" y="17395"/>
                    <a:pt x="6990" y="17395"/>
                    <a:pt x="7014" y="17395"/>
                  </a:cubicBezTo>
                  <a:lnTo>
                    <a:pt x="7287" y="17395"/>
                  </a:lnTo>
                  <a:cubicBezTo>
                    <a:pt x="7454" y="17395"/>
                    <a:pt x="7621" y="17372"/>
                    <a:pt x="7787" y="17324"/>
                  </a:cubicBezTo>
                  <a:lnTo>
                    <a:pt x="7847" y="17300"/>
                  </a:lnTo>
                  <a:lnTo>
                    <a:pt x="7859" y="17300"/>
                  </a:lnTo>
                  <a:lnTo>
                    <a:pt x="7930" y="17276"/>
                  </a:lnTo>
                  <a:lnTo>
                    <a:pt x="8002" y="17253"/>
                  </a:lnTo>
                  <a:lnTo>
                    <a:pt x="8073" y="17229"/>
                  </a:lnTo>
                  <a:lnTo>
                    <a:pt x="8133" y="17205"/>
                  </a:lnTo>
                  <a:lnTo>
                    <a:pt x="8192" y="17169"/>
                  </a:lnTo>
                  <a:lnTo>
                    <a:pt x="8204" y="17169"/>
                  </a:lnTo>
                  <a:lnTo>
                    <a:pt x="8252" y="17145"/>
                  </a:lnTo>
                  <a:lnTo>
                    <a:pt x="8311" y="17122"/>
                  </a:lnTo>
                  <a:lnTo>
                    <a:pt x="8395" y="17074"/>
                  </a:lnTo>
                  <a:lnTo>
                    <a:pt x="8454" y="17038"/>
                  </a:lnTo>
                  <a:lnTo>
                    <a:pt x="8502" y="17003"/>
                  </a:lnTo>
                  <a:lnTo>
                    <a:pt x="8538" y="16979"/>
                  </a:lnTo>
                  <a:lnTo>
                    <a:pt x="8549" y="16967"/>
                  </a:lnTo>
                  <a:cubicBezTo>
                    <a:pt x="8561" y="16955"/>
                    <a:pt x="8561" y="16955"/>
                    <a:pt x="8573" y="16943"/>
                  </a:cubicBezTo>
                  <a:cubicBezTo>
                    <a:pt x="8621" y="16907"/>
                    <a:pt x="8669" y="16872"/>
                    <a:pt x="8716" y="16836"/>
                  </a:cubicBezTo>
                  <a:lnTo>
                    <a:pt x="8716" y="16836"/>
                  </a:lnTo>
                  <a:lnTo>
                    <a:pt x="8597" y="16979"/>
                  </a:lnTo>
                  <a:lnTo>
                    <a:pt x="8538" y="17038"/>
                  </a:lnTo>
                  <a:lnTo>
                    <a:pt x="8514" y="17062"/>
                  </a:lnTo>
                  <a:lnTo>
                    <a:pt x="8478" y="17122"/>
                  </a:lnTo>
                  <a:lnTo>
                    <a:pt x="8454" y="17145"/>
                  </a:lnTo>
                  <a:cubicBezTo>
                    <a:pt x="8454" y="17157"/>
                    <a:pt x="8442" y="17157"/>
                    <a:pt x="8442" y="17169"/>
                  </a:cubicBezTo>
                  <a:lnTo>
                    <a:pt x="8407" y="17205"/>
                  </a:lnTo>
                  <a:cubicBezTo>
                    <a:pt x="8359" y="17288"/>
                    <a:pt x="8311" y="17372"/>
                    <a:pt x="8288" y="17467"/>
                  </a:cubicBezTo>
                  <a:lnTo>
                    <a:pt x="8288" y="17491"/>
                  </a:lnTo>
                  <a:cubicBezTo>
                    <a:pt x="8276" y="17503"/>
                    <a:pt x="8276" y="17515"/>
                    <a:pt x="8288" y="17526"/>
                  </a:cubicBezTo>
                  <a:lnTo>
                    <a:pt x="8288" y="17538"/>
                  </a:lnTo>
                  <a:cubicBezTo>
                    <a:pt x="8276" y="17550"/>
                    <a:pt x="8276" y="17562"/>
                    <a:pt x="8288" y="17574"/>
                  </a:cubicBezTo>
                  <a:cubicBezTo>
                    <a:pt x="8288" y="17586"/>
                    <a:pt x="8288" y="17610"/>
                    <a:pt x="8299" y="17622"/>
                  </a:cubicBezTo>
                  <a:lnTo>
                    <a:pt x="8311" y="17634"/>
                  </a:lnTo>
                  <a:lnTo>
                    <a:pt x="8323" y="17645"/>
                  </a:lnTo>
                  <a:cubicBezTo>
                    <a:pt x="8335" y="17657"/>
                    <a:pt x="8347" y="17669"/>
                    <a:pt x="8371" y="17681"/>
                  </a:cubicBezTo>
                  <a:lnTo>
                    <a:pt x="8395" y="17681"/>
                  </a:lnTo>
                  <a:cubicBezTo>
                    <a:pt x="8597" y="17622"/>
                    <a:pt x="9728" y="16574"/>
                    <a:pt x="10323" y="16383"/>
                  </a:cubicBezTo>
                  <a:cubicBezTo>
                    <a:pt x="10347" y="16383"/>
                    <a:pt x="10383" y="16372"/>
                    <a:pt x="10407" y="16372"/>
                  </a:cubicBezTo>
                  <a:lnTo>
                    <a:pt x="10454" y="16360"/>
                  </a:lnTo>
                  <a:cubicBezTo>
                    <a:pt x="10478" y="16348"/>
                    <a:pt x="10490" y="16348"/>
                    <a:pt x="10514" y="16348"/>
                  </a:cubicBezTo>
                  <a:lnTo>
                    <a:pt x="10800" y="16348"/>
                  </a:lnTo>
                  <a:cubicBezTo>
                    <a:pt x="10824" y="16336"/>
                    <a:pt x="10847" y="16336"/>
                    <a:pt x="10883" y="16324"/>
                  </a:cubicBezTo>
                  <a:cubicBezTo>
                    <a:pt x="10907" y="16312"/>
                    <a:pt x="10931" y="16300"/>
                    <a:pt x="10955" y="16276"/>
                  </a:cubicBezTo>
                  <a:lnTo>
                    <a:pt x="11002" y="16264"/>
                  </a:lnTo>
                  <a:cubicBezTo>
                    <a:pt x="11383" y="15991"/>
                    <a:pt x="11740" y="15693"/>
                    <a:pt x="12074" y="15371"/>
                  </a:cubicBezTo>
                  <a:cubicBezTo>
                    <a:pt x="13622" y="13978"/>
                    <a:pt x="12574" y="13490"/>
                    <a:pt x="13336" y="12395"/>
                  </a:cubicBezTo>
                  <a:cubicBezTo>
                    <a:pt x="14098" y="11311"/>
                    <a:pt x="13181" y="11811"/>
                    <a:pt x="13264" y="10216"/>
                  </a:cubicBezTo>
                  <a:cubicBezTo>
                    <a:pt x="13336" y="8632"/>
                    <a:pt x="12990" y="9240"/>
                    <a:pt x="12288" y="7930"/>
                  </a:cubicBezTo>
                  <a:cubicBezTo>
                    <a:pt x="11586" y="6620"/>
                    <a:pt x="10978" y="7180"/>
                    <a:pt x="10121" y="6120"/>
                  </a:cubicBezTo>
                  <a:cubicBezTo>
                    <a:pt x="9683" y="5564"/>
                    <a:pt x="9023" y="5238"/>
                    <a:pt x="8324" y="5238"/>
                  </a:cubicBezTo>
                  <a:cubicBezTo>
                    <a:pt x="8245" y="5238"/>
                    <a:pt x="8165" y="5243"/>
                    <a:pt x="8085" y="5251"/>
                  </a:cubicBezTo>
                  <a:cubicBezTo>
                    <a:pt x="7156" y="4013"/>
                    <a:pt x="5847" y="3048"/>
                    <a:pt x="4561" y="2203"/>
                  </a:cubicBezTo>
                  <a:cubicBezTo>
                    <a:pt x="3370" y="1417"/>
                    <a:pt x="2061" y="834"/>
                    <a:pt x="870" y="60"/>
                  </a:cubicBezTo>
                  <a:cubicBezTo>
                    <a:pt x="834" y="36"/>
                    <a:pt x="798" y="12"/>
                    <a:pt x="7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0" name="Google Shape;480;p36"/>
            <p:cNvSpPr/>
            <p:nvPr/>
          </p:nvSpPr>
          <p:spPr>
            <a:xfrm rot="-1335172">
              <a:off x="7747236" y="540801"/>
              <a:ext cx="60401" cy="57293"/>
            </a:xfrm>
            <a:custGeom>
              <a:avLst/>
              <a:gdLst/>
              <a:ahLst/>
              <a:cxnLst/>
              <a:rect l="l" t="t" r="r" b="b"/>
              <a:pathLst>
                <a:path w="855" h="811" extrusionOk="0">
                  <a:moveTo>
                    <a:pt x="410" y="1"/>
                  </a:moveTo>
                  <a:cubicBezTo>
                    <a:pt x="200" y="1"/>
                    <a:pt x="1" y="167"/>
                    <a:pt x="9" y="412"/>
                  </a:cubicBezTo>
                  <a:cubicBezTo>
                    <a:pt x="9" y="652"/>
                    <a:pt x="207" y="811"/>
                    <a:pt x="413" y="811"/>
                  </a:cubicBezTo>
                  <a:cubicBezTo>
                    <a:pt x="514" y="811"/>
                    <a:pt x="617" y="772"/>
                    <a:pt x="700" y="686"/>
                  </a:cubicBezTo>
                  <a:cubicBezTo>
                    <a:pt x="854" y="519"/>
                    <a:pt x="842" y="269"/>
                    <a:pt x="688" y="115"/>
                  </a:cubicBezTo>
                  <a:cubicBezTo>
                    <a:pt x="605" y="36"/>
                    <a:pt x="506" y="1"/>
                    <a:pt x="4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1" name="Google Shape;481;p36"/>
            <p:cNvSpPr/>
            <p:nvPr/>
          </p:nvSpPr>
          <p:spPr>
            <a:xfrm rot="-1335172">
              <a:off x="7766410" y="559962"/>
              <a:ext cx="20275" cy="19851"/>
            </a:xfrm>
            <a:custGeom>
              <a:avLst/>
              <a:gdLst/>
              <a:ahLst/>
              <a:cxnLst/>
              <a:rect l="l" t="t" r="r" b="b"/>
              <a:pathLst>
                <a:path w="287" h="281" extrusionOk="0">
                  <a:moveTo>
                    <a:pt x="144" y="0"/>
                  </a:moveTo>
                  <a:cubicBezTo>
                    <a:pt x="72" y="0"/>
                    <a:pt x="1" y="54"/>
                    <a:pt x="1" y="134"/>
                  </a:cubicBezTo>
                  <a:cubicBezTo>
                    <a:pt x="1" y="224"/>
                    <a:pt x="73" y="280"/>
                    <a:pt x="146" y="280"/>
                  </a:cubicBezTo>
                  <a:cubicBezTo>
                    <a:pt x="179" y="280"/>
                    <a:pt x="213" y="268"/>
                    <a:pt x="239" y="242"/>
                  </a:cubicBezTo>
                  <a:cubicBezTo>
                    <a:pt x="287" y="182"/>
                    <a:pt x="287" y="99"/>
                    <a:pt x="239" y="39"/>
                  </a:cubicBezTo>
                  <a:cubicBezTo>
                    <a:pt x="212" y="12"/>
                    <a:pt x="178" y="0"/>
                    <a:pt x="1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2" name="Google Shape;482;p36"/>
            <p:cNvSpPr/>
            <p:nvPr/>
          </p:nvSpPr>
          <p:spPr>
            <a:xfrm rot="-1335172">
              <a:off x="7760886" y="253560"/>
              <a:ext cx="995938" cy="1249150"/>
            </a:xfrm>
            <a:custGeom>
              <a:avLst/>
              <a:gdLst/>
              <a:ahLst/>
              <a:cxnLst/>
              <a:rect l="l" t="t" r="r" b="b"/>
              <a:pathLst>
                <a:path w="14098" h="17682" extrusionOk="0">
                  <a:moveTo>
                    <a:pt x="751" y="0"/>
                  </a:moveTo>
                  <a:cubicBezTo>
                    <a:pt x="656" y="0"/>
                    <a:pt x="584" y="36"/>
                    <a:pt x="525" y="108"/>
                  </a:cubicBezTo>
                  <a:lnTo>
                    <a:pt x="501" y="120"/>
                  </a:lnTo>
                  <a:cubicBezTo>
                    <a:pt x="1" y="596"/>
                    <a:pt x="322" y="1727"/>
                    <a:pt x="501" y="2310"/>
                  </a:cubicBezTo>
                  <a:cubicBezTo>
                    <a:pt x="727" y="3013"/>
                    <a:pt x="1072" y="3668"/>
                    <a:pt x="1537" y="4239"/>
                  </a:cubicBezTo>
                  <a:cubicBezTo>
                    <a:pt x="2430" y="5370"/>
                    <a:pt x="3620" y="6239"/>
                    <a:pt x="4811" y="7025"/>
                  </a:cubicBezTo>
                  <a:cubicBezTo>
                    <a:pt x="5561" y="7525"/>
                    <a:pt x="6561" y="7990"/>
                    <a:pt x="7121" y="8716"/>
                  </a:cubicBezTo>
                  <a:cubicBezTo>
                    <a:pt x="8204" y="10121"/>
                    <a:pt x="8954" y="9740"/>
                    <a:pt x="9192" y="10633"/>
                  </a:cubicBezTo>
                  <a:cubicBezTo>
                    <a:pt x="9442" y="11514"/>
                    <a:pt x="10502" y="12073"/>
                    <a:pt x="10228" y="12597"/>
                  </a:cubicBezTo>
                  <a:cubicBezTo>
                    <a:pt x="10002" y="13014"/>
                    <a:pt x="9609" y="14276"/>
                    <a:pt x="9466" y="14788"/>
                  </a:cubicBezTo>
                  <a:cubicBezTo>
                    <a:pt x="9431" y="14859"/>
                    <a:pt x="9383" y="14931"/>
                    <a:pt x="9300" y="14978"/>
                  </a:cubicBezTo>
                  <a:lnTo>
                    <a:pt x="9264" y="14990"/>
                  </a:lnTo>
                  <a:cubicBezTo>
                    <a:pt x="9240" y="15002"/>
                    <a:pt x="9216" y="15002"/>
                    <a:pt x="9192" y="15002"/>
                  </a:cubicBezTo>
                  <a:cubicBezTo>
                    <a:pt x="7883" y="15133"/>
                    <a:pt x="6823" y="15955"/>
                    <a:pt x="6275" y="16467"/>
                  </a:cubicBezTo>
                  <a:lnTo>
                    <a:pt x="6216" y="16526"/>
                  </a:lnTo>
                  <a:cubicBezTo>
                    <a:pt x="6180" y="16562"/>
                    <a:pt x="6132" y="16610"/>
                    <a:pt x="6109" y="16622"/>
                  </a:cubicBezTo>
                  <a:cubicBezTo>
                    <a:pt x="6097" y="16633"/>
                    <a:pt x="6085" y="16657"/>
                    <a:pt x="6073" y="16669"/>
                  </a:cubicBezTo>
                  <a:cubicBezTo>
                    <a:pt x="5954" y="16788"/>
                    <a:pt x="5966" y="16979"/>
                    <a:pt x="6109" y="17074"/>
                  </a:cubicBezTo>
                  <a:lnTo>
                    <a:pt x="6216" y="17134"/>
                  </a:lnTo>
                  <a:cubicBezTo>
                    <a:pt x="6240" y="17157"/>
                    <a:pt x="6275" y="17169"/>
                    <a:pt x="6311" y="17193"/>
                  </a:cubicBezTo>
                  <a:lnTo>
                    <a:pt x="6347" y="17205"/>
                  </a:lnTo>
                  <a:lnTo>
                    <a:pt x="6418" y="17229"/>
                  </a:lnTo>
                  <a:lnTo>
                    <a:pt x="6502" y="17276"/>
                  </a:lnTo>
                  <a:lnTo>
                    <a:pt x="6561" y="17300"/>
                  </a:lnTo>
                  <a:cubicBezTo>
                    <a:pt x="6633" y="17324"/>
                    <a:pt x="6692" y="17336"/>
                    <a:pt x="6752" y="17360"/>
                  </a:cubicBezTo>
                  <a:lnTo>
                    <a:pt x="6823" y="17372"/>
                  </a:lnTo>
                  <a:lnTo>
                    <a:pt x="6894" y="17384"/>
                  </a:lnTo>
                  <a:cubicBezTo>
                    <a:pt x="6900" y="17389"/>
                    <a:pt x="6909" y="17392"/>
                    <a:pt x="6918" y="17392"/>
                  </a:cubicBezTo>
                  <a:cubicBezTo>
                    <a:pt x="6927" y="17392"/>
                    <a:pt x="6936" y="17389"/>
                    <a:pt x="6942" y="17384"/>
                  </a:cubicBezTo>
                  <a:cubicBezTo>
                    <a:pt x="6966" y="17395"/>
                    <a:pt x="6990" y="17395"/>
                    <a:pt x="7014" y="17395"/>
                  </a:cubicBezTo>
                  <a:lnTo>
                    <a:pt x="7287" y="17395"/>
                  </a:lnTo>
                  <a:cubicBezTo>
                    <a:pt x="7454" y="17395"/>
                    <a:pt x="7621" y="17372"/>
                    <a:pt x="7787" y="17324"/>
                  </a:cubicBezTo>
                  <a:lnTo>
                    <a:pt x="7847" y="17300"/>
                  </a:lnTo>
                  <a:lnTo>
                    <a:pt x="7859" y="17300"/>
                  </a:lnTo>
                  <a:lnTo>
                    <a:pt x="7930" y="17276"/>
                  </a:lnTo>
                  <a:lnTo>
                    <a:pt x="8002" y="17253"/>
                  </a:lnTo>
                  <a:lnTo>
                    <a:pt x="8073" y="17229"/>
                  </a:lnTo>
                  <a:lnTo>
                    <a:pt x="8133" y="17205"/>
                  </a:lnTo>
                  <a:lnTo>
                    <a:pt x="8192" y="17169"/>
                  </a:lnTo>
                  <a:lnTo>
                    <a:pt x="8204" y="17169"/>
                  </a:lnTo>
                  <a:lnTo>
                    <a:pt x="8252" y="17145"/>
                  </a:lnTo>
                  <a:lnTo>
                    <a:pt x="8311" y="17122"/>
                  </a:lnTo>
                  <a:lnTo>
                    <a:pt x="8395" y="17074"/>
                  </a:lnTo>
                  <a:lnTo>
                    <a:pt x="8454" y="17038"/>
                  </a:lnTo>
                  <a:lnTo>
                    <a:pt x="8502" y="17003"/>
                  </a:lnTo>
                  <a:lnTo>
                    <a:pt x="8538" y="16979"/>
                  </a:lnTo>
                  <a:lnTo>
                    <a:pt x="8549" y="16967"/>
                  </a:lnTo>
                  <a:cubicBezTo>
                    <a:pt x="8561" y="16955"/>
                    <a:pt x="8561" y="16955"/>
                    <a:pt x="8573" y="16943"/>
                  </a:cubicBezTo>
                  <a:cubicBezTo>
                    <a:pt x="8621" y="16907"/>
                    <a:pt x="8669" y="16872"/>
                    <a:pt x="8716" y="16836"/>
                  </a:cubicBezTo>
                  <a:lnTo>
                    <a:pt x="8716" y="16836"/>
                  </a:lnTo>
                  <a:lnTo>
                    <a:pt x="8597" y="16979"/>
                  </a:lnTo>
                  <a:lnTo>
                    <a:pt x="8538" y="17038"/>
                  </a:lnTo>
                  <a:lnTo>
                    <a:pt x="8514" y="17062"/>
                  </a:lnTo>
                  <a:lnTo>
                    <a:pt x="8478" y="17122"/>
                  </a:lnTo>
                  <a:lnTo>
                    <a:pt x="8454" y="17145"/>
                  </a:lnTo>
                  <a:cubicBezTo>
                    <a:pt x="8454" y="17157"/>
                    <a:pt x="8442" y="17157"/>
                    <a:pt x="8442" y="17169"/>
                  </a:cubicBezTo>
                  <a:lnTo>
                    <a:pt x="8407" y="17205"/>
                  </a:lnTo>
                  <a:cubicBezTo>
                    <a:pt x="8359" y="17288"/>
                    <a:pt x="8311" y="17372"/>
                    <a:pt x="8288" y="17467"/>
                  </a:cubicBezTo>
                  <a:lnTo>
                    <a:pt x="8288" y="17491"/>
                  </a:lnTo>
                  <a:cubicBezTo>
                    <a:pt x="8276" y="17503"/>
                    <a:pt x="8276" y="17515"/>
                    <a:pt x="8288" y="17526"/>
                  </a:cubicBezTo>
                  <a:lnTo>
                    <a:pt x="8288" y="17538"/>
                  </a:lnTo>
                  <a:cubicBezTo>
                    <a:pt x="8276" y="17550"/>
                    <a:pt x="8276" y="17562"/>
                    <a:pt x="8288" y="17574"/>
                  </a:cubicBezTo>
                  <a:cubicBezTo>
                    <a:pt x="8288" y="17586"/>
                    <a:pt x="8288" y="17610"/>
                    <a:pt x="8299" y="17622"/>
                  </a:cubicBezTo>
                  <a:lnTo>
                    <a:pt x="8311" y="17634"/>
                  </a:lnTo>
                  <a:lnTo>
                    <a:pt x="8323" y="17645"/>
                  </a:lnTo>
                  <a:cubicBezTo>
                    <a:pt x="8335" y="17657"/>
                    <a:pt x="8347" y="17669"/>
                    <a:pt x="8371" y="17681"/>
                  </a:cubicBezTo>
                  <a:lnTo>
                    <a:pt x="8395" y="17681"/>
                  </a:lnTo>
                  <a:cubicBezTo>
                    <a:pt x="8597" y="17622"/>
                    <a:pt x="9728" y="16574"/>
                    <a:pt x="10323" y="16383"/>
                  </a:cubicBezTo>
                  <a:cubicBezTo>
                    <a:pt x="10347" y="16383"/>
                    <a:pt x="10383" y="16372"/>
                    <a:pt x="10407" y="16372"/>
                  </a:cubicBezTo>
                  <a:lnTo>
                    <a:pt x="10454" y="16360"/>
                  </a:lnTo>
                  <a:cubicBezTo>
                    <a:pt x="10478" y="16348"/>
                    <a:pt x="10490" y="16348"/>
                    <a:pt x="10514" y="16348"/>
                  </a:cubicBezTo>
                  <a:lnTo>
                    <a:pt x="10800" y="16348"/>
                  </a:lnTo>
                  <a:cubicBezTo>
                    <a:pt x="10824" y="16336"/>
                    <a:pt x="10847" y="16336"/>
                    <a:pt x="10883" y="16324"/>
                  </a:cubicBezTo>
                  <a:cubicBezTo>
                    <a:pt x="10907" y="16312"/>
                    <a:pt x="10931" y="16300"/>
                    <a:pt x="10955" y="16276"/>
                  </a:cubicBezTo>
                  <a:lnTo>
                    <a:pt x="11002" y="16264"/>
                  </a:lnTo>
                  <a:cubicBezTo>
                    <a:pt x="11383" y="15991"/>
                    <a:pt x="11740" y="15693"/>
                    <a:pt x="12074" y="15371"/>
                  </a:cubicBezTo>
                  <a:cubicBezTo>
                    <a:pt x="13622" y="13978"/>
                    <a:pt x="12574" y="13490"/>
                    <a:pt x="13336" y="12395"/>
                  </a:cubicBezTo>
                  <a:cubicBezTo>
                    <a:pt x="14098" y="11311"/>
                    <a:pt x="13181" y="11811"/>
                    <a:pt x="13264" y="10216"/>
                  </a:cubicBezTo>
                  <a:cubicBezTo>
                    <a:pt x="13336" y="8632"/>
                    <a:pt x="12990" y="9240"/>
                    <a:pt x="12288" y="7930"/>
                  </a:cubicBezTo>
                  <a:cubicBezTo>
                    <a:pt x="11586" y="6620"/>
                    <a:pt x="10978" y="7180"/>
                    <a:pt x="10121" y="6120"/>
                  </a:cubicBezTo>
                  <a:cubicBezTo>
                    <a:pt x="9683" y="5564"/>
                    <a:pt x="9023" y="5238"/>
                    <a:pt x="8324" y="5238"/>
                  </a:cubicBezTo>
                  <a:cubicBezTo>
                    <a:pt x="8245" y="5238"/>
                    <a:pt x="8165" y="5243"/>
                    <a:pt x="8085" y="5251"/>
                  </a:cubicBezTo>
                  <a:cubicBezTo>
                    <a:pt x="7156" y="4013"/>
                    <a:pt x="5847" y="3048"/>
                    <a:pt x="4561" y="2203"/>
                  </a:cubicBezTo>
                  <a:cubicBezTo>
                    <a:pt x="3370" y="1417"/>
                    <a:pt x="2061" y="834"/>
                    <a:pt x="870" y="60"/>
                  </a:cubicBezTo>
                  <a:cubicBezTo>
                    <a:pt x="834" y="36"/>
                    <a:pt x="798" y="12"/>
                    <a:pt x="751" y="0"/>
                  </a:cubicBezTo>
                  <a:close/>
                </a:path>
              </a:pathLst>
            </a:custGeom>
            <a:solidFill>
              <a:srgbClr val="FFFFFF">
                <a:alpha val="16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3" name="Google Shape;483;p36"/>
            <p:cNvSpPr/>
            <p:nvPr/>
          </p:nvSpPr>
          <p:spPr>
            <a:xfrm rot="-1335172">
              <a:off x="7579728" y="607289"/>
              <a:ext cx="436580" cy="281380"/>
            </a:xfrm>
            <a:custGeom>
              <a:avLst/>
              <a:gdLst/>
              <a:ahLst/>
              <a:cxnLst/>
              <a:rect l="l" t="t" r="r" b="b"/>
              <a:pathLst>
                <a:path w="6180" h="3983" extrusionOk="0">
                  <a:moveTo>
                    <a:pt x="420" y="1"/>
                  </a:moveTo>
                  <a:cubicBezTo>
                    <a:pt x="387" y="1"/>
                    <a:pt x="354" y="2"/>
                    <a:pt x="322" y="5"/>
                  </a:cubicBezTo>
                  <a:cubicBezTo>
                    <a:pt x="263" y="5"/>
                    <a:pt x="215" y="17"/>
                    <a:pt x="179" y="17"/>
                  </a:cubicBezTo>
                  <a:cubicBezTo>
                    <a:pt x="144" y="17"/>
                    <a:pt x="108" y="29"/>
                    <a:pt x="84" y="41"/>
                  </a:cubicBezTo>
                  <a:lnTo>
                    <a:pt x="1" y="53"/>
                  </a:lnTo>
                  <a:lnTo>
                    <a:pt x="84" y="53"/>
                  </a:lnTo>
                  <a:cubicBezTo>
                    <a:pt x="155" y="53"/>
                    <a:pt x="239" y="65"/>
                    <a:pt x="322" y="77"/>
                  </a:cubicBezTo>
                  <a:cubicBezTo>
                    <a:pt x="429" y="89"/>
                    <a:pt x="548" y="124"/>
                    <a:pt x="667" y="160"/>
                  </a:cubicBezTo>
                  <a:cubicBezTo>
                    <a:pt x="810" y="208"/>
                    <a:pt x="953" y="279"/>
                    <a:pt x="1084" y="351"/>
                  </a:cubicBezTo>
                  <a:cubicBezTo>
                    <a:pt x="1239" y="446"/>
                    <a:pt x="1394" y="541"/>
                    <a:pt x="1537" y="648"/>
                  </a:cubicBezTo>
                  <a:lnTo>
                    <a:pt x="1656" y="744"/>
                  </a:lnTo>
                  <a:lnTo>
                    <a:pt x="1775" y="839"/>
                  </a:lnTo>
                  <a:cubicBezTo>
                    <a:pt x="1858" y="910"/>
                    <a:pt x="1941" y="970"/>
                    <a:pt x="2025" y="1041"/>
                  </a:cubicBezTo>
                  <a:cubicBezTo>
                    <a:pt x="2191" y="1184"/>
                    <a:pt x="2358" y="1327"/>
                    <a:pt x="2525" y="1482"/>
                  </a:cubicBezTo>
                  <a:cubicBezTo>
                    <a:pt x="2703" y="1625"/>
                    <a:pt x="2870" y="1779"/>
                    <a:pt x="3049" y="1946"/>
                  </a:cubicBezTo>
                  <a:lnTo>
                    <a:pt x="3573" y="2399"/>
                  </a:lnTo>
                  <a:cubicBezTo>
                    <a:pt x="3751" y="2553"/>
                    <a:pt x="3930" y="2696"/>
                    <a:pt x="4096" y="2827"/>
                  </a:cubicBezTo>
                  <a:cubicBezTo>
                    <a:pt x="4180" y="2899"/>
                    <a:pt x="4275" y="2970"/>
                    <a:pt x="4358" y="3030"/>
                  </a:cubicBezTo>
                  <a:lnTo>
                    <a:pt x="4608" y="3208"/>
                  </a:lnTo>
                  <a:lnTo>
                    <a:pt x="4858" y="3375"/>
                  </a:lnTo>
                  <a:cubicBezTo>
                    <a:pt x="4942" y="3422"/>
                    <a:pt x="5025" y="3470"/>
                    <a:pt x="5097" y="3518"/>
                  </a:cubicBezTo>
                  <a:cubicBezTo>
                    <a:pt x="5251" y="3601"/>
                    <a:pt x="5394" y="3672"/>
                    <a:pt x="5525" y="3732"/>
                  </a:cubicBezTo>
                  <a:cubicBezTo>
                    <a:pt x="5656" y="3803"/>
                    <a:pt x="5775" y="3851"/>
                    <a:pt x="5870" y="3887"/>
                  </a:cubicBezTo>
                  <a:cubicBezTo>
                    <a:pt x="6061" y="3958"/>
                    <a:pt x="6180" y="3982"/>
                    <a:pt x="6180" y="3982"/>
                  </a:cubicBezTo>
                  <a:cubicBezTo>
                    <a:pt x="6180" y="3982"/>
                    <a:pt x="6073" y="3923"/>
                    <a:pt x="5906" y="3827"/>
                  </a:cubicBezTo>
                  <a:cubicBezTo>
                    <a:pt x="5823" y="3780"/>
                    <a:pt x="5716" y="3696"/>
                    <a:pt x="5597" y="3625"/>
                  </a:cubicBezTo>
                  <a:lnTo>
                    <a:pt x="5418" y="3494"/>
                  </a:lnTo>
                  <a:lnTo>
                    <a:pt x="5311" y="3434"/>
                  </a:lnTo>
                  <a:lnTo>
                    <a:pt x="5216" y="3351"/>
                  </a:lnTo>
                  <a:cubicBezTo>
                    <a:pt x="5061" y="3256"/>
                    <a:pt x="4918" y="3137"/>
                    <a:pt x="4763" y="3006"/>
                  </a:cubicBezTo>
                  <a:cubicBezTo>
                    <a:pt x="4620" y="2887"/>
                    <a:pt x="4454" y="2744"/>
                    <a:pt x="4287" y="2601"/>
                  </a:cubicBezTo>
                  <a:cubicBezTo>
                    <a:pt x="4132" y="2458"/>
                    <a:pt x="3965" y="2303"/>
                    <a:pt x="3799" y="2160"/>
                  </a:cubicBezTo>
                  <a:lnTo>
                    <a:pt x="3275" y="1696"/>
                  </a:lnTo>
                  <a:cubicBezTo>
                    <a:pt x="3096" y="1529"/>
                    <a:pt x="2918" y="1386"/>
                    <a:pt x="2751" y="1232"/>
                  </a:cubicBezTo>
                  <a:cubicBezTo>
                    <a:pt x="2572" y="1089"/>
                    <a:pt x="2394" y="946"/>
                    <a:pt x="2215" y="815"/>
                  </a:cubicBezTo>
                  <a:cubicBezTo>
                    <a:pt x="2120" y="744"/>
                    <a:pt x="2037" y="684"/>
                    <a:pt x="1941" y="624"/>
                  </a:cubicBezTo>
                  <a:lnTo>
                    <a:pt x="1810" y="529"/>
                  </a:lnTo>
                  <a:lnTo>
                    <a:pt x="1691" y="446"/>
                  </a:lnTo>
                  <a:cubicBezTo>
                    <a:pt x="1525" y="339"/>
                    <a:pt x="1346" y="255"/>
                    <a:pt x="1167" y="172"/>
                  </a:cubicBezTo>
                  <a:cubicBezTo>
                    <a:pt x="1013" y="113"/>
                    <a:pt x="858" y="65"/>
                    <a:pt x="703" y="29"/>
                  </a:cubicBezTo>
                  <a:cubicBezTo>
                    <a:pt x="607" y="12"/>
                    <a:pt x="511" y="1"/>
                    <a:pt x="4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4" name="Google Shape;484;p36"/>
            <p:cNvSpPr/>
            <p:nvPr/>
          </p:nvSpPr>
          <p:spPr>
            <a:xfrm rot="-1335172">
              <a:off x="7572446" y="677659"/>
              <a:ext cx="487938" cy="183748"/>
            </a:xfrm>
            <a:custGeom>
              <a:avLst/>
              <a:gdLst/>
              <a:ahLst/>
              <a:cxnLst/>
              <a:rect l="l" t="t" r="r" b="b"/>
              <a:pathLst>
                <a:path w="6907" h="2601" extrusionOk="0">
                  <a:moveTo>
                    <a:pt x="806" y="0"/>
                  </a:moveTo>
                  <a:cubicBezTo>
                    <a:pt x="763" y="0"/>
                    <a:pt x="721" y="2"/>
                    <a:pt x="679" y="5"/>
                  </a:cubicBezTo>
                  <a:cubicBezTo>
                    <a:pt x="548" y="5"/>
                    <a:pt x="417" y="29"/>
                    <a:pt x="298" y="64"/>
                  </a:cubicBezTo>
                  <a:cubicBezTo>
                    <a:pt x="251" y="76"/>
                    <a:pt x="203" y="88"/>
                    <a:pt x="167" y="100"/>
                  </a:cubicBezTo>
                  <a:cubicBezTo>
                    <a:pt x="131" y="124"/>
                    <a:pt x="96" y="136"/>
                    <a:pt x="72" y="148"/>
                  </a:cubicBezTo>
                  <a:lnTo>
                    <a:pt x="1" y="184"/>
                  </a:lnTo>
                  <a:lnTo>
                    <a:pt x="1" y="184"/>
                  </a:lnTo>
                  <a:lnTo>
                    <a:pt x="84" y="172"/>
                  </a:lnTo>
                  <a:cubicBezTo>
                    <a:pt x="155" y="148"/>
                    <a:pt x="227" y="136"/>
                    <a:pt x="310" y="124"/>
                  </a:cubicBezTo>
                  <a:cubicBezTo>
                    <a:pt x="370" y="118"/>
                    <a:pt x="429" y="115"/>
                    <a:pt x="489" y="115"/>
                  </a:cubicBezTo>
                  <a:cubicBezTo>
                    <a:pt x="548" y="115"/>
                    <a:pt x="608" y="118"/>
                    <a:pt x="667" y="124"/>
                  </a:cubicBezTo>
                  <a:cubicBezTo>
                    <a:pt x="822" y="148"/>
                    <a:pt x="965" y="184"/>
                    <a:pt x="1120" y="219"/>
                  </a:cubicBezTo>
                  <a:cubicBezTo>
                    <a:pt x="1286" y="279"/>
                    <a:pt x="1465" y="338"/>
                    <a:pt x="1632" y="410"/>
                  </a:cubicBezTo>
                  <a:lnTo>
                    <a:pt x="1763" y="481"/>
                  </a:lnTo>
                  <a:lnTo>
                    <a:pt x="1906" y="541"/>
                  </a:lnTo>
                  <a:cubicBezTo>
                    <a:pt x="2001" y="588"/>
                    <a:pt x="2096" y="636"/>
                    <a:pt x="2191" y="684"/>
                  </a:cubicBezTo>
                  <a:cubicBezTo>
                    <a:pt x="2394" y="779"/>
                    <a:pt x="2584" y="886"/>
                    <a:pt x="2787" y="993"/>
                  </a:cubicBezTo>
                  <a:cubicBezTo>
                    <a:pt x="2989" y="1100"/>
                    <a:pt x="3191" y="1219"/>
                    <a:pt x="3394" y="1327"/>
                  </a:cubicBezTo>
                  <a:lnTo>
                    <a:pt x="4013" y="1660"/>
                  </a:lnTo>
                  <a:cubicBezTo>
                    <a:pt x="4215" y="1755"/>
                    <a:pt x="4418" y="1862"/>
                    <a:pt x="4620" y="1958"/>
                  </a:cubicBezTo>
                  <a:cubicBezTo>
                    <a:pt x="4727" y="1993"/>
                    <a:pt x="4823" y="2041"/>
                    <a:pt x="4918" y="2089"/>
                  </a:cubicBezTo>
                  <a:lnTo>
                    <a:pt x="5204" y="2208"/>
                  </a:lnTo>
                  <a:lnTo>
                    <a:pt x="5489" y="2303"/>
                  </a:lnTo>
                  <a:cubicBezTo>
                    <a:pt x="5573" y="2339"/>
                    <a:pt x="5668" y="2362"/>
                    <a:pt x="5751" y="2386"/>
                  </a:cubicBezTo>
                  <a:cubicBezTo>
                    <a:pt x="5918" y="2446"/>
                    <a:pt x="6073" y="2481"/>
                    <a:pt x="6216" y="2505"/>
                  </a:cubicBezTo>
                  <a:cubicBezTo>
                    <a:pt x="6358" y="2541"/>
                    <a:pt x="6489" y="2553"/>
                    <a:pt x="6585" y="2577"/>
                  </a:cubicBezTo>
                  <a:cubicBezTo>
                    <a:pt x="6787" y="2589"/>
                    <a:pt x="6906" y="2600"/>
                    <a:pt x="6906" y="2600"/>
                  </a:cubicBezTo>
                  <a:cubicBezTo>
                    <a:pt x="6906" y="2600"/>
                    <a:pt x="6799" y="2565"/>
                    <a:pt x="6608" y="2517"/>
                  </a:cubicBezTo>
                  <a:cubicBezTo>
                    <a:pt x="6513" y="2481"/>
                    <a:pt x="6394" y="2434"/>
                    <a:pt x="6263" y="2386"/>
                  </a:cubicBezTo>
                  <a:lnTo>
                    <a:pt x="6061" y="2303"/>
                  </a:lnTo>
                  <a:lnTo>
                    <a:pt x="5942" y="2267"/>
                  </a:lnTo>
                  <a:lnTo>
                    <a:pt x="5823" y="2208"/>
                  </a:lnTo>
                  <a:cubicBezTo>
                    <a:pt x="5668" y="2148"/>
                    <a:pt x="5501" y="2065"/>
                    <a:pt x="5323" y="1981"/>
                  </a:cubicBezTo>
                  <a:cubicBezTo>
                    <a:pt x="5144" y="1886"/>
                    <a:pt x="4965" y="1791"/>
                    <a:pt x="4763" y="1684"/>
                  </a:cubicBezTo>
                  <a:cubicBezTo>
                    <a:pt x="4561" y="1588"/>
                    <a:pt x="4370" y="1481"/>
                    <a:pt x="4168" y="1362"/>
                  </a:cubicBezTo>
                  <a:lnTo>
                    <a:pt x="3560" y="1029"/>
                  </a:lnTo>
                  <a:cubicBezTo>
                    <a:pt x="3358" y="922"/>
                    <a:pt x="3144" y="815"/>
                    <a:pt x="2941" y="707"/>
                  </a:cubicBezTo>
                  <a:cubicBezTo>
                    <a:pt x="2739" y="600"/>
                    <a:pt x="2525" y="505"/>
                    <a:pt x="2322" y="422"/>
                  </a:cubicBezTo>
                  <a:cubicBezTo>
                    <a:pt x="2227" y="374"/>
                    <a:pt x="2132" y="326"/>
                    <a:pt x="2025" y="291"/>
                  </a:cubicBezTo>
                  <a:cubicBezTo>
                    <a:pt x="1977" y="267"/>
                    <a:pt x="1929" y="255"/>
                    <a:pt x="1882" y="231"/>
                  </a:cubicBezTo>
                  <a:cubicBezTo>
                    <a:pt x="1822" y="219"/>
                    <a:pt x="1775" y="195"/>
                    <a:pt x="1727" y="184"/>
                  </a:cubicBezTo>
                  <a:cubicBezTo>
                    <a:pt x="1548" y="112"/>
                    <a:pt x="1358" y="64"/>
                    <a:pt x="1167" y="29"/>
                  </a:cubicBezTo>
                  <a:cubicBezTo>
                    <a:pt x="1045" y="11"/>
                    <a:pt x="923" y="0"/>
                    <a:pt x="8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5" name="Google Shape;485;p36"/>
            <p:cNvSpPr/>
            <p:nvPr/>
          </p:nvSpPr>
          <p:spPr>
            <a:xfrm rot="-1335172">
              <a:off x="7650928" y="720287"/>
              <a:ext cx="488715" cy="184243"/>
            </a:xfrm>
            <a:custGeom>
              <a:avLst/>
              <a:gdLst/>
              <a:ahLst/>
              <a:cxnLst/>
              <a:rect l="l" t="t" r="r" b="b"/>
              <a:pathLst>
                <a:path w="6918" h="2608" extrusionOk="0">
                  <a:moveTo>
                    <a:pt x="679" y="0"/>
                  </a:moveTo>
                  <a:cubicBezTo>
                    <a:pt x="548" y="12"/>
                    <a:pt x="429" y="24"/>
                    <a:pt x="298" y="60"/>
                  </a:cubicBezTo>
                  <a:cubicBezTo>
                    <a:pt x="250" y="72"/>
                    <a:pt x="215" y="84"/>
                    <a:pt x="167" y="107"/>
                  </a:cubicBezTo>
                  <a:cubicBezTo>
                    <a:pt x="143" y="119"/>
                    <a:pt x="107" y="131"/>
                    <a:pt x="72" y="155"/>
                  </a:cubicBezTo>
                  <a:lnTo>
                    <a:pt x="0" y="191"/>
                  </a:lnTo>
                  <a:lnTo>
                    <a:pt x="0" y="191"/>
                  </a:lnTo>
                  <a:lnTo>
                    <a:pt x="84" y="167"/>
                  </a:lnTo>
                  <a:cubicBezTo>
                    <a:pt x="155" y="155"/>
                    <a:pt x="238" y="131"/>
                    <a:pt x="310" y="131"/>
                  </a:cubicBezTo>
                  <a:cubicBezTo>
                    <a:pt x="369" y="125"/>
                    <a:pt x="429" y="122"/>
                    <a:pt x="488" y="122"/>
                  </a:cubicBezTo>
                  <a:cubicBezTo>
                    <a:pt x="548" y="122"/>
                    <a:pt x="607" y="125"/>
                    <a:pt x="667" y="131"/>
                  </a:cubicBezTo>
                  <a:cubicBezTo>
                    <a:pt x="822" y="143"/>
                    <a:pt x="977" y="179"/>
                    <a:pt x="1119" y="226"/>
                  </a:cubicBezTo>
                  <a:cubicBezTo>
                    <a:pt x="1298" y="274"/>
                    <a:pt x="1465" y="346"/>
                    <a:pt x="1631" y="417"/>
                  </a:cubicBezTo>
                  <a:cubicBezTo>
                    <a:pt x="1679" y="441"/>
                    <a:pt x="1727" y="465"/>
                    <a:pt x="1774" y="476"/>
                  </a:cubicBezTo>
                  <a:lnTo>
                    <a:pt x="1905" y="548"/>
                  </a:lnTo>
                  <a:cubicBezTo>
                    <a:pt x="2000" y="596"/>
                    <a:pt x="2096" y="631"/>
                    <a:pt x="2191" y="691"/>
                  </a:cubicBezTo>
                  <a:cubicBezTo>
                    <a:pt x="2393" y="786"/>
                    <a:pt x="2584" y="893"/>
                    <a:pt x="2786" y="1000"/>
                  </a:cubicBezTo>
                  <a:cubicBezTo>
                    <a:pt x="2989" y="1108"/>
                    <a:pt x="3191" y="1215"/>
                    <a:pt x="3394" y="1334"/>
                  </a:cubicBezTo>
                  <a:lnTo>
                    <a:pt x="4013" y="1655"/>
                  </a:lnTo>
                  <a:cubicBezTo>
                    <a:pt x="4215" y="1762"/>
                    <a:pt x="4417" y="1858"/>
                    <a:pt x="4620" y="1953"/>
                  </a:cubicBezTo>
                  <a:cubicBezTo>
                    <a:pt x="4727" y="2000"/>
                    <a:pt x="4822" y="2048"/>
                    <a:pt x="4918" y="2084"/>
                  </a:cubicBezTo>
                  <a:lnTo>
                    <a:pt x="5215" y="2203"/>
                  </a:lnTo>
                  <a:lnTo>
                    <a:pt x="5489" y="2310"/>
                  </a:lnTo>
                  <a:cubicBezTo>
                    <a:pt x="5584" y="2334"/>
                    <a:pt x="5680" y="2370"/>
                    <a:pt x="5763" y="2393"/>
                  </a:cubicBezTo>
                  <a:cubicBezTo>
                    <a:pt x="5930" y="2441"/>
                    <a:pt x="6084" y="2489"/>
                    <a:pt x="6227" y="2512"/>
                  </a:cubicBezTo>
                  <a:cubicBezTo>
                    <a:pt x="6370" y="2536"/>
                    <a:pt x="6489" y="2560"/>
                    <a:pt x="6596" y="2572"/>
                  </a:cubicBezTo>
                  <a:cubicBezTo>
                    <a:pt x="6799" y="2608"/>
                    <a:pt x="6918" y="2608"/>
                    <a:pt x="6918" y="2608"/>
                  </a:cubicBezTo>
                  <a:cubicBezTo>
                    <a:pt x="6918" y="2608"/>
                    <a:pt x="6811" y="2572"/>
                    <a:pt x="6620" y="2512"/>
                  </a:cubicBezTo>
                  <a:cubicBezTo>
                    <a:pt x="6513" y="2489"/>
                    <a:pt x="6406" y="2441"/>
                    <a:pt x="6263" y="2393"/>
                  </a:cubicBezTo>
                  <a:cubicBezTo>
                    <a:pt x="6203" y="2370"/>
                    <a:pt x="6132" y="2334"/>
                    <a:pt x="6061" y="2310"/>
                  </a:cubicBezTo>
                  <a:lnTo>
                    <a:pt x="5953" y="2262"/>
                  </a:lnTo>
                  <a:lnTo>
                    <a:pt x="5834" y="2215"/>
                  </a:lnTo>
                  <a:cubicBezTo>
                    <a:pt x="5668" y="2143"/>
                    <a:pt x="5501" y="2072"/>
                    <a:pt x="5322" y="1977"/>
                  </a:cubicBezTo>
                  <a:cubicBezTo>
                    <a:pt x="5144" y="1893"/>
                    <a:pt x="4965" y="1798"/>
                    <a:pt x="4763" y="1691"/>
                  </a:cubicBezTo>
                  <a:cubicBezTo>
                    <a:pt x="4572" y="1596"/>
                    <a:pt x="4370" y="1477"/>
                    <a:pt x="4167" y="1369"/>
                  </a:cubicBezTo>
                  <a:lnTo>
                    <a:pt x="3560" y="1036"/>
                  </a:lnTo>
                  <a:cubicBezTo>
                    <a:pt x="3358" y="917"/>
                    <a:pt x="3155" y="810"/>
                    <a:pt x="2941" y="703"/>
                  </a:cubicBezTo>
                  <a:cubicBezTo>
                    <a:pt x="2739" y="607"/>
                    <a:pt x="2524" y="512"/>
                    <a:pt x="2322" y="417"/>
                  </a:cubicBezTo>
                  <a:cubicBezTo>
                    <a:pt x="2227" y="369"/>
                    <a:pt x="2131" y="334"/>
                    <a:pt x="2024" y="298"/>
                  </a:cubicBezTo>
                  <a:lnTo>
                    <a:pt x="1881" y="238"/>
                  </a:lnTo>
                  <a:lnTo>
                    <a:pt x="1727" y="191"/>
                  </a:lnTo>
                  <a:cubicBezTo>
                    <a:pt x="1548" y="119"/>
                    <a:pt x="1358" y="72"/>
                    <a:pt x="1167" y="36"/>
                  </a:cubicBezTo>
                  <a:cubicBezTo>
                    <a:pt x="1000" y="12"/>
                    <a:pt x="846" y="0"/>
                    <a:pt x="6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6" name="Google Shape;486;p36"/>
            <p:cNvSpPr/>
            <p:nvPr/>
          </p:nvSpPr>
          <p:spPr>
            <a:xfrm rot="-1335172">
              <a:off x="7554999" y="360300"/>
              <a:ext cx="461799" cy="289434"/>
            </a:xfrm>
            <a:custGeom>
              <a:avLst/>
              <a:gdLst/>
              <a:ahLst/>
              <a:cxnLst/>
              <a:rect l="l" t="t" r="r" b="b"/>
              <a:pathLst>
                <a:path w="6537" h="4097" extrusionOk="0">
                  <a:moveTo>
                    <a:pt x="0" y="0"/>
                  </a:moveTo>
                  <a:lnTo>
                    <a:pt x="0" y="0"/>
                  </a:lnTo>
                  <a:cubicBezTo>
                    <a:pt x="0" y="0"/>
                    <a:pt x="95" y="72"/>
                    <a:pt x="274" y="191"/>
                  </a:cubicBezTo>
                  <a:cubicBezTo>
                    <a:pt x="441" y="310"/>
                    <a:pt x="691" y="477"/>
                    <a:pt x="988" y="679"/>
                  </a:cubicBezTo>
                  <a:cubicBezTo>
                    <a:pt x="1143" y="774"/>
                    <a:pt x="1310" y="893"/>
                    <a:pt x="1488" y="1001"/>
                  </a:cubicBezTo>
                  <a:cubicBezTo>
                    <a:pt x="1655" y="1108"/>
                    <a:pt x="1834" y="1227"/>
                    <a:pt x="2024" y="1346"/>
                  </a:cubicBezTo>
                  <a:cubicBezTo>
                    <a:pt x="2215" y="1477"/>
                    <a:pt x="2417" y="1596"/>
                    <a:pt x="2619" y="1727"/>
                  </a:cubicBezTo>
                  <a:lnTo>
                    <a:pt x="3227" y="2108"/>
                  </a:lnTo>
                  <a:lnTo>
                    <a:pt x="3834" y="2489"/>
                  </a:lnTo>
                  <a:cubicBezTo>
                    <a:pt x="4036" y="2620"/>
                    <a:pt x="4239" y="2727"/>
                    <a:pt x="4429" y="2858"/>
                  </a:cubicBezTo>
                  <a:cubicBezTo>
                    <a:pt x="4620" y="2977"/>
                    <a:pt x="4810" y="3084"/>
                    <a:pt x="4977" y="3191"/>
                  </a:cubicBezTo>
                  <a:cubicBezTo>
                    <a:pt x="5155" y="3298"/>
                    <a:pt x="5334" y="3394"/>
                    <a:pt x="5477" y="3489"/>
                  </a:cubicBezTo>
                  <a:cubicBezTo>
                    <a:pt x="5798" y="3679"/>
                    <a:pt x="6048" y="3834"/>
                    <a:pt x="6239" y="3941"/>
                  </a:cubicBezTo>
                  <a:cubicBezTo>
                    <a:pt x="6429" y="4037"/>
                    <a:pt x="6537" y="4096"/>
                    <a:pt x="6537" y="4096"/>
                  </a:cubicBezTo>
                  <a:cubicBezTo>
                    <a:pt x="6537" y="4096"/>
                    <a:pt x="6441" y="4013"/>
                    <a:pt x="6275" y="3882"/>
                  </a:cubicBezTo>
                  <a:cubicBezTo>
                    <a:pt x="6191" y="3810"/>
                    <a:pt x="6096" y="3727"/>
                    <a:pt x="5977" y="3632"/>
                  </a:cubicBezTo>
                  <a:cubicBezTo>
                    <a:pt x="5870" y="3548"/>
                    <a:pt x="5739" y="3441"/>
                    <a:pt x="5596" y="3334"/>
                  </a:cubicBezTo>
                  <a:cubicBezTo>
                    <a:pt x="5453" y="3215"/>
                    <a:pt x="5286" y="3108"/>
                    <a:pt x="5120" y="2977"/>
                  </a:cubicBezTo>
                  <a:cubicBezTo>
                    <a:pt x="4953" y="2858"/>
                    <a:pt x="4774" y="2727"/>
                    <a:pt x="4596" y="2596"/>
                  </a:cubicBezTo>
                  <a:cubicBezTo>
                    <a:pt x="4405" y="2477"/>
                    <a:pt x="4215" y="2334"/>
                    <a:pt x="4012" y="2203"/>
                  </a:cubicBezTo>
                  <a:lnTo>
                    <a:pt x="3405" y="1822"/>
                  </a:lnTo>
                  <a:lnTo>
                    <a:pt x="2786" y="1441"/>
                  </a:lnTo>
                  <a:cubicBezTo>
                    <a:pt x="2584" y="1322"/>
                    <a:pt x="2381" y="1203"/>
                    <a:pt x="2191" y="1096"/>
                  </a:cubicBezTo>
                  <a:cubicBezTo>
                    <a:pt x="1988" y="977"/>
                    <a:pt x="1798" y="881"/>
                    <a:pt x="1619" y="774"/>
                  </a:cubicBezTo>
                  <a:cubicBezTo>
                    <a:pt x="1429" y="679"/>
                    <a:pt x="1262" y="596"/>
                    <a:pt x="1095" y="512"/>
                  </a:cubicBezTo>
                  <a:cubicBezTo>
                    <a:pt x="929" y="429"/>
                    <a:pt x="786" y="358"/>
                    <a:pt x="643" y="286"/>
                  </a:cubicBezTo>
                  <a:cubicBezTo>
                    <a:pt x="512" y="227"/>
                    <a:pt x="405" y="179"/>
                    <a:pt x="298" y="131"/>
                  </a:cubicBezTo>
                  <a:cubicBezTo>
                    <a:pt x="107" y="48"/>
                    <a:pt x="0"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7" name="Google Shape;487;p36"/>
            <p:cNvSpPr/>
            <p:nvPr/>
          </p:nvSpPr>
          <p:spPr>
            <a:xfrm rot="-1335172">
              <a:off x="8376344" y="1243902"/>
              <a:ext cx="308926" cy="191025"/>
            </a:xfrm>
            <a:custGeom>
              <a:avLst/>
              <a:gdLst/>
              <a:ahLst/>
              <a:cxnLst/>
              <a:rect l="l" t="t" r="r" b="b"/>
              <a:pathLst>
                <a:path w="4373" h="2704" extrusionOk="0">
                  <a:moveTo>
                    <a:pt x="3311" y="0"/>
                  </a:moveTo>
                  <a:cubicBezTo>
                    <a:pt x="3306" y="2"/>
                    <a:pt x="3302" y="4"/>
                    <a:pt x="3297" y="6"/>
                  </a:cubicBezTo>
                  <a:lnTo>
                    <a:pt x="3297" y="6"/>
                  </a:lnTo>
                  <a:cubicBezTo>
                    <a:pt x="3301" y="5"/>
                    <a:pt x="3306" y="3"/>
                    <a:pt x="3311" y="0"/>
                  </a:cubicBezTo>
                  <a:close/>
                  <a:moveTo>
                    <a:pt x="3297" y="6"/>
                  </a:moveTo>
                  <a:cubicBezTo>
                    <a:pt x="3278" y="12"/>
                    <a:pt x="3258" y="12"/>
                    <a:pt x="3239" y="12"/>
                  </a:cubicBezTo>
                  <a:cubicBezTo>
                    <a:pt x="1930" y="143"/>
                    <a:pt x="870" y="965"/>
                    <a:pt x="322" y="1477"/>
                  </a:cubicBezTo>
                  <a:lnTo>
                    <a:pt x="263" y="1536"/>
                  </a:lnTo>
                  <a:cubicBezTo>
                    <a:pt x="227" y="1572"/>
                    <a:pt x="179" y="1620"/>
                    <a:pt x="156" y="1632"/>
                  </a:cubicBezTo>
                  <a:cubicBezTo>
                    <a:pt x="144" y="1643"/>
                    <a:pt x="132" y="1667"/>
                    <a:pt x="120" y="1679"/>
                  </a:cubicBezTo>
                  <a:cubicBezTo>
                    <a:pt x="1" y="1798"/>
                    <a:pt x="13" y="1989"/>
                    <a:pt x="156" y="2084"/>
                  </a:cubicBezTo>
                  <a:lnTo>
                    <a:pt x="263" y="2144"/>
                  </a:lnTo>
                  <a:cubicBezTo>
                    <a:pt x="287" y="2167"/>
                    <a:pt x="322" y="2179"/>
                    <a:pt x="358" y="2203"/>
                  </a:cubicBezTo>
                  <a:lnTo>
                    <a:pt x="394" y="2227"/>
                  </a:lnTo>
                  <a:lnTo>
                    <a:pt x="465" y="2251"/>
                  </a:lnTo>
                  <a:lnTo>
                    <a:pt x="549" y="2298"/>
                  </a:lnTo>
                  <a:lnTo>
                    <a:pt x="608" y="2322"/>
                  </a:lnTo>
                  <a:cubicBezTo>
                    <a:pt x="680" y="2346"/>
                    <a:pt x="739" y="2358"/>
                    <a:pt x="799" y="2382"/>
                  </a:cubicBezTo>
                  <a:lnTo>
                    <a:pt x="870" y="2394"/>
                  </a:lnTo>
                  <a:lnTo>
                    <a:pt x="941" y="2405"/>
                  </a:lnTo>
                  <a:cubicBezTo>
                    <a:pt x="947" y="2411"/>
                    <a:pt x="956" y="2414"/>
                    <a:pt x="965" y="2414"/>
                  </a:cubicBezTo>
                  <a:cubicBezTo>
                    <a:pt x="974" y="2414"/>
                    <a:pt x="983" y="2411"/>
                    <a:pt x="989" y="2405"/>
                  </a:cubicBezTo>
                  <a:cubicBezTo>
                    <a:pt x="1013" y="2417"/>
                    <a:pt x="1037" y="2417"/>
                    <a:pt x="1061" y="2417"/>
                  </a:cubicBezTo>
                  <a:lnTo>
                    <a:pt x="1334" y="2417"/>
                  </a:lnTo>
                  <a:cubicBezTo>
                    <a:pt x="1501" y="2417"/>
                    <a:pt x="1668" y="2394"/>
                    <a:pt x="1834" y="2346"/>
                  </a:cubicBezTo>
                  <a:lnTo>
                    <a:pt x="1894" y="2322"/>
                  </a:lnTo>
                  <a:lnTo>
                    <a:pt x="1906" y="2322"/>
                  </a:lnTo>
                  <a:lnTo>
                    <a:pt x="1977" y="2298"/>
                  </a:lnTo>
                  <a:lnTo>
                    <a:pt x="2049" y="2274"/>
                  </a:lnTo>
                  <a:lnTo>
                    <a:pt x="2120" y="2251"/>
                  </a:lnTo>
                  <a:lnTo>
                    <a:pt x="2180" y="2227"/>
                  </a:lnTo>
                  <a:lnTo>
                    <a:pt x="2239" y="2203"/>
                  </a:lnTo>
                  <a:lnTo>
                    <a:pt x="2251" y="2203"/>
                  </a:lnTo>
                  <a:lnTo>
                    <a:pt x="2299" y="2167"/>
                  </a:lnTo>
                  <a:lnTo>
                    <a:pt x="2358" y="2144"/>
                  </a:lnTo>
                  <a:lnTo>
                    <a:pt x="2442" y="2096"/>
                  </a:lnTo>
                  <a:lnTo>
                    <a:pt x="2501" y="2060"/>
                  </a:lnTo>
                  <a:lnTo>
                    <a:pt x="2549" y="2024"/>
                  </a:lnTo>
                  <a:lnTo>
                    <a:pt x="2585" y="2001"/>
                  </a:lnTo>
                  <a:lnTo>
                    <a:pt x="2596" y="1989"/>
                  </a:lnTo>
                  <a:lnTo>
                    <a:pt x="2620" y="1977"/>
                  </a:lnTo>
                  <a:cubicBezTo>
                    <a:pt x="2623" y="1975"/>
                    <a:pt x="2625" y="1974"/>
                    <a:pt x="2627" y="1974"/>
                  </a:cubicBezTo>
                  <a:cubicBezTo>
                    <a:pt x="2636" y="1974"/>
                    <a:pt x="2642" y="1991"/>
                    <a:pt x="2632" y="2001"/>
                  </a:cubicBezTo>
                  <a:lnTo>
                    <a:pt x="2585" y="2060"/>
                  </a:lnTo>
                  <a:lnTo>
                    <a:pt x="2561" y="2096"/>
                  </a:lnTo>
                  <a:lnTo>
                    <a:pt x="2525" y="2144"/>
                  </a:lnTo>
                  <a:lnTo>
                    <a:pt x="2501" y="2167"/>
                  </a:lnTo>
                  <a:cubicBezTo>
                    <a:pt x="2501" y="2179"/>
                    <a:pt x="2489" y="2179"/>
                    <a:pt x="2489" y="2191"/>
                  </a:cubicBezTo>
                  <a:lnTo>
                    <a:pt x="2454" y="2227"/>
                  </a:lnTo>
                  <a:cubicBezTo>
                    <a:pt x="2394" y="2310"/>
                    <a:pt x="2358" y="2394"/>
                    <a:pt x="2323" y="2489"/>
                  </a:cubicBezTo>
                  <a:lnTo>
                    <a:pt x="2323" y="2513"/>
                  </a:lnTo>
                  <a:cubicBezTo>
                    <a:pt x="2323" y="2525"/>
                    <a:pt x="2323" y="2536"/>
                    <a:pt x="2323" y="2548"/>
                  </a:cubicBezTo>
                  <a:lnTo>
                    <a:pt x="2323" y="2560"/>
                  </a:lnTo>
                  <a:cubicBezTo>
                    <a:pt x="2323" y="2572"/>
                    <a:pt x="2323" y="2584"/>
                    <a:pt x="2323" y="2596"/>
                  </a:cubicBezTo>
                  <a:cubicBezTo>
                    <a:pt x="2335" y="2608"/>
                    <a:pt x="2335" y="2632"/>
                    <a:pt x="2346" y="2644"/>
                  </a:cubicBezTo>
                  <a:lnTo>
                    <a:pt x="2346" y="2655"/>
                  </a:lnTo>
                  <a:lnTo>
                    <a:pt x="2370" y="2667"/>
                  </a:lnTo>
                  <a:cubicBezTo>
                    <a:pt x="2382" y="2679"/>
                    <a:pt x="2394" y="2691"/>
                    <a:pt x="2406" y="2703"/>
                  </a:cubicBezTo>
                  <a:lnTo>
                    <a:pt x="2442" y="2703"/>
                  </a:lnTo>
                  <a:cubicBezTo>
                    <a:pt x="2632" y="2644"/>
                    <a:pt x="3775" y="1596"/>
                    <a:pt x="4370" y="1417"/>
                  </a:cubicBezTo>
                  <a:cubicBezTo>
                    <a:pt x="4372" y="1415"/>
                    <a:pt x="4369" y="1414"/>
                    <a:pt x="4361" y="1414"/>
                  </a:cubicBezTo>
                  <a:cubicBezTo>
                    <a:pt x="4270" y="1414"/>
                    <a:pt x="3576" y="1550"/>
                    <a:pt x="2942" y="2108"/>
                  </a:cubicBezTo>
                  <a:cubicBezTo>
                    <a:pt x="2913" y="2134"/>
                    <a:pt x="2894" y="2146"/>
                    <a:pt x="2883" y="2146"/>
                  </a:cubicBezTo>
                  <a:cubicBezTo>
                    <a:pt x="2840" y="2146"/>
                    <a:pt x="2918" y="1964"/>
                    <a:pt x="2966" y="1774"/>
                  </a:cubicBezTo>
                  <a:cubicBezTo>
                    <a:pt x="2975" y="1698"/>
                    <a:pt x="2924" y="1630"/>
                    <a:pt x="2854" y="1630"/>
                  </a:cubicBezTo>
                  <a:cubicBezTo>
                    <a:pt x="2836" y="1630"/>
                    <a:pt x="2818" y="1634"/>
                    <a:pt x="2799" y="1643"/>
                  </a:cubicBezTo>
                  <a:cubicBezTo>
                    <a:pt x="2282" y="1868"/>
                    <a:pt x="1632" y="2155"/>
                    <a:pt x="1172" y="2155"/>
                  </a:cubicBezTo>
                  <a:cubicBezTo>
                    <a:pt x="901" y="2155"/>
                    <a:pt x="695" y="2055"/>
                    <a:pt x="620" y="1786"/>
                  </a:cubicBezTo>
                  <a:cubicBezTo>
                    <a:pt x="397" y="1034"/>
                    <a:pt x="2901" y="165"/>
                    <a:pt x="3297" y="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8" name="Google Shape;488;p36"/>
            <p:cNvSpPr/>
            <p:nvPr/>
          </p:nvSpPr>
          <p:spPr>
            <a:xfrm rot="-1335172">
              <a:off x="7835896" y="653412"/>
              <a:ext cx="433189" cy="189118"/>
            </a:xfrm>
            <a:custGeom>
              <a:avLst/>
              <a:gdLst/>
              <a:ahLst/>
              <a:cxnLst/>
              <a:rect l="l" t="t" r="r" b="b"/>
              <a:pathLst>
                <a:path w="6132" h="2677" extrusionOk="0">
                  <a:moveTo>
                    <a:pt x="5656" y="1"/>
                  </a:moveTo>
                  <a:cubicBezTo>
                    <a:pt x="5596" y="739"/>
                    <a:pt x="5394" y="1405"/>
                    <a:pt x="4727" y="1655"/>
                  </a:cubicBezTo>
                  <a:cubicBezTo>
                    <a:pt x="4477" y="1846"/>
                    <a:pt x="4183" y="1926"/>
                    <a:pt x="3863" y="1926"/>
                  </a:cubicBezTo>
                  <a:cubicBezTo>
                    <a:pt x="2566" y="1926"/>
                    <a:pt x="850" y="614"/>
                    <a:pt x="0" y="60"/>
                  </a:cubicBezTo>
                  <a:lnTo>
                    <a:pt x="0" y="60"/>
                  </a:lnTo>
                  <a:cubicBezTo>
                    <a:pt x="834" y="953"/>
                    <a:pt x="1834" y="1667"/>
                    <a:pt x="2834" y="2334"/>
                  </a:cubicBezTo>
                  <a:lnTo>
                    <a:pt x="2858" y="2346"/>
                  </a:lnTo>
                  <a:cubicBezTo>
                    <a:pt x="3210" y="2572"/>
                    <a:pt x="3598" y="2676"/>
                    <a:pt x="3978" y="2676"/>
                  </a:cubicBezTo>
                  <a:cubicBezTo>
                    <a:pt x="4880" y="2676"/>
                    <a:pt x="5741" y="2087"/>
                    <a:pt x="6001" y="1132"/>
                  </a:cubicBezTo>
                  <a:cubicBezTo>
                    <a:pt x="6049" y="941"/>
                    <a:pt x="6084" y="739"/>
                    <a:pt x="6132" y="548"/>
                  </a:cubicBezTo>
                  <a:lnTo>
                    <a:pt x="6132" y="548"/>
                  </a:lnTo>
                  <a:lnTo>
                    <a:pt x="6120" y="560"/>
                  </a:lnTo>
                  <a:cubicBezTo>
                    <a:pt x="5965" y="370"/>
                    <a:pt x="5822" y="179"/>
                    <a:pt x="56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9" name="Google Shape;489;p36"/>
            <p:cNvSpPr/>
            <p:nvPr/>
          </p:nvSpPr>
          <p:spPr>
            <a:xfrm rot="-1335172">
              <a:off x="8261375" y="639221"/>
              <a:ext cx="361697" cy="276859"/>
            </a:xfrm>
            <a:custGeom>
              <a:avLst/>
              <a:gdLst/>
              <a:ahLst/>
              <a:cxnLst/>
              <a:rect l="l" t="t" r="r" b="b"/>
              <a:pathLst>
                <a:path w="5120" h="3919" extrusionOk="0">
                  <a:moveTo>
                    <a:pt x="3120" y="1"/>
                  </a:moveTo>
                  <a:cubicBezTo>
                    <a:pt x="3108" y="37"/>
                    <a:pt x="3084" y="72"/>
                    <a:pt x="3072" y="108"/>
                  </a:cubicBezTo>
                  <a:cubicBezTo>
                    <a:pt x="3822" y="418"/>
                    <a:pt x="4739" y="1263"/>
                    <a:pt x="4179" y="1942"/>
                  </a:cubicBezTo>
                  <a:cubicBezTo>
                    <a:pt x="3729" y="2580"/>
                    <a:pt x="3015" y="2756"/>
                    <a:pt x="2237" y="2756"/>
                  </a:cubicBezTo>
                  <a:cubicBezTo>
                    <a:pt x="1491" y="2756"/>
                    <a:pt x="687" y="2595"/>
                    <a:pt x="0" y="2525"/>
                  </a:cubicBezTo>
                  <a:lnTo>
                    <a:pt x="0" y="2525"/>
                  </a:lnTo>
                  <a:cubicBezTo>
                    <a:pt x="846" y="3430"/>
                    <a:pt x="1453" y="3311"/>
                    <a:pt x="1715" y="3918"/>
                  </a:cubicBezTo>
                  <a:cubicBezTo>
                    <a:pt x="3001" y="3620"/>
                    <a:pt x="4179" y="2823"/>
                    <a:pt x="5120" y="1811"/>
                  </a:cubicBezTo>
                  <a:cubicBezTo>
                    <a:pt x="5025" y="1668"/>
                    <a:pt x="4929" y="1525"/>
                    <a:pt x="4858" y="1382"/>
                  </a:cubicBezTo>
                  <a:cubicBezTo>
                    <a:pt x="4275" y="299"/>
                    <a:pt x="3763" y="489"/>
                    <a:pt x="31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0" name="Google Shape;490;p36"/>
            <p:cNvSpPr/>
            <p:nvPr/>
          </p:nvSpPr>
          <p:spPr>
            <a:xfrm rot="-1335172">
              <a:off x="8418526" y="724929"/>
              <a:ext cx="295292" cy="233765"/>
            </a:xfrm>
            <a:custGeom>
              <a:avLst/>
              <a:gdLst/>
              <a:ahLst/>
              <a:cxnLst/>
              <a:rect l="l" t="t" r="r" b="b"/>
              <a:pathLst>
                <a:path w="4180" h="3309" extrusionOk="0">
                  <a:moveTo>
                    <a:pt x="3370" y="1"/>
                  </a:moveTo>
                  <a:cubicBezTo>
                    <a:pt x="3310" y="72"/>
                    <a:pt x="3251" y="132"/>
                    <a:pt x="3191" y="191"/>
                  </a:cubicBezTo>
                  <a:cubicBezTo>
                    <a:pt x="3560" y="715"/>
                    <a:pt x="4001" y="1382"/>
                    <a:pt x="3691" y="1906"/>
                  </a:cubicBezTo>
                  <a:cubicBezTo>
                    <a:pt x="3308" y="2597"/>
                    <a:pt x="2728" y="2844"/>
                    <a:pt x="2090" y="2844"/>
                  </a:cubicBezTo>
                  <a:cubicBezTo>
                    <a:pt x="1400" y="2844"/>
                    <a:pt x="644" y="2555"/>
                    <a:pt x="0" y="2227"/>
                  </a:cubicBezTo>
                  <a:lnTo>
                    <a:pt x="0" y="2227"/>
                  </a:lnTo>
                  <a:cubicBezTo>
                    <a:pt x="0" y="2239"/>
                    <a:pt x="12" y="2251"/>
                    <a:pt x="12" y="2263"/>
                  </a:cubicBezTo>
                  <a:cubicBezTo>
                    <a:pt x="131" y="2620"/>
                    <a:pt x="322" y="2941"/>
                    <a:pt x="584" y="3215"/>
                  </a:cubicBezTo>
                  <a:cubicBezTo>
                    <a:pt x="938" y="3278"/>
                    <a:pt x="1296" y="3309"/>
                    <a:pt x="1654" y="3309"/>
                  </a:cubicBezTo>
                  <a:cubicBezTo>
                    <a:pt x="2522" y="3309"/>
                    <a:pt x="3387" y="3126"/>
                    <a:pt x="4180" y="2763"/>
                  </a:cubicBezTo>
                  <a:cubicBezTo>
                    <a:pt x="4084" y="2477"/>
                    <a:pt x="4049" y="2168"/>
                    <a:pt x="4084" y="1858"/>
                  </a:cubicBezTo>
                  <a:cubicBezTo>
                    <a:pt x="4144" y="489"/>
                    <a:pt x="3894" y="751"/>
                    <a:pt x="33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1" name="Google Shape;491;p36"/>
            <p:cNvSpPr/>
            <p:nvPr/>
          </p:nvSpPr>
          <p:spPr>
            <a:xfrm rot="-1335172">
              <a:off x="8527366" y="891367"/>
              <a:ext cx="291124" cy="216245"/>
            </a:xfrm>
            <a:custGeom>
              <a:avLst/>
              <a:gdLst/>
              <a:ahLst/>
              <a:cxnLst/>
              <a:rect l="l" t="t" r="r" b="b"/>
              <a:pathLst>
                <a:path w="4121" h="3061" extrusionOk="0">
                  <a:moveTo>
                    <a:pt x="3597" y="1"/>
                  </a:moveTo>
                  <a:lnTo>
                    <a:pt x="3597" y="1"/>
                  </a:lnTo>
                  <a:cubicBezTo>
                    <a:pt x="3466" y="60"/>
                    <a:pt x="3335" y="120"/>
                    <a:pt x="3192" y="168"/>
                  </a:cubicBezTo>
                  <a:cubicBezTo>
                    <a:pt x="3573" y="906"/>
                    <a:pt x="3251" y="2227"/>
                    <a:pt x="2585" y="2299"/>
                  </a:cubicBezTo>
                  <a:cubicBezTo>
                    <a:pt x="2565" y="2300"/>
                    <a:pt x="2545" y="2301"/>
                    <a:pt x="2525" y="2301"/>
                  </a:cubicBezTo>
                  <a:cubicBezTo>
                    <a:pt x="1460" y="2301"/>
                    <a:pt x="48" y="453"/>
                    <a:pt x="1" y="453"/>
                  </a:cubicBezTo>
                  <a:lnTo>
                    <a:pt x="1" y="453"/>
                  </a:lnTo>
                  <a:lnTo>
                    <a:pt x="25" y="477"/>
                  </a:lnTo>
                  <a:cubicBezTo>
                    <a:pt x="275" y="787"/>
                    <a:pt x="513" y="1049"/>
                    <a:pt x="513" y="1299"/>
                  </a:cubicBezTo>
                  <a:cubicBezTo>
                    <a:pt x="1144" y="2227"/>
                    <a:pt x="2049" y="2977"/>
                    <a:pt x="3168" y="3061"/>
                  </a:cubicBezTo>
                  <a:cubicBezTo>
                    <a:pt x="3347" y="2442"/>
                    <a:pt x="3073" y="1989"/>
                    <a:pt x="3573" y="1275"/>
                  </a:cubicBezTo>
                  <a:cubicBezTo>
                    <a:pt x="4120" y="489"/>
                    <a:pt x="3787" y="537"/>
                    <a:pt x="35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2" name="Google Shape;492;p36"/>
            <p:cNvSpPr/>
            <p:nvPr/>
          </p:nvSpPr>
          <p:spPr>
            <a:xfrm rot="-1335172">
              <a:off x="8555683" y="990737"/>
              <a:ext cx="245629" cy="280179"/>
            </a:xfrm>
            <a:custGeom>
              <a:avLst/>
              <a:gdLst/>
              <a:ahLst/>
              <a:cxnLst/>
              <a:rect l="l" t="t" r="r" b="b"/>
              <a:pathLst>
                <a:path w="3477" h="3966" extrusionOk="0">
                  <a:moveTo>
                    <a:pt x="810" y="1"/>
                  </a:moveTo>
                  <a:cubicBezTo>
                    <a:pt x="810" y="3"/>
                    <a:pt x="810" y="6"/>
                    <a:pt x="810" y="8"/>
                  </a:cubicBezTo>
                  <a:lnTo>
                    <a:pt x="810" y="8"/>
                  </a:lnTo>
                  <a:cubicBezTo>
                    <a:pt x="810" y="4"/>
                    <a:pt x="810" y="1"/>
                    <a:pt x="810" y="1"/>
                  </a:cubicBezTo>
                  <a:close/>
                  <a:moveTo>
                    <a:pt x="810" y="8"/>
                  </a:moveTo>
                  <a:cubicBezTo>
                    <a:pt x="808" y="25"/>
                    <a:pt x="801" y="68"/>
                    <a:pt x="790" y="133"/>
                  </a:cubicBezTo>
                  <a:lnTo>
                    <a:pt x="790" y="133"/>
                  </a:lnTo>
                  <a:cubicBezTo>
                    <a:pt x="803" y="91"/>
                    <a:pt x="809" y="50"/>
                    <a:pt x="810" y="8"/>
                  </a:cubicBezTo>
                  <a:close/>
                  <a:moveTo>
                    <a:pt x="790" y="133"/>
                  </a:moveTo>
                  <a:cubicBezTo>
                    <a:pt x="786" y="148"/>
                    <a:pt x="780" y="164"/>
                    <a:pt x="774" y="179"/>
                  </a:cubicBezTo>
                  <a:cubicBezTo>
                    <a:pt x="548" y="596"/>
                    <a:pt x="155" y="1870"/>
                    <a:pt x="0" y="2370"/>
                  </a:cubicBezTo>
                  <a:cubicBezTo>
                    <a:pt x="238" y="2989"/>
                    <a:pt x="500" y="3573"/>
                    <a:pt x="941" y="3965"/>
                  </a:cubicBezTo>
                  <a:cubicBezTo>
                    <a:pt x="1032" y="3943"/>
                    <a:pt x="1097" y="3938"/>
                    <a:pt x="1151" y="3938"/>
                  </a:cubicBezTo>
                  <a:cubicBezTo>
                    <a:pt x="1196" y="3938"/>
                    <a:pt x="1233" y="3941"/>
                    <a:pt x="1270" y="3941"/>
                  </a:cubicBezTo>
                  <a:cubicBezTo>
                    <a:pt x="1443" y="3941"/>
                    <a:pt x="1615" y="3861"/>
                    <a:pt x="2620" y="2953"/>
                  </a:cubicBezTo>
                  <a:cubicBezTo>
                    <a:pt x="3155" y="2465"/>
                    <a:pt x="3382" y="2096"/>
                    <a:pt x="3477" y="1763"/>
                  </a:cubicBezTo>
                  <a:cubicBezTo>
                    <a:pt x="3382" y="1751"/>
                    <a:pt x="3275" y="1739"/>
                    <a:pt x="3179" y="1727"/>
                  </a:cubicBezTo>
                  <a:cubicBezTo>
                    <a:pt x="2989" y="2322"/>
                    <a:pt x="2572" y="2834"/>
                    <a:pt x="2024" y="3156"/>
                  </a:cubicBezTo>
                  <a:cubicBezTo>
                    <a:pt x="1887" y="3232"/>
                    <a:pt x="1741" y="3268"/>
                    <a:pt x="1597" y="3268"/>
                  </a:cubicBezTo>
                  <a:cubicBezTo>
                    <a:pt x="1205" y="3268"/>
                    <a:pt x="834" y="3003"/>
                    <a:pt x="739" y="2584"/>
                  </a:cubicBezTo>
                  <a:cubicBezTo>
                    <a:pt x="510" y="1868"/>
                    <a:pt x="722" y="552"/>
                    <a:pt x="790" y="13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3" name="Google Shape;493;p36"/>
            <p:cNvSpPr/>
            <p:nvPr/>
          </p:nvSpPr>
          <p:spPr>
            <a:xfrm rot="-1335172">
              <a:off x="8174792" y="590855"/>
              <a:ext cx="277631" cy="269088"/>
            </a:xfrm>
            <a:custGeom>
              <a:avLst/>
              <a:gdLst/>
              <a:ahLst/>
              <a:cxnLst/>
              <a:rect l="l" t="t" r="r" b="b"/>
              <a:pathLst>
                <a:path w="3930" h="3809" extrusionOk="0">
                  <a:moveTo>
                    <a:pt x="1696" y="1"/>
                  </a:moveTo>
                  <a:cubicBezTo>
                    <a:pt x="1627" y="1"/>
                    <a:pt x="1558" y="4"/>
                    <a:pt x="1489" y="10"/>
                  </a:cubicBezTo>
                  <a:cubicBezTo>
                    <a:pt x="1489" y="46"/>
                    <a:pt x="1477" y="70"/>
                    <a:pt x="1465" y="94"/>
                  </a:cubicBezTo>
                  <a:cubicBezTo>
                    <a:pt x="2191" y="236"/>
                    <a:pt x="3013" y="629"/>
                    <a:pt x="3049" y="1368"/>
                  </a:cubicBezTo>
                  <a:cubicBezTo>
                    <a:pt x="3102" y="2501"/>
                    <a:pt x="1744" y="2981"/>
                    <a:pt x="441" y="2981"/>
                  </a:cubicBezTo>
                  <a:cubicBezTo>
                    <a:pt x="293" y="2981"/>
                    <a:pt x="145" y="2975"/>
                    <a:pt x="1" y="2963"/>
                  </a:cubicBezTo>
                  <a:lnTo>
                    <a:pt x="1" y="2963"/>
                  </a:lnTo>
                  <a:cubicBezTo>
                    <a:pt x="179" y="3118"/>
                    <a:pt x="358" y="3284"/>
                    <a:pt x="501" y="3475"/>
                  </a:cubicBezTo>
                  <a:cubicBezTo>
                    <a:pt x="596" y="3606"/>
                    <a:pt x="691" y="3713"/>
                    <a:pt x="775" y="3808"/>
                  </a:cubicBezTo>
                  <a:cubicBezTo>
                    <a:pt x="2108" y="3403"/>
                    <a:pt x="3370" y="2570"/>
                    <a:pt x="3930" y="1320"/>
                  </a:cubicBezTo>
                  <a:cubicBezTo>
                    <a:pt x="3775" y="1189"/>
                    <a:pt x="3620" y="1046"/>
                    <a:pt x="3501" y="891"/>
                  </a:cubicBezTo>
                  <a:cubicBezTo>
                    <a:pt x="3067" y="327"/>
                    <a:pt x="2397" y="1"/>
                    <a:pt x="1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4" name="Google Shape;494;p36"/>
            <p:cNvSpPr/>
            <p:nvPr/>
          </p:nvSpPr>
          <p:spPr>
            <a:xfrm rot="-1335172">
              <a:off x="7212024" y="179663"/>
              <a:ext cx="411713" cy="436871"/>
            </a:xfrm>
            <a:custGeom>
              <a:avLst/>
              <a:gdLst/>
              <a:ahLst/>
              <a:cxnLst/>
              <a:rect l="l" t="t" r="r" b="b"/>
              <a:pathLst>
                <a:path w="5828" h="6184" extrusionOk="0">
                  <a:moveTo>
                    <a:pt x="1" y="0"/>
                  </a:moveTo>
                  <a:lnTo>
                    <a:pt x="298" y="203"/>
                  </a:lnTo>
                  <a:cubicBezTo>
                    <a:pt x="489" y="322"/>
                    <a:pt x="763" y="500"/>
                    <a:pt x="1072" y="738"/>
                  </a:cubicBezTo>
                  <a:cubicBezTo>
                    <a:pt x="1429" y="1000"/>
                    <a:pt x="1763" y="1298"/>
                    <a:pt x="2060" y="1631"/>
                  </a:cubicBezTo>
                  <a:cubicBezTo>
                    <a:pt x="2227" y="1822"/>
                    <a:pt x="2370" y="2012"/>
                    <a:pt x="2501" y="2227"/>
                  </a:cubicBezTo>
                  <a:cubicBezTo>
                    <a:pt x="2572" y="2334"/>
                    <a:pt x="2644" y="2453"/>
                    <a:pt x="2692" y="2560"/>
                  </a:cubicBezTo>
                  <a:cubicBezTo>
                    <a:pt x="2739" y="2679"/>
                    <a:pt x="2799" y="2798"/>
                    <a:pt x="2846" y="2917"/>
                  </a:cubicBezTo>
                  <a:cubicBezTo>
                    <a:pt x="2942" y="3155"/>
                    <a:pt x="3025" y="3405"/>
                    <a:pt x="3120" y="3655"/>
                  </a:cubicBezTo>
                  <a:cubicBezTo>
                    <a:pt x="3156" y="3774"/>
                    <a:pt x="3203" y="3894"/>
                    <a:pt x="3263" y="4013"/>
                  </a:cubicBezTo>
                  <a:cubicBezTo>
                    <a:pt x="3299" y="4072"/>
                    <a:pt x="3323" y="4120"/>
                    <a:pt x="3358" y="4179"/>
                  </a:cubicBezTo>
                  <a:cubicBezTo>
                    <a:pt x="3394" y="4239"/>
                    <a:pt x="3418" y="4286"/>
                    <a:pt x="3454" y="4346"/>
                  </a:cubicBezTo>
                  <a:cubicBezTo>
                    <a:pt x="3715" y="4727"/>
                    <a:pt x="4025" y="5072"/>
                    <a:pt x="4382" y="5370"/>
                  </a:cubicBezTo>
                  <a:cubicBezTo>
                    <a:pt x="4692" y="5620"/>
                    <a:pt x="4966" y="5810"/>
                    <a:pt x="5156" y="5941"/>
                  </a:cubicBezTo>
                  <a:lnTo>
                    <a:pt x="5454" y="6144"/>
                  </a:lnTo>
                  <a:lnTo>
                    <a:pt x="5478" y="6156"/>
                  </a:lnTo>
                  <a:cubicBezTo>
                    <a:pt x="5510" y="6175"/>
                    <a:pt x="5542" y="6183"/>
                    <a:pt x="5572" y="6183"/>
                  </a:cubicBezTo>
                  <a:cubicBezTo>
                    <a:pt x="5728" y="6183"/>
                    <a:pt x="5828" y="5958"/>
                    <a:pt x="5668" y="5858"/>
                  </a:cubicBezTo>
                  <a:lnTo>
                    <a:pt x="5370" y="5668"/>
                  </a:lnTo>
                  <a:cubicBezTo>
                    <a:pt x="5168" y="5549"/>
                    <a:pt x="4894" y="5370"/>
                    <a:pt x="4597" y="5144"/>
                  </a:cubicBezTo>
                  <a:cubicBezTo>
                    <a:pt x="4239" y="4882"/>
                    <a:pt x="3930" y="4572"/>
                    <a:pt x="3680" y="4215"/>
                  </a:cubicBezTo>
                  <a:cubicBezTo>
                    <a:pt x="3644" y="4167"/>
                    <a:pt x="3608" y="4120"/>
                    <a:pt x="3573" y="4072"/>
                  </a:cubicBezTo>
                  <a:cubicBezTo>
                    <a:pt x="3549" y="4013"/>
                    <a:pt x="3513" y="3965"/>
                    <a:pt x="3489" y="3917"/>
                  </a:cubicBezTo>
                  <a:cubicBezTo>
                    <a:pt x="3430" y="3810"/>
                    <a:pt x="3370" y="3691"/>
                    <a:pt x="3323" y="3572"/>
                  </a:cubicBezTo>
                  <a:cubicBezTo>
                    <a:pt x="3215" y="3346"/>
                    <a:pt x="3120" y="3096"/>
                    <a:pt x="3013" y="2858"/>
                  </a:cubicBezTo>
                  <a:cubicBezTo>
                    <a:pt x="2965" y="2739"/>
                    <a:pt x="2918" y="2608"/>
                    <a:pt x="2846" y="2501"/>
                  </a:cubicBezTo>
                  <a:cubicBezTo>
                    <a:pt x="2775" y="2381"/>
                    <a:pt x="2715" y="2262"/>
                    <a:pt x="2632" y="2155"/>
                  </a:cubicBezTo>
                  <a:cubicBezTo>
                    <a:pt x="2489" y="1941"/>
                    <a:pt x="2334" y="1750"/>
                    <a:pt x="2156" y="1560"/>
                  </a:cubicBezTo>
                  <a:cubicBezTo>
                    <a:pt x="1834" y="1238"/>
                    <a:pt x="1489" y="953"/>
                    <a:pt x="1108" y="691"/>
                  </a:cubicBezTo>
                  <a:cubicBezTo>
                    <a:pt x="787" y="476"/>
                    <a:pt x="513" y="298"/>
                    <a:pt x="310" y="191"/>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5" name="Google Shape;495;p36"/>
            <p:cNvSpPr/>
            <p:nvPr/>
          </p:nvSpPr>
          <p:spPr>
            <a:xfrm rot="-1335172">
              <a:off x="7240911" y="477682"/>
              <a:ext cx="525238" cy="661593"/>
            </a:xfrm>
            <a:custGeom>
              <a:avLst/>
              <a:gdLst/>
              <a:ahLst/>
              <a:cxnLst/>
              <a:rect l="l" t="t" r="r" b="b"/>
              <a:pathLst>
                <a:path w="7435" h="9365" extrusionOk="0">
                  <a:moveTo>
                    <a:pt x="2766" y="1"/>
                  </a:moveTo>
                  <a:cubicBezTo>
                    <a:pt x="2606" y="1"/>
                    <a:pt x="2446" y="10"/>
                    <a:pt x="2287" y="30"/>
                  </a:cubicBezTo>
                  <a:cubicBezTo>
                    <a:pt x="2025" y="65"/>
                    <a:pt x="1775" y="137"/>
                    <a:pt x="1536" y="232"/>
                  </a:cubicBezTo>
                  <a:cubicBezTo>
                    <a:pt x="1286" y="339"/>
                    <a:pt x="1048" y="482"/>
                    <a:pt x="846" y="649"/>
                  </a:cubicBezTo>
                  <a:cubicBezTo>
                    <a:pt x="405" y="994"/>
                    <a:pt x="120" y="1494"/>
                    <a:pt x="24" y="2042"/>
                  </a:cubicBezTo>
                  <a:cubicBezTo>
                    <a:pt x="1" y="2173"/>
                    <a:pt x="1" y="2316"/>
                    <a:pt x="1" y="2447"/>
                  </a:cubicBezTo>
                  <a:cubicBezTo>
                    <a:pt x="12" y="2589"/>
                    <a:pt x="36" y="2720"/>
                    <a:pt x="72" y="2851"/>
                  </a:cubicBezTo>
                  <a:cubicBezTo>
                    <a:pt x="143" y="3113"/>
                    <a:pt x="251" y="3363"/>
                    <a:pt x="382" y="3601"/>
                  </a:cubicBezTo>
                  <a:cubicBezTo>
                    <a:pt x="655" y="4042"/>
                    <a:pt x="965" y="4447"/>
                    <a:pt x="1322" y="4816"/>
                  </a:cubicBezTo>
                  <a:cubicBezTo>
                    <a:pt x="1667" y="5185"/>
                    <a:pt x="2013" y="5518"/>
                    <a:pt x="2310" y="5864"/>
                  </a:cubicBezTo>
                  <a:cubicBezTo>
                    <a:pt x="2596" y="6173"/>
                    <a:pt x="2858" y="6507"/>
                    <a:pt x="3096" y="6864"/>
                  </a:cubicBezTo>
                  <a:cubicBezTo>
                    <a:pt x="3287" y="7161"/>
                    <a:pt x="3441" y="7495"/>
                    <a:pt x="3560" y="7828"/>
                  </a:cubicBezTo>
                  <a:cubicBezTo>
                    <a:pt x="3644" y="8102"/>
                    <a:pt x="3691" y="8376"/>
                    <a:pt x="3703" y="8650"/>
                  </a:cubicBezTo>
                  <a:cubicBezTo>
                    <a:pt x="3715" y="8828"/>
                    <a:pt x="3703" y="9007"/>
                    <a:pt x="3668" y="9185"/>
                  </a:cubicBezTo>
                  <a:lnTo>
                    <a:pt x="3632" y="9364"/>
                  </a:lnTo>
                  <a:lnTo>
                    <a:pt x="3680" y="9185"/>
                  </a:lnTo>
                  <a:cubicBezTo>
                    <a:pt x="3703" y="9007"/>
                    <a:pt x="3727" y="8828"/>
                    <a:pt x="3715" y="8650"/>
                  </a:cubicBezTo>
                  <a:cubicBezTo>
                    <a:pt x="3715" y="8364"/>
                    <a:pt x="3668" y="8090"/>
                    <a:pt x="3584" y="7828"/>
                  </a:cubicBezTo>
                  <a:cubicBezTo>
                    <a:pt x="3477" y="7483"/>
                    <a:pt x="3322" y="7149"/>
                    <a:pt x="3132" y="6840"/>
                  </a:cubicBezTo>
                  <a:cubicBezTo>
                    <a:pt x="2906" y="6471"/>
                    <a:pt x="2656" y="6126"/>
                    <a:pt x="2370" y="5804"/>
                  </a:cubicBezTo>
                  <a:cubicBezTo>
                    <a:pt x="2060" y="5459"/>
                    <a:pt x="1727" y="5114"/>
                    <a:pt x="1405" y="4744"/>
                  </a:cubicBezTo>
                  <a:cubicBezTo>
                    <a:pt x="1060" y="4375"/>
                    <a:pt x="751" y="3971"/>
                    <a:pt x="501" y="3530"/>
                  </a:cubicBezTo>
                  <a:cubicBezTo>
                    <a:pt x="239" y="3089"/>
                    <a:pt x="120" y="2577"/>
                    <a:pt x="191" y="2066"/>
                  </a:cubicBezTo>
                  <a:cubicBezTo>
                    <a:pt x="286" y="1577"/>
                    <a:pt x="560" y="1125"/>
                    <a:pt x="965" y="815"/>
                  </a:cubicBezTo>
                  <a:cubicBezTo>
                    <a:pt x="1167" y="661"/>
                    <a:pt x="1382" y="542"/>
                    <a:pt x="1608" y="446"/>
                  </a:cubicBezTo>
                  <a:cubicBezTo>
                    <a:pt x="1834" y="351"/>
                    <a:pt x="2072" y="291"/>
                    <a:pt x="2310" y="268"/>
                  </a:cubicBezTo>
                  <a:cubicBezTo>
                    <a:pt x="2440" y="254"/>
                    <a:pt x="2570" y="248"/>
                    <a:pt x="2700" y="248"/>
                  </a:cubicBezTo>
                  <a:cubicBezTo>
                    <a:pt x="3033" y="248"/>
                    <a:pt x="3362" y="292"/>
                    <a:pt x="3680" y="387"/>
                  </a:cubicBezTo>
                  <a:cubicBezTo>
                    <a:pt x="4084" y="494"/>
                    <a:pt x="4477" y="637"/>
                    <a:pt x="4858" y="827"/>
                  </a:cubicBezTo>
                  <a:cubicBezTo>
                    <a:pt x="5204" y="1006"/>
                    <a:pt x="5513" y="1184"/>
                    <a:pt x="5787" y="1351"/>
                  </a:cubicBezTo>
                  <a:cubicBezTo>
                    <a:pt x="6061" y="1518"/>
                    <a:pt x="6299" y="1661"/>
                    <a:pt x="6501" y="1792"/>
                  </a:cubicBezTo>
                  <a:cubicBezTo>
                    <a:pt x="6692" y="1911"/>
                    <a:pt x="6847" y="2006"/>
                    <a:pt x="6954" y="2066"/>
                  </a:cubicBezTo>
                  <a:lnTo>
                    <a:pt x="7120" y="2161"/>
                  </a:lnTo>
                  <a:lnTo>
                    <a:pt x="7132" y="2149"/>
                  </a:lnTo>
                  <a:cubicBezTo>
                    <a:pt x="7154" y="2158"/>
                    <a:pt x="7175" y="2161"/>
                    <a:pt x="7195" y="2161"/>
                  </a:cubicBezTo>
                  <a:cubicBezTo>
                    <a:pt x="7341" y="2161"/>
                    <a:pt x="7435" y="1956"/>
                    <a:pt x="7299" y="1851"/>
                  </a:cubicBezTo>
                  <a:lnTo>
                    <a:pt x="7132" y="1756"/>
                  </a:lnTo>
                  <a:cubicBezTo>
                    <a:pt x="7025" y="1696"/>
                    <a:pt x="6870" y="1613"/>
                    <a:pt x="6668" y="1494"/>
                  </a:cubicBezTo>
                  <a:cubicBezTo>
                    <a:pt x="6478" y="1375"/>
                    <a:pt x="6227" y="1232"/>
                    <a:pt x="5954" y="1065"/>
                  </a:cubicBezTo>
                  <a:cubicBezTo>
                    <a:pt x="5668" y="911"/>
                    <a:pt x="5346" y="732"/>
                    <a:pt x="4977" y="553"/>
                  </a:cubicBezTo>
                  <a:cubicBezTo>
                    <a:pt x="4584" y="363"/>
                    <a:pt x="4180" y="220"/>
                    <a:pt x="3751" y="113"/>
                  </a:cubicBezTo>
                  <a:cubicBezTo>
                    <a:pt x="3430" y="41"/>
                    <a:pt x="3098" y="1"/>
                    <a:pt x="27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6" name="Google Shape;496;p36"/>
            <p:cNvSpPr/>
            <p:nvPr/>
          </p:nvSpPr>
          <p:spPr>
            <a:xfrm rot="-1335172">
              <a:off x="7528512" y="506734"/>
              <a:ext cx="146162" cy="89225"/>
            </a:xfrm>
            <a:custGeom>
              <a:avLst/>
              <a:gdLst/>
              <a:ahLst/>
              <a:cxnLst/>
              <a:rect l="l" t="t" r="r" b="b"/>
              <a:pathLst>
                <a:path w="2069" h="1263" extrusionOk="0">
                  <a:moveTo>
                    <a:pt x="0" y="0"/>
                  </a:moveTo>
                  <a:lnTo>
                    <a:pt x="60" y="72"/>
                  </a:lnTo>
                  <a:cubicBezTo>
                    <a:pt x="96" y="119"/>
                    <a:pt x="155" y="191"/>
                    <a:pt x="215" y="262"/>
                  </a:cubicBezTo>
                  <a:cubicBezTo>
                    <a:pt x="381" y="453"/>
                    <a:pt x="560" y="631"/>
                    <a:pt x="762" y="798"/>
                  </a:cubicBezTo>
                  <a:cubicBezTo>
                    <a:pt x="822" y="834"/>
                    <a:pt x="881" y="881"/>
                    <a:pt x="941" y="917"/>
                  </a:cubicBezTo>
                  <a:cubicBezTo>
                    <a:pt x="1001" y="953"/>
                    <a:pt x="1060" y="988"/>
                    <a:pt x="1120" y="1024"/>
                  </a:cubicBezTo>
                  <a:cubicBezTo>
                    <a:pt x="1179" y="1048"/>
                    <a:pt x="1239" y="1084"/>
                    <a:pt x="1298" y="1096"/>
                  </a:cubicBezTo>
                  <a:cubicBezTo>
                    <a:pt x="1358" y="1119"/>
                    <a:pt x="1405" y="1143"/>
                    <a:pt x="1465" y="1155"/>
                  </a:cubicBezTo>
                  <a:cubicBezTo>
                    <a:pt x="1560" y="1191"/>
                    <a:pt x="1655" y="1215"/>
                    <a:pt x="1715" y="1227"/>
                  </a:cubicBezTo>
                  <a:lnTo>
                    <a:pt x="1798" y="1250"/>
                  </a:lnTo>
                  <a:lnTo>
                    <a:pt x="1810" y="1262"/>
                  </a:lnTo>
                  <a:cubicBezTo>
                    <a:pt x="1814" y="1263"/>
                    <a:pt x="1818" y="1263"/>
                    <a:pt x="1822" y="1263"/>
                  </a:cubicBezTo>
                  <a:cubicBezTo>
                    <a:pt x="2049" y="1263"/>
                    <a:pt x="2068" y="929"/>
                    <a:pt x="1846" y="917"/>
                  </a:cubicBezTo>
                  <a:lnTo>
                    <a:pt x="1751" y="905"/>
                  </a:lnTo>
                  <a:cubicBezTo>
                    <a:pt x="1691" y="893"/>
                    <a:pt x="1620" y="893"/>
                    <a:pt x="1513" y="881"/>
                  </a:cubicBezTo>
                  <a:cubicBezTo>
                    <a:pt x="1477" y="869"/>
                    <a:pt x="1417" y="858"/>
                    <a:pt x="1370" y="846"/>
                  </a:cubicBezTo>
                  <a:cubicBezTo>
                    <a:pt x="1322" y="834"/>
                    <a:pt x="1262" y="822"/>
                    <a:pt x="1203" y="798"/>
                  </a:cubicBezTo>
                  <a:cubicBezTo>
                    <a:pt x="1143" y="786"/>
                    <a:pt x="1084" y="762"/>
                    <a:pt x="1024" y="738"/>
                  </a:cubicBezTo>
                  <a:cubicBezTo>
                    <a:pt x="965" y="715"/>
                    <a:pt x="917" y="679"/>
                    <a:pt x="846" y="655"/>
                  </a:cubicBezTo>
                  <a:cubicBezTo>
                    <a:pt x="643" y="524"/>
                    <a:pt x="441" y="381"/>
                    <a:pt x="250" y="226"/>
                  </a:cubicBezTo>
                  <a:cubicBezTo>
                    <a:pt x="179" y="155"/>
                    <a:pt x="108" y="107"/>
                    <a:pt x="72" y="60"/>
                  </a:cubicBez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7" name="Google Shape;497;p36"/>
            <p:cNvSpPr/>
            <p:nvPr/>
          </p:nvSpPr>
          <p:spPr>
            <a:xfrm rot="-1335172">
              <a:off x="7540892" y="540790"/>
              <a:ext cx="135213" cy="57293"/>
            </a:xfrm>
            <a:custGeom>
              <a:avLst/>
              <a:gdLst/>
              <a:ahLst/>
              <a:cxnLst/>
              <a:rect l="l" t="t" r="r" b="b"/>
              <a:pathLst>
                <a:path w="1914" h="811" extrusionOk="0">
                  <a:moveTo>
                    <a:pt x="1" y="0"/>
                  </a:moveTo>
                  <a:lnTo>
                    <a:pt x="60" y="60"/>
                  </a:lnTo>
                  <a:cubicBezTo>
                    <a:pt x="72" y="84"/>
                    <a:pt x="96" y="107"/>
                    <a:pt x="120" y="131"/>
                  </a:cubicBezTo>
                  <a:cubicBezTo>
                    <a:pt x="144" y="155"/>
                    <a:pt x="179" y="179"/>
                    <a:pt x="203" y="215"/>
                  </a:cubicBezTo>
                  <a:cubicBezTo>
                    <a:pt x="239" y="238"/>
                    <a:pt x="275" y="262"/>
                    <a:pt x="310" y="298"/>
                  </a:cubicBezTo>
                  <a:cubicBezTo>
                    <a:pt x="358" y="322"/>
                    <a:pt x="406" y="358"/>
                    <a:pt x="453" y="381"/>
                  </a:cubicBezTo>
                  <a:cubicBezTo>
                    <a:pt x="501" y="417"/>
                    <a:pt x="549" y="441"/>
                    <a:pt x="596" y="465"/>
                  </a:cubicBezTo>
                  <a:cubicBezTo>
                    <a:pt x="644" y="488"/>
                    <a:pt x="703" y="512"/>
                    <a:pt x="763" y="536"/>
                  </a:cubicBezTo>
                  <a:cubicBezTo>
                    <a:pt x="953" y="619"/>
                    <a:pt x="1156" y="679"/>
                    <a:pt x="1370" y="739"/>
                  </a:cubicBezTo>
                  <a:cubicBezTo>
                    <a:pt x="1537" y="774"/>
                    <a:pt x="1656" y="810"/>
                    <a:pt x="1656" y="810"/>
                  </a:cubicBezTo>
                  <a:lnTo>
                    <a:pt x="1680" y="810"/>
                  </a:lnTo>
                  <a:cubicBezTo>
                    <a:pt x="1683" y="810"/>
                    <a:pt x="1687" y="810"/>
                    <a:pt x="1691" y="810"/>
                  </a:cubicBezTo>
                  <a:cubicBezTo>
                    <a:pt x="1906" y="810"/>
                    <a:pt x="1914" y="476"/>
                    <a:pt x="1692" y="465"/>
                  </a:cubicBezTo>
                  <a:lnTo>
                    <a:pt x="1406" y="453"/>
                  </a:lnTo>
                  <a:cubicBezTo>
                    <a:pt x="1203" y="441"/>
                    <a:pt x="1001" y="417"/>
                    <a:pt x="799" y="369"/>
                  </a:cubicBezTo>
                  <a:cubicBezTo>
                    <a:pt x="751" y="358"/>
                    <a:pt x="691" y="346"/>
                    <a:pt x="644" y="334"/>
                  </a:cubicBezTo>
                  <a:cubicBezTo>
                    <a:pt x="596" y="322"/>
                    <a:pt x="537" y="310"/>
                    <a:pt x="489" y="286"/>
                  </a:cubicBezTo>
                  <a:cubicBezTo>
                    <a:pt x="441" y="262"/>
                    <a:pt x="394" y="250"/>
                    <a:pt x="358" y="227"/>
                  </a:cubicBezTo>
                  <a:cubicBezTo>
                    <a:pt x="310" y="203"/>
                    <a:pt x="275" y="191"/>
                    <a:pt x="239" y="167"/>
                  </a:cubicBezTo>
                  <a:lnTo>
                    <a:pt x="144" y="107"/>
                  </a:lnTo>
                  <a:cubicBezTo>
                    <a:pt x="108" y="84"/>
                    <a:pt x="84" y="72"/>
                    <a:pt x="72" y="48"/>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98" name="Google Shape;498;p36"/>
            <p:cNvGrpSpPr/>
            <p:nvPr/>
          </p:nvGrpSpPr>
          <p:grpSpPr>
            <a:xfrm>
              <a:off x="7813068" y="479191"/>
              <a:ext cx="955992" cy="904265"/>
              <a:chOff x="6041568" y="159378"/>
              <a:chExt cx="955992" cy="904265"/>
            </a:xfrm>
          </p:grpSpPr>
          <p:sp>
            <p:nvSpPr>
              <p:cNvPr id="499" name="Google Shape;499;p36"/>
              <p:cNvSpPr/>
              <p:nvPr/>
            </p:nvSpPr>
            <p:spPr>
              <a:xfrm rot="-1335172">
                <a:off x="6071416" y="199300"/>
                <a:ext cx="251563" cy="207132"/>
              </a:xfrm>
              <a:custGeom>
                <a:avLst/>
                <a:gdLst/>
                <a:ahLst/>
                <a:cxnLst/>
                <a:rect l="l" t="t" r="r" b="b"/>
                <a:pathLst>
                  <a:path w="3561" h="2932" extrusionOk="0">
                    <a:moveTo>
                      <a:pt x="835" y="1"/>
                    </a:moveTo>
                    <a:cubicBezTo>
                      <a:pt x="691" y="1"/>
                      <a:pt x="572" y="40"/>
                      <a:pt x="489" y="131"/>
                    </a:cubicBezTo>
                    <a:cubicBezTo>
                      <a:pt x="1" y="666"/>
                      <a:pt x="1418" y="2310"/>
                      <a:pt x="1811" y="2679"/>
                    </a:cubicBezTo>
                    <a:cubicBezTo>
                      <a:pt x="2002" y="2847"/>
                      <a:pt x="2241" y="2931"/>
                      <a:pt x="2479" y="2931"/>
                    </a:cubicBezTo>
                    <a:cubicBezTo>
                      <a:pt x="2744" y="2931"/>
                      <a:pt x="3009" y="2826"/>
                      <a:pt x="3204" y="2619"/>
                    </a:cubicBezTo>
                    <a:cubicBezTo>
                      <a:pt x="3561" y="2214"/>
                      <a:pt x="3537" y="1595"/>
                      <a:pt x="3132" y="1226"/>
                    </a:cubicBezTo>
                    <a:cubicBezTo>
                      <a:pt x="2806" y="930"/>
                      <a:pt x="1536" y="1"/>
                      <a:pt x="835"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0" name="Google Shape;500;p36"/>
              <p:cNvSpPr/>
              <p:nvPr/>
            </p:nvSpPr>
            <p:spPr>
              <a:xfrm rot="-1335172">
                <a:off x="6443967" y="334395"/>
                <a:ext cx="161563" cy="109853"/>
              </a:xfrm>
              <a:custGeom>
                <a:avLst/>
                <a:gdLst/>
                <a:ahLst/>
                <a:cxnLst/>
                <a:rect l="l" t="t" r="r" b="b"/>
                <a:pathLst>
                  <a:path w="2287" h="1555" extrusionOk="0">
                    <a:moveTo>
                      <a:pt x="1838" y="0"/>
                    </a:moveTo>
                    <a:cubicBezTo>
                      <a:pt x="1688" y="0"/>
                      <a:pt x="1536" y="48"/>
                      <a:pt x="1417" y="137"/>
                    </a:cubicBezTo>
                    <a:cubicBezTo>
                      <a:pt x="1263" y="233"/>
                      <a:pt x="1132" y="364"/>
                      <a:pt x="1025" y="507"/>
                    </a:cubicBezTo>
                    <a:lnTo>
                      <a:pt x="798" y="769"/>
                    </a:lnTo>
                    <a:cubicBezTo>
                      <a:pt x="715" y="864"/>
                      <a:pt x="608" y="947"/>
                      <a:pt x="501" y="1007"/>
                    </a:cubicBezTo>
                    <a:cubicBezTo>
                      <a:pt x="465" y="1019"/>
                      <a:pt x="441" y="1030"/>
                      <a:pt x="417" y="1042"/>
                    </a:cubicBezTo>
                    <a:cubicBezTo>
                      <a:pt x="298" y="1078"/>
                      <a:pt x="1" y="1257"/>
                      <a:pt x="239" y="1483"/>
                    </a:cubicBezTo>
                    <a:cubicBezTo>
                      <a:pt x="286" y="1519"/>
                      <a:pt x="346" y="1531"/>
                      <a:pt x="405" y="1542"/>
                    </a:cubicBezTo>
                    <a:cubicBezTo>
                      <a:pt x="465" y="1542"/>
                      <a:pt x="525" y="1554"/>
                      <a:pt x="584" y="1554"/>
                    </a:cubicBezTo>
                    <a:cubicBezTo>
                      <a:pt x="703" y="1554"/>
                      <a:pt x="822" y="1542"/>
                      <a:pt x="941" y="1519"/>
                    </a:cubicBezTo>
                    <a:cubicBezTo>
                      <a:pt x="1025" y="1495"/>
                      <a:pt x="1108" y="1471"/>
                      <a:pt x="1191" y="1447"/>
                    </a:cubicBezTo>
                    <a:cubicBezTo>
                      <a:pt x="1537" y="1304"/>
                      <a:pt x="1822" y="1066"/>
                      <a:pt x="2049" y="769"/>
                    </a:cubicBezTo>
                    <a:cubicBezTo>
                      <a:pt x="2179" y="590"/>
                      <a:pt x="2287" y="340"/>
                      <a:pt x="2156" y="161"/>
                    </a:cubicBezTo>
                    <a:cubicBezTo>
                      <a:pt x="2096" y="78"/>
                      <a:pt x="2013" y="30"/>
                      <a:pt x="1929" y="7"/>
                    </a:cubicBezTo>
                    <a:cubicBezTo>
                      <a:pt x="1899" y="2"/>
                      <a:pt x="1869" y="0"/>
                      <a:pt x="1838"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1" name="Google Shape;501;p36"/>
              <p:cNvSpPr/>
              <p:nvPr/>
            </p:nvSpPr>
            <p:spPr>
              <a:xfrm rot="-1335172">
                <a:off x="6633706" y="365782"/>
                <a:ext cx="140581" cy="94806"/>
              </a:xfrm>
              <a:custGeom>
                <a:avLst/>
                <a:gdLst/>
                <a:ahLst/>
                <a:cxnLst/>
                <a:rect l="l" t="t" r="r" b="b"/>
                <a:pathLst>
                  <a:path w="1990" h="1342" extrusionOk="0">
                    <a:moveTo>
                      <a:pt x="1575" y="0"/>
                    </a:moveTo>
                    <a:cubicBezTo>
                      <a:pt x="1452" y="0"/>
                      <a:pt x="1332" y="39"/>
                      <a:pt x="1227" y="115"/>
                    </a:cubicBezTo>
                    <a:cubicBezTo>
                      <a:pt x="1096" y="198"/>
                      <a:pt x="989" y="317"/>
                      <a:pt x="894" y="436"/>
                    </a:cubicBezTo>
                    <a:lnTo>
                      <a:pt x="692" y="662"/>
                    </a:lnTo>
                    <a:cubicBezTo>
                      <a:pt x="620" y="746"/>
                      <a:pt x="525" y="817"/>
                      <a:pt x="430" y="865"/>
                    </a:cubicBezTo>
                    <a:lnTo>
                      <a:pt x="358" y="901"/>
                    </a:lnTo>
                    <a:cubicBezTo>
                      <a:pt x="263" y="936"/>
                      <a:pt x="1" y="1079"/>
                      <a:pt x="203" y="1270"/>
                    </a:cubicBezTo>
                    <a:cubicBezTo>
                      <a:pt x="251" y="1305"/>
                      <a:pt x="299" y="1329"/>
                      <a:pt x="358" y="1329"/>
                    </a:cubicBezTo>
                    <a:cubicBezTo>
                      <a:pt x="406" y="1329"/>
                      <a:pt x="453" y="1329"/>
                      <a:pt x="501" y="1341"/>
                    </a:cubicBezTo>
                    <a:cubicBezTo>
                      <a:pt x="608" y="1341"/>
                      <a:pt x="715" y="1329"/>
                      <a:pt x="823" y="1305"/>
                    </a:cubicBezTo>
                    <a:cubicBezTo>
                      <a:pt x="894" y="1294"/>
                      <a:pt x="965" y="1270"/>
                      <a:pt x="1037" y="1246"/>
                    </a:cubicBezTo>
                    <a:cubicBezTo>
                      <a:pt x="1334" y="1127"/>
                      <a:pt x="1585" y="924"/>
                      <a:pt x="1775" y="662"/>
                    </a:cubicBezTo>
                    <a:cubicBezTo>
                      <a:pt x="1894" y="508"/>
                      <a:pt x="1989" y="293"/>
                      <a:pt x="1870" y="139"/>
                    </a:cubicBezTo>
                    <a:cubicBezTo>
                      <a:pt x="1823" y="67"/>
                      <a:pt x="1751" y="20"/>
                      <a:pt x="1668" y="8"/>
                    </a:cubicBezTo>
                    <a:cubicBezTo>
                      <a:pt x="1637" y="3"/>
                      <a:pt x="1606" y="0"/>
                      <a:pt x="1575"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2" name="Google Shape;502;p36"/>
              <p:cNvSpPr/>
              <p:nvPr/>
            </p:nvSpPr>
            <p:spPr>
              <a:xfrm rot="-1335172">
                <a:off x="6759995" y="476151"/>
                <a:ext cx="143054" cy="73047"/>
              </a:xfrm>
              <a:custGeom>
                <a:avLst/>
                <a:gdLst/>
                <a:ahLst/>
                <a:cxnLst/>
                <a:rect l="l" t="t" r="r" b="b"/>
                <a:pathLst>
                  <a:path w="2025" h="1034" extrusionOk="0">
                    <a:moveTo>
                      <a:pt x="1579" y="0"/>
                    </a:moveTo>
                    <a:cubicBezTo>
                      <a:pt x="1512" y="0"/>
                      <a:pt x="1446" y="12"/>
                      <a:pt x="1381" y="34"/>
                    </a:cubicBezTo>
                    <a:cubicBezTo>
                      <a:pt x="1238" y="93"/>
                      <a:pt x="1107" y="153"/>
                      <a:pt x="988" y="248"/>
                    </a:cubicBezTo>
                    <a:lnTo>
                      <a:pt x="750" y="403"/>
                    </a:lnTo>
                    <a:cubicBezTo>
                      <a:pt x="655" y="462"/>
                      <a:pt x="560" y="510"/>
                      <a:pt x="453" y="534"/>
                    </a:cubicBezTo>
                    <a:lnTo>
                      <a:pt x="369" y="534"/>
                    </a:lnTo>
                    <a:cubicBezTo>
                      <a:pt x="274" y="546"/>
                      <a:pt x="0" y="605"/>
                      <a:pt x="143" y="843"/>
                    </a:cubicBezTo>
                    <a:cubicBezTo>
                      <a:pt x="167" y="879"/>
                      <a:pt x="214" y="903"/>
                      <a:pt x="262" y="927"/>
                    </a:cubicBezTo>
                    <a:cubicBezTo>
                      <a:pt x="298" y="938"/>
                      <a:pt x="345" y="962"/>
                      <a:pt x="393" y="974"/>
                    </a:cubicBezTo>
                    <a:cubicBezTo>
                      <a:pt x="488" y="1010"/>
                      <a:pt x="595" y="1022"/>
                      <a:pt x="691" y="1034"/>
                    </a:cubicBezTo>
                    <a:lnTo>
                      <a:pt x="905" y="1034"/>
                    </a:lnTo>
                    <a:cubicBezTo>
                      <a:pt x="1215" y="998"/>
                      <a:pt x="1500" y="879"/>
                      <a:pt x="1738" y="688"/>
                    </a:cubicBezTo>
                    <a:cubicBezTo>
                      <a:pt x="1881" y="569"/>
                      <a:pt x="2024" y="403"/>
                      <a:pt x="1965" y="224"/>
                    </a:cubicBezTo>
                    <a:cubicBezTo>
                      <a:pt x="1941" y="153"/>
                      <a:pt x="1881" y="93"/>
                      <a:pt x="1822" y="57"/>
                    </a:cubicBezTo>
                    <a:cubicBezTo>
                      <a:pt x="1743" y="18"/>
                      <a:pt x="1661" y="0"/>
                      <a:pt x="1579"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3" name="Google Shape;503;p36"/>
              <p:cNvSpPr/>
              <p:nvPr/>
            </p:nvSpPr>
            <p:spPr>
              <a:xfrm rot="-1335172">
                <a:off x="6849242" y="613796"/>
                <a:ext cx="125958" cy="53832"/>
              </a:xfrm>
              <a:custGeom>
                <a:avLst/>
                <a:gdLst/>
                <a:ahLst/>
                <a:cxnLst/>
                <a:rect l="l" t="t" r="r" b="b"/>
                <a:pathLst>
                  <a:path w="1783" h="762" extrusionOk="0">
                    <a:moveTo>
                      <a:pt x="1370" y="0"/>
                    </a:moveTo>
                    <a:cubicBezTo>
                      <a:pt x="1356" y="0"/>
                      <a:pt x="1343" y="1"/>
                      <a:pt x="1330" y="2"/>
                    </a:cubicBezTo>
                    <a:cubicBezTo>
                      <a:pt x="1199" y="14"/>
                      <a:pt x="1056" y="38"/>
                      <a:pt x="937" y="74"/>
                    </a:cubicBezTo>
                    <a:lnTo>
                      <a:pt x="687" y="157"/>
                    </a:lnTo>
                    <a:cubicBezTo>
                      <a:pt x="592" y="181"/>
                      <a:pt x="484" y="181"/>
                      <a:pt x="389" y="181"/>
                    </a:cubicBezTo>
                    <a:cubicBezTo>
                      <a:pt x="365" y="181"/>
                      <a:pt x="354" y="169"/>
                      <a:pt x="330" y="169"/>
                    </a:cubicBezTo>
                    <a:cubicBezTo>
                      <a:pt x="307" y="162"/>
                      <a:pt x="272" y="157"/>
                      <a:pt x="233" y="157"/>
                    </a:cubicBezTo>
                    <a:cubicBezTo>
                      <a:pt x="128" y="157"/>
                      <a:pt x="0" y="197"/>
                      <a:pt x="44" y="371"/>
                    </a:cubicBezTo>
                    <a:cubicBezTo>
                      <a:pt x="56" y="419"/>
                      <a:pt x="92" y="455"/>
                      <a:pt x="127" y="478"/>
                    </a:cubicBezTo>
                    <a:cubicBezTo>
                      <a:pt x="163" y="502"/>
                      <a:pt x="199" y="538"/>
                      <a:pt x="234" y="562"/>
                    </a:cubicBezTo>
                    <a:cubicBezTo>
                      <a:pt x="306" y="609"/>
                      <a:pt x="389" y="645"/>
                      <a:pt x="473" y="681"/>
                    </a:cubicBezTo>
                    <a:cubicBezTo>
                      <a:pt x="532" y="705"/>
                      <a:pt x="592" y="728"/>
                      <a:pt x="663" y="740"/>
                    </a:cubicBezTo>
                    <a:cubicBezTo>
                      <a:pt x="741" y="755"/>
                      <a:pt x="822" y="761"/>
                      <a:pt x="903" y="761"/>
                    </a:cubicBezTo>
                    <a:cubicBezTo>
                      <a:pt x="1093" y="761"/>
                      <a:pt x="1289" y="724"/>
                      <a:pt x="1473" y="657"/>
                    </a:cubicBezTo>
                    <a:cubicBezTo>
                      <a:pt x="1627" y="597"/>
                      <a:pt x="1782" y="490"/>
                      <a:pt x="1782" y="324"/>
                    </a:cubicBezTo>
                    <a:cubicBezTo>
                      <a:pt x="1782" y="252"/>
                      <a:pt x="1747" y="181"/>
                      <a:pt x="1699" y="133"/>
                    </a:cubicBezTo>
                    <a:cubicBezTo>
                      <a:pt x="1613" y="47"/>
                      <a:pt x="1489" y="0"/>
                      <a:pt x="1370"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4" name="Google Shape;504;p36"/>
              <p:cNvSpPr/>
              <p:nvPr/>
            </p:nvSpPr>
            <p:spPr>
              <a:xfrm rot="-1335172">
                <a:off x="6880266" y="728302"/>
                <a:ext cx="104341" cy="88942"/>
              </a:xfrm>
              <a:custGeom>
                <a:avLst/>
                <a:gdLst/>
                <a:ahLst/>
                <a:cxnLst/>
                <a:rect l="l" t="t" r="r" b="b"/>
                <a:pathLst>
                  <a:path w="1477" h="1259" extrusionOk="0">
                    <a:moveTo>
                      <a:pt x="163" y="0"/>
                    </a:moveTo>
                    <a:cubicBezTo>
                      <a:pt x="111" y="0"/>
                      <a:pt x="60" y="30"/>
                      <a:pt x="24" y="115"/>
                    </a:cubicBezTo>
                    <a:cubicBezTo>
                      <a:pt x="1" y="162"/>
                      <a:pt x="1" y="198"/>
                      <a:pt x="24" y="246"/>
                    </a:cubicBezTo>
                    <a:cubicBezTo>
                      <a:pt x="24" y="293"/>
                      <a:pt x="36" y="329"/>
                      <a:pt x="48" y="377"/>
                    </a:cubicBezTo>
                    <a:cubicBezTo>
                      <a:pt x="84" y="460"/>
                      <a:pt x="120" y="543"/>
                      <a:pt x="167" y="627"/>
                    </a:cubicBezTo>
                    <a:cubicBezTo>
                      <a:pt x="191" y="674"/>
                      <a:pt x="239" y="734"/>
                      <a:pt x="274" y="781"/>
                    </a:cubicBezTo>
                    <a:cubicBezTo>
                      <a:pt x="453" y="984"/>
                      <a:pt x="691" y="1139"/>
                      <a:pt x="953" y="1222"/>
                    </a:cubicBezTo>
                    <a:cubicBezTo>
                      <a:pt x="1025" y="1243"/>
                      <a:pt x="1105" y="1259"/>
                      <a:pt x="1179" y="1259"/>
                    </a:cubicBezTo>
                    <a:cubicBezTo>
                      <a:pt x="1275" y="1259"/>
                      <a:pt x="1364" y="1231"/>
                      <a:pt x="1417" y="1151"/>
                    </a:cubicBezTo>
                    <a:cubicBezTo>
                      <a:pt x="1453" y="1091"/>
                      <a:pt x="1477" y="1020"/>
                      <a:pt x="1465" y="960"/>
                    </a:cubicBezTo>
                    <a:cubicBezTo>
                      <a:pt x="1441" y="817"/>
                      <a:pt x="1370" y="698"/>
                      <a:pt x="1251" y="615"/>
                    </a:cubicBezTo>
                    <a:cubicBezTo>
                      <a:pt x="1144" y="543"/>
                      <a:pt x="1025" y="484"/>
                      <a:pt x="894" y="436"/>
                    </a:cubicBezTo>
                    <a:lnTo>
                      <a:pt x="655" y="329"/>
                    </a:lnTo>
                    <a:cubicBezTo>
                      <a:pt x="572" y="305"/>
                      <a:pt x="489" y="246"/>
                      <a:pt x="417" y="186"/>
                    </a:cubicBezTo>
                    <a:cubicBezTo>
                      <a:pt x="393" y="174"/>
                      <a:pt x="382" y="150"/>
                      <a:pt x="370" y="127"/>
                    </a:cubicBezTo>
                    <a:cubicBezTo>
                      <a:pt x="340" y="82"/>
                      <a:pt x="250" y="0"/>
                      <a:pt x="163"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5" name="Google Shape;505;p36"/>
              <p:cNvSpPr/>
              <p:nvPr/>
            </p:nvSpPr>
            <p:spPr>
              <a:xfrm rot="-1335172">
                <a:off x="6685878" y="937950"/>
                <a:ext cx="181767" cy="94806"/>
              </a:xfrm>
              <a:custGeom>
                <a:avLst/>
                <a:gdLst/>
                <a:ahLst/>
                <a:cxnLst/>
                <a:rect l="l" t="t" r="r" b="b"/>
                <a:pathLst>
                  <a:path w="2573" h="1342" extrusionOk="0">
                    <a:moveTo>
                      <a:pt x="2140" y="0"/>
                    </a:moveTo>
                    <a:cubicBezTo>
                      <a:pt x="1770" y="0"/>
                      <a:pt x="1061" y="265"/>
                      <a:pt x="680" y="456"/>
                    </a:cubicBezTo>
                    <a:cubicBezTo>
                      <a:pt x="513" y="539"/>
                      <a:pt x="358" y="646"/>
                      <a:pt x="215" y="766"/>
                    </a:cubicBezTo>
                    <a:cubicBezTo>
                      <a:pt x="120" y="873"/>
                      <a:pt x="37" y="1004"/>
                      <a:pt x="1" y="1147"/>
                    </a:cubicBezTo>
                    <a:cubicBezTo>
                      <a:pt x="1" y="1170"/>
                      <a:pt x="1" y="1182"/>
                      <a:pt x="1" y="1206"/>
                    </a:cubicBezTo>
                    <a:cubicBezTo>
                      <a:pt x="1" y="1266"/>
                      <a:pt x="84" y="1301"/>
                      <a:pt x="144" y="1313"/>
                    </a:cubicBezTo>
                    <a:cubicBezTo>
                      <a:pt x="249" y="1333"/>
                      <a:pt x="356" y="1342"/>
                      <a:pt x="463" y="1342"/>
                    </a:cubicBezTo>
                    <a:cubicBezTo>
                      <a:pt x="686" y="1342"/>
                      <a:pt x="911" y="1302"/>
                      <a:pt x="1120" y="1230"/>
                    </a:cubicBezTo>
                    <a:cubicBezTo>
                      <a:pt x="1596" y="1099"/>
                      <a:pt x="2096" y="932"/>
                      <a:pt x="2430" y="563"/>
                    </a:cubicBezTo>
                    <a:cubicBezTo>
                      <a:pt x="2489" y="504"/>
                      <a:pt x="2537" y="432"/>
                      <a:pt x="2561" y="349"/>
                    </a:cubicBezTo>
                    <a:cubicBezTo>
                      <a:pt x="2561" y="325"/>
                      <a:pt x="2561" y="301"/>
                      <a:pt x="2573" y="265"/>
                    </a:cubicBezTo>
                    <a:cubicBezTo>
                      <a:pt x="2573" y="87"/>
                      <a:pt x="2382" y="15"/>
                      <a:pt x="2204" y="4"/>
                    </a:cubicBezTo>
                    <a:cubicBezTo>
                      <a:pt x="2184" y="1"/>
                      <a:pt x="2162" y="0"/>
                      <a:pt x="2140"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506" name="Google Shape;506;p36"/>
          <p:cNvGrpSpPr/>
          <p:nvPr/>
        </p:nvGrpSpPr>
        <p:grpSpPr>
          <a:xfrm rot="-5056401">
            <a:off x="7114383" y="3823645"/>
            <a:ext cx="679124" cy="681062"/>
            <a:chOff x="7148377" y="4064270"/>
            <a:chExt cx="831469" cy="833841"/>
          </a:xfrm>
        </p:grpSpPr>
        <p:sp>
          <p:nvSpPr>
            <p:cNvPr id="507" name="Google Shape;507;p36"/>
            <p:cNvSpPr/>
            <p:nvPr/>
          </p:nvSpPr>
          <p:spPr>
            <a:xfrm rot="6391416">
              <a:off x="7228430" y="4147331"/>
              <a:ext cx="671663" cy="667718"/>
            </a:xfrm>
            <a:custGeom>
              <a:avLst/>
              <a:gdLst/>
              <a:ahLst/>
              <a:cxnLst/>
              <a:rect l="l" t="t" r="r" b="b"/>
              <a:pathLst>
                <a:path w="14599" h="14514" extrusionOk="0">
                  <a:moveTo>
                    <a:pt x="1799" y="1"/>
                  </a:moveTo>
                  <a:cubicBezTo>
                    <a:pt x="1751" y="13"/>
                    <a:pt x="1704" y="37"/>
                    <a:pt x="1656" y="49"/>
                  </a:cubicBezTo>
                  <a:cubicBezTo>
                    <a:pt x="1573" y="49"/>
                    <a:pt x="1489" y="72"/>
                    <a:pt x="1430" y="132"/>
                  </a:cubicBezTo>
                  <a:cubicBezTo>
                    <a:pt x="1215" y="239"/>
                    <a:pt x="1001" y="358"/>
                    <a:pt x="811" y="501"/>
                  </a:cubicBezTo>
                  <a:cubicBezTo>
                    <a:pt x="1811" y="1215"/>
                    <a:pt x="2739" y="2025"/>
                    <a:pt x="3585" y="2918"/>
                  </a:cubicBezTo>
                  <a:lnTo>
                    <a:pt x="3549" y="2954"/>
                  </a:lnTo>
                  <a:cubicBezTo>
                    <a:pt x="1930" y="3537"/>
                    <a:pt x="692" y="4871"/>
                    <a:pt x="239" y="6537"/>
                  </a:cubicBezTo>
                  <a:cubicBezTo>
                    <a:pt x="1" y="7430"/>
                    <a:pt x="84" y="8538"/>
                    <a:pt x="882" y="9026"/>
                  </a:cubicBezTo>
                  <a:lnTo>
                    <a:pt x="882" y="8585"/>
                  </a:lnTo>
                  <a:cubicBezTo>
                    <a:pt x="977" y="8907"/>
                    <a:pt x="1156" y="9204"/>
                    <a:pt x="1394" y="9443"/>
                  </a:cubicBezTo>
                  <a:cubicBezTo>
                    <a:pt x="2049" y="10478"/>
                    <a:pt x="3180" y="11288"/>
                    <a:pt x="4359" y="11788"/>
                  </a:cubicBezTo>
                  <a:cubicBezTo>
                    <a:pt x="5883" y="12443"/>
                    <a:pt x="7597" y="12919"/>
                    <a:pt x="9205" y="13348"/>
                  </a:cubicBezTo>
                  <a:cubicBezTo>
                    <a:pt x="10371" y="13645"/>
                    <a:pt x="11657" y="14372"/>
                    <a:pt x="12824" y="14503"/>
                  </a:cubicBezTo>
                  <a:cubicBezTo>
                    <a:pt x="12892" y="14510"/>
                    <a:pt x="12961" y="14514"/>
                    <a:pt x="13030" y="14514"/>
                  </a:cubicBezTo>
                  <a:cubicBezTo>
                    <a:pt x="13724" y="14514"/>
                    <a:pt x="14443" y="14139"/>
                    <a:pt x="14562" y="13479"/>
                  </a:cubicBezTo>
                  <a:cubicBezTo>
                    <a:pt x="14598" y="13300"/>
                    <a:pt x="14586" y="13122"/>
                    <a:pt x="14550" y="12943"/>
                  </a:cubicBezTo>
                  <a:cubicBezTo>
                    <a:pt x="14515" y="12479"/>
                    <a:pt x="14396" y="12026"/>
                    <a:pt x="14205" y="11609"/>
                  </a:cubicBezTo>
                  <a:cubicBezTo>
                    <a:pt x="13896" y="10836"/>
                    <a:pt x="13526" y="10074"/>
                    <a:pt x="13205" y="9300"/>
                  </a:cubicBezTo>
                  <a:cubicBezTo>
                    <a:pt x="12776" y="7966"/>
                    <a:pt x="12574" y="6442"/>
                    <a:pt x="12157" y="5025"/>
                  </a:cubicBezTo>
                  <a:cubicBezTo>
                    <a:pt x="11955" y="4180"/>
                    <a:pt x="11598" y="3382"/>
                    <a:pt x="11121" y="2656"/>
                  </a:cubicBezTo>
                  <a:cubicBezTo>
                    <a:pt x="11038" y="2537"/>
                    <a:pt x="10955" y="2430"/>
                    <a:pt x="10859" y="2323"/>
                  </a:cubicBezTo>
                  <a:cubicBezTo>
                    <a:pt x="10538" y="1918"/>
                    <a:pt x="10157" y="1561"/>
                    <a:pt x="9728" y="1275"/>
                  </a:cubicBezTo>
                  <a:cubicBezTo>
                    <a:pt x="9206" y="922"/>
                    <a:pt x="8581" y="769"/>
                    <a:pt x="7952" y="769"/>
                  </a:cubicBezTo>
                  <a:cubicBezTo>
                    <a:pt x="7649" y="769"/>
                    <a:pt x="7344" y="804"/>
                    <a:pt x="7049" y="870"/>
                  </a:cubicBezTo>
                  <a:cubicBezTo>
                    <a:pt x="7550" y="525"/>
                    <a:pt x="8097" y="263"/>
                    <a:pt x="8681" y="84"/>
                  </a:cubicBezTo>
                  <a:cubicBezTo>
                    <a:pt x="8645" y="84"/>
                    <a:pt x="8609" y="83"/>
                    <a:pt x="8574" y="83"/>
                  </a:cubicBezTo>
                  <a:cubicBezTo>
                    <a:pt x="7968" y="83"/>
                    <a:pt x="7373" y="179"/>
                    <a:pt x="6799" y="382"/>
                  </a:cubicBezTo>
                  <a:cubicBezTo>
                    <a:pt x="6383" y="489"/>
                    <a:pt x="5990" y="656"/>
                    <a:pt x="5633" y="882"/>
                  </a:cubicBezTo>
                  <a:cubicBezTo>
                    <a:pt x="4918" y="1311"/>
                    <a:pt x="4311" y="1894"/>
                    <a:pt x="3859" y="2585"/>
                  </a:cubicBezTo>
                  <a:lnTo>
                    <a:pt x="1799" y="1"/>
                  </a:lnTo>
                  <a:close/>
                </a:path>
              </a:pathLst>
            </a:custGeom>
            <a:solidFill>
              <a:srgbClr val="FFFFFF"/>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8" name="Google Shape;508;p36"/>
            <p:cNvSpPr/>
            <p:nvPr/>
          </p:nvSpPr>
          <p:spPr>
            <a:xfrm rot="6391416">
              <a:off x="7223796" y="4178194"/>
              <a:ext cx="636007" cy="632064"/>
            </a:xfrm>
            <a:custGeom>
              <a:avLst/>
              <a:gdLst/>
              <a:ahLst/>
              <a:cxnLst/>
              <a:rect l="l" t="t" r="r" b="b"/>
              <a:pathLst>
                <a:path w="13824" h="13739" extrusionOk="0">
                  <a:moveTo>
                    <a:pt x="7169" y="1"/>
                  </a:moveTo>
                  <a:cubicBezTo>
                    <a:pt x="6701" y="1"/>
                    <a:pt x="6228" y="86"/>
                    <a:pt x="5787" y="238"/>
                  </a:cubicBezTo>
                  <a:cubicBezTo>
                    <a:pt x="4751" y="583"/>
                    <a:pt x="3882" y="1262"/>
                    <a:pt x="3037" y="1952"/>
                  </a:cubicBezTo>
                  <a:cubicBezTo>
                    <a:pt x="2239" y="2619"/>
                    <a:pt x="1441" y="3334"/>
                    <a:pt x="870" y="4191"/>
                  </a:cubicBezTo>
                  <a:cubicBezTo>
                    <a:pt x="536" y="4679"/>
                    <a:pt x="286" y="5227"/>
                    <a:pt x="144" y="5798"/>
                  </a:cubicBezTo>
                  <a:cubicBezTo>
                    <a:pt x="25" y="6239"/>
                    <a:pt x="1" y="6703"/>
                    <a:pt x="60" y="7155"/>
                  </a:cubicBezTo>
                  <a:cubicBezTo>
                    <a:pt x="286" y="8941"/>
                    <a:pt x="1894" y="10287"/>
                    <a:pt x="3573" y="11013"/>
                  </a:cubicBezTo>
                  <a:cubicBezTo>
                    <a:pt x="5108" y="11668"/>
                    <a:pt x="6823" y="12144"/>
                    <a:pt x="8430" y="12573"/>
                  </a:cubicBezTo>
                  <a:cubicBezTo>
                    <a:pt x="9585" y="12870"/>
                    <a:pt x="10871" y="13597"/>
                    <a:pt x="12050" y="13728"/>
                  </a:cubicBezTo>
                  <a:cubicBezTo>
                    <a:pt x="12118" y="13735"/>
                    <a:pt x="12187" y="13739"/>
                    <a:pt x="12256" y="13739"/>
                  </a:cubicBezTo>
                  <a:cubicBezTo>
                    <a:pt x="12948" y="13739"/>
                    <a:pt x="13658" y="13364"/>
                    <a:pt x="13788" y="12704"/>
                  </a:cubicBezTo>
                  <a:cubicBezTo>
                    <a:pt x="13824" y="12430"/>
                    <a:pt x="13788" y="12156"/>
                    <a:pt x="13705" y="11894"/>
                  </a:cubicBezTo>
                  <a:cubicBezTo>
                    <a:pt x="13407" y="10775"/>
                    <a:pt x="12836" y="9739"/>
                    <a:pt x="12455" y="8644"/>
                  </a:cubicBezTo>
                  <a:cubicBezTo>
                    <a:pt x="11538" y="5917"/>
                    <a:pt x="11657" y="2333"/>
                    <a:pt x="8942" y="512"/>
                  </a:cubicBezTo>
                  <a:cubicBezTo>
                    <a:pt x="8422" y="156"/>
                    <a:pt x="7800" y="1"/>
                    <a:pt x="71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9" name="Google Shape;509;p36"/>
            <p:cNvSpPr/>
            <p:nvPr/>
          </p:nvSpPr>
          <p:spPr>
            <a:xfrm rot="6391416">
              <a:off x="7223192" y="4670482"/>
              <a:ext cx="25212" cy="40162"/>
            </a:xfrm>
            <a:custGeom>
              <a:avLst/>
              <a:gdLst/>
              <a:ahLst/>
              <a:cxnLst/>
              <a:rect l="l" t="t" r="r" b="b"/>
              <a:pathLst>
                <a:path w="548" h="873" extrusionOk="0">
                  <a:moveTo>
                    <a:pt x="60" y="0"/>
                  </a:moveTo>
                  <a:cubicBezTo>
                    <a:pt x="0" y="298"/>
                    <a:pt x="107" y="596"/>
                    <a:pt x="310" y="810"/>
                  </a:cubicBezTo>
                  <a:cubicBezTo>
                    <a:pt x="339" y="850"/>
                    <a:pt x="385" y="873"/>
                    <a:pt x="434" y="873"/>
                  </a:cubicBezTo>
                  <a:cubicBezTo>
                    <a:pt x="444" y="873"/>
                    <a:pt x="454" y="872"/>
                    <a:pt x="465" y="870"/>
                  </a:cubicBezTo>
                  <a:cubicBezTo>
                    <a:pt x="524" y="858"/>
                    <a:pt x="548" y="774"/>
                    <a:pt x="500" y="751"/>
                  </a:cubicBezTo>
                  <a:lnTo>
                    <a:pt x="500" y="739"/>
                  </a:lnTo>
                  <a:cubicBezTo>
                    <a:pt x="500" y="429"/>
                    <a:pt x="322" y="143"/>
                    <a:pt x="60"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0" name="Google Shape;510;p36"/>
            <p:cNvSpPr/>
            <p:nvPr/>
          </p:nvSpPr>
          <p:spPr>
            <a:xfrm rot="6391416">
              <a:off x="7201694" y="4644709"/>
              <a:ext cx="38922" cy="36758"/>
            </a:xfrm>
            <a:custGeom>
              <a:avLst/>
              <a:gdLst/>
              <a:ahLst/>
              <a:cxnLst/>
              <a:rect l="l" t="t" r="r" b="b"/>
              <a:pathLst>
                <a:path w="846" h="799" extrusionOk="0">
                  <a:moveTo>
                    <a:pt x="0" y="0"/>
                  </a:moveTo>
                  <a:cubicBezTo>
                    <a:pt x="84" y="417"/>
                    <a:pt x="417" y="739"/>
                    <a:pt x="846" y="798"/>
                  </a:cubicBezTo>
                  <a:lnTo>
                    <a:pt x="810" y="739"/>
                  </a:lnTo>
                  <a:cubicBezTo>
                    <a:pt x="703" y="358"/>
                    <a:pt x="393" y="72"/>
                    <a:pt x="0"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1" name="Google Shape;511;p36"/>
            <p:cNvSpPr/>
            <p:nvPr/>
          </p:nvSpPr>
          <p:spPr>
            <a:xfrm rot="6391416">
              <a:off x="7190661" y="4623956"/>
              <a:ext cx="41131" cy="23233"/>
            </a:xfrm>
            <a:custGeom>
              <a:avLst/>
              <a:gdLst/>
              <a:ahLst/>
              <a:cxnLst/>
              <a:rect l="l" t="t" r="r" b="b"/>
              <a:pathLst>
                <a:path w="894" h="505" extrusionOk="0">
                  <a:moveTo>
                    <a:pt x="1" y="0"/>
                  </a:moveTo>
                  <a:cubicBezTo>
                    <a:pt x="154" y="318"/>
                    <a:pt x="468" y="505"/>
                    <a:pt x="805" y="505"/>
                  </a:cubicBezTo>
                  <a:cubicBezTo>
                    <a:pt x="835" y="505"/>
                    <a:pt x="864" y="503"/>
                    <a:pt x="893" y="500"/>
                  </a:cubicBezTo>
                  <a:cubicBezTo>
                    <a:pt x="691" y="215"/>
                    <a:pt x="358" y="24"/>
                    <a:pt x="1"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2" name="Google Shape;512;p36"/>
            <p:cNvSpPr/>
            <p:nvPr/>
          </p:nvSpPr>
          <p:spPr>
            <a:xfrm rot="6391416">
              <a:off x="7299135" y="4680475"/>
              <a:ext cx="15919" cy="36758"/>
            </a:xfrm>
            <a:custGeom>
              <a:avLst/>
              <a:gdLst/>
              <a:ahLst/>
              <a:cxnLst/>
              <a:rect l="l" t="t" r="r" b="b"/>
              <a:pathLst>
                <a:path w="346" h="799" extrusionOk="0">
                  <a:moveTo>
                    <a:pt x="155" y="0"/>
                  </a:moveTo>
                  <a:lnTo>
                    <a:pt x="155" y="0"/>
                  </a:lnTo>
                  <a:cubicBezTo>
                    <a:pt x="1" y="250"/>
                    <a:pt x="24" y="560"/>
                    <a:pt x="203" y="798"/>
                  </a:cubicBezTo>
                  <a:cubicBezTo>
                    <a:pt x="251" y="786"/>
                    <a:pt x="274" y="750"/>
                    <a:pt x="274" y="703"/>
                  </a:cubicBezTo>
                  <a:lnTo>
                    <a:pt x="227" y="631"/>
                  </a:lnTo>
                  <a:cubicBezTo>
                    <a:pt x="346" y="429"/>
                    <a:pt x="310" y="167"/>
                    <a:pt x="155"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3" name="Google Shape;513;p36"/>
            <p:cNvSpPr/>
            <p:nvPr/>
          </p:nvSpPr>
          <p:spPr>
            <a:xfrm rot="6391416">
              <a:off x="7286634" y="4639448"/>
              <a:ext cx="23602" cy="30317"/>
            </a:xfrm>
            <a:custGeom>
              <a:avLst/>
              <a:gdLst/>
              <a:ahLst/>
              <a:cxnLst/>
              <a:rect l="l" t="t" r="r" b="b"/>
              <a:pathLst>
                <a:path w="513" h="659" extrusionOk="0">
                  <a:moveTo>
                    <a:pt x="0" y="0"/>
                  </a:moveTo>
                  <a:cubicBezTo>
                    <a:pt x="24" y="179"/>
                    <a:pt x="83" y="357"/>
                    <a:pt x="179" y="512"/>
                  </a:cubicBezTo>
                  <a:cubicBezTo>
                    <a:pt x="221" y="588"/>
                    <a:pt x="311" y="658"/>
                    <a:pt x="386" y="658"/>
                  </a:cubicBezTo>
                  <a:cubicBezTo>
                    <a:pt x="416" y="658"/>
                    <a:pt x="444" y="647"/>
                    <a:pt x="464" y="619"/>
                  </a:cubicBezTo>
                  <a:lnTo>
                    <a:pt x="512" y="607"/>
                  </a:lnTo>
                  <a:cubicBezTo>
                    <a:pt x="464" y="322"/>
                    <a:pt x="274" y="95"/>
                    <a:pt x="0"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4" name="Google Shape;514;p36"/>
            <p:cNvSpPr/>
            <p:nvPr/>
          </p:nvSpPr>
          <p:spPr>
            <a:xfrm rot="6391416">
              <a:off x="7257037" y="4600511"/>
              <a:ext cx="36208" cy="20656"/>
            </a:xfrm>
            <a:custGeom>
              <a:avLst/>
              <a:gdLst/>
              <a:ahLst/>
              <a:cxnLst/>
              <a:rect l="l" t="t" r="r" b="b"/>
              <a:pathLst>
                <a:path w="787" h="449" extrusionOk="0">
                  <a:moveTo>
                    <a:pt x="128" y="1"/>
                  </a:moveTo>
                  <a:cubicBezTo>
                    <a:pt x="86" y="1"/>
                    <a:pt x="43" y="7"/>
                    <a:pt x="0" y="20"/>
                  </a:cubicBezTo>
                  <a:cubicBezTo>
                    <a:pt x="65" y="269"/>
                    <a:pt x="288" y="430"/>
                    <a:pt x="543" y="430"/>
                  </a:cubicBezTo>
                  <a:cubicBezTo>
                    <a:pt x="568" y="430"/>
                    <a:pt x="594" y="428"/>
                    <a:pt x="619" y="425"/>
                  </a:cubicBezTo>
                  <a:lnTo>
                    <a:pt x="786" y="449"/>
                  </a:lnTo>
                  <a:cubicBezTo>
                    <a:pt x="612" y="234"/>
                    <a:pt x="385" y="1"/>
                    <a:pt x="128"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5" name="Google Shape;515;p36"/>
            <p:cNvSpPr/>
            <p:nvPr/>
          </p:nvSpPr>
          <p:spPr>
            <a:xfrm rot="6391416">
              <a:off x="7232033" y="4557672"/>
              <a:ext cx="35104" cy="18034"/>
            </a:xfrm>
            <a:custGeom>
              <a:avLst/>
              <a:gdLst/>
              <a:ahLst/>
              <a:cxnLst/>
              <a:rect l="l" t="t" r="r" b="b"/>
              <a:pathLst>
                <a:path w="763" h="392" extrusionOk="0">
                  <a:moveTo>
                    <a:pt x="129" y="1"/>
                  </a:moveTo>
                  <a:cubicBezTo>
                    <a:pt x="94" y="1"/>
                    <a:pt x="59" y="3"/>
                    <a:pt x="24" y="8"/>
                  </a:cubicBezTo>
                  <a:cubicBezTo>
                    <a:pt x="0" y="139"/>
                    <a:pt x="84" y="270"/>
                    <a:pt x="203" y="329"/>
                  </a:cubicBezTo>
                  <a:cubicBezTo>
                    <a:pt x="301" y="369"/>
                    <a:pt x="416" y="392"/>
                    <a:pt x="527" y="392"/>
                  </a:cubicBezTo>
                  <a:cubicBezTo>
                    <a:pt x="550" y="392"/>
                    <a:pt x="573" y="391"/>
                    <a:pt x="595" y="389"/>
                  </a:cubicBezTo>
                  <a:lnTo>
                    <a:pt x="762" y="294"/>
                  </a:lnTo>
                  <a:cubicBezTo>
                    <a:pt x="606" y="106"/>
                    <a:pt x="369" y="1"/>
                    <a:pt x="129"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6" name="Google Shape;516;p36"/>
            <p:cNvSpPr/>
            <p:nvPr/>
          </p:nvSpPr>
          <p:spPr>
            <a:xfrm rot="6391416">
              <a:off x="7283577" y="4540268"/>
              <a:ext cx="37266" cy="26913"/>
            </a:xfrm>
            <a:custGeom>
              <a:avLst/>
              <a:gdLst/>
              <a:ahLst/>
              <a:cxnLst/>
              <a:rect l="l" t="t" r="r" b="b"/>
              <a:pathLst>
                <a:path w="810" h="585" extrusionOk="0">
                  <a:moveTo>
                    <a:pt x="79" y="1"/>
                  </a:moveTo>
                  <a:cubicBezTo>
                    <a:pt x="58" y="1"/>
                    <a:pt x="39" y="11"/>
                    <a:pt x="24" y="25"/>
                  </a:cubicBezTo>
                  <a:cubicBezTo>
                    <a:pt x="0" y="49"/>
                    <a:pt x="12" y="85"/>
                    <a:pt x="24" y="121"/>
                  </a:cubicBezTo>
                  <a:cubicBezTo>
                    <a:pt x="155" y="406"/>
                    <a:pt x="441" y="585"/>
                    <a:pt x="762" y="585"/>
                  </a:cubicBezTo>
                  <a:lnTo>
                    <a:pt x="810" y="430"/>
                  </a:lnTo>
                  <a:cubicBezTo>
                    <a:pt x="631" y="228"/>
                    <a:pt x="393" y="73"/>
                    <a:pt x="119" y="13"/>
                  </a:cubicBezTo>
                  <a:cubicBezTo>
                    <a:pt x="105" y="4"/>
                    <a:pt x="92" y="1"/>
                    <a:pt x="79"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7" name="Google Shape;517;p36"/>
            <p:cNvSpPr/>
            <p:nvPr/>
          </p:nvSpPr>
          <p:spPr>
            <a:xfrm rot="6391416">
              <a:off x="7318814" y="4597113"/>
              <a:ext cx="24154" cy="29627"/>
            </a:xfrm>
            <a:custGeom>
              <a:avLst/>
              <a:gdLst/>
              <a:ahLst/>
              <a:cxnLst/>
              <a:rect l="l" t="t" r="r" b="b"/>
              <a:pathLst>
                <a:path w="525" h="644" extrusionOk="0">
                  <a:moveTo>
                    <a:pt x="60" y="0"/>
                  </a:moveTo>
                  <a:cubicBezTo>
                    <a:pt x="1" y="0"/>
                    <a:pt x="1" y="96"/>
                    <a:pt x="25" y="155"/>
                  </a:cubicBezTo>
                  <a:cubicBezTo>
                    <a:pt x="96" y="369"/>
                    <a:pt x="275" y="548"/>
                    <a:pt x="489" y="643"/>
                  </a:cubicBezTo>
                  <a:lnTo>
                    <a:pt x="525" y="608"/>
                  </a:lnTo>
                  <a:cubicBezTo>
                    <a:pt x="477" y="369"/>
                    <a:pt x="334" y="167"/>
                    <a:pt x="132" y="24"/>
                  </a:cubicBezTo>
                  <a:cubicBezTo>
                    <a:pt x="120" y="0"/>
                    <a:pt x="84" y="0"/>
                    <a:pt x="60"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8" name="Google Shape;518;p36"/>
            <p:cNvSpPr/>
            <p:nvPr/>
          </p:nvSpPr>
          <p:spPr>
            <a:xfrm rot="6391416">
              <a:off x="7342764" y="4656716"/>
              <a:ext cx="21393" cy="31790"/>
            </a:xfrm>
            <a:custGeom>
              <a:avLst/>
              <a:gdLst/>
              <a:ahLst/>
              <a:cxnLst/>
              <a:rect l="l" t="t" r="r" b="b"/>
              <a:pathLst>
                <a:path w="465" h="691" extrusionOk="0">
                  <a:moveTo>
                    <a:pt x="96" y="0"/>
                  </a:moveTo>
                  <a:cubicBezTo>
                    <a:pt x="1" y="262"/>
                    <a:pt x="108" y="560"/>
                    <a:pt x="346" y="691"/>
                  </a:cubicBezTo>
                  <a:lnTo>
                    <a:pt x="465" y="643"/>
                  </a:lnTo>
                  <a:cubicBezTo>
                    <a:pt x="465" y="381"/>
                    <a:pt x="322" y="131"/>
                    <a:pt x="96"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9" name="Google Shape;519;p36"/>
            <p:cNvSpPr/>
            <p:nvPr/>
          </p:nvSpPr>
          <p:spPr>
            <a:xfrm rot="6391416">
              <a:off x="7409530" y="4677670"/>
              <a:ext cx="15919" cy="30225"/>
            </a:xfrm>
            <a:custGeom>
              <a:avLst/>
              <a:gdLst/>
              <a:ahLst/>
              <a:cxnLst/>
              <a:rect l="l" t="t" r="r" b="b"/>
              <a:pathLst>
                <a:path w="346" h="657" extrusionOk="0">
                  <a:moveTo>
                    <a:pt x="118" y="1"/>
                  </a:moveTo>
                  <a:cubicBezTo>
                    <a:pt x="32" y="1"/>
                    <a:pt x="0" y="113"/>
                    <a:pt x="0" y="192"/>
                  </a:cubicBezTo>
                  <a:cubicBezTo>
                    <a:pt x="12" y="371"/>
                    <a:pt x="95" y="537"/>
                    <a:pt x="238" y="656"/>
                  </a:cubicBezTo>
                  <a:lnTo>
                    <a:pt x="286" y="549"/>
                  </a:lnTo>
                  <a:cubicBezTo>
                    <a:pt x="345" y="383"/>
                    <a:pt x="310" y="204"/>
                    <a:pt x="214" y="73"/>
                  </a:cubicBezTo>
                  <a:cubicBezTo>
                    <a:pt x="191" y="37"/>
                    <a:pt x="167" y="13"/>
                    <a:pt x="131" y="2"/>
                  </a:cubicBezTo>
                  <a:cubicBezTo>
                    <a:pt x="127" y="1"/>
                    <a:pt x="122" y="1"/>
                    <a:pt x="118"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0" name="Google Shape;520;p36"/>
            <p:cNvSpPr/>
            <p:nvPr/>
          </p:nvSpPr>
          <p:spPr>
            <a:xfrm rot="6391416">
              <a:off x="7390496" y="4606142"/>
              <a:ext cx="32895" cy="38460"/>
            </a:xfrm>
            <a:custGeom>
              <a:avLst/>
              <a:gdLst/>
              <a:ahLst/>
              <a:cxnLst/>
              <a:rect l="l" t="t" r="r" b="b"/>
              <a:pathLst>
                <a:path w="715" h="836" extrusionOk="0">
                  <a:moveTo>
                    <a:pt x="125" y="1"/>
                  </a:moveTo>
                  <a:cubicBezTo>
                    <a:pt x="62" y="1"/>
                    <a:pt x="12" y="56"/>
                    <a:pt x="12" y="121"/>
                  </a:cubicBezTo>
                  <a:cubicBezTo>
                    <a:pt x="0" y="193"/>
                    <a:pt x="24" y="252"/>
                    <a:pt x="60" y="312"/>
                  </a:cubicBezTo>
                  <a:cubicBezTo>
                    <a:pt x="131" y="455"/>
                    <a:pt x="214" y="586"/>
                    <a:pt x="298" y="705"/>
                  </a:cubicBezTo>
                  <a:cubicBezTo>
                    <a:pt x="333" y="752"/>
                    <a:pt x="369" y="800"/>
                    <a:pt x="417" y="824"/>
                  </a:cubicBezTo>
                  <a:cubicBezTo>
                    <a:pt x="436" y="831"/>
                    <a:pt x="454" y="835"/>
                    <a:pt x="473" y="835"/>
                  </a:cubicBezTo>
                  <a:cubicBezTo>
                    <a:pt x="512" y="835"/>
                    <a:pt x="547" y="817"/>
                    <a:pt x="572" y="776"/>
                  </a:cubicBezTo>
                  <a:cubicBezTo>
                    <a:pt x="580" y="759"/>
                    <a:pt x="578" y="740"/>
                    <a:pt x="570" y="723"/>
                  </a:cubicBezTo>
                  <a:lnTo>
                    <a:pt x="570" y="723"/>
                  </a:lnTo>
                  <a:lnTo>
                    <a:pt x="714" y="776"/>
                  </a:lnTo>
                  <a:cubicBezTo>
                    <a:pt x="595" y="467"/>
                    <a:pt x="405" y="205"/>
                    <a:pt x="143" y="2"/>
                  </a:cubicBezTo>
                  <a:cubicBezTo>
                    <a:pt x="137" y="1"/>
                    <a:pt x="131" y="1"/>
                    <a:pt x="125"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1" name="Google Shape;521;p36"/>
            <p:cNvSpPr/>
            <p:nvPr/>
          </p:nvSpPr>
          <p:spPr>
            <a:xfrm rot="6391416">
              <a:off x="7352669" y="4539792"/>
              <a:ext cx="37818" cy="31882"/>
            </a:xfrm>
            <a:custGeom>
              <a:avLst/>
              <a:gdLst/>
              <a:ahLst/>
              <a:cxnLst/>
              <a:rect l="l" t="t" r="r" b="b"/>
              <a:pathLst>
                <a:path w="822" h="693" extrusionOk="0">
                  <a:moveTo>
                    <a:pt x="128" y="0"/>
                  </a:moveTo>
                  <a:cubicBezTo>
                    <a:pt x="87" y="0"/>
                    <a:pt x="49" y="14"/>
                    <a:pt x="24" y="49"/>
                  </a:cubicBezTo>
                  <a:cubicBezTo>
                    <a:pt x="0" y="97"/>
                    <a:pt x="0" y="144"/>
                    <a:pt x="12" y="192"/>
                  </a:cubicBezTo>
                  <a:cubicBezTo>
                    <a:pt x="95" y="466"/>
                    <a:pt x="334" y="668"/>
                    <a:pt x="619" y="692"/>
                  </a:cubicBezTo>
                  <a:lnTo>
                    <a:pt x="822" y="633"/>
                  </a:lnTo>
                  <a:cubicBezTo>
                    <a:pt x="691" y="394"/>
                    <a:pt x="512" y="204"/>
                    <a:pt x="298" y="61"/>
                  </a:cubicBezTo>
                  <a:cubicBezTo>
                    <a:pt x="250" y="27"/>
                    <a:pt x="185" y="0"/>
                    <a:pt x="128"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2" name="Google Shape;522;p36"/>
            <p:cNvSpPr/>
            <p:nvPr/>
          </p:nvSpPr>
          <p:spPr>
            <a:xfrm rot="6391416">
              <a:off x="7321470" y="4480169"/>
              <a:ext cx="37818" cy="22911"/>
            </a:xfrm>
            <a:custGeom>
              <a:avLst/>
              <a:gdLst/>
              <a:ahLst/>
              <a:cxnLst/>
              <a:rect l="l" t="t" r="r" b="b"/>
              <a:pathLst>
                <a:path w="822" h="498" extrusionOk="0">
                  <a:moveTo>
                    <a:pt x="131" y="0"/>
                  </a:moveTo>
                  <a:cubicBezTo>
                    <a:pt x="48" y="24"/>
                    <a:pt x="0" y="108"/>
                    <a:pt x="24" y="191"/>
                  </a:cubicBezTo>
                  <a:cubicBezTo>
                    <a:pt x="48" y="262"/>
                    <a:pt x="107" y="334"/>
                    <a:pt x="179" y="370"/>
                  </a:cubicBezTo>
                  <a:cubicBezTo>
                    <a:pt x="298" y="455"/>
                    <a:pt x="447" y="497"/>
                    <a:pt x="597" y="497"/>
                  </a:cubicBezTo>
                  <a:cubicBezTo>
                    <a:pt x="656" y="497"/>
                    <a:pt x="716" y="490"/>
                    <a:pt x="774" y="477"/>
                  </a:cubicBezTo>
                  <a:lnTo>
                    <a:pt x="822" y="453"/>
                  </a:lnTo>
                  <a:cubicBezTo>
                    <a:pt x="667" y="298"/>
                    <a:pt x="488" y="167"/>
                    <a:pt x="286" y="48"/>
                  </a:cubicBezTo>
                  <a:cubicBezTo>
                    <a:pt x="238" y="12"/>
                    <a:pt x="191" y="0"/>
                    <a:pt x="131"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3" name="Google Shape;523;p36"/>
            <p:cNvSpPr/>
            <p:nvPr/>
          </p:nvSpPr>
          <p:spPr>
            <a:xfrm rot="6391416">
              <a:off x="7267025" y="4493586"/>
              <a:ext cx="40027" cy="19230"/>
            </a:xfrm>
            <a:custGeom>
              <a:avLst/>
              <a:gdLst/>
              <a:ahLst/>
              <a:cxnLst/>
              <a:rect l="l" t="t" r="r" b="b"/>
              <a:pathLst>
                <a:path w="870" h="418" extrusionOk="0">
                  <a:moveTo>
                    <a:pt x="252" y="1"/>
                  </a:moveTo>
                  <a:cubicBezTo>
                    <a:pt x="138" y="1"/>
                    <a:pt x="26" y="51"/>
                    <a:pt x="1" y="159"/>
                  </a:cubicBezTo>
                  <a:cubicBezTo>
                    <a:pt x="120" y="266"/>
                    <a:pt x="263" y="337"/>
                    <a:pt x="418" y="397"/>
                  </a:cubicBezTo>
                  <a:cubicBezTo>
                    <a:pt x="462" y="410"/>
                    <a:pt x="508" y="417"/>
                    <a:pt x="554" y="417"/>
                  </a:cubicBezTo>
                  <a:cubicBezTo>
                    <a:pt x="670" y="417"/>
                    <a:pt x="785" y="375"/>
                    <a:pt x="870" y="290"/>
                  </a:cubicBezTo>
                  <a:lnTo>
                    <a:pt x="715" y="183"/>
                  </a:lnTo>
                  <a:lnTo>
                    <a:pt x="810" y="254"/>
                  </a:lnTo>
                  <a:cubicBezTo>
                    <a:pt x="668" y="194"/>
                    <a:pt x="549" y="87"/>
                    <a:pt x="394" y="28"/>
                  </a:cubicBezTo>
                  <a:cubicBezTo>
                    <a:pt x="351" y="10"/>
                    <a:pt x="301" y="1"/>
                    <a:pt x="252"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4" name="Google Shape;524;p36"/>
            <p:cNvSpPr/>
            <p:nvPr/>
          </p:nvSpPr>
          <p:spPr>
            <a:xfrm rot="6391416">
              <a:off x="7312474" y="4427808"/>
              <a:ext cx="37312" cy="16424"/>
            </a:xfrm>
            <a:custGeom>
              <a:avLst/>
              <a:gdLst/>
              <a:ahLst/>
              <a:cxnLst/>
              <a:rect l="l" t="t" r="r" b="b"/>
              <a:pathLst>
                <a:path w="811" h="357" extrusionOk="0">
                  <a:moveTo>
                    <a:pt x="284" y="1"/>
                  </a:moveTo>
                  <a:cubicBezTo>
                    <a:pt x="186" y="1"/>
                    <a:pt x="88" y="32"/>
                    <a:pt x="1" y="96"/>
                  </a:cubicBezTo>
                  <a:cubicBezTo>
                    <a:pt x="120" y="263"/>
                    <a:pt x="309" y="356"/>
                    <a:pt x="504" y="356"/>
                  </a:cubicBezTo>
                  <a:cubicBezTo>
                    <a:pt x="599" y="356"/>
                    <a:pt x="696" y="334"/>
                    <a:pt x="787" y="286"/>
                  </a:cubicBezTo>
                  <a:lnTo>
                    <a:pt x="810" y="239"/>
                  </a:lnTo>
                  <a:cubicBezTo>
                    <a:pt x="691" y="144"/>
                    <a:pt x="560" y="72"/>
                    <a:pt x="429" y="25"/>
                  </a:cubicBezTo>
                  <a:cubicBezTo>
                    <a:pt x="382" y="9"/>
                    <a:pt x="333" y="1"/>
                    <a:pt x="284"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5" name="Google Shape;525;p36"/>
            <p:cNvSpPr/>
            <p:nvPr/>
          </p:nvSpPr>
          <p:spPr>
            <a:xfrm rot="6391416">
              <a:off x="7364984" y="4418631"/>
              <a:ext cx="35104" cy="23049"/>
            </a:xfrm>
            <a:custGeom>
              <a:avLst/>
              <a:gdLst/>
              <a:ahLst/>
              <a:cxnLst/>
              <a:rect l="l" t="t" r="r" b="b"/>
              <a:pathLst>
                <a:path w="763" h="501" extrusionOk="0">
                  <a:moveTo>
                    <a:pt x="0" y="0"/>
                  </a:moveTo>
                  <a:lnTo>
                    <a:pt x="0" y="0"/>
                  </a:lnTo>
                  <a:cubicBezTo>
                    <a:pt x="60" y="131"/>
                    <a:pt x="131" y="250"/>
                    <a:pt x="238" y="346"/>
                  </a:cubicBezTo>
                  <a:cubicBezTo>
                    <a:pt x="323" y="430"/>
                    <a:pt x="453" y="500"/>
                    <a:pt x="566" y="500"/>
                  </a:cubicBezTo>
                  <a:cubicBezTo>
                    <a:pt x="627" y="500"/>
                    <a:pt x="684" y="479"/>
                    <a:pt x="726" y="429"/>
                  </a:cubicBezTo>
                  <a:lnTo>
                    <a:pt x="762" y="393"/>
                  </a:lnTo>
                  <a:cubicBezTo>
                    <a:pt x="572" y="179"/>
                    <a:pt x="298" y="36"/>
                    <a:pt x="0"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6" name="Google Shape;526;p36"/>
            <p:cNvSpPr/>
            <p:nvPr/>
          </p:nvSpPr>
          <p:spPr>
            <a:xfrm rot="6391416">
              <a:off x="7360596" y="4351177"/>
              <a:ext cx="41683" cy="20104"/>
            </a:xfrm>
            <a:custGeom>
              <a:avLst/>
              <a:gdLst/>
              <a:ahLst/>
              <a:cxnLst/>
              <a:rect l="l" t="t" r="r" b="b"/>
              <a:pathLst>
                <a:path w="906" h="437" extrusionOk="0">
                  <a:moveTo>
                    <a:pt x="121" y="0"/>
                  </a:moveTo>
                  <a:cubicBezTo>
                    <a:pt x="81" y="0"/>
                    <a:pt x="41" y="3"/>
                    <a:pt x="1" y="8"/>
                  </a:cubicBezTo>
                  <a:cubicBezTo>
                    <a:pt x="150" y="272"/>
                    <a:pt x="422" y="437"/>
                    <a:pt x="731" y="437"/>
                  </a:cubicBezTo>
                  <a:cubicBezTo>
                    <a:pt x="741" y="437"/>
                    <a:pt x="752" y="437"/>
                    <a:pt x="763" y="436"/>
                  </a:cubicBezTo>
                  <a:cubicBezTo>
                    <a:pt x="799" y="436"/>
                    <a:pt x="834" y="424"/>
                    <a:pt x="870" y="400"/>
                  </a:cubicBezTo>
                  <a:cubicBezTo>
                    <a:pt x="906" y="341"/>
                    <a:pt x="846" y="270"/>
                    <a:pt x="799" y="234"/>
                  </a:cubicBezTo>
                  <a:cubicBezTo>
                    <a:pt x="748" y="200"/>
                    <a:pt x="695" y="169"/>
                    <a:pt x="641" y="143"/>
                  </a:cubicBezTo>
                  <a:lnTo>
                    <a:pt x="641" y="143"/>
                  </a:lnTo>
                  <a:cubicBezTo>
                    <a:pt x="484" y="52"/>
                    <a:pt x="305" y="0"/>
                    <a:pt x="121"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7" name="Google Shape;527;p36"/>
            <p:cNvSpPr/>
            <p:nvPr/>
          </p:nvSpPr>
          <p:spPr>
            <a:xfrm rot="6391416">
              <a:off x="7386398" y="4475217"/>
              <a:ext cx="40027" cy="33124"/>
            </a:xfrm>
            <a:custGeom>
              <a:avLst/>
              <a:gdLst/>
              <a:ahLst/>
              <a:cxnLst/>
              <a:rect l="l" t="t" r="r" b="b"/>
              <a:pathLst>
                <a:path w="870" h="720" extrusionOk="0">
                  <a:moveTo>
                    <a:pt x="1" y="0"/>
                  </a:moveTo>
                  <a:lnTo>
                    <a:pt x="1" y="0"/>
                  </a:lnTo>
                  <a:cubicBezTo>
                    <a:pt x="108" y="310"/>
                    <a:pt x="334" y="548"/>
                    <a:pt x="620" y="691"/>
                  </a:cubicBezTo>
                  <a:cubicBezTo>
                    <a:pt x="652" y="710"/>
                    <a:pt x="689" y="719"/>
                    <a:pt x="727" y="719"/>
                  </a:cubicBezTo>
                  <a:cubicBezTo>
                    <a:pt x="758" y="719"/>
                    <a:pt x="790" y="713"/>
                    <a:pt x="822" y="703"/>
                  </a:cubicBezTo>
                  <a:cubicBezTo>
                    <a:pt x="870" y="667"/>
                    <a:pt x="870" y="560"/>
                    <a:pt x="810" y="560"/>
                  </a:cubicBezTo>
                  <a:lnTo>
                    <a:pt x="870" y="560"/>
                  </a:lnTo>
                  <a:cubicBezTo>
                    <a:pt x="667" y="262"/>
                    <a:pt x="358" y="60"/>
                    <a:pt x="1"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8" name="Google Shape;528;p36"/>
            <p:cNvSpPr/>
            <p:nvPr/>
          </p:nvSpPr>
          <p:spPr>
            <a:xfrm rot="6391416">
              <a:off x="7426653" y="4551296"/>
              <a:ext cx="37864" cy="35654"/>
            </a:xfrm>
            <a:custGeom>
              <a:avLst/>
              <a:gdLst/>
              <a:ahLst/>
              <a:cxnLst/>
              <a:rect l="l" t="t" r="r" b="b"/>
              <a:pathLst>
                <a:path w="823" h="775" extrusionOk="0">
                  <a:moveTo>
                    <a:pt x="120" y="1"/>
                  </a:moveTo>
                  <a:lnTo>
                    <a:pt x="120" y="1"/>
                  </a:lnTo>
                  <a:cubicBezTo>
                    <a:pt x="1" y="346"/>
                    <a:pt x="215" y="715"/>
                    <a:pt x="572" y="775"/>
                  </a:cubicBezTo>
                  <a:cubicBezTo>
                    <a:pt x="584" y="751"/>
                    <a:pt x="596" y="715"/>
                    <a:pt x="620" y="691"/>
                  </a:cubicBezTo>
                  <a:lnTo>
                    <a:pt x="822" y="727"/>
                  </a:lnTo>
                  <a:cubicBezTo>
                    <a:pt x="667" y="405"/>
                    <a:pt x="429" y="155"/>
                    <a:pt x="120"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9" name="Google Shape;529;p36"/>
            <p:cNvSpPr/>
            <p:nvPr/>
          </p:nvSpPr>
          <p:spPr>
            <a:xfrm rot="6391416">
              <a:off x="7456093" y="4630414"/>
              <a:ext cx="32343" cy="38368"/>
            </a:xfrm>
            <a:custGeom>
              <a:avLst/>
              <a:gdLst/>
              <a:ahLst/>
              <a:cxnLst/>
              <a:rect l="l" t="t" r="r" b="b"/>
              <a:pathLst>
                <a:path w="703" h="834" extrusionOk="0">
                  <a:moveTo>
                    <a:pt x="155" y="0"/>
                  </a:moveTo>
                  <a:cubicBezTo>
                    <a:pt x="0" y="310"/>
                    <a:pt x="119" y="679"/>
                    <a:pt x="429" y="834"/>
                  </a:cubicBezTo>
                  <a:cubicBezTo>
                    <a:pt x="533" y="771"/>
                    <a:pt x="546" y="637"/>
                    <a:pt x="469" y="564"/>
                  </a:cubicBezTo>
                  <a:lnTo>
                    <a:pt x="469" y="564"/>
                  </a:lnTo>
                  <a:lnTo>
                    <a:pt x="703" y="726"/>
                  </a:lnTo>
                  <a:cubicBezTo>
                    <a:pt x="655" y="405"/>
                    <a:pt x="453" y="131"/>
                    <a:pt x="155"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0" name="Google Shape;530;p36"/>
            <p:cNvSpPr/>
            <p:nvPr/>
          </p:nvSpPr>
          <p:spPr>
            <a:xfrm rot="6391416">
              <a:off x="7497808" y="4673345"/>
              <a:ext cx="22544" cy="39472"/>
            </a:xfrm>
            <a:custGeom>
              <a:avLst/>
              <a:gdLst/>
              <a:ahLst/>
              <a:cxnLst/>
              <a:rect l="l" t="t" r="r" b="b"/>
              <a:pathLst>
                <a:path w="490" h="858" extrusionOk="0">
                  <a:moveTo>
                    <a:pt x="37" y="0"/>
                  </a:moveTo>
                  <a:lnTo>
                    <a:pt x="37" y="0"/>
                  </a:lnTo>
                  <a:cubicBezTo>
                    <a:pt x="1" y="310"/>
                    <a:pt x="84" y="608"/>
                    <a:pt x="263" y="858"/>
                  </a:cubicBezTo>
                  <a:cubicBezTo>
                    <a:pt x="334" y="834"/>
                    <a:pt x="382" y="750"/>
                    <a:pt x="382" y="667"/>
                  </a:cubicBezTo>
                  <a:lnTo>
                    <a:pt x="489" y="715"/>
                  </a:lnTo>
                  <a:cubicBezTo>
                    <a:pt x="489" y="405"/>
                    <a:pt x="311" y="131"/>
                    <a:pt x="37"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1" name="Google Shape;531;p36"/>
            <p:cNvSpPr/>
            <p:nvPr/>
          </p:nvSpPr>
          <p:spPr>
            <a:xfrm rot="6391416">
              <a:off x="7539620" y="4621995"/>
              <a:ext cx="31837" cy="38920"/>
            </a:xfrm>
            <a:custGeom>
              <a:avLst/>
              <a:gdLst/>
              <a:ahLst/>
              <a:cxnLst/>
              <a:rect l="l" t="t" r="r" b="b"/>
              <a:pathLst>
                <a:path w="692" h="846" extrusionOk="0">
                  <a:moveTo>
                    <a:pt x="131" y="0"/>
                  </a:moveTo>
                  <a:lnTo>
                    <a:pt x="131" y="0"/>
                  </a:lnTo>
                  <a:cubicBezTo>
                    <a:pt x="1" y="96"/>
                    <a:pt x="96" y="310"/>
                    <a:pt x="203" y="441"/>
                  </a:cubicBezTo>
                  <a:cubicBezTo>
                    <a:pt x="310" y="620"/>
                    <a:pt x="477" y="762"/>
                    <a:pt x="679" y="846"/>
                  </a:cubicBezTo>
                  <a:cubicBezTo>
                    <a:pt x="691" y="703"/>
                    <a:pt x="620" y="560"/>
                    <a:pt x="512" y="477"/>
                  </a:cubicBezTo>
                  <a:lnTo>
                    <a:pt x="512" y="477"/>
                  </a:lnTo>
                  <a:lnTo>
                    <a:pt x="679" y="596"/>
                  </a:lnTo>
                  <a:cubicBezTo>
                    <a:pt x="560" y="346"/>
                    <a:pt x="370" y="131"/>
                    <a:pt x="131"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2" name="Google Shape;532;p36"/>
            <p:cNvSpPr/>
            <p:nvPr/>
          </p:nvSpPr>
          <p:spPr>
            <a:xfrm rot="6391416">
              <a:off x="7578898" y="4681624"/>
              <a:ext cx="21992" cy="33722"/>
            </a:xfrm>
            <a:custGeom>
              <a:avLst/>
              <a:gdLst/>
              <a:ahLst/>
              <a:cxnLst/>
              <a:rect l="l" t="t" r="r" b="b"/>
              <a:pathLst>
                <a:path w="478" h="733" extrusionOk="0">
                  <a:moveTo>
                    <a:pt x="13" y="0"/>
                  </a:moveTo>
                  <a:lnTo>
                    <a:pt x="13" y="0"/>
                  </a:lnTo>
                  <a:cubicBezTo>
                    <a:pt x="1" y="155"/>
                    <a:pt x="13" y="310"/>
                    <a:pt x="49" y="465"/>
                  </a:cubicBezTo>
                  <a:cubicBezTo>
                    <a:pt x="49" y="572"/>
                    <a:pt x="120" y="667"/>
                    <a:pt x="215" y="727"/>
                  </a:cubicBezTo>
                  <a:cubicBezTo>
                    <a:pt x="228" y="731"/>
                    <a:pt x="240" y="733"/>
                    <a:pt x="253" y="733"/>
                  </a:cubicBezTo>
                  <a:cubicBezTo>
                    <a:pt x="336" y="733"/>
                    <a:pt x="416" y="651"/>
                    <a:pt x="384" y="582"/>
                  </a:cubicBezTo>
                  <a:lnTo>
                    <a:pt x="384" y="582"/>
                  </a:lnTo>
                  <a:lnTo>
                    <a:pt x="477" y="703"/>
                  </a:lnTo>
                  <a:cubicBezTo>
                    <a:pt x="477" y="405"/>
                    <a:pt x="287" y="119"/>
                    <a:pt x="13"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3" name="Google Shape;533;p36"/>
            <p:cNvSpPr/>
            <p:nvPr/>
          </p:nvSpPr>
          <p:spPr>
            <a:xfrm rot="6391416">
              <a:off x="7498478" y="4563983"/>
              <a:ext cx="33447" cy="37862"/>
            </a:xfrm>
            <a:custGeom>
              <a:avLst/>
              <a:gdLst/>
              <a:ahLst/>
              <a:cxnLst/>
              <a:rect l="l" t="t" r="r" b="b"/>
              <a:pathLst>
                <a:path w="727" h="823" extrusionOk="0">
                  <a:moveTo>
                    <a:pt x="12" y="1"/>
                  </a:moveTo>
                  <a:lnTo>
                    <a:pt x="12" y="1"/>
                  </a:lnTo>
                  <a:cubicBezTo>
                    <a:pt x="0" y="382"/>
                    <a:pt x="250" y="715"/>
                    <a:pt x="608" y="822"/>
                  </a:cubicBezTo>
                  <a:cubicBezTo>
                    <a:pt x="647" y="757"/>
                    <a:pt x="636" y="685"/>
                    <a:pt x="597" y="635"/>
                  </a:cubicBezTo>
                  <a:lnTo>
                    <a:pt x="597" y="635"/>
                  </a:lnTo>
                  <a:lnTo>
                    <a:pt x="727" y="691"/>
                  </a:lnTo>
                  <a:cubicBezTo>
                    <a:pt x="643" y="346"/>
                    <a:pt x="357" y="84"/>
                    <a:pt x="12"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4" name="Google Shape;534;p36"/>
            <p:cNvSpPr/>
            <p:nvPr/>
          </p:nvSpPr>
          <p:spPr>
            <a:xfrm rot="6391416">
              <a:off x="7450116" y="4485316"/>
              <a:ext cx="32389" cy="25625"/>
            </a:xfrm>
            <a:custGeom>
              <a:avLst/>
              <a:gdLst/>
              <a:ahLst/>
              <a:cxnLst/>
              <a:rect l="l" t="t" r="r" b="b"/>
              <a:pathLst>
                <a:path w="704" h="557" extrusionOk="0">
                  <a:moveTo>
                    <a:pt x="124" y="0"/>
                  </a:moveTo>
                  <a:cubicBezTo>
                    <a:pt x="72" y="0"/>
                    <a:pt x="26" y="17"/>
                    <a:pt x="13" y="63"/>
                  </a:cubicBezTo>
                  <a:cubicBezTo>
                    <a:pt x="1" y="123"/>
                    <a:pt x="13" y="170"/>
                    <a:pt x="48" y="218"/>
                  </a:cubicBezTo>
                  <a:cubicBezTo>
                    <a:pt x="108" y="337"/>
                    <a:pt x="203" y="432"/>
                    <a:pt x="310" y="516"/>
                  </a:cubicBezTo>
                  <a:cubicBezTo>
                    <a:pt x="356" y="543"/>
                    <a:pt x="407" y="556"/>
                    <a:pt x="458" y="556"/>
                  </a:cubicBezTo>
                  <a:cubicBezTo>
                    <a:pt x="540" y="556"/>
                    <a:pt x="621" y="522"/>
                    <a:pt x="679" y="456"/>
                  </a:cubicBezTo>
                  <a:lnTo>
                    <a:pt x="703" y="432"/>
                  </a:lnTo>
                  <a:cubicBezTo>
                    <a:pt x="596" y="254"/>
                    <a:pt x="441" y="111"/>
                    <a:pt x="251" y="27"/>
                  </a:cubicBezTo>
                  <a:cubicBezTo>
                    <a:pt x="213" y="11"/>
                    <a:pt x="166" y="0"/>
                    <a:pt x="124"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5" name="Google Shape;535;p36"/>
            <p:cNvSpPr/>
            <p:nvPr/>
          </p:nvSpPr>
          <p:spPr>
            <a:xfrm rot="6391416">
              <a:off x="7437982" y="4411802"/>
              <a:ext cx="34000" cy="27097"/>
            </a:xfrm>
            <a:custGeom>
              <a:avLst/>
              <a:gdLst/>
              <a:ahLst/>
              <a:cxnLst/>
              <a:rect l="l" t="t" r="r" b="b"/>
              <a:pathLst>
                <a:path w="739" h="589" extrusionOk="0">
                  <a:moveTo>
                    <a:pt x="72" y="0"/>
                  </a:moveTo>
                  <a:cubicBezTo>
                    <a:pt x="0" y="24"/>
                    <a:pt x="24" y="143"/>
                    <a:pt x="72" y="203"/>
                  </a:cubicBezTo>
                  <a:cubicBezTo>
                    <a:pt x="179" y="346"/>
                    <a:pt x="310" y="453"/>
                    <a:pt x="453" y="548"/>
                  </a:cubicBezTo>
                  <a:cubicBezTo>
                    <a:pt x="488" y="575"/>
                    <a:pt x="531" y="588"/>
                    <a:pt x="575" y="588"/>
                  </a:cubicBezTo>
                  <a:cubicBezTo>
                    <a:pt x="590" y="588"/>
                    <a:pt x="605" y="587"/>
                    <a:pt x="619" y="584"/>
                  </a:cubicBezTo>
                  <a:cubicBezTo>
                    <a:pt x="679" y="560"/>
                    <a:pt x="691" y="477"/>
                    <a:pt x="631" y="453"/>
                  </a:cubicBezTo>
                  <a:lnTo>
                    <a:pt x="738" y="441"/>
                  </a:lnTo>
                  <a:cubicBezTo>
                    <a:pt x="596" y="239"/>
                    <a:pt x="393" y="84"/>
                    <a:pt x="155" y="12"/>
                  </a:cubicBezTo>
                  <a:cubicBezTo>
                    <a:pt x="131" y="0"/>
                    <a:pt x="96" y="0"/>
                    <a:pt x="72"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6" name="Google Shape;536;p36"/>
            <p:cNvSpPr/>
            <p:nvPr/>
          </p:nvSpPr>
          <p:spPr>
            <a:xfrm rot="6391416">
              <a:off x="7424585" y="4345027"/>
              <a:ext cx="33447" cy="25073"/>
            </a:xfrm>
            <a:custGeom>
              <a:avLst/>
              <a:gdLst/>
              <a:ahLst/>
              <a:cxnLst/>
              <a:rect l="l" t="t" r="r" b="b"/>
              <a:pathLst>
                <a:path w="727" h="545" extrusionOk="0">
                  <a:moveTo>
                    <a:pt x="1" y="1"/>
                  </a:moveTo>
                  <a:lnTo>
                    <a:pt x="1" y="1"/>
                  </a:lnTo>
                  <a:cubicBezTo>
                    <a:pt x="77" y="272"/>
                    <a:pt x="312" y="544"/>
                    <a:pt x="587" y="544"/>
                  </a:cubicBezTo>
                  <a:cubicBezTo>
                    <a:pt x="614" y="544"/>
                    <a:pt x="640" y="542"/>
                    <a:pt x="667" y="536"/>
                  </a:cubicBezTo>
                  <a:lnTo>
                    <a:pt x="727" y="441"/>
                  </a:lnTo>
                  <a:cubicBezTo>
                    <a:pt x="536" y="215"/>
                    <a:pt x="275" y="60"/>
                    <a:pt x="1"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7" name="Google Shape;537;p36"/>
            <p:cNvSpPr/>
            <p:nvPr/>
          </p:nvSpPr>
          <p:spPr>
            <a:xfrm rot="6391416">
              <a:off x="7415037" y="4280575"/>
              <a:ext cx="34552" cy="25211"/>
            </a:xfrm>
            <a:custGeom>
              <a:avLst/>
              <a:gdLst/>
              <a:ahLst/>
              <a:cxnLst/>
              <a:rect l="l" t="t" r="r" b="b"/>
              <a:pathLst>
                <a:path w="751" h="548" extrusionOk="0">
                  <a:moveTo>
                    <a:pt x="1" y="0"/>
                  </a:moveTo>
                  <a:lnTo>
                    <a:pt x="1" y="0"/>
                  </a:lnTo>
                  <a:cubicBezTo>
                    <a:pt x="132" y="298"/>
                    <a:pt x="406" y="500"/>
                    <a:pt x="727" y="548"/>
                  </a:cubicBezTo>
                  <a:cubicBezTo>
                    <a:pt x="751" y="500"/>
                    <a:pt x="727" y="453"/>
                    <a:pt x="691" y="429"/>
                  </a:cubicBezTo>
                  <a:lnTo>
                    <a:pt x="727" y="405"/>
                  </a:lnTo>
                  <a:cubicBezTo>
                    <a:pt x="560" y="167"/>
                    <a:pt x="287" y="12"/>
                    <a:pt x="1"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8" name="Google Shape;538;p36"/>
            <p:cNvSpPr/>
            <p:nvPr/>
          </p:nvSpPr>
          <p:spPr>
            <a:xfrm rot="6391416">
              <a:off x="7490969" y="4351205"/>
              <a:ext cx="32343" cy="28937"/>
            </a:xfrm>
            <a:custGeom>
              <a:avLst/>
              <a:gdLst/>
              <a:ahLst/>
              <a:cxnLst/>
              <a:rect l="l" t="t" r="r" b="b"/>
              <a:pathLst>
                <a:path w="703" h="629" extrusionOk="0">
                  <a:moveTo>
                    <a:pt x="0" y="0"/>
                  </a:moveTo>
                  <a:lnTo>
                    <a:pt x="0" y="0"/>
                  </a:lnTo>
                  <a:cubicBezTo>
                    <a:pt x="36" y="298"/>
                    <a:pt x="250" y="536"/>
                    <a:pt x="536" y="619"/>
                  </a:cubicBezTo>
                  <a:cubicBezTo>
                    <a:pt x="542" y="625"/>
                    <a:pt x="554" y="628"/>
                    <a:pt x="567" y="628"/>
                  </a:cubicBezTo>
                  <a:cubicBezTo>
                    <a:pt x="581" y="628"/>
                    <a:pt x="596" y="625"/>
                    <a:pt x="608" y="619"/>
                  </a:cubicBezTo>
                  <a:cubicBezTo>
                    <a:pt x="620" y="607"/>
                    <a:pt x="608" y="572"/>
                    <a:pt x="584" y="572"/>
                  </a:cubicBezTo>
                  <a:lnTo>
                    <a:pt x="703" y="524"/>
                  </a:lnTo>
                  <a:cubicBezTo>
                    <a:pt x="512" y="298"/>
                    <a:pt x="274" y="119"/>
                    <a:pt x="0"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9" name="Google Shape;539;p36"/>
            <p:cNvSpPr/>
            <p:nvPr/>
          </p:nvSpPr>
          <p:spPr>
            <a:xfrm rot="6391416">
              <a:off x="7468842" y="4276962"/>
              <a:ext cx="33447" cy="24107"/>
            </a:xfrm>
            <a:custGeom>
              <a:avLst/>
              <a:gdLst/>
              <a:ahLst/>
              <a:cxnLst/>
              <a:rect l="l" t="t" r="r" b="b"/>
              <a:pathLst>
                <a:path w="727" h="524" extrusionOk="0">
                  <a:moveTo>
                    <a:pt x="0" y="1"/>
                  </a:moveTo>
                  <a:cubicBezTo>
                    <a:pt x="83" y="215"/>
                    <a:pt x="250" y="393"/>
                    <a:pt x="476" y="501"/>
                  </a:cubicBezTo>
                  <a:cubicBezTo>
                    <a:pt x="509" y="515"/>
                    <a:pt x="550" y="523"/>
                    <a:pt x="587" y="523"/>
                  </a:cubicBezTo>
                  <a:cubicBezTo>
                    <a:pt x="645" y="523"/>
                    <a:pt x="695" y="503"/>
                    <a:pt x="703" y="453"/>
                  </a:cubicBezTo>
                  <a:lnTo>
                    <a:pt x="726" y="382"/>
                  </a:lnTo>
                  <a:cubicBezTo>
                    <a:pt x="536" y="167"/>
                    <a:pt x="286" y="36"/>
                    <a:pt x="0"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0" name="Google Shape;540;p36"/>
            <p:cNvSpPr/>
            <p:nvPr/>
          </p:nvSpPr>
          <p:spPr>
            <a:xfrm rot="6391416">
              <a:off x="7485789" y="4219650"/>
              <a:ext cx="29629" cy="23601"/>
            </a:xfrm>
            <a:custGeom>
              <a:avLst/>
              <a:gdLst/>
              <a:ahLst/>
              <a:cxnLst/>
              <a:rect l="l" t="t" r="r" b="b"/>
              <a:pathLst>
                <a:path w="644" h="513" extrusionOk="0">
                  <a:moveTo>
                    <a:pt x="1" y="0"/>
                  </a:moveTo>
                  <a:lnTo>
                    <a:pt x="1" y="0"/>
                  </a:lnTo>
                  <a:cubicBezTo>
                    <a:pt x="49" y="298"/>
                    <a:pt x="310" y="512"/>
                    <a:pt x="620" y="512"/>
                  </a:cubicBezTo>
                  <a:lnTo>
                    <a:pt x="644" y="512"/>
                  </a:lnTo>
                  <a:cubicBezTo>
                    <a:pt x="501" y="262"/>
                    <a:pt x="275" y="72"/>
                    <a:pt x="1"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1" name="Google Shape;541;p36"/>
            <p:cNvSpPr/>
            <p:nvPr/>
          </p:nvSpPr>
          <p:spPr>
            <a:xfrm rot="6391416">
              <a:off x="7522183" y="4491803"/>
              <a:ext cx="34552" cy="37770"/>
            </a:xfrm>
            <a:custGeom>
              <a:avLst/>
              <a:gdLst/>
              <a:ahLst/>
              <a:cxnLst/>
              <a:rect l="l" t="t" r="r" b="b"/>
              <a:pathLst>
                <a:path w="751" h="821" extrusionOk="0">
                  <a:moveTo>
                    <a:pt x="97" y="1"/>
                  </a:moveTo>
                  <a:cubicBezTo>
                    <a:pt x="65" y="1"/>
                    <a:pt x="37" y="9"/>
                    <a:pt x="24" y="35"/>
                  </a:cubicBezTo>
                  <a:cubicBezTo>
                    <a:pt x="0" y="71"/>
                    <a:pt x="12" y="118"/>
                    <a:pt x="36" y="154"/>
                  </a:cubicBezTo>
                  <a:cubicBezTo>
                    <a:pt x="167" y="428"/>
                    <a:pt x="370" y="654"/>
                    <a:pt x="631" y="821"/>
                  </a:cubicBezTo>
                  <a:cubicBezTo>
                    <a:pt x="727" y="690"/>
                    <a:pt x="703" y="511"/>
                    <a:pt x="584" y="404"/>
                  </a:cubicBezTo>
                  <a:lnTo>
                    <a:pt x="584" y="404"/>
                  </a:lnTo>
                  <a:lnTo>
                    <a:pt x="751" y="452"/>
                  </a:lnTo>
                  <a:cubicBezTo>
                    <a:pt x="608" y="249"/>
                    <a:pt x="405" y="107"/>
                    <a:pt x="179" y="11"/>
                  </a:cubicBezTo>
                  <a:cubicBezTo>
                    <a:pt x="152" y="6"/>
                    <a:pt x="123" y="1"/>
                    <a:pt x="97"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2" name="Google Shape;542;p36"/>
            <p:cNvSpPr/>
            <p:nvPr/>
          </p:nvSpPr>
          <p:spPr>
            <a:xfrm rot="6391416">
              <a:off x="7578948" y="4560831"/>
              <a:ext cx="40027" cy="37862"/>
            </a:xfrm>
            <a:custGeom>
              <a:avLst/>
              <a:gdLst/>
              <a:ahLst/>
              <a:cxnLst/>
              <a:rect l="l" t="t" r="r" b="b"/>
              <a:pathLst>
                <a:path w="870" h="823" extrusionOk="0">
                  <a:moveTo>
                    <a:pt x="0" y="0"/>
                  </a:moveTo>
                  <a:lnTo>
                    <a:pt x="0" y="0"/>
                  </a:lnTo>
                  <a:cubicBezTo>
                    <a:pt x="96" y="274"/>
                    <a:pt x="262" y="524"/>
                    <a:pt x="477" y="727"/>
                  </a:cubicBezTo>
                  <a:cubicBezTo>
                    <a:pt x="536" y="786"/>
                    <a:pt x="608" y="822"/>
                    <a:pt x="679" y="822"/>
                  </a:cubicBezTo>
                  <a:cubicBezTo>
                    <a:pt x="762" y="822"/>
                    <a:pt x="822" y="715"/>
                    <a:pt x="762" y="667"/>
                  </a:cubicBezTo>
                  <a:lnTo>
                    <a:pt x="870" y="667"/>
                  </a:lnTo>
                  <a:cubicBezTo>
                    <a:pt x="667" y="346"/>
                    <a:pt x="358" y="120"/>
                    <a:pt x="0"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3" name="Google Shape;543;p36"/>
            <p:cNvSpPr/>
            <p:nvPr/>
          </p:nvSpPr>
          <p:spPr>
            <a:xfrm rot="6391416">
              <a:off x="7620078" y="4617664"/>
              <a:ext cx="42235" cy="34964"/>
            </a:xfrm>
            <a:custGeom>
              <a:avLst/>
              <a:gdLst/>
              <a:ahLst/>
              <a:cxnLst/>
              <a:rect l="l" t="t" r="r" b="b"/>
              <a:pathLst>
                <a:path w="918" h="760" extrusionOk="0">
                  <a:moveTo>
                    <a:pt x="1" y="1"/>
                  </a:moveTo>
                  <a:lnTo>
                    <a:pt x="1" y="1"/>
                  </a:lnTo>
                  <a:cubicBezTo>
                    <a:pt x="84" y="370"/>
                    <a:pt x="358" y="656"/>
                    <a:pt x="727" y="751"/>
                  </a:cubicBezTo>
                  <a:cubicBezTo>
                    <a:pt x="739" y="757"/>
                    <a:pt x="754" y="760"/>
                    <a:pt x="769" y="760"/>
                  </a:cubicBezTo>
                  <a:cubicBezTo>
                    <a:pt x="783" y="760"/>
                    <a:pt x="798" y="757"/>
                    <a:pt x="810" y="751"/>
                  </a:cubicBezTo>
                  <a:cubicBezTo>
                    <a:pt x="846" y="739"/>
                    <a:pt x="846" y="691"/>
                    <a:pt x="810" y="680"/>
                  </a:cubicBezTo>
                  <a:lnTo>
                    <a:pt x="917" y="656"/>
                  </a:lnTo>
                  <a:cubicBezTo>
                    <a:pt x="679" y="346"/>
                    <a:pt x="370" y="120"/>
                    <a:pt x="1"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4" name="Google Shape;544;p36"/>
            <p:cNvSpPr/>
            <p:nvPr/>
          </p:nvSpPr>
          <p:spPr>
            <a:xfrm rot="6391416">
              <a:off x="7655663" y="4557534"/>
              <a:ext cx="37818" cy="26453"/>
            </a:xfrm>
            <a:custGeom>
              <a:avLst/>
              <a:gdLst/>
              <a:ahLst/>
              <a:cxnLst/>
              <a:rect l="l" t="t" r="r" b="b"/>
              <a:pathLst>
                <a:path w="822" h="575" extrusionOk="0">
                  <a:moveTo>
                    <a:pt x="93" y="0"/>
                  </a:moveTo>
                  <a:cubicBezTo>
                    <a:pt x="54" y="0"/>
                    <a:pt x="20" y="15"/>
                    <a:pt x="12" y="51"/>
                  </a:cubicBezTo>
                  <a:cubicBezTo>
                    <a:pt x="0" y="75"/>
                    <a:pt x="12" y="111"/>
                    <a:pt x="36" y="134"/>
                  </a:cubicBezTo>
                  <a:cubicBezTo>
                    <a:pt x="167" y="301"/>
                    <a:pt x="322" y="444"/>
                    <a:pt x="512" y="539"/>
                  </a:cubicBezTo>
                  <a:cubicBezTo>
                    <a:pt x="548" y="563"/>
                    <a:pt x="596" y="575"/>
                    <a:pt x="631" y="575"/>
                  </a:cubicBezTo>
                  <a:cubicBezTo>
                    <a:pt x="679" y="563"/>
                    <a:pt x="715" y="515"/>
                    <a:pt x="691" y="480"/>
                  </a:cubicBezTo>
                  <a:lnTo>
                    <a:pt x="691" y="480"/>
                  </a:lnTo>
                  <a:lnTo>
                    <a:pt x="822" y="515"/>
                  </a:lnTo>
                  <a:cubicBezTo>
                    <a:pt x="655" y="289"/>
                    <a:pt x="429" y="123"/>
                    <a:pt x="167" y="15"/>
                  </a:cubicBezTo>
                  <a:cubicBezTo>
                    <a:pt x="144" y="6"/>
                    <a:pt x="117" y="0"/>
                    <a:pt x="93"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5" name="Google Shape;545;p36"/>
            <p:cNvSpPr/>
            <p:nvPr/>
          </p:nvSpPr>
          <p:spPr>
            <a:xfrm rot="6391416">
              <a:off x="7585881" y="4439675"/>
              <a:ext cx="26914" cy="31283"/>
            </a:xfrm>
            <a:custGeom>
              <a:avLst/>
              <a:gdLst/>
              <a:ahLst/>
              <a:cxnLst/>
              <a:rect l="l" t="t" r="r" b="b"/>
              <a:pathLst>
                <a:path w="585" h="680" extrusionOk="0">
                  <a:moveTo>
                    <a:pt x="48" y="1"/>
                  </a:moveTo>
                  <a:lnTo>
                    <a:pt x="48" y="1"/>
                  </a:lnTo>
                  <a:cubicBezTo>
                    <a:pt x="1" y="322"/>
                    <a:pt x="227" y="632"/>
                    <a:pt x="548" y="680"/>
                  </a:cubicBezTo>
                  <a:cubicBezTo>
                    <a:pt x="562" y="598"/>
                    <a:pt x="548" y="512"/>
                    <a:pt x="510" y="443"/>
                  </a:cubicBezTo>
                  <a:lnTo>
                    <a:pt x="510" y="443"/>
                  </a:lnTo>
                  <a:lnTo>
                    <a:pt x="584" y="513"/>
                  </a:lnTo>
                  <a:cubicBezTo>
                    <a:pt x="453" y="299"/>
                    <a:pt x="263" y="120"/>
                    <a:pt x="48"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6" name="Google Shape;546;p36"/>
            <p:cNvSpPr/>
            <p:nvPr/>
          </p:nvSpPr>
          <p:spPr>
            <a:xfrm rot="6391416">
              <a:off x="7551551" y="4316994"/>
              <a:ext cx="17529" cy="17574"/>
            </a:xfrm>
            <a:custGeom>
              <a:avLst/>
              <a:gdLst/>
              <a:ahLst/>
              <a:cxnLst/>
              <a:rect l="l" t="t" r="r" b="b"/>
              <a:pathLst>
                <a:path w="381" h="382" extrusionOk="0">
                  <a:moveTo>
                    <a:pt x="59" y="0"/>
                  </a:moveTo>
                  <a:cubicBezTo>
                    <a:pt x="1" y="185"/>
                    <a:pt x="146" y="382"/>
                    <a:pt x="340" y="382"/>
                  </a:cubicBezTo>
                  <a:cubicBezTo>
                    <a:pt x="345" y="382"/>
                    <a:pt x="351" y="381"/>
                    <a:pt x="357" y="381"/>
                  </a:cubicBezTo>
                  <a:lnTo>
                    <a:pt x="380" y="322"/>
                  </a:lnTo>
                  <a:cubicBezTo>
                    <a:pt x="297" y="191"/>
                    <a:pt x="190" y="83"/>
                    <a:pt x="59"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7" name="Google Shape;547;p36"/>
            <p:cNvSpPr/>
            <p:nvPr/>
          </p:nvSpPr>
          <p:spPr>
            <a:xfrm rot="6391416">
              <a:off x="7544357" y="4206566"/>
              <a:ext cx="17575" cy="19230"/>
            </a:xfrm>
            <a:custGeom>
              <a:avLst/>
              <a:gdLst/>
              <a:ahLst/>
              <a:cxnLst/>
              <a:rect l="l" t="t" r="r" b="b"/>
              <a:pathLst>
                <a:path w="382" h="418" extrusionOk="0">
                  <a:moveTo>
                    <a:pt x="1" y="1"/>
                  </a:moveTo>
                  <a:cubicBezTo>
                    <a:pt x="25" y="167"/>
                    <a:pt x="132" y="322"/>
                    <a:pt x="287" y="405"/>
                  </a:cubicBezTo>
                  <a:cubicBezTo>
                    <a:pt x="299" y="417"/>
                    <a:pt x="334" y="417"/>
                    <a:pt x="358" y="417"/>
                  </a:cubicBezTo>
                  <a:cubicBezTo>
                    <a:pt x="382" y="394"/>
                    <a:pt x="382" y="358"/>
                    <a:pt x="346" y="358"/>
                  </a:cubicBezTo>
                  <a:lnTo>
                    <a:pt x="334" y="298"/>
                  </a:lnTo>
                  <a:cubicBezTo>
                    <a:pt x="263" y="155"/>
                    <a:pt x="144" y="48"/>
                    <a:pt x="1"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8" name="Google Shape;548;p36"/>
            <p:cNvSpPr/>
            <p:nvPr/>
          </p:nvSpPr>
          <p:spPr>
            <a:xfrm rot="6391416">
              <a:off x="7652898" y="4684021"/>
              <a:ext cx="26316" cy="26131"/>
            </a:xfrm>
            <a:custGeom>
              <a:avLst/>
              <a:gdLst/>
              <a:ahLst/>
              <a:cxnLst/>
              <a:rect l="l" t="t" r="r" b="b"/>
              <a:pathLst>
                <a:path w="572" h="568" extrusionOk="0">
                  <a:moveTo>
                    <a:pt x="92" y="1"/>
                  </a:moveTo>
                  <a:cubicBezTo>
                    <a:pt x="69" y="1"/>
                    <a:pt x="49" y="10"/>
                    <a:pt x="36" y="32"/>
                  </a:cubicBezTo>
                  <a:cubicBezTo>
                    <a:pt x="0" y="80"/>
                    <a:pt x="24" y="115"/>
                    <a:pt x="48" y="151"/>
                  </a:cubicBezTo>
                  <a:cubicBezTo>
                    <a:pt x="155" y="342"/>
                    <a:pt x="334" y="496"/>
                    <a:pt x="536" y="568"/>
                  </a:cubicBezTo>
                  <a:lnTo>
                    <a:pt x="572" y="556"/>
                  </a:lnTo>
                  <a:cubicBezTo>
                    <a:pt x="488" y="353"/>
                    <a:pt x="369" y="187"/>
                    <a:pt x="203" y="56"/>
                  </a:cubicBezTo>
                  <a:cubicBezTo>
                    <a:pt x="173" y="26"/>
                    <a:pt x="129" y="1"/>
                    <a:pt x="92"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9" name="Google Shape;549;p36"/>
            <p:cNvSpPr/>
            <p:nvPr/>
          </p:nvSpPr>
          <p:spPr>
            <a:xfrm rot="6391416">
              <a:off x="7718866" y="4660430"/>
              <a:ext cx="34552" cy="28661"/>
            </a:xfrm>
            <a:custGeom>
              <a:avLst/>
              <a:gdLst/>
              <a:ahLst/>
              <a:cxnLst/>
              <a:rect l="l" t="t" r="r" b="b"/>
              <a:pathLst>
                <a:path w="751" h="623" extrusionOk="0">
                  <a:moveTo>
                    <a:pt x="0" y="1"/>
                  </a:moveTo>
                  <a:cubicBezTo>
                    <a:pt x="0" y="227"/>
                    <a:pt x="191" y="406"/>
                    <a:pt x="369" y="549"/>
                  </a:cubicBezTo>
                  <a:cubicBezTo>
                    <a:pt x="411" y="590"/>
                    <a:pt x="479" y="622"/>
                    <a:pt x="543" y="622"/>
                  </a:cubicBezTo>
                  <a:cubicBezTo>
                    <a:pt x="553" y="622"/>
                    <a:pt x="562" y="622"/>
                    <a:pt x="572" y="620"/>
                  </a:cubicBezTo>
                  <a:cubicBezTo>
                    <a:pt x="652" y="608"/>
                    <a:pt x="666" y="486"/>
                    <a:pt x="602" y="467"/>
                  </a:cubicBezTo>
                  <a:lnTo>
                    <a:pt x="602" y="467"/>
                  </a:lnTo>
                  <a:lnTo>
                    <a:pt x="750" y="501"/>
                  </a:lnTo>
                  <a:cubicBezTo>
                    <a:pt x="560" y="263"/>
                    <a:pt x="298" y="84"/>
                    <a:pt x="0"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0" name="Google Shape;550;p36"/>
            <p:cNvSpPr/>
            <p:nvPr/>
          </p:nvSpPr>
          <p:spPr>
            <a:xfrm rot="6391416">
              <a:off x="7696036" y="4604923"/>
              <a:ext cx="50976" cy="24705"/>
            </a:xfrm>
            <a:custGeom>
              <a:avLst/>
              <a:gdLst/>
              <a:ahLst/>
              <a:cxnLst/>
              <a:rect l="l" t="t" r="r" b="b"/>
              <a:pathLst>
                <a:path w="1108" h="537" extrusionOk="0">
                  <a:moveTo>
                    <a:pt x="0" y="0"/>
                  </a:moveTo>
                  <a:cubicBezTo>
                    <a:pt x="274" y="322"/>
                    <a:pt x="679" y="524"/>
                    <a:pt x="1107" y="536"/>
                  </a:cubicBezTo>
                  <a:cubicBezTo>
                    <a:pt x="869" y="250"/>
                    <a:pt x="536" y="60"/>
                    <a:pt x="179" y="24"/>
                  </a:cubicBezTo>
                  <a:lnTo>
                    <a:pt x="0" y="0"/>
                  </a:ln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1" name="Google Shape;551;p36"/>
            <p:cNvSpPr/>
            <p:nvPr/>
          </p:nvSpPr>
          <p:spPr>
            <a:xfrm rot="6391416">
              <a:off x="7775946" y="4605936"/>
              <a:ext cx="37312" cy="24337"/>
            </a:xfrm>
            <a:custGeom>
              <a:avLst/>
              <a:gdLst/>
              <a:ahLst/>
              <a:cxnLst/>
              <a:rect l="l" t="t" r="r" b="b"/>
              <a:pathLst>
                <a:path w="811" h="529" extrusionOk="0">
                  <a:moveTo>
                    <a:pt x="0" y="0"/>
                  </a:moveTo>
                  <a:lnTo>
                    <a:pt x="12" y="84"/>
                  </a:lnTo>
                  <a:cubicBezTo>
                    <a:pt x="203" y="286"/>
                    <a:pt x="429" y="512"/>
                    <a:pt x="715" y="524"/>
                  </a:cubicBezTo>
                  <a:cubicBezTo>
                    <a:pt x="721" y="527"/>
                    <a:pt x="728" y="529"/>
                    <a:pt x="734" y="529"/>
                  </a:cubicBezTo>
                  <a:cubicBezTo>
                    <a:pt x="751" y="529"/>
                    <a:pt x="769" y="518"/>
                    <a:pt x="786" y="500"/>
                  </a:cubicBezTo>
                  <a:cubicBezTo>
                    <a:pt x="810" y="477"/>
                    <a:pt x="786" y="429"/>
                    <a:pt x="762" y="405"/>
                  </a:cubicBezTo>
                  <a:cubicBezTo>
                    <a:pt x="572" y="167"/>
                    <a:pt x="298" y="24"/>
                    <a:pt x="0"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2" name="Google Shape;552;p36"/>
            <p:cNvSpPr/>
            <p:nvPr/>
          </p:nvSpPr>
          <p:spPr>
            <a:xfrm rot="6391416">
              <a:off x="7725103" y="4514911"/>
              <a:ext cx="38416" cy="27971"/>
            </a:xfrm>
            <a:custGeom>
              <a:avLst/>
              <a:gdLst/>
              <a:ahLst/>
              <a:cxnLst/>
              <a:rect l="l" t="t" r="r" b="b"/>
              <a:pathLst>
                <a:path w="835" h="608" extrusionOk="0">
                  <a:moveTo>
                    <a:pt x="108" y="0"/>
                  </a:moveTo>
                  <a:lnTo>
                    <a:pt x="1" y="107"/>
                  </a:lnTo>
                  <a:cubicBezTo>
                    <a:pt x="156" y="369"/>
                    <a:pt x="429" y="548"/>
                    <a:pt x="727" y="607"/>
                  </a:cubicBezTo>
                  <a:lnTo>
                    <a:pt x="787" y="607"/>
                  </a:lnTo>
                  <a:cubicBezTo>
                    <a:pt x="834" y="572"/>
                    <a:pt x="810" y="512"/>
                    <a:pt x="775" y="476"/>
                  </a:cubicBezTo>
                  <a:cubicBezTo>
                    <a:pt x="596" y="262"/>
                    <a:pt x="370" y="95"/>
                    <a:pt x="108"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3" name="Google Shape;553;p36"/>
            <p:cNvSpPr/>
            <p:nvPr/>
          </p:nvSpPr>
          <p:spPr>
            <a:xfrm rot="6391416">
              <a:off x="7650851" y="4426882"/>
              <a:ext cx="35104" cy="37862"/>
            </a:xfrm>
            <a:custGeom>
              <a:avLst/>
              <a:gdLst/>
              <a:ahLst/>
              <a:cxnLst/>
              <a:rect l="l" t="t" r="r" b="b"/>
              <a:pathLst>
                <a:path w="763" h="823" extrusionOk="0">
                  <a:moveTo>
                    <a:pt x="0" y="0"/>
                  </a:moveTo>
                  <a:lnTo>
                    <a:pt x="60" y="131"/>
                  </a:lnTo>
                  <a:cubicBezTo>
                    <a:pt x="227" y="334"/>
                    <a:pt x="393" y="536"/>
                    <a:pt x="560" y="739"/>
                  </a:cubicBezTo>
                  <a:cubicBezTo>
                    <a:pt x="594" y="781"/>
                    <a:pt x="657" y="823"/>
                    <a:pt x="708" y="823"/>
                  </a:cubicBezTo>
                  <a:cubicBezTo>
                    <a:pt x="729" y="823"/>
                    <a:pt x="748" y="816"/>
                    <a:pt x="762" y="798"/>
                  </a:cubicBezTo>
                  <a:cubicBezTo>
                    <a:pt x="643" y="441"/>
                    <a:pt x="358" y="143"/>
                    <a:pt x="0"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4" name="Google Shape;554;p36"/>
            <p:cNvSpPr/>
            <p:nvPr/>
          </p:nvSpPr>
          <p:spPr>
            <a:xfrm rot="6391416">
              <a:off x="7603607" y="4496847"/>
              <a:ext cx="35656" cy="31790"/>
            </a:xfrm>
            <a:custGeom>
              <a:avLst/>
              <a:gdLst/>
              <a:ahLst/>
              <a:cxnLst/>
              <a:rect l="l" t="t" r="r" b="b"/>
              <a:pathLst>
                <a:path w="775" h="691" extrusionOk="0">
                  <a:moveTo>
                    <a:pt x="84" y="0"/>
                  </a:moveTo>
                  <a:lnTo>
                    <a:pt x="0" y="84"/>
                  </a:lnTo>
                  <a:cubicBezTo>
                    <a:pt x="84" y="405"/>
                    <a:pt x="357" y="643"/>
                    <a:pt x="691" y="691"/>
                  </a:cubicBezTo>
                  <a:cubicBezTo>
                    <a:pt x="715" y="691"/>
                    <a:pt x="738" y="679"/>
                    <a:pt x="750" y="667"/>
                  </a:cubicBezTo>
                  <a:cubicBezTo>
                    <a:pt x="774" y="643"/>
                    <a:pt x="762" y="608"/>
                    <a:pt x="738" y="572"/>
                  </a:cubicBezTo>
                  <a:cubicBezTo>
                    <a:pt x="584" y="322"/>
                    <a:pt x="357" y="131"/>
                    <a:pt x="84"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5" name="Google Shape;555;p36"/>
            <p:cNvSpPr/>
            <p:nvPr/>
          </p:nvSpPr>
          <p:spPr>
            <a:xfrm rot="6391416">
              <a:off x="7543927" y="4380252"/>
              <a:ext cx="31285" cy="24843"/>
            </a:xfrm>
            <a:custGeom>
              <a:avLst/>
              <a:gdLst/>
              <a:ahLst/>
              <a:cxnLst/>
              <a:rect l="l" t="t" r="r" b="b"/>
              <a:pathLst>
                <a:path w="680" h="540" extrusionOk="0">
                  <a:moveTo>
                    <a:pt x="0" y="1"/>
                  </a:moveTo>
                  <a:lnTo>
                    <a:pt x="453" y="453"/>
                  </a:lnTo>
                  <a:cubicBezTo>
                    <a:pt x="477" y="489"/>
                    <a:pt x="524" y="513"/>
                    <a:pt x="560" y="537"/>
                  </a:cubicBezTo>
                  <a:cubicBezTo>
                    <a:pt x="568" y="539"/>
                    <a:pt x="576" y="540"/>
                    <a:pt x="584" y="540"/>
                  </a:cubicBezTo>
                  <a:cubicBezTo>
                    <a:pt x="623" y="540"/>
                    <a:pt x="659" y="517"/>
                    <a:pt x="679" y="477"/>
                  </a:cubicBezTo>
                  <a:cubicBezTo>
                    <a:pt x="679" y="453"/>
                    <a:pt x="679" y="429"/>
                    <a:pt x="667" y="406"/>
                  </a:cubicBezTo>
                  <a:cubicBezTo>
                    <a:pt x="560" y="191"/>
                    <a:pt x="358" y="48"/>
                    <a:pt x="120" y="37"/>
                  </a:cubicBezTo>
                  <a:lnTo>
                    <a:pt x="0" y="1"/>
                  </a:ln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6" name="Google Shape;556;p36"/>
            <p:cNvSpPr/>
            <p:nvPr/>
          </p:nvSpPr>
          <p:spPr>
            <a:xfrm rot="6391416">
              <a:off x="7499568" y="4425226"/>
              <a:ext cx="24154" cy="23601"/>
            </a:xfrm>
            <a:custGeom>
              <a:avLst/>
              <a:gdLst/>
              <a:ahLst/>
              <a:cxnLst/>
              <a:rect l="l" t="t" r="r" b="b"/>
              <a:pathLst>
                <a:path w="525" h="513" extrusionOk="0">
                  <a:moveTo>
                    <a:pt x="60" y="1"/>
                  </a:moveTo>
                  <a:lnTo>
                    <a:pt x="0" y="25"/>
                  </a:lnTo>
                  <a:cubicBezTo>
                    <a:pt x="96" y="251"/>
                    <a:pt x="286" y="430"/>
                    <a:pt x="524" y="513"/>
                  </a:cubicBezTo>
                  <a:cubicBezTo>
                    <a:pt x="465" y="275"/>
                    <a:pt x="286" y="84"/>
                    <a:pt x="60"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7" name="Google Shape;557;p36"/>
            <p:cNvSpPr/>
            <p:nvPr/>
          </p:nvSpPr>
          <p:spPr>
            <a:xfrm rot="6391416">
              <a:off x="7609755" y="4303285"/>
              <a:ext cx="23050" cy="30777"/>
            </a:xfrm>
            <a:custGeom>
              <a:avLst/>
              <a:gdLst/>
              <a:ahLst/>
              <a:cxnLst/>
              <a:rect l="l" t="t" r="r" b="b"/>
              <a:pathLst>
                <a:path w="501" h="669" extrusionOk="0">
                  <a:moveTo>
                    <a:pt x="1" y="1"/>
                  </a:moveTo>
                  <a:cubicBezTo>
                    <a:pt x="25" y="215"/>
                    <a:pt x="108" y="418"/>
                    <a:pt x="251" y="584"/>
                  </a:cubicBezTo>
                  <a:cubicBezTo>
                    <a:pt x="301" y="626"/>
                    <a:pt x="358" y="668"/>
                    <a:pt x="408" y="668"/>
                  </a:cubicBezTo>
                  <a:cubicBezTo>
                    <a:pt x="428" y="668"/>
                    <a:pt x="448" y="661"/>
                    <a:pt x="465" y="644"/>
                  </a:cubicBezTo>
                  <a:cubicBezTo>
                    <a:pt x="489" y="608"/>
                    <a:pt x="501" y="560"/>
                    <a:pt x="501" y="525"/>
                  </a:cubicBezTo>
                  <a:cubicBezTo>
                    <a:pt x="465" y="298"/>
                    <a:pt x="322" y="96"/>
                    <a:pt x="120"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8" name="Google Shape;558;p36"/>
            <p:cNvSpPr/>
            <p:nvPr/>
          </p:nvSpPr>
          <p:spPr>
            <a:xfrm rot="6391416">
              <a:off x="7533624" y="4251309"/>
              <a:ext cx="22498" cy="20288"/>
            </a:xfrm>
            <a:custGeom>
              <a:avLst/>
              <a:gdLst/>
              <a:ahLst/>
              <a:cxnLst/>
              <a:rect l="l" t="t" r="r" b="b"/>
              <a:pathLst>
                <a:path w="489" h="441" extrusionOk="0">
                  <a:moveTo>
                    <a:pt x="1" y="1"/>
                  </a:moveTo>
                  <a:lnTo>
                    <a:pt x="1" y="1"/>
                  </a:lnTo>
                  <a:cubicBezTo>
                    <a:pt x="72" y="143"/>
                    <a:pt x="179" y="286"/>
                    <a:pt x="298" y="394"/>
                  </a:cubicBezTo>
                  <a:cubicBezTo>
                    <a:pt x="333" y="421"/>
                    <a:pt x="379" y="441"/>
                    <a:pt x="417" y="441"/>
                  </a:cubicBezTo>
                  <a:cubicBezTo>
                    <a:pt x="444" y="441"/>
                    <a:pt x="467" y="430"/>
                    <a:pt x="477" y="405"/>
                  </a:cubicBezTo>
                  <a:cubicBezTo>
                    <a:pt x="489" y="382"/>
                    <a:pt x="477" y="358"/>
                    <a:pt x="465" y="334"/>
                  </a:cubicBezTo>
                  <a:cubicBezTo>
                    <a:pt x="382" y="167"/>
                    <a:pt x="239" y="48"/>
                    <a:pt x="72" y="13"/>
                  </a:cubicBezTo>
                  <a:lnTo>
                    <a:pt x="1" y="1"/>
                  </a:ln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9" name="Google Shape;559;p36"/>
            <p:cNvSpPr/>
            <p:nvPr/>
          </p:nvSpPr>
          <p:spPr>
            <a:xfrm rot="6391416">
              <a:off x="7601554" y="4208869"/>
              <a:ext cx="15367" cy="30823"/>
            </a:xfrm>
            <a:custGeom>
              <a:avLst/>
              <a:gdLst/>
              <a:ahLst/>
              <a:cxnLst/>
              <a:rect l="l" t="t" r="r" b="b"/>
              <a:pathLst>
                <a:path w="334" h="670" extrusionOk="0">
                  <a:moveTo>
                    <a:pt x="119" y="0"/>
                  </a:moveTo>
                  <a:lnTo>
                    <a:pt x="12" y="24"/>
                  </a:lnTo>
                  <a:cubicBezTo>
                    <a:pt x="0" y="179"/>
                    <a:pt x="24" y="346"/>
                    <a:pt x="60" y="488"/>
                  </a:cubicBezTo>
                  <a:cubicBezTo>
                    <a:pt x="72" y="548"/>
                    <a:pt x="95" y="596"/>
                    <a:pt x="131" y="643"/>
                  </a:cubicBezTo>
                  <a:cubicBezTo>
                    <a:pt x="149" y="661"/>
                    <a:pt x="176" y="670"/>
                    <a:pt x="203" y="670"/>
                  </a:cubicBezTo>
                  <a:cubicBezTo>
                    <a:pt x="229" y="670"/>
                    <a:pt x="256" y="661"/>
                    <a:pt x="274" y="643"/>
                  </a:cubicBezTo>
                  <a:cubicBezTo>
                    <a:pt x="298" y="619"/>
                    <a:pt x="310" y="596"/>
                    <a:pt x="310" y="572"/>
                  </a:cubicBezTo>
                  <a:cubicBezTo>
                    <a:pt x="334" y="357"/>
                    <a:pt x="262" y="155"/>
                    <a:pt x="119"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0" name="Google Shape;560;p36"/>
            <p:cNvSpPr/>
            <p:nvPr/>
          </p:nvSpPr>
          <p:spPr>
            <a:xfrm rot="6391416">
              <a:off x="7649686" y="4223280"/>
              <a:ext cx="15367" cy="19138"/>
            </a:xfrm>
            <a:custGeom>
              <a:avLst/>
              <a:gdLst/>
              <a:ahLst/>
              <a:cxnLst/>
              <a:rect l="l" t="t" r="r" b="b"/>
              <a:pathLst>
                <a:path w="334" h="416" extrusionOk="0">
                  <a:moveTo>
                    <a:pt x="60" y="1"/>
                  </a:moveTo>
                  <a:lnTo>
                    <a:pt x="60" y="1"/>
                  </a:lnTo>
                  <a:cubicBezTo>
                    <a:pt x="0" y="143"/>
                    <a:pt x="48" y="310"/>
                    <a:pt x="167" y="393"/>
                  </a:cubicBezTo>
                  <a:cubicBezTo>
                    <a:pt x="182" y="408"/>
                    <a:pt x="201" y="415"/>
                    <a:pt x="219" y="415"/>
                  </a:cubicBezTo>
                  <a:cubicBezTo>
                    <a:pt x="244" y="415"/>
                    <a:pt x="267" y="402"/>
                    <a:pt x="274" y="382"/>
                  </a:cubicBezTo>
                  <a:cubicBezTo>
                    <a:pt x="333" y="263"/>
                    <a:pt x="310" y="120"/>
                    <a:pt x="226" y="24"/>
                  </a:cubicBezTo>
                  <a:lnTo>
                    <a:pt x="60" y="1"/>
                  </a:ln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1" name="Google Shape;561;p36"/>
            <p:cNvSpPr/>
            <p:nvPr/>
          </p:nvSpPr>
          <p:spPr>
            <a:xfrm rot="6391416">
              <a:off x="7225462" y="4196240"/>
              <a:ext cx="650822" cy="601931"/>
            </a:xfrm>
            <a:custGeom>
              <a:avLst/>
              <a:gdLst/>
              <a:ahLst/>
              <a:cxnLst/>
              <a:rect l="l" t="t" r="r" b="b"/>
              <a:pathLst>
                <a:path w="14146" h="13084" extrusionOk="0">
                  <a:moveTo>
                    <a:pt x="7270" y="0"/>
                  </a:moveTo>
                  <a:cubicBezTo>
                    <a:pt x="6805" y="0"/>
                    <a:pt x="6326" y="85"/>
                    <a:pt x="5847" y="261"/>
                  </a:cubicBezTo>
                  <a:cubicBezTo>
                    <a:pt x="4644" y="701"/>
                    <a:pt x="3656" y="1559"/>
                    <a:pt x="2739" y="2440"/>
                  </a:cubicBezTo>
                  <a:cubicBezTo>
                    <a:pt x="1739" y="3392"/>
                    <a:pt x="751" y="4428"/>
                    <a:pt x="310" y="5738"/>
                  </a:cubicBezTo>
                  <a:cubicBezTo>
                    <a:pt x="1" y="6678"/>
                    <a:pt x="49" y="7845"/>
                    <a:pt x="763" y="8559"/>
                  </a:cubicBezTo>
                  <a:cubicBezTo>
                    <a:pt x="656" y="8131"/>
                    <a:pt x="691" y="7678"/>
                    <a:pt x="858" y="7262"/>
                  </a:cubicBezTo>
                  <a:cubicBezTo>
                    <a:pt x="1359" y="8176"/>
                    <a:pt x="2316" y="8741"/>
                    <a:pt x="3341" y="8741"/>
                  </a:cubicBezTo>
                  <a:cubicBezTo>
                    <a:pt x="3437" y="8741"/>
                    <a:pt x="3535" y="8736"/>
                    <a:pt x="3632" y="8726"/>
                  </a:cubicBezTo>
                  <a:cubicBezTo>
                    <a:pt x="3085" y="8155"/>
                    <a:pt x="2763" y="7405"/>
                    <a:pt x="2727" y="6619"/>
                  </a:cubicBezTo>
                  <a:lnTo>
                    <a:pt x="2727" y="6619"/>
                  </a:lnTo>
                  <a:cubicBezTo>
                    <a:pt x="3990" y="7262"/>
                    <a:pt x="5371" y="7631"/>
                    <a:pt x="6787" y="7702"/>
                  </a:cubicBezTo>
                  <a:cubicBezTo>
                    <a:pt x="5764" y="6928"/>
                    <a:pt x="5097" y="5773"/>
                    <a:pt x="4942" y="4499"/>
                  </a:cubicBezTo>
                  <a:lnTo>
                    <a:pt x="4942" y="4499"/>
                  </a:lnTo>
                  <a:lnTo>
                    <a:pt x="8181" y="5535"/>
                  </a:lnTo>
                  <a:cubicBezTo>
                    <a:pt x="7609" y="4904"/>
                    <a:pt x="7085" y="4226"/>
                    <a:pt x="6549" y="3559"/>
                  </a:cubicBezTo>
                  <a:lnTo>
                    <a:pt x="6549" y="3559"/>
                  </a:lnTo>
                  <a:cubicBezTo>
                    <a:pt x="8633" y="4654"/>
                    <a:pt x="10228" y="6512"/>
                    <a:pt x="11014" y="8750"/>
                  </a:cubicBezTo>
                  <a:cubicBezTo>
                    <a:pt x="11252" y="9464"/>
                    <a:pt x="11419" y="10214"/>
                    <a:pt x="11717" y="10905"/>
                  </a:cubicBezTo>
                  <a:cubicBezTo>
                    <a:pt x="12086" y="11727"/>
                    <a:pt x="12657" y="12441"/>
                    <a:pt x="13360" y="13000"/>
                  </a:cubicBezTo>
                  <a:cubicBezTo>
                    <a:pt x="13407" y="13048"/>
                    <a:pt x="13491" y="13084"/>
                    <a:pt x="13562" y="13084"/>
                  </a:cubicBezTo>
                  <a:cubicBezTo>
                    <a:pt x="13622" y="13060"/>
                    <a:pt x="13669" y="13012"/>
                    <a:pt x="13693" y="12965"/>
                  </a:cubicBezTo>
                  <a:cubicBezTo>
                    <a:pt x="14146" y="12286"/>
                    <a:pt x="13860" y="11405"/>
                    <a:pt x="13574" y="10726"/>
                  </a:cubicBezTo>
                  <a:cubicBezTo>
                    <a:pt x="13205" y="9810"/>
                    <a:pt x="12764" y="8929"/>
                    <a:pt x="12407" y="8000"/>
                  </a:cubicBezTo>
                  <a:cubicBezTo>
                    <a:pt x="12038" y="7000"/>
                    <a:pt x="11955" y="5857"/>
                    <a:pt x="11705" y="4821"/>
                  </a:cubicBezTo>
                  <a:cubicBezTo>
                    <a:pt x="11455" y="3749"/>
                    <a:pt x="11121" y="2678"/>
                    <a:pt x="10490" y="1773"/>
                  </a:cubicBezTo>
                  <a:cubicBezTo>
                    <a:pt x="9706" y="632"/>
                    <a:pt x="8540" y="0"/>
                    <a:pt x="7270" y="0"/>
                  </a:cubicBezTo>
                  <a:close/>
                </a:path>
              </a:pathLst>
            </a:custGeom>
            <a:solidFill>
              <a:srgbClr val="D4400D">
                <a:alpha val="6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2" name="Google Shape;562;p36"/>
            <p:cNvSpPr/>
            <p:nvPr/>
          </p:nvSpPr>
          <p:spPr>
            <a:xfrm rot="6391416">
              <a:off x="7511212" y="4188596"/>
              <a:ext cx="419128" cy="415794"/>
            </a:xfrm>
            <a:custGeom>
              <a:avLst/>
              <a:gdLst/>
              <a:ahLst/>
              <a:cxnLst/>
              <a:rect l="l" t="t" r="r" b="b"/>
              <a:pathLst>
                <a:path w="9110" h="9038" extrusionOk="0">
                  <a:moveTo>
                    <a:pt x="1799" y="1"/>
                  </a:moveTo>
                  <a:cubicBezTo>
                    <a:pt x="1442" y="108"/>
                    <a:pt x="1120" y="275"/>
                    <a:pt x="822" y="501"/>
                  </a:cubicBezTo>
                  <a:cubicBezTo>
                    <a:pt x="1823" y="1215"/>
                    <a:pt x="2751" y="2037"/>
                    <a:pt x="3597" y="2930"/>
                  </a:cubicBezTo>
                  <a:cubicBezTo>
                    <a:pt x="1954" y="3513"/>
                    <a:pt x="703" y="4859"/>
                    <a:pt x="239" y="6537"/>
                  </a:cubicBezTo>
                  <a:cubicBezTo>
                    <a:pt x="1" y="7418"/>
                    <a:pt x="96" y="8538"/>
                    <a:pt x="882" y="9038"/>
                  </a:cubicBezTo>
                  <a:cubicBezTo>
                    <a:pt x="846" y="7871"/>
                    <a:pt x="1215" y="6728"/>
                    <a:pt x="1930" y="5799"/>
                  </a:cubicBezTo>
                  <a:lnTo>
                    <a:pt x="1930" y="5799"/>
                  </a:lnTo>
                  <a:cubicBezTo>
                    <a:pt x="1894" y="6859"/>
                    <a:pt x="1977" y="8145"/>
                    <a:pt x="2918" y="8692"/>
                  </a:cubicBezTo>
                  <a:cubicBezTo>
                    <a:pt x="2596" y="7573"/>
                    <a:pt x="2596" y="6383"/>
                    <a:pt x="2918" y="5263"/>
                  </a:cubicBezTo>
                  <a:cubicBezTo>
                    <a:pt x="3251" y="6359"/>
                    <a:pt x="4168" y="7180"/>
                    <a:pt x="5287" y="7407"/>
                  </a:cubicBezTo>
                  <a:cubicBezTo>
                    <a:pt x="4918" y="6299"/>
                    <a:pt x="4692" y="5144"/>
                    <a:pt x="4609" y="3978"/>
                  </a:cubicBezTo>
                  <a:lnTo>
                    <a:pt x="4609" y="3978"/>
                  </a:lnTo>
                  <a:cubicBezTo>
                    <a:pt x="5478" y="4501"/>
                    <a:pt x="6383" y="4978"/>
                    <a:pt x="7311" y="5383"/>
                  </a:cubicBezTo>
                  <a:cubicBezTo>
                    <a:pt x="6716" y="4490"/>
                    <a:pt x="6014" y="3668"/>
                    <a:pt x="5228" y="2918"/>
                  </a:cubicBezTo>
                  <a:cubicBezTo>
                    <a:pt x="5946" y="2611"/>
                    <a:pt x="6712" y="2456"/>
                    <a:pt x="7483" y="2456"/>
                  </a:cubicBezTo>
                  <a:cubicBezTo>
                    <a:pt x="8028" y="2456"/>
                    <a:pt x="8576" y="2534"/>
                    <a:pt x="9109" y="2692"/>
                  </a:cubicBezTo>
                  <a:cubicBezTo>
                    <a:pt x="8478" y="1906"/>
                    <a:pt x="7573" y="1382"/>
                    <a:pt x="6573" y="1251"/>
                  </a:cubicBezTo>
                  <a:cubicBezTo>
                    <a:pt x="7180" y="715"/>
                    <a:pt x="7895" y="322"/>
                    <a:pt x="8669" y="84"/>
                  </a:cubicBezTo>
                  <a:cubicBezTo>
                    <a:pt x="8635" y="84"/>
                    <a:pt x="8602" y="83"/>
                    <a:pt x="8568" y="83"/>
                  </a:cubicBezTo>
                  <a:cubicBezTo>
                    <a:pt x="6689" y="83"/>
                    <a:pt x="4924" y="1065"/>
                    <a:pt x="3918" y="2668"/>
                  </a:cubicBezTo>
                  <a:lnTo>
                    <a:pt x="179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3" name="Google Shape;563;p36"/>
            <p:cNvSpPr/>
            <p:nvPr/>
          </p:nvSpPr>
          <p:spPr>
            <a:xfrm rot="6391416">
              <a:off x="7599952" y="4250953"/>
              <a:ext cx="329230" cy="319367"/>
            </a:xfrm>
            <a:custGeom>
              <a:avLst/>
              <a:gdLst/>
              <a:ahLst/>
              <a:cxnLst/>
              <a:rect l="l" t="t" r="r" b="b"/>
              <a:pathLst>
                <a:path w="7156" h="6942" extrusionOk="0">
                  <a:moveTo>
                    <a:pt x="645" y="0"/>
                  </a:moveTo>
                  <a:cubicBezTo>
                    <a:pt x="515" y="0"/>
                    <a:pt x="373" y="85"/>
                    <a:pt x="393" y="203"/>
                  </a:cubicBezTo>
                  <a:cubicBezTo>
                    <a:pt x="1250" y="1013"/>
                    <a:pt x="2036" y="1894"/>
                    <a:pt x="2774" y="2822"/>
                  </a:cubicBezTo>
                  <a:cubicBezTo>
                    <a:pt x="2012" y="3275"/>
                    <a:pt x="1345" y="3882"/>
                    <a:pt x="833" y="4608"/>
                  </a:cubicBezTo>
                  <a:cubicBezTo>
                    <a:pt x="357" y="5287"/>
                    <a:pt x="0" y="6108"/>
                    <a:pt x="119" y="6942"/>
                  </a:cubicBezTo>
                  <a:cubicBezTo>
                    <a:pt x="464" y="5918"/>
                    <a:pt x="1012" y="4977"/>
                    <a:pt x="1726" y="4168"/>
                  </a:cubicBezTo>
                  <a:lnTo>
                    <a:pt x="1726" y="4168"/>
                  </a:lnTo>
                  <a:cubicBezTo>
                    <a:pt x="1560" y="4501"/>
                    <a:pt x="1417" y="4846"/>
                    <a:pt x="1310" y="5204"/>
                  </a:cubicBezTo>
                  <a:cubicBezTo>
                    <a:pt x="1155" y="5692"/>
                    <a:pt x="1095" y="6299"/>
                    <a:pt x="1500" y="6620"/>
                  </a:cubicBezTo>
                  <a:cubicBezTo>
                    <a:pt x="1679" y="5596"/>
                    <a:pt x="2060" y="4620"/>
                    <a:pt x="2631" y="3751"/>
                  </a:cubicBezTo>
                  <a:cubicBezTo>
                    <a:pt x="2774" y="4703"/>
                    <a:pt x="3108" y="5620"/>
                    <a:pt x="3584" y="6454"/>
                  </a:cubicBezTo>
                  <a:cubicBezTo>
                    <a:pt x="3548" y="5954"/>
                    <a:pt x="3608" y="5465"/>
                    <a:pt x="3584" y="4965"/>
                  </a:cubicBezTo>
                  <a:cubicBezTo>
                    <a:pt x="3572" y="4465"/>
                    <a:pt x="3465" y="3941"/>
                    <a:pt x="3143" y="3560"/>
                  </a:cubicBezTo>
                  <a:lnTo>
                    <a:pt x="3143" y="3560"/>
                  </a:lnTo>
                  <a:cubicBezTo>
                    <a:pt x="4001" y="3596"/>
                    <a:pt x="4810" y="3906"/>
                    <a:pt x="5465" y="4465"/>
                  </a:cubicBezTo>
                  <a:cubicBezTo>
                    <a:pt x="5286" y="4025"/>
                    <a:pt x="5013" y="3620"/>
                    <a:pt x="4667" y="3287"/>
                  </a:cubicBezTo>
                  <a:cubicBezTo>
                    <a:pt x="4322" y="2953"/>
                    <a:pt x="3870" y="2751"/>
                    <a:pt x="3381" y="2715"/>
                  </a:cubicBezTo>
                  <a:cubicBezTo>
                    <a:pt x="4172" y="2180"/>
                    <a:pt x="5095" y="1899"/>
                    <a:pt x="6031" y="1899"/>
                  </a:cubicBezTo>
                  <a:cubicBezTo>
                    <a:pt x="6406" y="1899"/>
                    <a:pt x="6784" y="1944"/>
                    <a:pt x="7156" y="2037"/>
                  </a:cubicBezTo>
                  <a:cubicBezTo>
                    <a:pt x="6514" y="1734"/>
                    <a:pt x="5806" y="1477"/>
                    <a:pt x="5116" y="1477"/>
                  </a:cubicBezTo>
                  <a:cubicBezTo>
                    <a:pt x="4884" y="1477"/>
                    <a:pt x="4654" y="1506"/>
                    <a:pt x="4429" y="1572"/>
                  </a:cubicBezTo>
                  <a:cubicBezTo>
                    <a:pt x="5001" y="1048"/>
                    <a:pt x="5644" y="608"/>
                    <a:pt x="6334" y="262"/>
                  </a:cubicBezTo>
                  <a:lnTo>
                    <a:pt x="6334" y="262"/>
                  </a:lnTo>
                  <a:cubicBezTo>
                    <a:pt x="5727" y="298"/>
                    <a:pt x="5132" y="501"/>
                    <a:pt x="4620" y="834"/>
                  </a:cubicBezTo>
                  <a:cubicBezTo>
                    <a:pt x="3893" y="1286"/>
                    <a:pt x="3262" y="1894"/>
                    <a:pt x="2810" y="2608"/>
                  </a:cubicBezTo>
                  <a:cubicBezTo>
                    <a:pt x="2167" y="1894"/>
                    <a:pt x="1572" y="1144"/>
                    <a:pt x="1048" y="346"/>
                  </a:cubicBezTo>
                  <a:cubicBezTo>
                    <a:pt x="976" y="203"/>
                    <a:pt x="869" y="96"/>
                    <a:pt x="726" y="12"/>
                  </a:cubicBezTo>
                  <a:cubicBezTo>
                    <a:pt x="701" y="4"/>
                    <a:pt x="673" y="0"/>
                    <a:pt x="645" y="0"/>
                  </a:cubicBezTo>
                  <a:close/>
                </a:path>
              </a:pathLst>
            </a:custGeom>
            <a:solidFill>
              <a:srgbClr val="1C6037">
                <a:alpha val="3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mc:AlternateContent xmlns:mc="http://schemas.openxmlformats.org/markup-compatibility/2006" xmlns:p14="http://schemas.microsoft.com/office/powerpoint/2010/main">
    <mc:Choice Requires="p14">
      <p:transition spd="slow" p14:dur="1500" advTm="4362">
        <p:split orient="vert"/>
      </p:transition>
    </mc:Choice>
    <mc:Fallback xmlns="">
      <p:transition spd="slow" advTm="4362">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62"/>
                                        </p:tgtEl>
                                        <p:attrNameLst>
                                          <p:attrName>style.visibility</p:attrName>
                                        </p:attrNameLst>
                                      </p:cBhvr>
                                      <p:to>
                                        <p:strVal val="visible"/>
                                      </p:to>
                                    </p:set>
                                    <p:anim calcmode="lin" valueType="num">
                                      <p:cBhvr>
                                        <p:cTn id="7" dur="500" fill="hold"/>
                                        <p:tgtEl>
                                          <p:spTgt spid="362"/>
                                        </p:tgtEl>
                                        <p:attrNameLst>
                                          <p:attrName>ppt_w</p:attrName>
                                        </p:attrNameLst>
                                      </p:cBhvr>
                                      <p:tavLst>
                                        <p:tav tm="0">
                                          <p:val>
                                            <p:fltVal val="0"/>
                                          </p:val>
                                        </p:tav>
                                        <p:tav tm="100000">
                                          <p:val>
                                            <p:strVal val="#ppt_w"/>
                                          </p:val>
                                        </p:tav>
                                      </p:tavLst>
                                    </p:anim>
                                    <p:anim calcmode="lin" valueType="num">
                                      <p:cBhvr>
                                        <p:cTn id="8" dur="500" fill="hold"/>
                                        <p:tgtEl>
                                          <p:spTgt spid="362"/>
                                        </p:tgtEl>
                                        <p:attrNameLst>
                                          <p:attrName>ppt_h</p:attrName>
                                        </p:attrNameLst>
                                      </p:cBhvr>
                                      <p:tavLst>
                                        <p:tav tm="0">
                                          <p:val>
                                            <p:fltVal val="0"/>
                                          </p:val>
                                        </p:tav>
                                        <p:tav tm="100000">
                                          <p:val>
                                            <p:strVal val="#ppt_h"/>
                                          </p:val>
                                        </p:tav>
                                      </p:tavLst>
                                    </p:anim>
                                    <p:anim calcmode="lin" valueType="num">
                                      <p:cBhvr>
                                        <p:cTn id="9" dur="500" fill="hold"/>
                                        <p:tgtEl>
                                          <p:spTgt spid="362"/>
                                        </p:tgtEl>
                                        <p:attrNameLst>
                                          <p:attrName>style.rotation</p:attrName>
                                        </p:attrNameLst>
                                      </p:cBhvr>
                                      <p:tavLst>
                                        <p:tav tm="0">
                                          <p:val>
                                            <p:fltVal val="90"/>
                                          </p:val>
                                        </p:tav>
                                        <p:tav tm="100000">
                                          <p:val>
                                            <p:fltVal val="0"/>
                                          </p:val>
                                        </p:tav>
                                      </p:tavLst>
                                    </p:anim>
                                    <p:animEffect transition="in" filter="fade">
                                      <p:cBhvr>
                                        <p:cTn id="10" dur="500"/>
                                        <p:tgtEl>
                                          <p:spTgt spid="362"/>
                                        </p:tgtEl>
                                      </p:cBhvr>
                                    </p:animEffect>
                                  </p:childTnLst>
                                </p:cTn>
                              </p:par>
                              <p:par>
                                <p:cTn id="11" presetID="31" presetClass="entr" presetSubtype="0" fill="hold" nodeType="withEffect">
                                  <p:stCondLst>
                                    <p:cond delay="0"/>
                                  </p:stCondLst>
                                  <p:childTnLst>
                                    <p:set>
                                      <p:cBhvr>
                                        <p:cTn id="12" dur="1" fill="hold">
                                          <p:stCondLst>
                                            <p:cond delay="0"/>
                                          </p:stCondLst>
                                        </p:cTn>
                                        <p:tgtEl>
                                          <p:spTgt spid="345"/>
                                        </p:tgtEl>
                                        <p:attrNameLst>
                                          <p:attrName>style.visibility</p:attrName>
                                        </p:attrNameLst>
                                      </p:cBhvr>
                                      <p:to>
                                        <p:strVal val="visible"/>
                                      </p:to>
                                    </p:set>
                                    <p:anim calcmode="lin" valueType="num">
                                      <p:cBhvr>
                                        <p:cTn id="13" dur="1000" fill="hold"/>
                                        <p:tgtEl>
                                          <p:spTgt spid="345"/>
                                        </p:tgtEl>
                                        <p:attrNameLst>
                                          <p:attrName>ppt_w</p:attrName>
                                        </p:attrNameLst>
                                      </p:cBhvr>
                                      <p:tavLst>
                                        <p:tav tm="0">
                                          <p:val>
                                            <p:fltVal val="0"/>
                                          </p:val>
                                        </p:tav>
                                        <p:tav tm="100000">
                                          <p:val>
                                            <p:strVal val="#ppt_w"/>
                                          </p:val>
                                        </p:tav>
                                      </p:tavLst>
                                    </p:anim>
                                    <p:anim calcmode="lin" valueType="num">
                                      <p:cBhvr>
                                        <p:cTn id="14" dur="1000" fill="hold"/>
                                        <p:tgtEl>
                                          <p:spTgt spid="345"/>
                                        </p:tgtEl>
                                        <p:attrNameLst>
                                          <p:attrName>ppt_h</p:attrName>
                                        </p:attrNameLst>
                                      </p:cBhvr>
                                      <p:tavLst>
                                        <p:tav tm="0">
                                          <p:val>
                                            <p:fltVal val="0"/>
                                          </p:val>
                                        </p:tav>
                                        <p:tav tm="100000">
                                          <p:val>
                                            <p:strVal val="#ppt_h"/>
                                          </p:val>
                                        </p:tav>
                                      </p:tavLst>
                                    </p:anim>
                                    <p:anim calcmode="lin" valueType="num">
                                      <p:cBhvr>
                                        <p:cTn id="15" dur="1000" fill="hold"/>
                                        <p:tgtEl>
                                          <p:spTgt spid="345"/>
                                        </p:tgtEl>
                                        <p:attrNameLst>
                                          <p:attrName>style.rotation</p:attrName>
                                        </p:attrNameLst>
                                      </p:cBhvr>
                                      <p:tavLst>
                                        <p:tav tm="0">
                                          <p:val>
                                            <p:fltVal val="90"/>
                                          </p:val>
                                        </p:tav>
                                        <p:tav tm="100000">
                                          <p:val>
                                            <p:fltVal val="0"/>
                                          </p:val>
                                        </p:tav>
                                      </p:tavLst>
                                    </p:anim>
                                    <p:animEffect transition="in" filter="fade">
                                      <p:cBhvr>
                                        <p:cTn id="16" dur="1000"/>
                                        <p:tgtEl>
                                          <p:spTgt spid="345"/>
                                        </p:tgtEl>
                                      </p:cBhvr>
                                    </p:animEffect>
                                  </p:childTnLst>
                                </p:cTn>
                              </p:par>
                              <p:par>
                                <p:cTn id="17" presetID="31" presetClass="entr" presetSubtype="0" fill="hold" nodeType="withEffect">
                                  <p:stCondLst>
                                    <p:cond delay="0"/>
                                  </p:stCondLst>
                                  <p:childTnLst>
                                    <p:set>
                                      <p:cBhvr>
                                        <p:cTn id="18" dur="1" fill="hold">
                                          <p:stCondLst>
                                            <p:cond delay="0"/>
                                          </p:stCondLst>
                                        </p:cTn>
                                        <p:tgtEl>
                                          <p:spTgt spid="468"/>
                                        </p:tgtEl>
                                        <p:attrNameLst>
                                          <p:attrName>style.visibility</p:attrName>
                                        </p:attrNameLst>
                                      </p:cBhvr>
                                      <p:to>
                                        <p:strVal val="visible"/>
                                      </p:to>
                                    </p:set>
                                    <p:anim calcmode="lin" valueType="num">
                                      <p:cBhvr>
                                        <p:cTn id="19" dur="1000" fill="hold"/>
                                        <p:tgtEl>
                                          <p:spTgt spid="468"/>
                                        </p:tgtEl>
                                        <p:attrNameLst>
                                          <p:attrName>ppt_w</p:attrName>
                                        </p:attrNameLst>
                                      </p:cBhvr>
                                      <p:tavLst>
                                        <p:tav tm="0">
                                          <p:val>
                                            <p:fltVal val="0"/>
                                          </p:val>
                                        </p:tav>
                                        <p:tav tm="100000">
                                          <p:val>
                                            <p:strVal val="#ppt_w"/>
                                          </p:val>
                                        </p:tav>
                                      </p:tavLst>
                                    </p:anim>
                                    <p:anim calcmode="lin" valueType="num">
                                      <p:cBhvr>
                                        <p:cTn id="20" dur="1000" fill="hold"/>
                                        <p:tgtEl>
                                          <p:spTgt spid="468"/>
                                        </p:tgtEl>
                                        <p:attrNameLst>
                                          <p:attrName>ppt_h</p:attrName>
                                        </p:attrNameLst>
                                      </p:cBhvr>
                                      <p:tavLst>
                                        <p:tav tm="0">
                                          <p:val>
                                            <p:fltVal val="0"/>
                                          </p:val>
                                        </p:tav>
                                        <p:tav tm="100000">
                                          <p:val>
                                            <p:strVal val="#ppt_h"/>
                                          </p:val>
                                        </p:tav>
                                      </p:tavLst>
                                    </p:anim>
                                    <p:anim calcmode="lin" valueType="num">
                                      <p:cBhvr>
                                        <p:cTn id="21" dur="1000" fill="hold"/>
                                        <p:tgtEl>
                                          <p:spTgt spid="468"/>
                                        </p:tgtEl>
                                        <p:attrNameLst>
                                          <p:attrName>style.rotation</p:attrName>
                                        </p:attrNameLst>
                                      </p:cBhvr>
                                      <p:tavLst>
                                        <p:tav tm="0">
                                          <p:val>
                                            <p:fltVal val="90"/>
                                          </p:val>
                                        </p:tav>
                                        <p:tav tm="100000">
                                          <p:val>
                                            <p:fltVal val="0"/>
                                          </p:val>
                                        </p:tav>
                                      </p:tavLst>
                                    </p:anim>
                                    <p:animEffect transition="in" filter="fade">
                                      <p:cBhvr>
                                        <p:cTn id="22" dur="1000"/>
                                        <p:tgtEl>
                                          <p:spTgt spid="468"/>
                                        </p:tgtEl>
                                      </p:cBhvr>
                                    </p:animEffect>
                                  </p:childTnLst>
                                </p:cTn>
                              </p:par>
                              <p:par>
                                <p:cTn id="23" presetID="31" presetClass="entr" presetSubtype="0" fill="hold" nodeType="withEffect">
                                  <p:stCondLst>
                                    <p:cond delay="0"/>
                                  </p:stCondLst>
                                  <p:childTnLst>
                                    <p:set>
                                      <p:cBhvr>
                                        <p:cTn id="24" dur="1" fill="hold">
                                          <p:stCondLst>
                                            <p:cond delay="0"/>
                                          </p:stCondLst>
                                        </p:cTn>
                                        <p:tgtEl>
                                          <p:spTgt spid="334"/>
                                        </p:tgtEl>
                                        <p:attrNameLst>
                                          <p:attrName>style.visibility</p:attrName>
                                        </p:attrNameLst>
                                      </p:cBhvr>
                                      <p:to>
                                        <p:strVal val="visible"/>
                                      </p:to>
                                    </p:set>
                                    <p:anim calcmode="lin" valueType="num">
                                      <p:cBhvr>
                                        <p:cTn id="25" dur="1000" fill="hold"/>
                                        <p:tgtEl>
                                          <p:spTgt spid="334"/>
                                        </p:tgtEl>
                                        <p:attrNameLst>
                                          <p:attrName>ppt_w</p:attrName>
                                        </p:attrNameLst>
                                      </p:cBhvr>
                                      <p:tavLst>
                                        <p:tav tm="0">
                                          <p:val>
                                            <p:fltVal val="0"/>
                                          </p:val>
                                        </p:tav>
                                        <p:tav tm="100000">
                                          <p:val>
                                            <p:strVal val="#ppt_w"/>
                                          </p:val>
                                        </p:tav>
                                      </p:tavLst>
                                    </p:anim>
                                    <p:anim calcmode="lin" valueType="num">
                                      <p:cBhvr>
                                        <p:cTn id="26" dur="1000" fill="hold"/>
                                        <p:tgtEl>
                                          <p:spTgt spid="334"/>
                                        </p:tgtEl>
                                        <p:attrNameLst>
                                          <p:attrName>ppt_h</p:attrName>
                                        </p:attrNameLst>
                                      </p:cBhvr>
                                      <p:tavLst>
                                        <p:tav tm="0">
                                          <p:val>
                                            <p:fltVal val="0"/>
                                          </p:val>
                                        </p:tav>
                                        <p:tav tm="100000">
                                          <p:val>
                                            <p:strVal val="#ppt_h"/>
                                          </p:val>
                                        </p:tav>
                                      </p:tavLst>
                                    </p:anim>
                                    <p:anim calcmode="lin" valueType="num">
                                      <p:cBhvr>
                                        <p:cTn id="27" dur="1000" fill="hold"/>
                                        <p:tgtEl>
                                          <p:spTgt spid="334"/>
                                        </p:tgtEl>
                                        <p:attrNameLst>
                                          <p:attrName>style.rotation</p:attrName>
                                        </p:attrNameLst>
                                      </p:cBhvr>
                                      <p:tavLst>
                                        <p:tav tm="0">
                                          <p:val>
                                            <p:fltVal val="90"/>
                                          </p:val>
                                        </p:tav>
                                        <p:tav tm="100000">
                                          <p:val>
                                            <p:fltVal val="0"/>
                                          </p:val>
                                        </p:tav>
                                      </p:tavLst>
                                    </p:anim>
                                    <p:animEffect transition="in" filter="fade">
                                      <p:cBhvr>
                                        <p:cTn id="28" dur="1000"/>
                                        <p:tgtEl>
                                          <p:spTgt spid="334"/>
                                        </p:tgtEl>
                                      </p:cBhvr>
                                    </p:animEffect>
                                  </p:childTnLst>
                                </p:cTn>
                              </p:par>
                              <p:par>
                                <p:cTn id="29" presetID="31" presetClass="entr" presetSubtype="0" fill="hold" nodeType="withEffect">
                                  <p:stCondLst>
                                    <p:cond delay="0"/>
                                  </p:stCondLst>
                                  <p:childTnLst>
                                    <p:set>
                                      <p:cBhvr>
                                        <p:cTn id="30" dur="1" fill="hold">
                                          <p:stCondLst>
                                            <p:cond delay="0"/>
                                          </p:stCondLst>
                                        </p:cTn>
                                        <p:tgtEl>
                                          <p:spTgt spid="410"/>
                                        </p:tgtEl>
                                        <p:attrNameLst>
                                          <p:attrName>style.visibility</p:attrName>
                                        </p:attrNameLst>
                                      </p:cBhvr>
                                      <p:to>
                                        <p:strVal val="visible"/>
                                      </p:to>
                                    </p:set>
                                    <p:anim calcmode="lin" valueType="num">
                                      <p:cBhvr>
                                        <p:cTn id="31" dur="1000" fill="hold"/>
                                        <p:tgtEl>
                                          <p:spTgt spid="410"/>
                                        </p:tgtEl>
                                        <p:attrNameLst>
                                          <p:attrName>ppt_w</p:attrName>
                                        </p:attrNameLst>
                                      </p:cBhvr>
                                      <p:tavLst>
                                        <p:tav tm="0">
                                          <p:val>
                                            <p:fltVal val="0"/>
                                          </p:val>
                                        </p:tav>
                                        <p:tav tm="100000">
                                          <p:val>
                                            <p:strVal val="#ppt_w"/>
                                          </p:val>
                                        </p:tav>
                                      </p:tavLst>
                                    </p:anim>
                                    <p:anim calcmode="lin" valueType="num">
                                      <p:cBhvr>
                                        <p:cTn id="32" dur="1000" fill="hold"/>
                                        <p:tgtEl>
                                          <p:spTgt spid="410"/>
                                        </p:tgtEl>
                                        <p:attrNameLst>
                                          <p:attrName>ppt_h</p:attrName>
                                        </p:attrNameLst>
                                      </p:cBhvr>
                                      <p:tavLst>
                                        <p:tav tm="0">
                                          <p:val>
                                            <p:fltVal val="0"/>
                                          </p:val>
                                        </p:tav>
                                        <p:tav tm="100000">
                                          <p:val>
                                            <p:strVal val="#ppt_h"/>
                                          </p:val>
                                        </p:tav>
                                      </p:tavLst>
                                    </p:anim>
                                    <p:anim calcmode="lin" valueType="num">
                                      <p:cBhvr>
                                        <p:cTn id="33" dur="1000" fill="hold"/>
                                        <p:tgtEl>
                                          <p:spTgt spid="410"/>
                                        </p:tgtEl>
                                        <p:attrNameLst>
                                          <p:attrName>style.rotation</p:attrName>
                                        </p:attrNameLst>
                                      </p:cBhvr>
                                      <p:tavLst>
                                        <p:tav tm="0">
                                          <p:val>
                                            <p:fltVal val="90"/>
                                          </p:val>
                                        </p:tav>
                                        <p:tav tm="100000">
                                          <p:val>
                                            <p:fltVal val="0"/>
                                          </p:val>
                                        </p:tav>
                                      </p:tavLst>
                                    </p:anim>
                                    <p:animEffect transition="in" filter="fade">
                                      <p:cBhvr>
                                        <p:cTn id="34" dur="1000"/>
                                        <p:tgtEl>
                                          <p:spTgt spid="410"/>
                                        </p:tgtEl>
                                      </p:cBhvr>
                                    </p:animEffect>
                                  </p:childTnLst>
                                </p:cTn>
                              </p:par>
                              <p:par>
                                <p:cTn id="35" presetID="31" presetClass="entr" presetSubtype="0" fill="hold" nodeType="withEffect">
                                  <p:stCondLst>
                                    <p:cond delay="0"/>
                                  </p:stCondLst>
                                  <p:childTnLst>
                                    <p:set>
                                      <p:cBhvr>
                                        <p:cTn id="36" dur="1" fill="hold">
                                          <p:stCondLst>
                                            <p:cond delay="0"/>
                                          </p:stCondLst>
                                        </p:cTn>
                                        <p:tgtEl>
                                          <p:spTgt spid="506"/>
                                        </p:tgtEl>
                                        <p:attrNameLst>
                                          <p:attrName>style.visibility</p:attrName>
                                        </p:attrNameLst>
                                      </p:cBhvr>
                                      <p:to>
                                        <p:strVal val="visible"/>
                                      </p:to>
                                    </p:set>
                                    <p:anim calcmode="lin" valueType="num">
                                      <p:cBhvr>
                                        <p:cTn id="37" dur="1000" fill="hold"/>
                                        <p:tgtEl>
                                          <p:spTgt spid="506"/>
                                        </p:tgtEl>
                                        <p:attrNameLst>
                                          <p:attrName>ppt_w</p:attrName>
                                        </p:attrNameLst>
                                      </p:cBhvr>
                                      <p:tavLst>
                                        <p:tav tm="0">
                                          <p:val>
                                            <p:fltVal val="0"/>
                                          </p:val>
                                        </p:tav>
                                        <p:tav tm="100000">
                                          <p:val>
                                            <p:strVal val="#ppt_w"/>
                                          </p:val>
                                        </p:tav>
                                      </p:tavLst>
                                    </p:anim>
                                    <p:anim calcmode="lin" valueType="num">
                                      <p:cBhvr>
                                        <p:cTn id="38" dur="1000" fill="hold"/>
                                        <p:tgtEl>
                                          <p:spTgt spid="506"/>
                                        </p:tgtEl>
                                        <p:attrNameLst>
                                          <p:attrName>ppt_h</p:attrName>
                                        </p:attrNameLst>
                                      </p:cBhvr>
                                      <p:tavLst>
                                        <p:tav tm="0">
                                          <p:val>
                                            <p:fltVal val="0"/>
                                          </p:val>
                                        </p:tav>
                                        <p:tav tm="100000">
                                          <p:val>
                                            <p:strVal val="#ppt_h"/>
                                          </p:val>
                                        </p:tav>
                                      </p:tavLst>
                                    </p:anim>
                                    <p:anim calcmode="lin" valueType="num">
                                      <p:cBhvr>
                                        <p:cTn id="39" dur="1000" fill="hold"/>
                                        <p:tgtEl>
                                          <p:spTgt spid="506"/>
                                        </p:tgtEl>
                                        <p:attrNameLst>
                                          <p:attrName>style.rotation</p:attrName>
                                        </p:attrNameLst>
                                      </p:cBhvr>
                                      <p:tavLst>
                                        <p:tav tm="0">
                                          <p:val>
                                            <p:fltVal val="90"/>
                                          </p:val>
                                        </p:tav>
                                        <p:tav tm="100000">
                                          <p:val>
                                            <p:fltVal val="0"/>
                                          </p:val>
                                        </p:tav>
                                      </p:tavLst>
                                    </p:anim>
                                    <p:animEffect transition="in" filter="fade">
                                      <p:cBhvr>
                                        <p:cTn id="40" dur="1000"/>
                                        <p:tgtEl>
                                          <p:spTgt spid="506"/>
                                        </p:tgtEl>
                                      </p:cBhvr>
                                    </p:animEffect>
                                  </p:childTnLst>
                                </p:cTn>
                              </p:par>
                              <p:par>
                                <p:cTn id="41" presetID="31" presetClass="entr" presetSubtype="0" fill="hold" nodeType="withEffect">
                                  <p:stCondLst>
                                    <p:cond delay="0"/>
                                  </p:stCondLst>
                                  <p:childTnLst>
                                    <p:set>
                                      <p:cBhvr>
                                        <p:cTn id="42" dur="1" fill="hold">
                                          <p:stCondLst>
                                            <p:cond delay="0"/>
                                          </p:stCondLst>
                                        </p:cTn>
                                        <p:tgtEl>
                                          <p:spTgt spid="395"/>
                                        </p:tgtEl>
                                        <p:attrNameLst>
                                          <p:attrName>style.visibility</p:attrName>
                                        </p:attrNameLst>
                                      </p:cBhvr>
                                      <p:to>
                                        <p:strVal val="visible"/>
                                      </p:to>
                                    </p:set>
                                    <p:anim calcmode="lin" valueType="num">
                                      <p:cBhvr>
                                        <p:cTn id="43" dur="1000" fill="hold"/>
                                        <p:tgtEl>
                                          <p:spTgt spid="395"/>
                                        </p:tgtEl>
                                        <p:attrNameLst>
                                          <p:attrName>ppt_w</p:attrName>
                                        </p:attrNameLst>
                                      </p:cBhvr>
                                      <p:tavLst>
                                        <p:tav tm="0">
                                          <p:val>
                                            <p:fltVal val="0"/>
                                          </p:val>
                                        </p:tav>
                                        <p:tav tm="100000">
                                          <p:val>
                                            <p:strVal val="#ppt_w"/>
                                          </p:val>
                                        </p:tav>
                                      </p:tavLst>
                                    </p:anim>
                                    <p:anim calcmode="lin" valueType="num">
                                      <p:cBhvr>
                                        <p:cTn id="44" dur="1000" fill="hold"/>
                                        <p:tgtEl>
                                          <p:spTgt spid="395"/>
                                        </p:tgtEl>
                                        <p:attrNameLst>
                                          <p:attrName>ppt_h</p:attrName>
                                        </p:attrNameLst>
                                      </p:cBhvr>
                                      <p:tavLst>
                                        <p:tav tm="0">
                                          <p:val>
                                            <p:fltVal val="0"/>
                                          </p:val>
                                        </p:tav>
                                        <p:tav tm="100000">
                                          <p:val>
                                            <p:strVal val="#ppt_h"/>
                                          </p:val>
                                        </p:tav>
                                      </p:tavLst>
                                    </p:anim>
                                    <p:anim calcmode="lin" valueType="num">
                                      <p:cBhvr>
                                        <p:cTn id="45" dur="1000" fill="hold"/>
                                        <p:tgtEl>
                                          <p:spTgt spid="395"/>
                                        </p:tgtEl>
                                        <p:attrNameLst>
                                          <p:attrName>style.rotation</p:attrName>
                                        </p:attrNameLst>
                                      </p:cBhvr>
                                      <p:tavLst>
                                        <p:tav tm="0">
                                          <p:val>
                                            <p:fltVal val="90"/>
                                          </p:val>
                                        </p:tav>
                                        <p:tav tm="100000">
                                          <p:val>
                                            <p:fltVal val="0"/>
                                          </p:val>
                                        </p:tav>
                                      </p:tavLst>
                                    </p:anim>
                                    <p:animEffect transition="in" filter="fade">
                                      <p:cBhvr>
                                        <p:cTn id="46" dur="1000"/>
                                        <p:tgtEl>
                                          <p:spTgt spid="395"/>
                                        </p:tgtEl>
                                      </p:cBhvr>
                                    </p:animEffect>
                                  </p:childTnLst>
                                </p:cTn>
                              </p:par>
                              <p:par>
                                <p:cTn id="47" presetID="31" presetClass="entr" presetSubtype="0" fill="hold" nodeType="withEffect">
                                  <p:stCondLst>
                                    <p:cond delay="0"/>
                                  </p:stCondLst>
                                  <p:childTnLst>
                                    <p:set>
                                      <p:cBhvr>
                                        <p:cTn id="48" dur="1" fill="hold">
                                          <p:stCondLst>
                                            <p:cond delay="0"/>
                                          </p:stCondLst>
                                        </p:cTn>
                                        <p:tgtEl>
                                          <p:spTgt spid="380"/>
                                        </p:tgtEl>
                                        <p:attrNameLst>
                                          <p:attrName>style.visibility</p:attrName>
                                        </p:attrNameLst>
                                      </p:cBhvr>
                                      <p:to>
                                        <p:strVal val="visible"/>
                                      </p:to>
                                    </p:set>
                                    <p:anim calcmode="lin" valueType="num">
                                      <p:cBhvr>
                                        <p:cTn id="49" dur="1000" fill="hold"/>
                                        <p:tgtEl>
                                          <p:spTgt spid="380"/>
                                        </p:tgtEl>
                                        <p:attrNameLst>
                                          <p:attrName>ppt_w</p:attrName>
                                        </p:attrNameLst>
                                      </p:cBhvr>
                                      <p:tavLst>
                                        <p:tav tm="0">
                                          <p:val>
                                            <p:fltVal val="0"/>
                                          </p:val>
                                        </p:tav>
                                        <p:tav tm="100000">
                                          <p:val>
                                            <p:strVal val="#ppt_w"/>
                                          </p:val>
                                        </p:tav>
                                      </p:tavLst>
                                    </p:anim>
                                    <p:anim calcmode="lin" valueType="num">
                                      <p:cBhvr>
                                        <p:cTn id="50" dur="1000" fill="hold"/>
                                        <p:tgtEl>
                                          <p:spTgt spid="380"/>
                                        </p:tgtEl>
                                        <p:attrNameLst>
                                          <p:attrName>ppt_h</p:attrName>
                                        </p:attrNameLst>
                                      </p:cBhvr>
                                      <p:tavLst>
                                        <p:tav tm="0">
                                          <p:val>
                                            <p:fltVal val="0"/>
                                          </p:val>
                                        </p:tav>
                                        <p:tav tm="100000">
                                          <p:val>
                                            <p:strVal val="#ppt_h"/>
                                          </p:val>
                                        </p:tav>
                                      </p:tavLst>
                                    </p:anim>
                                    <p:anim calcmode="lin" valueType="num">
                                      <p:cBhvr>
                                        <p:cTn id="51" dur="1000" fill="hold"/>
                                        <p:tgtEl>
                                          <p:spTgt spid="380"/>
                                        </p:tgtEl>
                                        <p:attrNameLst>
                                          <p:attrName>style.rotation</p:attrName>
                                        </p:attrNameLst>
                                      </p:cBhvr>
                                      <p:tavLst>
                                        <p:tav tm="0">
                                          <p:val>
                                            <p:fltVal val="90"/>
                                          </p:val>
                                        </p:tav>
                                        <p:tav tm="100000">
                                          <p:val>
                                            <p:fltVal val="0"/>
                                          </p:val>
                                        </p:tav>
                                      </p:tavLst>
                                    </p:anim>
                                    <p:animEffect transition="in" filter="fade">
                                      <p:cBhvr>
                                        <p:cTn id="52" dur="1000"/>
                                        <p:tgtEl>
                                          <p:spTgt spid="380"/>
                                        </p:tgtEl>
                                      </p:cBhvr>
                                    </p:animEffect>
                                  </p:childTnLst>
                                </p:cTn>
                              </p:par>
                            </p:childTnLst>
                          </p:cTn>
                        </p:par>
                        <p:par>
                          <p:cTn id="53" fill="hold">
                            <p:stCondLst>
                              <p:cond delay="1000"/>
                            </p:stCondLst>
                            <p:childTnLst>
                              <p:par>
                                <p:cTn id="54" presetID="6" presetClass="entr" presetSubtype="16" fill="hold" grpId="0" nodeType="afterEffect">
                                  <p:stCondLst>
                                    <p:cond delay="0"/>
                                  </p:stCondLst>
                                  <p:childTnLst>
                                    <p:set>
                                      <p:cBhvr>
                                        <p:cTn id="55" dur="1" fill="hold">
                                          <p:stCondLst>
                                            <p:cond delay="0"/>
                                          </p:stCondLst>
                                        </p:cTn>
                                        <p:tgtEl>
                                          <p:spTgt spid="332"/>
                                        </p:tgtEl>
                                        <p:attrNameLst>
                                          <p:attrName>style.visibility</p:attrName>
                                        </p:attrNameLst>
                                      </p:cBhvr>
                                      <p:to>
                                        <p:strVal val="visible"/>
                                      </p:to>
                                    </p:set>
                                    <p:animEffect transition="in" filter="circle(in)">
                                      <p:cBhvr>
                                        <p:cTn id="56" dur="2000"/>
                                        <p:tgtEl>
                                          <p:spTgt spid="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9" name="Google Shape;569;p37"/>
          <p:cNvSpPr txBox="1">
            <a:spLocks noGrp="1"/>
          </p:cNvSpPr>
          <p:nvPr>
            <p:ph type="title"/>
          </p:nvPr>
        </p:nvSpPr>
        <p:spPr>
          <a:xfrm>
            <a:off x="3131085" y="427974"/>
            <a:ext cx="2935628"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dirty="0"/>
              <a:t>T</a:t>
            </a:r>
            <a:r>
              <a:rPr lang="en" sz="6000" dirty="0">
                <a:solidFill>
                  <a:srgbClr val="F1C232"/>
                </a:solidFill>
              </a:rPr>
              <a:t>E</a:t>
            </a:r>
            <a:r>
              <a:rPr lang="en" sz="6000" dirty="0"/>
              <a:t>A</a:t>
            </a:r>
            <a:r>
              <a:rPr lang="en" sz="6000" dirty="0">
                <a:solidFill>
                  <a:srgbClr val="F1C232"/>
                </a:solidFill>
              </a:rPr>
              <a:t>M</a:t>
            </a:r>
            <a:r>
              <a:rPr lang="en" sz="6000" dirty="0"/>
              <a:t> 3</a:t>
            </a:r>
            <a:endParaRPr sz="6000" dirty="0">
              <a:solidFill>
                <a:schemeClr val="lt1"/>
              </a:solidFill>
            </a:endParaRPr>
          </a:p>
        </p:txBody>
      </p:sp>
      <p:grpSp>
        <p:nvGrpSpPr>
          <p:cNvPr id="574" name="Google Shape;574;p37"/>
          <p:cNvGrpSpPr/>
          <p:nvPr/>
        </p:nvGrpSpPr>
        <p:grpSpPr>
          <a:xfrm rot="5769800">
            <a:off x="300076" y="90490"/>
            <a:ext cx="878104" cy="1069603"/>
            <a:chOff x="5648575" y="3160400"/>
            <a:chExt cx="493850" cy="601550"/>
          </a:xfrm>
        </p:grpSpPr>
        <p:sp>
          <p:nvSpPr>
            <p:cNvPr id="575" name="Google Shape;575;p37"/>
            <p:cNvSpPr/>
            <p:nvPr/>
          </p:nvSpPr>
          <p:spPr>
            <a:xfrm>
              <a:off x="5648575" y="3160450"/>
              <a:ext cx="493550" cy="601225"/>
            </a:xfrm>
            <a:custGeom>
              <a:avLst/>
              <a:gdLst/>
              <a:ahLst/>
              <a:cxnLst/>
              <a:rect l="l" t="t" r="r" b="b"/>
              <a:pathLst>
                <a:path w="19742" h="24049" extrusionOk="0">
                  <a:moveTo>
                    <a:pt x="5377" y="0"/>
                  </a:moveTo>
                  <a:cubicBezTo>
                    <a:pt x="5292" y="0"/>
                    <a:pt x="5206" y="3"/>
                    <a:pt x="5120" y="8"/>
                  </a:cubicBezTo>
                  <a:cubicBezTo>
                    <a:pt x="2930" y="163"/>
                    <a:pt x="1310" y="2175"/>
                    <a:pt x="679" y="4104"/>
                  </a:cubicBezTo>
                  <a:cubicBezTo>
                    <a:pt x="1" y="6164"/>
                    <a:pt x="227" y="8236"/>
                    <a:pt x="1286" y="9629"/>
                  </a:cubicBezTo>
                  <a:cubicBezTo>
                    <a:pt x="1537" y="9962"/>
                    <a:pt x="1822" y="10260"/>
                    <a:pt x="2132" y="10534"/>
                  </a:cubicBezTo>
                  <a:cubicBezTo>
                    <a:pt x="2727" y="11093"/>
                    <a:pt x="3299" y="11617"/>
                    <a:pt x="3322" y="12427"/>
                  </a:cubicBezTo>
                  <a:cubicBezTo>
                    <a:pt x="3370" y="13498"/>
                    <a:pt x="3037" y="14582"/>
                    <a:pt x="2715" y="15629"/>
                  </a:cubicBezTo>
                  <a:cubicBezTo>
                    <a:pt x="2668" y="15808"/>
                    <a:pt x="2608" y="16010"/>
                    <a:pt x="2549" y="16189"/>
                  </a:cubicBezTo>
                  <a:cubicBezTo>
                    <a:pt x="2108" y="17701"/>
                    <a:pt x="1739" y="19463"/>
                    <a:pt x="2453" y="20963"/>
                  </a:cubicBezTo>
                  <a:cubicBezTo>
                    <a:pt x="3322" y="22845"/>
                    <a:pt x="5466" y="23535"/>
                    <a:pt x="6668" y="23785"/>
                  </a:cubicBezTo>
                  <a:cubicBezTo>
                    <a:pt x="7534" y="23954"/>
                    <a:pt x="8420" y="24048"/>
                    <a:pt x="9308" y="24048"/>
                  </a:cubicBezTo>
                  <a:cubicBezTo>
                    <a:pt x="9361" y="24048"/>
                    <a:pt x="9413" y="24048"/>
                    <a:pt x="9466" y="24047"/>
                  </a:cubicBezTo>
                  <a:cubicBezTo>
                    <a:pt x="13348" y="24047"/>
                    <a:pt x="17943" y="22678"/>
                    <a:pt x="19253" y="19368"/>
                  </a:cubicBezTo>
                  <a:cubicBezTo>
                    <a:pt x="19670" y="18320"/>
                    <a:pt x="19741" y="17046"/>
                    <a:pt x="19455" y="15498"/>
                  </a:cubicBezTo>
                  <a:cubicBezTo>
                    <a:pt x="18610" y="10760"/>
                    <a:pt x="15324" y="6200"/>
                    <a:pt x="9704" y="1913"/>
                  </a:cubicBezTo>
                  <a:cubicBezTo>
                    <a:pt x="8394" y="919"/>
                    <a:pt x="6955" y="0"/>
                    <a:pt x="5377" y="0"/>
                  </a:cubicBezTo>
                  <a:close/>
                </a:path>
              </a:pathLst>
            </a:custGeom>
            <a:solidFill>
              <a:schemeClr val="lt2"/>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6" name="Google Shape;576;p37"/>
            <p:cNvSpPr/>
            <p:nvPr/>
          </p:nvSpPr>
          <p:spPr>
            <a:xfrm>
              <a:off x="5656625" y="3166050"/>
              <a:ext cx="480725" cy="590425"/>
            </a:xfrm>
            <a:custGeom>
              <a:avLst/>
              <a:gdLst/>
              <a:ahLst/>
              <a:cxnLst/>
              <a:rect l="l" t="t" r="r" b="b"/>
              <a:pathLst>
                <a:path w="19229" h="23617" extrusionOk="0">
                  <a:moveTo>
                    <a:pt x="5103" y="1"/>
                  </a:moveTo>
                  <a:cubicBezTo>
                    <a:pt x="5014" y="1"/>
                    <a:pt x="4924" y="4"/>
                    <a:pt x="4834" y="11"/>
                  </a:cubicBezTo>
                  <a:cubicBezTo>
                    <a:pt x="2786" y="142"/>
                    <a:pt x="1215" y="1999"/>
                    <a:pt x="583" y="3952"/>
                  </a:cubicBezTo>
                  <a:cubicBezTo>
                    <a:pt x="0" y="5714"/>
                    <a:pt x="36" y="7797"/>
                    <a:pt x="1155" y="9286"/>
                  </a:cubicBezTo>
                  <a:cubicBezTo>
                    <a:pt x="1905" y="10274"/>
                    <a:pt x="3179" y="10893"/>
                    <a:pt x="3239" y="12191"/>
                  </a:cubicBezTo>
                  <a:cubicBezTo>
                    <a:pt x="3298" y="13500"/>
                    <a:pt x="2822" y="14798"/>
                    <a:pt x="2453" y="16036"/>
                  </a:cubicBezTo>
                  <a:cubicBezTo>
                    <a:pt x="2012" y="17549"/>
                    <a:pt x="1667" y="19227"/>
                    <a:pt x="2334" y="20668"/>
                  </a:cubicBezTo>
                  <a:cubicBezTo>
                    <a:pt x="3048" y="22192"/>
                    <a:pt x="4751" y="23025"/>
                    <a:pt x="6406" y="23359"/>
                  </a:cubicBezTo>
                  <a:cubicBezTo>
                    <a:pt x="7216" y="23526"/>
                    <a:pt x="8164" y="23617"/>
                    <a:pt x="9172" y="23617"/>
                  </a:cubicBezTo>
                  <a:cubicBezTo>
                    <a:pt x="12905" y="23617"/>
                    <a:pt x="17449" y="22366"/>
                    <a:pt x="18752" y="19084"/>
                  </a:cubicBezTo>
                  <a:cubicBezTo>
                    <a:pt x="19229" y="17906"/>
                    <a:pt x="19169" y="16572"/>
                    <a:pt x="18943" y="15322"/>
                  </a:cubicBezTo>
                  <a:cubicBezTo>
                    <a:pt x="17943" y="9762"/>
                    <a:pt x="13776" y="5297"/>
                    <a:pt x="9275" y="1868"/>
                  </a:cubicBezTo>
                  <a:cubicBezTo>
                    <a:pt x="8038" y="934"/>
                    <a:pt x="6630" y="1"/>
                    <a:pt x="5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7" name="Google Shape;577;p37"/>
            <p:cNvSpPr/>
            <p:nvPr/>
          </p:nvSpPr>
          <p:spPr>
            <a:xfrm>
              <a:off x="5648875" y="3160400"/>
              <a:ext cx="493550" cy="601550"/>
            </a:xfrm>
            <a:custGeom>
              <a:avLst/>
              <a:gdLst/>
              <a:ahLst/>
              <a:cxnLst/>
              <a:rect l="l" t="t" r="r" b="b"/>
              <a:pathLst>
                <a:path w="19742" h="24062" extrusionOk="0">
                  <a:moveTo>
                    <a:pt x="5402" y="431"/>
                  </a:moveTo>
                  <a:cubicBezTo>
                    <a:pt x="6846" y="431"/>
                    <a:pt x="8203" y="1303"/>
                    <a:pt x="9454" y="2261"/>
                  </a:cubicBezTo>
                  <a:cubicBezTo>
                    <a:pt x="14979" y="6464"/>
                    <a:pt x="18205" y="10952"/>
                    <a:pt x="19039" y="15584"/>
                  </a:cubicBezTo>
                  <a:cubicBezTo>
                    <a:pt x="19301" y="17060"/>
                    <a:pt x="19241" y="18251"/>
                    <a:pt x="18860" y="19227"/>
                  </a:cubicBezTo>
                  <a:cubicBezTo>
                    <a:pt x="17617" y="22355"/>
                    <a:pt x="13236" y="23641"/>
                    <a:pt x="9502" y="23641"/>
                  </a:cubicBezTo>
                  <a:cubicBezTo>
                    <a:pt x="8517" y="23641"/>
                    <a:pt x="7577" y="23551"/>
                    <a:pt x="6751" y="23382"/>
                  </a:cubicBezTo>
                  <a:cubicBezTo>
                    <a:pt x="5632" y="23144"/>
                    <a:pt x="3632" y="22501"/>
                    <a:pt x="2834" y="20799"/>
                  </a:cubicBezTo>
                  <a:cubicBezTo>
                    <a:pt x="2191" y="19418"/>
                    <a:pt x="2537" y="17751"/>
                    <a:pt x="2965" y="16310"/>
                  </a:cubicBezTo>
                  <a:cubicBezTo>
                    <a:pt x="3013" y="16131"/>
                    <a:pt x="3072" y="15941"/>
                    <a:pt x="3132" y="15762"/>
                  </a:cubicBezTo>
                  <a:cubicBezTo>
                    <a:pt x="3453" y="14679"/>
                    <a:pt x="3799" y="13560"/>
                    <a:pt x="3751" y="12405"/>
                  </a:cubicBezTo>
                  <a:cubicBezTo>
                    <a:pt x="3715" y="11429"/>
                    <a:pt x="3060" y="10821"/>
                    <a:pt x="2429" y="10226"/>
                  </a:cubicBezTo>
                  <a:cubicBezTo>
                    <a:pt x="2144" y="9964"/>
                    <a:pt x="1870" y="9678"/>
                    <a:pt x="1620" y="9381"/>
                  </a:cubicBezTo>
                  <a:cubicBezTo>
                    <a:pt x="655" y="8095"/>
                    <a:pt x="453" y="6178"/>
                    <a:pt x="1084" y="4237"/>
                  </a:cubicBezTo>
                  <a:cubicBezTo>
                    <a:pt x="1667" y="2451"/>
                    <a:pt x="3156" y="570"/>
                    <a:pt x="5156" y="439"/>
                  </a:cubicBezTo>
                  <a:cubicBezTo>
                    <a:pt x="5238" y="433"/>
                    <a:pt x="5320" y="431"/>
                    <a:pt x="5402" y="431"/>
                  </a:cubicBezTo>
                  <a:close/>
                  <a:moveTo>
                    <a:pt x="5415" y="0"/>
                  </a:moveTo>
                  <a:cubicBezTo>
                    <a:pt x="5321" y="0"/>
                    <a:pt x="5227" y="4"/>
                    <a:pt x="5132" y="10"/>
                  </a:cubicBezTo>
                  <a:cubicBezTo>
                    <a:pt x="2929" y="153"/>
                    <a:pt x="1310" y="2165"/>
                    <a:pt x="679" y="4106"/>
                  </a:cubicBezTo>
                  <a:cubicBezTo>
                    <a:pt x="1" y="6166"/>
                    <a:pt x="239" y="8226"/>
                    <a:pt x="1286" y="9631"/>
                  </a:cubicBezTo>
                  <a:cubicBezTo>
                    <a:pt x="1548" y="9952"/>
                    <a:pt x="1834" y="10250"/>
                    <a:pt x="2144" y="10524"/>
                  </a:cubicBezTo>
                  <a:cubicBezTo>
                    <a:pt x="2739" y="11083"/>
                    <a:pt x="3299" y="11607"/>
                    <a:pt x="3334" y="12417"/>
                  </a:cubicBezTo>
                  <a:cubicBezTo>
                    <a:pt x="3382" y="13488"/>
                    <a:pt x="3049" y="14584"/>
                    <a:pt x="2727" y="15631"/>
                  </a:cubicBezTo>
                  <a:cubicBezTo>
                    <a:pt x="2668" y="15810"/>
                    <a:pt x="2608" y="16001"/>
                    <a:pt x="2560" y="16191"/>
                  </a:cubicBezTo>
                  <a:cubicBezTo>
                    <a:pt x="2108" y="17703"/>
                    <a:pt x="1751" y="19465"/>
                    <a:pt x="2453" y="20965"/>
                  </a:cubicBezTo>
                  <a:cubicBezTo>
                    <a:pt x="3334" y="22859"/>
                    <a:pt x="5477" y="23549"/>
                    <a:pt x="6668" y="23799"/>
                  </a:cubicBezTo>
                  <a:cubicBezTo>
                    <a:pt x="7585" y="23978"/>
                    <a:pt x="8525" y="24061"/>
                    <a:pt x="9466" y="24061"/>
                  </a:cubicBezTo>
                  <a:cubicBezTo>
                    <a:pt x="13359" y="24061"/>
                    <a:pt x="17943" y="22692"/>
                    <a:pt x="19253" y="19370"/>
                  </a:cubicBezTo>
                  <a:cubicBezTo>
                    <a:pt x="19682" y="18322"/>
                    <a:pt x="19741" y="17048"/>
                    <a:pt x="19467" y="15500"/>
                  </a:cubicBezTo>
                  <a:cubicBezTo>
                    <a:pt x="18610" y="10762"/>
                    <a:pt x="15324" y="6190"/>
                    <a:pt x="9716" y="1915"/>
                  </a:cubicBezTo>
                  <a:cubicBezTo>
                    <a:pt x="8402" y="916"/>
                    <a:pt x="6981" y="0"/>
                    <a:pt x="54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8" name="Google Shape;578;p37"/>
            <p:cNvSpPr/>
            <p:nvPr/>
          </p:nvSpPr>
          <p:spPr>
            <a:xfrm>
              <a:off x="5679225" y="3202300"/>
              <a:ext cx="430750" cy="518450"/>
            </a:xfrm>
            <a:custGeom>
              <a:avLst/>
              <a:gdLst/>
              <a:ahLst/>
              <a:cxnLst/>
              <a:rect l="l" t="t" r="r" b="b"/>
              <a:pathLst>
                <a:path w="17230" h="20738" extrusionOk="0">
                  <a:moveTo>
                    <a:pt x="4468" y="0"/>
                  </a:moveTo>
                  <a:cubicBezTo>
                    <a:pt x="4169" y="0"/>
                    <a:pt x="3870" y="42"/>
                    <a:pt x="3573" y="132"/>
                  </a:cubicBezTo>
                  <a:cubicBezTo>
                    <a:pt x="1203" y="847"/>
                    <a:pt x="1" y="4561"/>
                    <a:pt x="1465" y="6550"/>
                  </a:cubicBezTo>
                  <a:cubicBezTo>
                    <a:pt x="1715" y="6895"/>
                    <a:pt x="2073" y="7145"/>
                    <a:pt x="2394" y="7431"/>
                  </a:cubicBezTo>
                  <a:cubicBezTo>
                    <a:pt x="3049" y="7978"/>
                    <a:pt x="3478" y="8490"/>
                    <a:pt x="3716" y="9062"/>
                  </a:cubicBezTo>
                  <a:cubicBezTo>
                    <a:pt x="3978" y="9705"/>
                    <a:pt x="4013" y="10431"/>
                    <a:pt x="3835" y="11360"/>
                  </a:cubicBezTo>
                  <a:cubicBezTo>
                    <a:pt x="3573" y="12777"/>
                    <a:pt x="3037" y="14074"/>
                    <a:pt x="2763" y="15479"/>
                  </a:cubicBezTo>
                  <a:cubicBezTo>
                    <a:pt x="2680" y="15872"/>
                    <a:pt x="2644" y="16277"/>
                    <a:pt x="2644" y="16682"/>
                  </a:cubicBezTo>
                  <a:cubicBezTo>
                    <a:pt x="2668" y="17730"/>
                    <a:pt x="3097" y="18718"/>
                    <a:pt x="3835" y="19468"/>
                  </a:cubicBezTo>
                  <a:cubicBezTo>
                    <a:pt x="5049" y="20682"/>
                    <a:pt x="6740" y="20671"/>
                    <a:pt x="8347" y="20730"/>
                  </a:cubicBezTo>
                  <a:cubicBezTo>
                    <a:pt x="8469" y="20735"/>
                    <a:pt x="8590" y="20737"/>
                    <a:pt x="8712" y="20737"/>
                  </a:cubicBezTo>
                  <a:cubicBezTo>
                    <a:pt x="10429" y="20737"/>
                    <a:pt x="12171" y="20273"/>
                    <a:pt x="13717" y="19539"/>
                  </a:cubicBezTo>
                  <a:cubicBezTo>
                    <a:pt x="14991" y="18944"/>
                    <a:pt x="16134" y="17956"/>
                    <a:pt x="16634" y="16646"/>
                  </a:cubicBezTo>
                  <a:cubicBezTo>
                    <a:pt x="17229" y="15063"/>
                    <a:pt x="16813" y="13289"/>
                    <a:pt x="16170" y="11717"/>
                  </a:cubicBezTo>
                  <a:cubicBezTo>
                    <a:pt x="14943" y="8705"/>
                    <a:pt x="12860" y="6085"/>
                    <a:pt x="10526" y="3835"/>
                  </a:cubicBezTo>
                  <a:cubicBezTo>
                    <a:pt x="9062" y="2435"/>
                    <a:pt x="6760" y="0"/>
                    <a:pt x="44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9" name="Google Shape;579;p37"/>
            <p:cNvSpPr/>
            <p:nvPr/>
          </p:nvSpPr>
          <p:spPr>
            <a:xfrm>
              <a:off x="5689050" y="3197025"/>
              <a:ext cx="423900" cy="529200"/>
            </a:xfrm>
            <a:custGeom>
              <a:avLst/>
              <a:gdLst/>
              <a:ahLst/>
              <a:cxnLst/>
              <a:rect l="l" t="t" r="r" b="b"/>
              <a:pathLst>
                <a:path w="16956" h="21168" extrusionOk="0">
                  <a:moveTo>
                    <a:pt x="4071" y="421"/>
                  </a:moveTo>
                  <a:cubicBezTo>
                    <a:pt x="6105" y="421"/>
                    <a:pt x="8189" y="2455"/>
                    <a:pt x="9621" y="3856"/>
                  </a:cubicBezTo>
                  <a:cubicBezTo>
                    <a:pt x="9752" y="3975"/>
                    <a:pt x="9871" y="4082"/>
                    <a:pt x="9990" y="4201"/>
                  </a:cubicBezTo>
                  <a:cubicBezTo>
                    <a:pt x="12657" y="6761"/>
                    <a:pt x="14491" y="9321"/>
                    <a:pt x="15574" y="11999"/>
                  </a:cubicBezTo>
                  <a:cubicBezTo>
                    <a:pt x="16372" y="13940"/>
                    <a:pt x="16515" y="15500"/>
                    <a:pt x="16039" y="16762"/>
                  </a:cubicBezTo>
                  <a:cubicBezTo>
                    <a:pt x="15610" y="17917"/>
                    <a:pt x="14610" y="18905"/>
                    <a:pt x="13229" y="19548"/>
                  </a:cubicBezTo>
                  <a:cubicBezTo>
                    <a:pt x="11600" y="20318"/>
                    <a:pt x="9855" y="20732"/>
                    <a:pt x="8271" y="20732"/>
                  </a:cubicBezTo>
                  <a:cubicBezTo>
                    <a:pt x="8164" y="20732"/>
                    <a:pt x="8059" y="20730"/>
                    <a:pt x="7954" y="20727"/>
                  </a:cubicBezTo>
                  <a:lnTo>
                    <a:pt x="7680" y="20715"/>
                  </a:lnTo>
                  <a:cubicBezTo>
                    <a:pt x="6204" y="20667"/>
                    <a:pt x="4668" y="20620"/>
                    <a:pt x="3585" y="19524"/>
                  </a:cubicBezTo>
                  <a:cubicBezTo>
                    <a:pt x="2882" y="18822"/>
                    <a:pt x="2489" y="17869"/>
                    <a:pt x="2465" y="16881"/>
                  </a:cubicBezTo>
                  <a:cubicBezTo>
                    <a:pt x="2465" y="16488"/>
                    <a:pt x="2501" y="16107"/>
                    <a:pt x="2585" y="15726"/>
                  </a:cubicBezTo>
                  <a:cubicBezTo>
                    <a:pt x="2715" y="15059"/>
                    <a:pt x="2894" y="14393"/>
                    <a:pt x="3096" y="13750"/>
                  </a:cubicBezTo>
                  <a:cubicBezTo>
                    <a:pt x="3323" y="13047"/>
                    <a:pt x="3501" y="12333"/>
                    <a:pt x="3644" y="11607"/>
                  </a:cubicBezTo>
                  <a:cubicBezTo>
                    <a:pt x="3835" y="10606"/>
                    <a:pt x="3787" y="9856"/>
                    <a:pt x="3513" y="9190"/>
                  </a:cubicBezTo>
                  <a:lnTo>
                    <a:pt x="3501" y="9190"/>
                  </a:lnTo>
                  <a:cubicBezTo>
                    <a:pt x="3263" y="8606"/>
                    <a:pt x="2835" y="8070"/>
                    <a:pt x="2132" y="7475"/>
                  </a:cubicBezTo>
                  <a:lnTo>
                    <a:pt x="1930" y="7297"/>
                  </a:lnTo>
                  <a:cubicBezTo>
                    <a:pt x="1668" y="7106"/>
                    <a:pt x="1430" y="6880"/>
                    <a:pt x="1227" y="6630"/>
                  </a:cubicBezTo>
                  <a:cubicBezTo>
                    <a:pt x="584" y="5749"/>
                    <a:pt x="453" y="4439"/>
                    <a:pt x="882" y="3129"/>
                  </a:cubicBezTo>
                  <a:cubicBezTo>
                    <a:pt x="1311" y="1832"/>
                    <a:pt x="2180" y="855"/>
                    <a:pt x="3227" y="546"/>
                  </a:cubicBezTo>
                  <a:cubicBezTo>
                    <a:pt x="3506" y="460"/>
                    <a:pt x="3788" y="421"/>
                    <a:pt x="4071" y="421"/>
                  </a:cubicBezTo>
                  <a:close/>
                  <a:moveTo>
                    <a:pt x="4067" y="1"/>
                  </a:moveTo>
                  <a:cubicBezTo>
                    <a:pt x="3748" y="1"/>
                    <a:pt x="3427" y="45"/>
                    <a:pt x="3108" y="141"/>
                  </a:cubicBezTo>
                  <a:cubicBezTo>
                    <a:pt x="1930" y="498"/>
                    <a:pt x="953" y="1570"/>
                    <a:pt x="477" y="3010"/>
                  </a:cubicBezTo>
                  <a:cubicBezTo>
                    <a:pt x="1" y="4451"/>
                    <a:pt x="156" y="5904"/>
                    <a:pt x="894" y="6892"/>
                  </a:cubicBezTo>
                  <a:cubicBezTo>
                    <a:pt x="1120" y="7177"/>
                    <a:pt x="1370" y="7428"/>
                    <a:pt x="1656" y="7642"/>
                  </a:cubicBezTo>
                  <a:cubicBezTo>
                    <a:pt x="1727" y="7701"/>
                    <a:pt x="1799" y="7749"/>
                    <a:pt x="1858" y="7808"/>
                  </a:cubicBezTo>
                  <a:cubicBezTo>
                    <a:pt x="2513" y="8368"/>
                    <a:pt x="2906" y="8844"/>
                    <a:pt x="3120" y="9368"/>
                  </a:cubicBezTo>
                  <a:cubicBezTo>
                    <a:pt x="3358" y="9952"/>
                    <a:pt x="3394" y="10630"/>
                    <a:pt x="3227" y="11547"/>
                  </a:cubicBezTo>
                  <a:cubicBezTo>
                    <a:pt x="3085" y="12250"/>
                    <a:pt x="2906" y="12952"/>
                    <a:pt x="2692" y="13631"/>
                  </a:cubicBezTo>
                  <a:cubicBezTo>
                    <a:pt x="2477" y="14297"/>
                    <a:pt x="2299" y="14976"/>
                    <a:pt x="2156" y="15655"/>
                  </a:cubicBezTo>
                  <a:cubicBezTo>
                    <a:pt x="2073" y="16060"/>
                    <a:pt x="2037" y="16476"/>
                    <a:pt x="2037" y="16893"/>
                  </a:cubicBezTo>
                  <a:cubicBezTo>
                    <a:pt x="2061" y="18000"/>
                    <a:pt x="2501" y="19048"/>
                    <a:pt x="3287" y="19834"/>
                  </a:cubicBezTo>
                  <a:cubicBezTo>
                    <a:pt x="4490" y="21048"/>
                    <a:pt x="6109" y="21108"/>
                    <a:pt x="7668" y="21155"/>
                  </a:cubicBezTo>
                  <a:lnTo>
                    <a:pt x="7942" y="21167"/>
                  </a:lnTo>
                  <a:lnTo>
                    <a:pt x="8311" y="21167"/>
                  </a:lnTo>
                  <a:cubicBezTo>
                    <a:pt x="10383" y="21167"/>
                    <a:pt x="12217" y="20512"/>
                    <a:pt x="13407" y="19953"/>
                  </a:cubicBezTo>
                  <a:cubicBezTo>
                    <a:pt x="14884" y="19250"/>
                    <a:pt x="15967" y="18179"/>
                    <a:pt x="16431" y="16941"/>
                  </a:cubicBezTo>
                  <a:cubicBezTo>
                    <a:pt x="16955" y="15559"/>
                    <a:pt x="16801" y="13893"/>
                    <a:pt x="15979" y="11857"/>
                  </a:cubicBezTo>
                  <a:cubicBezTo>
                    <a:pt x="14860" y="9106"/>
                    <a:pt x="12991" y="6511"/>
                    <a:pt x="10276" y="3903"/>
                  </a:cubicBezTo>
                  <a:lnTo>
                    <a:pt x="9919" y="3558"/>
                  </a:lnTo>
                  <a:cubicBezTo>
                    <a:pt x="8431" y="2102"/>
                    <a:pt x="6272" y="1"/>
                    <a:pt x="4067" y="1"/>
                  </a:cubicBezTo>
                  <a:close/>
                </a:path>
              </a:pathLst>
            </a:custGeom>
            <a:solidFill>
              <a:srgbClr val="D243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0" name="Google Shape;580;p37"/>
            <p:cNvSpPr/>
            <p:nvPr/>
          </p:nvSpPr>
          <p:spPr>
            <a:xfrm>
              <a:off x="5790850" y="3477350"/>
              <a:ext cx="290550" cy="210150"/>
            </a:xfrm>
            <a:custGeom>
              <a:avLst/>
              <a:gdLst/>
              <a:ahLst/>
              <a:cxnLst/>
              <a:rect l="l" t="t" r="r" b="b"/>
              <a:pathLst>
                <a:path w="11622" h="8406" extrusionOk="0">
                  <a:moveTo>
                    <a:pt x="9883" y="1"/>
                  </a:moveTo>
                  <a:cubicBezTo>
                    <a:pt x="10157" y="834"/>
                    <a:pt x="10407" y="1691"/>
                    <a:pt x="10490" y="2561"/>
                  </a:cubicBezTo>
                  <a:cubicBezTo>
                    <a:pt x="10574" y="3513"/>
                    <a:pt x="10466" y="4787"/>
                    <a:pt x="9812" y="5525"/>
                  </a:cubicBezTo>
                  <a:cubicBezTo>
                    <a:pt x="9645" y="4775"/>
                    <a:pt x="9383" y="4037"/>
                    <a:pt x="9038" y="3358"/>
                  </a:cubicBezTo>
                  <a:lnTo>
                    <a:pt x="9038" y="3358"/>
                  </a:lnTo>
                  <a:cubicBezTo>
                    <a:pt x="9169" y="3858"/>
                    <a:pt x="9300" y="4382"/>
                    <a:pt x="9288" y="4906"/>
                  </a:cubicBezTo>
                  <a:cubicBezTo>
                    <a:pt x="9264" y="5430"/>
                    <a:pt x="9061" y="5966"/>
                    <a:pt x="8645" y="6287"/>
                  </a:cubicBezTo>
                  <a:cubicBezTo>
                    <a:pt x="8895" y="4477"/>
                    <a:pt x="8335" y="2656"/>
                    <a:pt x="7121" y="1298"/>
                  </a:cubicBezTo>
                  <a:lnTo>
                    <a:pt x="7121" y="1298"/>
                  </a:lnTo>
                  <a:cubicBezTo>
                    <a:pt x="7371" y="2013"/>
                    <a:pt x="7752" y="2668"/>
                    <a:pt x="7990" y="3370"/>
                  </a:cubicBezTo>
                  <a:cubicBezTo>
                    <a:pt x="8252" y="4227"/>
                    <a:pt x="8228" y="5144"/>
                    <a:pt x="7918" y="5978"/>
                  </a:cubicBezTo>
                  <a:cubicBezTo>
                    <a:pt x="7847" y="6204"/>
                    <a:pt x="7728" y="6406"/>
                    <a:pt x="7561" y="6573"/>
                  </a:cubicBezTo>
                  <a:cubicBezTo>
                    <a:pt x="7335" y="6752"/>
                    <a:pt x="7061" y="6871"/>
                    <a:pt x="6764" y="6918"/>
                  </a:cubicBezTo>
                  <a:cubicBezTo>
                    <a:pt x="6135" y="7054"/>
                    <a:pt x="5387" y="7205"/>
                    <a:pt x="4668" y="7205"/>
                  </a:cubicBezTo>
                  <a:cubicBezTo>
                    <a:pt x="4256" y="7205"/>
                    <a:pt x="3854" y="7156"/>
                    <a:pt x="3489" y="7025"/>
                  </a:cubicBezTo>
                  <a:cubicBezTo>
                    <a:pt x="3037" y="6859"/>
                    <a:pt x="2727" y="6430"/>
                    <a:pt x="2513" y="5990"/>
                  </a:cubicBezTo>
                  <a:cubicBezTo>
                    <a:pt x="2096" y="5156"/>
                    <a:pt x="1918" y="4227"/>
                    <a:pt x="1965" y="3287"/>
                  </a:cubicBezTo>
                  <a:lnTo>
                    <a:pt x="1965" y="3287"/>
                  </a:lnTo>
                  <a:cubicBezTo>
                    <a:pt x="1596" y="4358"/>
                    <a:pt x="1620" y="5537"/>
                    <a:pt x="2061" y="6597"/>
                  </a:cubicBezTo>
                  <a:cubicBezTo>
                    <a:pt x="203" y="5680"/>
                    <a:pt x="620" y="2822"/>
                    <a:pt x="858" y="1144"/>
                  </a:cubicBezTo>
                  <a:lnTo>
                    <a:pt x="858" y="1144"/>
                  </a:lnTo>
                  <a:cubicBezTo>
                    <a:pt x="334" y="2287"/>
                    <a:pt x="37" y="3525"/>
                    <a:pt x="13" y="4787"/>
                  </a:cubicBezTo>
                  <a:cubicBezTo>
                    <a:pt x="1" y="5394"/>
                    <a:pt x="48" y="6013"/>
                    <a:pt x="310" y="6561"/>
                  </a:cubicBezTo>
                  <a:cubicBezTo>
                    <a:pt x="965" y="7859"/>
                    <a:pt x="2584" y="8311"/>
                    <a:pt x="4037" y="8395"/>
                  </a:cubicBezTo>
                  <a:cubicBezTo>
                    <a:pt x="4202" y="8402"/>
                    <a:pt x="4368" y="8406"/>
                    <a:pt x="4534" y="8406"/>
                  </a:cubicBezTo>
                  <a:cubicBezTo>
                    <a:pt x="6541" y="8406"/>
                    <a:pt x="8620" y="7863"/>
                    <a:pt x="10050" y="6478"/>
                  </a:cubicBezTo>
                  <a:cubicBezTo>
                    <a:pt x="10514" y="6037"/>
                    <a:pt x="10859" y="5501"/>
                    <a:pt x="11074" y="4918"/>
                  </a:cubicBezTo>
                  <a:cubicBezTo>
                    <a:pt x="11621" y="3287"/>
                    <a:pt x="10788" y="1346"/>
                    <a:pt x="98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1" name="Google Shape;581;p37"/>
            <p:cNvSpPr/>
            <p:nvPr/>
          </p:nvSpPr>
          <p:spPr>
            <a:xfrm>
              <a:off x="5720325" y="3227025"/>
              <a:ext cx="211650" cy="189325"/>
            </a:xfrm>
            <a:custGeom>
              <a:avLst/>
              <a:gdLst/>
              <a:ahLst/>
              <a:cxnLst/>
              <a:rect l="l" t="t" r="r" b="b"/>
              <a:pathLst>
                <a:path w="8466" h="7573" extrusionOk="0">
                  <a:moveTo>
                    <a:pt x="3319" y="1"/>
                  </a:moveTo>
                  <a:cubicBezTo>
                    <a:pt x="3008" y="1"/>
                    <a:pt x="2701" y="51"/>
                    <a:pt x="2405" y="155"/>
                  </a:cubicBezTo>
                  <a:cubicBezTo>
                    <a:pt x="1607" y="393"/>
                    <a:pt x="941" y="929"/>
                    <a:pt x="512" y="1644"/>
                  </a:cubicBezTo>
                  <a:cubicBezTo>
                    <a:pt x="83" y="2358"/>
                    <a:pt x="0" y="3227"/>
                    <a:pt x="274" y="4025"/>
                  </a:cubicBezTo>
                  <a:cubicBezTo>
                    <a:pt x="798" y="5442"/>
                    <a:pt x="2429" y="6192"/>
                    <a:pt x="3024" y="7573"/>
                  </a:cubicBezTo>
                  <a:cubicBezTo>
                    <a:pt x="2965" y="6906"/>
                    <a:pt x="2584" y="6311"/>
                    <a:pt x="2179" y="5775"/>
                  </a:cubicBezTo>
                  <a:cubicBezTo>
                    <a:pt x="1774" y="5251"/>
                    <a:pt x="1322" y="4739"/>
                    <a:pt x="1060" y="4108"/>
                  </a:cubicBezTo>
                  <a:cubicBezTo>
                    <a:pt x="798" y="3489"/>
                    <a:pt x="786" y="2727"/>
                    <a:pt x="1203" y="2203"/>
                  </a:cubicBezTo>
                  <a:cubicBezTo>
                    <a:pt x="1405" y="2656"/>
                    <a:pt x="1703" y="3060"/>
                    <a:pt x="2060" y="3382"/>
                  </a:cubicBezTo>
                  <a:cubicBezTo>
                    <a:pt x="1845" y="3132"/>
                    <a:pt x="1691" y="2822"/>
                    <a:pt x="1595" y="2501"/>
                  </a:cubicBezTo>
                  <a:cubicBezTo>
                    <a:pt x="1524" y="2179"/>
                    <a:pt x="1631" y="1786"/>
                    <a:pt x="1929" y="1632"/>
                  </a:cubicBezTo>
                  <a:cubicBezTo>
                    <a:pt x="2026" y="1577"/>
                    <a:pt x="2127" y="1553"/>
                    <a:pt x="2228" y="1553"/>
                  </a:cubicBezTo>
                  <a:cubicBezTo>
                    <a:pt x="2614" y="1553"/>
                    <a:pt x="3016" y="1897"/>
                    <a:pt x="3298" y="2227"/>
                  </a:cubicBezTo>
                  <a:cubicBezTo>
                    <a:pt x="3096" y="1882"/>
                    <a:pt x="2905" y="1536"/>
                    <a:pt x="2703" y="1191"/>
                  </a:cubicBezTo>
                  <a:cubicBezTo>
                    <a:pt x="2854" y="868"/>
                    <a:pt x="3229" y="699"/>
                    <a:pt x="3594" y="699"/>
                  </a:cubicBezTo>
                  <a:cubicBezTo>
                    <a:pt x="3659" y="699"/>
                    <a:pt x="3723" y="704"/>
                    <a:pt x="3786" y="715"/>
                  </a:cubicBezTo>
                  <a:cubicBezTo>
                    <a:pt x="4203" y="786"/>
                    <a:pt x="4560" y="1036"/>
                    <a:pt x="4893" y="1310"/>
                  </a:cubicBezTo>
                  <a:cubicBezTo>
                    <a:pt x="5501" y="1798"/>
                    <a:pt x="6060" y="2358"/>
                    <a:pt x="6560" y="2977"/>
                  </a:cubicBezTo>
                  <a:cubicBezTo>
                    <a:pt x="7108" y="3656"/>
                    <a:pt x="7644" y="4442"/>
                    <a:pt x="8465" y="4715"/>
                  </a:cubicBezTo>
                  <a:cubicBezTo>
                    <a:pt x="7799" y="4156"/>
                    <a:pt x="7441" y="3310"/>
                    <a:pt x="6977" y="2572"/>
                  </a:cubicBezTo>
                  <a:cubicBezTo>
                    <a:pt x="6525" y="1858"/>
                    <a:pt x="5953" y="1239"/>
                    <a:pt x="5274" y="739"/>
                  </a:cubicBezTo>
                  <a:cubicBezTo>
                    <a:pt x="4834" y="393"/>
                    <a:pt x="4322" y="143"/>
                    <a:pt x="3774" y="36"/>
                  </a:cubicBezTo>
                  <a:cubicBezTo>
                    <a:pt x="3622" y="13"/>
                    <a:pt x="3470" y="1"/>
                    <a:pt x="3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2" name="Google Shape;582;p37"/>
            <p:cNvSpPr/>
            <p:nvPr/>
          </p:nvSpPr>
          <p:spPr>
            <a:xfrm>
              <a:off x="5962900" y="3388950"/>
              <a:ext cx="27700" cy="79200"/>
            </a:xfrm>
            <a:custGeom>
              <a:avLst/>
              <a:gdLst/>
              <a:ahLst/>
              <a:cxnLst/>
              <a:rect l="l" t="t" r="r" b="b"/>
              <a:pathLst>
                <a:path w="1108" h="3168" extrusionOk="0">
                  <a:moveTo>
                    <a:pt x="1" y="1"/>
                  </a:moveTo>
                  <a:lnTo>
                    <a:pt x="1" y="1"/>
                  </a:lnTo>
                  <a:cubicBezTo>
                    <a:pt x="334" y="584"/>
                    <a:pt x="548" y="1227"/>
                    <a:pt x="632" y="1894"/>
                  </a:cubicBezTo>
                  <a:cubicBezTo>
                    <a:pt x="679" y="2322"/>
                    <a:pt x="679" y="2763"/>
                    <a:pt x="858" y="3168"/>
                  </a:cubicBezTo>
                  <a:cubicBezTo>
                    <a:pt x="989" y="2584"/>
                    <a:pt x="1108" y="1977"/>
                    <a:pt x="1001" y="1394"/>
                  </a:cubicBezTo>
                  <a:cubicBezTo>
                    <a:pt x="905" y="810"/>
                    <a:pt x="560" y="21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3" name="Google Shape;583;p37"/>
            <p:cNvSpPr/>
            <p:nvPr/>
          </p:nvSpPr>
          <p:spPr>
            <a:xfrm>
              <a:off x="5866750" y="3528550"/>
              <a:ext cx="68200" cy="69375"/>
            </a:xfrm>
            <a:custGeom>
              <a:avLst/>
              <a:gdLst/>
              <a:ahLst/>
              <a:cxnLst/>
              <a:rect l="l" t="t" r="r" b="b"/>
              <a:pathLst>
                <a:path w="2728" h="2775" extrusionOk="0">
                  <a:moveTo>
                    <a:pt x="1" y="1"/>
                  </a:moveTo>
                  <a:cubicBezTo>
                    <a:pt x="179" y="1429"/>
                    <a:pt x="1299" y="2572"/>
                    <a:pt x="2727" y="2775"/>
                  </a:cubicBezTo>
                  <a:cubicBezTo>
                    <a:pt x="1608" y="2227"/>
                    <a:pt x="715" y="1334"/>
                    <a:pt x="168" y="215"/>
                  </a:cubicBezTo>
                  <a:cubicBezTo>
                    <a:pt x="132" y="132"/>
                    <a:pt x="72" y="48"/>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4" name="Google Shape;584;p37"/>
            <p:cNvSpPr/>
            <p:nvPr/>
          </p:nvSpPr>
          <p:spPr>
            <a:xfrm>
              <a:off x="5894750" y="3521175"/>
              <a:ext cx="45850" cy="49675"/>
            </a:xfrm>
            <a:custGeom>
              <a:avLst/>
              <a:gdLst/>
              <a:ahLst/>
              <a:cxnLst/>
              <a:rect l="l" t="t" r="r" b="b"/>
              <a:pathLst>
                <a:path w="1834" h="1987" extrusionOk="0">
                  <a:moveTo>
                    <a:pt x="76" y="1"/>
                  </a:moveTo>
                  <a:cubicBezTo>
                    <a:pt x="33" y="1"/>
                    <a:pt x="0" y="16"/>
                    <a:pt x="12" y="57"/>
                  </a:cubicBezTo>
                  <a:cubicBezTo>
                    <a:pt x="417" y="855"/>
                    <a:pt x="1048" y="1534"/>
                    <a:pt x="1834" y="1986"/>
                  </a:cubicBezTo>
                  <a:cubicBezTo>
                    <a:pt x="1429" y="1308"/>
                    <a:pt x="929" y="700"/>
                    <a:pt x="345" y="165"/>
                  </a:cubicBezTo>
                  <a:cubicBezTo>
                    <a:pt x="298" y="129"/>
                    <a:pt x="250" y="81"/>
                    <a:pt x="202" y="34"/>
                  </a:cubicBezTo>
                  <a:cubicBezTo>
                    <a:pt x="173" y="16"/>
                    <a:pt x="119" y="1"/>
                    <a:pt x="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5" name="Google Shape;585;p37"/>
            <p:cNvSpPr/>
            <p:nvPr/>
          </p:nvSpPr>
          <p:spPr>
            <a:xfrm>
              <a:off x="5822700" y="3338250"/>
              <a:ext cx="134575" cy="158675"/>
            </a:xfrm>
            <a:custGeom>
              <a:avLst/>
              <a:gdLst/>
              <a:ahLst/>
              <a:cxnLst/>
              <a:rect l="l" t="t" r="r" b="b"/>
              <a:pathLst>
                <a:path w="5383" h="6347" extrusionOk="0">
                  <a:moveTo>
                    <a:pt x="1509" y="0"/>
                  </a:moveTo>
                  <a:cubicBezTo>
                    <a:pt x="817" y="0"/>
                    <a:pt x="161" y="502"/>
                    <a:pt x="60" y="1278"/>
                  </a:cubicBezTo>
                  <a:cubicBezTo>
                    <a:pt x="1" y="1814"/>
                    <a:pt x="227" y="2338"/>
                    <a:pt x="322" y="2874"/>
                  </a:cubicBezTo>
                  <a:cubicBezTo>
                    <a:pt x="441" y="3553"/>
                    <a:pt x="322" y="4279"/>
                    <a:pt x="560" y="4934"/>
                  </a:cubicBezTo>
                  <a:cubicBezTo>
                    <a:pt x="873" y="5812"/>
                    <a:pt x="1825" y="6347"/>
                    <a:pt x="2769" y="6347"/>
                  </a:cubicBezTo>
                  <a:cubicBezTo>
                    <a:pt x="2976" y="6347"/>
                    <a:pt x="3183" y="6321"/>
                    <a:pt x="3382" y="6267"/>
                  </a:cubicBezTo>
                  <a:cubicBezTo>
                    <a:pt x="4180" y="6065"/>
                    <a:pt x="4823" y="5493"/>
                    <a:pt x="5109" y="4731"/>
                  </a:cubicBezTo>
                  <a:cubicBezTo>
                    <a:pt x="5382" y="3945"/>
                    <a:pt x="5204" y="3088"/>
                    <a:pt x="4620" y="2493"/>
                  </a:cubicBezTo>
                  <a:cubicBezTo>
                    <a:pt x="4275" y="2159"/>
                    <a:pt x="3811" y="1957"/>
                    <a:pt x="3454" y="1612"/>
                  </a:cubicBezTo>
                  <a:cubicBezTo>
                    <a:pt x="3049" y="1207"/>
                    <a:pt x="2834" y="636"/>
                    <a:pt x="2370" y="290"/>
                  </a:cubicBezTo>
                  <a:cubicBezTo>
                    <a:pt x="2104" y="91"/>
                    <a:pt x="1803" y="0"/>
                    <a:pt x="1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6" name="Google Shape;586;p37"/>
            <p:cNvSpPr/>
            <p:nvPr/>
          </p:nvSpPr>
          <p:spPr>
            <a:xfrm>
              <a:off x="5840275" y="3362325"/>
              <a:ext cx="88725" cy="113450"/>
            </a:xfrm>
            <a:custGeom>
              <a:avLst/>
              <a:gdLst/>
              <a:ahLst/>
              <a:cxnLst/>
              <a:rect l="l" t="t" r="r" b="b"/>
              <a:pathLst>
                <a:path w="3549" h="4538" extrusionOk="0">
                  <a:moveTo>
                    <a:pt x="694" y="1"/>
                  </a:moveTo>
                  <a:cubicBezTo>
                    <a:pt x="662" y="1"/>
                    <a:pt x="629" y="2"/>
                    <a:pt x="596" y="6"/>
                  </a:cubicBezTo>
                  <a:cubicBezTo>
                    <a:pt x="250" y="65"/>
                    <a:pt x="36" y="446"/>
                    <a:pt x="24" y="792"/>
                  </a:cubicBezTo>
                  <a:cubicBezTo>
                    <a:pt x="0" y="1149"/>
                    <a:pt x="143" y="1482"/>
                    <a:pt x="286" y="1804"/>
                  </a:cubicBezTo>
                  <a:cubicBezTo>
                    <a:pt x="429" y="2125"/>
                    <a:pt x="572" y="2459"/>
                    <a:pt x="560" y="2816"/>
                  </a:cubicBezTo>
                  <a:cubicBezTo>
                    <a:pt x="560" y="3018"/>
                    <a:pt x="500" y="3209"/>
                    <a:pt x="500" y="3411"/>
                  </a:cubicBezTo>
                  <a:cubicBezTo>
                    <a:pt x="512" y="3911"/>
                    <a:pt x="834" y="4340"/>
                    <a:pt x="1310" y="4495"/>
                  </a:cubicBezTo>
                  <a:cubicBezTo>
                    <a:pt x="1420" y="4524"/>
                    <a:pt x="1531" y="4537"/>
                    <a:pt x="1641" y="4537"/>
                  </a:cubicBezTo>
                  <a:cubicBezTo>
                    <a:pt x="2021" y="4537"/>
                    <a:pt x="2400" y="4381"/>
                    <a:pt x="2751" y="4197"/>
                  </a:cubicBezTo>
                  <a:cubicBezTo>
                    <a:pt x="2929" y="4114"/>
                    <a:pt x="3084" y="3994"/>
                    <a:pt x="3227" y="3852"/>
                  </a:cubicBezTo>
                  <a:cubicBezTo>
                    <a:pt x="3524" y="3506"/>
                    <a:pt x="3548" y="2994"/>
                    <a:pt x="3405" y="2566"/>
                  </a:cubicBezTo>
                  <a:cubicBezTo>
                    <a:pt x="3251" y="2149"/>
                    <a:pt x="2953" y="1792"/>
                    <a:pt x="2655" y="1447"/>
                  </a:cubicBezTo>
                  <a:cubicBezTo>
                    <a:pt x="2239" y="958"/>
                    <a:pt x="1798" y="470"/>
                    <a:pt x="1238" y="161"/>
                  </a:cubicBezTo>
                  <a:cubicBezTo>
                    <a:pt x="1076" y="59"/>
                    <a:pt x="887" y="1"/>
                    <a:pt x="694"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87" name="Google Shape;587;p37"/>
          <p:cNvGrpSpPr/>
          <p:nvPr/>
        </p:nvGrpSpPr>
        <p:grpSpPr>
          <a:xfrm>
            <a:off x="8158219" y="202332"/>
            <a:ext cx="775604" cy="1058072"/>
            <a:chOff x="8150419" y="324120"/>
            <a:chExt cx="775604" cy="1058072"/>
          </a:xfrm>
        </p:grpSpPr>
        <p:sp>
          <p:nvSpPr>
            <p:cNvPr id="588" name="Google Shape;588;p37"/>
            <p:cNvSpPr/>
            <p:nvPr/>
          </p:nvSpPr>
          <p:spPr>
            <a:xfrm>
              <a:off x="8157657" y="324120"/>
              <a:ext cx="768366" cy="1058072"/>
            </a:xfrm>
            <a:custGeom>
              <a:avLst/>
              <a:gdLst/>
              <a:ahLst/>
              <a:cxnLst/>
              <a:rect l="l" t="t" r="r" b="b"/>
              <a:pathLst>
                <a:path w="16455" h="22658" extrusionOk="0">
                  <a:moveTo>
                    <a:pt x="7379" y="1"/>
                  </a:moveTo>
                  <a:cubicBezTo>
                    <a:pt x="7138" y="1"/>
                    <a:pt x="6897" y="12"/>
                    <a:pt x="6656" y="34"/>
                  </a:cubicBezTo>
                  <a:cubicBezTo>
                    <a:pt x="4192" y="272"/>
                    <a:pt x="2632" y="1677"/>
                    <a:pt x="1132" y="3511"/>
                  </a:cubicBezTo>
                  <a:cubicBezTo>
                    <a:pt x="798" y="3880"/>
                    <a:pt x="536" y="4321"/>
                    <a:pt x="393" y="4809"/>
                  </a:cubicBezTo>
                  <a:cubicBezTo>
                    <a:pt x="1" y="5856"/>
                    <a:pt x="108" y="7035"/>
                    <a:pt x="691" y="8000"/>
                  </a:cubicBezTo>
                  <a:cubicBezTo>
                    <a:pt x="1036" y="8595"/>
                    <a:pt x="1477" y="9143"/>
                    <a:pt x="2001" y="9595"/>
                  </a:cubicBezTo>
                  <a:cubicBezTo>
                    <a:pt x="2072" y="9678"/>
                    <a:pt x="2144" y="9750"/>
                    <a:pt x="2239" y="9797"/>
                  </a:cubicBezTo>
                  <a:cubicBezTo>
                    <a:pt x="2870" y="10321"/>
                    <a:pt x="3561" y="10762"/>
                    <a:pt x="4299" y="11107"/>
                  </a:cubicBezTo>
                  <a:cubicBezTo>
                    <a:pt x="4775" y="11321"/>
                    <a:pt x="5263" y="11536"/>
                    <a:pt x="5751" y="11714"/>
                  </a:cubicBezTo>
                  <a:cubicBezTo>
                    <a:pt x="5751" y="12000"/>
                    <a:pt x="5716" y="12274"/>
                    <a:pt x="5668" y="12548"/>
                  </a:cubicBezTo>
                  <a:cubicBezTo>
                    <a:pt x="5454" y="13631"/>
                    <a:pt x="4918" y="14631"/>
                    <a:pt x="4311" y="15548"/>
                  </a:cubicBezTo>
                  <a:cubicBezTo>
                    <a:pt x="3572" y="16691"/>
                    <a:pt x="2679" y="17739"/>
                    <a:pt x="2001" y="18918"/>
                  </a:cubicBezTo>
                  <a:cubicBezTo>
                    <a:pt x="1679" y="19465"/>
                    <a:pt x="1405" y="20144"/>
                    <a:pt x="1679" y="20715"/>
                  </a:cubicBezTo>
                  <a:cubicBezTo>
                    <a:pt x="1870" y="21120"/>
                    <a:pt x="2275" y="21358"/>
                    <a:pt x="2668" y="21549"/>
                  </a:cubicBezTo>
                  <a:cubicBezTo>
                    <a:pt x="4168" y="22288"/>
                    <a:pt x="5826" y="22657"/>
                    <a:pt x="7499" y="22657"/>
                  </a:cubicBezTo>
                  <a:cubicBezTo>
                    <a:pt x="7552" y="22657"/>
                    <a:pt x="7604" y="22657"/>
                    <a:pt x="7656" y="22656"/>
                  </a:cubicBezTo>
                  <a:lnTo>
                    <a:pt x="7847" y="22656"/>
                  </a:lnTo>
                  <a:cubicBezTo>
                    <a:pt x="7990" y="22644"/>
                    <a:pt x="8133" y="22620"/>
                    <a:pt x="8275" y="22561"/>
                  </a:cubicBezTo>
                  <a:lnTo>
                    <a:pt x="8299" y="22549"/>
                  </a:lnTo>
                  <a:lnTo>
                    <a:pt x="8323" y="22549"/>
                  </a:lnTo>
                  <a:cubicBezTo>
                    <a:pt x="8597" y="22454"/>
                    <a:pt x="8775" y="22192"/>
                    <a:pt x="8764" y="21906"/>
                  </a:cubicBezTo>
                  <a:lnTo>
                    <a:pt x="8764" y="21906"/>
                  </a:lnTo>
                  <a:lnTo>
                    <a:pt x="8728" y="21918"/>
                  </a:lnTo>
                  <a:cubicBezTo>
                    <a:pt x="8716" y="21644"/>
                    <a:pt x="8656" y="21370"/>
                    <a:pt x="8537" y="21120"/>
                  </a:cubicBezTo>
                  <a:cubicBezTo>
                    <a:pt x="8299" y="20573"/>
                    <a:pt x="8109" y="20001"/>
                    <a:pt x="7966" y="19430"/>
                  </a:cubicBezTo>
                  <a:cubicBezTo>
                    <a:pt x="7668" y="18048"/>
                    <a:pt x="7966" y="16620"/>
                    <a:pt x="8383" y="15274"/>
                  </a:cubicBezTo>
                  <a:lnTo>
                    <a:pt x="8394" y="15274"/>
                  </a:lnTo>
                  <a:cubicBezTo>
                    <a:pt x="8418" y="15179"/>
                    <a:pt x="8442" y="15096"/>
                    <a:pt x="8466" y="15012"/>
                  </a:cubicBezTo>
                  <a:cubicBezTo>
                    <a:pt x="8668" y="14381"/>
                    <a:pt x="8883" y="13750"/>
                    <a:pt x="9085" y="13119"/>
                  </a:cubicBezTo>
                  <a:cubicBezTo>
                    <a:pt x="9133" y="12988"/>
                    <a:pt x="9180" y="12857"/>
                    <a:pt x="9216" y="12726"/>
                  </a:cubicBezTo>
                  <a:lnTo>
                    <a:pt x="9228" y="12679"/>
                  </a:lnTo>
                  <a:lnTo>
                    <a:pt x="9299" y="12679"/>
                  </a:lnTo>
                  <a:cubicBezTo>
                    <a:pt x="9790" y="12759"/>
                    <a:pt x="10282" y="12799"/>
                    <a:pt x="10773" y="12799"/>
                  </a:cubicBezTo>
                  <a:cubicBezTo>
                    <a:pt x="10936" y="12799"/>
                    <a:pt x="11100" y="12795"/>
                    <a:pt x="11264" y="12786"/>
                  </a:cubicBezTo>
                  <a:lnTo>
                    <a:pt x="11407" y="12786"/>
                  </a:lnTo>
                  <a:cubicBezTo>
                    <a:pt x="11573" y="12786"/>
                    <a:pt x="11752" y="12762"/>
                    <a:pt x="11919" y="12738"/>
                  </a:cubicBezTo>
                  <a:lnTo>
                    <a:pt x="11943" y="12738"/>
                  </a:lnTo>
                  <a:lnTo>
                    <a:pt x="11919" y="12762"/>
                  </a:lnTo>
                  <a:cubicBezTo>
                    <a:pt x="12014" y="12762"/>
                    <a:pt x="12097" y="12750"/>
                    <a:pt x="12181" y="12703"/>
                  </a:cubicBezTo>
                  <a:lnTo>
                    <a:pt x="12383" y="12667"/>
                  </a:lnTo>
                  <a:cubicBezTo>
                    <a:pt x="12562" y="12643"/>
                    <a:pt x="12740" y="12595"/>
                    <a:pt x="12919" y="12548"/>
                  </a:cubicBezTo>
                  <a:lnTo>
                    <a:pt x="12919" y="12548"/>
                  </a:lnTo>
                  <a:cubicBezTo>
                    <a:pt x="12895" y="12572"/>
                    <a:pt x="12883" y="12595"/>
                    <a:pt x="12871" y="12631"/>
                  </a:cubicBezTo>
                  <a:cubicBezTo>
                    <a:pt x="12978" y="12607"/>
                    <a:pt x="13086" y="12560"/>
                    <a:pt x="13169" y="12476"/>
                  </a:cubicBezTo>
                  <a:cubicBezTo>
                    <a:pt x="13324" y="12429"/>
                    <a:pt x="13478" y="12369"/>
                    <a:pt x="13633" y="12310"/>
                  </a:cubicBezTo>
                  <a:lnTo>
                    <a:pt x="13633" y="12310"/>
                  </a:lnTo>
                  <a:cubicBezTo>
                    <a:pt x="13621" y="12345"/>
                    <a:pt x="13609" y="12369"/>
                    <a:pt x="13597" y="12405"/>
                  </a:cubicBezTo>
                  <a:cubicBezTo>
                    <a:pt x="13728" y="12369"/>
                    <a:pt x="13836" y="12286"/>
                    <a:pt x="13919" y="12191"/>
                  </a:cubicBezTo>
                  <a:cubicBezTo>
                    <a:pt x="14133" y="12083"/>
                    <a:pt x="14348" y="11952"/>
                    <a:pt x="14550" y="11821"/>
                  </a:cubicBezTo>
                  <a:lnTo>
                    <a:pt x="14550" y="11833"/>
                  </a:lnTo>
                  <a:cubicBezTo>
                    <a:pt x="14610" y="11810"/>
                    <a:pt x="14669" y="11762"/>
                    <a:pt x="14717" y="11702"/>
                  </a:cubicBezTo>
                  <a:cubicBezTo>
                    <a:pt x="14860" y="11595"/>
                    <a:pt x="15002" y="11476"/>
                    <a:pt x="15145" y="11345"/>
                  </a:cubicBezTo>
                  <a:cubicBezTo>
                    <a:pt x="15145" y="11345"/>
                    <a:pt x="15145" y="11357"/>
                    <a:pt x="15157" y="11369"/>
                  </a:cubicBezTo>
                  <a:cubicBezTo>
                    <a:pt x="15205" y="11357"/>
                    <a:pt x="15252" y="11333"/>
                    <a:pt x="15288" y="11309"/>
                  </a:cubicBezTo>
                  <a:cubicBezTo>
                    <a:pt x="15312" y="11286"/>
                    <a:pt x="15336" y="11250"/>
                    <a:pt x="15348" y="11226"/>
                  </a:cubicBezTo>
                  <a:cubicBezTo>
                    <a:pt x="15348" y="11190"/>
                    <a:pt x="15348" y="11155"/>
                    <a:pt x="15348" y="11119"/>
                  </a:cubicBezTo>
                  <a:cubicBezTo>
                    <a:pt x="15562" y="10881"/>
                    <a:pt x="15741" y="10619"/>
                    <a:pt x="15907" y="10345"/>
                  </a:cubicBezTo>
                  <a:cubicBezTo>
                    <a:pt x="15967" y="10250"/>
                    <a:pt x="16026" y="10143"/>
                    <a:pt x="16074" y="10036"/>
                  </a:cubicBezTo>
                  <a:cubicBezTo>
                    <a:pt x="16431" y="9321"/>
                    <a:pt x="16455" y="8476"/>
                    <a:pt x="16324" y="7690"/>
                  </a:cubicBezTo>
                  <a:cubicBezTo>
                    <a:pt x="15991" y="5892"/>
                    <a:pt x="14979" y="3868"/>
                    <a:pt x="13705" y="2570"/>
                  </a:cubicBezTo>
                  <a:cubicBezTo>
                    <a:pt x="13383" y="2237"/>
                    <a:pt x="13026" y="1939"/>
                    <a:pt x="12645" y="1677"/>
                  </a:cubicBezTo>
                  <a:cubicBezTo>
                    <a:pt x="12276" y="1415"/>
                    <a:pt x="11883" y="1189"/>
                    <a:pt x="11478" y="999"/>
                  </a:cubicBezTo>
                  <a:cubicBezTo>
                    <a:pt x="10206" y="378"/>
                    <a:pt x="8795" y="1"/>
                    <a:pt x="7379" y="1"/>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9" name="Google Shape;589;p37"/>
            <p:cNvSpPr/>
            <p:nvPr/>
          </p:nvSpPr>
          <p:spPr>
            <a:xfrm>
              <a:off x="8223824" y="783856"/>
              <a:ext cx="383086" cy="598335"/>
            </a:xfrm>
            <a:custGeom>
              <a:avLst/>
              <a:gdLst/>
              <a:ahLst/>
              <a:cxnLst/>
              <a:rect l="l" t="t" r="r" b="b"/>
              <a:pathLst>
                <a:path w="8204" h="12813" extrusionOk="0">
                  <a:moveTo>
                    <a:pt x="3798" y="0"/>
                  </a:moveTo>
                  <a:lnTo>
                    <a:pt x="3798" y="0"/>
                  </a:lnTo>
                  <a:cubicBezTo>
                    <a:pt x="3799" y="0"/>
                    <a:pt x="3799" y="0"/>
                    <a:pt x="3799" y="0"/>
                  </a:cubicBezTo>
                  <a:lnTo>
                    <a:pt x="3799" y="0"/>
                  </a:lnTo>
                  <a:cubicBezTo>
                    <a:pt x="3799" y="0"/>
                    <a:pt x="3799" y="0"/>
                    <a:pt x="3798" y="0"/>
                  </a:cubicBezTo>
                  <a:close/>
                  <a:moveTo>
                    <a:pt x="3799" y="0"/>
                  </a:moveTo>
                  <a:cubicBezTo>
                    <a:pt x="4073" y="61"/>
                    <a:pt x="4263" y="1084"/>
                    <a:pt x="4299" y="1298"/>
                  </a:cubicBezTo>
                  <a:cubicBezTo>
                    <a:pt x="4370" y="1762"/>
                    <a:pt x="4358" y="2238"/>
                    <a:pt x="4263" y="2703"/>
                  </a:cubicBezTo>
                  <a:cubicBezTo>
                    <a:pt x="4049" y="3786"/>
                    <a:pt x="3513" y="4786"/>
                    <a:pt x="2906" y="5715"/>
                  </a:cubicBezTo>
                  <a:cubicBezTo>
                    <a:pt x="2167" y="6846"/>
                    <a:pt x="1274" y="7894"/>
                    <a:pt x="596" y="9073"/>
                  </a:cubicBezTo>
                  <a:cubicBezTo>
                    <a:pt x="274" y="9620"/>
                    <a:pt x="0" y="10299"/>
                    <a:pt x="274" y="10870"/>
                  </a:cubicBezTo>
                  <a:cubicBezTo>
                    <a:pt x="465" y="11275"/>
                    <a:pt x="870" y="11513"/>
                    <a:pt x="1262" y="11704"/>
                  </a:cubicBezTo>
                  <a:cubicBezTo>
                    <a:pt x="2763" y="12443"/>
                    <a:pt x="4421" y="12812"/>
                    <a:pt x="6094" y="12812"/>
                  </a:cubicBezTo>
                  <a:cubicBezTo>
                    <a:pt x="6147" y="12812"/>
                    <a:pt x="6199" y="12812"/>
                    <a:pt x="6251" y="12811"/>
                  </a:cubicBezTo>
                  <a:lnTo>
                    <a:pt x="6346" y="12811"/>
                  </a:lnTo>
                  <a:cubicBezTo>
                    <a:pt x="6656" y="12787"/>
                    <a:pt x="6989" y="12740"/>
                    <a:pt x="7180" y="12502"/>
                  </a:cubicBezTo>
                  <a:cubicBezTo>
                    <a:pt x="7442" y="12156"/>
                    <a:pt x="7299" y="11668"/>
                    <a:pt x="7132" y="11263"/>
                  </a:cubicBezTo>
                  <a:cubicBezTo>
                    <a:pt x="6894" y="10716"/>
                    <a:pt x="6704" y="10156"/>
                    <a:pt x="6561" y="9573"/>
                  </a:cubicBezTo>
                  <a:cubicBezTo>
                    <a:pt x="6263" y="8180"/>
                    <a:pt x="6561" y="6739"/>
                    <a:pt x="6989" y="5382"/>
                  </a:cubicBezTo>
                  <a:cubicBezTo>
                    <a:pt x="7251" y="4536"/>
                    <a:pt x="7561" y="3715"/>
                    <a:pt x="7811" y="2881"/>
                  </a:cubicBezTo>
                  <a:cubicBezTo>
                    <a:pt x="7918" y="2512"/>
                    <a:pt x="8204" y="1893"/>
                    <a:pt x="8156" y="1500"/>
                  </a:cubicBezTo>
                  <a:cubicBezTo>
                    <a:pt x="8097" y="1119"/>
                    <a:pt x="7739" y="1000"/>
                    <a:pt x="7335" y="881"/>
                  </a:cubicBezTo>
                  <a:cubicBezTo>
                    <a:pt x="6168" y="560"/>
                    <a:pt x="4989" y="262"/>
                    <a:pt x="37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0" name="Google Shape;590;p37"/>
            <p:cNvSpPr/>
            <p:nvPr/>
          </p:nvSpPr>
          <p:spPr>
            <a:xfrm>
              <a:off x="8223824" y="783856"/>
              <a:ext cx="383086" cy="598335"/>
            </a:xfrm>
            <a:custGeom>
              <a:avLst/>
              <a:gdLst/>
              <a:ahLst/>
              <a:cxnLst/>
              <a:rect l="l" t="t" r="r" b="b"/>
              <a:pathLst>
                <a:path w="8204" h="12813" extrusionOk="0">
                  <a:moveTo>
                    <a:pt x="3810" y="0"/>
                  </a:moveTo>
                  <a:cubicBezTo>
                    <a:pt x="4072" y="60"/>
                    <a:pt x="4263" y="1083"/>
                    <a:pt x="4299" y="1298"/>
                  </a:cubicBezTo>
                  <a:cubicBezTo>
                    <a:pt x="4370" y="1762"/>
                    <a:pt x="4358" y="2238"/>
                    <a:pt x="4263" y="2703"/>
                  </a:cubicBezTo>
                  <a:cubicBezTo>
                    <a:pt x="4049" y="3786"/>
                    <a:pt x="3525" y="4786"/>
                    <a:pt x="2917" y="5715"/>
                  </a:cubicBezTo>
                  <a:cubicBezTo>
                    <a:pt x="2167" y="6846"/>
                    <a:pt x="1274" y="7894"/>
                    <a:pt x="596" y="9073"/>
                  </a:cubicBezTo>
                  <a:cubicBezTo>
                    <a:pt x="274" y="9620"/>
                    <a:pt x="0" y="10299"/>
                    <a:pt x="274" y="10870"/>
                  </a:cubicBezTo>
                  <a:cubicBezTo>
                    <a:pt x="465" y="11275"/>
                    <a:pt x="870" y="11513"/>
                    <a:pt x="1274" y="11704"/>
                  </a:cubicBezTo>
                  <a:cubicBezTo>
                    <a:pt x="2775" y="12443"/>
                    <a:pt x="4422" y="12812"/>
                    <a:pt x="6094" y="12812"/>
                  </a:cubicBezTo>
                  <a:cubicBezTo>
                    <a:pt x="6147" y="12812"/>
                    <a:pt x="6199" y="12812"/>
                    <a:pt x="6251" y="12811"/>
                  </a:cubicBezTo>
                  <a:lnTo>
                    <a:pt x="6346" y="12811"/>
                  </a:lnTo>
                  <a:cubicBezTo>
                    <a:pt x="6823" y="12787"/>
                    <a:pt x="7370" y="12621"/>
                    <a:pt x="7358" y="12049"/>
                  </a:cubicBezTo>
                  <a:lnTo>
                    <a:pt x="7358" y="12049"/>
                  </a:lnTo>
                  <a:cubicBezTo>
                    <a:pt x="7070" y="12194"/>
                    <a:pt x="6756" y="12252"/>
                    <a:pt x="6434" y="12252"/>
                  </a:cubicBezTo>
                  <a:cubicBezTo>
                    <a:pt x="5722" y="12252"/>
                    <a:pt x="4973" y="11966"/>
                    <a:pt x="4382" y="11704"/>
                  </a:cubicBezTo>
                  <a:cubicBezTo>
                    <a:pt x="4025" y="11537"/>
                    <a:pt x="3632" y="11359"/>
                    <a:pt x="3441" y="11025"/>
                  </a:cubicBezTo>
                  <a:cubicBezTo>
                    <a:pt x="3144" y="10525"/>
                    <a:pt x="3322" y="9894"/>
                    <a:pt x="3537" y="9346"/>
                  </a:cubicBezTo>
                  <a:cubicBezTo>
                    <a:pt x="4084" y="7906"/>
                    <a:pt x="4775" y="6525"/>
                    <a:pt x="5573" y="5203"/>
                  </a:cubicBezTo>
                  <a:cubicBezTo>
                    <a:pt x="6049" y="5215"/>
                    <a:pt x="6525" y="5286"/>
                    <a:pt x="6989" y="5417"/>
                  </a:cubicBezTo>
                  <a:cubicBezTo>
                    <a:pt x="7216" y="4560"/>
                    <a:pt x="7561" y="3727"/>
                    <a:pt x="7811" y="2881"/>
                  </a:cubicBezTo>
                  <a:cubicBezTo>
                    <a:pt x="7918" y="2512"/>
                    <a:pt x="8204" y="1893"/>
                    <a:pt x="8156" y="1500"/>
                  </a:cubicBezTo>
                  <a:cubicBezTo>
                    <a:pt x="8097" y="1119"/>
                    <a:pt x="7739" y="1000"/>
                    <a:pt x="7347" y="881"/>
                  </a:cubicBezTo>
                  <a:cubicBezTo>
                    <a:pt x="6168" y="560"/>
                    <a:pt x="4989" y="262"/>
                    <a:pt x="3810" y="0"/>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1" name="Google Shape;591;p37"/>
            <p:cNvSpPr/>
            <p:nvPr/>
          </p:nvSpPr>
          <p:spPr>
            <a:xfrm>
              <a:off x="8223824" y="783856"/>
              <a:ext cx="383086" cy="598335"/>
            </a:xfrm>
            <a:custGeom>
              <a:avLst/>
              <a:gdLst/>
              <a:ahLst/>
              <a:cxnLst/>
              <a:rect l="l" t="t" r="r" b="b"/>
              <a:pathLst>
                <a:path w="8204" h="12813" extrusionOk="0">
                  <a:moveTo>
                    <a:pt x="3798" y="0"/>
                  </a:moveTo>
                  <a:lnTo>
                    <a:pt x="3798" y="0"/>
                  </a:lnTo>
                  <a:cubicBezTo>
                    <a:pt x="3799" y="0"/>
                    <a:pt x="3799" y="0"/>
                    <a:pt x="3799" y="0"/>
                  </a:cubicBezTo>
                  <a:lnTo>
                    <a:pt x="3799" y="0"/>
                  </a:lnTo>
                  <a:cubicBezTo>
                    <a:pt x="3799" y="0"/>
                    <a:pt x="3799" y="0"/>
                    <a:pt x="3798" y="0"/>
                  </a:cubicBezTo>
                  <a:close/>
                  <a:moveTo>
                    <a:pt x="3799" y="0"/>
                  </a:moveTo>
                  <a:cubicBezTo>
                    <a:pt x="4073" y="61"/>
                    <a:pt x="4263" y="1084"/>
                    <a:pt x="4299" y="1298"/>
                  </a:cubicBezTo>
                  <a:cubicBezTo>
                    <a:pt x="4370" y="1762"/>
                    <a:pt x="4358" y="2238"/>
                    <a:pt x="4263" y="2703"/>
                  </a:cubicBezTo>
                  <a:cubicBezTo>
                    <a:pt x="4049" y="3786"/>
                    <a:pt x="3513" y="4786"/>
                    <a:pt x="2906" y="5715"/>
                  </a:cubicBezTo>
                  <a:cubicBezTo>
                    <a:pt x="2167" y="6846"/>
                    <a:pt x="1274" y="7894"/>
                    <a:pt x="596" y="9073"/>
                  </a:cubicBezTo>
                  <a:cubicBezTo>
                    <a:pt x="274" y="9620"/>
                    <a:pt x="0" y="10299"/>
                    <a:pt x="274" y="10870"/>
                  </a:cubicBezTo>
                  <a:cubicBezTo>
                    <a:pt x="465" y="11275"/>
                    <a:pt x="870" y="11513"/>
                    <a:pt x="1262" y="11704"/>
                  </a:cubicBezTo>
                  <a:cubicBezTo>
                    <a:pt x="2763" y="12443"/>
                    <a:pt x="4421" y="12812"/>
                    <a:pt x="6094" y="12812"/>
                  </a:cubicBezTo>
                  <a:cubicBezTo>
                    <a:pt x="6147" y="12812"/>
                    <a:pt x="6199" y="12812"/>
                    <a:pt x="6251" y="12811"/>
                  </a:cubicBezTo>
                  <a:lnTo>
                    <a:pt x="6346" y="12811"/>
                  </a:lnTo>
                  <a:cubicBezTo>
                    <a:pt x="6656" y="12787"/>
                    <a:pt x="6989" y="12740"/>
                    <a:pt x="7180" y="12502"/>
                  </a:cubicBezTo>
                  <a:cubicBezTo>
                    <a:pt x="7442" y="12156"/>
                    <a:pt x="7299" y="11668"/>
                    <a:pt x="7132" y="11263"/>
                  </a:cubicBezTo>
                  <a:cubicBezTo>
                    <a:pt x="6894" y="10716"/>
                    <a:pt x="6704" y="10156"/>
                    <a:pt x="6561" y="9573"/>
                  </a:cubicBezTo>
                  <a:cubicBezTo>
                    <a:pt x="6263" y="8180"/>
                    <a:pt x="6561" y="6739"/>
                    <a:pt x="6989" y="5382"/>
                  </a:cubicBezTo>
                  <a:cubicBezTo>
                    <a:pt x="7251" y="4536"/>
                    <a:pt x="7561" y="3715"/>
                    <a:pt x="7811" y="2881"/>
                  </a:cubicBezTo>
                  <a:cubicBezTo>
                    <a:pt x="7918" y="2512"/>
                    <a:pt x="8204" y="1893"/>
                    <a:pt x="8156" y="1500"/>
                  </a:cubicBezTo>
                  <a:cubicBezTo>
                    <a:pt x="8097" y="1119"/>
                    <a:pt x="7739" y="1000"/>
                    <a:pt x="7335" y="881"/>
                  </a:cubicBezTo>
                  <a:cubicBezTo>
                    <a:pt x="6168" y="560"/>
                    <a:pt x="4989" y="262"/>
                    <a:pt x="3799" y="0"/>
                  </a:cubicBezTo>
                  <a:close/>
                </a:path>
              </a:pathLst>
            </a:custGeom>
            <a:solidFill>
              <a:srgbClr val="FFF3E7">
                <a:alpha val="5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2" name="Google Shape;592;p37"/>
            <p:cNvSpPr/>
            <p:nvPr/>
          </p:nvSpPr>
          <p:spPr>
            <a:xfrm>
              <a:off x="8157097" y="549762"/>
              <a:ext cx="755618" cy="371805"/>
            </a:xfrm>
            <a:custGeom>
              <a:avLst/>
              <a:gdLst/>
              <a:ahLst/>
              <a:cxnLst/>
              <a:rect l="l" t="t" r="r" b="b"/>
              <a:pathLst>
                <a:path w="16182" h="7962" extrusionOk="0">
                  <a:moveTo>
                    <a:pt x="417" y="1"/>
                  </a:moveTo>
                  <a:lnTo>
                    <a:pt x="417" y="1"/>
                  </a:lnTo>
                  <a:cubicBezTo>
                    <a:pt x="1" y="1084"/>
                    <a:pt x="191" y="2310"/>
                    <a:pt x="798" y="3275"/>
                  </a:cubicBezTo>
                  <a:cubicBezTo>
                    <a:pt x="1858" y="4954"/>
                    <a:pt x="3418" y="5882"/>
                    <a:pt x="5239" y="6620"/>
                  </a:cubicBezTo>
                  <a:cubicBezTo>
                    <a:pt x="6490" y="7132"/>
                    <a:pt x="7775" y="7585"/>
                    <a:pt x="9109" y="7811"/>
                  </a:cubicBezTo>
                  <a:cubicBezTo>
                    <a:pt x="9683" y="7911"/>
                    <a:pt x="10261" y="7962"/>
                    <a:pt x="10838" y="7962"/>
                  </a:cubicBezTo>
                  <a:cubicBezTo>
                    <a:pt x="11362" y="7962"/>
                    <a:pt x="11886" y="7920"/>
                    <a:pt x="12407" y="7835"/>
                  </a:cubicBezTo>
                  <a:cubicBezTo>
                    <a:pt x="14038" y="7537"/>
                    <a:pt x="15479" y="6692"/>
                    <a:pt x="16181" y="4989"/>
                  </a:cubicBezTo>
                  <a:lnTo>
                    <a:pt x="16181" y="4989"/>
                  </a:lnTo>
                  <a:cubicBezTo>
                    <a:pt x="15567" y="5197"/>
                    <a:pt x="14911" y="5276"/>
                    <a:pt x="14247" y="5276"/>
                  </a:cubicBezTo>
                  <a:cubicBezTo>
                    <a:pt x="13355" y="5276"/>
                    <a:pt x="12449" y="5134"/>
                    <a:pt x="11609" y="4977"/>
                  </a:cubicBezTo>
                  <a:cubicBezTo>
                    <a:pt x="10014" y="4668"/>
                    <a:pt x="8442" y="4215"/>
                    <a:pt x="6930" y="3644"/>
                  </a:cubicBezTo>
                  <a:cubicBezTo>
                    <a:pt x="4537" y="2775"/>
                    <a:pt x="2096" y="2013"/>
                    <a:pt x="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3" name="Google Shape;593;p37"/>
            <p:cNvSpPr/>
            <p:nvPr/>
          </p:nvSpPr>
          <p:spPr>
            <a:xfrm>
              <a:off x="8322951" y="747487"/>
              <a:ext cx="28951" cy="87371"/>
            </a:xfrm>
            <a:custGeom>
              <a:avLst/>
              <a:gdLst/>
              <a:ahLst/>
              <a:cxnLst/>
              <a:rect l="l" t="t" r="r" b="b"/>
              <a:pathLst>
                <a:path w="620" h="1871" extrusionOk="0">
                  <a:moveTo>
                    <a:pt x="286" y="1"/>
                  </a:moveTo>
                  <a:cubicBezTo>
                    <a:pt x="83" y="287"/>
                    <a:pt x="0" y="656"/>
                    <a:pt x="60" y="1013"/>
                  </a:cubicBezTo>
                  <a:cubicBezTo>
                    <a:pt x="83" y="1192"/>
                    <a:pt x="143" y="1358"/>
                    <a:pt x="226" y="1513"/>
                  </a:cubicBezTo>
                  <a:cubicBezTo>
                    <a:pt x="274" y="1596"/>
                    <a:pt x="322" y="1668"/>
                    <a:pt x="381" y="1739"/>
                  </a:cubicBezTo>
                  <a:cubicBezTo>
                    <a:pt x="441" y="1811"/>
                    <a:pt x="524" y="1858"/>
                    <a:pt x="619" y="1870"/>
                  </a:cubicBezTo>
                  <a:cubicBezTo>
                    <a:pt x="512" y="1751"/>
                    <a:pt x="441" y="1596"/>
                    <a:pt x="405" y="1442"/>
                  </a:cubicBezTo>
                  <a:cubicBezTo>
                    <a:pt x="369" y="1287"/>
                    <a:pt x="333" y="1132"/>
                    <a:pt x="310" y="977"/>
                  </a:cubicBezTo>
                  <a:cubicBezTo>
                    <a:pt x="286" y="811"/>
                    <a:pt x="274" y="656"/>
                    <a:pt x="274" y="501"/>
                  </a:cubicBezTo>
                  <a:cubicBezTo>
                    <a:pt x="274" y="334"/>
                    <a:pt x="286" y="168"/>
                    <a:pt x="286"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4" name="Google Shape;594;p37"/>
            <p:cNvSpPr/>
            <p:nvPr/>
          </p:nvSpPr>
          <p:spPr>
            <a:xfrm>
              <a:off x="8366711" y="776618"/>
              <a:ext cx="20032" cy="74903"/>
            </a:xfrm>
            <a:custGeom>
              <a:avLst/>
              <a:gdLst/>
              <a:ahLst/>
              <a:cxnLst/>
              <a:rect l="l" t="t" r="r" b="b"/>
              <a:pathLst>
                <a:path w="429" h="1604" extrusionOk="0">
                  <a:moveTo>
                    <a:pt x="238" y="0"/>
                  </a:moveTo>
                  <a:cubicBezTo>
                    <a:pt x="155" y="119"/>
                    <a:pt x="96" y="250"/>
                    <a:pt x="60" y="405"/>
                  </a:cubicBezTo>
                  <a:cubicBezTo>
                    <a:pt x="0" y="691"/>
                    <a:pt x="24" y="1000"/>
                    <a:pt x="143" y="1274"/>
                  </a:cubicBezTo>
                  <a:cubicBezTo>
                    <a:pt x="179" y="1334"/>
                    <a:pt x="215" y="1405"/>
                    <a:pt x="250" y="1465"/>
                  </a:cubicBezTo>
                  <a:cubicBezTo>
                    <a:pt x="274" y="1500"/>
                    <a:pt x="298" y="1524"/>
                    <a:pt x="322" y="1548"/>
                  </a:cubicBezTo>
                  <a:cubicBezTo>
                    <a:pt x="334" y="1572"/>
                    <a:pt x="346" y="1584"/>
                    <a:pt x="369" y="1596"/>
                  </a:cubicBezTo>
                  <a:cubicBezTo>
                    <a:pt x="374" y="1601"/>
                    <a:pt x="385" y="1604"/>
                    <a:pt x="397" y="1604"/>
                  </a:cubicBezTo>
                  <a:cubicBezTo>
                    <a:pt x="413" y="1604"/>
                    <a:pt x="429" y="1598"/>
                    <a:pt x="429" y="1584"/>
                  </a:cubicBezTo>
                  <a:lnTo>
                    <a:pt x="429" y="1584"/>
                  </a:lnTo>
                  <a:cubicBezTo>
                    <a:pt x="422" y="1587"/>
                    <a:pt x="416" y="1589"/>
                    <a:pt x="411" y="1589"/>
                  </a:cubicBezTo>
                  <a:cubicBezTo>
                    <a:pt x="399" y="1589"/>
                    <a:pt x="393" y="1580"/>
                    <a:pt x="393" y="1572"/>
                  </a:cubicBezTo>
                  <a:cubicBezTo>
                    <a:pt x="381" y="1560"/>
                    <a:pt x="381" y="1536"/>
                    <a:pt x="381" y="1524"/>
                  </a:cubicBezTo>
                  <a:cubicBezTo>
                    <a:pt x="381" y="1489"/>
                    <a:pt x="369" y="1453"/>
                    <a:pt x="369" y="1417"/>
                  </a:cubicBezTo>
                  <a:lnTo>
                    <a:pt x="334" y="1215"/>
                  </a:lnTo>
                  <a:cubicBezTo>
                    <a:pt x="310" y="1084"/>
                    <a:pt x="298" y="953"/>
                    <a:pt x="286" y="822"/>
                  </a:cubicBezTo>
                  <a:cubicBezTo>
                    <a:pt x="262" y="691"/>
                    <a:pt x="262" y="560"/>
                    <a:pt x="250" y="417"/>
                  </a:cubicBezTo>
                  <a:cubicBezTo>
                    <a:pt x="250" y="286"/>
                    <a:pt x="250" y="143"/>
                    <a:pt x="238"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5" name="Google Shape;595;p37"/>
            <p:cNvSpPr/>
            <p:nvPr/>
          </p:nvSpPr>
          <p:spPr>
            <a:xfrm>
              <a:off x="8407028" y="788248"/>
              <a:ext cx="11720" cy="77331"/>
            </a:xfrm>
            <a:custGeom>
              <a:avLst/>
              <a:gdLst/>
              <a:ahLst/>
              <a:cxnLst/>
              <a:rect l="l" t="t" r="r" b="b"/>
              <a:pathLst>
                <a:path w="251" h="1656" extrusionOk="0">
                  <a:moveTo>
                    <a:pt x="251" y="1"/>
                  </a:moveTo>
                  <a:cubicBezTo>
                    <a:pt x="167" y="120"/>
                    <a:pt x="96" y="251"/>
                    <a:pt x="60" y="394"/>
                  </a:cubicBezTo>
                  <a:cubicBezTo>
                    <a:pt x="12" y="537"/>
                    <a:pt x="1" y="679"/>
                    <a:pt x="1" y="822"/>
                  </a:cubicBezTo>
                  <a:cubicBezTo>
                    <a:pt x="1" y="977"/>
                    <a:pt x="12" y="1120"/>
                    <a:pt x="60" y="1263"/>
                  </a:cubicBezTo>
                  <a:cubicBezTo>
                    <a:pt x="96" y="1406"/>
                    <a:pt x="155" y="1537"/>
                    <a:pt x="251" y="1656"/>
                  </a:cubicBezTo>
                  <a:lnTo>
                    <a:pt x="251" y="1227"/>
                  </a:lnTo>
                  <a:lnTo>
                    <a:pt x="251" y="822"/>
                  </a:lnTo>
                  <a:lnTo>
                    <a:pt x="251" y="429"/>
                  </a:lnTo>
                  <a:cubicBezTo>
                    <a:pt x="251" y="287"/>
                    <a:pt x="251" y="156"/>
                    <a:pt x="251"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6" name="Google Shape;596;p37"/>
            <p:cNvSpPr/>
            <p:nvPr/>
          </p:nvSpPr>
          <p:spPr>
            <a:xfrm>
              <a:off x="8450668" y="811081"/>
              <a:ext cx="14475" cy="67338"/>
            </a:xfrm>
            <a:custGeom>
              <a:avLst/>
              <a:gdLst/>
              <a:ahLst/>
              <a:cxnLst/>
              <a:rect l="l" t="t" r="r" b="b"/>
              <a:pathLst>
                <a:path w="310" h="1442" extrusionOk="0">
                  <a:moveTo>
                    <a:pt x="262" y="0"/>
                  </a:moveTo>
                  <a:cubicBezTo>
                    <a:pt x="191" y="108"/>
                    <a:pt x="143" y="227"/>
                    <a:pt x="107" y="346"/>
                  </a:cubicBezTo>
                  <a:cubicBezTo>
                    <a:pt x="36" y="584"/>
                    <a:pt x="0" y="822"/>
                    <a:pt x="0" y="1072"/>
                  </a:cubicBezTo>
                  <a:cubicBezTo>
                    <a:pt x="0" y="1191"/>
                    <a:pt x="12" y="1322"/>
                    <a:pt x="48" y="1441"/>
                  </a:cubicBezTo>
                  <a:cubicBezTo>
                    <a:pt x="107" y="1334"/>
                    <a:pt x="167" y="1215"/>
                    <a:pt x="203" y="1096"/>
                  </a:cubicBezTo>
                  <a:cubicBezTo>
                    <a:pt x="238" y="977"/>
                    <a:pt x="262" y="858"/>
                    <a:pt x="274" y="739"/>
                  </a:cubicBezTo>
                  <a:cubicBezTo>
                    <a:pt x="298" y="620"/>
                    <a:pt x="310" y="500"/>
                    <a:pt x="298" y="381"/>
                  </a:cubicBezTo>
                  <a:cubicBezTo>
                    <a:pt x="310" y="250"/>
                    <a:pt x="286" y="120"/>
                    <a:pt x="262"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7" name="Google Shape;597;p37"/>
            <p:cNvSpPr/>
            <p:nvPr/>
          </p:nvSpPr>
          <p:spPr>
            <a:xfrm>
              <a:off x="8500118" y="826071"/>
              <a:ext cx="17837" cy="67338"/>
            </a:xfrm>
            <a:custGeom>
              <a:avLst/>
              <a:gdLst/>
              <a:ahLst/>
              <a:cxnLst/>
              <a:rect l="l" t="t" r="r" b="b"/>
              <a:pathLst>
                <a:path w="382" h="1442" extrusionOk="0">
                  <a:moveTo>
                    <a:pt x="298" y="1"/>
                  </a:moveTo>
                  <a:cubicBezTo>
                    <a:pt x="251" y="120"/>
                    <a:pt x="215" y="239"/>
                    <a:pt x="179" y="370"/>
                  </a:cubicBezTo>
                  <a:cubicBezTo>
                    <a:pt x="156" y="489"/>
                    <a:pt x="132" y="596"/>
                    <a:pt x="108" y="715"/>
                  </a:cubicBezTo>
                  <a:cubicBezTo>
                    <a:pt x="84" y="834"/>
                    <a:pt x="60" y="953"/>
                    <a:pt x="37" y="1072"/>
                  </a:cubicBezTo>
                  <a:cubicBezTo>
                    <a:pt x="25" y="1192"/>
                    <a:pt x="13" y="1322"/>
                    <a:pt x="1" y="1442"/>
                  </a:cubicBezTo>
                  <a:cubicBezTo>
                    <a:pt x="96" y="1346"/>
                    <a:pt x="167" y="1251"/>
                    <a:pt x="227" y="1132"/>
                  </a:cubicBezTo>
                  <a:cubicBezTo>
                    <a:pt x="334" y="894"/>
                    <a:pt x="382" y="644"/>
                    <a:pt x="370" y="382"/>
                  </a:cubicBezTo>
                  <a:cubicBezTo>
                    <a:pt x="370" y="251"/>
                    <a:pt x="346" y="120"/>
                    <a:pt x="298"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8" name="Google Shape;598;p37"/>
            <p:cNvSpPr/>
            <p:nvPr/>
          </p:nvSpPr>
          <p:spPr>
            <a:xfrm>
              <a:off x="8544058" y="839426"/>
              <a:ext cx="19519" cy="62902"/>
            </a:xfrm>
            <a:custGeom>
              <a:avLst/>
              <a:gdLst/>
              <a:ahLst/>
              <a:cxnLst/>
              <a:rect l="l" t="t" r="r" b="b"/>
              <a:pathLst>
                <a:path w="418" h="1347" extrusionOk="0">
                  <a:moveTo>
                    <a:pt x="369" y="1"/>
                  </a:moveTo>
                  <a:cubicBezTo>
                    <a:pt x="310" y="108"/>
                    <a:pt x="262" y="215"/>
                    <a:pt x="215" y="334"/>
                  </a:cubicBezTo>
                  <a:cubicBezTo>
                    <a:pt x="179" y="441"/>
                    <a:pt x="143" y="548"/>
                    <a:pt x="119" y="655"/>
                  </a:cubicBezTo>
                  <a:cubicBezTo>
                    <a:pt x="84" y="763"/>
                    <a:pt x="60" y="870"/>
                    <a:pt x="48" y="989"/>
                  </a:cubicBezTo>
                  <a:cubicBezTo>
                    <a:pt x="12" y="1108"/>
                    <a:pt x="0" y="1227"/>
                    <a:pt x="0" y="1346"/>
                  </a:cubicBezTo>
                  <a:cubicBezTo>
                    <a:pt x="96" y="1263"/>
                    <a:pt x="167" y="1156"/>
                    <a:pt x="227" y="1048"/>
                  </a:cubicBezTo>
                  <a:cubicBezTo>
                    <a:pt x="286" y="941"/>
                    <a:pt x="322" y="834"/>
                    <a:pt x="358" y="715"/>
                  </a:cubicBezTo>
                  <a:cubicBezTo>
                    <a:pt x="393" y="608"/>
                    <a:pt x="405" y="489"/>
                    <a:pt x="405" y="370"/>
                  </a:cubicBezTo>
                  <a:cubicBezTo>
                    <a:pt x="417" y="239"/>
                    <a:pt x="405" y="120"/>
                    <a:pt x="369"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9" name="Google Shape;599;p37"/>
            <p:cNvSpPr/>
            <p:nvPr/>
          </p:nvSpPr>
          <p:spPr>
            <a:xfrm>
              <a:off x="8592434" y="847785"/>
              <a:ext cx="24515" cy="65096"/>
            </a:xfrm>
            <a:custGeom>
              <a:avLst/>
              <a:gdLst/>
              <a:ahLst/>
              <a:cxnLst/>
              <a:rect l="l" t="t" r="r" b="b"/>
              <a:pathLst>
                <a:path w="525" h="1394" extrusionOk="0">
                  <a:moveTo>
                    <a:pt x="465" y="0"/>
                  </a:moveTo>
                  <a:cubicBezTo>
                    <a:pt x="405" y="119"/>
                    <a:pt x="357" y="238"/>
                    <a:pt x="322" y="357"/>
                  </a:cubicBezTo>
                  <a:cubicBezTo>
                    <a:pt x="274" y="465"/>
                    <a:pt x="238" y="572"/>
                    <a:pt x="203" y="691"/>
                  </a:cubicBezTo>
                  <a:cubicBezTo>
                    <a:pt x="167" y="798"/>
                    <a:pt x="119" y="917"/>
                    <a:pt x="95" y="1024"/>
                  </a:cubicBezTo>
                  <a:cubicBezTo>
                    <a:pt x="48" y="1143"/>
                    <a:pt x="24" y="1274"/>
                    <a:pt x="0" y="1393"/>
                  </a:cubicBezTo>
                  <a:cubicBezTo>
                    <a:pt x="107" y="1322"/>
                    <a:pt x="191" y="1215"/>
                    <a:pt x="262" y="1108"/>
                  </a:cubicBezTo>
                  <a:cubicBezTo>
                    <a:pt x="334" y="1000"/>
                    <a:pt x="393" y="893"/>
                    <a:pt x="441" y="762"/>
                  </a:cubicBezTo>
                  <a:cubicBezTo>
                    <a:pt x="476" y="643"/>
                    <a:pt x="500" y="512"/>
                    <a:pt x="512" y="393"/>
                  </a:cubicBezTo>
                  <a:cubicBezTo>
                    <a:pt x="524" y="262"/>
                    <a:pt x="500" y="131"/>
                    <a:pt x="465"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0" name="Google Shape;600;p37"/>
            <p:cNvSpPr/>
            <p:nvPr/>
          </p:nvSpPr>
          <p:spPr>
            <a:xfrm>
              <a:off x="8641884" y="856097"/>
              <a:ext cx="21200" cy="62902"/>
            </a:xfrm>
            <a:custGeom>
              <a:avLst/>
              <a:gdLst/>
              <a:ahLst/>
              <a:cxnLst/>
              <a:rect l="l" t="t" r="r" b="b"/>
              <a:pathLst>
                <a:path w="454" h="1347" extrusionOk="0">
                  <a:moveTo>
                    <a:pt x="394" y="1"/>
                  </a:moveTo>
                  <a:cubicBezTo>
                    <a:pt x="346" y="108"/>
                    <a:pt x="299" y="227"/>
                    <a:pt x="263" y="334"/>
                  </a:cubicBezTo>
                  <a:cubicBezTo>
                    <a:pt x="227" y="453"/>
                    <a:pt x="191" y="560"/>
                    <a:pt x="156" y="668"/>
                  </a:cubicBezTo>
                  <a:cubicBezTo>
                    <a:pt x="132" y="775"/>
                    <a:pt x="96" y="882"/>
                    <a:pt x="72" y="1001"/>
                  </a:cubicBezTo>
                  <a:cubicBezTo>
                    <a:pt x="37" y="1108"/>
                    <a:pt x="13" y="1227"/>
                    <a:pt x="1" y="1346"/>
                  </a:cubicBezTo>
                  <a:cubicBezTo>
                    <a:pt x="96" y="1275"/>
                    <a:pt x="179" y="1180"/>
                    <a:pt x="251" y="1072"/>
                  </a:cubicBezTo>
                  <a:cubicBezTo>
                    <a:pt x="310" y="965"/>
                    <a:pt x="358" y="858"/>
                    <a:pt x="394" y="739"/>
                  </a:cubicBezTo>
                  <a:cubicBezTo>
                    <a:pt x="430" y="620"/>
                    <a:pt x="453" y="489"/>
                    <a:pt x="453" y="370"/>
                  </a:cubicBezTo>
                  <a:cubicBezTo>
                    <a:pt x="453" y="239"/>
                    <a:pt x="430" y="120"/>
                    <a:pt x="394"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1" name="Google Shape;601;p37"/>
            <p:cNvSpPr/>
            <p:nvPr/>
          </p:nvSpPr>
          <p:spPr>
            <a:xfrm>
              <a:off x="8679147" y="860020"/>
              <a:ext cx="27270" cy="60613"/>
            </a:xfrm>
            <a:custGeom>
              <a:avLst/>
              <a:gdLst/>
              <a:ahLst/>
              <a:cxnLst/>
              <a:rect l="l" t="t" r="r" b="b"/>
              <a:pathLst>
                <a:path w="584" h="1298" extrusionOk="0">
                  <a:moveTo>
                    <a:pt x="477" y="0"/>
                  </a:moveTo>
                  <a:cubicBezTo>
                    <a:pt x="441" y="131"/>
                    <a:pt x="405" y="250"/>
                    <a:pt x="382" y="357"/>
                  </a:cubicBezTo>
                  <a:cubicBezTo>
                    <a:pt x="346" y="476"/>
                    <a:pt x="322" y="584"/>
                    <a:pt x="286" y="691"/>
                  </a:cubicBezTo>
                  <a:cubicBezTo>
                    <a:pt x="263" y="798"/>
                    <a:pt x="215" y="893"/>
                    <a:pt x="179" y="1000"/>
                  </a:cubicBezTo>
                  <a:cubicBezTo>
                    <a:pt x="132" y="1107"/>
                    <a:pt x="72" y="1203"/>
                    <a:pt x="1" y="1298"/>
                  </a:cubicBezTo>
                  <a:cubicBezTo>
                    <a:pt x="132" y="1274"/>
                    <a:pt x="251" y="1203"/>
                    <a:pt x="334" y="1107"/>
                  </a:cubicBezTo>
                  <a:cubicBezTo>
                    <a:pt x="429" y="1000"/>
                    <a:pt x="489" y="881"/>
                    <a:pt x="524" y="762"/>
                  </a:cubicBezTo>
                  <a:cubicBezTo>
                    <a:pt x="560" y="631"/>
                    <a:pt x="584" y="500"/>
                    <a:pt x="572" y="381"/>
                  </a:cubicBezTo>
                  <a:cubicBezTo>
                    <a:pt x="572" y="250"/>
                    <a:pt x="536" y="119"/>
                    <a:pt x="477"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2" name="Google Shape;602;p37"/>
            <p:cNvSpPr/>
            <p:nvPr/>
          </p:nvSpPr>
          <p:spPr>
            <a:xfrm>
              <a:off x="8714728" y="865577"/>
              <a:ext cx="31192" cy="53982"/>
            </a:xfrm>
            <a:custGeom>
              <a:avLst/>
              <a:gdLst/>
              <a:ahLst/>
              <a:cxnLst/>
              <a:rect l="l" t="t" r="r" b="b"/>
              <a:pathLst>
                <a:path w="668" h="1156" extrusionOk="0">
                  <a:moveTo>
                    <a:pt x="572" y="0"/>
                  </a:moveTo>
                  <a:lnTo>
                    <a:pt x="477" y="334"/>
                  </a:lnTo>
                  <a:cubicBezTo>
                    <a:pt x="441" y="441"/>
                    <a:pt x="405" y="536"/>
                    <a:pt x="370" y="631"/>
                  </a:cubicBezTo>
                  <a:cubicBezTo>
                    <a:pt x="322" y="715"/>
                    <a:pt x="274" y="810"/>
                    <a:pt x="215" y="893"/>
                  </a:cubicBezTo>
                  <a:cubicBezTo>
                    <a:pt x="155" y="988"/>
                    <a:pt x="84" y="1072"/>
                    <a:pt x="1" y="1155"/>
                  </a:cubicBezTo>
                  <a:cubicBezTo>
                    <a:pt x="132" y="1155"/>
                    <a:pt x="263" y="1108"/>
                    <a:pt x="358" y="1036"/>
                  </a:cubicBezTo>
                  <a:cubicBezTo>
                    <a:pt x="465" y="953"/>
                    <a:pt x="536" y="857"/>
                    <a:pt x="596" y="738"/>
                  </a:cubicBezTo>
                  <a:cubicBezTo>
                    <a:pt x="644" y="619"/>
                    <a:pt x="667" y="488"/>
                    <a:pt x="667" y="369"/>
                  </a:cubicBezTo>
                  <a:cubicBezTo>
                    <a:pt x="667" y="238"/>
                    <a:pt x="632" y="119"/>
                    <a:pt x="572"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3" name="Google Shape;603;p37"/>
            <p:cNvSpPr/>
            <p:nvPr/>
          </p:nvSpPr>
          <p:spPr>
            <a:xfrm>
              <a:off x="8759229" y="855537"/>
              <a:ext cx="27270" cy="57905"/>
            </a:xfrm>
            <a:custGeom>
              <a:avLst/>
              <a:gdLst/>
              <a:ahLst/>
              <a:cxnLst/>
              <a:rect l="l" t="t" r="r" b="b"/>
              <a:pathLst>
                <a:path w="584" h="1240" extrusionOk="0">
                  <a:moveTo>
                    <a:pt x="512" y="1"/>
                  </a:moveTo>
                  <a:cubicBezTo>
                    <a:pt x="464" y="108"/>
                    <a:pt x="429" y="215"/>
                    <a:pt x="393" y="334"/>
                  </a:cubicBezTo>
                  <a:lnTo>
                    <a:pt x="286" y="644"/>
                  </a:lnTo>
                  <a:cubicBezTo>
                    <a:pt x="250" y="751"/>
                    <a:pt x="214" y="846"/>
                    <a:pt x="167" y="942"/>
                  </a:cubicBezTo>
                  <a:cubicBezTo>
                    <a:pt x="119" y="1049"/>
                    <a:pt x="60" y="1144"/>
                    <a:pt x="0" y="1239"/>
                  </a:cubicBezTo>
                  <a:cubicBezTo>
                    <a:pt x="119" y="1215"/>
                    <a:pt x="238" y="1156"/>
                    <a:pt x="322" y="1061"/>
                  </a:cubicBezTo>
                  <a:cubicBezTo>
                    <a:pt x="417" y="965"/>
                    <a:pt x="476" y="846"/>
                    <a:pt x="524" y="727"/>
                  </a:cubicBezTo>
                  <a:cubicBezTo>
                    <a:pt x="560" y="608"/>
                    <a:pt x="584" y="489"/>
                    <a:pt x="584" y="370"/>
                  </a:cubicBezTo>
                  <a:cubicBezTo>
                    <a:pt x="584" y="239"/>
                    <a:pt x="560" y="120"/>
                    <a:pt x="512"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4" name="Google Shape;604;p37"/>
            <p:cNvSpPr/>
            <p:nvPr/>
          </p:nvSpPr>
          <p:spPr>
            <a:xfrm>
              <a:off x="8793129" y="851661"/>
              <a:ext cx="23394" cy="51180"/>
            </a:xfrm>
            <a:custGeom>
              <a:avLst/>
              <a:gdLst/>
              <a:ahLst/>
              <a:cxnLst/>
              <a:rect l="l" t="t" r="r" b="b"/>
              <a:pathLst>
                <a:path w="501" h="1096" extrusionOk="0">
                  <a:moveTo>
                    <a:pt x="405" y="1"/>
                  </a:moveTo>
                  <a:cubicBezTo>
                    <a:pt x="358" y="96"/>
                    <a:pt x="322" y="191"/>
                    <a:pt x="298" y="286"/>
                  </a:cubicBezTo>
                  <a:lnTo>
                    <a:pt x="215" y="560"/>
                  </a:lnTo>
                  <a:cubicBezTo>
                    <a:pt x="179" y="644"/>
                    <a:pt x="143" y="727"/>
                    <a:pt x="108" y="822"/>
                  </a:cubicBezTo>
                  <a:cubicBezTo>
                    <a:pt x="72" y="905"/>
                    <a:pt x="36" y="989"/>
                    <a:pt x="0" y="1096"/>
                  </a:cubicBezTo>
                  <a:cubicBezTo>
                    <a:pt x="215" y="1025"/>
                    <a:pt x="381" y="858"/>
                    <a:pt x="441" y="644"/>
                  </a:cubicBezTo>
                  <a:cubicBezTo>
                    <a:pt x="489" y="536"/>
                    <a:pt x="500" y="429"/>
                    <a:pt x="489" y="310"/>
                  </a:cubicBezTo>
                  <a:cubicBezTo>
                    <a:pt x="489" y="203"/>
                    <a:pt x="453" y="96"/>
                    <a:pt x="405"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5" name="Google Shape;605;p37"/>
            <p:cNvSpPr/>
            <p:nvPr/>
          </p:nvSpPr>
          <p:spPr>
            <a:xfrm>
              <a:off x="8836509" y="844423"/>
              <a:ext cx="13355" cy="31754"/>
            </a:xfrm>
            <a:custGeom>
              <a:avLst/>
              <a:gdLst/>
              <a:ahLst/>
              <a:cxnLst/>
              <a:rect l="l" t="t" r="r" b="b"/>
              <a:pathLst>
                <a:path w="286" h="680" extrusionOk="0">
                  <a:moveTo>
                    <a:pt x="202" y="1"/>
                  </a:moveTo>
                  <a:cubicBezTo>
                    <a:pt x="155" y="48"/>
                    <a:pt x="119" y="96"/>
                    <a:pt x="83" y="156"/>
                  </a:cubicBezTo>
                  <a:cubicBezTo>
                    <a:pt x="60" y="203"/>
                    <a:pt x="36" y="263"/>
                    <a:pt x="24" y="310"/>
                  </a:cubicBezTo>
                  <a:cubicBezTo>
                    <a:pt x="12" y="370"/>
                    <a:pt x="12" y="429"/>
                    <a:pt x="12" y="489"/>
                  </a:cubicBezTo>
                  <a:cubicBezTo>
                    <a:pt x="0" y="548"/>
                    <a:pt x="12" y="620"/>
                    <a:pt x="24" y="679"/>
                  </a:cubicBezTo>
                  <a:cubicBezTo>
                    <a:pt x="95" y="656"/>
                    <a:pt x="143" y="608"/>
                    <a:pt x="191" y="548"/>
                  </a:cubicBezTo>
                  <a:cubicBezTo>
                    <a:pt x="226" y="501"/>
                    <a:pt x="250" y="441"/>
                    <a:pt x="274" y="382"/>
                  </a:cubicBezTo>
                  <a:cubicBezTo>
                    <a:pt x="286" y="310"/>
                    <a:pt x="286" y="251"/>
                    <a:pt x="274" y="191"/>
                  </a:cubicBezTo>
                  <a:cubicBezTo>
                    <a:pt x="274" y="120"/>
                    <a:pt x="238" y="48"/>
                    <a:pt x="202"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6" name="Google Shape;606;p37"/>
            <p:cNvSpPr/>
            <p:nvPr/>
          </p:nvSpPr>
          <p:spPr>
            <a:xfrm>
              <a:off x="8862004" y="836671"/>
              <a:ext cx="13448" cy="18305"/>
            </a:xfrm>
            <a:custGeom>
              <a:avLst/>
              <a:gdLst/>
              <a:ahLst/>
              <a:cxnLst/>
              <a:rect l="l" t="t" r="r" b="b"/>
              <a:pathLst>
                <a:path w="288" h="392" extrusionOk="0">
                  <a:moveTo>
                    <a:pt x="228" y="0"/>
                  </a:moveTo>
                  <a:cubicBezTo>
                    <a:pt x="180" y="12"/>
                    <a:pt x="145" y="36"/>
                    <a:pt x="109" y="60"/>
                  </a:cubicBezTo>
                  <a:cubicBezTo>
                    <a:pt x="73" y="83"/>
                    <a:pt x="61" y="119"/>
                    <a:pt x="49" y="155"/>
                  </a:cubicBezTo>
                  <a:cubicBezTo>
                    <a:pt x="37" y="179"/>
                    <a:pt x="26" y="214"/>
                    <a:pt x="37" y="250"/>
                  </a:cubicBezTo>
                  <a:cubicBezTo>
                    <a:pt x="0" y="332"/>
                    <a:pt x="66" y="391"/>
                    <a:pt x="132" y="391"/>
                  </a:cubicBezTo>
                  <a:cubicBezTo>
                    <a:pt x="171" y="391"/>
                    <a:pt x="210" y="370"/>
                    <a:pt x="228" y="322"/>
                  </a:cubicBezTo>
                  <a:cubicBezTo>
                    <a:pt x="252" y="298"/>
                    <a:pt x="264" y="262"/>
                    <a:pt x="276" y="238"/>
                  </a:cubicBezTo>
                  <a:cubicBezTo>
                    <a:pt x="288" y="203"/>
                    <a:pt x="288" y="167"/>
                    <a:pt x="276" y="131"/>
                  </a:cubicBezTo>
                  <a:cubicBezTo>
                    <a:pt x="276" y="83"/>
                    <a:pt x="252" y="36"/>
                    <a:pt x="228"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7" name="Google Shape;607;p37"/>
            <p:cNvSpPr/>
            <p:nvPr/>
          </p:nvSpPr>
          <p:spPr>
            <a:xfrm>
              <a:off x="8166037" y="324680"/>
              <a:ext cx="759494" cy="538282"/>
            </a:xfrm>
            <a:custGeom>
              <a:avLst/>
              <a:gdLst/>
              <a:ahLst/>
              <a:cxnLst/>
              <a:rect l="l" t="t" r="r" b="b"/>
              <a:pathLst>
                <a:path w="16265" h="11527" extrusionOk="0">
                  <a:moveTo>
                    <a:pt x="7191" y="0"/>
                  </a:moveTo>
                  <a:cubicBezTo>
                    <a:pt x="6946" y="0"/>
                    <a:pt x="6700" y="11"/>
                    <a:pt x="6454" y="34"/>
                  </a:cubicBezTo>
                  <a:cubicBezTo>
                    <a:pt x="3989" y="272"/>
                    <a:pt x="2430" y="1677"/>
                    <a:pt x="930" y="3499"/>
                  </a:cubicBezTo>
                  <a:cubicBezTo>
                    <a:pt x="537" y="3975"/>
                    <a:pt x="168" y="4523"/>
                    <a:pt x="120" y="5142"/>
                  </a:cubicBezTo>
                  <a:cubicBezTo>
                    <a:pt x="1" y="6630"/>
                    <a:pt x="1489" y="7797"/>
                    <a:pt x="2573" y="8559"/>
                  </a:cubicBezTo>
                  <a:cubicBezTo>
                    <a:pt x="3954" y="9535"/>
                    <a:pt x="5537" y="10214"/>
                    <a:pt x="7145" y="10714"/>
                  </a:cubicBezTo>
                  <a:cubicBezTo>
                    <a:pt x="8633" y="11167"/>
                    <a:pt x="10169" y="11512"/>
                    <a:pt x="11729" y="11524"/>
                  </a:cubicBezTo>
                  <a:cubicBezTo>
                    <a:pt x="11842" y="11526"/>
                    <a:pt x="11960" y="11527"/>
                    <a:pt x="12082" y="11527"/>
                  </a:cubicBezTo>
                  <a:cubicBezTo>
                    <a:pt x="13457" y="11527"/>
                    <a:pt x="15238" y="11359"/>
                    <a:pt x="15884" y="10035"/>
                  </a:cubicBezTo>
                  <a:cubicBezTo>
                    <a:pt x="16229" y="9321"/>
                    <a:pt x="16265" y="8476"/>
                    <a:pt x="16122" y="7678"/>
                  </a:cubicBezTo>
                  <a:cubicBezTo>
                    <a:pt x="15800" y="5880"/>
                    <a:pt x="14788" y="3868"/>
                    <a:pt x="13503" y="2558"/>
                  </a:cubicBezTo>
                  <a:cubicBezTo>
                    <a:pt x="12860" y="1915"/>
                    <a:pt x="12110" y="1380"/>
                    <a:pt x="11276" y="987"/>
                  </a:cubicBezTo>
                  <a:cubicBezTo>
                    <a:pt x="10009" y="368"/>
                    <a:pt x="8603" y="0"/>
                    <a:pt x="71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8" name="Google Shape;608;p37"/>
            <p:cNvSpPr/>
            <p:nvPr/>
          </p:nvSpPr>
          <p:spPr>
            <a:xfrm rot="1763781" flipH="1">
              <a:off x="8285270" y="740377"/>
              <a:ext cx="27270" cy="60613"/>
            </a:xfrm>
            <a:custGeom>
              <a:avLst/>
              <a:gdLst/>
              <a:ahLst/>
              <a:cxnLst/>
              <a:rect l="l" t="t" r="r" b="b"/>
              <a:pathLst>
                <a:path w="584" h="1298" extrusionOk="0">
                  <a:moveTo>
                    <a:pt x="477" y="0"/>
                  </a:moveTo>
                  <a:cubicBezTo>
                    <a:pt x="441" y="131"/>
                    <a:pt x="405" y="250"/>
                    <a:pt x="382" y="357"/>
                  </a:cubicBezTo>
                  <a:cubicBezTo>
                    <a:pt x="346" y="476"/>
                    <a:pt x="322" y="584"/>
                    <a:pt x="286" y="691"/>
                  </a:cubicBezTo>
                  <a:cubicBezTo>
                    <a:pt x="263" y="798"/>
                    <a:pt x="215" y="893"/>
                    <a:pt x="179" y="1000"/>
                  </a:cubicBezTo>
                  <a:cubicBezTo>
                    <a:pt x="132" y="1107"/>
                    <a:pt x="72" y="1203"/>
                    <a:pt x="1" y="1298"/>
                  </a:cubicBezTo>
                  <a:cubicBezTo>
                    <a:pt x="132" y="1274"/>
                    <a:pt x="251" y="1203"/>
                    <a:pt x="334" y="1107"/>
                  </a:cubicBezTo>
                  <a:cubicBezTo>
                    <a:pt x="429" y="1000"/>
                    <a:pt x="489" y="881"/>
                    <a:pt x="524" y="762"/>
                  </a:cubicBezTo>
                  <a:cubicBezTo>
                    <a:pt x="560" y="631"/>
                    <a:pt x="584" y="500"/>
                    <a:pt x="572" y="381"/>
                  </a:cubicBezTo>
                  <a:cubicBezTo>
                    <a:pt x="572" y="250"/>
                    <a:pt x="536" y="119"/>
                    <a:pt x="477"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9" name="Google Shape;609;p37"/>
            <p:cNvSpPr/>
            <p:nvPr/>
          </p:nvSpPr>
          <p:spPr>
            <a:xfrm rot="1763781" flipH="1">
              <a:off x="8250074" y="722043"/>
              <a:ext cx="31192" cy="53982"/>
            </a:xfrm>
            <a:custGeom>
              <a:avLst/>
              <a:gdLst/>
              <a:ahLst/>
              <a:cxnLst/>
              <a:rect l="l" t="t" r="r" b="b"/>
              <a:pathLst>
                <a:path w="668" h="1156" extrusionOk="0">
                  <a:moveTo>
                    <a:pt x="572" y="0"/>
                  </a:moveTo>
                  <a:lnTo>
                    <a:pt x="477" y="334"/>
                  </a:lnTo>
                  <a:cubicBezTo>
                    <a:pt x="441" y="441"/>
                    <a:pt x="405" y="536"/>
                    <a:pt x="370" y="631"/>
                  </a:cubicBezTo>
                  <a:cubicBezTo>
                    <a:pt x="322" y="715"/>
                    <a:pt x="274" y="810"/>
                    <a:pt x="215" y="893"/>
                  </a:cubicBezTo>
                  <a:cubicBezTo>
                    <a:pt x="155" y="988"/>
                    <a:pt x="84" y="1072"/>
                    <a:pt x="1" y="1155"/>
                  </a:cubicBezTo>
                  <a:cubicBezTo>
                    <a:pt x="132" y="1155"/>
                    <a:pt x="263" y="1108"/>
                    <a:pt x="358" y="1036"/>
                  </a:cubicBezTo>
                  <a:cubicBezTo>
                    <a:pt x="465" y="953"/>
                    <a:pt x="536" y="857"/>
                    <a:pt x="596" y="738"/>
                  </a:cubicBezTo>
                  <a:cubicBezTo>
                    <a:pt x="644" y="619"/>
                    <a:pt x="667" y="488"/>
                    <a:pt x="667" y="369"/>
                  </a:cubicBezTo>
                  <a:cubicBezTo>
                    <a:pt x="667" y="238"/>
                    <a:pt x="632" y="119"/>
                    <a:pt x="572"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0" name="Google Shape;610;p37"/>
            <p:cNvSpPr/>
            <p:nvPr/>
          </p:nvSpPr>
          <p:spPr>
            <a:xfrm rot="1763781" flipH="1">
              <a:off x="8218939" y="686613"/>
              <a:ext cx="27270" cy="57904"/>
            </a:xfrm>
            <a:custGeom>
              <a:avLst/>
              <a:gdLst/>
              <a:ahLst/>
              <a:cxnLst/>
              <a:rect l="l" t="t" r="r" b="b"/>
              <a:pathLst>
                <a:path w="584" h="1240" extrusionOk="0">
                  <a:moveTo>
                    <a:pt x="512" y="1"/>
                  </a:moveTo>
                  <a:cubicBezTo>
                    <a:pt x="464" y="108"/>
                    <a:pt x="429" y="215"/>
                    <a:pt x="393" y="334"/>
                  </a:cubicBezTo>
                  <a:lnTo>
                    <a:pt x="286" y="644"/>
                  </a:lnTo>
                  <a:cubicBezTo>
                    <a:pt x="250" y="751"/>
                    <a:pt x="214" y="846"/>
                    <a:pt x="167" y="942"/>
                  </a:cubicBezTo>
                  <a:cubicBezTo>
                    <a:pt x="119" y="1049"/>
                    <a:pt x="60" y="1144"/>
                    <a:pt x="0" y="1239"/>
                  </a:cubicBezTo>
                  <a:cubicBezTo>
                    <a:pt x="119" y="1215"/>
                    <a:pt x="238" y="1156"/>
                    <a:pt x="322" y="1061"/>
                  </a:cubicBezTo>
                  <a:cubicBezTo>
                    <a:pt x="417" y="965"/>
                    <a:pt x="476" y="846"/>
                    <a:pt x="524" y="727"/>
                  </a:cubicBezTo>
                  <a:cubicBezTo>
                    <a:pt x="560" y="608"/>
                    <a:pt x="584" y="489"/>
                    <a:pt x="584" y="370"/>
                  </a:cubicBezTo>
                  <a:cubicBezTo>
                    <a:pt x="584" y="239"/>
                    <a:pt x="560" y="120"/>
                    <a:pt x="512"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1" name="Google Shape;611;p37"/>
            <p:cNvSpPr/>
            <p:nvPr/>
          </p:nvSpPr>
          <p:spPr>
            <a:xfrm rot="1763781" flipH="1">
              <a:off x="8197782" y="666780"/>
              <a:ext cx="23394" cy="51180"/>
            </a:xfrm>
            <a:custGeom>
              <a:avLst/>
              <a:gdLst/>
              <a:ahLst/>
              <a:cxnLst/>
              <a:rect l="l" t="t" r="r" b="b"/>
              <a:pathLst>
                <a:path w="501" h="1096" extrusionOk="0">
                  <a:moveTo>
                    <a:pt x="405" y="1"/>
                  </a:moveTo>
                  <a:cubicBezTo>
                    <a:pt x="358" y="96"/>
                    <a:pt x="322" y="191"/>
                    <a:pt x="298" y="286"/>
                  </a:cubicBezTo>
                  <a:lnTo>
                    <a:pt x="215" y="560"/>
                  </a:lnTo>
                  <a:cubicBezTo>
                    <a:pt x="179" y="644"/>
                    <a:pt x="143" y="727"/>
                    <a:pt x="108" y="822"/>
                  </a:cubicBezTo>
                  <a:cubicBezTo>
                    <a:pt x="72" y="905"/>
                    <a:pt x="36" y="989"/>
                    <a:pt x="0" y="1096"/>
                  </a:cubicBezTo>
                  <a:cubicBezTo>
                    <a:pt x="215" y="1025"/>
                    <a:pt x="381" y="858"/>
                    <a:pt x="441" y="644"/>
                  </a:cubicBezTo>
                  <a:cubicBezTo>
                    <a:pt x="489" y="536"/>
                    <a:pt x="500" y="429"/>
                    <a:pt x="489" y="310"/>
                  </a:cubicBezTo>
                  <a:cubicBezTo>
                    <a:pt x="489" y="203"/>
                    <a:pt x="453" y="96"/>
                    <a:pt x="405"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2" name="Google Shape;612;p37"/>
            <p:cNvSpPr/>
            <p:nvPr/>
          </p:nvSpPr>
          <p:spPr>
            <a:xfrm rot="1763781" flipH="1">
              <a:off x="8181875" y="650671"/>
              <a:ext cx="13355" cy="31754"/>
            </a:xfrm>
            <a:custGeom>
              <a:avLst/>
              <a:gdLst/>
              <a:ahLst/>
              <a:cxnLst/>
              <a:rect l="l" t="t" r="r" b="b"/>
              <a:pathLst>
                <a:path w="286" h="680" extrusionOk="0">
                  <a:moveTo>
                    <a:pt x="202" y="1"/>
                  </a:moveTo>
                  <a:cubicBezTo>
                    <a:pt x="155" y="48"/>
                    <a:pt x="119" y="96"/>
                    <a:pt x="83" y="156"/>
                  </a:cubicBezTo>
                  <a:cubicBezTo>
                    <a:pt x="60" y="203"/>
                    <a:pt x="36" y="263"/>
                    <a:pt x="24" y="310"/>
                  </a:cubicBezTo>
                  <a:cubicBezTo>
                    <a:pt x="12" y="370"/>
                    <a:pt x="12" y="429"/>
                    <a:pt x="12" y="489"/>
                  </a:cubicBezTo>
                  <a:cubicBezTo>
                    <a:pt x="0" y="548"/>
                    <a:pt x="12" y="620"/>
                    <a:pt x="24" y="679"/>
                  </a:cubicBezTo>
                  <a:cubicBezTo>
                    <a:pt x="95" y="656"/>
                    <a:pt x="143" y="608"/>
                    <a:pt x="191" y="548"/>
                  </a:cubicBezTo>
                  <a:cubicBezTo>
                    <a:pt x="226" y="501"/>
                    <a:pt x="250" y="441"/>
                    <a:pt x="274" y="382"/>
                  </a:cubicBezTo>
                  <a:cubicBezTo>
                    <a:pt x="286" y="310"/>
                    <a:pt x="286" y="251"/>
                    <a:pt x="274" y="191"/>
                  </a:cubicBezTo>
                  <a:cubicBezTo>
                    <a:pt x="274" y="120"/>
                    <a:pt x="238" y="48"/>
                    <a:pt x="202"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3" name="Google Shape;613;p37"/>
            <p:cNvSpPr/>
            <p:nvPr/>
          </p:nvSpPr>
          <p:spPr>
            <a:xfrm rot="1763781" flipH="1">
              <a:off x="8169655" y="629021"/>
              <a:ext cx="13448" cy="18305"/>
            </a:xfrm>
            <a:custGeom>
              <a:avLst/>
              <a:gdLst/>
              <a:ahLst/>
              <a:cxnLst/>
              <a:rect l="l" t="t" r="r" b="b"/>
              <a:pathLst>
                <a:path w="288" h="392" extrusionOk="0">
                  <a:moveTo>
                    <a:pt x="228" y="0"/>
                  </a:moveTo>
                  <a:cubicBezTo>
                    <a:pt x="180" y="12"/>
                    <a:pt x="145" y="36"/>
                    <a:pt x="109" y="60"/>
                  </a:cubicBezTo>
                  <a:cubicBezTo>
                    <a:pt x="73" y="83"/>
                    <a:pt x="61" y="119"/>
                    <a:pt x="49" y="155"/>
                  </a:cubicBezTo>
                  <a:cubicBezTo>
                    <a:pt x="37" y="179"/>
                    <a:pt x="26" y="214"/>
                    <a:pt x="37" y="250"/>
                  </a:cubicBezTo>
                  <a:cubicBezTo>
                    <a:pt x="0" y="332"/>
                    <a:pt x="66" y="391"/>
                    <a:pt x="132" y="391"/>
                  </a:cubicBezTo>
                  <a:cubicBezTo>
                    <a:pt x="171" y="391"/>
                    <a:pt x="210" y="370"/>
                    <a:pt x="228" y="322"/>
                  </a:cubicBezTo>
                  <a:cubicBezTo>
                    <a:pt x="252" y="298"/>
                    <a:pt x="264" y="262"/>
                    <a:pt x="276" y="238"/>
                  </a:cubicBezTo>
                  <a:cubicBezTo>
                    <a:pt x="288" y="203"/>
                    <a:pt x="288" y="167"/>
                    <a:pt x="276" y="131"/>
                  </a:cubicBezTo>
                  <a:cubicBezTo>
                    <a:pt x="276" y="83"/>
                    <a:pt x="252" y="36"/>
                    <a:pt x="228"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4" name="Google Shape;614;p37"/>
            <p:cNvSpPr/>
            <p:nvPr/>
          </p:nvSpPr>
          <p:spPr>
            <a:xfrm>
              <a:off x="8157097" y="549762"/>
              <a:ext cx="755618" cy="371805"/>
            </a:xfrm>
            <a:custGeom>
              <a:avLst/>
              <a:gdLst/>
              <a:ahLst/>
              <a:cxnLst/>
              <a:rect l="l" t="t" r="r" b="b"/>
              <a:pathLst>
                <a:path w="16182" h="7962" extrusionOk="0">
                  <a:moveTo>
                    <a:pt x="417" y="1"/>
                  </a:moveTo>
                  <a:lnTo>
                    <a:pt x="417" y="1"/>
                  </a:lnTo>
                  <a:cubicBezTo>
                    <a:pt x="1" y="1084"/>
                    <a:pt x="191" y="2310"/>
                    <a:pt x="798" y="3275"/>
                  </a:cubicBezTo>
                  <a:cubicBezTo>
                    <a:pt x="1858" y="4954"/>
                    <a:pt x="3418" y="5882"/>
                    <a:pt x="5239" y="6620"/>
                  </a:cubicBezTo>
                  <a:cubicBezTo>
                    <a:pt x="6490" y="7132"/>
                    <a:pt x="7775" y="7585"/>
                    <a:pt x="9109" y="7811"/>
                  </a:cubicBezTo>
                  <a:cubicBezTo>
                    <a:pt x="9683" y="7911"/>
                    <a:pt x="10261" y="7962"/>
                    <a:pt x="10838" y="7962"/>
                  </a:cubicBezTo>
                  <a:cubicBezTo>
                    <a:pt x="11362" y="7962"/>
                    <a:pt x="11886" y="7920"/>
                    <a:pt x="12407" y="7835"/>
                  </a:cubicBezTo>
                  <a:cubicBezTo>
                    <a:pt x="14038" y="7537"/>
                    <a:pt x="15479" y="6692"/>
                    <a:pt x="16181" y="4989"/>
                  </a:cubicBezTo>
                  <a:lnTo>
                    <a:pt x="16181" y="4989"/>
                  </a:lnTo>
                  <a:cubicBezTo>
                    <a:pt x="15567" y="5197"/>
                    <a:pt x="14911" y="5276"/>
                    <a:pt x="14247" y="5276"/>
                  </a:cubicBezTo>
                  <a:cubicBezTo>
                    <a:pt x="13355" y="5276"/>
                    <a:pt x="12449" y="5134"/>
                    <a:pt x="11609" y="4977"/>
                  </a:cubicBezTo>
                  <a:cubicBezTo>
                    <a:pt x="10014" y="4668"/>
                    <a:pt x="8442" y="4215"/>
                    <a:pt x="6930" y="3644"/>
                  </a:cubicBezTo>
                  <a:cubicBezTo>
                    <a:pt x="4537" y="2775"/>
                    <a:pt x="2096" y="2013"/>
                    <a:pt x="417" y="1"/>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5" name="Google Shape;615;p37"/>
            <p:cNvSpPr/>
            <p:nvPr/>
          </p:nvSpPr>
          <p:spPr>
            <a:xfrm>
              <a:off x="8150419" y="324680"/>
              <a:ext cx="633838" cy="597121"/>
            </a:xfrm>
            <a:custGeom>
              <a:avLst/>
              <a:gdLst/>
              <a:ahLst/>
              <a:cxnLst/>
              <a:rect l="l" t="t" r="r" b="b"/>
              <a:pathLst>
                <a:path w="13574" h="12787" extrusionOk="0">
                  <a:moveTo>
                    <a:pt x="9091" y="11065"/>
                  </a:moveTo>
                  <a:cubicBezTo>
                    <a:pt x="9159" y="11093"/>
                    <a:pt x="9229" y="11119"/>
                    <a:pt x="9300" y="11143"/>
                  </a:cubicBezTo>
                  <a:cubicBezTo>
                    <a:pt x="9235" y="11120"/>
                    <a:pt x="9165" y="11094"/>
                    <a:pt x="9091" y="11065"/>
                  </a:cubicBezTo>
                  <a:close/>
                  <a:moveTo>
                    <a:pt x="12336" y="11881"/>
                  </a:moveTo>
                  <a:lnTo>
                    <a:pt x="12336" y="11881"/>
                  </a:lnTo>
                  <a:cubicBezTo>
                    <a:pt x="12336" y="11881"/>
                    <a:pt x="12336" y="11881"/>
                    <a:pt x="12336" y="11881"/>
                  </a:cubicBezTo>
                  <a:lnTo>
                    <a:pt x="12336" y="11881"/>
                  </a:lnTo>
                  <a:cubicBezTo>
                    <a:pt x="12336" y="11881"/>
                    <a:pt x="12336" y="11881"/>
                    <a:pt x="12336" y="11881"/>
                  </a:cubicBezTo>
                  <a:close/>
                  <a:moveTo>
                    <a:pt x="7559" y="0"/>
                  </a:moveTo>
                  <a:cubicBezTo>
                    <a:pt x="7314" y="0"/>
                    <a:pt x="7068" y="11"/>
                    <a:pt x="6823" y="34"/>
                  </a:cubicBezTo>
                  <a:cubicBezTo>
                    <a:pt x="4358" y="272"/>
                    <a:pt x="2811" y="1677"/>
                    <a:pt x="1310" y="3499"/>
                  </a:cubicBezTo>
                  <a:cubicBezTo>
                    <a:pt x="215" y="4832"/>
                    <a:pt x="1" y="6487"/>
                    <a:pt x="858" y="7999"/>
                  </a:cubicBezTo>
                  <a:cubicBezTo>
                    <a:pt x="1620" y="9345"/>
                    <a:pt x="3084" y="10464"/>
                    <a:pt x="4478" y="11107"/>
                  </a:cubicBezTo>
                  <a:cubicBezTo>
                    <a:pt x="6550" y="12060"/>
                    <a:pt x="8766" y="12786"/>
                    <a:pt x="11060" y="12786"/>
                  </a:cubicBezTo>
                  <a:cubicBezTo>
                    <a:pt x="11231" y="12786"/>
                    <a:pt x="11402" y="12782"/>
                    <a:pt x="11574" y="12774"/>
                  </a:cubicBezTo>
                  <a:cubicBezTo>
                    <a:pt x="12240" y="12738"/>
                    <a:pt x="13002" y="12595"/>
                    <a:pt x="13360" y="12024"/>
                  </a:cubicBezTo>
                  <a:lnTo>
                    <a:pt x="13360" y="12024"/>
                  </a:lnTo>
                  <a:cubicBezTo>
                    <a:pt x="13014" y="12286"/>
                    <a:pt x="12609" y="12440"/>
                    <a:pt x="12193" y="12488"/>
                  </a:cubicBezTo>
                  <a:cubicBezTo>
                    <a:pt x="12276" y="12298"/>
                    <a:pt x="12324" y="12095"/>
                    <a:pt x="12336" y="11881"/>
                  </a:cubicBezTo>
                  <a:lnTo>
                    <a:pt x="12336" y="11881"/>
                  </a:lnTo>
                  <a:cubicBezTo>
                    <a:pt x="12333" y="11906"/>
                    <a:pt x="10942" y="12381"/>
                    <a:pt x="10776" y="12417"/>
                  </a:cubicBezTo>
                  <a:lnTo>
                    <a:pt x="10907" y="11762"/>
                  </a:lnTo>
                  <a:lnTo>
                    <a:pt x="10907" y="11762"/>
                  </a:lnTo>
                  <a:cubicBezTo>
                    <a:pt x="10693" y="12119"/>
                    <a:pt x="10312" y="12345"/>
                    <a:pt x="9907" y="12381"/>
                  </a:cubicBezTo>
                  <a:cubicBezTo>
                    <a:pt x="9847" y="12381"/>
                    <a:pt x="9800" y="12369"/>
                    <a:pt x="9764" y="12345"/>
                  </a:cubicBezTo>
                  <a:cubicBezTo>
                    <a:pt x="9704" y="12286"/>
                    <a:pt x="9716" y="12214"/>
                    <a:pt x="9740" y="12143"/>
                  </a:cubicBezTo>
                  <a:cubicBezTo>
                    <a:pt x="9788" y="11940"/>
                    <a:pt x="9835" y="11738"/>
                    <a:pt x="9883" y="11548"/>
                  </a:cubicBezTo>
                  <a:lnTo>
                    <a:pt x="9883" y="11548"/>
                  </a:lnTo>
                  <a:cubicBezTo>
                    <a:pt x="9538" y="11929"/>
                    <a:pt x="9050" y="12167"/>
                    <a:pt x="8538" y="12202"/>
                  </a:cubicBezTo>
                  <a:cubicBezTo>
                    <a:pt x="8645" y="11976"/>
                    <a:pt x="8704" y="11726"/>
                    <a:pt x="8680" y="11476"/>
                  </a:cubicBezTo>
                  <a:lnTo>
                    <a:pt x="8680" y="11476"/>
                  </a:lnTo>
                  <a:cubicBezTo>
                    <a:pt x="8466" y="11667"/>
                    <a:pt x="8204" y="11809"/>
                    <a:pt x="7918" y="11869"/>
                  </a:cubicBezTo>
                  <a:cubicBezTo>
                    <a:pt x="7897" y="11873"/>
                    <a:pt x="7876" y="11876"/>
                    <a:pt x="7857" y="11876"/>
                  </a:cubicBezTo>
                  <a:cubicBezTo>
                    <a:pt x="7824" y="11876"/>
                    <a:pt x="7794" y="11868"/>
                    <a:pt x="7764" y="11845"/>
                  </a:cubicBezTo>
                  <a:cubicBezTo>
                    <a:pt x="7740" y="11809"/>
                    <a:pt x="7728" y="11762"/>
                    <a:pt x="7740" y="11714"/>
                  </a:cubicBezTo>
                  <a:lnTo>
                    <a:pt x="7776" y="11059"/>
                  </a:lnTo>
                  <a:lnTo>
                    <a:pt x="7776" y="11059"/>
                  </a:lnTo>
                  <a:cubicBezTo>
                    <a:pt x="7549" y="11155"/>
                    <a:pt x="7418" y="11417"/>
                    <a:pt x="7180" y="11476"/>
                  </a:cubicBezTo>
                  <a:cubicBezTo>
                    <a:pt x="7149" y="11483"/>
                    <a:pt x="7117" y="11487"/>
                    <a:pt x="7083" y="11487"/>
                  </a:cubicBezTo>
                  <a:cubicBezTo>
                    <a:pt x="6552" y="11487"/>
                    <a:pt x="5744" y="10642"/>
                    <a:pt x="5632" y="10262"/>
                  </a:cubicBezTo>
                  <a:cubicBezTo>
                    <a:pt x="5769" y="10208"/>
                    <a:pt x="5929" y="10185"/>
                    <a:pt x="6107" y="10185"/>
                  </a:cubicBezTo>
                  <a:cubicBezTo>
                    <a:pt x="6996" y="10185"/>
                    <a:pt x="8309" y="10765"/>
                    <a:pt x="9091" y="11065"/>
                  </a:cubicBezTo>
                  <a:lnTo>
                    <a:pt x="9091" y="11065"/>
                  </a:lnTo>
                  <a:cubicBezTo>
                    <a:pt x="7815" y="10543"/>
                    <a:pt x="6872" y="9284"/>
                    <a:pt x="6680" y="7928"/>
                  </a:cubicBezTo>
                  <a:cubicBezTo>
                    <a:pt x="6490" y="6487"/>
                    <a:pt x="7061" y="4975"/>
                    <a:pt x="8121" y="3975"/>
                  </a:cubicBezTo>
                  <a:cubicBezTo>
                    <a:pt x="9117" y="3077"/>
                    <a:pt x="10408" y="2591"/>
                    <a:pt x="11744" y="2591"/>
                  </a:cubicBezTo>
                  <a:cubicBezTo>
                    <a:pt x="11878" y="2591"/>
                    <a:pt x="12011" y="2596"/>
                    <a:pt x="12145" y="2606"/>
                  </a:cubicBezTo>
                  <a:cubicBezTo>
                    <a:pt x="12334" y="2619"/>
                    <a:pt x="12532" y="2638"/>
                    <a:pt x="12726" y="2638"/>
                  </a:cubicBezTo>
                  <a:cubicBezTo>
                    <a:pt x="13046" y="2638"/>
                    <a:pt x="13351" y="2587"/>
                    <a:pt x="13574" y="2380"/>
                  </a:cubicBezTo>
                  <a:cubicBezTo>
                    <a:pt x="13074" y="1761"/>
                    <a:pt x="12371" y="1344"/>
                    <a:pt x="11657" y="999"/>
                  </a:cubicBezTo>
                  <a:cubicBezTo>
                    <a:pt x="10379" y="370"/>
                    <a:pt x="8971" y="0"/>
                    <a:pt x="7559" y="0"/>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616" name="Google Shape;616;p37"/>
          <p:cNvGrpSpPr/>
          <p:nvPr/>
        </p:nvGrpSpPr>
        <p:grpSpPr>
          <a:xfrm>
            <a:off x="8294702" y="3903314"/>
            <a:ext cx="704322" cy="1124123"/>
            <a:chOff x="4065413" y="863738"/>
            <a:chExt cx="781538" cy="1247363"/>
          </a:xfrm>
        </p:grpSpPr>
        <p:sp>
          <p:nvSpPr>
            <p:cNvPr id="617" name="Google Shape;617;p37"/>
            <p:cNvSpPr/>
            <p:nvPr/>
          </p:nvSpPr>
          <p:spPr>
            <a:xfrm>
              <a:off x="4069150" y="863750"/>
              <a:ext cx="777800" cy="1247350"/>
            </a:xfrm>
            <a:custGeom>
              <a:avLst/>
              <a:gdLst/>
              <a:ahLst/>
              <a:cxnLst/>
              <a:rect l="l" t="t" r="r" b="b"/>
              <a:pathLst>
                <a:path w="31112" h="49894" extrusionOk="0">
                  <a:moveTo>
                    <a:pt x="12101" y="14752"/>
                  </a:moveTo>
                  <a:lnTo>
                    <a:pt x="12101" y="14752"/>
                  </a:lnTo>
                  <a:cubicBezTo>
                    <a:pt x="12100" y="14752"/>
                    <a:pt x="12098" y="14752"/>
                    <a:pt x="12097" y="14752"/>
                  </a:cubicBezTo>
                  <a:cubicBezTo>
                    <a:pt x="12098" y="14752"/>
                    <a:pt x="12100" y="14752"/>
                    <a:pt x="12101" y="14752"/>
                  </a:cubicBezTo>
                  <a:close/>
                  <a:moveTo>
                    <a:pt x="22348" y="0"/>
                  </a:moveTo>
                  <a:cubicBezTo>
                    <a:pt x="21300" y="131"/>
                    <a:pt x="20193" y="286"/>
                    <a:pt x="19360" y="953"/>
                  </a:cubicBezTo>
                  <a:cubicBezTo>
                    <a:pt x="19193" y="1084"/>
                    <a:pt x="19026" y="1310"/>
                    <a:pt x="19145" y="1489"/>
                  </a:cubicBezTo>
                  <a:cubicBezTo>
                    <a:pt x="19241" y="1596"/>
                    <a:pt x="19371" y="1643"/>
                    <a:pt x="19514" y="1643"/>
                  </a:cubicBezTo>
                  <a:lnTo>
                    <a:pt x="19872" y="1667"/>
                  </a:lnTo>
                  <a:lnTo>
                    <a:pt x="19907" y="1703"/>
                  </a:lnTo>
                  <a:cubicBezTo>
                    <a:pt x="20133" y="1953"/>
                    <a:pt x="20336" y="2215"/>
                    <a:pt x="20526" y="2501"/>
                  </a:cubicBezTo>
                  <a:cubicBezTo>
                    <a:pt x="21360" y="3870"/>
                    <a:pt x="21574" y="5537"/>
                    <a:pt x="21110" y="7073"/>
                  </a:cubicBezTo>
                  <a:lnTo>
                    <a:pt x="21098" y="7073"/>
                  </a:lnTo>
                  <a:cubicBezTo>
                    <a:pt x="20529" y="6856"/>
                    <a:pt x="19906" y="6701"/>
                    <a:pt x="19295" y="6701"/>
                  </a:cubicBezTo>
                  <a:cubicBezTo>
                    <a:pt x="19100" y="6701"/>
                    <a:pt x="18907" y="6717"/>
                    <a:pt x="18717" y="6751"/>
                  </a:cubicBezTo>
                  <a:cubicBezTo>
                    <a:pt x="18657" y="6763"/>
                    <a:pt x="18609" y="6775"/>
                    <a:pt x="18562" y="6787"/>
                  </a:cubicBezTo>
                  <a:lnTo>
                    <a:pt x="18550" y="6787"/>
                  </a:lnTo>
                  <a:cubicBezTo>
                    <a:pt x="18002" y="6930"/>
                    <a:pt x="17478" y="7180"/>
                    <a:pt x="17026" y="7525"/>
                  </a:cubicBezTo>
                  <a:cubicBezTo>
                    <a:pt x="16669" y="7799"/>
                    <a:pt x="16347" y="8096"/>
                    <a:pt x="16073" y="8442"/>
                  </a:cubicBezTo>
                  <a:cubicBezTo>
                    <a:pt x="15228" y="9466"/>
                    <a:pt x="14657" y="10752"/>
                    <a:pt x="14240" y="12002"/>
                  </a:cubicBezTo>
                  <a:cubicBezTo>
                    <a:pt x="13942" y="12895"/>
                    <a:pt x="13502" y="14407"/>
                    <a:pt x="12263" y="14419"/>
                  </a:cubicBezTo>
                  <a:cubicBezTo>
                    <a:pt x="12442" y="14419"/>
                    <a:pt x="12621" y="14407"/>
                    <a:pt x="12787" y="14383"/>
                  </a:cubicBezTo>
                  <a:lnTo>
                    <a:pt x="12787" y="14383"/>
                  </a:lnTo>
                  <a:cubicBezTo>
                    <a:pt x="12539" y="14572"/>
                    <a:pt x="12279" y="14738"/>
                    <a:pt x="12101" y="14752"/>
                  </a:cubicBezTo>
                  <a:lnTo>
                    <a:pt x="12101" y="14752"/>
                  </a:lnTo>
                  <a:cubicBezTo>
                    <a:pt x="12754" y="14704"/>
                    <a:pt x="13396" y="14549"/>
                    <a:pt x="14002" y="14312"/>
                  </a:cubicBezTo>
                  <a:lnTo>
                    <a:pt x="14002" y="14312"/>
                  </a:lnTo>
                  <a:cubicBezTo>
                    <a:pt x="13966" y="14419"/>
                    <a:pt x="13930" y="14526"/>
                    <a:pt x="13907" y="14633"/>
                  </a:cubicBezTo>
                  <a:cubicBezTo>
                    <a:pt x="13680" y="15074"/>
                    <a:pt x="13418" y="15502"/>
                    <a:pt x="13145" y="15919"/>
                  </a:cubicBezTo>
                  <a:cubicBezTo>
                    <a:pt x="13287" y="15859"/>
                    <a:pt x="13442" y="15800"/>
                    <a:pt x="13585" y="15728"/>
                  </a:cubicBezTo>
                  <a:lnTo>
                    <a:pt x="13585" y="15728"/>
                  </a:lnTo>
                  <a:cubicBezTo>
                    <a:pt x="13347" y="16633"/>
                    <a:pt x="13025" y="17502"/>
                    <a:pt x="12644" y="18360"/>
                  </a:cubicBezTo>
                  <a:cubicBezTo>
                    <a:pt x="10894" y="21991"/>
                    <a:pt x="7203" y="24218"/>
                    <a:pt x="4417" y="27135"/>
                  </a:cubicBezTo>
                  <a:cubicBezTo>
                    <a:pt x="1798" y="29837"/>
                    <a:pt x="143" y="33052"/>
                    <a:pt x="0" y="36624"/>
                  </a:cubicBezTo>
                  <a:lnTo>
                    <a:pt x="0" y="36779"/>
                  </a:lnTo>
                  <a:lnTo>
                    <a:pt x="0" y="36969"/>
                  </a:lnTo>
                  <a:lnTo>
                    <a:pt x="0" y="37231"/>
                  </a:lnTo>
                  <a:lnTo>
                    <a:pt x="0" y="37267"/>
                  </a:lnTo>
                  <a:cubicBezTo>
                    <a:pt x="0" y="38112"/>
                    <a:pt x="83" y="38946"/>
                    <a:pt x="250" y="39767"/>
                  </a:cubicBezTo>
                  <a:cubicBezTo>
                    <a:pt x="1060" y="43887"/>
                    <a:pt x="3846" y="47423"/>
                    <a:pt x="7775" y="48982"/>
                  </a:cubicBezTo>
                  <a:cubicBezTo>
                    <a:pt x="9321" y="49600"/>
                    <a:pt x="10974" y="49894"/>
                    <a:pt x="12633" y="49894"/>
                  </a:cubicBezTo>
                  <a:cubicBezTo>
                    <a:pt x="15484" y="49894"/>
                    <a:pt x="18355" y="49027"/>
                    <a:pt x="20741" y="47447"/>
                  </a:cubicBezTo>
                  <a:cubicBezTo>
                    <a:pt x="27527" y="42970"/>
                    <a:pt x="29778" y="34588"/>
                    <a:pt x="29539" y="26885"/>
                  </a:cubicBezTo>
                  <a:cubicBezTo>
                    <a:pt x="29516" y="26361"/>
                    <a:pt x="29492" y="25837"/>
                    <a:pt x="29456" y="25325"/>
                  </a:cubicBezTo>
                  <a:cubicBezTo>
                    <a:pt x="29266" y="22694"/>
                    <a:pt x="29004" y="20062"/>
                    <a:pt x="28408" y="17502"/>
                  </a:cubicBezTo>
                  <a:cubicBezTo>
                    <a:pt x="28230" y="16669"/>
                    <a:pt x="28004" y="15847"/>
                    <a:pt x="27730" y="15026"/>
                  </a:cubicBezTo>
                  <a:cubicBezTo>
                    <a:pt x="27670" y="14823"/>
                    <a:pt x="27587" y="14609"/>
                    <a:pt x="27515" y="14395"/>
                  </a:cubicBezTo>
                  <a:lnTo>
                    <a:pt x="27515" y="14395"/>
                  </a:lnTo>
                  <a:cubicBezTo>
                    <a:pt x="27834" y="14545"/>
                    <a:pt x="28191" y="14629"/>
                    <a:pt x="28542" y="14629"/>
                  </a:cubicBezTo>
                  <a:cubicBezTo>
                    <a:pt x="28860" y="14629"/>
                    <a:pt x="29172" y="14560"/>
                    <a:pt x="29444" y="14407"/>
                  </a:cubicBezTo>
                  <a:cubicBezTo>
                    <a:pt x="30004" y="14407"/>
                    <a:pt x="30563" y="14347"/>
                    <a:pt x="31111" y="14240"/>
                  </a:cubicBezTo>
                  <a:lnTo>
                    <a:pt x="31111" y="14240"/>
                  </a:lnTo>
                  <a:cubicBezTo>
                    <a:pt x="31096" y="14242"/>
                    <a:pt x="31081" y="14243"/>
                    <a:pt x="31064" y="14243"/>
                  </a:cubicBezTo>
                  <a:cubicBezTo>
                    <a:pt x="30654" y="14243"/>
                    <a:pt x="29850" y="13540"/>
                    <a:pt x="29587" y="13311"/>
                  </a:cubicBezTo>
                  <a:cubicBezTo>
                    <a:pt x="29111" y="12907"/>
                    <a:pt x="28766" y="12323"/>
                    <a:pt x="28444" y="11787"/>
                  </a:cubicBezTo>
                  <a:cubicBezTo>
                    <a:pt x="27742" y="10621"/>
                    <a:pt x="27134" y="9382"/>
                    <a:pt x="26170" y="8418"/>
                  </a:cubicBezTo>
                  <a:cubicBezTo>
                    <a:pt x="25301" y="7561"/>
                    <a:pt x="24194" y="6989"/>
                    <a:pt x="22991" y="6775"/>
                  </a:cubicBezTo>
                  <a:cubicBezTo>
                    <a:pt x="23229" y="4489"/>
                    <a:pt x="23443" y="2036"/>
                    <a:pt x="22348" y="0"/>
                  </a:cubicBezTo>
                  <a:close/>
                </a:path>
              </a:pathLst>
            </a:custGeom>
            <a:solidFill>
              <a:schemeClr val="accent1"/>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8" name="Google Shape;618;p37"/>
            <p:cNvSpPr/>
            <p:nvPr/>
          </p:nvSpPr>
          <p:spPr>
            <a:xfrm>
              <a:off x="4065425" y="863738"/>
              <a:ext cx="777800" cy="1247350"/>
            </a:xfrm>
            <a:custGeom>
              <a:avLst/>
              <a:gdLst/>
              <a:ahLst/>
              <a:cxnLst/>
              <a:rect l="l" t="t" r="r" b="b"/>
              <a:pathLst>
                <a:path w="31112" h="49894" extrusionOk="0">
                  <a:moveTo>
                    <a:pt x="12101" y="14752"/>
                  </a:moveTo>
                  <a:lnTo>
                    <a:pt x="12101" y="14752"/>
                  </a:lnTo>
                  <a:cubicBezTo>
                    <a:pt x="12100" y="14752"/>
                    <a:pt x="12098" y="14752"/>
                    <a:pt x="12097" y="14752"/>
                  </a:cubicBezTo>
                  <a:cubicBezTo>
                    <a:pt x="12098" y="14752"/>
                    <a:pt x="12100" y="14752"/>
                    <a:pt x="12101" y="14752"/>
                  </a:cubicBezTo>
                  <a:close/>
                  <a:moveTo>
                    <a:pt x="22348" y="0"/>
                  </a:moveTo>
                  <a:cubicBezTo>
                    <a:pt x="21300" y="131"/>
                    <a:pt x="20193" y="286"/>
                    <a:pt x="19360" y="953"/>
                  </a:cubicBezTo>
                  <a:cubicBezTo>
                    <a:pt x="19193" y="1084"/>
                    <a:pt x="19026" y="1310"/>
                    <a:pt x="19145" y="1489"/>
                  </a:cubicBezTo>
                  <a:cubicBezTo>
                    <a:pt x="19241" y="1596"/>
                    <a:pt x="19371" y="1643"/>
                    <a:pt x="19514" y="1643"/>
                  </a:cubicBezTo>
                  <a:lnTo>
                    <a:pt x="19872" y="1667"/>
                  </a:lnTo>
                  <a:lnTo>
                    <a:pt x="19907" y="1703"/>
                  </a:lnTo>
                  <a:cubicBezTo>
                    <a:pt x="20133" y="1953"/>
                    <a:pt x="20336" y="2215"/>
                    <a:pt x="20526" y="2501"/>
                  </a:cubicBezTo>
                  <a:cubicBezTo>
                    <a:pt x="21360" y="3870"/>
                    <a:pt x="21574" y="5537"/>
                    <a:pt x="21110" y="7073"/>
                  </a:cubicBezTo>
                  <a:lnTo>
                    <a:pt x="21098" y="7073"/>
                  </a:lnTo>
                  <a:cubicBezTo>
                    <a:pt x="20529" y="6856"/>
                    <a:pt x="19906" y="6701"/>
                    <a:pt x="19295" y="6701"/>
                  </a:cubicBezTo>
                  <a:cubicBezTo>
                    <a:pt x="19100" y="6701"/>
                    <a:pt x="18907" y="6717"/>
                    <a:pt x="18717" y="6751"/>
                  </a:cubicBezTo>
                  <a:cubicBezTo>
                    <a:pt x="18657" y="6763"/>
                    <a:pt x="18609" y="6775"/>
                    <a:pt x="18562" y="6787"/>
                  </a:cubicBezTo>
                  <a:lnTo>
                    <a:pt x="18550" y="6787"/>
                  </a:lnTo>
                  <a:cubicBezTo>
                    <a:pt x="18002" y="6930"/>
                    <a:pt x="17478" y="7180"/>
                    <a:pt x="17026" y="7525"/>
                  </a:cubicBezTo>
                  <a:cubicBezTo>
                    <a:pt x="16669" y="7799"/>
                    <a:pt x="16347" y="8096"/>
                    <a:pt x="16073" y="8442"/>
                  </a:cubicBezTo>
                  <a:cubicBezTo>
                    <a:pt x="15228" y="9466"/>
                    <a:pt x="14657" y="10752"/>
                    <a:pt x="14240" y="12002"/>
                  </a:cubicBezTo>
                  <a:cubicBezTo>
                    <a:pt x="13942" y="12895"/>
                    <a:pt x="13502" y="14407"/>
                    <a:pt x="12263" y="14419"/>
                  </a:cubicBezTo>
                  <a:cubicBezTo>
                    <a:pt x="12442" y="14419"/>
                    <a:pt x="12621" y="14407"/>
                    <a:pt x="12787" y="14383"/>
                  </a:cubicBezTo>
                  <a:lnTo>
                    <a:pt x="12787" y="14383"/>
                  </a:lnTo>
                  <a:cubicBezTo>
                    <a:pt x="12539" y="14572"/>
                    <a:pt x="12279" y="14738"/>
                    <a:pt x="12101" y="14752"/>
                  </a:cubicBezTo>
                  <a:lnTo>
                    <a:pt x="12101" y="14752"/>
                  </a:lnTo>
                  <a:cubicBezTo>
                    <a:pt x="12754" y="14704"/>
                    <a:pt x="13396" y="14549"/>
                    <a:pt x="14002" y="14312"/>
                  </a:cubicBezTo>
                  <a:lnTo>
                    <a:pt x="14002" y="14312"/>
                  </a:lnTo>
                  <a:cubicBezTo>
                    <a:pt x="13966" y="14419"/>
                    <a:pt x="13930" y="14526"/>
                    <a:pt x="13907" y="14633"/>
                  </a:cubicBezTo>
                  <a:cubicBezTo>
                    <a:pt x="13680" y="15074"/>
                    <a:pt x="13418" y="15502"/>
                    <a:pt x="13145" y="15919"/>
                  </a:cubicBezTo>
                  <a:cubicBezTo>
                    <a:pt x="13287" y="15859"/>
                    <a:pt x="13442" y="15800"/>
                    <a:pt x="13585" y="15728"/>
                  </a:cubicBezTo>
                  <a:lnTo>
                    <a:pt x="13585" y="15728"/>
                  </a:lnTo>
                  <a:cubicBezTo>
                    <a:pt x="13347" y="16633"/>
                    <a:pt x="13025" y="17502"/>
                    <a:pt x="12644" y="18360"/>
                  </a:cubicBezTo>
                  <a:cubicBezTo>
                    <a:pt x="10894" y="21991"/>
                    <a:pt x="7203" y="24218"/>
                    <a:pt x="4417" y="27135"/>
                  </a:cubicBezTo>
                  <a:cubicBezTo>
                    <a:pt x="1798" y="29837"/>
                    <a:pt x="143" y="33052"/>
                    <a:pt x="0" y="36624"/>
                  </a:cubicBezTo>
                  <a:lnTo>
                    <a:pt x="0" y="36779"/>
                  </a:lnTo>
                  <a:lnTo>
                    <a:pt x="0" y="36969"/>
                  </a:lnTo>
                  <a:lnTo>
                    <a:pt x="0" y="37231"/>
                  </a:lnTo>
                  <a:lnTo>
                    <a:pt x="0" y="37267"/>
                  </a:lnTo>
                  <a:cubicBezTo>
                    <a:pt x="0" y="38112"/>
                    <a:pt x="83" y="38946"/>
                    <a:pt x="250" y="39767"/>
                  </a:cubicBezTo>
                  <a:cubicBezTo>
                    <a:pt x="1060" y="43887"/>
                    <a:pt x="3846" y="47423"/>
                    <a:pt x="7775" y="48982"/>
                  </a:cubicBezTo>
                  <a:cubicBezTo>
                    <a:pt x="9321" y="49600"/>
                    <a:pt x="10974" y="49894"/>
                    <a:pt x="12633" y="49894"/>
                  </a:cubicBezTo>
                  <a:cubicBezTo>
                    <a:pt x="15484" y="49894"/>
                    <a:pt x="18355" y="49027"/>
                    <a:pt x="20741" y="47447"/>
                  </a:cubicBezTo>
                  <a:cubicBezTo>
                    <a:pt x="27527" y="42970"/>
                    <a:pt x="29778" y="34588"/>
                    <a:pt x="29539" y="26885"/>
                  </a:cubicBezTo>
                  <a:cubicBezTo>
                    <a:pt x="29516" y="26361"/>
                    <a:pt x="29492" y="25837"/>
                    <a:pt x="29456" y="25325"/>
                  </a:cubicBezTo>
                  <a:cubicBezTo>
                    <a:pt x="29266" y="22694"/>
                    <a:pt x="29004" y="20062"/>
                    <a:pt x="28408" y="17502"/>
                  </a:cubicBezTo>
                  <a:cubicBezTo>
                    <a:pt x="28230" y="16669"/>
                    <a:pt x="28004" y="15847"/>
                    <a:pt x="27730" y="15026"/>
                  </a:cubicBezTo>
                  <a:cubicBezTo>
                    <a:pt x="27670" y="14823"/>
                    <a:pt x="27587" y="14609"/>
                    <a:pt x="27515" y="14395"/>
                  </a:cubicBezTo>
                  <a:lnTo>
                    <a:pt x="27515" y="14395"/>
                  </a:lnTo>
                  <a:cubicBezTo>
                    <a:pt x="27834" y="14545"/>
                    <a:pt x="28191" y="14629"/>
                    <a:pt x="28542" y="14629"/>
                  </a:cubicBezTo>
                  <a:cubicBezTo>
                    <a:pt x="28860" y="14629"/>
                    <a:pt x="29172" y="14560"/>
                    <a:pt x="29444" y="14407"/>
                  </a:cubicBezTo>
                  <a:cubicBezTo>
                    <a:pt x="30004" y="14407"/>
                    <a:pt x="30563" y="14347"/>
                    <a:pt x="31111" y="14240"/>
                  </a:cubicBezTo>
                  <a:lnTo>
                    <a:pt x="31111" y="14240"/>
                  </a:lnTo>
                  <a:cubicBezTo>
                    <a:pt x="31096" y="14242"/>
                    <a:pt x="31081" y="14243"/>
                    <a:pt x="31064" y="14243"/>
                  </a:cubicBezTo>
                  <a:cubicBezTo>
                    <a:pt x="30654" y="14243"/>
                    <a:pt x="29850" y="13540"/>
                    <a:pt x="29587" y="13311"/>
                  </a:cubicBezTo>
                  <a:cubicBezTo>
                    <a:pt x="29111" y="12907"/>
                    <a:pt x="28766" y="12323"/>
                    <a:pt x="28444" y="11787"/>
                  </a:cubicBezTo>
                  <a:cubicBezTo>
                    <a:pt x="27742" y="10621"/>
                    <a:pt x="27134" y="9382"/>
                    <a:pt x="26170" y="8418"/>
                  </a:cubicBezTo>
                  <a:cubicBezTo>
                    <a:pt x="25301" y="7561"/>
                    <a:pt x="24194" y="6989"/>
                    <a:pt x="22991" y="6775"/>
                  </a:cubicBezTo>
                  <a:cubicBezTo>
                    <a:pt x="23229" y="4489"/>
                    <a:pt x="23443" y="2036"/>
                    <a:pt x="223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9" name="Google Shape;619;p37"/>
            <p:cNvSpPr/>
            <p:nvPr/>
          </p:nvSpPr>
          <p:spPr>
            <a:xfrm>
              <a:off x="4417100" y="1083700"/>
              <a:ext cx="81575" cy="145875"/>
            </a:xfrm>
            <a:custGeom>
              <a:avLst/>
              <a:gdLst/>
              <a:ahLst/>
              <a:cxnLst/>
              <a:rect l="l" t="t" r="r" b="b"/>
              <a:pathLst>
                <a:path w="3263" h="5835" extrusionOk="0">
                  <a:moveTo>
                    <a:pt x="3263" y="1"/>
                  </a:moveTo>
                  <a:lnTo>
                    <a:pt x="3263" y="1"/>
                  </a:lnTo>
                  <a:cubicBezTo>
                    <a:pt x="2275" y="870"/>
                    <a:pt x="1536" y="2061"/>
                    <a:pt x="941" y="3251"/>
                  </a:cubicBezTo>
                  <a:cubicBezTo>
                    <a:pt x="560" y="4085"/>
                    <a:pt x="239" y="4954"/>
                    <a:pt x="0" y="5835"/>
                  </a:cubicBezTo>
                  <a:cubicBezTo>
                    <a:pt x="631" y="4609"/>
                    <a:pt x="1132" y="3311"/>
                    <a:pt x="1798" y="2085"/>
                  </a:cubicBezTo>
                  <a:cubicBezTo>
                    <a:pt x="2191" y="1323"/>
                    <a:pt x="2691" y="620"/>
                    <a:pt x="3263" y="1"/>
                  </a:cubicBezTo>
                  <a:close/>
                </a:path>
              </a:pathLst>
            </a:custGeom>
            <a:solidFill>
              <a:srgbClr val="4337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0" name="Google Shape;620;p37"/>
            <p:cNvSpPr/>
            <p:nvPr/>
          </p:nvSpPr>
          <p:spPr>
            <a:xfrm>
              <a:off x="4398050" y="1229550"/>
              <a:ext cx="19075" cy="32175"/>
            </a:xfrm>
            <a:custGeom>
              <a:avLst/>
              <a:gdLst/>
              <a:ahLst/>
              <a:cxnLst/>
              <a:rect l="l" t="t" r="r" b="b"/>
              <a:pathLst>
                <a:path w="763" h="1287" extrusionOk="0">
                  <a:moveTo>
                    <a:pt x="762" y="1"/>
                  </a:moveTo>
                  <a:lnTo>
                    <a:pt x="762" y="1"/>
                  </a:lnTo>
                  <a:cubicBezTo>
                    <a:pt x="536" y="442"/>
                    <a:pt x="274" y="882"/>
                    <a:pt x="0" y="1287"/>
                  </a:cubicBezTo>
                  <a:cubicBezTo>
                    <a:pt x="143" y="1227"/>
                    <a:pt x="298" y="1168"/>
                    <a:pt x="441" y="1108"/>
                  </a:cubicBezTo>
                  <a:cubicBezTo>
                    <a:pt x="548" y="739"/>
                    <a:pt x="655" y="370"/>
                    <a:pt x="762" y="1"/>
                  </a:cubicBezTo>
                  <a:close/>
                </a:path>
              </a:pathLst>
            </a:custGeom>
            <a:solidFill>
              <a:srgbClr val="4337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1" name="Google Shape;621;p37"/>
            <p:cNvSpPr/>
            <p:nvPr/>
          </p:nvSpPr>
          <p:spPr>
            <a:xfrm>
              <a:off x="4065413" y="1046475"/>
              <a:ext cx="751600" cy="1060900"/>
            </a:xfrm>
            <a:custGeom>
              <a:avLst/>
              <a:gdLst/>
              <a:ahLst/>
              <a:cxnLst/>
              <a:rect l="l" t="t" r="r" b="b"/>
              <a:pathLst>
                <a:path w="30064" h="42436" extrusionOk="0">
                  <a:moveTo>
                    <a:pt x="20618" y="1"/>
                  </a:moveTo>
                  <a:cubicBezTo>
                    <a:pt x="20005" y="1"/>
                    <a:pt x="19359" y="128"/>
                    <a:pt x="18681" y="411"/>
                  </a:cubicBezTo>
                  <a:cubicBezTo>
                    <a:pt x="18133" y="650"/>
                    <a:pt x="17633" y="971"/>
                    <a:pt x="17193" y="1364"/>
                  </a:cubicBezTo>
                  <a:cubicBezTo>
                    <a:pt x="16609" y="1983"/>
                    <a:pt x="16121" y="2686"/>
                    <a:pt x="15716" y="3448"/>
                  </a:cubicBezTo>
                  <a:cubicBezTo>
                    <a:pt x="15061" y="4662"/>
                    <a:pt x="14561" y="5972"/>
                    <a:pt x="13918" y="7198"/>
                  </a:cubicBezTo>
                  <a:cubicBezTo>
                    <a:pt x="13811" y="7567"/>
                    <a:pt x="13704" y="7924"/>
                    <a:pt x="13597" y="8293"/>
                  </a:cubicBezTo>
                  <a:cubicBezTo>
                    <a:pt x="14788" y="7769"/>
                    <a:pt x="15907" y="7091"/>
                    <a:pt x="16919" y="6281"/>
                  </a:cubicBezTo>
                  <a:cubicBezTo>
                    <a:pt x="17597" y="8210"/>
                    <a:pt x="18062" y="10210"/>
                    <a:pt x="18324" y="12234"/>
                  </a:cubicBezTo>
                  <a:cubicBezTo>
                    <a:pt x="19860" y="10770"/>
                    <a:pt x="21253" y="9186"/>
                    <a:pt x="22515" y="7484"/>
                  </a:cubicBezTo>
                  <a:cubicBezTo>
                    <a:pt x="23705" y="8734"/>
                    <a:pt x="24896" y="9984"/>
                    <a:pt x="26087" y="11234"/>
                  </a:cubicBezTo>
                  <a:cubicBezTo>
                    <a:pt x="26301" y="10651"/>
                    <a:pt x="26313" y="10008"/>
                    <a:pt x="26110" y="9413"/>
                  </a:cubicBezTo>
                  <a:lnTo>
                    <a:pt x="26110" y="9413"/>
                  </a:lnTo>
                  <a:cubicBezTo>
                    <a:pt x="26920" y="10401"/>
                    <a:pt x="26968" y="11806"/>
                    <a:pt x="26920" y="13092"/>
                  </a:cubicBezTo>
                  <a:cubicBezTo>
                    <a:pt x="26730" y="17402"/>
                    <a:pt x="25872" y="21724"/>
                    <a:pt x="24039" y="25629"/>
                  </a:cubicBezTo>
                  <a:cubicBezTo>
                    <a:pt x="22193" y="29534"/>
                    <a:pt x="19348" y="33011"/>
                    <a:pt x="15657" y="35261"/>
                  </a:cubicBezTo>
                  <a:cubicBezTo>
                    <a:pt x="13709" y="36461"/>
                    <a:pt x="11476" y="37314"/>
                    <a:pt x="9193" y="37314"/>
                  </a:cubicBezTo>
                  <a:cubicBezTo>
                    <a:pt x="9006" y="37314"/>
                    <a:pt x="8819" y="37309"/>
                    <a:pt x="8632" y="37297"/>
                  </a:cubicBezTo>
                  <a:cubicBezTo>
                    <a:pt x="4024" y="36999"/>
                    <a:pt x="417" y="33213"/>
                    <a:pt x="345" y="28593"/>
                  </a:cubicBezTo>
                  <a:cubicBezTo>
                    <a:pt x="202" y="28998"/>
                    <a:pt x="83" y="29415"/>
                    <a:pt x="0" y="29832"/>
                  </a:cubicBezTo>
                  <a:cubicBezTo>
                    <a:pt x="0" y="30665"/>
                    <a:pt x="95" y="31487"/>
                    <a:pt x="262" y="32308"/>
                  </a:cubicBezTo>
                  <a:cubicBezTo>
                    <a:pt x="1060" y="36428"/>
                    <a:pt x="3858" y="39964"/>
                    <a:pt x="7787" y="41524"/>
                  </a:cubicBezTo>
                  <a:cubicBezTo>
                    <a:pt x="9335" y="42142"/>
                    <a:pt x="10987" y="42436"/>
                    <a:pt x="12647" y="42436"/>
                  </a:cubicBezTo>
                  <a:cubicBezTo>
                    <a:pt x="15494" y="42436"/>
                    <a:pt x="18361" y="41572"/>
                    <a:pt x="20753" y="40000"/>
                  </a:cubicBezTo>
                  <a:cubicBezTo>
                    <a:pt x="27992" y="35213"/>
                    <a:pt x="30063" y="25998"/>
                    <a:pt x="29468" y="17890"/>
                  </a:cubicBezTo>
                  <a:cubicBezTo>
                    <a:pt x="29277" y="15259"/>
                    <a:pt x="29004" y="12639"/>
                    <a:pt x="28420" y="10067"/>
                  </a:cubicBezTo>
                  <a:cubicBezTo>
                    <a:pt x="28230" y="9246"/>
                    <a:pt x="28015" y="8412"/>
                    <a:pt x="27742" y="7603"/>
                  </a:cubicBezTo>
                  <a:cubicBezTo>
                    <a:pt x="26723" y="4495"/>
                    <a:pt x="24256" y="1"/>
                    <a:pt x="20618" y="1"/>
                  </a:cubicBezTo>
                  <a:close/>
                </a:path>
              </a:pathLst>
            </a:custGeom>
            <a:solidFill>
              <a:srgbClr val="43375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2" name="Google Shape;622;p37"/>
            <p:cNvSpPr/>
            <p:nvPr/>
          </p:nvSpPr>
          <p:spPr>
            <a:xfrm>
              <a:off x="4376325" y="879650"/>
              <a:ext cx="434900" cy="382375"/>
            </a:xfrm>
            <a:custGeom>
              <a:avLst/>
              <a:gdLst/>
              <a:ahLst/>
              <a:cxnLst/>
              <a:rect l="l" t="t" r="r" b="b"/>
              <a:pathLst>
                <a:path w="17396" h="15295" extrusionOk="0">
                  <a:moveTo>
                    <a:pt x="7219" y="790"/>
                  </a:moveTo>
                  <a:cubicBezTo>
                    <a:pt x="7218" y="791"/>
                    <a:pt x="7217" y="792"/>
                    <a:pt x="7215" y="793"/>
                  </a:cubicBezTo>
                  <a:cubicBezTo>
                    <a:pt x="7217" y="792"/>
                    <a:pt x="7218" y="791"/>
                    <a:pt x="7219" y="790"/>
                  </a:cubicBezTo>
                  <a:close/>
                  <a:moveTo>
                    <a:pt x="9457" y="1"/>
                  </a:moveTo>
                  <a:cubicBezTo>
                    <a:pt x="8645" y="1"/>
                    <a:pt x="7860" y="274"/>
                    <a:pt x="7219" y="790"/>
                  </a:cubicBezTo>
                  <a:lnTo>
                    <a:pt x="7219" y="790"/>
                  </a:lnTo>
                  <a:cubicBezTo>
                    <a:pt x="7230" y="782"/>
                    <a:pt x="7243" y="778"/>
                    <a:pt x="7258" y="778"/>
                  </a:cubicBezTo>
                  <a:cubicBezTo>
                    <a:pt x="7494" y="778"/>
                    <a:pt x="8185" y="1741"/>
                    <a:pt x="8263" y="1853"/>
                  </a:cubicBezTo>
                  <a:cubicBezTo>
                    <a:pt x="9097" y="3234"/>
                    <a:pt x="9311" y="4901"/>
                    <a:pt x="8859" y="6437"/>
                  </a:cubicBezTo>
                  <a:cubicBezTo>
                    <a:pt x="8454" y="6389"/>
                    <a:pt x="8049" y="6175"/>
                    <a:pt x="7632" y="6115"/>
                  </a:cubicBezTo>
                  <a:cubicBezTo>
                    <a:pt x="7439" y="6079"/>
                    <a:pt x="7242" y="6060"/>
                    <a:pt x="7044" y="6060"/>
                  </a:cubicBezTo>
                  <a:cubicBezTo>
                    <a:pt x="6790" y="6060"/>
                    <a:pt x="6535" y="6091"/>
                    <a:pt x="6287" y="6151"/>
                  </a:cubicBezTo>
                  <a:cubicBezTo>
                    <a:pt x="5299" y="6389"/>
                    <a:pt x="4441" y="7032"/>
                    <a:pt x="3798" y="7806"/>
                  </a:cubicBezTo>
                  <a:cubicBezTo>
                    <a:pt x="2965" y="8830"/>
                    <a:pt x="2393" y="10116"/>
                    <a:pt x="1977" y="11354"/>
                  </a:cubicBezTo>
                  <a:cubicBezTo>
                    <a:pt x="1679" y="12247"/>
                    <a:pt x="1227" y="13771"/>
                    <a:pt x="0" y="13783"/>
                  </a:cubicBezTo>
                  <a:cubicBezTo>
                    <a:pt x="1405" y="13771"/>
                    <a:pt x="2739" y="13056"/>
                    <a:pt x="3763" y="12092"/>
                  </a:cubicBezTo>
                  <a:cubicBezTo>
                    <a:pt x="4787" y="11128"/>
                    <a:pt x="5549" y="9925"/>
                    <a:pt x="6311" y="8746"/>
                  </a:cubicBezTo>
                  <a:lnTo>
                    <a:pt x="6311" y="8746"/>
                  </a:lnTo>
                  <a:cubicBezTo>
                    <a:pt x="6180" y="10985"/>
                    <a:pt x="6930" y="13175"/>
                    <a:pt x="7656" y="15295"/>
                  </a:cubicBezTo>
                  <a:cubicBezTo>
                    <a:pt x="8561" y="13545"/>
                    <a:pt x="9466" y="11794"/>
                    <a:pt x="10371" y="10056"/>
                  </a:cubicBezTo>
                  <a:cubicBezTo>
                    <a:pt x="10740" y="11925"/>
                    <a:pt x="11907" y="13533"/>
                    <a:pt x="13561" y="14473"/>
                  </a:cubicBezTo>
                  <a:cubicBezTo>
                    <a:pt x="13098" y="13464"/>
                    <a:pt x="12848" y="12384"/>
                    <a:pt x="12812" y="11280"/>
                  </a:cubicBezTo>
                  <a:lnTo>
                    <a:pt x="12812" y="11280"/>
                  </a:lnTo>
                  <a:cubicBezTo>
                    <a:pt x="12841" y="11904"/>
                    <a:pt x="14588" y="13391"/>
                    <a:pt x="15050" y="13652"/>
                  </a:cubicBezTo>
                  <a:cubicBezTo>
                    <a:pt x="15410" y="13872"/>
                    <a:pt x="15844" y="13998"/>
                    <a:pt x="16268" y="13998"/>
                  </a:cubicBezTo>
                  <a:cubicBezTo>
                    <a:pt x="16601" y="13998"/>
                    <a:pt x="16927" y="13920"/>
                    <a:pt x="17205" y="13747"/>
                  </a:cubicBezTo>
                  <a:cubicBezTo>
                    <a:pt x="17264" y="13699"/>
                    <a:pt x="17336" y="13664"/>
                    <a:pt x="17395" y="13604"/>
                  </a:cubicBezTo>
                  <a:cubicBezTo>
                    <a:pt x="16240" y="13306"/>
                    <a:pt x="15419" y="12271"/>
                    <a:pt x="14871" y="11211"/>
                  </a:cubicBezTo>
                  <a:cubicBezTo>
                    <a:pt x="14323" y="10163"/>
                    <a:pt x="13931" y="8996"/>
                    <a:pt x="13169" y="8080"/>
                  </a:cubicBezTo>
                  <a:cubicBezTo>
                    <a:pt x="12433" y="7188"/>
                    <a:pt x="11345" y="6676"/>
                    <a:pt x="10204" y="6676"/>
                  </a:cubicBezTo>
                  <a:cubicBezTo>
                    <a:pt x="10034" y="6676"/>
                    <a:pt x="9863" y="6687"/>
                    <a:pt x="9692" y="6710"/>
                  </a:cubicBezTo>
                  <a:cubicBezTo>
                    <a:pt x="9906" y="5567"/>
                    <a:pt x="10002" y="4424"/>
                    <a:pt x="9990" y="3269"/>
                  </a:cubicBezTo>
                  <a:cubicBezTo>
                    <a:pt x="9990" y="3019"/>
                    <a:pt x="9847" y="31"/>
                    <a:pt x="9823" y="19"/>
                  </a:cubicBezTo>
                  <a:cubicBezTo>
                    <a:pt x="9701" y="7"/>
                    <a:pt x="9578" y="1"/>
                    <a:pt x="94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3" name="Google Shape;623;p37"/>
            <p:cNvSpPr/>
            <p:nvPr/>
          </p:nvSpPr>
          <p:spPr>
            <a:xfrm>
              <a:off x="4371850" y="864050"/>
              <a:ext cx="475100" cy="413450"/>
            </a:xfrm>
            <a:custGeom>
              <a:avLst/>
              <a:gdLst/>
              <a:ahLst/>
              <a:cxnLst/>
              <a:rect l="l" t="t" r="r" b="b"/>
              <a:pathLst>
                <a:path w="19004" h="16538" extrusionOk="0">
                  <a:moveTo>
                    <a:pt x="19003" y="14228"/>
                  </a:moveTo>
                  <a:cubicBezTo>
                    <a:pt x="19001" y="14228"/>
                    <a:pt x="18999" y="14229"/>
                    <a:pt x="18998" y="14229"/>
                  </a:cubicBezTo>
                  <a:lnTo>
                    <a:pt x="18998" y="14229"/>
                  </a:lnTo>
                  <a:cubicBezTo>
                    <a:pt x="18999" y="14229"/>
                    <a:pt x="19001" y="14228"/>
                    <a:pt x="19003" y="14228"/>
                  </a:cubicBezTo>
                  <a:close/>
                  <a:moveTo>
                    <a:pt x="14" y="14751"/>
                  </a:moveTo>
                  <a:lnTo>
                    <a:pt x="14" y="14751"/>
                  </a:lnTo>
                  <a:cubicBezTo>
                    <a:pt x="10" y="14751"/>
                    <a:pt x="5" y="14752"/>
                    <a:pt x="1" y="14752"/>
                  </a:cubicBezTo>
                  <a:cubicBezTo>
                    <a:pt x="5" y="14752"/>
                    <a:pt x="10" y="14751"/>
                    <a:pt x="14" y="14751"/>
                  </a:cubicBezTo>
                  <a:close/>
                  <a:moveTo>
                    <a:pt x="10264" y="0"/>
                  </a:moveTo>
                  <a:cubicBezTo>
                    <a:pt x="9204" y="131"/>
                    <a:pt x="8097" y="286"/>
                    <a:pt x="7263" y="941"/>
                  </a:cubicBezTo>
                  <a:cubicBezTo>
                    <a:pt x="7097" y="1084"/>
                    <a:pt x="6942" y="1310"/>
                    <a:pt x="7061" y="1488"/>
                  </a:cubicBezTo>
                  <a:cubicBezTo>
                    <a:pt x="7137" y="1576"/>
                    <a:pt x="7263" y="1633"/>
                    <a:pt x="7385" y="1633"/>
                  </a:cubicBezTo>
                  <a:cubicBezTo>
                    <a:pt x="7396" y="1633"/>
                    <a:pt x="7407" y="1632"/>
                    <a:pt x="7418" y="1631"/>
                  </a:cubicBezTo>
                  <a:cubicBezTo>
                    <a:pt x="7703" y="1654"/>
                    <a:pt x="8032" y="1685"/>
                    <a:pt x="8358" y="1685"/>
                  </a:cubicBezTo>
                  <a:cubicBezTo>
                    <a:pt x="8714" y="1685"/>
                    <a:pt x="9067" y="1648"/>
                    <a:pt x="9359" y="1524"/>
                  </a:cubicBezTo>
                  <a:lnTo>
                    <a:pt x="9359" y="1524"/>
                  </a:lnTo>
                  <a:cubicBezTo>
                    <a:pt x="9314" y="1551"/>
                    <a:pt x="9847" y="4156"/>
                    <a:pt x="9859" y="4417"/>
                  </a:cubicBezTo>
                  <a:cubicBezTo>
                    <a:pt x="9907" y="5465"/>
                    <a:pt x="9835" y="6513"/>
                    <a:pt x="9645" y="7537"/>
                  </a:cubicBezTo>
                  <a:cubicBezTo>
                    <a:pt x="9174" y="7394"/>
                    <a:pt x="8693" y="7324"/>
                    <a:pt x="8216" y="7324"/>
                  </a:cubicBezTo>
                  <a:cubicBezTo>
                    <a:pt x="6749" y="7324"/>
                    <a:pt x="5323" y="7979"/>
                    <a:pt x="4370" y="9156"/>
                  </a:cubicBezTo>
                  <a:cubicBezTo>
                    <a:pt x="5216" y="8477"/>
                    <a:pt x="6240" y="8073"/>
                    <a:pt x="7323" y="7977"/>
                  </a:cubicBezTo>
                  <a:lnTo>
                    <a:pt x="7323" y="7977"/>
                  </a:lnTo>
                  <a:cubicBezTo>
                    <a:pt x="6430" y="8311"/>
                    <a:pt x="5728" y="9001"/>
                    <a:pt x="5156" y="9751"/>
                  </a:cubicBezTo>
                  <a:cubicBezTo>
                    <a:pt x="4418" y="10728"/>
                    <a:pt x="3894" y="11787"/>
                    <a:pt x="2977" y="12597"/>
                  </a:cubicBezTo>
                  <a:cubicBezTo>
                    <a:pt x="2489" y="13026"/>
                    <a:pt x="1977" y="13418"/>
                    <a:pt x="1441" y="13788"/>
                  </a:cubicBezTo>
                  <a:cubicBezTo>
                    <a:pt x="1123" y="14011"/>
                    <a:pt x="410" y="14712"/>
                    <a:pt x="14" y="14751"/>
                  </a:cubicBezTo>
                  <a:lnTo>
                    <a:pt x="14" y="14751"/>
                  </a:lnTo>
                  <a:cubicBezTo>
                    <a:pt x="3496" y="14470"/>
                    <a:pt x="6110" y="11486"/>
                    <a:pt x="7454" y="8537"/>
                  </a:cubicBezTo>
                  <a:cubicBezTo>
                    <a:pt x="8285" y="11126"/>
                    <a:pt x="8323" y="13905"/>
                    <a:pt x="7555" y="16519"/>
                  </a:cubicBezTo>
                  <a:lnTo>
                    <a:pt x="7555" y="16519"/>
                  </a:lnTo>
                  <a:cubicBezTo>
                    <a:pt x="7644" y="16247"/>
                    <a:pt x="8149" y="15866"/>
                    <a:pt x="8335" y="15645"/>
                  </a:cubicBezTo>
                  <a:cubicBezTo>
                    <a:pt x="9526" y="14216"/>
                    <a:pt x="10157" y="12168"/>
                    <a:pt x="10609" y="10359"/>
                  </a:cubicBezTo>
                  <a:cubicBezTo>
                    <a:pt x="11562" y="12287"/>
                    <a:pt x="12705" y="14169"/>
                    <a:pt x="14348" y="15573"/>
                  </a:cubicBezTo>
                  <a:cubicBezTo>
                    <a:pt x="13705" y="14371"/>
                    <a:pt x="13229" y="13085"/>
                    <a:pt x="12919" y="11764"/>
                  </a:cubicBezTo>
                  <a:lnTo>
                    <a:pt x="12919" y="11764"/>
                  </a:lnTo>
                  <a:cubicBezTo>
                    <a:pt x="14121" y="12966"/>
                    <a:pt x="15467" y="14240"/>
                    <a:pt x="17158" y="14395"/>
                  </a:cubicBezTo>
                  <a:cubicBezTo>
                    <a:pt x="17262" y="14403"/>
                    <a:pt x="17366" y="14406"/>
                    <a:pt x="17469" y="14406"/>
                  </a:cubicBezTo>
                  <a:cubicBezTo>
                    <a:pt x="17983" y="14406"/>
                    <a:pt x="18494" y="14318"/>
                    <a:pt x="18998" y="14229"/>
                  </a:cubicBezTo>
                  <a:lnTo>
                    <a:pt x="18998" y="14229"/>
                  </a:lnTo>
                  <a:cubicBezTo>
                    <a:pt x="18982" y="14232"/>
                    <a:pt x="18966" y="14233"/>
                    <a:pt x="18949" y="14233"/>
                  </a:cubicBezTo>
                  <a:cubicBezTo>
                    <a:pt x="18546" y="14233"/>
                    <a:pt x="17752" y="13539"/>
                    <a:pt x="17491" y="13311"/>
                  </a:cubicBezTo>
                  <a:cubicBezTo>
                    <a:pt x="17015" y="12907"/>
                    <a:pt x="16681" y="12311"/>
                    <a:pt x="16348" y="11775"/>
                  </a:cubicBezTo>
                  <a:cubicBezTo>
                    <a:pt x="15645" y="10621"/>
                    <a:pt x="15038" y="9370"/>
                    <a:pt x="14074" y="8406"/>
                  </a:cubicBezTo>
                  <a:cubicBezTo>
                    <a:pt x="13205" y="7549"/>
                    <a:pt x="12097" y="6977"/>
                    <a:pt x="10895" y="6763"/>
                  </a:cubicBezTo>
                  <a:cubicBezTo>
                    <a:pt x="11133" y="4477"/>
                    <a:pt x="11347" y="2024"/>
                    <a:pt x="10264" y="0"/>
                  </a:cubicBezTo>
                  <a:close/>
                  <a:moveTo>
                    <a:pt x="7555" y="16519"/>
                  </a:moveTo>
                  <a:lnTo>
                    <a:pt x="7555" y="16519"/>
                  </a:lnTo>
                  <a:cubicBezTo>
                    <a:pt x="7553" y="16526"/>
                    <a:pt x="7551" y="16532"/>
                    <a:pt x="7549" y="16538"/>
                  </a:cubicBezTo>
                  <a:cubicBezTo>
                    <a:pt x="7551" y="16532"/>
                    <a:pt x="7553" y="16525"/>
                    <a:pt x="7555" y="1651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4" name="Google Shape;624;p37"/>
            <p:cNvSpPr/>
            <p:nvPr/>
          </p:nvSpPr>
          <p:spPr>
            <a:xfrm>
              <a:off x="4236200" y="2004025"/>
              <a:ext cx="94550" cy="44100"/>
            </a:xfrm>
            <a:custGeom>
              <a:avLst/>
              <a:gdLst/>
              <a:ahLst/>
              <a:cxnLst/>
              <a:rect l="l" t="t" r="r" b="b"/>
              <a:pathLst>
                <a:path w="3782" h="1764" extrusionOk="0">
                  <a:moveTo>
                    <a:pt x="1788" y="1"/>
                  </a:moveTo>
                  <a:cubicBezTo>
                    <a:pt x="1592" y="1"/>
                    <a:pt x="1395" y="21"/>
                    <a:pt x="1200" y="62"/>
                  </a:cubicBezTo>
                  <a:cubicBezTo>
                    <a:pt x="1" y="308"/>
                    <a:pt x="2088" y="1764"/>
                    <a:pt x="3123" y="1764"/>
                  </a:cubicBezTo>
                  <a:cubicBezTo>
                    <a:pt x="3537" y="1764"/>
                    <a:pt x="3782" y="1531"/>
                    <a:pt x="3581" y="895"/>
                  </a:cubicBezTo>
                  <a:cubicBezTo>
                    <a:pt x="3462" y="526"/>
                    <a:pt x="3093" y="288"/>
                    <a:pt x="2724" y="157"/>
                  </a:cubicBezTo>
                  <a:cubicBezTo>
                    <a:pt x="2422" y="54"/>
                    <a:pt x="2106" y="1"/>
                    <a:pt x="1788" y="1"/>
                  </a:cubicBezTo>
                  <a:close/>
                </a:path>
              </a:pathLst>
            </a:custGeom>
            <a:solidFill>
              <a:srgbClr val="43375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5" name="Google Shape;625;p37"/>
            <p:cNvSpPr/>
            <p:nvPr/>
          </p:nvSpPr>
          <p:spPr>
            <a:xfrm>
              <a:off x="4103075" y="1507600"/>
              <a:ext cx="216425" cy="417375"/>
            </a:xfrm>
            <a:custGeom>
              <a:avLst/>
              <a:gdLst/>
              <a:ahLst/>
              <a:cxnLst/>
              <a:rect l="l" t="t" r="r" b="b"/>
              <a:pathLst>
                <a:path w="8657" h="16695" extrusionOk="0">
                  <a:moveTo>
                    <a:pt x="8127" y="1"/>
                  </a:moveTo>
                  <a:cubicBezTo>
                    <a:pt x="7864" y="1"/>
                    <a:pt x="7574" y="209"/>
                    <a:pt x="7370" y="404"/>
                  </a:cubicBezTo>
                  <a:cubicBezTo>
                    <a:pt x="4644" y="2988"/>
                    <a:pt x="1179" y="5310"/>
                    <a:pt x="453" y="9239"/>
                  </a:cubicBezTo>
                  <a:cubicBezTo>
                    <a:pt x="0" y="11644"/>
                    <a:pt x="667" y="14263"/>
                    <a:pt x="2322" y="16049"/>
                  </a:cubicBezTo>
                  <a:cubicBezTo>
                    <a:pt x="2596" y="16335"/>
                    <a:pt x="2905" y="16609"/>
                    <a:pt x="3286" y="16680"/>
                  </a:cubicBezTo>
                  <a:cubicBezTo>
                    <a:pt x="3344" y="16690"/>
                    <a:pt x="3400" y="16695"/>
                    <a:pt x="3456" y="16695"/>
                  </a:cubicBezTo>
                  <a:cubicBezTo>
                    <a:pt x="4263" y="16695"/>
                    <a:pt x="4852" y="15681"/>
                    <a:pt x="4763" y="14835"/>
                  </a:cubicBezTo>
                  <a:cubicBezTo>
                    <a:pt x="4656" y="13918"/>
                    <a:pt x="4084" y="13144"/>
                    <a:pt x="3763" y="12287"/>
                  </a:cubicBezTo>
                  <a:cubicBezTo>
                    <a:pt x="3227" y="10906"/>
                    <a:pt x="3358" y="9322"/>
                    <a:pt x="3906" y="7953"/>
                  </a:cubicBezTo>
                  <a:cubicBezTo>
                    <a:pt x="4989" y="5250"/>
                    <a:pt x="7787" y="3869"/>
                    <a:pt x="8537" y="988"/>
                  </a:cubicBezTo>
                  <a:cubicBezTo>
                    <a:pt x="8620" y="666"/>
                    <a:pt x="8656" y="273"/>
                    <a:pt x="8382" y="83"/>
                  </a:cubicBezTo>
                  <a:cubicBezTo>
                    <a:pt x="8303" y="25"/>
                    <a:pt x="8217" y="1"/>
                    <a:pt x="8127"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6" name="Google Shape;626;p37"/>
            <p:cNvSpPr/>
            <p:nvPr/>
          </p:nvSpPr>
          <p:spPr>
            <a:xfrm>
              <a:off x="4354300" y="1336075"/>
              <a:ext cx="90200" cy="135500"/>
            </a:xfrm>
            <a:custGeom>
              <a:avLst/>
              <a:gdLst/>
              <a:ahLst/>
              <a:cxnLst/>
              <a:rect l="l" t="t" r="r" b="b"/>
              <a:pathLst>
                <a:path w="3608" h="5420" extrusionOk="0">
                  <a:moveTo>
                    <a:pt x="2898" y="1"/>
                  </a:moveTo>
                  <a:cubicBezTo>
                    <a:pt x="2861" y="1"/>
                    <a:pt x="2824" y="5"/>
                    <a:pt x="2786" y="14"/>
                  </a:cubicBezTo>
                  <a:cubicBezTo>
                    <a:pt x="2584" y="86"/>
                    <a:pt x="2405" y="217"/>
                    <a:pt x="2286" y="407"/>
                  </a:cubicBezTo>
                  <a:cubicBezTo>
                    <a:pt x="1429" y="1503"/>
                    <a:pt x="798" y="2753"/>
                    <a:pt x="226" y="4015"/>
                  </a:cubicBezTo>
                  <a:cubicBezTo>
                    <a:pt x="84" y="4265"/>
                    <a:pt x="12" y="4539"/>
                    <a:pt x="0" y="4824"/>
                  </a:cubicBezTo>
                  <a:cubicBezTo>
                    <a:pt x="12" y="5110"/>
                    <a:pt x="215" y="5396"/>
                    <a:pt x="488" y="5420"/>
                  </a:cubicBezTo>
                  <a:cubicBezTo>
                    <a:pt x="691" y="5420"/>
                    <a:pt x="881" y="5348"/>
                    <a:pt x="1024" y="5217"/>
                  </a:cubicBezTo>
                  <a:cubicBezTo>
                    <a:pt x="1655" y="4741"/>
                    <a:pt x="2084" y="4062"/>
                    <a:pt x="2477" y="3384"/>
                  </a:cubicBezTo>
                  <a:cubicBezTo>
                    <a:pt x="2810" y="2800"/>
                    <a:pt x="3108" y="2205"/>
                    <a:pt x="3370" y="1598"/>
                  </a:cubicBezTo>
                  <a:cubicBezTo>
                    <a:pt x="3489" y="1264"/>
                    <a:pt x="3608" y="919"/>
                    <a:pt x="3536" y="574"/>
                  </a:cubicBezTo>
                  <a:cubicBezTo>
                    <a:pt x="3462" y="278"/>
                    <a:pt x="3191" y="1"/>
                    <a:pt x="2898"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627" name="Google Shape;627;p37"/>
          <p:cNvGrpSpPr/>
          <p:nvPr/>
        </p:nvGrpSpPr>
        <p:grpSpPr>
          <a:xfrm rot="-1533959">
            <a:off x="7645584" y="612649"/>
            <a:ext cx="521203" cy="711020"/>
            <a:chOff x="8150419" y="324120"/>
            <a:chExt cx="775604" cy="1058072"/>
          </a:xfrm>
        </p:grpSpPr>
        <p:sp>
          <p:nvSpPr>
            <p:cNvPr id="628" name="Google Shape;628;p37"/>
            <p:cNvSpPr/>
            <p:nvPr/>
          </p:nvSpPr>
          <p:spPr>
            <a:xfrm>
              <a:off x="8157657" y="324120"/>
              <a:ext cx="768366" cy="1058072"/>
            </a:xfrm>
            <a:custGeom>
              <a:avLst/>
              <a:gdLst/>
              <a:ahLst/>
              <a:cxnLst/>
              <a:rect l="l" t="t" r="r" b="b"/>
              <a:pathLst>
                <a:path w="16455" h="22658" extrusionOk="0">
                  <a:moveTo>
                    <a:pt x="7379" y="1"/>
                  </a:moveTo>
                  <a:cubicBezTo>
                    <a:pt x="7138" y="1"/>
                    <a:pt x="6897" y="12"/>
                    <a:pt x="6656" y="34"/>
                  </a:cubicBezTo>
                  <a:cubicBezTo>
                    <a:pt x="4192" y="272"/>
                    <a:pt x="2632" y="1677"/>
                    <a:pt x="1132" y="3511"/>
                  </a:cubicBezTo>
                  <a:cubicBezTo>
                    <a:pt x="798" y="3880"/>
                    <a:pt x="536" y="4321"/>
                    <a:pt x="393" y="4809"/>
                  </a:cubicBezTo>
                  <a:cubicBezTo>
                    <a:pt x="1" y="5856"/>
                    <a:pt x="108" y="7035"/>
                    <a:pt x="691" y="8000"/>
                  </a:cubicBezTo>
                  <a:cubicBezTo>
                    <a:pt x="1036" y="8595"/>
                    <a:pt x="1477" y="9143"/>
                    <a:pt x="2001" y="9595"/>
                  </a:cubicBezTo>
                  <a:cubicBezTo>
                    <a:pt x="2072" y="9678"/>
                    <a:pt x="2144" y="9750"/>
                    <a:pt x="2239" y="9797"/>
                  </a:cubicBezTo>
                  <a:cubicBezTo>
                    <a:pt x="2870" y="10321"/>
                    <a:pt x="3561" y="10762"/>
                    <a:pt x="4299" y="11107"/>
                  </a:cubicBezTo>
                  <a:cubicBezTo>
                    <a:pt x="4775" y="11321"/>
                    <a:pt x="5263" y="11536"/>
                    <a:pt x="5751" y="11714"/>
                  </a:cubicBezTo>
                  <a:cubicBezTo>
                    <a:pt x="5751" y="12000"/>
                    <a:pt x="5716" y="12274"/>
                    <a:pt x="5668" y="12548"/>
                  </a:cubicBezTo>
                  <a:cubicBezTo>
                    <a:pt x="5454" y="13631"/>
                    <a:pt x="4918" y="14631"/>
                    <a:pt x="4311" y="15548"/>
                  </a:cubicBezTo>
                  <a:cubicBezTo>
                    <a:pt x="3572" y="16691"/>
                    <a:pt x="2679" y="17739"/>
                    <a:pt x="2001" y="18918"/>
                  </a:cubicBezTo>
                  <a:cubicBezTo>
                    <a:pt x="1679" y="19465"/>
                    <a:pt x="1405" y="20144"/>
                    <a:pt x="1679" y="20715"/>
                  </a:cubicBezTo>
                  <a:cubicBezTo>
                    <a:pt x="1870" y="21120"/>
                    <a:pt x="2275" y="21358"/>
                    <a:pt x="2668" y="21549"/>
                  </a:cubicBezTo>
                  <a:cubicBezTo>
                    <a:pt x="4168" y="22288"/>
                    <a:pt x="5826" y="22657"/>
                    <a:pt x="7499" y="22657"/>
                  </a:cubicBezTo>
                  <a:cubicBezTo>
                    <a:pt x="7552" y="22657"/>
                    <a:pt x="7604" y="22657"/>
                    <a:pt x="7656" y="22656"/>
                  </a:cubicBezTo>
                  <a:lnTo>
                    <a:pt x="7847" y="22656"/>
                  </a:lnTo>
                  <a:cubicBezTo>
                    <a:pt x="7990" y="22644"/>
                    <a:pt x="8133" y="22620"/>
                    <a:pt x="8275" y="22561"/>
                  </a:cubicBezTo>
                  <a:lnTo>
                    <a:pt x="8299" y="22549"/>
                  </a:lnTo>
                  <a:lnTo>
                    <a:pt x="8323" y="22549"/>
                  </a:lnTo>
                  <a:cubicBezTo>
                    <a:pt x="8597" y="22454"/>
                    <a:pt x="8775" y="22192"/>
                    <a:pt x="8764" y="21906"/>
                  </a:cubicBezTo>
                  <a:lnTo>
                    <a:pt x="8764" y="21906"/>
                  </a:lnTo>
                  <a:lnTo>
                    <a:pt x="8728" y="21918"/>
                  </a:lnTo>
                  <a:cubicBezTo>
                    <a:pt x="8716" y="21644"/>
                    <a:pt x="8656" y="21370"/>
                    <a:pt x="8537" y="21120"/>
                  </a:cubicBezTo>
                  <a:cubicBezTo>
                    <a:pt x="8299" y="20573"/>
                    <a:pt x="8109" y="20001"/>
                    <a:pt x="7966" y="19430"/>
                  </a:cubicBezTo>
                  <a:cubicBezTo>
                    <a:pt x="7668" y="18048"/>
                    <a:pt x="7966" y="16620"/>
                    <a:pt x="8383" y="15274"/>
                  </a:cubicBezTo>
                  <a:lnTo>
                    <a:pt x="8394" y="15274"/>
                  </a:lnTo>
                  <a:cubicBezTo>
                    <a:pt x="8418" y="15179"/>
                    <a:pt x="8442" y="15096"/>
                    <a:pt x="8466" y="15012"/>
                  </a:cubicBezTo>
                  <a:cubicBezTo>
                    <a:pt x="8668" y="14381"/>
                    <a:pt x="8883" y="13750"/>
                    <a:pt x="9085" y="13119"/>
                  </a:cubicBezTo>
                  <a:cubicBezTo>
                    <a:pt x="9133" y="12988"/>
                    <a:pt x="9180" y="12857"/>
                    <a:pt x="9216" y="12726"/>
                  </a:cubicBezTo>
                  <a:lnTo>
                    <a:pt x="9228" y="12679"/>
                  </a:lnTo>
                  <a:lnTo>
                    <a:pt x="9299" y="12679"/>
                  </a:lnTo>
                  <a:cubicBezTo>
                    <a:pt x="9790" y="12759"/>
                    <a:pt x="10282" y="12799"/>
                    <a:pt x="10773" y="12799"/>
                  </a:cubicBezTo>
                  <a:cubicBezTo>
                    <a:pt x="10936" y="12799"/>
                    <a:pt x="11100" y="12795"/>
                    <a:pt x="11264" y="12786"/>
                  </a:cubicBezTo>
                  <a:lnTo>
                    <a:pt x="11407" y="12786"/>
                  </a:lnTo>
                  <a:cubicBezTo>
                    <a:pt x="11573" y="12786"/>
                    <a:pt x="11752" y="12762"/>
                    <a:pt x="11919" y="12738"/>
                  </a:cubicBezTo>
                  <a:lnTo>
                    <a:pt x="11943" y="12738"/>
                  </a:lnTo>
                  <a:lnTo>
                    <a:pt x="11919" y="12762"/>
                  </a:lnTo>
                  <a:cubicBezTo>
                    <a:pt x="12014" y="12762"/>
                    <a:pt x="12097" y="12750"/>
                    <a:pt x="12181" y="12703"/>
                  </a:cubicBezTo>
                  <a:lnTo>
                    <a:pt x="12383" y="12667"/>
                  </a:lnTo>
                  <a:cubicBezTo>
                    <a:pt x="12562" y="12643"/>
                    <a:pt x="12740" y="12595"/>
                    <a:pt x="12919" y="12548"/>
                  </a:cubicBezTo>
                  <a:lnTo>
                    <a:pt x="12919" y="12548"/>
                  </a:lnTo>
                  <a:cubicBezTo>
                    <a:pt x="12895" y="12572"/>
                    <a:pt x="12883" y="12595"/>
                    <a:pt x="12871" y="12631"/>
                  </a:cubicBezTo>
                  <a:cubicBezTo>
                    <a:pt x="12978" y="12607"/>
                    <a:pt x="13086" y="12560"/>
                    <a:pt x="13169" y="12476"/>
                  </a:cubicBezTo>
                  <a:cubicBezTo>
                    <a:pt x="13324" y="12429"/>
                    <a:pt x="13478" y="12369"/>
                    <a:pt x="13633" y="12310"/>
                  </a:cubicBezTo>
                  <a:lnTo>
                    <a:pt x="13633" y="12310"/>
                  </a:lnTo>
                  <a:cubicBezTo>
                    <a:pt x="13621" y="12345"/>
                    <a:pt x="13609" y="12369"/>
                    <a:pt x="13597" y="12405"/>
                  </a:cubicBezTo>
                  <a:cubicBezTo>
                    <a:pt x="13728" y="12369"/>
                    <a:pt x="13836" y="12286"/>
                    <a:pt x="13919" y="12191"/>
                  </a:cubicBezTo>
                  <a:cubicBezTo>
                    <a:pt x="14133" y="12083"/>
                    <a:pt x="14348" y="11952"/>
                    <a:pt x="14550" y="11821"/>
                  </a:cubicBezTo>
                  <a:lnTo>
                    <a:pt x="14550" y="11833"/>
                  </a:lnTo>
                  <a:cubicBezTo>
                    <a:pt x="14610" y="11810"/>
                    <a:pt x="14669" y="11762"/>
                    <a:pt x="14717" y="11702"/>
                  </a:cubicBezTo>
                  <a:cubicBezTo>
                    <a:pt x="14860" y="11595"/>
                    <a:pt x="15002" y="11476"/>
                    <a:pt x="15145" y="11345"/>
                  </a:cubicBezTo>
                  <a:cubicBezTo>
                    <a:pt x="15145" y="11345"/>
                    <a:pt x="15145" y="11357"/>
                    <a:pt x="15157" y="11369"/>
                  </a:cubicBezTo>
                  <a:cubicBezTo>
                    <a:pt x="15205" y="11357"/>
                    <a:pt x="15252" y="11333"/>
                    <a:pt x="15288" y="11309"/>
                  </a:cubicBezTo>
                  <a:cubicBezTo>
                    <a:pt x="15312" y="11286"/>
                    <a:pt x="15336" y="11250"/>
                    <a:pt x="15348" y="11226"/>
                  </a:cubicBezTo>
                  <a:cubicBezTo>
                    <a:pt x="15348" y="11190"/>
                    <a:pt x="15348" y="11155"/>
                    <a:pt x="15348" y="11119"/>
                  </a:cubicBezTo>
                  <a:cubicBezTo>
                    <a:pt x="15562" y="10881"/>
                    <a:pt x="15741" y="10619"/>
                    <a:pt x="15907" y="10345"/>
                  </a:cubicBezTo>
                  <a:cubicBezTo>
                    <a:pt x="15967" y="10250"/>
                    <a:pt x="16026" y="10143"/>
                    <a:pt x="16074" y="10036"/>
                  </a:cubicBezTo>
                  <a:cubicBezTo>
                    <a:pt x="16431" y="9321"/>
                    <a:pt x="16455" y="8476"/>
                    <a:pt x="16324" y="7690"/>
                  </a:cubicBezTo>
                  <a:cubicBezTo>
                    <a:pt x="15991" y="5892"/>
                    <a:pt x="14979" y="3868"/>
                    <a:pt x="13705" y="2570"/>
                  </a:cubicBezTo>
                  <a:cubicBezTo>
                    <a:pt x="13383" y="2237"/>
                    <a:pt x="13026" y="1939"/>
                    <a:pt x="12645" y="1677"/>
                  </a:cubicBezTo>
                  <a:cubicBezTo>
                    <a:pt x="12276" y="1415"/>
                    <a:pt x="11883" y="1189"/>
                    <a:pt x="11478" y="999"/>
                  </a:cubicBezTo>
                  <a:cubicBezTo>
                    <a:pt x="10206" y="378"/>
                    <a:pt x="8795" y="1"/>
                    <a:pt x="7379" y="1"/>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9" name="Google Shape;629;p37"/>
            <p:cNvSpPr/>
            <p:nvPr/>
          </p:nvSpPr>
          <p:spPr>
            <a:xfrm>
              <a:off x="8223824" y="783856"/>
              <a:ext cx="383086" cy="598335"/>
            </a:xfrm>
            <a:custGeom>
              <a:avLst/>
              <a:gdLst/>
              <a:ahLst/>
              <a:cxnLst/>
              <a:rect l="l" t="t" r="r" b="b"/>
              <a:pathLst>
                <a:path w="8204" h="12813" extrusionOk="0">
                  <a:moveTo>
                    <a:pt x="3798" y="0"/>
                  </a:moveTo>
                  <a:lnTo>
                    <a:pt x="3798" y="0"/>
                  </a:lnTo>
                  <a:cubicBezTo>
                    <a:pt x="3799" y="0"/>
                    <a:pt x="3799" y="0"/>
                    <a:pt x="3799" y="0"/>
                  </a:cubicBezTo>
                  <a:lnTo>
                    <a:pt x="3799" y="0"/>
                  </a:lnTo>
                  <a:cubicBezTo>
                    <a:pt x="3799" y="0"/>
                    <a:pt x="3799" y="0"/>
                    <a:pt x="3798" y="0"/>
                  </a:cubicBezTo>
                  <a:close/>
                  <a:moveTo>
                    <a:pt x="3799" y="0"/>
                  </a:moveTo>
                  <a:cubicBezTo>
                    <a:pt x="4073" y="61"/>
                    <a:pt x="4263" y="1084"/>
                    <a:pt x="4299" y="1298"/>
                  </a:cubicBezTo>
                  <a:cubicBezTo>
                    <a:pt x="4370" y="1762"/>
                    <a:pt x="4358" y="2238"/>
                    <a:pt x="4263" y="2703"/>
                  </a:cubicBezTo>
                  <a:cubicBezTo>
                    <a:pt x="4049" y="3786"/>
                    <a:pt x="3513" y="4786"/>
                    <a:pt x="2906" y="5715"/>
                  </a:cubicBezTo>
                  <a:cubicBezTo>
                    <a:pt x="2167" y="6846"/>
                    <a:pt x="1274" y="7894"/>
                    <a:pt x="596" y="9073"/>
                  </a:cubicBezTo>
                  <a:cubicBezTo>
                    <a:pt x="274" y="9620"/>
                    <a:pt x="0" y="10299"/>
                    <a:pt x="274" y="10870"/>
                  </a:cubicBezTo>
                  <a:cubicBezTo>
                    <a:pt x="465" y="11275"/>
                    <a:pt x="870" y="11513"/>
                    <a:pt x="1262" y="11704"/>
                  </a:cubicBezTo>
                  <a:cubicBezTo>
                    <a:pt x="2763" y="12443"/>
                    <a:pt x="4421" y="12812"/>
                    <a:pt x="6094" y="12812"/>
                  </a:cubicBezTo>
                  <a:cubicBezTo>
                    <a:pt x="6147" y="12812"/>
                    <a:pt x="6199" y="12812"/>
                    <a:pt x="6251" y="12811"/>
                  </a:cubicBezTo>
                  <a:lnTo>
                    <a:pt x="6346" y="12811"/>
                  </a:lnTo>
                  <a:cubicBezTo>
                    <a:pt x="6656" y="12787"/>
                    <a:pt x="6989" y="12740"/>
                    <a:pt x="7180" y="12502"/>
                  </a:cubicBezTo>
                  <a:cubicBezTo>
                    <a:pt x="7442" y="12156"/>
                    <a:pt x="7299" y="11668"/>
                    <a:pt x="7132" y="11263"/>
                  </a:cubicBezTo>
                  <a:cubicBezTo>
                    <a:pt x="6894" y="10716"/>
                    <a:pt x="6704" y="10156"/>
                    <a:pt x="6561" y="9573"/>
                  </a:cubicBezTo>
                  <a:cubicBezTo>
                    <a:pt x="6263" y="8180"/>
                    <a:pt x="6561" y="6739"/>
                    <a:pt x="6989" y="5382"/>
                  </a:cubicBezTo>
                  <a:cubicBezTo>
                    <a:pt x="7251" y="4536"/>
                    <a:pt x="7561" y="3715"/>
                    <a:pt x="7811" y="2881"/>
                  </a:cubicBezTo>
                  <a:cubicBezTo>
                    <a:pt x="7918" y="2512"/>
                    <a:pt x="8204" y="1893"/>
                    <a:pt x="8156" y="1500"/>
                  </a:cubicBezTo>
                  <a:cubicBezTo>
                    <a:pt x="8097" y="1119"/>
                    <a:pt x="7739" y="1000"/>
                    <a:pt x="7335" y="881"/>
                  </a:cubicBezTo>
                  <a:cubicBezTo>
                    <a:pt x="6168" y="560"/>
                    <a:pt x="4989" y="262"/>
                    <a:pt x="37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0" name="Google Shape;630;p37"/>
            <p:cNvSpPr/>
            <p:nvPr/>
          </p:nvSpPr>
          <p:spPr>
            <a:xfrm>
              <a:off x="8223824" y="783856"/>
              <a:ext cx="383086" cy="598335"/>
            </a:xfrm>
            <a:custGeom>
              <a:avLst/>
              <a:gdLst/>
              <a:ahLst/>
              <a:cxnLst/>
              <a:rect l="l" t="t" r="r" b="b"/>
              <a:pathLst>
                <a:path w="8204" h="12813" extrusionOk="0">
                  <a:moveTo>
                    <a:pt x="3810" y="0"/>
                  </a:moveTo>
                  <a:cubicBezTo>
                    <a:pt x="4072" y="60"/>
                    <a:pt x="4263" y="1083"/>
                    <a:pt x="4299" y="1298"/>
                  </a:cubicBezTo>
                  <a:cubicBezTo>
                    <a:pt x="4370" y="1762"/>
                    <a:pt x="4358" y="2238"/>
                    <a:pt x="4263" y="2703"/>
                  </a:cubicBezTo>
                  <a:cubicBezTo>
                    <a:pt x="4049" y="3786"/>
                    <a:pt x="3525" y="4786"/>
                    <a:pt x="2917" y="5715"/>
                  </a:cubicBezTo>
                  <a:cubicBezTo>
                    <a:pt x="2167" y="6846"/>
                    <a:pt x="1274" y="7894"/>
                    <a:pt x="596" y="9073"/>
                  </a:cubicBezTo>
                  <a:cubicBezTo>
                    <a:pt x="274" y="9620"/>
                    <a:pt x="0" y="10299"/>
                    <a:pt x="274" y="10870"/>
                  </a:cubicBezTo>
                  <a:cubicBezTo>
                    <a:pt x="465" y="11275"/>
                    <a:pt x="870" y="11513"/>
                    <a:pt x="1274" y="11704"/>
                  </a:cubicBezTo>
                  <a:cubicBezTo>
                    <a:pt x="2775" y="12443"/>
                    <a:pt x="4422" y="12812"/>
                    <a:pt x="6094" y="12812"/>
                  </a:cubicBezTo>
                  <a:cubicBezTo>
                    <a:pt x="6147" y="12812"/>
                    <a:pt x="6199" y="12812"/>
                    <a:pt x="6251" y="12811"/>
                  </a:cubicBezTo>
                  <a:lnTo>
                    <a:pt x="6346" y="12811"/>
                  </a:lnTo>
                  <a:cubicBezTo>
                    <a:pt x="6823" y="12787"/>
                    <a:pt x="7370" y="12621"/>
                    <a:pt x="7358" y="12049"/>
                  </a:cubicBezTo>
                  <a:lnTo>
                    <a:pt x="7358" y="12049"/>
                  </a:lnTo>
                  <a:cubicBezTo>
                    <a:pt x="7070" y="12194"/>
                    <a:pt x="6756" y="12252"/>
                    <a:pt x="6434" y="12252"/>
                  </a:cubicBezTo>
                  <a:cubicBezTo>
                    <a:pt x="5722" y="12252"/>
                    <a:pt x="4973" y="11966"/>
                    <a:pt x="4382" y="11704"/>
                  </a:cubicBezTo>
                  <a:cubicBezTo>
                    <a:pt x="4025" y="11537"/>
                    <a:pt x="3632" y="11359"/>
                    <a:pt x="3441" y="11025"/>
                  </a:cubicBezTo>
                  <a:cubicBezTo>
                    <a:pt x="3144" y="10525"/>
                    <a:pt x="3322" y="9894"/>
                    <a:pt x="3537" y="9346"/>
                  </a:cubicBezTo>
                  <a:cubicBezTo>
                    <a:pt x="4084" y="7906"/>
                    <a:pt x="4775" y="6525"/>
                    <a:pt x="5573" y="5203"/>
                  </a:cubicBezTo>
                  <a:cubicBezTo>
                    <a:pt x="6049" y="5215"/>
                    <a:pt x="6525" y="5286"/>
                    <a:pt x="6989" y="5417"/>
                  </a:cubicBezTo>
                  <a:cubicBezTo>
                    <a:pt x="7216" y="4560"/>
                    <a:pt x="7561" y="3727"/>
                    <a:pt x="7811" y="2881"/>
                  </a:cubicBezTo>
                  <a:cubicBezTo>
                    <a:pt x="7918" y="2512"/>
                    <a:pt x="8204" y="1893"/>
                    <a:pt x="8156" y="1500"/>
                  </a:cubicBezTo>
                  <a:cubicBezTo>
                    <a:pt x="8097" y="1119"/>
                    <a:pt x="7739" y="1000"/>
                    <a:pt x="7347" y="881"/>
                  </a:cubicBezTo>
                  <a:cubicBezTo>
                    <a:pt x="6168" y="560"/>
                    <a:pt x="4989" y="262"/>
                    <a:pt x="3810" y="0"/>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1" name="Google Shape;631;p37"/>
            <p:cNvSpPr/>
            <p:nvPr/>
          </p:nvSpPr>
          <p:spPr>
            <a:xfrm>
              <a:off x="8223824" y="783856"/>
              <a:ext cx="383086" cy="598335"/>
            </a:xfrm>
            <a:custGeom>
              <a:avLst/>
              <a:gdLst/>
              <a:ahLst/>
              <a:cxnLst/>
              <a:rect l="l" t="t" r="r" b="b"/>
              <a:pathLst>
                <a:path w="8204" h="12813" extrusionOk="0">
                  <a:moveTo>
                    <a:pt x="3798" y="0"/>
                  </a:moveTo>
                  <a:lnTo>
                    <a:pt x="3798" y="0"/>
                  </a:lnTo>
                  <a:cubicBezTo>
                    <a:pt x="3799" y="0"/>
                    <a:pt x="3799" y="0"/>
                    <a:pt x="3799" y="0"/>
                  </a:cubicBezTo>
                  <a:lnTo>
                    <a:pt x="3799" y="0"/>
                  </a:lnTo>
                  <a:cubicBezTo>
                    <a:pt x="3799" y="0"/>
                    <a:pt x="3799" y="0"/>
                    <a:pt x="3798" y="0"/>
                  </a:cubicBezTo>
                  <a:close/>
                  <a:moveTo>
                    <a:pt x="3799" y="0"/>
                  </a:moveTo>
                  <a:cubicBezTo>
                    <a:pt x="4073" y="61"/>
                    <a:pt x="4263" y="1084"/>
                    <a:pt x="4299" y="1298"/>
                  </a:cubicBezTo>
                  <a:cubicBezTo>
                    <a:pt x="4370" y="1762"/>
                    <a:pt x="4358" y="2238"/>
                    <a:pt x="4263" y="2703"/>
                  </a:cubicBezTo>
                  <a:cubicBezTo>
                    <a:pt x="4049" y="3786"/>
                    <a:pt x="3513" y="4786"/>
                    <a:pt x="2906" y="5715"/>
                  </a:cubicBezTo>
                  <a:cubicBezTo>
                    <a:pt x="2167" y="6846"/>
                    <a:pt x="1274" y="7894"/>
                    <a:pt x="596" y="9073"/>
                  </a:cubicBezTo>
                  <a:cubicBezTo>
                    <a:pt x="274" y="9620"/>
                    <a:pt x="0" y="10299"/>
                    <a:pt x="274" y="10870"/>
                  </a:cubicBezTo>
                  <a:cubicBezTo>
                    <a:pt x="465" y="11275"/>
                    <a:pt x="870" y="11513"/>
                    <a:pt x="1262" y="11704"/>
                  </a:cubicBezTo>
                  <a:cubicBezTo>
                    <a:pt x="2763" y="12443"/>
                    <a:pt x="4421" y="12812"/>
                    <a:pt x="6094" y="12812"/>
                  </a:cubicBezTo>
                  <a:cubicBezTo>
                    <a:pt x="6147" y="12812"/>
                    <a:pt x="6199" y="12812"/>
                    <a:pt x="6251" y="12811"/>
                  </a:cubicBezTo>
                  <a:lnTo>
                    <a:pt x="6346" y="12811"/>
                  </a:lnTo>
                  <a:cubicBezTo>
                    <a:pt x="6656" y="12787"/>
                    <a:pt x="6989" y="12740"/>
                    <a:pt x="7180" y="12502"/>
                  </a:cubicBezTo>
                  <a:cubicBezTo>
                    <a:pt x="7442" y="12156"/>
                    <a:pt x="7299" y="11668"/>
                    <a:pt x="7132" y="11263"/>
                  </a:cubicBezTo>
                  <a:cubicBezTo>
                    <a:pt x="6894" y="10716"/>
                    <a:pt x="6704" y="10156"/>
                    <a:pt x="6561" y="9573"/>
                  </a:cubicBezTo>
                  <a:cubicBezTo>
                    <a:pt x="6263" y="8180"/>
                    <a:pt x="6561" y="6739"/>
                    <a:pt x="6989" y="5382"/>
                  </a:cubicBezTo>
                  <a:cubicBezTo>
                    <a:pt x="7251" y="4536"/>
                    <a:pt x="7561" y="3715"/>
                    <a:pt x="7811" y="2881"/>
                  </a:cubicBezTo>
                  <a:cubicBezTo>
                    <a:pt x="7918" y="2512"/>
                    <a:pt x="8204" y="1893"/>
                    <a:pt x="8156" y="1500"/>
                  </a:cubicBezTo>
                  <a:cubicBezTo>
                    <a:pt x="8097" y="1119"/>
                    <a:pt x="7739" y="1000"/>
                    <a:pt x="7335" y="881"/>
                  </a:cubicBezTo>
                  <a:cubicBezTo>
                    <a:pt x="6168" y="560"/>
                    <a:pt x="4989" y="262"/>
                    <a:pt x="3799" y="0"/>
                  </a:cubicBezTo>
                  <a:close/>
                </a:path>
              </a:pathLst>
            </a:custGeom>
            <a:solidFill>
              <a:srgbClr val="FFF3E7">
                <a:alpha val="5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2" name="Google Shape;632;p37"/>
            <p:cNvSpPr/>
            <p:nvPr/>
          </p:nvSpPr>
          <p:spPr>
            <a:xfrm>
              <a:off x="8157097" y="549762"/>
              <a:ext cx="755618" cy="371805"/>
            </a:xfrm>
            <a:custGeom>
              <a:avLst/>
              <a:gdLst/>
              <a:ahLst/>
              <a:cxnLst/>
              <a:rect l="l" t="t" r="r" b="b"/>
              <a:pathLst>
                <a:path w="16182" h="7962" extrusionOk="0">
                  <a:moveTo>
                    <a:pt x="417" y="1"/>
                  </a:moveTo>
                  <a:lnTo>
                    <a:pt x="417" y="1"/>
                  </a:lnTo>
                  <a:cubicBezTo>
                    <a:pt x="1" y="1084"/>
                    <a:pt x="191" y="2310"/>
                    <a:pt x="798" y="3275"/>
                  </a:cubicBezTo>
                  <a:cubicBezTo>
                    <a:pt x="1858" y="4954"/>
                    <a:pt x="3418" y="5882"/>
                    <a:pt x="5239" y="6620"/>
                  </a:cubicBezTo>
                  <a:cubicBezTo>
                    <a:pt x="6490" y="7132"/>
                    <a:pt x="7775" y="7585"/>
                    <a:pt x="9109" y="7811"/>
                  </a:cubicBezTo>
                  <a:cubicBezTo>
                    <a:pt x="9683" y="7911"/>
                    <a:pt x="10261" y="7962"/>
                    <a:pt x="10838" y="7962"/>
                  </a:cubicBezTo>
                  <a:cubicBezTo>
                    <a:pt x="11362" y="7962"/>
                    <a:pt x="11886" y="7920"/>
                    <a:pt x="12407" y="7835"/>
                  </a:cubicBezTo>
                  <a:cubicBezTo>
                    <a:pt x="14038" y="7537"/>
                    <a:pt x="15479" y="6692"/>
                    <a:pt x="16181" y="4989"/>
                  </a:cubicBezTo>
                  <a:lnTo>
                    <a:pt x="16181" y="4989"/>
                  </a:lnTo>
                  <a:cubicBezTo>
                    <a:pt x="15567" y="5197"/>
                    <a:pt x="14911" y="5276"/>
                    <a:pt x="14247" y="5276"/>
                  </a:cubicBezTo>
                  <a:cubicBezTo>
                    <a:pt x="13355" y="5276"/>
                    <a:pt x="12449" y="5134"/>
                    <a:pt x="11609" y="4977"/>
                  </a:cubicBezTo>
                  <a:cubicBezTo>
                    <a:pt x="10014" y="4668"/>
                    <a:pt x="8442" y="4215"/>
                    <a:pt x="6930" y="3644"/>
                  </a:cubicBezTo>
                  <a:cubicBezTo>
                    <a:pt x="4537" y="2775"/>
                    <a:pt x="2096" y="2013"/>
                    <a:pt x="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3" name="Google Shape;633;p37"/>
            <p:cNvSpPr/>
            <p:nvPr/>
          </p:nvSpPr>
          <p:spPr>
            <a:xfrm>
              <a:off x="8322951" y="747487"/>
              <a:ext cx="28951" cy="87371"/>
            </a:xfrm>
            <a:custGeom>
              <a:avLst/>
              <a:gdLst/>
              <a:ahLst/>
              <a:cxnLst/>
              <a:rect l="l" t="t" r="r" b="b"/>
              <a:pathLst>
                <a:path w="620" h="1871" extrusionOk="0">
                  <a:moveTo>
                    <a:pt x="286" y="1"/>
                  </a:moveTo>
                  <a:cubicBezTo>
                    <a:pt x="83" y="287"/>
                    <a:pt x="0" y="656"/>
                    <a:pt x="60" y="1013"/>
                  </a:cubicBezTo>
                  <a:cubicBezTo>
                    <a:pt x="83" y="1192"/>
                    <a:pt x="143" y="1358"/>
                    <a:pt x="226" y="1513"/>
                  </a:cubicBezTo>
                  <a:cubicBezTo>
                    <a:pt x="274" y="1596"/>
                    <a:pt x="322" y="1668"/>
                    <a:pt x="381" y="1739"/>
                  </a:cubicBezTo>
                  <a:cubicBezTo>
                    <a:pt x="441" y="1811"/>
                    <a:pt x="524" y="1858"/>
                    <a:pt x="619" y="1870"/>
                  </a:cubicBezTo>
                  <a:cubicBezTo>
                    <a:pt x="512" y="1751"/>
                    <a:pt x="441" y="1596"/>
                    <a:pt x="405" y="1442"/>
                  </a:cubicBezTo>
                  <a:cubicBezTo>
                    <a:pt x="369" y="1287"/>
                    <a:pt x="333" y="1132"/>
                    <a:pt x="310" y="977"/>
                  </a:cubicBezTo>
                  <a:cubicBezTo>
                    <a:pt x="286" y="811"/>
                    <a:pt x="274" y="656"/>
                    <a:pt x="274" y="501"/>
                  </a:cubicBezTo>
                  <a:cubicBezTo>
                    <a:pt x="274" y="334"/>
                    <a:pt x="286" y="168"/>
                    <a:pt x="286"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4" name="Google Shape;634;p37"/>
            <p:cNvSpPr/>
            <p:nvPr/>
          </p:nvSpPr>
          <p:spPr>
            <a:xfrm>
              <a:off x="8366711" y="776618"/>
              <a:ext cx="20032" cy="74903"/>
            </a:xfrm>
            <a:custGeom>
              <a:avLst/>
              <a:gdLst/>
              <a:ahLst/>
              <a:cxnLst/>
              <a:rect l="l" t="t" r="r" b="b"/>
              <a:pathLst>
                <a:path w="429" h="1604" extrusionOk="0">
                  <a:moveTo>
                    <a:pt x="238" y="0"/>
                  </a:moveTo>
                  <a:cubicBezTo>
                    <a:pt x="155" y="119"/>
                    <a:pt x="96" y="250"/>
                    <a:pt x="60" y="405"/>
                  </a:cubicBezTo>
                  <a:cubicBezTo>
                    <a:pt x="0" y="691"/>
                    <a:pt x="24" y="1000"/>
                    <a:pt x="143" y="1274"/>
                  </a:cubicBezTo>
                  <a:cubicBezTo>
                    <a:pt x="179" y="1334"/>
                    <a:pt x="215" y="1405"/>
                    <a:pt x="250" y="1465"/>
                  </a:cubicBezTo>
                  <a:cubicBezTo>
                    <a:pt x="274" y="1500"/>
                    <a:pt x="298" y="1524"/>
                    <a:pt x="322" y="1548"/>
                  </a:cubicBezTo>
                  <a:cubicBezTo>
                    <a:pt x="334" y="1572"/>
                    <a:pt x="346" y="1584"/>
                    <a:pt x="369" y="1596"/>
                  </a:cubicBezTo>
                  <a:cubicBezTo>
                    <a:pt x="374" y="1601"/>
                    <a:pt x="385" y="1604"/>
                    <a:pt x="397" y="1604"/>
                  </a:cubicBezTo>
                  <a:cubicBezTo>
                    <a:pt x="413" y="1604"/>
                    <a:pt x="429" y="1598"/>
                    <a:pt x="429" y="1584"/>
                  </a:cubicBezTo>
                  <a:lnTo>
                    <a:pt x="429" y="1584"/>
                  </a:lnTo>
                  <a:cubicBezTo>
                    <a:pt x="422" y="1587"/>
                    <a:pt x="416" y="1589"/>
                    <a:pt x="411" y="1589"/>
                  </a:cubicBezTo>
                  <a:cubicBezTo>
                    <a:pt x="399" y="1589"/>
                    <a:pt x="393" y="1580"/>
                    <a:pt x="393" y="1572"/>
                  </a:cubicBezTo>
                  <a:cubicBezTo>
                    <a:pt x="381" y="1560"/>
                    <a:pt x="381" y="1536"/>
                    <a:pt x="381" y="1524"/>
                  </a:cubicBezTo>
                  <a:cubicBezTo>
                    <a:pt x="381" y="1489"/>
                    <a:pt x="369" y="1453"/>
                    <a:pt x="369" y="1417"/>
                  </a:cubicBezTo>
                  <a:lnTo>
                    <a:pt x="334" y="1215"/>
                  </a:lnTo>
                  <a:cubicBezTo>
                    <a:pt x="310" y="1084"/>
                    <a:pt x="298" y="953"/>
                    <a:pt x="286" y="822"/>
                  </a:cubicBezTo>
                  <a:cubicBezTo>
                    <a:pt x="262" y="691"/>
                    <a:pt x="262" y="560"/>
                    <a:pt x="250" y="417"/>
                  </a:cubicBezTo>
                  <a:cubicBezTo>
                    <a:pt x="250" y="286"/>
                    <a:pt x="250" y="143"/>
                    <a:pt x="238"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5" name="Google Shape;635;p37"/>
            <p:cNvSpPr/>
            <p:nvPr/>
          </p:nvSpPr>
          <p:spPr>
            <a:xfrm>
              <a:off x="8407028" y="788248"/>
              <a:ext cx="11720" cy="77331"/>
            </a:xfrm>
            <a:custGeom>
              <a:avLst/>
              <a:gdLst/>
              <a:ahLst/>
              <a:cxnLst/>
              <a:rect l="l" t="t" r="r" b="b"/>
              <a:pathLst>
                <a:path w="251" h="1656" extrusionOk="0">
                  <a:moveTo>
                    <a:pt x="251" y="1"/>
                  </a:moveTo>
                  <a:cubicBezTo>
                    <a:pt x="167" y="120"/>
                    <a:pt x="96" y="251"/>
                    <a:pt x="60" y="394"/>
                  </a:cubicBezTo>
                  <a:cubicBezTo>
                    <a:pt x="12" y="537"/>
                    <a:pt x="1" y="679"/>
                    <a:pt x="1" y="822"/>
                  </a:cubicBezTo>
                  <a:cubicBezTo>
                    <a:pt x="1" y="977"/>
                    <a:pt x="12" y="1120"/>
                    <a:pt x="60" y="1263"/>
                  </a:cubicBezTo>
                  <a:cubicBezTo>
                    <a:pt x="96" y="1406"/>
                    <a:pt x="155" y="1537"/>
                    <a:pt x="251" y="1656"/>
                  </a:cubicBezTo>
                  <a:lnTo>
                    <a:pt x="251" y="1227"/>
                  </a:lnTo>
                  <a:lnTo>
                    <a:pt x="251" y="822"/>
                  </a:lnTo>
                  <a:lnTo>
                    <a:pt x="251" y="429"/>
                  </a:lnTo>
                  <a:cubicBezTo>
                    <a:pt x="251" y="287"/>
                    <a:pt x="251" y="156"/>
                    <a:pt x="251"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6" name="Google Shape;636;p37"/>
            <p:cNvSpPr/>
            <p:nvPr/>
          </p:nvSpPr>
          <p:spPr>
            <a:xfrm>
              <a:off x="8450668" y="811081"/>
              <a:ext cx="14475" cy="67338"/>
            </a:xfrm>
            <a:custGeom>
              <a:avLst/>
              <a:gdLst/>
              <a:ahLst/>
              <a:cxnLst/>
              <a:rect l="l" t="t" r="r" b="b"/>
              <a:pathLst>
                <a:path w="310" h="1442" extrusionOk="0">
                  <a:moveTo>
                    <a:pt x="262" y="0"/>
                  </a:moveTo>
                  <a:cubicBezTo>
                    <a:pt x="191" y="108"/>
                    <a:pt x="143" y="227"/>
                    <a:pt x="107" y="346"/>
                  </a:cubicBezTo>
                  <a:cubicBezTo>
                    <a:pt x="36" y="584"/>
                    <a:pt x="0" y="822"/>
                    <a:pt x="0" y="1072"/>
                  </a:cubicBezTo>
                  <a:cubicBezTo>
                    <a:pt x="0" y="1191"/>
                    <a:pt x="12" y="1322"/>
                    <a:pt x="48" y="1441"/>
                  </a:cubicBezTo>
                  <a:cubicBezTo>
                    <a:pt x="107" y="1334"/>
                    <a:pt x="167" y="1215"/>
                    <a:pt x="203" y="1096"/>
                  </a:cubicBezTo>
                  <a:cubicBezTo>
                    <a:pt x="238" y="977"/>
                    <a:pt x="262" y="858"/>
                    <a:pt x="274" y="739"/>
                  </a:cubicBezTo>
                  <a:cubicBezTo>
                    <a:pt x="298" y="620"/>
                    <a:pt x="310" y="500"/>
                    <a:pt x="298" y="381"/>
                  </a:cubicBezTo>
                  <a:cubicBezTo>
                    <a:pt x="310" y="250"/>
                    <a:pt x="286" y="120"/>
                    <a:pt x="262"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7" name="Google Shape;637;p37"/>
            <p:cNvSpPr/>
            <p:nvPr/>
          </p:nvSpPr>
          <p:spPr>
            <a:xfrm>
              <a:off x="8500118" y="826071"/>
              <a:ext cx="17837" cy="67338"/>
            </a:xfrm>
            <a:custGeom>
              <a:avLst/>
              <a:gdLst/>
              <a:ahLst/>
              <a:cxnLst/>
              <a:rect l="l" t="t" r="r" b="b"/>
              <a:pathLst>
                <a:path w="382" h="1442" extrusionOk="0">
                  <a:moveTo>
                    <a:pt x="298" y="1"/>
                  </a:moveTo>
                  <a:cubicBezTo>
                    <a:pt x="251" y="120"/>
                    <a:pt x="215" y="239"/>
                    <a:pt x="179" y="370"/>
                  </a:cubicBezTo>
                  <a:cubicBezTo>
                    <a:pt x="156" y="489"/>
                    <a:pt x="132" y="596"/>
                    <a:pt x="108" y="715"/>
                  </a:cubicBezTo>
                  <a:cubicBezTo>
                    <a:pt x="84" y="834"/>
                    <a:pt x="60" y="953"/>
                    <a:pt x="37" y="1072"/>
                  </a:cubicBezTo>
                  <a:cubicBezTo>
                    <a:pt x="25" y="1192"/>
                    <a:pt x="13" y="1322"/>
                    <a:pt x="1" y="1442"/>
                  </a:cubicBezTo>
                  <a:cubicBezTo>
                    <a:pt x="96" y="1346"/>
                    <a:pt x="167" y="1251"/>
                    <a:pt x="227" y="1132"/>
                  </a:cubicBezTo>
                  <a:cubicBezTo>
                    <a:pt x="334" y="894"/>
                    <a:pt x="382" y="644"/>
                    <a:pt x="370" y="382"/>
                  </a:cubicBezTo>
                  <a:cubicBezTo>
                    <a:pt x="370" y="251"/>
                    <a:pt x="346" y="120"/>
                    <a:pt x="298"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8" name="Google Shape;638;p37"/>
            <p:cNvSpPr/>
            <p:nvPr/>
          </p:nvSpPr>
          <p:spPr>
            <a:xfrm>
              <a:off x="8544058" y="839426"/>
              <a:ext cx="19519" cy="62902"/>
            </a:xfrm>
            <a:custGeom>
              <a:avLst/>
              <a:gdLst/>
              <a:ahLst/>
              <a:cxnLst/>
              <a:rect l="l" t="t" r="r" b="b"/>
              <a:pathLst>
                <a:path w="418" h="1347" extrusionOk="0">
                  <a:moveTo>
                    <a:pt x="369" y="1"/>
                  </a:moveTo>
                  <a:cubicBezTo>
                    <a:pt x="310" y="108"/>
                    <a:pt x="262" y="215"/>
                    <a:pt x="215" y="334"/>
                  </a:cubicBezTo>
                  <a:cubicBezTo>
                    <a:pt x="179" y="441"/>
                    <a:pt x="143" y="548"/>
                    <a:pt x="119" y="655"/>
                  </a:cubicBezTo>
                  <a:cubicBezTo>
                    <a:pt x="84" y="763"/>
                    <a:pt x="60" y="870"/>
                    <a:pt x="48" y="989"/>
                  </a:cubicBezTo>
                  <a:cubicBezTo>
                    <a:pt x="12" y="1108"/>
                    <a:pt x="0" y="1227"/>
                    <a:pt x="0" y="1346"/>
                  </a:cubicBezTo>
                  <a:cubicBezTo>
                    <a:pt x="96" y="1263"/>
                    <a:pt x="167" y="1156"/>
                    <a:pt x="227" y="1048"/>
                  </a:cubicBezTo>
                  <a:cubicBezTo>
                    <a:pt x="286" y="941"/>
                    <a:pt x="322" y="834"/>
                    <a:pt x="358" y="715"/>
                  </a:cubicBezTo>
                  <a:cubicBezTo>
                    <a:pt x="393" y="608"/>
                    <a:pt x="405" y="489"/>
                    <a:pt x="405" y="370"/>
                  </a:cubicBezTo>
                  <a:cubicBezTo>
                    <a:pt x="417" y="239"/>
                    <a:pt x="405" y="120"/>
                    <a:pt x="369"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9" name="Google Shape;639;p37"/>
            <p:cNvSpPr/>
            <p:nvPr/>
          </p:nvSpPr>
          <p:spPr>
            <a:xfrm>
              <a:off x="8592434" y="847785"/>
              <a:ext cx="24515" cy="65096"/>
            </a:xfrm>
            <a:custGeom>
              <a:avLst/>
              <a:gdLst/>
              <a:ahLst/>
              <a:cxnLst/>
              <a:rect l="l" t="t" r="r" b="b"/>
              <a:pathLst>
                <a:path w="525" h="1394" extrusionOk="0">
                  <a:moveTo>
                    <a:pt x="465" y="0"/>
                  </a:moveTo>
                  <a:cubicBezTo>
                    <a:pt x="405" y="119"/>
                    <a:pt x="357" y="238"/>
                    <a:pt x="322" y="357"/>
                  </a:cubicBezTo>
                  <a:cubicBezTo>
                    <a:pt x="274" y="465"/>
                    <a:pt x="238" y="572"/>
                    <a:pt x="203" y="691"/>
                  </a:cubicBezTo>
                  <a:cubicBezTo>
                    <a:pt x="167" y="798"/>
                    <a:pt x="119" y="917"/>
                    <a:pt x="95" y="1024"/>
                  </a:cubicBezTo>
                  <a:cubicBezTo>
                    <a:pt x="48" y="1143"/>
                    <a:pt x="24" y="1274"/>
                    <a:pt x="0" y="1393"/>
                  </a:cubicBezTo>
                  <a:cubicBezTo>
                    <a:pt x="107" y="1322"/>
                    <a:pt x="191" y="1215"/>
                    <a:pt x="262" y="1108"/>
                  </a:cubicBezTo>
                  <a:cubicBezTo>
                    <a:pt x="334" y="1000"/>
                    <a:pt x="393" y="893"/>
                    <a:pt x="441" y="762"/>
                  </a:cubicBezTo>
                  <a:cubicBezTo>
                    <a:pt x="476" y="643"/>
                    <a:pt x="500" y="512"/>
                    <a:pt x="512" y="393"/>
                  </a:cubicBezTo>
                  <a:cubicBezTo>
                    <a:pt x="524" y="262"/>
                    <a:pt x="500" y="131"/>
                    <a:pt x="465"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0" name="Google Shape;640;p37"/>
            <p:cNvSpPr/>
            <p:nvPr/>
          </p:nvSpPr>
          <p:spPr>
            <a:xfrm>
              <a:off x="8641884" y="856097"/>
              <a:ext cx="21200" cy="62902"/>
            </a:xfrm>
            <a:custGeom>
              <a:avLst/>
              <a:gdLst/>
              <a:ahLst/>
              <a:cxnLst/>
              <a:rect l="l" t="t" r="r" b="b"/>
              <a:pathLst>
                <a:path w="454" h="1347" extrusionOk="0">
                  <a:moveTo>
                    <a:pt x="394" y="1"/>
                  </a:moveTo>
                  <a:cubicBezTo>
                    <a:pt x="346" y="108"/>
                    <a:pt x="299" y="227"/>
                    <a:pt x="263" y="334"/>
                  </a:cubicBezTo>
                  <a:cubicBezTo>
                    <a:pt x="227" y="453"/>
                    <a:pt x="191" y="560"/>
                    <a:pt x="156" y="668"/>
                  </a:cubicBezTo>
                  <a:cubicBezTo>
                    <a:pt x="132" y="775"/>
                    <a:pt x="96" y="882"/>
                    <a:pt x="72" y="1001"/>
                  </a:cubicBezTo>
                  <a:cubicBezTo>
                    <a:pt x="37" y="1108"/>
                    <a:pt x="13" y="1227"/>
                    <a:pt x="1" y="1346"/>
                  </a:cubicBezTo>
                  <a:cubicBezTo>
                    <a:pt x="96" y="1275"/>
                    <a:pt x="179" y="1180"/>
                    <a:pt x="251" y="1072"/>
                  </a:cubicBezTo>
                  <a:cubicBezTo>
                    <a:pt x="310" y="965"/>
                    <a:pt x="358" y="858"/>
                    <a:pt x="394" y="739"/>
                  </a:cubicBezTo>
                  <a:cubicBezTo>
                    <a:pt x="430" y="620"/>
                    <a:pt x="453" y="489"/>
                    <a:pt x="453" y="370"/>
                  </a:cubicBezTo>
                  <a:cubicBezTo>
                    <a:pt x="453" y="239"/>
                    <a:pt x="430" y="120"/>
                    <a:pt x="394"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1" name="Google Shape;641;p37"/>
            <p:cNvSpPr/>
            <p:nvPr/>
          </p:nvSpPr>
          <p:spPr>
            <a:xfrm>
              <a:off x="8679147" y="860020"/>
              <a:ext cx="27270" cy="60613"/>
            </a:xfrm>
            <a:custGeom>
              <a:avLst/>
              <a:gdLst/>
              <a:ahLst/>
              <a:cxnLst/>
              <a:rect l="l" t="t" r="r" b="b"/>
              <a:pathLst>
                <a:path w="584" h="1298" extrusionOk="0">
                  <a:moveTo>
                    <a:pt x="477" y="0"/>
                  </a:moveTo>
                  <a:cubicBezTo>
                    <a:pt x="441" y="131"/>
                    <a:pt x="405" y="250"/>
                    <a:pt x="382" y="357"/>
                  </a:cubicBezTo>
                  <a:cubicBezTo>
                    <a:pt x="346" y="476"/>
                    <a:pt x="322" y="584"/>
                    <a:pt x="286" y="691"/>
                  </a:cubicBezTo>
                  <a:cubicBezTo>
                    <a:pt x="263" y="798"/>
                    <a:pt x="215" y="893"/>
                    <a:pt x="179" y="1000"/>
                  </a:cubicBezTo>
                  <a:cubicBezTo>
                    <a:pt x="132" y="1107"/>
                    <a:pt x="72" y="1203"/>
                    <a:pt x="1" y="1298"/>
                  </a:cubicBezTo>
                  <a:cubicBezTo>
                    <a:pt x="132" y="1274"/>
                    <a:pt x="251" y="1203"/>
                    <a:pt x="334" y="1107"/>
                  </a:cubicBezTo>
                  <a:cubicBezTo>
                    <a:pt x="429" y="1000"/>
                    <a:pt x="489" y="881"/>
                    <a:pt x="524" y="762"/>
                  </a:cubicBezTo>
                  <a:cubicBezTo>
                    <a:pt x="560" y="631"/>
                    <a:pt x="584" y="500"/>
                    <a:pt x="572" y="381"/>
                  </a:cubicBezTo>
                  <a:cubicBezTo>
                    <a:pt x="572" y="250"/>
                    <a:pt x="536" y="119"/>
                    <a:pt x="477"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2" name="Google Shape;642;p37"/>
            <p:cNvSpPr/>
            <p:nvPr/>
          </p:nvSpPr>
          <p:spPr>
            <a:xfrm>
              <a:off x="8714728" y="865577"/>
              <a:ext cx="31192" cy="53982"/>
            </a:xfrm>
            <a:custGeom>
              <a:avLst/>
              <a:gdLst/>
              <a:ahLst/>
              <a:cxnLst/>
              <a:rect l="l" t="t" r="r" b="b"/>
              <a:pathLst>
                <a:path w="668" h="1156" extrusionOk="0">
                  <a:moveTo>
                    <a:pt x="572" y="0"/>
                  </a:moveTo>
                  <a:lnTo>
                    <a:pt x="477" y="334"/>
                  </a:lnTo>
                  <a:cubicBezTo>
                    <a:pt x="441" y="441"/>
                    <a:pt x="405" y="536"/>
                    <a:pt x="370" y="631"/>
                  </a:cubicBezTo>
                  <a:cubicBezTo>
                    <a:pt x="322" y="715"/>
                    <a:pt x="274" y="810"/>
                    <a:pt x="215" y="893"/>
                  </a:cubicBezTo>
                  <a:cubicBezTo>
                    <a:pt x="155" y="988"/>
                    <a:pt x="84" y="1072"/>
                    <a:pt x="1" y="1155"/>
                  </a:cubicBezTo>
                  <a:cubicBezTo>
                    <a:pt x="132" y="1155"/>
                    <a:pt x="263" y="1108"/>
                    <a:pt x="358" y="1036"/>
                  </a:cubicBezTo>
                  <a:cubicBezTo>
                    <a:pt x="465" y="953"/>
                    <a:pt x="536" y="857"/>
                    <a:pt x="596" y="738"/>
                  </a:cubicBezTo>
                  <a:cubicBezTo>
                    <a:pt x="644" y="619"/>
                    <a:pt x="667" y="488"/>
                    <a:pt x="667" y="369"/>
                  </a:cubicBezTo>
                  <a:cubicBezTo>
                    <a:pt x="667" y="238"/>
                    <a:pt x="632" y="119"/>
                    <a:pt x="572"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3" name="Google Shape;643;p37"/>
            <p:cNvSpPr/>
            <p:nvPr/>
          </p:nvSpPr>
          <p:spPr>
            <a:xfrm>
              <a:off x="8759229" y="855537"/>
              <a:ext cx="27270" cy="57905"/>
            </a:xfrm>
            <a:custGeom>
              <a:avLst/>
              <a:gdLst/>
              <a:ahLst/>
              <a:cxnLst/>
              <a:rect l="l" t="t" r="r" b="b"/>
              <a:pathLst>
                <a:path w="584" h="1240" extrusionOk="0">
                  <a:moveTo>
                    <a:pt x="512" y="1"/>
                  </a:moveTo>
                  <a:cubicBezTo>
                    <a:pt x="464" y="108"/>
                    <a:pt x="429" y="215"/>
                    <a:pt x="393" y="334"/>
                  </a:cubicBezTo>
                  <a:lnTo>
                    <a:pt x="286" y="644"/>
                  </a:lnTo>
                  <a:cubicBezTo>
                    <a:pt x="250" y="751"/>
                    <a:pt x="214" y="846"/>
                    <a:pt x="167" y="942"/>
                  </a:cubicBezTo>
                  <a:cubicBezTo>
                    <a:pt x="119" y="1049"/>
                    <a:pt x="60" y="1144"/>
                    <a:pt x="0" y="1239"/>
                  </a:cubicBezTo>
                  <a:cubicBezTo>
                    <a:pt x="119" y="1215"/>
                    <a:pt x="238" y="1156"/>
                    <a:pt x="322" y="1061"/>
                  </a:cubicBezTo>
                  <a:cubicBezTo>
                    <a:pt x="417" y="965"/>
                    <a:pt x="476" y="846"/>
                    <a:pt x="524" y="727"/>
                  </a:cubicBezTo>
                  <a:cubicBezTo>
                    <a:pt x="560" y="608"/>
                    <a:pt x="584" y="489"/>
                    <a:pt x="584" y="370"/>
                  </a:cubicBezTo>
                  <a:cubicBezTo>
                    <a:pt x="584" y="239"/>
                    <a:pt x="560" y="120"/>
                    <a:pt x="512"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4" name="Google Shape;644;p37"/>
            <p:cNvSpPr/>
            <p:nvPr/>
          </p:nvSpPr>
          <p:spPr>
            <a:xfrm>
              <a:off x="8793129" y="851661"/>
              <a:ext cx="23394" cy="51180"/>
            </a:xfrm>
            <a:custGeom>
              <a:avLst/>
              <a:gdLst/>
              <a:ahLst/>
              <a:cxnLst/>
              <a:rect l="l" t="t" r="r" b="b"/>
              <a:pathLst>
                <a:path w="501" h="1096" extrusionOk="0">
                  <a:moveTo>
                    <a:pt x="405" y="1"/>
                  </a:moveTo>
                  <a:cubicBezTo>
                    <a:pt x="358" y="96"/>
                    <a:pt x="322" y="191"/>
                    <a:pt x="298" y="286"/>
                  </a:cubicBezTo>
                  <a:lnTo>
                    <a:pt x="215" y="560"/>
                  </a:lnTo>
                  <a:cubicBezTo>
                    <a:pt x="179" y="644"/>
                    <a:pt x="143" y="727"/>
                    <a:pt x="108" y="822"/>
                  </a:cubicBezTo>
                  <a:cubicBezTo>
                    <a:pt x="72" y="905"/>
                    <a:pt x="36" y="989"/>
                    <a:pt x="0" y="1096"/>
                  </a:cubicBezTo>
                  <a:cubicBezTo>
                    <a:pt x="215" y="1025"/>
                    <a:pt x="381" y="858"/>
                    <a:pt x="441" y="644"/>
                  </a:cubicBezTo>
                  <a:cubicBezTo>
                    <a:pt x="489" y="536"/>
                    <a:pt x="500" y="429"/>
                    <a:pt x="489" y="310"/>
                  </a:cubicBezTo>
                  <a:cubicBezTo>
                    <a:pt x="489" y="203"/>
                    <a:pt x="453" y="96"/>
                    <a:pt x="405"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5" name="Google Shape;645;p37"/>
            <p:cNvSpPr/>
            <p:nvPr/>
          </p:nvSpPr>
          <p:spPr>
            <a:xfrm>
              <a:off x="8836509" y="844423"/>
              <a:ext cx="13355" cy="31754"/>
            </a:xfrm>
            <a:custGeom>
              <a:avLst/>
              <a:gdLst/>
              <a:ahLst/>
              <a:cxnLst/>
              <a:rect l="l" t="t" r="r" b="b"/>
              <a:pathLst>
                <a:path w="286" h="680" extrusionOk="0">
                  <a:moveTo>
                    <a:pt x="202" y="1"/>
                  </a:moveTo>
                  <a:cubicBezTo>
                    <a:pt x="155" y="48"/>
                    <a:pt x="119" y="96"/>
                    <a:pt x="83" y="156"/>
                  </a:cubicBezTo>
                  <a:cubicBezTo>
                    <a:pt x="60" y="203"/>
                    <a:pt x="36" y="263"/>
                    <a:pt x="24" y="310"/>
                  </a:cubicBezTo>
                  <a:cubicBezTo>
                    <a:pt x="12" y="370"/>
                    <a:pt x="12" y="429"/>
                    <a:pt x="12" y="489"/>
                  </a:cubicBezTo>
                  <a:cubicBezTo>
                    <a:pt x="0" y="548"/>
                    <a:pt x="12" y="620"/>
                    <a:pt x="24" y="679"/>
                  </a:cubicBezTo>
                  <a:cubicBezTo>
                    <a:pt x="95" y="656"/>
                    <a:pt x="143" y="608"/>
                    <a:pt x="191" y="548"/>
                  </a:cubicBezTo>
                  <a:cubicBezTo>
                    <a:pt x="226" y="501"/>
                    <a:pt x="250" y="441"/>
                    <a:pt x="274" y="382"/>
                  </a:cubicBezTo>
                  <a:cubicBezTo>
                    <a:pt x="286" y="310"/>
                    <a:pt x="286" y="251"/>
                    <a:pt x="274" y="191"/>
                  </a:cubicBezTo>
                  <a:cubicBezTo>
                    <a:pt x="274" y="120"/>
                    <a:pt x="238" y="48"/>
                    <a:pt x="202"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6" name="Google Shape;646;p37"/>
            <p:cNvSpPr/>
            <p:nvPr/>
          </p:nvSpPr>
          <p:spPr>
            <a:xfrm>
              <a:off x="8862004" y="836671"/>
              <a:ext cx="13448" cy="18305"/>
            </a:xfrm>
            <a:custGeom>
              <a:avLst/>
              <a:gdLst/>
              <a:ahLst/>
              <a:cxnLst/>
              <a:rect l="l" t="t" r="r" b="b"/>
              <a:pathLst>
                <a:path w="288" h="392" extrusionOk="0">
                  <a:moveTo>
                    <a:pt x="228" y="0"/>
                  </a:moveTo>
                  <a:cubicBezTo>
                    <a:pt x="180" y="12"/>
                    <a:pt x="145" y="36"/>
                    <a:pt x="109" y="60"/>
                  </a:cubicBezTo>
                  <a:cubicBezTo>
                    <a:pt x="73" y="83"/>
                    <a:pt x="61" y="119"/>
                    <a:pt x="49" y="155"/>
                  </a:cubicBezTo>
                  <a:cubicBezTo>
                    <a:pt x="37" y="179"/>
                    <a:pt x="26" y="214"/>
                    <a:pt x="37" y="250"/>
                  </a:cubicBezTo>
                  <a:cubicBezTo>
                    <a:pt x="0" y="332"/>
                    <a:pt x="66" y="391"/>
                    <a:pt x="132" y="391"/>
                  </a:cubicBezTo>
                  <a:cubicBezTo>
                    <a:pt x="171" y="391"/>
                    <a:pt x="210" y="370"/>
                    <a:pt x="228" y="322"/>
                  </a:cubicBezTo>
                  <a:cubicBezTo>
                    <a:pt x="252" y="298"/>
                    <a:pt x="264" y="262"/>
                    <a:pt x="276" y="238"/>
                  </a:cubicBezTo>
                  <a:cubicBezTo>
                    <a:pt x="288" y="203"/>
                    <a:pt x="288" y="167"/>
                    <a:pt x="276" y="131"/>
                  </a:cubicBezTo>
                  <a:cubicBezTo>
                    <a:pt x="276" y="83"/>
                    <a:pt x="252" y="36"/>
                    <a:pt x="228"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7" name="Google Shape;647;p37"/>
            <p:cNvSpPr/>
            <p:nvPr/>
          </p:nvSpPr>
          <p:spPr>
            <a:xfrm>
              <a:off x="8166037" y="324680"/>
              <a:ext cx="759494" cy="538282"/>
            </a:xfrm>
            <a:custGeom>
              <a:avLst/>
              <a:gdLst/>
              <a:ahLst/>
              <a:cxnLst/>
              <a:rect l="l" t="t" r="r" b="b"/>
              <a:pathLst>
                <a:path w="16265" h="11527" extrusionOk="0">
                  <a:moveTo>
                    <a:pt x="7191" y="0"/>
                  </a:moveTo>
                  <a:cubicBezTo>
                    <a:pt x="6946" y="0"/>
                    <a:pt x="6700" y="11"/>
                    <a:pt x="6454" y="34"/>
                  </a:cubicBezTo>
                  <a:cubicBezTo>
                    <a:pt x="3989" y="272"/>
                    <a:pt x="2430" y="1677"/>
                    <a:pt x="930" y="3499"/>
                  </a:cubicBezTo>
                  <a:cubicBezTo>
                    <a:pt x="537" y="3975"/>
                    <a:pt x="168" y="4523"/>
                    <a:pt x="120" y="5142"/>
                  </a:cubicBezTo>
                  <a:cubicBezTo>
                    <a:pt x="1" y="6630"/>
                    <a:pt x="1489" y="7797"/>
                    <a:pt x="2573" y="8559"/>
                  </a:cubicBezTo>
                  <a:cubicBezTo>
                    <a:pt x="3954" y="9535"/>
                    <a:pt x="5537" y="10214"/>
                    <a:pt x="7145" y="10714"/>
                  </a:cubicBezTo>
                  <a:cubicBezTo>
                    <a:pt x="8633" y="11167"/>
                    <a:pt x="10169" y="11512"/>
                    <a:pt x="11729" y="11524"/>
                  </a:cubicBezTo>
                  <a:cubicBezTo>
                    <a:pt x="11842" y="11526"/>
                    <a:pt x="11960" y="11527"/>
                    <a:pt x="12082" y="11527"/>
                  </a:cubicBezTo>
                  <a:cubicBezTo>
                    <a:pt x="13457" y="11527"/>
                    <a:pt x="15238" y="11359"/>
                    <a:pt x="15884" y="10035"/>
                  </a:cubicBezTo>
                  <a:cubicBezTo>
                    <a:pt x="16229" y="9321"/>
                    <a:pt x="16265" y="8476"/>
                    <a:pt x="16122" y="7678"/>
                  </a:cubicBezTo>
                  <a:cubicBezTo>
                    <a:pt x="15800" y="5880"/>
                    <a:pt x="14788" y="3868"/>
                    <a:pt x="13503" y="2558"/>
                  </a:cubicBezTo>
                  <a:cubicBezTo>
                    <a:pt x="12860" y="1915"/>
                    <a:pt x="12110" y="1380"/>
                    <a:pt x="11276" y="987"/>
                  </a:cubicBezTo>
                  <a:cubicBezTo>
                    <a:pt x="10009" y="368"/>
                    <a:pt x="8603" y="0"/>
                    <a:pt x="71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8" name="Google Shape;648;p37"/>
            <p:cNvSpPr/>
            <p:nvPr/>
          </p:nvSpPr>
          <p:spPr>
            <a:xfrm rot="1763781" flipH="1">
              <a:off x="8285270" y="740377"/>
              <a:ext cx="27270" cy="60613"/>
            </a:xfrm>
            <a:custGeom>
              <a:avLst/>
              <a:gdLst/>
              <a:ahLst/>
              <a:cxnLst/>
              <a:rect l="l" t="t" r="r" b="b"/>
              <a:pathLst>
                <a:path w="584" h="1298" extrusionOk="0">
                  <a:moveTo>
                    <a:pt x="477" y="0"/>
                  </a:moveTo>
                  <a:cubicBezTo>
                    <a:pt x="441" y="131"/>
                    <a:pt x="405" y="250"/>
                    <a:pt x="382" y="357"/>
                  </a:cubicBezTo>
                  <a:cubicBezTo>
                    <a:pt x="346" y="476"/>
                    <a:pt x="322" y="584"/>
                    <a:pt x="286" y="691"/>
                  </a:cubicBezTo>
                  <a:cubicBezTo>
                    <a:pt x="263" y="798"/>
                    <a:pt x="215" y="893"/>
                    <a:pt x="179" y="1000"/>
                  </a:cubicBezTo>
                  <a:cubicBezTo>
                    <a:pt x="132" y="1107"/>
                    <a:pt x="72" y="1203"/>
                    <a:pt x="1" y="1298"/>
                  </a:cubicBezTo>
                  <a:cubicBezTo>
                    <a:pt x="132" y="1274"/>
                    <a:pt x="251" y="1203"/>
                    <a:pt x="334" y="1107"/>
                  </a:cubicBezTo>
                  <a:cubicBezTo>
                    <a:pt x="429" y="1000"/>
                    <a:pt x="489" y="881"/>
                    <a:pt x="524" y="762"/>
                  </a:cubicBezTo>
                  <a:cubicBezTo>
                    <a:pt x="560" y="631"/>
                    <a:pt x="584" y="500"/>
                    <a:pt x="572" y="381"/>
                  </a:cubicBezTo>
                  <a:cubicBezTo>
                    <a:pt x="572" y="250"/>
                    <a:pt x="536" y="119"/>
                    <a:pt x="477"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9" name="Google Shape;649;p37"/>
            <p:cNvSpPr/>
            <p:nvPr/>
          </p:nvSpPr>
          <p:spPr>
            <a:xfrm rot="1763781" flipH="1">
              <a:off x="8250074" y="722043"/>
              <a:ext cx="31192" cy="53982"/>
            </a:xfrm>
            <a:custGeom>
              <a:avLst/>
              <a:gdLst/>
              <a:ahLst/>
              <a:cxnLst/>
              <a:rect l="l" t="t" r="r" b="b"/>
              <a:pathLst>
                <a:path w="668" h="1156" extrusionOk="0">
                  <a:moveTo>
                    <a:pt x="572" y="0"/>
                  </a:moveTo>
                  <a:lnTo>
                    <a:pt x="477" y="334"/>
                  </a:lnTo>
                  <a:cubicBezTo>
                    <a:pt x="441" y="441"/>
                    <a:pt x="405" y="536"/>
                    <a:pt x="370" y="631"/>
                  </a:cubicBezTo>
                  <a:cubicBezTo>
                    <a:pt x="322" y="715"/>
                    <a:pt x="274" y="810"/>
                    <a:pt x="215" y="893"/>
                  </a:cubicBezTo>
                  <a:cubicBezTo>
                    <a:pt x="155" y="988"/>
                    <a:pt x="84" y="1072"/>
                    <a:pt x="1" y="1155"/>
                  </a:cubicBezTo>
                  <a:cubicBezTo>
                    <a:pt x="132" y="1155"/>
                    <a:pt x="263" y="1108"/>
                    <a:pt x="358" y="1036"/>
                  </a:cubicBezTo>
                  <a:cubicBezTo>
                    <a:pt x="465" y="953"/>
                    <a:pt x="536" y="857"/>
                    <a:pt x="596" y="738"/>
                  </a:cubicBezTo>
                  <a:cubicBezTo>
                    <a:pt x="644" y="619"/>
                    <a:pt x="667" y="488"/>
                    <a:pt x="667" y="369"/>
                  </a:cubicBezTo>
                  <a:cubicBezTo>
                    <a:pt x="667" y="238"/>
                    <a:pt x="632" y="119"/>
                    <a:pt x="572"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0" name="Google Shape;650;p37"/>
            <p:cNvSpPr/>
            <p:nvPr/>
          </p:nvSpPr>
          <p:spPr>
            <a:xfrm rot="1763781" flipH="1">
              <a:off x="8218939" y="686613"/>
              <a:ext cx="27270" cy="57904"/>
            </a:xfrm>
            <a:custGeom>
              <a:avLst/>
              <a:gdLst/>
              <a:ahLst/>
              <a:cxnLst/>
              <a:rect l="l" t="t" r="r" b="b"/>
              <a:pathLst>
                <a:path w="584" h="1240" extrusionOk="0">
                  <a:moveTo>
                    <a:pt x="512" y="1"/>
                  </a:moveTo>
                  <a:cubicBezTo>
                    <a:pt x="464" y="108"/>
                    <a:pt x="429" y="215"/>
                    <a:pt x="393" y="334"/>
                  </a:cubicBezTo>
                  <a:lnTo>
                    <a:pt x="286" y="644"/>
                  </a:lnTo>
                  <a:cubicBezTo>
                    <a:pt x="250" y="751"/>
                    <a:pt x="214" y="846"/>
                    <a:pt x="167" y="942"/>
                  </a:cubicBezTo>
                  <a:cubicBezTo>
                    <a:pt x="119" y="1049"/>
                    <a:pt x="60" y="1144"/>
                    <a:pt x="0" y="1239"/>
                  </a:cubicBezTo>
                  <a:cubicBezTo>
                    <a:pt x="119" y="1215"/>
                    <a:pt x="238" y="1156"/>
                    <a:pt x="322" y="1061"/>
                  </a:cubicBezTo>
                  <a:cubicBezTo>
                    <a:pt x="417" y="965"/>
                    <a:pt x="476" y="846"/>
                    <a:pt x="524" y="727"/>
                  </a:cubicBezTo>
                  <a:cubicBezTo>
                    <a:pt x="560" y="608"/>
                    <a:pt x="584" y="489"/>
                    <a:pt x="584" y="370"/>
                  </a:cubicBezTo>
                  <a:cubicBezTo>
                    <a:pt x="584" y="239"/>
                    <a:pt x="560" y="120"/>
                    <a:pt x="512"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1" name="Google Shape;651;p37"/>
            <p:cNvSpPr/>
            <p:nvPr/>
          </p:nvSpPr>
          <p:spPr>
            <a:xfrm rot="1763781" flipH="1">
              <a:off x="8197782" y="666780"/>
              <a:ext cx="23394" cy="51180"/>
            </a:xfrm>
            <a:custGeom>
              <a:avLst/>
              <a:gdLst/>
              <a:ahLst/>
              <a:cxnLst/>
              <a:rect l="l" t="t" r="r" b="b"/>
              <a:pathLst>
                <a:path w="501" h="1096" extrusionOk="0">
                  <a:moveTo>
                    <a:pt x="405" y="1"/>
                  </a:moveTo>
                  <a:cubicBezTo>
                    <a:pt x="358" y="96"/>
                    <a:pt x="322" y="191"/>
                    <a:pt x="298" y="286"/>
                  </a:cubicBezTo>
                  <a:lnTo>
                    <a:pt x="215" y="560"/>
                  </a:lnTo>
                  <a:cubicBezTo>
                    <a:pt x="179" y="644"/>
                    <a:pt x="143" y="727"/>
                    <a:pt x="108" y="822"/>
                  </a:cubicBezTo>
                  <a:cubicBezTo>
                    <a:pt x="72" y="905"/>
                    <a:pt x="36" y="989"/>
                    <a:pt x="0" y="1096"/>
                  </a:cubicBezTo>
                  <a:cubicBezTo>
                    <a:pt x="215" y="1025"/>
                    <a:pt x="381" y="858"/>
                    <a:pt x="441" y="644"/>
                  </a:cubicBezTo>
                  <a:cubicBezTo>
                    <a:pt x="489" y="536"/>
                    <a:pt x="500" y="429"/>
                    <a:pt x="489" y="310"/>
                  </a:cubicBezTo>
                  <a:cubicBezTo>
                    <a:pt x="489" y="203"/>
                    <a:pt x="453" y="96"/>
                    <a:pt x="405"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2" name="Google Shape;652;p37"/>
            <p:cNvSpPr/>
            <p:nvPr/>
          </p:nvSpPr>
          <p:spPr>
            <a:xfrm rot="1763781" flipH="1">
              <a:off x="8181875" y="650671"/>
              <a:ext cx="13355" cy="31754"/>
            </a:xfrm>
            <a:custGeom>
              <a:avLst/>
              <a:gdLst/>
              <a:ahLst/>
              <a:cxnLst/>
              <a:rect l="l" t="t" r="r" b="b"/>
              <a:pathLst>
                <a:path w="286" h="680" extrusionOk="0">
                  <a:moveTo>
                    <a:pt x="202" y="1"/>
                  </a:moveTo>
                  <a:cubicBezTo>
                    <a:pt x="155" y="48"/>
                    <a:pt x="119" y="96"/>
                    <a:pt x="83" y="156"/>
                  </a:cubicBezTo>
                  <a:cubicBezTo>
                    <a:pt x="60" y="203"/>
                    <a:pt x="36" y="263"/>
                    <a:pt x="24" y="310"/>
                  </a:cubicBezTo>
                  <a:cubicBezTo>
                    <a:pt x="12" y="370"/>
                    <a:pt x="12" y="429"/>
                    <a:pt x="12" y="489"/>
                  </a:cubicBezTo>
                  <a:cubicBezTo>
                    <a:pt x="0" y="548"/>
                    <a:pt x="12" y="620"/>
                    <a:pt x="24" y="679"/>
                  </a:cubicBezTo>
                  <a:cubicBezTo>
                    <a:pt x="95" y="656"/>
                    <a:pt x="143" y="608"/>
                    <a:pt x="191" y="548"/>
                  </a:cubicBezTo>
                  <a:cubicBezTo>
                    <a:pt x="226" y="501"/>
                    <a:pt x="250" y="441"/>
                    <a:pt x="274" y="382"/>
                  </a:cubicBezTo>
                  <a:cubicBezTo>
                    <a:pt x="286" y="310"/>
                    <a:pt x="286" y="251"/>
                    <a:pt x="274" y="191"/>
                  </a:cubicBezTo>
                  <a:cubicBezTo>
                    <a:pt x="274" y="120"/>
                    <a:pt x="238" y="48"/>
                    <a:pt x="202"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3" name="Google Shape;653;p37"/>
            <p:cNvSpPr/>
            <p:nvPr/>
          </p:nvSpPr>
          <p:spPr>
            <a:xfrm rot="1763781" flipH="1">
              <a:off x="8169655" y="629021"/>
              <a:ext cx="13448" cy="18305"/>
            </a:xfrm>
            <a:custGeom>
              <a:avLst/>
              <a:gdLst/>
              <a:ahLst/>
              <a:cxnLst/>
              <a:rect l="l" t="t" r="r" b="b"/>
              <a:pathLst>
                <a:path w="288" h="392" extrusionOk="0">
                  <a:moveTo>
                    <a:pt x="228" y="0"/>
                  </a:moveTo>
                  <a:cubicBezTo>
                    <a:pt x="180" y="12"/>
                    <a:pt x="145" y="36"/>
                    <a:pt x="109" y="60"/>
                  </a:cubicBezTo>
                  <a:cubicBezTo>
                    <a:pt x="73" y="83"/>
                    <a:pt x="61" y="119"/>
                    <a:pt x="49" y="155"/>
                  </a:cubicBezTo>
                  <a:cubicBezTo>
                    <a:pt x="37" y="179"/>
                    <a:pt x="26" y="214"/>
                    <a:pt x="37" y="250"/>
                  </a:cubicBezTo>
                  <a:cubicBezTo>
                    <a:pt x="0" y="332"/>
                    <a:pt x="66" y="391"/>
                    <a:pt x="132" y="391"/>
                  </a:cubicBezTo>
                  <a:cubicBezTo>
                    <a:pt x="171" y="391"/>
                    <a:pt x="210" y="370"/>
                    <a:pt x="228" y="322"/>
                  </a:cubicBezTo>
                  <a:cubicBezTo>
                    <a:pt x="252" y="298"/>
                    <a:pt x="264" y="262"/>
                    <a:pt x="276" y="238"/>
                  </a:cubicBezTo>
                  <a:cubicBezTo>
                    <a:pt x="288" y="203"/>
                    <a:pt x="288" y="167"/>
                    <a:pt x="276" y="131"/>
                  </a:cubicBezTo>
                  <a:cubicBezTo>
                    <a:pt x="276" y="83"/>
                    <a:pt x="252" y="36"/>
                    <a:pt x="228"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4" name="Google Shape;654;p37"/>
            <p:cNvSpPr/>
            <p:nvPr/>
          </p:nvSpPr>
          <p:spPr>
            <a:xfrm>
              <a:off x="8157097" y="549762"/>
              <a:ext cx="755618" cy="371805"/>
            </a:xfrm>
            <a:custGeom>
              <a:avLst/>
              <a:gdLst/>
              <a:ahLst/>
              <a:cxnLst/>
              <a:rect l="l" t="t" r="r" b="b"/>
              <a:pathLst>
                <a:path w="16182" h="7962" extrusionOk="0">
                  <a:moveTo>
                    <a:pt x="417" y="1"/>
                  </a:moveTo>
                  <a:lnTo>
                    <a:pt x="417" y="1"/>
                  </a:lnTo>
                  <a:cubicBezTo>
                    <a:pt x="1" y="1084"/>
                    <a:pt x="191" y="2310"/>
                    <a:pt x="798" y="3275"/>
                  </a:cubicBezTo>
                  <a:cubicBezTo>
                    <a:pt x="1858" y="4954"/>
                    <a:pt x="3418" y="5882"/>
                    <a:pt x="5239" y="6620"/>
                  </a:cubicBezTo>
                  <a:cubicBezTo>
                    <a:pt x="6490" y="7132"/>
                    <a:pt x="7775" y="7585"/>
                    <a:pt x="9109" y="7811"/>
                  </a:cubicBezTo>
                  <a:cubicBezTo>
                    <a:pt x="9683" y="7911"/>
                    <a:pt x="10261" y="7962"/>
                    <a:pt x="10838" y="7962"/>
                  </a:cubicBezTo>
                  <a:cubicBezTo>
                    <a:pt x="11362" y="7962"/>
                    <a:pt x="11886" y="7920"/>
                    <a:pt x="12407" y="7835"/>
                  </a:cubicBezTo>
                  <a:cubicBezTo>
                    <a:pt x="14038" y="7537"/>
                    <a:pt x="15479" y="6692"/>
                    <a:pt x="16181" y="4989"/>
                  </a:cubicBezTo>
                  <a:lnTo>
                    <a:pt x="16181" y="4989"/>
                  </a:lnTo>
                  <a:cubicBezTo>
                    <a:pt x="15567" y="5197"/>
                    <a:pt x="14911" y="5276"/>
                    <a:pt x="14247" y="5276"/>
                  </a:cubicBezTo>
                  <a:cubicBezTo>
                    <a:pt x="13355" y="5276"/>
                    <a:pt x="12449" y="5134"/>
                    <a:pt x="11609" y="4977"/>
                  </a:cubicBezTo>
                  <a:cubicBezTo>
                    <a:pt x="10014" y="4668"/>
                    <a:pt x="8442" y="4215"/>
                    <a:pt x="6930" y="3644"/>
                  </a:cubicBezTo>
                  <a:cubicBezTo>
                    <a:pt x="4537" y="2775"/>
                    <a:pt x="2096" y="2013"/>
                    <a:pt x="417" y="1"/>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5" name="Google Shape;655;p37"/>
            <p:cNvSpPr/>
            <p:nvPr/>
          </p:nvSpPr>
          <p:spPr>
            <a:xfrm>
              <a:off x="8150419" y="324680"/>
              <a:ext cx="633838" cy="597121"/>
            </a:xfrm>
            <a:custGeom>
              <a:avLst/>
              <a:gdLst/>
              <a:ahLst/>
              <a:cxnLst/>
              <a:rect l="l" t="t" r="r" b="b"/>
              <a:pathLst>
                <a:path w="13574" h="12787" extrusionOk="0">
                  <a:moveTo>
                    <a:pt x="9091" y="11065"/>
                  </a:moveTo>
                  <a:cubicBezTo>
                    <a:pt x="9159" y="11093"/>
                    <a:pt x="9229" y="11119"/>
                    <a:pt x="9300" y="11143"/>
                  </a:cubicBezTo>
                  <a:cubicBezTo>
                    <a:pt x="9235" y="11120"/>
                    <a:pt x="9165" y="11094"/>
                    <a:pt x="9091" y="11065"/>
                  </a:cubicBezTo>
                  <a:close/>
                  <a:moveTo>
                    <a:pt x="12336" y="11881"/>
                  </a:moveTo>
                  <a:lnTo>
                    <a:pt x="12336" y="11881"/>
                  </a:lnTo>
                  <a:cubicBezTo>
                    <a:pt x="12336" y="11881"/>
                    <a:pt x="12336" y="11881"/>
                    <a:pt x="12336" y="11881"/>
                  </a:cubicBezTo>
                  <a:lnTo>
                    <a:pt x="12336" y="11881"/>
                  </a:lnTo>
                  <a:cubicBezTo>
                    <a:pt x="12336" y="11881"/>
                    <a:pt x="12336" y="11881"/>
                    <a:pt x="12336" y="11881"/>
                  </a:cubicBezTo>
                  <a:close/>
                  <a:moveTo>
                    <a:pt x="7559" y="0"/>
                  </a:moveTo>
                  <a:cubicBezTo>
                    <a:pt x="7314" y="0"/>
                    <a:pt x="7068" y="11"/>
                    <a:pt x="6823" y="34"/>
                  </a:cubicBezTo>
                  <a:cubicBezTo>
                    <a:pt x="4358" y="272"/>
                    <a:pt x="2811" y="1677"/>
                    <a:pt x="1310" y="3499"/>
                  </a:cubicBezTo>
                  <a:cubicBezTo>
                    <a:pt x="215" y="4832"/>
                    <a:pt x="1" y="6487"/>
                    <a:pt x="858" y="7999"/>
                  </a:cubicBezTo>
                  <a:cubicBezTo>
                    <a:pt x="1620" y="9345"/>
                    <a:pt x="3084" y="10464"/>
                    <a:pt x="4478" y="11107"/>
                  </a:cubicBezTo>
                  <a:cubicBezTo>
                    <a:pt x="6550" y="12060"/>
                    <a:pt x="8766" y="12786"/>
                    <a:pt x="11060" y="12786"/>
                  </a:cubicBezTo>
                  <a:cubicBezTo>
                    <a:pt x="11231" y="12786"/>
                    <a:pt x="11402" y="12782"/>
                    <a:pt x="11574" y="12774"/>
                  </a:cubicBezTo>
                  <a:cubicBezTo>
                    <a:pt x="12240" y="12738"/>
                    <a:pt x="13002" y="12595"/>
                    <a:pt x="13360" y="12024"/>
                  </a:cubicBezTo>
                  <a:lnTo>
                    <a:pt x="13360" y="12024"/>
                  </a:lnTo>
                  <a:cubicBezTo>
                    <a:pt x="13014" y="12286"/>
                    <a:pt x="12609" y="12440"/>
                    <a:pt x="12193" y="12488"/>
                  </a:cubicBezTo>
                  <a:cubicBezTo>
                    <a:pt x="12276" y="12298"/>
                    <a:pt x="12324" y="12095"/>
                    <a:pt x="12336" y="11881"/>
                  </a:cubicBezTo>
                  <a:lnTo>
                    <a:pt x="12336" y="11881"/>
                  </a:lnTo>
                  <a:cubicBezTo>
                    <a:pt x="12333" y="11906"/>
                    <a:pt x="10942" y="12381"/>
                    <a:pt x="10776" y="12417"/>
                  </a:cubicBezTo>
                  <a:lnTo>
                    <a:pt x="10907" y="11762"/>
                  </a:lnTo>
                  <a:lnTo>
                    <a:pt x="10907" y="11762"/>
                  </a:lnTo>
                  <a:cubicBezTo>
                    <a:pt x="10693" y="12119"/>
                    <a:pt x="10312" y="12345"/>
                    <a:pt x="9907" y="12381"/>
                  </a:cubicBezTo>
                  <a:cubicBezTo>
                    <a:pt x="9847" y="12381"/>
                    <a:pt x="9800" y="12369"/>
                    <a:pt x="9764" y="12345"/>
                  </a:cubicBezTo>
                  <a:cubicBezTo>
                    <a:pt x="9704" y="12286"/>
                    <a:pt x="9716" y="12214"/>
                    <a:pt x="9740" y="12143"/>
                  </a:cubicBezTo>
                  <a:cubicBezTo>
                    <a:pt x="9788" y="11940"/>
                    <a:pt x="9835" y="11738"/>
                    <a:pt x="9883" y="11548"/>
                  </a:cubicBezTo>
                  <a:lnTo>
                    <a:pt x="9883" y="11548"/>
                  </a:lnTo>
                  <a:cubicBezTo>
                    <a:pt x="9538" y="11929"/>
                    <a:pt x="9050" y="12167"/>
                    <a:pt x="8538" y="12202"/>
                  </a:cubicBezTo>
                  <a:cubicBezTo>
                    <a:pt x="8645" y="11976"/>
                    <a:pt x="8704" y="11726"/>
                    <a:pt x="8680" y="11476"/>
                  </a:cubicBezTo>
                  <a:lnTo>
                    <a:pt x="8680" y="11476"/>
                  </a:lnTo>
                  <a:cubicBezTo>
                    <a:pt x="8466" y="11667"/>
                    <a:pt x="8204" y="11809"/>
                    <a:pt x="7918" y="11869"/>
                  </a:cubicBezTo>
                  <a:cubicBezTo>
                    <a:pt x="7897" y="11873"/>
                    <a:pt x="7876" y="11876"/>
                    <a:pt x="7857" y="11876"/>
                  </a:cubicBezTo>
                  <a:cubicBezTo>
                    <a:pt x="7824" y="11876"/>
                    <a:pt x="7794" y="11868"/>
                    <a:pt x="7764" y="11845"/>
                  </a:cubicBezTo>
                  <a:cubicBezTo>
                    <a:pt x="7740" y="11809"/>
                    <a:pt x="7728" y="11762"/>
                    <a:pt x="7740" y="11714"/>
                  </a:cubicBezTo>
                  <a:lnTo>
                    <a:pt x="7776" y="11059"/>
                  </a:lnTo>
                  <a:lnTo>
                    <a:pt x="7776" y="11059"/>
                  </a:lnTo>
                  <a:cubicBezTo>
                    <a:pt x="7549" y="11155"/>
                    <a:pt x="7418" y="11417"/>
                    <a:pt x="7180" y="11476"/>
                  </a:cubicBezTo>
                  <a:cubicBezTo>
                    <a:pt x="7149" y="11483"/>
                    <a:pt x="7117" y="11487"/>
                    <a:pt x="7083" y="11487"/>
                  </a:cubicBezTo>
                  <a:cubicBezTo>
                    <a:pt x="6552" y="11487"/>
                    <a:pt x="5744" y="10642"/>
                    <a:pt x="5632" y="10262"/>
                  </a:cubicBezTo>
                  <a:cubicBezTo>
                    <a:pt x="5769" y="10208"/>
                    <a:pt x="5929" y="10185"/>
                    <a:pt x="6107" y="10185"/>
                  </a:cubicBezTo>
                  <a:cubicBezTo>
                    <a:pt x="6996" y="10185"/>
                    <a:pt x="8309" y="10765"/>
                    <a:pt x="9091" y="11065"/>
                  </a:cubicBezTo>
                  <a:lnTo>
                    <a:pt x="9091" y="11065"/>
                  </a:lnTo>
                  <a:cubicBezTo>
                    <a:pt x="7815" y="10543"/>
                    <a:pt x="6872" y="9284"/>
                    <a:pt x="6680" y="7928"/>
                  </a:cubicBezTo>
                  <a:cubicBezTo>
                    <a:pt x="6490" y="6487"/>
                    <a:pt x="7061" y="4975"/>
                    <a:pt x="8121" y="3975"/>
                  </a:cubicBezTo>
                  <a:cubicBezTo>
                    <a:pt x="9117" y="3077"/>
                    <a:pt x="10408" y="2591"/>
                    <a:pt x="11744" y="2591"/>
                  </a:cubicBezTo>
                  <a:cubicBezTo>
                    <a:pt x="11878" y="2591"/>
                    <a:pt x="12011" y="2596"/>
                    <a:pt x="12145" y="2606"/>
                  </a:cubicBezTo>
                  <a:cubicBezTo>
                    <a:pt x="12334" y="2619"/>
                    <a:pt x="12532" y="2638"/>
                    <a:pt x="12726" y="2638"/>
                  </a:cubicBezTo>
                  <a:cubicBezTo>
                    <a:pt x="13046" y="2638"/>
                    <a:pt x="13351" y="2587"/>
                    <a:pt x="13574" y="2380"/>
                  </a:cubicBezTo>
                  <a:cubicBezTo>
                    <a:pt x="13074" y="1761"/>
                    <a:pt x="12371" y="1344"/>
                    <a:pt x="11657" y="999"/>
                  </a:cubicBezTo>
                  <a:cubicBezTo>
                    <a:pt x="10379" y="370"/>
                    <a:pt x="8971" y="0"/>
                    <a:pt x="7559" y="0"/>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656" name="Google Shape;656;p37"/>
          <p:cNvGrpSpPr/>
          <p:nvPr/>
        </p:nvGrpSpPr>
        <p:grpSpPr>
          <a:xfrm rot="1228309">
            <a:off x="173174" y="4338035"/>
            <a:ext cx="725581" cy="653815"/>
            <a:chOff x="1600125" y="1250688"/>
            <a:chExt cx="929900" cy="837925"/>
          </a:xfrm>
        </p:grpSpPr>
        <p:sp>
          <p:nvSpPr>
            <p:cNvPr id="657" name="Google Shape;657;p37"/>
            <p:cNvSpPr/>
            <p:nvPr/>
          </p:nvSpPr>
          <p:spPr>
            <a:xfrm>
              <a:off x="1600125" y="1250688"/>
              <a:ext cx="929600" cy="837650"/>
            </a:xfrm>
            <a:custGeom>
              <a:avLst/>
              <a:gdLst/>
              <a:ahLst/>
              <a:cxnLst/>
              <a:rect l="l" t="t" r="r" b="b"/>
              <a:pathLst>
                <a:path w="37184" h="33506" extrusionOk="0">
                  <a:moveTo>
                    <a:pt x="12663" y="0"/>
                  </a:moveTo>
                  <a:cubicBezTo>
                    <a:pt x="11814" y="0"/>
                    <a:pt x="10946" y="557"/>
                    <a:pt x="10407" y="1260"/>
                  </a:cubicBezTo>
                  <a:cubicBezTo>
                    <a:pt x="10240" y="1487"/>
                    <a:pt x="10085" y="1725"/>
                    <a:pt x="9895" y="1927"/>
                  </a:cubicBezTo>
                  <a:cubicBezTo>
                    <a:pt x="9609" y="2213"/>
                    <a:pt x="9287" y="2451"/>
                    <a:pt x="8930" y="2653"/>
                  </a:cubicBezTo>
                  <a:cubicBezTo>
                    <a:pt x="6513" y="4166"/>
                    <a:pt x="4096" y="6106"/>
                    <a:pt x="3299" y="8845"/>
                  </a:cubicBezTo>
                  <a:cubicBezTo>
                    <a:pt x="3251" y="8988"/>
                    <a:pt x="3215" y="9130"/>
                    <a:pt x="3191" y="9273"/>
                  </a:cubicBezTo>
                  <a:cubicBezTo>
                    <a:pt x="2894" y="9630"/>
                    <a:pt x="2703" y="10083"/>
                    <a:pt x="2644" y="10547"/>
                  </a:cubicBezTo>
                  <a:cubicBezTo>
                    <a:pt x="2620" y="10750"/>
                    <a:pt x="2596" y="10988"/>
                    <a:pt x="2406" y="11059"/>
                  </a:cubicBezTo>
                  <a:cubicBezTo>
                    <a:pt x="2366" y="11075"/>
                    <a:pt x="2324" y="11080"/>
                    <a:pt x="2280" y="11080"/>
                  </a:cubicBezTo>
                  <a:cubicBezTo>
                    <a:pt x="2193" y="11080"/>
                    <a:pt x="2100" y="11059"/>
                    <a:pt x="2013" y="11059"/>
                  </a:cubicBezTo>
                  <a:cubicBezTo>
                    <a:pt x="1751" y="11059"/>
                    <a:pt x="1548" y="11297"/>
                    <a:pt x="1405" y="11512"/>
                  </a:cubicBezTo>
                  <a:cubicBezTo>
                    <a:pt x="132" y="13440"/>
                    <a:pt x="1" y="15905"/>
                    <a:pt x="1072" y="17953"/>
                  </a:cubicBezTo>
                  <a:cubicBezTo>
                    <a:pt x="1275" y="18322"/>
                    <a:pt x="1525" y="18691"/>
                    <a:pt x="1501" y="19108"/>
                  </a:cubicBezTo>
                  <a:cubicBezTo>
                    <a:pt x="1453" y="19358"/>
                    <a:pt x="1394" y="19596"/>
                    <a:pt x="1298" y="19834"/>
                  </a:cubicBezTo>
                  <a:cubicBezTo>
                    <a:pt x="1298" y="19846"/>
                    <a:pt x="1286" y="19870"/>
                    <a:pt x="1275" y="19894"/>
                  </a:cubicBezTo>
                  <a:cubicBezTo>
                    <a:pt x="1001" y="20906"/>
                    <a:pt x="1394" y="21989"/>
                    <a:pt x="1870" y="22930"/>
                  </a:cubicBezTo>
                  <a:cubicBezTo>
                    <a:pt x="3596" y="26406"/>
                    <a:pt x="6382" y="29252"/>
                    <a:pt x="9835" y="31038"/>
                  </a:cubicBezTo>
                  <a:cubicBezTo>
                    <a:pt x="12312" y="32336"/>
                    <a:pt x="15276" y="33241"/>
                    <a:pt x="18181" y="33348"/>
                  </a:cubicBezTo>
                  <a:cubicBezTo>
                    <a:pt x="18493" y="33461"/>
                    <a:pt x="18829" y="33506"/>
                    <a:pt x="19171" y="33506"/>
                  </a:cubicBezTo>
                  <a:cubicBezTo>
                    <a:pt x="19835" y="33506"/>
                    <a:pt x="20525" y="33338"/>
                    <a:pt x="21122" y="33181"/>
                  </a:cubicBezTo>
                  <a:lnTo>
                    <a:pt x="21360" y="33110"/>
                  </a:lnTo>
                  <a:cubicBezTo>
                    <a:pt x="21706" y="33050"/>
                    <a:pt x="22051" y="32967"/>
                    <a:pt x="22396" y="32871"/>
                  </a:cubicBezTo>
                  <a:cubicBezTo>
                    <a:pt x="23015" y="32681"/>
                    <a:pt x="23944" y="32479"/>
                    <a:pt x="24646" y="32086"/>
                  </a:cubicBezTo>
                  <a:cubicBezTo>
                    <a:pt x="27028" y="31193"/>
                    <a:pt x="29242" y="30026"/>
                    <a:pt x="31266" y="28276"/>
                  </a:cubicBezTo>
                  <a:cubicBezTo>
                    <a:pt x="33564" y="26275"/>
                    <a:pt x="35743" y="23668"/>
                    <a:pt x="35707" y="20620"/>
                  </a:cubicBezTo>
                  <a:cubicBezTo>
                    <a:pt x="35707" y="20203"/>
                    <a:pt x="35660" y="19739"/>
                    <a:pt x="35886" y="19382"/>
                  </a:cubicBezTo>
                  <a:cubicBezTo>
                    <a:pt x="36017" y="19179"/>
                    <a:pt x="36231" y="19036"/>
                    <a:pt x="36386" y="18846"/>
                  </a:cubicBezTo>
                  <a:cubicBezTo>
                    <a:pt x="37065" y="18096"/>
                    <a:pt x="36850" y="16905"/>
                    <a:pt x="36469" y="15965"/>
                  </a:cubicBezTo>
                  <a:cubicBezTo>
                    <a:pt x="36303" y="15560"/>
                    <a:pt x="36112" y="15095"/>
                    <a:pt x="36303" y="14703"/>
                  </a:cubicBezTo>
                  <a:cubicBezTo>
                    <a:pt x="36446" y="14381"/>
                    <a:pt x="36815" y="14191"/>
                    <a:pt x="36934" y="13845"/>
                  </a:cubicBezTo>
                  <a:cubicBezTo>
                    <a:pt x="37184" y="13119"/>
                    <a:pt x="36160" y="12655"/>
                    <a:pt x="35743" y="12012"/>
                  </a:cubicBezTo>
                  <a:cubicBezTo>
                    <a:pt x="35505" y="11655"/>
                    <a:pt x="35434" y="11178"/>
                    <a:pt x="35100" y="10916"/>
                  </a:cubicBezTo>
                  <a:cubicBezTo>
                    <a:pt x="34993" y="10833"/>
                    <a:pt x="34874" y="10773"/>
                    <a:pt x="34731" y="10750"/>
                  </a:cubicBezTo>
                  <a:cubicBezTo>
                    <a:pt x="34695" y="10619"/>
                    <a:pt x="34624" y="10512"/>
                    <a:pt x="34541" y="10416"/>
                  </a:cubicBezTo>
                  <a:cubicBezTo>
                    <a:pt x="34350" y="10238"/>
                    <a:pt x="34076" y="10166"/>
                    <a:pt x="33862" y="10035"/>
                  </a:cubicBezTo>
                  <a:cubicBezTo>
                    <a:pt x="33159" y="9619"/>
                    <a:pt x="33076" y="8642"/>
                    <a:pt x="33183" y="7833"/>
                  </a:cubicBezTo>
                  <a:cubicBezTo>
                    <a:pt x="33279" y="7023"/>
                    <a:pt x="33469" y="6142"/>
                    <a:pt x="33052" y="5439"/>
                  </a:cubicBezTo>
                  <a:cubicBezTo>
                    <a:pt x="32576" y="4642"/>
                    <a:pt x="31528" y="4439"/>
                    <a:pt x="30612" y="4308"/>
                  </a:cubicBezTo>
                  <a:cubicBezTo>
                    <a:pt x="30710" y="3520"/>
                    <a:pt x="29952" y="2791"/>
                    <a:pt x="29172" y="2791"/>
                  </a:cubicBezTo>
                  <a:cubicBezTo>
                    <a:pt x="29104" y="2791"/>
                    <a:pt x="29036" y="2797"/>
                    <a:pt x="28968" y="2808"/>
                  </a:cubicBezTo>
                  <a:cubicBezTo>
                    <a:pt x="28623" y="2868"/>
                    <a:pt x="28302" y="3046"/>
                    <a:pt x="28075" y="3320"/>
                  </a:cubicBezTo>
                  <a:cubicBezTo>
                    <a:pt x="27433" y="3034"/>
                    <a:pt x="26718" y="2975"/>
                    <a:pt x="26016" y="2927"/>
                  </a:cubicBezTo>
                  <a:cubicBezTo>
                    <a:pt x="25760" y="2909"/>
                    <a:pt x="25499" y="2893"/>
                    <a:pt x="25240" y="2893"/>
                  </a:cubicBezTo>
                  <a:cubicBezTo>
                    <a:pt x="24823" y="2893"/>
                    <a:pt x="24409" y="2935"/>
                    <a:pt x="24027" y="3082"/>
                  </a:cubicBezTo>
                  <a:lnTo>
                    <a:pt x="23980" y="3106"/>
                  </a:lnTo>
                  <a:cubicBezTo>
                    <a:pt x="23417" y="2584"/>
                    <a:pt x="22687" y="2313"/>
                    <a:pt x="21949" y="2313"/>
                  </a:cubicBezTo>
                  <a:cubicBezTo>
                    <a:pt x="21610" y="2313"/>
                    <a:pt x="21270" y="2370"/>
                    <a:pt x="20944" y="2487"/>
                  </a:cubicBezTo>
                  <a:cubicBezTo>
                    <a:pt x="21110" y="2344"/>
                    <a:pt x="21134" y="2094"/>
                    <a:pt x="20991" y="1927"/>
                  </a:cubicBezTo>
                  <a:cubicBezTo>
                    <a:pt x="20848" y="1725"/>
                    <a:pt x="20575" y="1665"/>
                    <a:pt x="20325" y="1629"/>
                  </a:cubicBezTo>
                  <a:cubicBezTo>
                    <a:pt x="19489" y="1462"/>
                    <a:pt x="18645" y="1387"/>
                    <a:pt x="17791" y="1387"/>
                  </a:cubicBezTo>
                  <a:cubicBezTo>
                    <a:pt x="17671" y="1387"/>
                    <a:pt x="17551" y="1388"/>
                    <a:pt x="17431" y="1391"/>
                  </a:cubicBezTo>
                  <a:cubicBezTo>
                    <a:pt x="17146" y="1058"/>
                    <a:pt x="16645" y="891"/>
                    <a:pt x="16193" y="867"/>
                  </a:cubicBezTo>
                  <a:cubicBezTo>
                    <a:pt x="16081" y="861"/>
                    <a:pt x="15968" y="859"/>
                    <a:pt x="15855" y="859"/>
                  </a:cubicBezTo>
                  <a:cubicBezTo>
                    <a:pt x="15716" y="859"/>
                    <a:pt x="15576" y="862"/>
                    <a:pt x="15436" y="862"/>
                  </a:cubicBezTo>
                  <a:cubicBezTo>
                    <a:pt x="15066" y="862"/>
                    <a:pt x="14700" y="843"/>
                    <a:pt x="14359" y="701"/>
                  </a:cubicBezTo>
                  <a:cubicBezTo>
                    <a:pt x="14026" y="558"/>
                    <a:pt x="13752" y="320"/>
                    <a:pt x="13419" y="165"/>
                  </a:cubicBezTo>
                  <a:cubicBezTo>
                    <a:pt x="13175" y="52"/>
                    <a:pt x="12920" y="0"/>
                    <a:pt x="12663" y="0"/>
                  </a:cubicBezTo>
                  <a:close/>
                </a:path>
              </a:pathLst>
            </a:custGeom>
            <a:solidFill>
              <a:schemeClr val="lt2"/>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8" name="Google Shape;658;p37"/>
            <p:cNvSpPr/>
            <p:nvPr/>
          </p:nvSpPr>
          <p:spPr>
            <a:xfrm>
              <a:off x="1661750" y="1319188"/>
              <a:ext cx="830175" cy="755400"/>
            </a:xfrm>
            <a:custGeom>
              <a:avLst/>
              <a:gdLst/>
              <a:ahLst/>
              <a:cxnLst/>
              <a:rect l="l" t="t" r="r" b="b"/>
              <a:pathLst>
                <a:path w="33207" h="30216" extrusionOk="0">
                  <a:moveTo>
                    <a:pt x="13650" y="0"/>
                  </a:moveTo>
                  <a:cubicBezTo>
                    <a:pt x="7281" y="0"/>
                    <a:pt x="1680" y="4613"/>
                    <a:pt x="619" y="11105"/>
                  </a:cubicBezTo>
                  <a:cubicBezTo>
                    <a:pt x="0" y="14880"/>
                    <a:pt x="1096" y="18832"/>
                    <a:pt x="3215" y="22023"/>
                  </a:cubicBezTo>
                  <a:cubicBezTo>
                    <a:pt x="5832" y="25966"/>
                    <a:pt x="10697" y="30215"/>
                    <a:pt x="15693" y="30215"/>
                  </a:cubicBezTo>
                  <a:cubicBezTo>
                    <a:pt x="15720" y="30215"/>
                    <a:pt x="15748" y="30215"/>
                    <a:pt x="15776" y="30215"/>
                  </a:cubicBezTo>
                  <a:cubicBezTo>
                    <a:pt x="18205" y="30191"/>
                    <a:pt x="20562" y="29358"/>
                    <a:pt x="22729" y="28262"/>
                  </a:cubicBezTo>
                  <a:cubicBezTo>
                    <a:pt x="24063" y="27595"/>
                    <a:pt x="25325" y="26786"/>
                    <a:pt x="26480" y="25821"/>
                  </a:cubicBezTo>
                  <a:cubicBezTo>
                    <a:pt x="31087" y="21857"/>
                    <a:pt x="33207" y="14915"/>
                    <a:pt x="31111" y="9153"/>
                  </a:cubicBezTo>
                  <a:cubicBezTo>
                    <a:pt x="29873" y="5795"/>
                    <a:pt x="27420" y="3021"/>
                    <a:pt x="24229" y="1390"/>
                  </a:cubicBezTo>
                  <a:cubicBezTo>
                    <a:pt x="23015" y="772"/>
                    <a:pt x="21687" y="335"/>
                    <a:pt x="20338" y="335"/>
                  </a:cubicBezTo>
                  <a:cubicBezTo>
                    <a:pt x="20179" y="335"/>
                    <a:pt x="20019" y="341"/>
                    <a:pt x="19860" y="354"/>
                  </a:cubicBezTo>
                  <a:lnTo>
                    <a:pt x="19812" y="354"/>
                  </a:lnTo>
                  <a:cubicBezTo>
                    <a:pt x="19348" y="402"/>
                    <a:pt x="18883" y="485"/>
                    <a:pt x="18431" y="509"/>
                  </a:cubicBezTo>
                  <a:cubicBezTo>
                    <a:pt x="18367" y="511"/>
                    <a:pt x="18303" y="513"/>
                    <a:pt x="18240" y="513"/>
                  </a:cubicBezTo>
                  <a:cubicBezTo>
                    <a:pt x="17414" y="513"/>
                    <a:pt x="16607" y="308"/>
                    <a:pt x="15800" y="175"/>
                  </a:cubicBezTo>
                  <a:cubicBezTo>
                    <a:pt x="15077" y="57"/>
                    <a:pt x="14359" y="0"/>
                    <a:pt x="13650" y="0"/>
                  </a:cubicBezTo>
                  <a:close/>
                </a:path>
              </a:pathLst>
            </a:custGeom>
            <a:solidFill>
              <a:srgbClr val="B3D1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9" name="Google Shape;659;p37"/>
            <p:cNvSpPr/>
            <p:nvPr/>
          </p:nvSpPr>
          <p:spPr>
            <a:xfrm>
              <a:off x="1985300" y="1323213"/>
              <a:ext cx="412875" cy="730825"/>
            </a:xfrm>
            <a:custGeom>
              <a:avLst/>
              <a:gdLst/>
              <a:ahLst/>
              <a:cxnLst/>
              <a:rect l="l" t="t" r="r" b="b"/>
              <a:pathLst>
                <a:path w="16515" h="29233" extrusionOk="0">
                  <a:moveTo>
                    <a:pt x="9805" y="0"/>
                  </a:moveTo>
                  <a:cubicBezTo>
                    <a:pt x="9399" y="0"/>
                    <a:pt x="8999" y="43"/>
                    <a:pt x="8620" y="193"/>
                  </a:cubicBezTo>
                  <a:cubicBezTo>
                    <a:pt x="7989" y="431"/>
                    <a:pt x="7454" y="1038"/>
                    <a:pt x="7513" y="1705"/>
                  </a:cubicBezTo>
                  <a:cubicBezTo>
                    <a:pt x="7331" y="1565"/>
                    <a:pt x="7113" y="1504"/>
                    <a:pt x="6889" y="1504"/>
                  </a:cubicBezTo>
                  <a:cubicBezTo>
                    <a:pt x="6540" y="1504"/>
                    <a:pt x="6178" y="1652"/>
                    <a:pt x="5918" y="1884"/>
                  </a:cubicBezTo>
                  <a:cubicBezTo>
                    <a:pt x="5489" y="2277"/>
                    <a:pt x="5275" y="2836"/>
                    <a:pt x="5084" y="3384"/>
                  </a:cubicBezTo>
                  <a:cubicBezTo>
                    <a:pt x="4679" y="4551"/>
                    <a:pt x="4358" y="5753"/>
                    <a:pt x="4406" y="6980"/>
                  </a:cubicBezTo>
                  <a:cubicBezTo>
                    <a:pt x="4453" y="8206"/>
                    <a:pt x="4918" y="9456"/>
                    <a:pt x="5870" y="10242"/>
                  </a:cubicBezTo>
                  <a:cubicBezTo>
                    <a:pt x="5096" y="10385"/>
                    <a:pt x="5168" y="11563"/>
                    <a:pt x="5691" y="12135"/>
                  </a:cubicBezTo>
                  <a:cubicBezTo>
                    <a:pt x="6227" y="12694"/>
                    <a:pt x="7013" y="13052"/>
                    <a:pt x="7311" y="13766"/>
                  </a:cubicBezTo>
                  <a:cubicBezTo>
                    <a:pt x="7668" y="14647"/>
                    <a:pt x="7073" y="15659"/>
                    <a:pt x="6299" y="16195"/>
                  </a:cubicBezTo>
                  <a:cubicBezTo>
                    <a:pt x="5537" y="16731"/>
                    <a:pt x="4584" y="16969"/>
                    <a:pt x="3751" y="17421"/>
                  </a:cubicBezTo>
                  <a:cubicBezTo>
                    <a:pt x="1167" y="18790"/>
                    <a:pt x="0" y="22327"/>
                    <a:pt x="1262" y="24958"/>
                  </a:cubicBezTo>
                  <a:cubicBezTo>
                    <a:pt x="2048" y="26613"/>
                    <a:pt x="2346" y="27839"/>
                    <a:pt x="3524" y="29232"/>
                  </a:cubicBezTo>
                  <a:cubicBezTo>
                    <a:pt x="3775" y="27696"/>
                    <a:pt x="4608" y="26303"/>
                    <a:pt x="5846" y="25363"/>
                  </a:cubicBezTo>
                  <a:cubicBezTo>
                    <a:pt x="7346" y="24232"/>
                    <a:pt x="9347" y="23827"/>
                    <a:pt x="10704" y="22517"/>
                  </a:cubicBezTo>
                  <a:cubicBezTo>
                    <a:pt x="13478" y="19862"/>
                    <a:pt x="12264" y="14945"/>
                    <a:pt x="14454" y="11790"/>
                  </a:cubicBezTo>
                  <a:cubicBezTo>
                    <a:pt x="15026" y="10968"/>
                    <a:pt x="15824" y="10278"/>
                    <a:pt x="16205" y="9361"/>
                  </a:cubicBezTo>
                  <a:cubicBezTo>
                    <a:pt x="16478" y="8682"/>
                    <a:pt x="16514" y="7944"/>
                    <a:pt x="16455" y="7218"/>
                  </a:cubicBezTo>
                  <a:cubicBezTo>
                    <a:pt x="16264" y="4455"/>
                    <a:pt x="15288" y="1717"/>
                    <a:pt x="12799" y="491"/>
                  </a:cubicBezTo>
                  <a:cubicBezTo>
                    <a:pt x="12133" y="145"/>
                    <a:pt x="11359" y="86"/>
                    <a:pt x="10621" y="38"/>
                  </a:cubicBezTo>
                  <a:cubicBezTo>
                    <a:pt x="10349" y="19"/>
                    <a:pt x="10076" y="0"/>
                    <a:pt x="98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0" name="Google Shape;660;p37"/>
            <p:cNvSpPr/>
            <p:nvPr/>
          </p:nvSpPr>
          <p:spPr>
            <a:xfrm>
              <a:off x="2054950" y="1332488"/>
              <a:ext cx="356325" cy="422650"/>
            </a:xfrm>
            <a:custGeom>
              <a:avLst/>
              <a:gdLst/>
              <a:ahLst/>
              <a:cxnLst/>
              <a:rect l="l" t="t" r="r" b="b"/>
              <a:pathLst>
                <a:path w="14253" h="16906" extrusionOk="0">
                  <a:moveTo>
                    <a:pt x="6584" y="1"/>
                  </a:moveTo>
                  <a:cubicBezTo>
                    <a:pt x="6299" y="1"/>
                    <a:pt x="5977" y="108"/>
                    <a:pt x="5882" y="370"/>
                  </a:cubicBezTo>
                  <a:cubicBezTo>
                    <a:pt x="5846" y="465"/>
                    <a:pt x="5834" y="560"/>
                    <a:pt x="5811" y="655"/>
                  </a:cubicBezTo>
                  <a:cubicBezTo>
                    <a:pt x="5703" y="965"/>
                    <a:pt x="5358" y="1120"/>
                    <a:pt x="5037" y="1144"/>
                  </a:cubicBezTo>
                  <a:cubicBezTo>
                    <a:pt x="4990" y="1147"/>
                    <a:pt x="4942" y="1148"/>
                    <a:pt x="4895" y="1148"/>
                  </a:cubicBezTo>
                  <a:cubicBezTo>
                    <a:pt x="4668" y="1148"/>
                    <a:pt x="4441" y="1115"/>
                    <a:pt x="4213" y="1115"/>
                  </a:cubicBezTo>
                  <a:cubicBezTo>
                    <a:pt x="4166" y="1115"/>
                    <a:pt x="4119" y="1116"/>
                    <a:pt x="4072" y="1120"/>
                  </a:cubicBezTo>
                  <a:cubicBezTo>
                    <a:pt x="3239" y="1179"/>
                    <a:pt x="2572" y="1906"/>
                    <a:pt x="2251" y="2679"/>
                  </a:cubicBezTo>
                  <a:cubicBezTo>
                    <a:pt x="1941" y="3465"/>
                    <a:pt x="1881" y="4323"/>
                    <a:pt x="1715" y="5156"/>
                  </a:cubicBezTo>
                  <a:cubicBezTo>
                    <a:pt x="1584" y="5787"/>
                    <a:pt x="1381" y="6430"/>
                    <a:pt x="1405" y="7085"/>
                  </a:cubicBezTo>
                  <a:cubicBezTo>
                    <a:pt x="1429" y="7740"/>
                    <a:pt x="1739" y="8442"/>
                    <a:pt x="2334" y="8704"/>
                  </a:cubicBezTo>
                  <a:cubicBezTo>
                    <a:pt x="2298" y="9085"/>
                    <a:pt x="1810" y="9228"/>
                    <a:pt x="1441" y="9228"/>
                  </a:cubicBezTo>
                  <a:cubicBezTo>
                    <a:pt x="1414" y="9228"/>
                    <a:pt x="1386" y="9228"/>
                    <a:pt x="1358" y="9228"/>
                  </a:cubicBezTo>
                  <a:cubicBezTo>
                    <a:pt x="998" y="9228"/>
                    <a:pt x="603" y="9238"/>
                    <a:pt x="393" y="9526"/>
                  </a:cubicBezTo>
                  <a:cubicBezTo>
                    <a:pt x="0" y="10085"/>
                    <a:pt x="893" y="10823"/>
                    <a:pt x="691" y="11478"/>
                  </a:cubicBezTo>
                  <a:cubicBezTo>
                    <a:pt x="631" y="11657"/>
                    <a:pt x="488" y="11823"/>
                    <a:pt x="488" y="12026"/>
                  </a:cubicBezTo>
                  <a:cubicBezTo>
                    <a:pt x="488" y="12169"/>
                    <a:pt x="548" y="12312"/>
                    <a:pt x="655" y="12419"/>
                  </a:cubicBezTo>
                  <a:cubicBezTo>
                    <a:pt x="918" y="12717"/>
                    <a:pt x="1312" y="12865"/>
                    <a:pt x="1705" y="12865"/>
                  </a:cubicBezTo>
                  <a:cubicBezTo>
                    <a:pt x="2113" y="12865"/>
                    <a:pt x="2520" y="12705"/>
                    <a:pt x="2774" y="12383"/>
                  </a:cubicBezTo>
                  <a:cubicBezTo>
                    <a:pt x="3703" y="13205"/>
                    <a:pt x="4072" y="14502"/>
                    <a:pt x="4953" y="15371"/>
                  </a:cubicBezTo>
                  <a:cubicBezTo>
                    <a:pt x="5656" y="16062"/>
                    <a:pt x="6620" y="16431"/>
                    <a:pt x="7585" y="16729"/>
                  </a:cubicBezTo>
                  <a:cubicBezTo>
                    <a:pt x="7915" y="16825"/>
                    <a:pt x="8266" y="16906"/>
                    <a:pt x="8606" y="16906"/>
                  </a:cubicBezTo>
                  <a:cubicBezTo>
                    <a:pt x="8854" y="16906"/>
                    <a:pt x="9097" y="16863"/>
                    <a:pt x="9323" y="16753"/>
                  </a:cubicBezTo>
                  <a:cubicBezTo>
                    <a:pt x="10073" y="16384"/>
                    <a:pt x="10263" y="15431"/>
                    <a:pt x="10383" y="14609"/>
                  </a:cubicBezTo>
                  <a:cubicBezTo>
                    <a:pt x="10525" y="13550"/>
                    <a:pt x="10668" y="12478"/>
                    <a:pt x="11156" y="11526"/>
                  </a:cubicBezTo>
                  <a:cubicBezTo>
                    <a:pt x="11621" y="10633"/>
                    <a:pt x="12371" y="9907"/>
                    <a:pt x="12942" y="9061"/>
                  </a:cubicBezTo>
                  <a:cubicBezTo>
                    <a:pt x="13871" y="7668"/>
                    <a:pt x="14252" y="5787"/>
                    <a:pt x="13478" y="4299"/>
                  </a:cubicBezTo>
                  <a:cubicBezTo>
                    <a:pt x="13169" y="3703"/>
                    <a:pt x="12692" y="3191"/>
                    <a:pt x="12359" y="2620"/>
                  </a:cubicBezTo>
                  <a:cubicBezTo>
                    <a:pt x="11835" y="1715"/>
                    <a:pt x="11502" y="536"/>
                    <a:pt x="10525" y="203"/>
                  </a:cubicBezTo>
                  <a:cubicBezTo>
                    <a:pt x="10266" y="141"/>
                    <a:pt x="10015" y="105"/>
                    <a:pt x="9757" y="105"/>
                  </a:cubicBezTo>
                  <a:cubicBezTo>
                    <a:pt x="9720" y="105"/>
                    <a:pt x="9682" y="106"/>
                    <a:pt x="9644" y="108"/>
                  </a:cubicBezTo>
                  <a:cubicBezTo>
                    <a:pt x="9371" y="108"/>
                    <a:pt x="9049" y="132"/>
                    <a:pt x="8894" y="346"/>
                  </a:cubicBezTo>
                  <a:cubicBezTo>
                    <a:pt x="8823" y="489"/>
                    <a:pt x="8787" y="655"/>
                    <a:pt x="8787" y="810"/>
                  </a:cubicBezTo>
                  <a:cubicBezTo>
                    <a:pt x="8775" y="1167"/>
                    <a:pt x="8763" y="1525"/>
                    <a:pt x="8751" y="1882"/>
                  </a:cubicBezTo>
                  <a:cubicBezTo>
                    <a:pt x="8739" y="2156"/>
                    <a:pt x="8728" y="2453"/>
                    <a:pt x="8882" y="2691"/>
                  </a:cubicBezTo>
                  <a:cubicBezTo>
                    <a:pt x="9049" y="2965"/>
                    <a:pt x="9382" y="3084"/>
                    <a:pt x="9632" y="3299"/>
                  </a:cubicBezTo>
                  <a:cubicBezTo>
                    <a:pt x="9871" y="3513"/>
                    <a:pt x="9978" y="3977"/>
                    <a:pt x="9680" y="4120"/>
                  </a:cubicBezTo>
                  <a:cubicBezTo>
                    <a:pt x="9631" y="4143"/>
                    <a:pt x="9584" y="4154"/>
                    <a:pt x="9539" y="4154"/>
                  </a:cubicBezTo>
                  <a:cubicBezTo>
                    <a:pt x="9233" y="4154"/>
                    <a:pt x="9006" y="3683"/>
                    <a:pt x="8716" y="3465"/>
                  </a:cubicBezTo>
                  <a:cubicBezTo>
                    <a:pt x="8585" y="3368"/>
                    <a:pt x="8432" y="3325"/>
                    <a:pt x="8276" y="3325"/>
                  </a:cubicBezTo>
                  <a:cubicBezTo>
                    <a:pt x="7993" y="3325"/>
                    <a:pt x="7702" y="3469"/>
                    <a:pt x="7525" y="3691"/>
                  </a:cubicBezTo>
                  <a:cubicBezTo>
                    <a:pt x="7239" y="4049"/>
                    <a:pt x="7192" y="4525"/>
                    <a:pt x="7215" y="4965"/>
                  </a:cubicBezTo>
                  <a:cubicBezTo>
                    <a:pt x="7239" y="5073"/>
                    <a:pt x="7215" y="5192"/>
                    <a:pt x="7144" y="5275"/>
                  </a:cubicBezTo>
                  <a:cubicBezTo>
                    <a:pt x="7096" y="5311"/>
                    <a:pt x="7037" y="5335"/>
                    <a:pt x="6977" y="5346"/>
                  </a:cubicBezTo>
                  <a:cubicBezTo>
                    <a:pt x="6180" y="5573"/>
                    <a:pt x="5918" y="6668"/>
                    <a:pt x="6275" y="7406"/>
                  </a:cubicBezTo>
                  <a:cubicBezTo>
                    <a:pt x="6644" y="8156"/>
                    <a:pt x="7406" y="8609"/>
                    <a:pt x="8132" y="8990"/>
                  </a:cubicBezTo>
                  <a:cubicBezTo>
                    <a:pt x="7608" y="9621"/>
                    <a:pt x="6346" y="9025"/>
                    <a:pt x="5870" y="9692"/>
                  </a:cubicBezTo>
                  <a:cubicBezTo>
                    <a:pt x="5501" y="10216"/>
                    <a:pt x="6013" y="11014"/>
                    <a:pt x="5680" y="11562"/>
                  </a:cubicBezTo>
                  <a:cubicBezTo>
                    <a:pt x="5505" y="11203"/>
                    <a:pt x="5173" y="10789"/>
                    <a:pt x="4837" y="10789"/>
                  </a:cubicBezTo>
                  <a:cubicBezTo>
                    <a:pt x="4760" y="10789"/>
                    <a:pt x="4683" y="10810"/>
                    <a:pt x="4608" y="10859"/>
                  </a:cubicBezTo>
                  <a:cubicBezTo>
                    <a:pt x="4525" y="10907"/>
                    <a:pt x="4453" y="10990"/>
                    <a:pt x="4346" y="11014"/>
                  </a:cubicBezTo>
                  <a:cubicBezTo>
                    <a:pt x="4227" y="11014"/>
                    <a:pt x="4120" y="10966"/>
                    <a:pt x="4048" y="10859"/>
                  </a:cubicBezTo>
                  <a:cubicBezTo>
                    <a:pt x="3739" y="10490"/>
                    <a:pt x="3822" y="9907"/>
                    <a:pt x="4060" y="9478"/>
                  </a:cubicBezTo>
                  <a:cubicBezTo>
                    <a:pt x="4298" y="9049"/>
                    <a:pt x="4644" y="8680"/>
                    <a:pt x="4858" y="8240"/>
                  </a:cubicBezTo>
                  <a:cubicBezTo>
                    <a:pt x="5072" y="7799"/>
                    <a:pt x="5096" y="7204"/>
                    <a:pt x="4727" y="6882"/>
                  </a:cubicBezTo>
                  <a:cubicBezTo>
                    <a:pt x="4501" y="6668"/>
                    <a:pt x="4120" y="6573"/>
                    <a:pt x="4013" y="6299"/>
                  </a:cubicBezTo>
                  <a:cubicBezTo>
                    <a:pt x="3894" y="6037"/>
                    <a:pt x="4060" y="5739"/>
                    <a:pt x="4227" y="5501"/>
                  </a:cubicBezTo>
                  <a:cubicBezTo>
                    <a:pt x="4763" y="4751"/>
                    <a:pt x="5418" y="4096"/>
                    <a:pt x="6156" y="3561"/>
                  </a:cubicBezTo>
                  <a:cubicBezTo>
                    <a:pt x="6894" y="3037"/>
                    <a:pt x="7799" y="2525"/>
                    <a:pt x="7930" y="1632"/>
                  </a:cubicBezTo>
                  <a:cubicBezTo>
                    <a:pt x="8025" y="798"/>
                    <a:pt x="7406" y="60"/>
                    <a:pt x="6584" y="1"/>
                  </a:cubicBezTo>
                  <a:close/>
                </a:path>
              </a:pathLst>
            </a:custGeom>
            <a:solidFill>
              <a:srgbClr val="2C834F">
                <a:alpha val="22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1" name="Google Shape;661;p37"/>
            <p:cNvSpPr/>
            <p:nvPr/>
          </p:nvSpPr>
          <p:spPr>
            <a:xfrm>
              <a:off x="1854925" y="1285663"/>
              <a:ext cx="361975" cy="582500"/>
            </a:xfrm>
            <a:custGeom>
              <a:avLst/>
              <a:gdLst/>
              <a:ahLst/>
              <a:cxnLst/>
              <a:rect l="l" t="t" r="r" b="b"/>
              <a:pathLst>
                <a:path w="14479" h="23300" extrusionOk="0">
                  <a:moveTo>
                    <a:pt x="7633" y="0"/>
                  </a:moveTo>
                  <a:cubicBezTo>
                    <a:pt x="5867" y="0"/>
                    <a:pt x="4127" y="401"/>
                    <a:pt x="2774" y="1504"/>
                  </a:cubicBezTo>
                  <a:cubicBezTo>
                    <a:pt x="500" y="3362"/>
                    <a:pt x="0" y="6636"/>
                    <a:pt x="143" y="9565"/>
                  </a:cubicBezTo>
                  <a:cubicBezTo>
                    <a:pt x="393" y="14280"/>
                    <a:pt x="1870" y="18852"/>
                    <a:pt x="4441" y="22817"/>
                  </a:cubicBezTo>
                  <a:cubicBezTo>
                    <a:pt x="4586" y="23044"/>
                    <a:pt x="4812" y="23299"/>
                    <a:pt x="5064" y="23299"/>
                  </a:cubicBezTo>
                  <a:cubicBezTo>
                    <a:pt x="5102" y="23299"/>
                    <a:pt x="5141" y="23293"/>
                    <a:pt x="5180" y="23281"/>
                  </a:cubicBezTo>
                  <a:cubicBezTo>
                    <a:pt x="5310" y="23221"/>
                    <a:pt x="5430" y="23126"/>
                    <a:pt x="5513" y="22995"/>
                  </a:cubicBezTo>
                  <a:lnTo>
                    <a:pt x="7906" y="19864"/>
                  </a:lnTo>
                  <a:cubicBezTo>
                    <a:pt x="8156" y="19554"/>
                    <a:pt x="8418" y="19138"/>
                    <a:pt x="8263" y="18768"/>
                  </a:cubicBezTo>
                  <a:cubicBezTo>
                    <a:pt x="8132" y="18471"/>
                    <a:pt x="7775" y="18316"/>
                    <a:pt x="7656" y="18018"/>
                  </a:cubicBezTo>
                  <a:cubicBezTo>
                    <a:pt x="7489" y="17637"/>
                    <a:pt x="7787" y="17197"/>
                    <a:pt x="8144" y="16959"/>
                  </a:cubicBezTo>
                  <a:cubicBezTo>
                    <a:pt x="8501" y="16733"/>
                    <a:pt x="8930" y="16602"/>
                    <a:pt x="9228" y="16304"/>
                  </a:cubicBezTo>
                  <a:cubicBezTo>
                    <a:pt x="9882" y="15637"/>
                    <a:pt x="9597" y="14530"/>
                    <a:pt x="9180" y="13696"/>
                  </a:cubicBezTo>
                  <a:cubicBezTo>
                    <a:pt x="8751" y="12863"/>
                    <a:pt x="8216" y="11958"/>
                    <a:pt x="8466" y="11065"/>
                  </a:cubicBezTo>
                  <a:lnTo>
                    <a:pt x="8466" y="11065"/>
                  </a:lnTo>
                  <a:cubicBezTo>
                    <a:pt x="8605" y="11121"/>
                    <a:pt x="8746" y="11146"/>
                    <a:pt x="8885" y="11146"/>
                  </a:cubicBezTo>
                  <a:cubicBezTo>
                    <a:pt x="9641" y="11146"/>
                    <a:pt x="10355" y="10396"/>
                    <a:pt x="10525" y="9613"/>
                  </a:cubicBezTo>
                  <a:cubicBezTo>
                    <a:pt x="10728" y="8684"/>
                    <a:pt x="10442" y="7720"/>
                    <a:pt x="10383" y="6767"/>
                  </a:cubicBezTo>
                  <a:cubicBezTo>
                    <a:pt x="10323" y="5815"/>
                    <a:pt x="10573" y="4707"/>
                    <a:pt x="11430" y="4279"/>
                  </a:cubicBezTo>
                  <a:cubicBezTo>
                    <a:pt x="11954" y="4017"/>
                    <a:pt x="12573" y="4076"/>
                    <a:pt x="13157" y="4005"/>
                  </a:cubicBezTo>
                  <a:cubicBezTo>
                    <a:pt x="13740" y="3921"/>
                    <a:pt x="14383" y="3600"/>
                    <a:pt x="14454" y="3017"/>
                  </a:cubicBezTo>
                  <a:cubicBezTo>
                    <a:pt x="14478" y="2719"/>
                    <a:pt x="14383" y="2409"/>
                    <a:pt x="14193" y="2171"/>
                  </a:cubicBezTo>
                  <a:cubicBezTo>
                    <a:pt x="13629" y="1369"/>
                    <a:pt x="12716" y="921"/>
                    <a:pt x="11775" y="921"/>
                  </a:cubicBezTo>
                  <a:cubicBezTo>
                    <a:pt x="11434" y="921"/>
                    <a:pt x="11090" y="980"/>
                    <a:pt x="10757" y="1101"/>
                  </a:cubicBezTo>
                  <a:lnTo>
                    <a:pt x="10757" y="1101"/>
                  </a:lnTo>
                  <a:cubicBezTo>
                    <a:pt x="10927" y="996"/>
                    <a:pt x="10946" y="705"/>
                    <a:pt x="10811" y="540"/>
                  </a:cubicBezTo>
                  <a:cubicBezTo>
                    <a:pt x="10656" y="350"/>
                    <a:pt x="10394" y="278"/>
                    <a:pt x="10144" y="242"/>
                  </a:cubicBezTo>
                  <a:cubicBezTo>
                    <a:pt x="9328" y="92"/>
                    <a:pt x="8477" y="0"/>
                    <a:pt x="76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2" name="Google Shape;662;p37"/>
            <p:cNvSpPr/>
            <p:nvPr/>
          </p:nvSpPr>
          <p:spPr>
            <a:xfrm>
              <a:off x="1930825" y="1287113"/>
              <a:ext cx="218800" cy="307375"/>
            </a:xfrm>
            <a:custGeom>
              <a:avLst/>
              <a:gdLst/>
              <a:ahLst/>
              <a:cxnLst/>
              <a:rect l="l" t="t" r="r" b="b"/>
              <a:pathLst>
                <a:path w="8752" h="12295" extrusionOk="0">
                  <a:moveTo>
                    <a:pt x="4956" y="1"/>
                  </a:moveTo>
                  <a:cubicBezTo>
                    <a:pt x="4128" y="1"/>
                    <a:pt x="3297" y="108"/>
                    <a:pt x="2501" y="327"/>
                  </a:cubicBezTo>
                  <a:cubicBezTo>
                    <a:pt x="2298" y="375"/>
                    <a:pt x="2120" y="458"/>
                    <a:pt x="1965" y="577"/>
                  </a:cubicBezTo>
                  <a:cubicBezTo>
                    <a:pt x="1798" y="744"/>
                    <a:pt x="1691" y="958"/>
                    <a:pt x="1632" y="1185"/>
                  </a:cubicBezTo>
                  <a:lnTo>
                    <a:pt x="941" y="3149"/>
                  </a:lnTo>
                  <a:cubicBezTo>
                    <a:pt x="548" y="4256"/>
                    <a:pt x="155" y="5423"/>
                    <a:pt x="322" y="6590"/>
                  </a:cubicBezTo>
                  <a:cubicBezTo>
                    <a:pt x="441" y="7435"/>
                    <a:pt x="846" y="8281"/>
                    <a:pt x="620" y="9090"/>
                  </a:cubicBezTo>
                  <a:cubicBezTo>
                    <a:pt x="465" y="9662"/>
                    <a:pt x="0" y="10186"/>
                    <a:pt x="96" y="10769"/>
                  </a:cubicBezTo>
                  <a:cubicBezTo>
                    <a:pt x="131" y="11007"/>
                    <a:pt x="250" y="11233"/>
                    <a:pt x="417" y="11412"/>
                  </a:cubicBezTo>
                  <a:cubicBezTo>
                    <a:pt x="893" y="11981"/>
                    <a:pt x="1596" y="12294"/>
                    <a:pt x="2324" y="12294"/>
                  </a:cubicBezTo>
                  <a:cubicBezTo>
                    <a:pt x="2525" y="12294"/>
                    <a:pt x="2728" y="12271"/>
                    <a:pt x="2929" y="12222"/>
                  </a:cubicBezTo>
                  <a:cubicBezTo>
                    <a:pt x="3787" y="11995"/>
                    <a:pt x="4441" y="11329"/>
                    <a:pt x="5061" y="10710"/>
                  </a:cubicBezTo>
                  <a:cubicBezTo>
                    <a:pt x="5239" y="10555"/>
                    <a:pt x="5370" y="10352"/>
                    <a:pt x="5453" y="10138"/>
                  </a:cubicBezTo>
                  <a:cubicBezTo>
                    <a:pt x="5501" y="9912"/>
                    <a:pt x="5394" y="9626"/>
                    <a:pt x="5168" y="9590"/>
                  </a:cubicBezTo>
                  <a:cubicBezTo>
                    <a:pt x="5370" y="9233"/>
                    <a:pt x="5989" y="9257"/>
                    <a:pt x="6144" y="8876"/>
                  </a:cubicBezTo>
                  <a:cubicBezTo>
                    <a:pt x="6299" y="8531"/>
                    <a:pt x="5918" y="8162"/>
                    <a:pt x="5942" y="7781"/>
                  </a:cubicBezTo>
                  <a:cubicBezTo>
                    <a:pt x="5954" y="7626"/>
                    <a:pt x="6001" y="7471"/>
                    <a:pt x="6073" y="7328"/>
                  </a:cubicBezTo>
                  <a:cubicBezTo>
                    <a:pt x="6204" y="6900"/>
                    <a:pt x="6144" y="6435"/>
                    <a:pt x="5906" y="6066"/>
                  </a:cubicBezTo>
                  <a:cubicBezTo>
                    <a:pt x="5834" y="5983"/>
                    <a:pt x="5787" y="5887"/>
                    <a:pt x="5775" y="5780"/>
                  </a:cubicBezTo>
                  <a:cubicBezTo>
                    <a:pt x="5775" y="5685"/>
                    <a:pt x="5823" y="5590"/>
                    <a:pt x="5894" y="5518"/>
                  </a:cubicBezTo>
                  <a:cubicBezTo>
                    <a:pt x="6132" y="5245"/>
                    <a:pt x="6465" y="5054"/>
                    <a:pt x="6751" y="4828"/>
                  </a:cubicBezTo>
                  <a:cubicBezTo>
                    <a:pt x="7025" y="4590"/>
                    <a:pt x="7275" y="4268"/>
                    <a:pt x="7263" y="3899"/>
                  </a:cubicBezTo>
                  <a:cubicBezTo>
                    <a:pt x="7239" y="3768"/>
                    <a:pt x="7227" y="3637"/>
                    <a:pt x="7227" y="3518"/>
                  </a:cubicBezTo>
                  <a:cubicBezTo>
                    <a:pt x="7263" y="3256"/>
                    <a:pt x="7501" y="3078"/>
                    <a:pt x="7739" y="2982"/>
                  </a:cubicBezTo>
                  <a:cubicBezTo>
                    <a:pt x="7978" y="2875"/>
                    <a:pt x="8240" y="2816"/>
                    <a:pt x="8442" y="2661"/>
                  </a:cubicBezTo>
                  <a:cubicBezTo>
                    <a:pt x="8644" y="2494"/>
                    <a:pt x="8751" y="2173"/>
                    <a:pt x="8585" y="1982"/>
                  </a:cubicBezTo>
                  <a:cubicBezTo>
                    <a:pt x="8481" y="1851"/>
                    <a:pt x="8297" y="1823"/>
                    <a:pt x="8118" y="1823"/>
                  </a:cubicBezTo>
                  <a:cubicBezTo>
                    <a:pt x="8070" y="1823"/>
                    <a:pt x="8023" y="1825"/>
                    <a:pt x="7978" y="1827"/>
                  </a:cubicBezTo>
                  <a:lnTo>
                    <a:pt x="6846" y="1911"/>
                  </a:lnTo>
                  <a:cubicBezTo>
                    <a:pt x="6708" y="1919"/>
                    <a:pt x="6569" y="1928"/>
                    <a:pt x="6432" y="1928"/>
                  </a:cubicBezTo>
                  <a:cubicBezTo>
                    <a:pt x="6182" y="1928"/>
                    <a:pt x="5939" y="1899"/>
                    <a:pt x="5715" y="1792"/>
                  </a:cubicBezTo>
                  <a:cubicBezTo>
                    <a:pt x="5632" y="1744"/>
                    <a:pt x="5537" y="1685"/>
                    <a:pt x="5537" y="1589"/>
                  </a:cubicBezTo>
                  <a:cubicBezTo>
                    <a:pt x="5549" y="1518"/>
                    <a:pt x="5573" y="1458"/>
                    <a:pt x="5632" y="1411"/>
                  </a:cubicBezTo>
                  <a:cubicBezTo>
                    <a:pt x="5823" y="1196"/>
                    <a:pt x="6001" y="982"/>
                    <a:pt x="6192" y="768"/>
                  </a:cubicBezTo>
                  <a:cubicBezTo>
                    <a:pt x="6263" y="696"/>
                    <a:pt x="6311" y="601"/>
                    <a:pt x="6346" y="506"/>
                  </a:cubicBezTo>
                  <a:cubicBezTo>
                    <a:pt x="6394" y="208"/>
                    <a:pt x="6001" y="53"/>
                    <a:pt x="5703" y="30"/>
                  </a:cubicBezTo>
                  <a:cubicBezTo>
                    <a:pt x="5455" y="10"/>
                    <a:pt x="5206" y="1"/>
                    <a:pt x="4956" y="1"/>
                  </a:cubicBezTo>
                  <a:close/>
                </a:path>
              </a:pathLst>
            </a:custGeom>
            <a:solidFill>
              <a:srgbClr val="2C834F">
                <a:alpha val="22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3" name="Google Shape;663;p37"/>
            <p:cNvSpPr/>
            <p:nvPr/>
          </p:nvSpPr>
          <p:spPr>
            <a:xfrm>
              <a:off x="1803425" y="1355188"/>
              <a:ext cx="481025" cy="596750"/>
            </a:xfrm>
            <a:custGeom>
              <a:avLst/>
              <a:gdLst/>
              <a:ahLst/>
              <a:cxnLst/>
              <a:rect l="l" t="t" r="r" b="b"/>
              <a:pathLst>
                <a:path w="19241" h="23870" extrusionOk="0">
                  <a:moveTo>
                    <a:pt x="3508" y="0"/>
                  </a:moveTo>
                  <a:cubicBezTo>
                    <a:pt x="3152" y="0"/>
                    <a:pt x="2767" y="369"/>
                    <a:pt x="2548" y="724"/>
                  </a:cubicBezTo>
                  <a:cubicBezTo>
                    <a:pt x="477" y="4117"/>
                    <a:pt x="1" y="8403"/>
                    <a:pt x="1096" y="12213"/>
                  </a:cubicBezTo>
                  <a:cubicBezTo>
                    <a:pt x="2346" y="16595"/>
                    <a:pt x="5942" y="20048"/>
                    <a:pt x="8633" y="23596"/>
                  </a:cubicBezTo>
                  <a:cubicBezTo>
                    <a:pt x="8716" y="23727"/>
                    <a:pt x="8847" y="23834"/>
                    <a:pt x="9002" y="23869"/>
                  </a:cubicBezTo>
                  <a:cubicBezTo>
                    <a:pt x="9097" y="23869"/>
                    <a:pt x="9192" y="23846"/>
                    <a:pt x="9275" y="23798"/>
                  </a:cubicBezTo>
                  <a:cubicBezTo>
                    <a:pt x="11169" y="22929"/>
                    <a:pt x="12716" y="21679"/>
                    <a:pt x="14133" y="20190"/>
                  </a:cubicBezTo>
                  <a:cubicBezTo>
                    <a:pt x="15431" y="18845"/>
                    <a:pt x="17086" y="17904"/>
                    <a:pt x="18384" y="16523"/>
                  </a:cubicBezTo>
                  <a:cubicBezTo>
                    <a:pt x="18812" y="16071"/>
                    <a:pt x="19241" y="15523"/>
                    <a:pt x="19229" y="14892"/>
                  </a:cubicBezTo>
                  <a:cubicBezTo>
                    <a:pt x="19220" y="14380"/>
                    <a:pt x="18741" y="13898"/>
                    <a:pt x="18282" y="13898"/>
                  </a:cubicBezTo>
                  <a:cubicBezTo>
                    <a:pt x="18165" y="13898"/>
                    <a:pt x="18050" y="13929"/>
                    <a:pt x="17943" y="13999"/>
                  </a:cubicBezTo>
                  <a:cubicBezTo>
                    <a:pt x="17908" y="13701"/>
                    <a:pt x="17836" y="13404"/>
                    <a:pt x="17765" y="13106"/>
                  </a:cubicBezTo>
                  <a:cubicBezTo>
                    <a:pt x="17681" y="12832"/>
                    <a:pt x="17562" y="12570"/>
                    <a:pt x="17384" y="12332"/>
                  </a:cubicBezTo>
                  <a:cubicBezTo>
                    <a:pt x="17127" y="11990"/>
                    <a:pt x="16699" y="11746"/>
                    <a:pt x="16288" y="11746"/>
                  </a:cubicBezTo>
                  <a:cubicBezTo>
                    <a:pt x="16127" y="11746"/>
                    <a:pt x="15968" y="11784"/>
                    <a:pt x="15824" y="11868"/>
                  </a:cubicBezTo>
                  <a:cubicBezTo>
                    <a:pt x="15621" y="11990"/>
                    <a:pt x="15409" y="12198"/>
                    <a:pt x="15189" y="12198"/>
                  </a:cubicBezTo>
                  <a:cubicBezTo>
                    <a:pt x="15151" y="12198"/>
                    <a:pt x="15113" y="12192"/>
                    <a:pt x="15074" y="12177"/>
                  </a:cubicBezTo>
                  <a:cubicBezTo>
                    <a:pt x="14729" y="12058"/>
                    <a:pt x="14824" y="11535"/>
                    <a:pt x="14633" y="11225"/>
                  </a:cubicBezTo>
                  <a:cubicBezTo>
                    <a:pt x="14217" y="10594"/>
                    <a:pt x="12871" y="11249"/>
                    <a:pt x="12621" y="10546"/>
                  </a:cubicBezTo>
                  <a:cubicBezTo>
                    <a:pt x="12610" y="10940"/>
                    <a:pt x="12287" y="11244"/>
                    <a:pt x="11902" y="11244"/>
                  </a:cubicBezTo>
                  <a:cubicBezTo>
                    <a:pt x="11868" y="11244"/>
                    <a:pt x="11834" y="11242"/>
                    <a:pt x="11800" y="11237"/>
                  </a:cubicBezTo>
                  <a:cubicBezTo>
                    <a:pt x="11371" y="11189"/>
                    <a:pt x="11085" y="10784"/>
                    <a:pt x="11169" y="10356"/>
                  </a:cubicBezTo>
                  <a:cubicBezTo>
                    <a:pt x="11264" y="9892"/>
                    <a:pt x="11788" y="9618"/>
                    <a:pt x="11919" y="9153"/>
                  </a:cubicBezTo>
                  <a:cubicBezTo>
                    <a:pt x="12121" y="8427"/>
                    <a:pt x="11264" y="7867"/>
                    <a:pt x="10526" y="7689"/>
                  </a:cubicBezTo>
                  <a:cubicBezTo>
                    <a:pt x="9799" y="7510"/>
                    <a:pt x="8894" y="7332"/>
                    <a:pt x="8644" y="6629"/>
                  </a:cubicBezTo>
                  <a:cubicBezTo>
                    <a:pt x="8490" y="6189"/>
                    <a:pt x="8656" y="5701"/>
                    <a:pt x="8609" y="5248"/>
                  </a:cubicBezTo>
                  <a:cubicBezTo>
                    <a:pt x="8513" y="4486"/>
                    <a:pt x="7906" y="3903"/>
                    <a:pt x="7144" y="3855"/>
                  </a:cubicBezTo>
                  <a:cubicBezTo>
                    <a:pt x="5489" y="3796"/>
                    <a:pt x="6728" y="3236"/>
                    <a:pt x="6132" y="2355"/>
                  </a:cubicBezTo>
                  <a:cubicBezTo>
                    <a:pt x="5906" y="1998"/>
                    <a:pt x="5501" y="1819"/>
                    <a:pt x="5120" y="1640"/>
                  </a:cubicBezTo>
                  <a:cubicBezTo>
                    <a:pt x="4751" y="1450"/>
                    <a:pt x="4358" y="1236"/>
                    <a:pt x="4180" y="855"/>
                  </a:cubicBezTo>
                  <a:cubicBezTo>
                    <a:pt x="4061" y="617"/>
                    <a:pt x="4037" y="295"/>
                    <a:pt x="3822" y="116"/>
                  </a:cubicBezTo>
                  <a:cubicBezTo>
                    <a:pt x="3724" y="35"/>
                    <a:pt x="3617" y="0"/>
                    <a:pt x="3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4" name="Google Shape;664;p37"/>
            <p:cNvSpPr/>
            <p:nvPr/>
          </p:nvSpPr>
          <p:spPr>
            <a:xfrm>
              <a:off x="1960000" y="1533813"/>
              <a:ext cx="314925" cy="370275"/>
            </a:xfrm>
            <a:custGeom>
              <a:avLst/>
              <a:gdLst/>
              <a:ahLst/>
              <a:cxnLst/>
              <a:rect l="l" t="t" r="r" b="b"/>
              <a:pathLst>
                <a:path w="12597" h="14811" extrusionOk="0">
                  <a:moveTo>
                    <a:pt x="1335" y="1"/>
                  </a:moveTo>
                  <a:cubicBezTo>
                    <a:pt x="1086" y="1"/>
                    <a:pt x="831" y="78"/>
                    <a:pt x="631" y="222"/>
                  </a:cubicBezTo>
                  <a:cubicBezTo>
                    <a:pt x="191" y="544"/>
                    <a:pt x="0" y="1103"/>
                    <a:pt x="0" y="1639"/>
                  </a:cubicBezTo>
                  <a:cubicBezTo>
                    <a:pt x="0" y="1996"/>
                    <a:pt x="119" y="2342"/>
                    <a:pt x="334" y="2627"/>
                  </a:cubicBezTo>
                  <a:cubicBezTo>
                    <a:pt x="548" y="2854"/>
                    <a:pt x="798" y="3032"/>
                    <a:pt x="1072" y="3187"/>
                  </a:cubicBezTo>
                  <a:cubicBezTo>
                    <a:pt x="1381" y="3378"/>
                    <a:pt x="1679" y="3604"/>
                    <a:pt x="1953" y="3842"/>
                  </a:cubicBezTo>
                  <a:cubicBezTo>
                    <a:pt x="2096" y="3949"/>
                    <a:pt x="2203" y="4092"/>
                    <a:pt x="2262" y="4259"/>
                  </a:cubicBezTo>
                  <a:cubicBezTo>
                    <a:pt x="2310" y="4425"/>
                    <a:pt x="2298" y="4604"/>
                    <a:pt x="2227" y="4759"/>
                  </a:cubicBezTo>
                  <a:cubicBezTo>
                    <a:pt x="1989" y="5413"/>
                    <a:pt x="1381" y="5866"/>
                    <a:pt x="1096" y="6509"/>
                  </a:cubicBezTo>
                  <a:cubicBezTo>
                    <a:pt x="822" y="7116"/>
                    <a:pt x="881" y="7830"/>
                    <a:pt x="1072" y="8473"/>
                  </a:cubicBezTo>
                  <a:cubicBezTo>
                    <a:pt x="1274" y="9116"/>
                    <a:pt x="1608" y="9700"/>
                    <a:pt x="1893" y="10307"/>
                  </a:cubicBezTo>
                  <a:cubicBezTo>
                    <a:pt x="2298" y="11140"/>
                    <a:pt x="2596" y="12021"/>
                    <a:pt x="2786" y="12926"/>
                  </a:cubicBezTo>
                  <a:cubicBezTo>
                    <a:pt x="2929" y="13545"/>
                    <a:pt x="3036" y="14224"/>
                    <a:pt x="3513" y="14653"/>
                  </a:cubicBezTo>
                  <a:cubicBezTo>
                    <a:pt x="3584" y="14724"/>
                    <a:pt x="3667" y="14784"/>
                    <a:pt x="3763" y="14808"/>
                  </a:cubicBezTo>
                  <a:cubicBezTo>
                    <a:pt x="3783" y="14810"/>
                    <a:pt x="3803" y="14811"/>
                    <a:pt x="3823" y="14811"/>
                  </a:cubicBezTo>
                  <a:cubicBezTo>
                    <a:pt x="3918" y="14811"/>
                    <a:pt x="4007" y="14787"/>
                    <a:pt x="4096" y="14748"/>
                  </a:cubicBezTo>
                  <a:cubicBezTo>
                    <a:pt x="4536" y="14569"/>
                    <a:pt x="4894" y="14224"/>
                    <a:pt x="5263" y="13926"/>
                  </a:cubicBezTo>
                  <a:cubicBezTo>
                    <a:pt x="6275" y="13093"/>
                    <a:pt x="7465" y="12498"/>
                    <a:pt x="8585" y="11819"/>
                  </a:cubicBezTo>
                  <a:cubicBezTo>
                    <a:pt x="9894" y="11021"/>
                    <a:pt x="11133" y="10116"/>
                    <a:pt x="12276" y="9104"/>
                  </a:cubicBezTo>
                  <a:cubicBezTo>
                    <a:pt x="12347" y="9045"/>
                    <a:pt x="12418" y="8973"/>
                    <a:pt x="12466" y="8890"/>
                  </a:cubicBezTo>
                  <a:cubicBezTo>
                    <a:pt x="12597" y="8628"/>
                    <a:pt x="12383" y="8295"/>
                    <a:pt x="12097" y="8211"/>
                  </a:cubicBezTo>
                  <a:cubicBezTo>
                    <a:pt x="12019" y="8188"/>
                    <a:pt x="11939" y="8178"/>
                    <a:pt x="11858" y="8178"/>
                  </a:cubicBezTo>
                  <a:cubicBezTo>
                    <a:pt x="11656" y="8178"/>
                    <a:pt x="11447" y="8242"/>
                    <a:pt x="11252" y="8319"/>
                  </a:cubicBezTo>
                  <a:cubicBezTo>
                    <a:pt x="10990" y="8450"/>
                    <a:pt x="10704" y="8545"/>
                    <a:pt x="10418" y="8569"/>
                  </a:cubicBezTo>
                  <a:cubicBezTo>
                    <a:pt x="10398" y="8573"/>
                    <a:pt x="10378" y="8575"/>
                    <a:pt x="10358" y="8575"/>
                  </a:cubicBezTo>
                  <a:cubicBezTo>
                    <a:pt x="10263" y="8575"/>
                    <a:pt x="10180" y="8528"/>
                    <a:pt x="10121" y="8450"/>
                  </a:cubicBezTo>
                  <a:cubicBezTo>
                    <a:pt x="10085" y="8390"/>
                    <a:pt x="10085" y="8319"/>
                    <a:pt x="10109" y="8259"/>
                  </a:cubicBezTo>
                  <a:cubicBezTo>
                    <a:pt x="10180" y="7938"/>
                    <a:pt x="10454" y="7723"/>
                    <a:pt x="10680" y="7497"/>
                  </a:cubicBezTo>
                  <a:cubicBezTo>
                    <a:pt x="10906" y="7259"/>
                    <a:pt x="11085" y="6914"/>
                    <a:pt x="10942" y="6628"/>
                  </a:cubicBezTo>
                  <a:cubicBezTo>
                    <a:pt x="10799" y="6366"/>
                    <a:pt x="10454" y="6318"/>
                    <a:pt x="10156" y="6295"/>
                  </a:cubicBezTo>
                  <a:cubicBezTo>
                    <a:pt x="10216" y="5997"/>
                    <a:pt x="10132" y="5640"/>
                    <a:pt x="9882" y="5521"/>
                  </a:cubicBezTo>
                  <a:cubicBezTo>
                    <a:pt x="9815" y="5485"/>
                    <a:pt x="9744" y="5470"/>
                    <a:pt x="9671" y="5470"/>
                  </a:cubicBezTo>
                  <a:cubicBezTo>
                    <a:pt x="9474" y="5470"/>
                    <a:pt x="9268" y="5584"/>
                    <a:pt x="9120" y="5723"/>
                  </a:cubicBezTo>
                  <a:cubicBezTo>
                    <a:pt x="8906" y="5914"/>
                    <a:pt x="8739" y="6164"/>
                    <a:pt x="8501" y="6306"/>
                  </a:cubicBezTo>
                  <a:cubicBezTo>
                    <a:pt x="8399" y="6368"/>
                    <a:pt x="8270" y="6403"/>
                    <a:pt x="8146" y="6403"/>
                  </a:cubicBezTo>
                  <a:cubicBezTo>
                    <a:pt x="7981" y="6403"/>
                    <a:pt x="7826" y="6342"/>
                    <a:pt x="7751" y="6199"/>
                  </a:cubicBezTo>
                  <a:cubicBezTo>
                    <a:pt x="7584" y="5902"/>
                    <a:pt x="7882" y="5544"/>
                    <a:pt x="7846" y="5211"/>
                  </a:cubicBezTo>
                  <a:cubicBezTo>
                    <a:pt x="7811" y="4794"/>
                    <a:pt x="7323" y="4592"/>
                    <a:pt x="6918" y="4473"/>
                  </a:cubicBezTo>
                  <a:cubicBezTo>
                    <a:pt x="6855" y="4452"/>
                    <a:pt x="6793" y="4439"/>
                    <a:pt x="6731" y="4439"/>
                  </a:cubicBezTo>
                  <a:cubicBezTo>
                    <a:pt x="6686" y="4439"/>
                    <a:pt x="6641" y="4446"/>
                    <a:pt x="6596" y="4461"/>
                  </a:cubicBezTo>
                  <a:cubicBezTo>
                    <a:pt x="6441" y="4521"/>
                    <a:pt x="6382" y="4699"/>
                    <a:pt x="6311" y="4854"/>
                  </a:cubicBezTo>
                  <a:cubicBezTo>
                    <a:pt x="6248" y="4980"/>
                    <a:pt x="6129" y="5124"/>
                    <a:pt x="5996" y="5124"/>
                  </a:cubicBezTo>
                  <a:cubicBezTo>
                    <a:pt x="5978" y="5124"/>
                    <a:pt x="5960" y="5122"/>
                    <a:pt x="5941" y="5116"/>
                  </a:cubicBezTo>
                  <a:cubicBezTo>
                    <a:pt x="5834" y="5080"/>
                    <a:pt x="5775" y="4973"/>
                    <a:pt x="5679" y="4937"/>
                  </a:cubicBezTo>
                  <a:cubicBezTo>
                    <a:pt x="5648" y="4924"/>
                    <a:pt x="5615" y="4918"/>
                    <a:pt x="5583" y="4918"/>
                  </a:cubicBezTo>
                  <a:cubicBezTo>
                    <a:pt x="5469" y="4918"/>
                    <a:pt x="5353" y="4986"/>
                    <a:pt x="5251" y="5032"/>
                  </a:cubicBezTo>
                  <a:cubicBezTo>
                    <a:pt x="5119" y="5096"/>
                    <a:pt x="4976" y="5125"/>
                    <a:pt x="4833" y="5125"/>
                  </a:cubicBezTo>
                  <a:cubicBezTo>
                    <a:pt x="4409" y="5125"/>
                    <a:pt x="3976" y="4871"/>
                    <a:pt x="3763" y="4497"/>
                  </a:cubicBezTo>
                  <a:cubicBezTo>
                    <a:pt x="3489" y="3985"/>
                    <a:pt x="3572" y="3330"/>
                    <a:pt x="3882" y="2842"/>
                  </a:cubicBezTo>
                  <a:cubicBezTo>
                    <a:pt x="4048" y="2639"/>
                    <a:pt x="4191" y="2413"/>
                    <a:pt x="4334" y="2187"/>
                  </a:cubicBezTo>
                  <a:cubicBezTo>
                    <a:pt x="4453" y="1949"/>
                    <a:pt x="4477" y="1639"/>
                    <a:pt x="4298" y="1437"/>
                  </a:cubicBezTo>
                  <a:cubicBezTo>
                    <a:pt x="4164" y="1280"/>
                    <a:pt x="3974" y="1243"/>
                    <a:pt x="3765" y="1243"/>
                  </a:cubicBezTo>
                  <a:cubicBezTo>
                    <a:pt x="3574" y="1243"/>
                    <a:pt x="3368" y="1274"/>
                    <a:pt x="3171" y="1274"/>
                  </a:cubicBezTo>
                  <a:cubicBezTo>
                    <a:pt x="3007" y="1274"/>
                    <a:pt x="2850" y="1252"/>
                    <a:pt x="2715" y="1175"/>
                  </a:cubicBezTo>
                  <a:cubicBezTo>
                    <a:pt x="2405" y="996"/>
                    <a:pt x="2322" y="591"/>
                    <a:pt x="2084" y="318"/>
                  </a:cubicBezTo>
                  <a:cubicBezTo>
                    <a:pt x="1900" y="102"/>
                    <a:pt x="1621" y="1"/>
                    <a:pt x="1335" y="1"/>
                  </a:cubicBezTo>
                  <a:close/>
                </a:path>
              </a:pathLst>
            </a:custGeom>
            <a:solidFill>
              <a:srgbClr val="2C834F">
                <a:alpha val="22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5" name="Google Shape;665;p37"/>
            <p:cNvSpPr/>
            <p:nvPr/>
          </p:nvSpPr>
          <p:spPr>
            <a:xfrm>
              <a:off x="1634650" y="1250813"/>
              <a:ext cx="488775" cy="832125"/>
            </a:xfrm>
            <a:custGeom>
              <a:avLst/>
              <a:gdLst/>
              <a:ahLst/>
              <a:cxnLst/>
              <a:rect l="l" t="t" r="r" b="b"/>
              <a:pathLst>
                <a:path w="19551" h="33285" extrusionOk="0">
                  <a:moveTo>
                    <a:pt x="11305" y="0"/>
                  </a:moveTo>
                  <a:cubicBezTo>
                    <a:pt x="10450" y="0"/>
                    <a:pt x="9578" y="553"/>
                    <a:pt x="9038" y="1267"/>
                  </a:cubicBezTo>
                  <a:cubicBezTo>
                    <a:pt x="8883" y="1494"/>
                    <a:pt x="8716" y="1708"/>
                    <a:pt x="8537" y="1922"/>
                  </a:cubicBezTo>
                  <a:cubicBezTo>
                    <a:pt x="8240" y="2208"/>
                    <a:pt x="7918" y="2458"/>
                    <a:pt x="7561" y="2648"/>
                  </a:cubicBezTo>
                  <a:cubicBezTo>
                    <a:pt x="5144" y="4172"/>
                    <a:pt x="2727" y="6101"/>
                    <a:pt x="1929" y="8840"/>
                  </a:cubicBezTo>
                  <a:cubicBezTo>
                    <a:pt x="1632" y="9876"/>
                    <a:pt x="1572" y="10983"/>
                    <a:pt x="1275" y="12019"/>
                  </a:cubicBezTo>
                  <a:cubicBezTo>
                    <a:pt x="1025" y="12900"/>
                    <a:pt x="584" y="13709"/>
                    <a:pt x="370" y="14602"/>
                  </a:cubicBezTo>
                  <a:cubicBezTo>
                    <a:pt x="1" y="16126"/>
                    <a:pt x="298" y="17734"/>
                    <a:pt x="763" y="19246"/>
                  </a:cubicBezTo>
                  <a:cubicBezTo>
                    <a:pt x="1858" y="22889"/>
                    <a:pt x="3930" y="26258"/>
                    <a:pt x="6763" y="28783"/>
                  </a:cubicBezTo>
                  <a:cubicBezTo>
                    <a:pt x="9609" y="31307"/>
                    <a:pt x="13252" y="32962"/>
                    <a:pt x="17050" y="33271"/>
                  </a:cubicBezTo>
                  <a:cubicBezTo>
                    <a:pt x="17159" y="33280"/>
                    <a:pt x="17271" y="33285"/>
                    <a:pt x="17386" y="33285"/>
                  </a:cubicBezTo>
                  <a:cubicBezTo>
                    <a:pt x="18337" y="33285"/>
                    <a:pt x="19417" y="32960"/>
                    <a:pt x="19491" y="32057"/>
                  </a:cubicBezTo>
                  <a:cubicBezTo>
                    <a:pt x="19551" y="31331"/>
                    <a:pt x="18872" y="30783"/>
                    <a:pt x="18277" y="30342"/>
                  </a:cubicBezTo>
                  <a:cubicBezTo>
                    <a:pt x="16681" y="29187"/>
                    <a:pt x="15264" y="27806"/>
                    <a:pt x="14038" y="26270"/>
                  </a:cubicBezTo>
                  <a:cubicBezTo>
                    <a:pt x="13502" y="25580"/>
                    <a:pt x="12990" y="24794"/>
                    <a:pt x="12990" y="23913"/>
                  </a:cubicBezTo>
                  <a:cubicBezTo>
                    <a:pt x="12990" y="22341"/>
                    <a:pt x="14598" y="21317"/>
                    <a:pt x="15991" y="20603"/>
                  </a:cubicBezTo>
                  <a:cubicBezTo>
                    <a:pt x="15050" y="19841"/>
                    <a:pt x="14086" y="18603"/>
                    <a:pt x="14657" y="17531"/>
                  </a:cubicBezTo>
                  <a:cubicBezTo>
                    <a:pt x="14907" y="17067"/>
                    <a:pt x="15384" y="16793"/>
                    <a:pt x="15776" y="16436"/>
                  </a:cubicBezTo>
                  <a:cubicBezTo>
                    <a:pt x="16169" y="16091"/>
                    <a:pt x="16515" y="15567"/>
                    <a:pt x="16348" y="15067"/>
                  </a:cubicBezTo>
                  <a:cubicBezTo>
                    <a:pt x="16086" y="14305"/>
                    <a:pt x="14979" y="14340"/>
                    <a:pt x="14324" y="13852"/>
                  </a:cubicBezTo>
                  <a:cubicBezTo>
                    <a:pt x="13479" y="13221"/>
                    <a:pt x="13871" y="11590"/>
                    <a:pt x="14919" y="11411"/>
                  </a:cubicBezTo>
                  <a:cubicBezTo>
                    <a:pt x="15193" y="11364"/>
                    <a:pt x="15479" y="11400"/>
                    <a:pt x="15741" y="11304"/>
                  </a:cubicBezTo>
                  <a:cubicBezTo>
                    <a:pt x="16003" y="11221"/>
                    <a:pt x="16229" y="10923"/>
                    <a:pt x="16110" y="10673"/>
                  </a:cubicBezTo>
                  <a:lnTo>
                    <a:pt x="16110" y="10673"/>
                  </a:lnTo>
                  <a:cubicBezTo>
                    <a:pt x="16202" y="10758"/>
                    <a:pt x="16306" y="10795"/>
                    <a:pt x="16411" y="10795"/>
                  </a:cubicBezTo>
                  <a:cubicBezTo>
                    <a:pt x="16822" y="10795"/>
                    <a:pt x="17257" y="10230"/>
                    <a:pt x="17134" y="9756"/>
                  </a:cubicBezTo>
                  <a:cubicBezTo>
                    <a:pt x="16979" y="9161"/>
                    <a:pt x="16407" y="8792"/>
                    <a:pt x="15955" y="8375"/>
                  </a:cubicBezTo>
                  <a:cubicBezTo>
                    <a:pt x="15503" y="7959"/>
                    <a:pt x="15134" y="7256"/>
                    <a:pt x="15491" y="6756"/>
                  </a:cubicBezTo>
                  <a:lnTo>
                    <a:pt x="15491" y="6756"/>
                  </a:lnTo>
                  <a:cubicBezTo>
                    <a:pt x="15703" y="6793"/>
                    <a:pt x="15938" y="6817"/>
                    <a:pt x="16169" y="6817"/>
                  </a:cubicBezTo>
                  <a:cubicBezTo>
                    <a:pt x="16765" y="6817"/>
                    <a:pt x="17342" y="6654"/>
                    <a:pt x="17479" y="6113"/>
                  </a:cubicBezTo>
                  <a:cubicBezTo>
                    <a:pt x="17527" y="5851"/>
                    <a:pt x="17491" y="5589"/>
                    <a:pt x="17384" y="5339"/>
                  </a:cubicBezTo>
                  <a:cubicBezTo>
                    <a:pt x="17003" y="4220"/>
                    <a:pt x="16324" y="3220"/>
                    <a:pt x="15431" y="2446"/>
                  </a:cubicBezTo>
                  <a:lnTo>
                    <a:pt x="16277" y="1803"/>
                  </a:lnTo>
                  <a:cubicBezTo>
                    <a:pt x="16146" y="1196"/>
                    <a:pt x="15443" y="898"/>
                    <a:pt x="14824" y="862"/>
                  </a:cubicBezTo>
                  <a:cubicBezTo>
                    <a:pt x="14712" y="856"/>
                    <a:pt x="14599" y="854"/>
                    <a:pt x="14486" y="854"/>
                  </a:cubicBezTo>
                  <a:cubicBezTo>
                    <a:pt x="14347" y="854"/>
                    <a:pt x="14207" y="857"/>
                    <a:pt x="14067" y="857"/>
                  </a:cubicBezTo>
                  <a:cubicBezTo>
                    <a:pt x="13696" y="857"/>
                    <a:pt x="13331" y="838"/>
                    <a:pt x="12990" y="696"/>
                  </a:cubicBezTo>
                  <a:cubicBezTo>
                    <a:pt x="12657" y="553"/>
                    <a:pt x="12383" y="315"/>
                    <a:pt x="12062" y="160"/>
                  </a:cubicBezTo>
                  <a:cubicBezTo>
                    <a:pt x="11817" y="50"/>
                    <a:pt x="11562" y="0"/>
                    <a:pt x="113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6" name="Google Shape;666;p37"/>
            <p:cNvSpPr/>
            <p:nvPr/>
          </p:nvSpPr>
          <p:spPr>
            <a:xfrm>
              <a:off x="1678700" y="1271263"/>
              <a:ext cx="364375" cy="555375"/>
            </a:xfrm>
            <a:custGeom>
              <a:avLst/>
              <a:gdLst/>
              <a:ahLst/>
              <a:cxnLst/>
              <a:rect l="l" t="t" r="r" b="b"/>
              <a:pathLst>
                <a:path w="14575" h="22215" extrusionOk="0">
                  <a:moveTo>
                    <a:pt x="9435" y="0"/>
                  </a:moveTo>
                  <a:cubicBezTo>
                    <a:pt x="9012" y="0"/>
                    <a:pt x="8572" y="120"/>
                    <a:pt x="8204" y="318"/>
                  </a:cubicBezTo>
                  <a:cubicBezTo>
                    <a:pt x="7430" y="747"/>
                    <a:pt x="6847" y="1438"/>
                    <a:pt x="6133" y="1973"/>
                  </a:cubicBezTo>
                  <a:cubicBezTo>
                    <a:pt x="5525" y="2438"/>
                    <a:pt x="4847" y="2759"/>
                    <a:pt x="4204" y="3164"/>
                  </a:cubicBezTo>
                  <a:cubicBezTo>
                    <a:pt x="1811" y="4652"/>
                    <a:pt x="25" y="7260"/>
                    <a:pt x="1" y="10070"/>
                  </a:cubicBezTo>
                  <a:cubicBezTo>
                    <a:pt x="822" y="9379"/>
                    <a:pt x="1787" y="8879"/>
                    <a:pt x="2834" y="8629"/>
                  </a:cubicBezTo>
                  <a:cubicBezTo>
                    <a:pt x="3174" y="8546"/>
                    <a:pt x="3537" y="8498"/>
                    <a:pt x="3898" y="8498"/>
                  </a:cubicBezTo>
                  <a:cubicBezTo>
                    <a:pt x="4725" y="8498"/>
                    <a:pt x="5533" y="8751"/>
                    <a:pt x="5990" y="9415"/>
                  </a:cubicBezTo>
                  <a:cubicBezTo>
                    <a:pt x="6240" y="9760"/>
                    <a:pt x="6359" y="10189"/>
                    <a:pt x="6466" y="10582"/>
                  </a:cubicBezTo>
                  <a:cubicBezTo>
                    <a:pt x="6716" y="11534"/>
                    <a:pt x="6966" y="12475"/>
                    <a:pt x="7216" y="13415"/>
                  </a:cubicBezTo>
                  <a:cubicBezTo>
                    <a:pt x="7454" y="14237"/>
                    <a:pt x="7621" y="15082"/>
                    <a:pt x="7728" y="15927"/>
                  </a:cubicBezTo>
                  <a:cubicBezTo>
                    <a:pt x="7847" y="17154"/>
                    <a:pt x="7680" y="18404"/>
                    <a:pt x="7883" y="19618"/>
                  </a:cubicBezTo>
                  <a:cubicBezTo>
                    <a:pt x="7978" y="20202"/>
                    <a:pt x="8335" y="20892"/>
                    <a:pt x="8680" y="21369"/>
                  </a:cubicBezTo>
                  <a:cubicBezTo>
                    <a:pt x="8954" y="21785"/>
                    <a:pt x="9383" y="22071"/>
                    <a:pt x="9859" y="22190"/>
                  </a:cubicBezTo>
                  <a:cubicBezTo>
                    <a:pt x="9963" y="22206"/>
                    <a:pt x="10069" y="22215"/>
                    <a:pt x="10174" y="22215"/>
                  </a:cubicBezTo>
                  <a:cubicBezTo>
                    <a:pt x="10452" y="22215"/>
                    <a:pt x="10731" y="22156"/>
                    <a:pt x="10990" y="22035"/>
                  </a:cubicBezTo>
                  <a:cubicBezTo>
                    <a:pt x="11490" y="21857"/>
                    <a:pt x="11919" y="21511"/>
                    <a:pt x="12205" y="21071"/>
                  </a:cubicBezTo>
                  <a:cubicBezTo>
                    <a:pt x="12490" y="20618"/>
                    <a:pt x="12562" y="20059"/>
                    <a:pt x="12395" y="19559"/>
                  </a:cubicBezTo>
                  <a:cubicBezTo>
                    <a:pt x="12288" y="19344"/>
                    <a:pt x="12193" y="19118"/>
                    <a:pt x="12121" y="18892"/>
                  </a:cubicBezTo>
                  <a:cubicBezTo>
                    <a:pt x="12038" y="18559"/>
                    <a:pt x="12109" y="18213"/>
                    <a:pt x="12098" y="17880"/>
                  </a:cubicBezTo>
                  <a:cubicBezTo>
                    <a:pt x="12098" y="17547"/>
                    <a:pt x="11943" y="17166"/>
                    <a:pt x="11621" y="17082"/>
                  </a:cubicBezTo>
                  <a:cubicBezTo>
                    <a:pt x="11538" y="17070"/>
                    <a:pt x="11478" y="17047"/>
                    <a:pt x="11419" y="17011"/>
                  </a:cubicBezTo>
                  <a:cubicBezTo>
                    <a:pt x="11359" y="16939"/>
                    <a:pt x="11336" y="16844"/>
                    <a:pt x="11359" y="16761"/>
                  </a:cubicBezTo>
                  <a:cubicBezTo>
                    <a:pt x="11371" y="16463"/>
                    <a:pt x="11455" y="16130"/>
                    <a:pt x="11693" y="15951"/>
                  </a:cubicBezTo>
                  <a:cubicBezTo>
                    <a:pt x="11978" y="15749"/>
                    <a:pt x="12371" y="15820"/>
                    <a:pt x="12705" y="15725"/>
                  </a:cubicBezTo>
                  <a:cubicBezTo>
                    <a:pt x="13300" y="15511"/>
                    <a:pt x="13598" y="14832"/>
                    <a:pt x="13336" y="14249"/>
                  </a:cubicBezTo>
                  <a:cubicBezTo>
                    <a:pt x="12967" y="13522"/>
                    <a:pt x="11895" y="13463"/>
                    <a:pt x="11407" y="12820"/>
                  </a:cubicBezTo>
                  <a:cubicBezTo>
                    <a:pt x="11038" y="12344"/>
                    <a:pt x="11062" y="11677"/>
                    <a:pt x="11157" y="11082"/>
                  </a:cubicBezTo>
                  <a:cubicBezTo>
                    <a:pt x="11228" y="10593"/>
                    <a:pt x="11407" y="10010"/>
                    <a:pt x="11895" y="9891"/>
                  </a:cubicBezTo>
                  <a:cubicBezTo>
                    <a:pt x="11957" y="9876"/>
                    <a:pt x="12020" y="9870"/>
                    <a:pt x="12083" y="9870"/>
                  </a:cubicBezTo>
                  <a:cubicBezTo>
                    <a:pt x="12353" y="9870"/>
                    <a:pt x="12628" y="9984"/>
                    <a:pt x="12898" y="9984"/>
                  </a:cubicBezTo>
                  <a:cubicBezTo>
                    <a:pt x="12961" y="9984"/>
                    <a:pt x="13024" y="9977"/>
                    <a:pt x="13086" y="9962"/>
                  </a:cubicBezTo>
                  <a:cubicBezTo>
                    <a:pt x="13502" y="9831"/>
                    <a:pt x="13705" y="9355"/>
                    <a:pt x="13491" y="8962"/>
                  </a:cubicBezTo>
                  <a:lnTo>
                    <a:pt x="13491" y="8962"/>
                  </a:lnTo>
                  <a:cubicBezTo>
                    <a:pt x="13558" y="9061"/>
                    <a:pt x="13666" y="9105"/>
                    <a:pt x="13778" y="9105"/>
                  </a:cubicBezTo>
                  <a:cubicBezTo>
                    <a:pt x="13924" y="9105"/>
                    <a:pt x="14077" y="9030"/>
                    <a:pt x="14157" y="8903"/>
                  </a:cubicBezTo>
                  <a:cubicBezTo>
                    <a:pt x="14264" y="8653"/>
                    <a:pt x="14217" y="8367"/>
                    <a:pt x="14038" y="8165"/>
                  </a:cubicBezTo>
                  <a:cubicBezTo>
                    <a:pt x="13848" y="7974"/>
                    <a:pt x="13622" y="7843"/>
                    <a:pt x="13360" y="7772"/>
                  </a:cubicBezTo>
                  <a:cubicBezTo>
                    <a:pt x="13026" y="7641"/>
                    <a:pt x="12669" y="7534"/>
                    <a:pt x="12431" y="7272"/>
                  </a:cubicBezTo>
                  <a:cubicBezTo>
                    <a:pt x="11871" y="6652"/>
                    <a:pt x="12312" y="5759"/>
                    <a:pt x="12907" y="5378"/>
                  </a:cubicBezTo>
                  <a:cubicBezTo>
                    <a:pt x="13288" y="5140"/>
                    <a:pt x="13741" y="5021"/>
                    <a:pt x="14122" y="4783"/>
                  </a:cubicBezTo>
                  <a:cubicBezTo>
                    <a:pt x="14253" y="4712"/>
                    <a:pt x="14372" y="4593"/>
                    <a:pt x="14431" y="4450"/>
                  </a:cubicBezTo>
                  <a:cubicBezTo>
                    <a:pt x="14574" y="4069"/>
                    <a:pt x="14134" y="3735"/>
                    <a:pt x="13753" y="3616"/>
                  </a:cubicBezTo>
                  <a:cubicBezTo>
                    <a:pt x="13358" y="3492"/>
                    <a:pt x="12944" y="3421"/>
                    <a:pt x="12529" y="3421"/>
                  </a:cubicBezTo>
                  <a:cubicBezTo>
                    <a:pt x="12469" y="3421"/>
                    <a:pt x="12408" y="3423"/>
                    <a:pt x="12348" y="3426"/>
                  </a:cubicBezTo>
                  <a:cubicBezTo>
                    <a:pt x="12319" y="3429"/>
                    <a:pt x="12291" y="3430"/>
                    <a:pt x="12262" y="3430"/>
                  </a:cubicBezTo>
                  <a:cubicBezTo>
                    <a:pt x="12168" y="3430"/>
                    <a:pt x="12072" y="3415"/>
                    <a:pt x="11990" y="3378"/>
                  </a:cubicBezTo>
                  <a:cubicBezTo>
                    <a:pt x="11752" y="3235"/>
                    <a:pt x="11812" y="2878"/>
                    <a:pt x="11931" y="2628"/>
                  </a:cubicBezTo>
                  <a:cubicBezTo>
                    <a:pt x="12098" y="2271"/>
                    <a:pt x="12336" y="1961"/>
                    <a:pt x="12633" y="1699"/>
                  </a:cubicBezTo>
                  <a:cubicBezTo>
                    <a:pt x="12752" y="1628"/>
                    <a:pt x="12848" y="1509"/>
                    <a:pt x="12895" y="1366"/>
                  </a:cubicBezTo>
                  <a:cubicBezTo>
                    <a:pt x="12946" y="1092"/>
                    <a:pt x="12633" y="922"/>
                    <a:pt x="12341" y="922"/>
                  </a:cubicBezTo>
                  <a:cubicBezTo>
                    <a:pt x="12290" y="922"/>
                    <a:pt x="12240" y="927"/>
                    <a:pt x="12193" y="937"/>
                  </a:cubicBezTo>
                  <a:cubicBezTo>
                    <a:pt x="11951" y="1003"/>
                    <a:pt x="11695" y="1126"/>
                    <a:pt x="11453" y="1126"/>
                  </a:cubicBezTo>
                  <a:cubicBezTo>
                    <a:pt x="11385" y="1126"/>
                    <a:pt x="11318" y="1116"/>
                    <a:pt x="11252" y="1092"/>
                  </a:cubicBezTo>
                  <a:cubicBezTo>
                    <a:pt x="10978" y="997"/>
                    <a:pt x="10847" y="711"/>
                    <a:pt x="10657" y="497"/>
                  </a:cubicBezTo>
                  <a:cubicBezTo>
                    <a:pt x="10351" y="147"/>
                    <a:pt x="9903" y="0"/>
                    <a:pt x="9435" y="0"/>
                  </a:cubicBezTo>
                  <a:close/>
                </a:path>
              </a:pathLst>
            </a:custGeom>
            <a:solidFill>
              <a:srgbClr val="2C834F">
                <a:alpha val="22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7" name="Google Shape;667;p37"/>
            <p:cNvSpPr/>
            <p:nvPr/>
          </p:nvSpPr>
          <p:spPr>
            <a:xfrm>
              <a:off x="1990050" y="1321063"/>
              <a:ext cx="480450" cy="762175"/>
            </a:xfrm>
            <a:custGeom>
              <a:avLst/>
              <a:gdLst/>
              <a:ahLst/>
              <a:cxnLst/>
              <a:rect l="l" t="t" r="r" b="b"/>
              <a:pathLst>
                <a:path w="19218" h="30487" extrusionOk="0">
                  <a:moveTo>
                    <a:pt x="13575" y="0"/>
                  </a:moveTo>
                  <a:cubicBezTo>
                    <a:pt x="13507" y="0"/>
                    <a:pt x="13439" y="6"/>
                    <a:pt x="13371" y="17"/>
                  </a:cubicBezTo>
                  <a:cubicBezTo>
                    <a:pt x="12526" y="148"/>
                    <a:pt x="11931" y="1065"/>
                    <a:pt x="12038" y="1910"/>
                  </a:cubicBezTo>
                  <a:cubicBezTo>
                    <a:pt x="12145" y="2767"/>
                    <a:pt x="12871" y="3470"/>
                    <a:pt x="13705" y="3660"/>
                  </a:cubicBezTo>
                  <a:lnTo>
                    <a:pt x="13110" y="4339"/>
                  </a:lnTo>
                  <a:cubicBezTo>
                    <a:pt x="13252" y="4803"/>
                    <a:pt x="13693" y="5113"/>
                    <a:pt x="13991" y="5506"/>
                  </a:cubicBezTo>
                  <a:cubicBezTo>
                    <a:pt x="14300" y="5887"/>
                    <a:pt x="14431" y="6542"/>
                    <a:pt x="14026" y="6815"/>
                  </a:cubicBezTo>
                  <a:cubicBezTo>
                    <a:pt x="13924" y="6885"/>
                    <a:pt x="13816" y="6915"/>
                    <a:pt x="13707" y="6915"/>
                  </a:cubicBezTo>
                  <a:cubicBezTo>
                    <a:pt x="13309" y="6915"/>
                    <a:pt x="12890" y="6516"/>
                    <a:pt x="12609" y="6161"/>
                  </a:cubicBezTo>
                  <a:cubicBezTo>
                    <a:pt x="12350" y="5842"/>
                    <a:pt x="11919" y="5535"/>
                    <a:pt x="11562" y="5535"/>
                  </a:cubicBezTo>
                  <a:cubicBezTo>
                    <a:pt x="11412" y="5535"/>
                    <a:pt x="11275" y="5590"/>
                    <a:pt x="11169" y="5720"/>
                  </a:cubicBezTo>
                  <a:cubicBezTo>
                    <a:pt x="11038" y="5875"/>
                    <a:pt x="11002" y="6101"/>
                    <a:pt x="10895" y="6268"/>
                  </a:cubicBezTo>
                  <a:cubicBezTo>
                    <a:pt x="10728" y="6494"/>
                    <a:pt x="10431" y="6589"/>
                    <a:pt x="10240" y="6792"/>
                  </a:cubicBezTo>
                  <a:cubicBezTo>
                    <a:pt x="9728" y="7339"/>
                    <a:pt x="10252" y="8220"/>
                    <a:pt x="10800" y="8732"/>
                  </a:cubicBezTo>
                  <a:cubicBezTo>
                    <a:pt x="11359" y="9232"/>
                    <a:pt x="12026" y="9911"/>
                    <a:pt x="11752" y="10614"/>
                  </a:cubicBezTo>
                  <a:cubicBezTo>
                    <a:pt x="11395" y="11507"/>
                    <a:pt x="9800" y="11423"/>
                    <a:pt x="9538" y="12328"/>
                  </a:cubicBezTo>
                  <a:cubicBezTo>
                    <a:pt x="9264" y="13233"/>
                    <a:pt x="10550" y="13923"/>
                    <a:pt x="10597" y="14876"/>
                  </a:cubicBezTo>
                  <a:cubicBezTo>
                    <a:pt x="10633" y="15483"/>
                    <a:pt x="10192" y="16305"/>
                    <a:pt x="10728" y="16602"/>
                  </a:cubicBezTo>
                  <a:cubicBezTo>
                    <a:pt x="9942" y="17936"/>
                    <a:pt x="8657" y="18900"/>
                    <a:pt x="7156" y="19281"/>
                  </a:cubicBezTo>
                  <a:cubicBezTo>
                    <a:pt x="5871" y="19603"/>
                    <a:pt x="4442" y="19496"/>
                    <a:pt x="3299" y="20174"/>
                  </a:cubicBezTo>
                  <a:cubicBezTo>
                    <a:pt x="2311" y="20781"/>
                    <a:pt x="1739" y="21889"/>
                    <a:pt x="1346" y="22984"/>
                  </a:cubicBezTo>
                  <a:cubicBezTo>
                    <a:pt x="739" y="24722"/>
                    <a:pt x="1" y="29568"/>
                    <a:pt x="2477" y="30378"/>
                  </a:cubicBezTo>
                  <a:cubicBezTo>
                    <a:pt x="2703" y="30456"/>
                    <a:pt x="2939" y="30486"/>
                    <a:pt x="3179" y="30486"/>
                  </a:cubicBezTo>
                  <a:cubicBezTo>
                    <a:pt x="3558" y="30486"/>
                    <a:pt x="3946" y="30411"/>
                    <a:pt x="4311" y="30330"/>
                  </a:cubicBezTo>
                  <a:cubicBezTo>
                    <a:pt x="10657" y="28842"/>
                    <a:pt x="16860" y="24187"/>
                    <a:pt x="18455" y="17698"/>
                  </a:cubicBezTo>
                  <a:cubicBezTo>
                    <a:pt x="18872" y="16055"/>
                    <a:pt x="18944" y="14352"/>
                    <a:pt x="19015" y="12661"/>
                  </a:cubicBezTo>
                  <a:lnTo>
                    <a:pt x="19194" y="8709"/>
                  </a:lnTo>
                  <a:cubicBezTo>
                    <a:pt x="19217" y="8316"/>
                    <a:pt x="19217" y="7875"/>
                    <a:pt x="18944" y="7613"/>
                  </a:cubicBezTo>
                  <a:cubicBezTo>
                    <a:pt x="18753" y="7423"/>
                    <a:pt x="18479" y="7363"/>
                    <a:pt x="18265" y="7232"/>
                  </a:cubicBezTo>
                  <a:cubicBezTo>
                    <a:pt x="17562" y="6815"/>
                    <a:pt x="17479" y="5827"/>
                    <a:pt x="17586" y="5030"/>
                  </a:cubicBezTo>
                  <a:cubicBezTo>
                    <a:pt x="17682" y="4232"/>
                    <a:pt x="17872" y="3339"/>
                    <a:pt x="17455" y="2648"/>
                  </a:cubicBezTo>
                  <a:cubicBezTo>
                    <a:pt x="16979" y="1851"/>
                    <a:pt x="15931" y="1636"/>
                    <a:pt x="15015" y="1505"/>
                  </a:cubicBezTo>
                  <a:cubicBezTo>
                    <a:pt x="15113" y="728"/>
                    <a:pt x="14355" y="0"/>
                    <a:pt x="135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8" name="Google Shape;668;p37"/>
            <p:cNvSpPr/>
            <p:nvPr/>
          </p:nvSpPr>
          <p:spPr>
            <a:xfrm>
              <a:off x="2052850" y="1361438"/>
              <a:ext cx="422400" cy="665075"/>
            </a:xfrm>
            <a:custGeom>
              <a:avLst/>
              <a:gdLst/>
              <a:ahLst/>
              <a:cxnLst/>
              <a:rect l="l" t="t" r="r" b="b"/>
              <a:pathLst>
                <a:path w="16896" h="26603" extrusionOk="0">
                  <a:moveTo>
                    <a:pt x="16896" y="8481"/>
                  </a:moveTo>
                  <a:lnTo>
                    <a:pt x="16896" y="8481"/>
                  </a:lnTo>
                  <a:cubicBezTo>
                    <a:pt x="16896" y="8483"/>
                    <a:pt x="16896" y="8485"/>
                    <a:pt x="16896" y="8487"/>
                  </a:cubicBezTo>
                  <a:cubicBezTo>
                    <a:pt x="16896" y="8485"/>
                    <a:pt x="16896" y="8483"/>
                    <a:pt x="16896" y="8481"/>
                  </a:cubicBezTo>
                  <a:close/>
                  <a:moveTo>
                    <a:pt x="11360" y="1"/>
                  </a:moveTo>
                  <a:cubicBezTo>
                    <a:pt x="11249" y="1"/>
                    <a:pt x="11142" y="32"/>
                    <a:pt x="11050" y="105"/>
                  </a:cubicBezTo>
                  <a:cubicBezTo>
                    <a:pt x="10776" y="331"/>
                    <a:pt x="10859" y="783"/>
                    <a:pt x="11086" y="1057"/>
                  </a:cubicBezTo>
                  <a:cubicBezTo>
                    <a:pt x="11312" y="1331"/>
                    <a:pt x="11633" y="1498"/>
                    <a:pt x="11860" y="1771"/>
                  </a:cubicBezTo>
                  <a:cubicBezTo>
                    <a:pt x="12086" y="2045"/>
                    <a:pt x="12181" y="2498"/>
                    <a:pt x="11907" y="2724"/>
                  </a:cubicBezTo>
                  <a:cubicBezTo>
                    <a:pt x="11824" y="2795"/>
                    <a:pt x="11717" y="2843"/>
                    <a:pt x="11681" y="2938"/>
                  </a:cubicBezTo>
                  <a:cubicBezTo>
                    <a:pt x="11598" y="3141"/>
                    <a:pt x="11848" y="3284"/>
                    <a:pt x="12026" y="3391"/>
                  </a:cubicBezTo>
                  <a:cubicBezTo>
                    <a:pt x="12812" y="3807"/>
                    <a:pt x="13026" y="4974"/>
                    <a:pt x="12491" y="5689"/>
                  </a:cubicBezTo>
                  <a:cubicBezTo>
                    <a:pt x="12179" y="6097"/>
                    <a:pt x="11666" y="6308"/>
                    <a:pt x="11151" y="6308"/>
                  </a:cubicBezTo>
                  <a:cubicBezTo>
                    <a:pt x="10781" y="6308"/>
                    <a:pt x="10408" y="6199"/>
                    <a:pt x="10109" y="5974"/>
                  </a:cubicBezTo>
                  <a:cubicBezTo>
                    <a:pt x="9978" y="5843"/>
                    <a:pt x="9812" y="5736"/>
                    <a:pt x="9633" y="5665"/>
                  </a:cubicBezTo>
                  <a:cubicBezTo>
                    <a:pt x="9602" y="5659"/>
                    <a:pt x="9571" y="5656"/>
                    <a:pt x="9540" y="5656"/>
                  </a:cubicBezTo>
                  <a:cubicBezTo>
                    <a:pt x="9220" y="5656"/>
                    <a:pt x="8942" y="5982"/>
                    <a:pt x="8931" y="6308"/>
                  </a:cubicBezTo>
                  <a:cubicBezTo>
                    <a:pt x="8919" y="6665"/>
                    <a:pt x="9133" y="6998"/>
                    <a:pt x="9383" y="7260"/>
                  </a:cubicBezTo>
                  <a:cubicBezTo>
                    <a:pt x="9621" y="7522"/>
                    <a:pt x="9907" y="7748"/>
                    <a:pt x="10097" y="8046"/>
                  </a:cubicBezTo>
                  <a:cubicBezTo>
                    <a:pt x="10598" y="8808"/>
                    <a:pt x="10300" y="9963"/>
                    <a:pt x="9502" y="10404"/>
                  </a:cubicBezTo>
                  <a:cubicBezTo>
                    <a:pt x="9193" y="10570"/>
                    <a:pt x="8823" y="10642"/>
                    <a:pt x="8585" y="10904"/>
                  </a:cubicBezTo>
                  <a:cubicBezTo>
                    <a:pt x="8216" y="11308"/>
                    <a:pt x="8347" y="11951"/>
                    <a:pt x="8621" y="12416"/>
                  </a:cubicBezTo>
                  <a:cubicBezTo>
                    <a:pt x="8895" y="12880"/>
                    <a:pt x="9288" y="13273"/>
                    <a:pt x="9466" y="13785"/>
                  </a:cubicBezTo>
                  <a:cubicBezTo>
                    <a:pt x="9788" y="14725"/>
                    <a:pt x="9252" y="15761"/>
                    <a:pt x="8550" y="16452"/>
                  </a:cubicBezTo>
                  <a:cubicBezTo>
                    <a:pt x="7252" y="17738"/>
                    <a:pt x="5966" y="18583"/>
                    <a:pt x="5121" y="20298"/>
                  </a:cubicBezTo>
                  <a:cubicBezTo>
                    <a:pt x="5013" y="20500"/>
                    <a:pt x="4894" y="20738"/>
                    <a:pt x="4680" y="20821"/>
                  </a:cubicBezTo>
                  <a:cubicBezTo>
                    <a:pt x="4633" y="20836"/>
                    <a:pt x="4585" y="20843"/>
                    <a:pt x="4537" y="20843"/>
                  </a:cubicBezTo>
                  <a:cubicBezTo>
                    <a:pt x="4319" y="20843"/>
                    <a:pt x="4102" y="20700"/>
                    <a:pt x="3966" y="20524"/>
                  </a:cubicBezTo>
                  <a:cubicBezTo>
                    <a:pt x="3811" y="20309"/>
                    <a:pt x="3716" y="20048"/>
                    <a:pt x="3561" y="19821"/>
                  </a:cubicBezTo>
                  <a:cubicBezTo>
                    <a:pt x="3262" y="19380"/>
                    <a:pt x="2739" y="19167"/>
                    <a:pt x="2206" y="19167"/>
                  </a:cubicBezTo>
                  <a:cubicBezTo>
                    <a:pt x="1803" y="19167"/>
                    <a:pt x="1395" y="19288"/>
                    <a:pt x="1073" y="19524"/>
                  </a:cubicBezTo>
                  <a:cubicBezTo>
                    <a:pt x="311" y="20071"/>
                    <a:pt x="1" y="21071"/>
                    <a:pt x="49" y="22012"/>
                  </a:cubicBezTo>
                  <a:cubicBezTo>
                    <a:pt x="144" y="23608"/>
                    <a:pt x="1251" y="25608"/>
                    <a:pt x="2704" y="26382"/>
                  </a:cubicBezTo>
                  <a:cubicBezTo>
                    <a:pt x="2951" y="26530"/>
                    <a:pt x="3231" y="26603"/>
                    <a:pt x="3513" y="26603"/>
                  </a:cubicBezTo>
                  <a:cubicBezTo>
                    <a:pt x="3707" y="26603"/>
                    <a:pt x="3901" y="26569"/>
                    <a:pt x="4085" y="26501"/>
                  </a:cubicBezTo>
                  <a:cubicBezTo>
                    <a:pt x="4525" y="26310"/>
                    <a:pt x="4930" y="26024"/>
                    <a:pt x="5264" y="25679"/>
                  </a:cubicBezTo>
                  <a:cubicBezTo>
                    <a:pt x="8621" y="22548"/>
                    <a:pt x="10883" y="18500"/>
                    <a:pt x="12622" y="14321"/>
                  </a:cubicBezTo>
                  <a:cubicBezTo>
                    <a:pt x="13169" y="12987"/>
                    <a:pt x="13515" y="11427"/>
                    <a:pt x="14300" y="10213"/>
                  </a:cubicBezTo>
                  <a:cubicBezTo>
                    <a:pt x="14562" y="9808"/>
                    <a:pt x="14884" y="9451"/>
                    <a:pt x="15241" y="9130"/>
                  </a:cubicBezTo>
                  <a:cubicBezTo>
                    <a:pt x="15321" y="9049"/>
                    <a:pt x="16440" y="8412"/>
                    <a:pt x="16791" y="8412"/>
                  </a:cubicBezTo>
                  <a:cubicBezTo>
                    <a:pt x="16855" y="8412"/>
                    <a:pt x="16893" y="8432"/>
                    <a:pt x="16896" y="8481"/>
                  </a:cubicBezTo>
                  <a:lnTo>
                    <a:pt x="16896" y="8481"/>
                  </a:lnTo>
                  <a:cubicBezTo>
                    <a:pt x="16883" y="8042"/>
                    <a:pt x="16824" y="7592"/>
                    <a:pt x="16729" y="7165"/>
                  </a:cubicBezTo>
                  <a:cubicBezTo>
                    <a:pt x="16694" y="6986"/>
                    <a:pt x="16622" y="6820"/>
                    <a:pt x="16539" y="6665"/>
                  </a:cubicBezTo>
                  <a:cubicBezTo>
                    <a:pt x="16193" y="6105"/>
                    <a:pt x="15515" y="6058"/>
                    <a:pt x="15062" y="5677"/>
                  </a:cubicBezTo>
                  <a:cubicBezTo>
                    <a:pt x="14586" y="5260"/>
                    <a:pt x="14277" y="4438"/>
                    <a:pt x="14229" y="3819"/>
                  </a:cubicBezTo>
                  <a:cubicBezTo>
                    <a:pt x="14157" y="3045"/>
                    <a:pt x="14467" y="2260"/>
                    <a:pt x="14277" y="1498"/>
                  </a:cubicBezTo>
                  <a:cubicBezTo>
                    <a:pt x="14241" y="1331"/>
                    <a:pt x="14146" y="1164"/>
                    <a:pt x="14015" y="1057"/>
                  </a:cubicBezTo>
                  <a:cubicBezTo>
                    <a:pt x="13894" y="973"/>
                    <a:pt x="13756" y="950"/>
                    <a:pt x="13610" y="950"/>
                  </a:cubicBezTo>
                  <a:cubicBezTo>
                    <a:pt x="13435" y="950"/>
                    <a:pt x="13250" y="982"/>
                    <a:pt x="13072" y="982"/>
                  </a:cubicBezTo>
                  <a:cubicBezTo>
                    <a:pt x="12999" y="982"/>
                    <a:pt x="12928" y="977"/>
                    <a:pt x="12860" y="962"/>
                  </a:cubicBezTo>
                  <a:cubicBezTo>
                    <a:pt x="12514" y="879"/>
                    <a:pt x="12288" y="557"/>
                    <a:pt x="12026" y="307"/>
                  </a:cubicBezTo>
                  <a:cubicBezTo>
                    <a:pt x="11849" y="138"/>
                    <a:pt x="11595" y="1"/>
                    <a:pt x="11360" y="1"/>
                  </a:cubicBezTo>
                  <a:close/>
                </a:path>
              </a:pathLst>
            </a:custGeom>
            <a:solidFill>
              <a:srgbClr val="2C834F">
                <a:alpha val="22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9" name="Google Shape;669;p37"/>
            <p:cNvSpPr/>
            <p:nvPr/>
          </p:nvSpPr>
          <p:spPr>
            <a:xfrm>
              <a:off x="1600425" y="1420813"/>
              <a:ext cx="642625" cy="664025"/>
            </a:xfrm>
            <a:custGeom>
              <a:avLst/>
              <a:gdLst/>
              <a:ahLst/>
              <a:cxnLst/>
              <a:rect l="l" t="t" r="r" b="b"/>
              <a:pathLst>
                <a:path w="25705" h="26561" extrusionOk="0">
                  <a:moveTo>
                    <a:pt x="8658" y="1"/>
                  </a:moveTo>
                  <a:cubicBezTo>
                    <a:pt x="8173" y="1"/>
                    <a:pt x="7692" y="152"/>
                    <a:pt x="7287" y="444"/>
                  </a:cubicBezTo>
                  <a:cubicBezTo>
                    <a:pt x="6918" y="718"/>
                    <a:pt x="6620" y="1123"/>
                    <a:pt x="6180" y="1290"/>
                  </a:cubicBezTo>
                  <a:cubicBezTo>
                    <a:pt x="5811" y="1432"/>
                    <a:pt x="5382" y="1397"/>
                    <a:pt x="4989" y="1432"/>
                  </a:cubicBezTo>
                  <a:cubicBezTo>
                    <a:pt x="3775" y="1587"/>
                    <a:pt x="2822" y="2540"/>
                    <a:pt x="2656" y="3742"/>
                  </a:cubicBezTo>
                  <a:cubicBezTo>
                    <a:pt x="2632" y="3945"/>
                    <a:pt x="2596" y="4183"/>
                    <a:pt x="2417" y="4254"/>
                  </a:cubicBezTo>
                  <a:cubicBezTo>
                    <a:pt x="2374" y="4274"/>
                    <a:pt x="2330" y="4281"/>
                    <a:pt x="2286" y="4281"/>
                  </a:cubicBezTo>
                  <a:cubicBezTo>
                    <a:pt x="2198" y="4281"/>
                    <a:pt x="2108" y="4254"/>
                    <a:pt x="2013" y="4254"/>
                  </a:cubicBezTo>
                  <a:cubicBezTo>
                    <a:pt x="1751" y="4254"/>
                    <a:pt x="1560" y="4492"/>
                    <a:pt x="1405" y="4707"/>
                  </a:cubicBezTo>
                  <a:cubicBezTo>
                    <a:pt x="131" y="6635"/>
                    <a:pt x="0" y="9100"/>
                    <a:pt x="1084" y="11160"/>
                  </a:cubicBezTo>
                  <a:cubicBezTo>
                    <a:pt x="1274" y="11517"/>
                    <a:pt x="1524" y="11898"/>
                    <a:pt x="1501" y="12315"/>
                  </a:cubicBezTo>
                  <a:cubicBezTo>
                    <a:pt x="1465" y="12565"/>
                    <a:pt x="1393" y="12803"/>
                    <a:pt x="1298" y="13029"/>
                  </a:cubicBezTo>
                  <a:cubicBezTo>
                    <a:pt x="1298" y="13053"/>
                    <a:pt x="1286" y="13077"/>
                    <a:pt x="1286" y="13089"/>
                  </a:cubicBezTo>
                  <a:cubicBezTo>
                    <a:pt x="1001" y="14101"/>
                    <a:pt x="1405" y="15184"/>
                    <a:pt x="1882" y="16125"/>
                  </a:cubicBezTo>
                  <a:cubicBezTo>
                    <a:pt x="3608" y="19613"/>
                    <a:pt x="6394" y="22447"/>
                    <a:pt x="9835" y="24245"/>
                  </a:cubicBezTo>
                  <a:cubicBezTo>
                    <a:pt x="12469" y="25626"/>
                    <a:pt x="15664" y="26560"/>
                    <a:pt x="18747" y="26560"/>
                  </a:cubicBezTo>
                  <a:cubicBezTo>
                    <a:pt x="19997" y="26560"/>
                    <a:pt x="21228" y="26407"/>
                    <a:pt x="22396" y="26066"/>
                  </a:cubicBezTo>
                  <a:cubicBezTo>
                    <a:pt x="23289" y="25804"/>
                    <a:pt x="24801" y="25483"/>
                    <a:pt x="25373" y="24673"/>
                  </a:cubicBezTo>
                  <a:cubicBezTo>
                    <a:pt x="25705" y="24205"/>
                    <a:pt x="25572" y="24144"/>
                    <a:pt x="25245" y="24144"/>
                  </a:cubicBezTo>
                  <a:cubicBezTo>
                    <a:pt x="25173" y="24144"/>
                    <a:pt x="25092" y="24147"/>
                    <a:pt x="25004" y="24150"/>
                  </a:cubicBezTo>
                  <a:cubicBezTo>
                    <a:pt x="24636" y="24165"/>
                    <a:pt x="24284" y="24222"/>
                    <a:pt x="23924" y="24222"/>
                  </a:cubicBezTo>
                  <a:cubicBezTo>
                    <a:pt x="23735" y="24222"/>
                    <a:pt x="23545" y="24206"/>
                    <a:pt x="23349" y="24161"/>
                  </a:cubicBezTo>
                  <a:cubicBezTo>
                    <a:pt x="22777" y="24030"/>
                    <a:pt x="22206" y="23614"/>
                    <a:pt x="22158" y="23030"/>
                  </a:cubicBezTo>
                  <a:cubicBezTo>
                    <a:pt x="22122" y="22697"/>
                    <a:pt x="22277" y="22352"/>
                    <a:pt x="22182" y="22018"/>
                  </a:cubicBezTo>
                  <a:cubicBezTo>
                    <a:pt x="22087" y="21672"/>
                    <a:pt x="21725" y="21446"/>
                    <a:pt x="21371" y="21446"/>
                  </a:cubicBezTo>
                  <a:cubicBezTo>
                    <a:pt x="21324" y="21446"/>
                    <a:pt x="21276" y="21450"/>
                    <a:pt x="21229" y="21459"/>
                  </a:cubicBezTo>
                  <a:cubicBezTo>
                    <a:pt x="20824" y="21554"/>
                    <a:pt x="20491" y="21852"/>
                    <a:pt x="20372" y="22245"/>
                  </a:cubicBezTo>
                  <a:cubicBezTo>
                    <a:pt x="20339" y="22332"/>
                    <a:pt x="20286" y="22450"/>
                    <a:pt x="20195" y="22450"/>
                  </a:cubicBezTo>
                  <a:cubicBezTo>
                    <a:pt x="20187" y="22450"/>
                    <a:pt x="20178" y="22449"/>
                    <a:pt x="20170" y="22447"/>
                  </a:cubicBezTo>
                  <a:cubicBezTo>
                    <a:pt x="20122" y="22435"/>
                    <a:pt x="20086" y="22399"/>
                    <a:pt x="20062" y="22352"/>
                  </a:cubicBezTo>
                  <a:cubicBezTo>
                    <a:pt x="19610" y="21661"/>
                    <a:pt x="19955" y="20828"/>
                    <a:pt x="19658" y="20101"/>
                  </a:cubicBezTo>
                  <a:cubicBezTo>
                    <a:pt x="19523" y="19788"/>
                    <a:pt x="19155" y="19568"/>
                    <a:pt x="18843" y="19568"/>
                  </a:cubicBezTo>
                  <a:cubicBezTo>
                    <a:pt x="18657" y="19568"/>
                    <a:pt x="18492" y="19646"/>
                    <a:pt x="18408" y="19828"/>
                  </a:cubicBezTo>
                  <a:cubicBezTo>
                    <a:pt x="17812" y="18613"/>
                    <a:pt x="17729" y="17220"/>
                    <a:pt x="17526" y="15887"/>
                  </a:cubicBezTo>
                  <a:cubicBezTo>
                    <a:pt x="17324" y="14553"/>
                    <a:pt x="16931" y="13160"/>
                    <a:pt x="15907" y="12279"/>
                  </a:cubicBezTo>
                  <a:cubicBezTo>
                    <a:pt x="15409" y="11850"/>
                    <a:pt x="14724" y="11613"/>
                    <a:pt x="14068" y="11613"/>
                  </a:cubicBezTo>
                  <a:cubicBezTo>
                    <a:pt x="13376" y="11613"/>
                    <a:pt x="12714" y="11877"/>
                    <a:pt x="12335" y="12458"/>
                  </a:cubicBezTo>
                  <a:cubicBezTo>
                    <a:pt x="12073" y="11481"/>
                    <a:pt x="12419" y="10469"/>
                    <a:pt x="12538" y="9481"/>
                  </a:cubicBezTo>
                  <a:cubicBezTo>
                    <a:pt x="12657" y="8481"/>
                    <a:pt x="12395" y="7267"/>
                    <a:pt x="11454" y="6909"/>
                  </a:cubicBezTo>
                  <a:cubicBezTo>
                    <a:pt x="11216" y="6814"/>
                    <a:pt x="10918" y="6778"/>
                    <a:pt x="10764" y="6564"/>
                  </a:cubicBezTo>
                  <a:cubicBezTo>
                    <a:pt x="10680" y="6421"/>
                    <a:pt x="10645" y="6266"/>
                    <a:pt x="10657" y="6112"/>
                  </a:cubicBezTo>
                  <a:cubicBezTo>
                    <a:pt x="10597" y="5052"/>
                    <a:pt x="10930" y="4016"/>
                    <a:pt x="10942" y="2956"/>
                  </a:cubicBezTo>
                  <a:cubicBezTo>
                    <a:pt x="10954" y="1802"/>
                    <a:pt x="10692" y="647"/>
                    <a:pt x="9502" y="158"/>
                  </a:cubicBezTo>
                  <a:cubicBezTo>
                    <a:pt x="9229" y="53"/>
                    <a:pt x="8943" y="1"/>
                    <a:pt x="86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0" name="Google Shape;670;p37"/>
            <p:cNvSpPr/>
            <p:nvPr/>
          </p:nvSpPr>
          <p:spPr>
            <a:xfrm>
              <a:off x="2053750" y="1519188"/>
              <a:ext cx="476275" cy="569425"/>
            </a:xfrm>
            <a:custGeom>
              <a:avLst/>
              <a:gdLst/>
              <a:ahLst/>
              <a:cxnLst/>
              <a:rect l="l" t="t" r="r" b="b"/>
              <a:pathLst>
                <a:path w="19051" h="22777" extrusionOk="0">
                  <a:moveTo>
                    <a:pt x="16442" y="1"/>
                  </a:moveTo>
                  <a:cubicBezTo>
                    <a:pt x="15995" y="1"/>
                    <a:pt x="15508" y="300"/>
                    <a:pt x="15181" y="653"/>
                  </a:cubicBezTo>
                  <a:cubicBezTo>
                    <a:pt x="14729" y="1153"/>
                    <a:pt x="14324" y="1808"/>
                    <a:pt x="13657" y="1950"/>
                  </a:cubicBezTo>
                  <a:cubicBezTo>
                    <a:pt x="13383" y="2022"/>
                    <a:pt x="13074" y="1998"/>
                    <a:pt x="12848" y="2153"/>
                  </a:cubicBezTo>
                  <a:cubicBezTo>
                    <a:pt x="12669" y="2308"/>
                    <a:pt x="12550" y="2510"/>
                    <a:pt x="12502" y="2736"/>
                  </a:cubicBezTo>
                  <a:cubicBezTo>
                    <a:pt x="12169" y="3891"/>
                    <a:pt x="12264" y="5129"/>
                    <a:pt x="11990" y="6296"/>
                  </a:cubicBezTo>
                  <a:cubicBezTo>
                    <a:pt x="11752" y="7296"/>
                    <a:pt x="11252" y="8225"/>
                    <a:pt x="10538" y="8963"/>
                  </a:cubicBezTo>
                  <a:cubicBezTo>
                    <a:pt x="9407" y="10142"/>
                    <a:pt x="7716" y="10916"/>
                    <a:pt x="7180" y="12464"/>
                  </a:cubicBezTo>
                  <a:cubicBezTo>
                    <a:pt x="6716" y="13785"/>
                    <a:pt x="7252" y="15333"/>
                    <a:pt x="6692" y="16619"/>
                  </a:cubicBezTo>
                  <a:cubicBezTo>
                    <a:pt x="6454" y="17155"/>
                    <a:pt x="6037" y="17595"/>
                    <a:pt x="5632" y="18024"/>
                  </a:cubicBezTo>
                  <a:cubicBezTo>
                    <a:pt x="4882" y="18822"/>
                    <a:pt x="4061" y="19655"/>
                    <a:pt x="3001" y="19964"/>
                  </a:cubicBezTo>
                  <a:cubicBezTo>
                    <a:pt x="2120" y="20203"/>
                    <a:pt x="965" y="20191"/>
                    <a:pt x="620" y="21024"/>
                  </a:cubicBezTo>
                  <a:cubicBezTo>
                    <a:pt x="394" y="21572"/>
                    <a:pt x="548" y="22393"/>
                    <a:pt x="1" y="22596"/>
                  </a:cubicBezTo>
                  <a:cubicBezTo>
                    <a:pt x="328" y="22726"/>
                    <a:pt x="682" y="22776"/>
                    <a:pt x="1044" y="22776"/>
                  </a:cubicBezTo>
                  <a:cubicBezTo>
                    <a:pt x="1707" y="22776"/>
                    <a:pt x="2396" y="22607"/>
                    <a:pt x="2989" y="22453"/>
                  </a:cubicBezTo>
                  <a:cubicBezTo>
                    <a:pt x="6763" y="21441"/>
                    <a:pt x="10157" y="20131"/>
                    <a:pt x="13133" y="17536"/>
                  </a:cubicBezTo>
                  <a:cubicBezTo>
                    <a:pt x="15431" y="15547"/>
                    <a:pt x="17610" y="12940"/>
                    <a:pt x="17574" y="9892"/>
                  </a:cubicBezTo>
                  <a:cubicBezTo>
                    <a:pt x="17562" y="9463"/>
                    <a:pt x="17527" y="9011"/>
                    <a:pt x="17753" y="8654"/>
                  </a:cubicBezTo>
                  <a:cubicBezTo>
                    <a:pt x="17908" y="8463"/>
                    <a:pt x="18074" y="8284"/>
                    <a:pt x="18253" y="8118"/>
                  </a:cubicBezTo>
                  <a:cubicBezTo>
                    <a:pt x="18932" y="7356"/>
                    <a:pt x="18717" y="6177"/>
                    <a:pt x="18336" y="5236"/>
                  </a:cubicBezTo>
                  <a:cubicBezTo>
                    <a:pt x="18170" y="4832"/>
                    <a:pt x="17979" y="4367"/>
                    <a:pt x="18170" y="3974"/>
                  </a:cubicBezTo>
                  <a:cubicBezTo>
                    <a:pt x="18312" y="3641"/>
                    <a:pt x="18682" y="3451"/>
                    <a:pt x="18801" y="3117"/>
                  </a:cubicBezTo>
                  <a:cubicBezTo>
                    <a:pt x="19051" y="2379"/>
                    <a:pt x="18039" y="1915"/>
                    <a:pt x="17610" y="1272"/>
                  </a:cubicBezTo>
                  <a:cubicBezTo>
                    <a:pt x="17372" y="926"/>
                    <a:pt x="17300" y="438"/>
                    <a:pt x="16967" y="176"/>
                  </a:cubicBezTo>
                  <a:cubicBezTo>
                    <a:pt x="16809" y="53"/>
                    <a:pt x="16629" y="1"/>
                    <a:pt x="164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1" name="Google Shape;671;p37"/>
            <p:cNvSpPr/>
            <p:nvPr/>
          </p:nvSpPr>
          <p:spPr>
            <a:xfrm>
              <a:off x="2090950" y="1571638"/>
              <a:ext cx="421225" cy="506125"/>
            </a:xfrm>
            <a:custGeom>
              <a:avLst/>
              <a:gdLst/>
              <a:ahLst/>
              <a:cxnLst/>
              <a:rect l="l" t="t" r="r" b="b"/>
              <a:pathLst>
                <a:path w="16849" h="20245" extrusionOk="0">
                  <a:moveTo>
                    <a:pt x="14841" y="1"/>
                  </a:moveTo>
                  <a:cubicBezTo>
                    <a:pt x="14532" y="1"/>
                    <a:pt x="14204" y="91"/>
                    <a:pt x="13931" y="233"/>
                  </a:cubicBezTo>
                  <a:cubicBezTo>
                    <a:pt x="13086" y="686"/>
                    <a:pt x="12491" y="1484"/>
                    <a:pt x="12086" y="2353"/>
                  </a:cubicBezTo>
                  <a:cubicBezTo>
                    <a:pt x="11681" y="3210"/>
                    <a:pt x="11455" y="4151"/>
                    <a:pt x="11193" y="5067"/>
                  </a:cubicBezTo>
                  <a:cubicBezTo>
                    <a:pt x="10859" y="6198"/>
                    <a:pt x="10467" y="7329"/>
                    <a:pt x="10002" y="8425"/>
                  </a:cubicBezTo>
                  <a:cubicBezTo>
                    <a:pt x="9847" y="8806"/>
                    <a:pt x="9609" y="9234"/>
                    <a:pt x="9193" y="9294"/>
                  </a:cubicBezTo>
                  <a:cubicBezTo>
                    <a:pt x="9161" y="9299"/>
                    <a:pt x="9129" y="9301"/>
                    <a:pt x="9096" y="9301"/>
                  </a:cubicBezTo>
                  <a:cubicBezTo>
                    <a:pt x="8899" y="9301"/>
                    <a:pt x="8695" y="9219"/>
                    <a:pt x="8490" y="9199"/>
                  </a:cubicBezTo>
                  <a:cubicBezTo>
                    <a:pt x="8451" y="9195"/>
                    <a:pt x="8412" y="9193"/>
                    <a:pt x="8374" y="9193"/>
                  </a:cubicBezTo>
                  <a:cubicBezTo>
                    <a:pt x="7633" y="9193"/>
                    <a:pt x="7072" y="9939"/>
                    <a:pt x="6823" y="10663"/>
                  </a:cubicBezTo>
                  <a:cubicBezTo>
                    <a:pt x="6133" y="12592"/>
                    <a:pt x="6478" y="14878"/>
                    <a:pt x="5371" y="16593"/>
                  </a:cubicBezTo>
                  <a:cubicBezTo>
                    <a:pt x="4561" y="17843"/>
                    <a:pt x="3097" y="18557"/>
                    <a:pt x="1632" y="18748"/>
                  </a:cubicBezTo>
                  <a:cubicBezTo>
                    <a:pt x="1215" y="18795"/>
                    <a:pt x="775" y="18831"/>
                    <a:pt x="441" y="19081"/>
                  </a:cubicBezTo>
                  <a:cubicBezTo>
                    <a:pt x="120" y="19331"/>
                    <a:pt x="1" y="19902"/>
                    <a:pt x="346" y="20141"/>
                  </a:cubicBezTo>
                  <a:cubicBezTo>
                    <a:pt x="474" y="20213"/>
                    <a:pt x="615" y="20244"/>
                    <a:pt x="759" y="20244"/>
                  </a:cubicBezTo>
                  <a:cubicBezTo>
                    <a:pt x="804" y="20244"/>
                    <a:pt x="849" y="20241"/>
                    <a:pt x="894" y="20236"/>
                  </a:cubicBezTo>
                  <a:cubicBezTo>
                    <a:pt x="2775" y="20129"/>
                    <a:pt x="4906" y="19057"/>
                    <a:pt x="6621" y="18319"/>
                  </a:cubicBezTo>
                  <a:cubicBezTo>
                    <a:pt x="8526" y="17509"/>
                    <a:pt x="10347" y="16509"/>
                    <a:pt x="11919" y="15152"/>
                  </a:cubicBezTo>
                  <a:cubicBezTo>
                    <a:pt x="12741" y="14438"/>
                    <a:pt x="13491" y="13628"/>
                    <a:pt x="14146" y="12735"/>
                  </a:cubicBezTo>
                  <a:cubicBezTo>
                    <a:pt x="15086" y="11449"/>
                    <a:pt x="15836" y="9913"/>
                    <a:pt x="15705" y="8330"/>
                  </a:cubicBezTo>
                  <a:cubicBezTo>
                    <a:pt x="15693" y="8056"/>
                    <a:pt x="15610" y="7794"/>
                    <a:pt x="15455" y="7580"/>
                  </a:cubicBezTo>
                  <a:cubicBezTo>
                    <a:pt x="15253" y="7329"/>
                    <a:pt x="14884" y="7187"/>
                    <a:pt x="14836" y="6865"/>
                  </a:cubicBezTo>
                  <a:cubicBezTo>
                    <a:pt x="14693" y="5948"/>
                    <a:pt x="16848" y="5091"/>
                    <a:pt x="15479" y="4091"/>
                  </a:cubicBezTo>
                  <a:cubicBezTo>
                    <a:pt x="15336" y="4020"/>
                    <a:pt x="15205" y="3912"/>
                    <a:pt x="15098" y="3793"/>
                  </a:cubicBezTo>
                  <a:cubicBezTo>
                    <a:pt x="15039" y="3686"/>
                    <a:pt x="15003" y="3567"/>
                    <a:pt x="15015" y="3436"/>
                  </a:cubicBezTo>
                  <a:cubicBezTo>
                    <a:pt x="15015" y="2888"/>
                    <a:pt x="15360" y="2412"/>
                    <a:pt x="15610" y="1924"/>
                  </a:cubicBezTo>
                  <a:cubicBezTo>
                    <a:pt x="15860" y="1448"/>
                    <a:pt x="16015" y="829"/>
                    <a:pt x="15693" y="376"/>
                  </a:cubicBezTo>
                  <a:cubicBezTo>
                    <a:pt x="15494" y="109"/>
                    <a:pt x="15178" y="1"/>
                    <a:pt x="14841" y="1"/>
                  </a:cubicBezTo>
                  <a:close/>
                </a:path>
              </a:pathLst>
            </a:custGeom>
            <a:solidFill>
              <a:srgbClr val="2C834F">
                <a:alpha val="22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2" name="Google Shape;672;p37"/>
            <p:cNvSpPr/>
            <p:nvPr/>
          </p:nvSpPr>
          <p:spPr>
            <a:xfrm>
              <a:off x="1632275" y="1478575"/>
              <a:ext cx="440250" cy="587850"/>
            </a:xfrm>
            <a:custGeom>
              <a:avLst/>
              <a:gdLst/>
              <a:ahLst/>
              <a:cxnLst/>
              <a:rect l="l" t="t" r="r" b="b"/>
              <a:pathLst>
                <a:path w="17610" h="23514" extrusionOk="0">
                  <a:moveTo>
                    <a:pt x="6993" y="0"/>
                  </a:moveTo>
                  <a:cubicBezTo>
                    <a:pt x="6972" y="0"/>
                    <a:pt x="6951" y="1"/>
                    <a:pt x="6930" y="4"/>
                  </a:cubicBezTo>
                  <a:cubicBezTo>
                    <a:pt x="6525" y="39"/>
                    <a:pt x="6263" y="444"/>
                    <a:pt x="6073" y="801"/>
                  </a:cubicBezTo>
                  <a:cubicBezTo>
                    <a:pt x="5915" y="500"/>
                    <a:pt x="5585" y="356"/>
                    <a:pt x="5239" y="356"/>
                  </a:cubicBezTo>
                  <a:cubicBezTo>
                    <a:pt x="4984" y="356"/>
                    <a:pt x="4720" y="435"/>
                    <a:pt x="4513" y="587"/>
                  </a:cubicBezTo>
                  <a:cubicBezTo>
                    <a:pt x="4037" y="932"/>
                    <a:pt x="3822" y="1539"/>
                    <a:pt x="3679" y="2111"/>
                  </a:cubicBezTo>
                  <a:cubicBezTo>
                    <a:pt x="3477" y="2932"/>
                    <a:pt x="3406" y="3766"/>
                    <a:pt x="3429" y="4611"/>
                  </a:cubicBezTo>
                  <a:cubicBezTo>
                    <a:pt x="3441" y="4885"/>
                    <a:pt x="3365" y="5280"/>
                    <a:pt x="3106" y="5280"/>
                  </a:cubicBezTo>
                  <a:cubicBezTo>
                    <a:pt x="3095" y="5280"/>
                    <a:pt x="3084" y="5279"/>
                    <a:pt x="3072" y="5278"/>
                  </a:cubicBezTo>
                  <a:cubicBezTo>
                    <a:pt x="2989" y="5266"/>
                    <a:pt x="2929" y="5230"/>
                    <a:pt x="2870" y="5183"/>
                  </a:cubicBezTo>
                  <a:cubicBezTo>
                    <a:pt x="2298" y="4718"/>
                    <a:pt x="2120" y="3671"/>
                    <a:pt x="1393" y="3671"/>
                  </a:cubicBezTo>
                  <a:cubicBezTo>
                    <a:pt x="953" y="3671"/>
                    <a:pt x="643" y="4087"/>
                    <a:pt x="465" y="4492"/>
                  </a:cubicBezTo>
                  <a:cubicBezTo>
                    <a:pt x="0" y="5552"/>
                    <a:pt x="0" y="6766"/>
                    <a:pt x="239" y="7897"/>
                  </a:cubicBezTo>
                  <a:cubicBezTo>
                    <a:pt x="477" y="9040"/>
                    <a:pt x="953" y="10100"/>
                    <a:pt x="1429" y="11160"/>
                  </a:cubicBezTo>
                  <a:cubicBezTo>
                    <a:pt x="1372" y="11089"/>
                    <a:pt x="1287" y="11058"/>
                    <a:pt x="1196" y="11058"/>
                  </a:cubicBezTo>
                  <a:cubicBezTo>
                    <a:pt x="1042" y="11058"/>
                    <a:pt x="873" y="11148"/>
                    <a:pt x="798" y="11291"/>
                  </a:cubicBezTo>
                  <a:cubicBezTo>
                    <a:pt x="679" y="11517"/>
                    <a:pt x="715" y="11791"/>
                    <a:pt x="762" y="12041"/>
                  </a:cubicBezTo>
                  <a:cubicBezTo>
                    <a:pt x="1096" y="13648"/>
                    <a:pt x="1751" y="15184"/>
                    <a:pt x="2679" y="16553"/>
                  </a:cubicBezTo>
                  <a:cubicBezTo>
                    <a:pt x="3156" y="17256"/>
                    <a:pt x="3679" y="17922"/>
                    <a:pt x="4251" y="18530"/>
                  </a:cubicBezTo>
                  <a:cubicBezTo>
                    <a:pt x="5203" y="19565"/>
                    <a:pt x="6299" y="20458"/>
                    <a:pt x="7513" y="21185"/>
                  </a:cubicBezTo>
                  <a:cubicBezTo>
                    <a:pt x="9764" y="22554"/>
                    <a:pt x="12121" y="23018"/>
                    <a:pt x="14669" y="23447"/>
                  </a:cubicBezTo>
                  <a:cubicBezTo>
                    <a:pt x="14895" y="23487"/>
                    <a:pt x="15132" y="23514"/>
                    <a:pt x="15366" y="23514"/>
                  </a:cubicBezTo>
                  <a:cubicBezTo>
                    <a:pt x="15822" y="23514"/>
                    <a:pt x="16267" y="23413"/>
                    <a:pt x="16598" y="23113"/>
                  </a:cubicBezTo>
                  <a:cubicBezTo>
                    <a:pt x="16907" y="22840"/>
                    <a:pt x="17074" y="22435"/>
                    <a:pt x="17193" y="22042"/>
                  </a:cubicBezTo>
                  <a:cubicBezTo>
                    <a:pt x="17384" y="21447"/>
                    <a:pt x="17515" y="20828"/>
                    <a:pt x="17574" y="20208"/>
                  </a:cubicBezTo>
                  <a:cubicBezTo>
                    <a:pt x="17610" y="19899"/>
                    <a:pt x="17598" y="19530"/>
                    <a:pt x="17360" y="19363"/>
                  </a:cubicBezTo>
                  <a:cubicBezTo>
                    <a:pt x="17240" y="19278"/>
                    <a:pt x="17098" y="19260"/>
                    <a:pt x="16951" y="19260"/>
                  </a:cubicBezTo>
                  <a:cubicBezTo>
                    <a:pt x="16851" y="19260"/>
                    <a:pt x="16748" y="19268"/>
                    <a:pt x="16647" y="19268"/>
                  </a:cubicBezTo>
                  <a:cubicBezTo>
                    <a:pt x="16586" y="19268"/>
                    <a:pt x="16525" y="19265"/>
                    <a:pt x="16467" y="19256"/>
                  </a:cubicBezTo>
                  <a:cubicBezTo>
                    <a:pt x="16002" y="19173"/>
                    <a:pt x="15693" y="18732"/>
                    <a:pt x="15550" y="18280"/>
                  </a:cubicBezTo>
                  <a:cubicBezTo>
                    <a:pt x="15288" y="17518"/>
                    <a:pt x="15312" y="16708"/>
                    <a:pt x="15157" y="15910"/>
                  </a:cubicBezTo>
                  <a:cubicBezTo>
                    <a:pt x="15014" y="15113"/>
                    <a:pt x="14633" y="14291"/>
                    <a:pt x="13883" y="13981"/>
                  </a:cubicBezTo>
                  <a:cubicBezTo>
                    <a:pt x="13752" y="13934"/>
                    <a:pt x="13621" y="13862"/>
                    <a:pt x="13526" y="13755"/>
                  </a:cubicBezTo>
                  <a:cubicBezTo>
                    <a:pt x="13466" y="13660"/>
                    <a:pt x="13443" y="13553"/>
                    <a:pt x="13443" y="13434"/>
                  </a:cubicBezTo>
                  <a:cubicBezTo>
                    <a:pt x="13419" y="12803"/>
                    <a:pt x="13359" y="12005"/>
                    <a:pt x="12764" y="11791"/>
                  </a:cubicBezTo>
                  <a:cubicBezTo>
                    <a:pt x="12680" y="11760"/>
                    <a:pt x="12592" y="11746"/>
                    <a:pt x="12503" y="11746"/>
                  </a:cubicBezTo>
                  <a:cubicBezTo>
                    <a:pt x="12251" y="11746"/>
                    <a:pt x="11990" y="11858"/>
                    <a:pt x="11788" y="12017"/>
                  </a:cubicBezTo>
                  <a:cubicBezTo>
                    <a:pt x="11085" y="12541"/>
                    <a:pt x="10799" y="13458"/>
                    <a:pt x="10561" y="14303"/>
                  </a:cubicBezTo>
                  <a:cubicBezTo>
                    <a:pt x="9918" y="13731"/>
                    <a:pt x="9621" y="12862"/>
                    <a:pt x="9514" y="12017"/>
                  </a:cubicBezTo>
                  <a:cubicBezTo>
                    <a:pt x="9418" y="11172"/>
                    <a:pt x="9490" y="10302"/>
                    <a:pt x="9478" y="9457"/>
                  </a:cubicBezTo>
                  <a:cubicBezTo>
                    <a:pt x="9478" y="9207"/>
                    <a:pt x="9454" y="8921"/>
                    <a:pt x="9275" y="8755"/>
                  </a:cubicBezTo>
                  <a:cubicBezTo>
                    <a:pt x="9162" y="8667"/>
                    <a:pt x="9023" y="8622"/>
                    <a:pt x="8883" y="8622"/>
                  </a:cubicBezTo>
                  <a:cubicBezTo>
                    <a:pt x="8758" y="8622"/>
                    <a:pt x="8632" y="8658"/>
                    <a:pt x="8525" y="8731"/>
                  </a:cubicBezTo>
                  <a:cubicBezTo>
                    <a:pt x="8299" y="8874"/>
                    <a:pt x="8109" y="9076"/>
                    <a:pt x="7978" y="9302"/>
                  </a:cubicBezTo>
                  <a:cubicBezTo>
                    <a:pt x="7323" y="7945"/>
                    <a:pt x="7739" y="6350"/>
                    <a:pt x="8085" y="4885"/>
                  </a:cubicBezTo>
                  <a:cubicBezTo>
                    <a:pt x="8442" y="3409"/>
                    <a:pt x="8692" y="1730"/>
                    <a:pt x="7799" y="515"/>
                  </a:cubicBezTo>
                  <a:cubicBezTo>
                    <a:pt x="7598" y="247"/>
                    <a:pt x="7313" y="0"/>
                    <a:pt x="6993" y="0"/>
                  </a:cubicBezTo>
                  <a:close/>
                </a:path>
              </a:pathLst>
            </a:custGeom>
            <a:solidFill>
              <a:srgbClr val="2C834F">
                <a:alpha val="22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3" name="Google Shape;673;p37"/>
            <p:cNvSpPr/>
            <p:nvPr/>
          </p:nvSpPr>
          <p:spPr>
            <a:xfrm>
              <a:off x="1664125" y="1542638"/>
              <a:ext cx="504850" cy="539400"/>
            </a:xfrm>
            <a:custGeom>
              <a:avLst/>
              <a:gdLst/>
              <a:ahLst/>
              <a:cxnLst/>
              <a:rect l="l" t="t" r="r" b="b"/>
              <a:pathLst>
                <a:path w="20194" h="21576" extrusionOk="0">
                  <a:moveTo>
                    <a:pt x="5692" y="0"/>
                  </a:moveTo>
                  <a:cubicBezTo>
                    <a:pt x="5537" y="24"/>
                    <a:pt x="5394" y="96"/>
                    <a:pt x="5287" y="215"/>
                  </a:cubicBezTo>
                  <a:cubicBezTo>
                    <a:pt x="4191" y="1251"/>
                    <a:pt x="4108" y="2929"/>
                    <a:pt x="3846" y="4418"/>
                  </a:cubicBezTo>
                  <a:cubicBezTo>
                    <a:pt x="3834" y="4572"/>
                    <a:pt x="3763" y="4715"/>
                    <a:pt x="3644" y="4799"/>
                  </a:cubicBezTo>
                  <a:cubicBezTo>
                    <a:pt x="3592" y="4824"/>
                    <a:pt x="3536" y="4837"/>
                    <a:pt x="3480" y="4837"/>
                  </a:cubicBezTo>
                  <a:cubicBezTo>
                    <a:pt x="3406" y="4837"/>
                    <a:pt x="3330" y="4815"/>
                    <a:pt x="3263" y="4775"/>
                  </a:cubicBezTo>
                  <a:cubicBezTo>
                    <a:pt x="2917" y="4608"/>
                    <a:pt x="2703" y="4251"/>
                    <a:pt x="2429" y="3965"/>
                  </a:cubicBezTo>
                  <a:cubicBezTo>
                    <a:pt x="2227" y="3735"/>
                    <a:pt x="1933" y="3541"/>
                    <a:pt x="1645" y="3541"/>
                  </a:cubicBezTo>
                  <a:cubicBezTo>
                    <a:pt x="1559" y="3541"/>
                    <a:pt x="1475" y="3558"/>
                    <a:pt x="1393" y="3596"/>
                  </a:cubicBezTo>
                  <a:cubicBezTo>
                    <a:pt x="1203" y="3691"/>
                    <a:pt x="1060" y="3846"/>
                    <a:pt x="977" y="4037"/>
                  </a:cubicBezTo>
                  <a:cubicBezTo>
                    <a:pt x="453" y="4989"/>
                    <a:pt x="405" y="6144"/>
                    <a:pt x="667" y="7204"/>
                  </a:cubicBezTo>
                  <a:cubicBezTo>
                    <a:pt x="917" y="8263"/>
                    <a:pt x="1441" y="9228"/>
                    <a:pt x="2001" y="10156"/>
                  </a:cubicBezTo>
                  <a:cubicBezTo>
                    <a:pt x="2120" y="10335"/>
                    <a:pt x="2215" y="10621"/>
                    <a:pt x="2036" y="10752"/>
                  </a:cubicBezTo>
                  <a:cubicBezTo>
                    <a:pt x="1978" y="10781"/>
                    <a:pt x="1911" y="10802"/>
                    <a:pt x="1842" y="10802"/>
                  </a:cubicBezTo>
                  <a:cubicBezTo>
                    <a:pt x="1828" y="10802"/>
                    <a:pt x="1813" y="10801"/>
                    <a:pt x="1798" y="10799"/>
                  </a:cubicBezTo>
                  <a:cubicBezTo>
                    <a:pt x="1358" y="10799"/>
                    <a:pt x="929" y="10716"/>
                    <a:pt x="524" y="10561"/>
                  </a:cubicBezTo>
                  <a:cubicBezTo>
                    <a:pt x="436" y="10527"/>
                    <a:pt x="329" y="10490"/>
                    <a:pt x="235" y="10490"/>
                  </a:cubicBezTo>
                  <a:cubicBezTo>
                    <a:pt x="164" y="10490"/>
                    <a:pt x="101" y="10511"/>
                    <a:pt x="60" y="10573"/>
                  </a:cubicBezTo>
                  <a:cubicBezTo>
                    <a:pt x="12" y="10633"/>
                    <a:pt x="0" y="10716"/>
                    <a:pt x="0" y="10787"/>
                  </a:cubicBezTo>
                  <a:cubicBezTo>
                    <a:pt x="0" y="11883"/>
                    <a:pt x="548" y="12895"/>
                    <a:pt x="1179" y="13788"/>
                  </a:cubicBezTo>
                  <a:cubicBezTo>
                    <a:pt x="3227" y="16693"/>
                    <a:pt x="6239" y="18776"/>
                    <a:pt x="9513" y="20086"/>
                  </a:cubicBezTo>
                  <a:cubicBezTo>
                    <a:pt x="11180" y="20741"/>
                    <a:pt x="12907" y="21217"/>
                    <a:pt x="14669" y="21503"/>
                  </a:cubicBezTo>
                  <a:cubicBezTo>
                    <a:pt x="14966" y="21552"/>
                    <a:pt x="15255" y="21575"/>
                    <a:pt x="15538" y="21575"/>
                  </a:cubicBezTo>
                  <a:cubicBezTo>
                    <a:pt x="17096" y="21575"/>
                    <a:pt x="18466" y="20880"/>
                    <a:pt x="19836" y="20074"/>
                  </a:cubicBezTo>
                  <a:cubicBezTo>
                    <a:pt x="19979" y="19979"/>
                    <a:pt x="20146" y="19872"/>
                    <a:pt x="20158" y="19705"/>
                  </a:cubicBezTo>
                  <a:cubicBezTo>
                    <a:pt x="20193" y="19467"/>
                    <a:pt x="19931" y="19324"/>
                    <a:pt x="19717" y="19241"/>
                  </a:cubicBezTo>
                  <a:cubicBezTo>
                    <a:pt x="18181" y="18669"/>
                    <a:pt x="16526" y="18824"/>
                    <a:pt x="15109" y="17955"/>
                  </a:cubicBezTo>
                  <a:cubicBezTo>
                    <a:pt x="14705" y="17705"/>
                    <a:pt x="14300" y="17383"/>
                    <a:pt x="13835" y="17336"/>
                  </a:cubicBezTo>
                  <a:cubicBezTo>
                    <a:pt x="13621" y="17312"/>
                    <a:pt x="13395" y="17348"/>
                    <a:pt x="13216" y="17252"/>
                  </a:cubicBezTo>
                  <a:cubicBezTo>
                    <a:pt x="13050" y="17133"/>
                    <a:pt x="12919" y="16979"/>
                    <a:pt x="12847" y="16788"/>
                  </a:cubicBezTo>
                  <a:cubicBezTo>
                    <a:pt x="12657" y="16360"/>
                    <a:pt x="12538" y="15895"/>
                    <a:pt x="12490" y="15431"/>
                  </a:cubicBezTo>
                  <a:cubicBezTo>
                    <a:pt x="12442" y="14966"/>
                    <a:pt x="12442" y="14466"/>
                    <a:pt x="12169" y="14109"/>
                  </a:cubicBezTo>
                  <a:cubicBezTo>
                    <a:pt x="12031" y="13931"/>
                    <a:pt x="11791" y="13836"/>
                    <a:pt x="11569" y="13836"/>
                  </a:cubicBezTo>
                  <a:cubicBezTo>
                    <a:pt x="11329" y="13836"/>
                    <a:pt x="11111" y="13946"/>
                    <a:pt x="11061" y="14181"/>
                  </a:cubicBezTo>
                  <a:cubicBezTo>
                    <a:pt x="10835" y="13597"/>
                    <a:pt x="10585" y="13014"/>
                    <a:pt x="10323" y="12442"/>
                  </a:cubicBezTo>
                  <a:cubicBezTo>
                    <a:pt x="10275" y="12288"/>
                    <a:pt x="10180" y="12157"/>
                    <a:pt x="10037" y="12061"/>
                  </a:cubicBezTo>
                  <a:cubicBezTo>
                    <a:pt x="9981" y="12032"/>
                    <a:pt x="9925" y="12018"/>
                    <a:pt x="9870" y="12018"/>
                  </a:cubicBezTo>
                  <a:cubicBezTo>
                    <a:pt x="9574" y="12018"/>
                    <a:pt x="9301" y="12409"/>
                    <a:pt x="9180" y="12740"/>
                  </a:cubicBezTo>
                  <a:cubicBezTo>
                    <a:pt x="9002" y="13204"/>
                    <a:pt x="8835" y="13681"/>
                    <a:pt x="8656" y="14157"/>
                  </a:cubicBezTo>
                  <a:cubicBezTo>
                    <a:pt x="7978" y="13431"/>
                    <a:pt x="7644" y="12442"/>
                    <a:pt x="7418" y="11478"/>
                  </a:cubicBezTo>
                  <a:cubicBezTo>
                    <a:pt x="7037" y="9823"/>
                    <a:pt x="6918" y="8132"/>
                    <a:pt x="7037" y="6454"/>
                  </a:cubicBezTo>
                  <a:cubicBezTo>
                    <a:pt x="7120" y="5370"/>
                    <a:pt x="7299" y="4298"/>
                    <a:pt x="7251" y="3215"/>
                  </a:cubicBezTo>
                  <a:cubicBezTo>
                    <a:pt x="7204" y="2120"/>
                    <a:pt x="6894" y="1000"/>
                    <a:pt x="6132" y="238"/>
                  </a:cubicBezTo>
                  <a:cubicBezTo>
                    <a:pt x="6025" y="96"/>
                    <a:pt x="5858" y="12"/>
                    <a:pt x="5692" y="0"/>
                  </a:cubicBezTo>
                  <a:close/>
                </a:path>
              </a:pathLst>
            </a:custGeom>
            <a:solidFill>
              <a:srgbClr val="E4FF79">
                <a:alpha val="3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 name="TextBox 1"/>
          <p:cNvSpPr txBox="1"/>
          <p:nvPr/>
        </p:nvSpPr>
        <p:spPr>
          <a:xfrm>
            <a:off x="4516796" y="1444796"/>
            <a:ext cx="3416550" cy="2977738"/>
          </a:xfrm>
          <a:prstGeom prst="rect">
            <a:avLst/>
          </a:prstGeom>
          <a:noFill/>
        </p:spPr>
        <p:txBody>
          <a:bodyPr wrap="square" rtlCol="0">
            <a:spAutoFit/>
          </a:bodyPr>
          <a:lstStyle/>
          <a:p>
            <a:pPr algn="ctr">
              <a:lnSpc>
                <a:spcPct val="150000"/>
              </a:lnSpc>
            </a:pPr>
            <a:r>
              <a:rPr lang="en-US" sz="2500" dirty="0">
                <a:latin typeface="Comic Sans MS" panose="030F0702030302020204" pitchFamily="66" charset="0"/>
              </a:rPr>
              <a:t>CHÍ THANH</a:t>
            </a:r>
          </a:p>
          <a:p>
            <a:pPr algn="ctr">
              <a:lnSpc>
                <a:spcPct val="150000"/>
              </a:lnSpc>
            </a:pPr>
            <a:r>
              <a:rPr lang="en-US" sz="2500" dirty="0">
                <a:latin typeface="Comic Sans MS" panose="030F0702030302020204" pitchFamily="66" charset="0"/>
              </a:rPr>
              <a:t>HUY HOÀNG</a:t>
            </a:r>
          </a:p>
          <a:p>
            <a:pPr algn="ctr">
              <a:lnSpc>
                <a:spcPct val="150000"/>
              </a:lnSpc>
            </a:pPr>
            <a:r>
              <a:rPr lang="en-US" sz="2500" dirty="0">
                <a:latin typeface="Comic Sans MS" panose="030F0702030302020204" pitchFamily="66" charset="0"/>
              </a:rPr>
              <a:t>BẢO HÂN</a:t>
            </a:r>
          </a:p>
          <a:p>
            <a:pPr algn="ctr">
              <a:lnSpc>
                <a:spcPct val="150000"/>
              </a:lnSpc>
            </a:pPr>
            <a:r>
              <a:rPr lang="en-US" sz="2500" dirty="0">
                <a:latin typeface="Comic Sans MS" panose="030F0702030302020204" pitchFamily="66" charset="0"/>
              </a:rPr>
              <a:t>THÚY AN</a:t>
            </a:r>
          </a:p>
          <a:p>
            <a:pPr algn="ctr">
              <a:lnSpc>
                <a:spcPct val="150000"/>
              </a:lnSpc>
            </a:pPr>
            <a:r>
              <a:rPr lang="en-US" sz="2500" dirty="0">
                <a:latin typeface="Comic Sans MS" panose="030F0702030302020204" pitchFamily="66" charset="0"/>
              </a:rPr>
              <a:t>QUỲNH GIANG</a:t>
            </a:r>
          </a:p>
        </p:txBody>
      </p:sp>
      <p:sp>
        <p:nvSpPr>
          <p:cNvPr id="109" name="TextBox 108"/>
          <p:cNvSpPr txBox="1"/>
          <p:nvPr/>
        </p:nvSpPr>
        <p:spPr>
          <a:xfrm>
            <a:off x="962427" y="1439920"/>
            <a:ext cx="3416550" cy="3491020"/>
          </a:xfrm>
          <a:prstGeom prst="rect">
            <a:avLst/>
          </a:prstGeom>
          <a:noFill/>
        </p:spPr>
        <p:txBody>
          <a:bodyPr wrap="square" rtlCol="0">
            <a:spAutoFit/>
          </a:bodyPr>
          <a:lstStyle/>
          <a:p>
            <a:pPr algn="ctr">
              <a:lnSpc>
                <a:spcPct val="150000"/>
              </a:lnSpc>
            </a:pPr>
            <a:r>
              <a:rPr lang="en-US" sz="2500" dirty="0">
                <a:latin typeface="Comic Sans MS" panose="030F0702030302020204" pitchFamily="66" charset="0"/>
              </a:rPr>
              <a:t>BẢO TRÂN</a:t>
            </a:r>
          </a:p>
          <a:p>
            <a:pPr algn="ctr">
              <a:lnSpc>
                <a:spcPct val="150000"/>
              </a:lnSpc>
            </a:pPr>
            <a:r>
              <a:rPr lang="en-US" sz="2500" dirty="0">
                <a:latin typeface="Comic Sans MS" panose="030F0702030302020204" pitchFamily="66" charset="0"/>
              </a:rPr>
              <a:t>QUỲNH ANH</a:t>
            </a:r>
          </a:p>
          <a:p>
            <a:pPr algn="ctr">
              <a:lnSpc>
                <a:spcPct val="150000"/>
              </a:lnSpc>
            </a:pPr>
            <a:r>
              <a:rPr lang="en-US" sz="2500" dirty="0">
                <a:latin typeface="Comic Sans MS" panose="030F0702030302020204" pitchFamily="66" charset="0"/>
              </a:rPr>
              <a:t>PHƯƠNG VY</a:t>
            </a:r>
          </a:p>
          <a:p>
            <a:pPr algn="ctr">
              <a:lnSpc>
                <a:spcPct val="150000"/>
              </a:lnSpc>
            </a:pPr>
            <a:r>
              <a:rPr lang="en-US" sz="2500" dirty="0">
                <a:latin typeface="Comic Sans MS" panose="030F0702030302020204" pitchFamily="66" charset="0"/>
              </a:rPr>
              <a:t>THIÊN BẢO</a:t>
            </a:r>
          </a:p>
          <a:p>
            <a:pPr algn="ctr">
              <a:lnSpc>
                <a:spcPct val="150000"/>
              </a:lnSpc>
            </a:pPr>
            <a:r>
              <a:rPr lang="en-US" sz="2500" dirty="0">
                <a:latin typeface="Comic Sans MS" panose="030F0702030302020204" pitchFamily="66" charset="0"/>
              </a:rPr>
              <a:t>THANH PHƯƠNG</a:t>
            </a:r>
          </a:p>
          <a:p>
            <a:pPr algn="ctr">
              <a:lnSpc>
                <a:spcPct val="150000"/>
              </a:lnSpc>
            </a:pPr>
            <a:r>
              <a:rPr lang="en-US" sz="2500" dirty="0">
                <a:latin typeface="Comic Sans MS" panose="030F0702030302020204" pitchFamily="66" charset="0"/>
              </a:rPr>
              <a:t>LAN ANH</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737">
        <p15:prstTrans prst="pageCurlDouble"/>
      </p:transition>
    </mc:Choice>
    <mc:Fallback xmlns="">
      <p:transition spd="slow" advTm="27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74"/>
                                        </p:tgtEl>
                                        <p:attrNameLst>
                                          <p:attrName>style.visibility</p:attrName>
                                        </p:attrNameLst>
                                      </p:cBhvr>
                                      <p:to>
                                        <p:strVal val="visible"/>
                                      </p:to>
                                    </p:set>
                                    <p:anim calcmode="lin" valueType="num">
                                      <p:cBhvr>
                                        <p:cTn id="7" dur="1000" fill="hold"/>
                                        <p:tgtEl>
                                          <p:spTgt spid="574"/>
                                        </p:tgtEl>
                                        <p:attrNameLst>
                                          <p:attrName>ppt_w</p:attrName>
                                        </p:attrNameLst>
                                      </p:cBhvr>
                                      <p:tavLst>
                                        <p:tav tm="0">
                                          <p:val>
                                            <p:fltVal val="0"/>
                                          </p:val>
                                        </p:tav>
                                        <p:tav tm="100000">
                                          <p:val>
                                            <p:strVal val="#ppt_w"/>
                                          </p:val>
                                        </p:tav>
                                      </p:tavLst>
                                    </p:anim>
                                    <p:anim calcmode="lin" valueType="num">
                                      <p:cBhvr>
                                        <p:cTn id="8" dur="1000" fill="hold"/>
                                        <p:tgtEl>
                                          <p:spTgt spid="574"/>
                                        </p:tgtEl>
                                        <p:attrNameLst>
                                          <p:attrName>ppt_h</p:attrName>
                                        </p:attrNameLst>
                                      </p:cBhvr>
                                      <p:tavLst>
                                        <p:tav tm="0">
                                          <p:val>
                                            <p:fltVal val="0"/>
                                          </p:val>
                                        </p:tav>
                                        <p:tav tm="100000">
                                          <p:val>
                                            <p:strVal val="#ppt_h"/>
                                          </p:val>
                                        </p:tav>
                                      </p:tavLst>
                                    </p:anim>
                                    <p:anim calcmode="lin" valueType="num">
                                      <p:cBhvr>
                                        <p:cTn id="9" dur="1000" fill="hold"/>
                                        <p:tgtEl>
                                          <p:spTgt spid="574"/>
                                        </p:tgtEl>
                                        <p:attrNameLst>
                                          <p:attrName>style.rotation</p:attrName>
                                        </p:attrNameLst>
                                      </p:cBhvr>
                                      <p:tavLst>
                                        <p:tav tm="0">
                                          <p:val>
                                            <p:fltVal val="90"/>
                                          </p:val>
                                        </p:tav>
                                        <p:tav tm="100000">
                                          <p:val>
                                            <p:fltVal val="0"/>
                                          </p:val>
                                        </p:tav>
                                      </p:tavLst>
                                    </p:anim>
                                    <p:animEffect transition="in" filter="fade">
                                      <p:cBhvr>
                                        <p:cTn id="10" dur="1000"/>
                                        <p:tgtEl>
                                          <p:spTgt spid="574"/>
                                        </p:tgtEl>
                                      </p:cBhvr>
                                    </p:animEffect>
                                  </p:childTnLst>
                                </p:cTn>
                              </p:par>
                              <p:par>
                                <p:cTn id="11" presetID="31" presetClass="entr" presetSubtype="0" fill="hold" nodeType="withEffect">
                                  <p:stCondLst>
                                    <p:cond delay="0"/>
                                  </p:stCondLst>
                                  <p:childTnLst>
                                    <p:set>
                                      <p:cBhvr>
                                        <p:cTn id="12" dur="1" fill="hold">
                                          <p:stCondLst>
                                            <p:cond delay="0"/>
                                          </p:stCondLst>
                                        </p:cTn>
                                        <p:tgtEl>
                                          <p:spTgt spid="627"/>
                                        </p:tgtEl>
                                        <p:attrNameLst>
                                          <p:attrName>style.visibility</p:attrName>
                                        </p:attrNameLst>
                                      </p:cBhvr>
                                      <p:to>
                                        <p:strVal val="visible"/>
                                      </p:to>
                                    </p:set>
                                    <p:anim calcmode="lin" valueType="num">
                                      <p:cBhvr>
                                        <p:cTn id="13" dur="1000" fill="hold"/>
                                        <p:tgtEl>
                                          <p:spTgt spid="627"/>
                                        </p:tgtEl>
                                        <p:attrNameLst>
                                          <p:attrName>ppt_w</p:attrName>
                                        </p:attrNameLst>
                                      </p:cBhvr>
                                      <p:tavLst>
                                        <p:tav tm="0">
                                          <p:val>
                                            <p:fltVal val="0"/>
                                          </p:val>
                                        </p:tav>
                                        <p:tav tm="100000">
                                          <p:val>
                                            <p:strVal val="#ppt_w"/>
                                          </p:val>
                                        </p:tav>
                                      </p:tavLst>
                                    </p:anim>
                                    <p:anim calcmode="lin" valueType="num">
                                      <p:cBhvr>
                                        <p:cTn id="14" dur="1000" fill="hold"/>
                                        <p:tgtEl>
                                          <p:spTgt spid="627"/>
                                        </p:tgtEl>
                                        <p:attrNameLst>
                                          <p:attrName>ppt_h</p:attrName>
                                        </p:attrNameLst>
                                      </p:cBhvr>
                                      <p:tavLst>
                                        <p:tav tm="0">
                                          <p:val>
                                            <p:fltVal val="0"/>
                                          </p:val>
                                        </p:tav>
                                        <p:tav tm="100000">
                                          <p:val>
                                            <p:strVal val="#ppt_h"/>
                                          </p:val>
                                        </p:tav>
                                      </p:tavLst>
                                    </p:anim>
                                    <p:anim calcmode="lin" valueType="num">
                                      <p:cBhvr>
                                        <p:cTn id="15" dur="1000" fill="hold"/>
                                        <p:tgtEl>
                                          <p:spTgt spid="627"/>
                                        </p:tgtEl>
                                        <p:attrNameLst>
                                          <p:attrName>style.rotation</p:attrName>
                                        </p:attrNameLst>
                                      </p:cBhvr>
                                      <p:tavLst>
                                        <p:tav tm="0">
                                          <p:val>
                                            <p:fltVal val="90"/>
                                          </p:val>
                                        </p:tav>
                                        <p:tav tm="100000">
                                          <p:val>
                                            <p:fltVal val="0"/>
                                          </p:val>
                                        </p:tav>
                                      </p:tavLst>
                                    </p:anim>
                                    <p:animEffect transition="in" filter="fade">
                                      <p:cBhvr>
                                        <p:cTn id="16" dur="1000"/>
                                        <p:tgtEl>
                                          <p:spTgt spid="627"/>
                                        </p:tgtEl>
                                      </p:cBhvr>
                                    </p:animEffect>
                                  </p:childTnLst>
                                </p:cTn>
                              </p:par>
                              <p:par>
                                <p:cTn id="17" presetID="31" presetClass="entr" presetSubtype="0" fill="hold" nodeType="withEffect">
                                  <p:stCondLst>
                                    <p:cond delay="0"/>
                                  </p:stCondLst>
                                  <p:childTnLst>
                                    <p:set>
                                      <p:cBhvr>
                                        <p:cTn id="18" dur="1" fill="hold">
                                          <p:stCondLst>
                                            <p:cond delay="0"/>
                                          </p:stCondLst>
                                        </p:cTn>
                                        <p:tgtEl>
                                          <p:spTgt spid="587"/>
                                        </p:tgtEl>
                                        <p:attrNameLst>
                                          <p:attrName>style.visibility</p:attrName>
                                        </p:attrNameLst>
                                      </p:cBhvr>
                                      <p:to>
                                        <p:strVal val="visible"/>
                                      </p:to>
                                    </p:set>
                                    <p:anim calcmode="lin" valueType="num">
                                      <p:cBhvr>
                                        <p:cTn id="19" dur="1000" fill="hold"/>
                                        <p:tgtEl>
                                          <p:spTgt spid="587"/>
                                        </p:tgtEl>
                                        <p:attrNameLst>
                                          <p:attrName>ppt_w</p:attrName>
                                        </p:attrNameLst>
                                      </p:cBhvr>
                                      <p:tavLst>
                                        <p:tav tm="0">
                                          <p:val>
                                            <p:fltVal val="0"/>
                                          </p:val>
                                        </p:tav>
                                        <p:tav tm="100000">
                                          <p:val>
                                            <p:strVal val="#ppt_w"/>
                                          </p:val>
                                        </p:tav>
                                      </p:tavLst>
                                    </p:anim>
                                    <p:anim calcmode="lin" valueType="num">
                                      <p:cBhvr>
                                        <p:cTn id="20" dur="1000" fill="hold"/>
                                        <p:tgtEl>
                                          <p:spTgt spid="587"/>
                                        </p:tgtEl>
                                        <p:attrNameLst>
                                          <p:attrName>ppt_h</p:attrName>
                                        </p:attrNameLst>
                                      </p:cBhvr>
                                      <p:tavLst>
                                        <p:tav tm="0">
                                          <p:val>
                                            <p:fltVal val="0"/>
                                          </p:val>
                                        </p:tav>
                                        <p:tav tm="100000">
                                          <p:val>
                                            <p:strVal val="#ppt_h"/>
                                          </p:val>
                                        </p:tav>
                                      </p:tavLst>
                                    </p:anim>
                                    <p:anim calcmode="lin" valueType="num">
                                      <p:cBhvr>
                                        <p:cTn id="21" dur="1000" fill="hold"/>
                                        <p:tgtEl>
                                          <p:spTgt spid="587"/>
                                        </p:tgtEl>
                                        <p:attrNameLst>
                                          <p:attrName>style.rotation</p:attrName>
                                        </p:attrNameLst>
                                      </p:cBhvr>
                                      <p:tavLst>
                                        <p:tav tm="0">
                                          <p:val>
                                            <p:fltVal val="90"/>
                                          </p:val>
                                        </p:tav>
                                        <p:tav tm="100000">
                                          <p:val>
                                            <p:fltVal val="0"/>
                                          </p:val>
                                        </p:tav>
                                      </p:tavLst>
                                    </p:anim>
                                    <p:animEffect transition="in" filter="fade">
                                      <p:cBhvr>
                                        <p:cTn id="22" dur="1000"/>
                                        <p:tgtEl>
                                          <p:spTgt spid="587"/>
                                        </p:tgtEl>
                                      </p:cBhvr>
                                    </p:animEffect>
                                  </p:childTnLst>
                                </p:cTn>
                              </p:par>
                              <p:par>
                                <p:cTn id="23" presetID="31" presetClass="entr" presetSubtype="0" fill="hold" nodeType="withEffect">
                                  <p:stCondLst>
                                    <p:cond delay="0"/>
                                  </p:stCondLst>
                                  <p:childTnLst>
                                    <p:set>
                                      <p:cBhvr>
                                        <p:cTn id="24" dur="1" fill="hold">
                                          <p:stCondLst>
                                            <p:cond delay="0"/>
                                          </p:stCondLst>
                                        </p:cTn>
                                        <p:tgtEl>
                                          <p:spTgt spid="616"/>
                                        </p:tgtEl>
                                        <p:attrNameLst>
                                          <p:attrName>style.visibility</p:attrName>
                                        </p:attrNameLst>
                                      </p:cBhvr>
                                      <p:to>
                                        <p:strVal val="visible"/>
                                      </p:to>
                                    </p:set>
                                    <p:anim calcmode="lin" valueType="num">
                                      <p:cBhvr>
                                        <p:cTn id="25" dur="1000" fill="hold"/>
                                        <p:tgtEl>
                                          <p:spTgt spid="616"/>
                                        </p:tgtEl>
                                        <p:attrNameLst>
                                          <p:attrName>ppt_w</p:attrName>
                                        </p:attrNameLst>
                                      </p:cBhvr>
                                      <p:tavLst>
                                        <p:tav tm="0">
                                          <p:val>
                                            <p:fltVal val="0"/>
                                          </p:val>
                                        </p:tav>
                                        <p:tav tm="100000">
                                          <p:val>
                                            <p:strVal val="#ppt_w"/>
                                          </p:val>
                                        </p:tav>
                                      </p:tavLst>
                                    </p:anim>
                                    <p:anim calcmode="lin" valueType="num">
                                      <p:cBhvr>
                                        <p:cTn id="26" dur="1000" fill="hold"/>
                                        <p:tgtEl>
                                          <p:spTgt spid="616"/>
                                        </p:tgtEl>
                                        <p:attrNameLst>
                                          <p:attrName>ppt_h</p:attrName>
                                        </p:attrNameLst>
                                      </p:cBhvr>
                                      <p:tavLst>
                                        <p:tav tm="0">
                                          <p:val>
                                            <p:fltVal val="0"/>
                                          </p:val>
                                        </p:tav>
                                        <p:tav tm="100000">
                                          <p:val>
                                            <p:strVal val="#ppt_h"/>
                                          </p:val>
                                        </p:tav>
                                      </p:tavLst>
                                    </p:anim>
                                    <p:anim calcmode="lin" valueType="num">
                                      <p:cBhvr>
                                        <p:cTn id="27" dur="1000" fill="hold"/>
                                        <p:tgtEl>
                                          <p:spTgt spid="616"/>
                                        </p:tgtEl>
                                        <p:attrNameLst>
                                          <p:attrName>style.rotation</p:attrName>
                                        </p:attrNameLst>
                                      </p:cBhvr>
                                      <p:tavLst>
                                        <p:tav tm="0">
                                          <p:val>
                                            <p:fltVal val="90"/>
                                          </p:val>
                                        </p:tav>
                                        <p:tav tm="100000">
                                          <p:val>
                                            <p:fltVal val="0"/>
                                          </p:val>
                                        </p:tav>
                                      </p:tavLst>
                                    </p:anim>
                                    <p:animEffect transition="in" filter="fade">
                                      <p:cBhvr>
                                        <p:cTn id="28" dur="1000"/>
                                        <p:tgtEl>
                                          <p:spTgt spid="616"/>
                                        </p:tgtEl>
                                      </p:cBhvr>
                                    </p:animEffect>
                                  </p:childTnLst>
                                </p:cTn>
                              </p:par>
                              <p:par>
                                <p:cTn id="29" presetID="31" presetClass="entr" presetSubtype="0" fill="hold" nodeType="withEffect">
                                  <p:stCondLst>
                                    <p:cond delay="0"/>
                                  </p:stCondLst>
                                  <p:childTnLst>
                                    <p:set>
                                      <p:cBhvr>
                                        <p:cTn id="30" dur="1" fill="hold">
                                          <p:stCondLst>
                                            <p:cond delay="0"/>
                                          </p:stCondLst>
                                        </p:cTn>
                                        <p:tgtEl>
                                          <p:spTgt spid="656"/>
                                        </p:tgtEl>
                                        <p:attrNameLst>
                                          <p:attrName>style.visibility</p:attrName>
                                        </p:attrNameLst>
                                      </p:cBhvr>
                                      <p:to>
                                        <p:strVal val="visible"/>
                                      </p:to>
                                    </p:set>
                                    <p:anim calcmode="lin" valueType="num">
                                      <p:cBhvr>
                                        <p:cTn id="31" dur="1000" fill="hold"/>
                                        <p:tgtEl>
                                          <p:spTgt spid="656"/>
                                        </p:tgtEl>
                                        <p:attrNameLst>
                                          <p:attrName>ppt_w</p:attrName>
                                        </p:attrNameLst>
                                      </p:cBhvr>
                                      <p:tavLst>
                                        <p:tav tm="0">
                                          <p:val>
                                            <p:fltVal val="0"/>
                                          </p:val>
                                        </p:tav>
                                        <p:tav tm="100000">
                                          <p:val>
                                            <p:strVal val="#ppt_w"/>
                                          </p:val>
                                        </p:tav>
                                      </p:tavLst>
                                    </p:anim>
                                    <p:anim calcmode="lin" valueType="num">
                                      <p:cBhvr>
                                        <p:cTn id="32" dur="1000" fill="hold"/>
                                        <p:tgtEl>
                                          <p:spTgt spid="656"/>
                                        </p:tgtEl>
                                        <p:attrNameLst>
                                          <p:attrName>ppt_h</p:attrName>
                                        </p:attrNameLst>
                                      </p:cBhvr>
                                      <p:tavLst>
                                        <p:tav tm="0">
                                          <p:val>
                                            <p:fltVal val="0"/>
                                          </p:val>
                                        </p:tav>
                                        <p:tav tm="100000">
                                          <p:val>
                                            <p:strVal val="#ppt_h"/>
                                          </p:val>
                                        </p:tav>
                                      </p:tavLst>
                                    </p:anim>
                                    <p:anim calcmode="lin" valueType="num">
                                      <p:cBhvr>
                                        <p:cTn id="33" dur="1000" fill="hold"/>
                                        <p:tgtEl>
                                          <p:spTgt spid="656"/>
                                        </p:tgtEl>
                                        <p:attrNameLst>
                                          <p:attrName>style.rotation</p:attrName>
                                        </p:attrNameLst>
                                      </p:cBhvr>
                                      <p:tavLst>
                                        <p:tav tm="0">
                                          <p:val>
                                            <p:fltVal val="90"/>
                                          </p:val>
                                        </p:tav>
                                        <p:tav tm="100000">
                                          <p:val>
                                            <p:fltVal val="0"/>
                                          </p:val>
                                        </p:tav>
                                      </p:tavLst>
                                    </p:anim>
                                    <p:animEffect transition="in" filter="fade">
                                      <p:cBhvr>
                                        <p:cTn id="34" dur="1000"/>
                                        <p:tgtEl>
                                          <p:spTgt spid="656"/>
                                        </p:tgtEl>
                                      </p:cBhvr>
                                    </p:animEffect>
                                  </p:childTnLst>
                                </p:cTn>
                              </p:par>
                            </p:childTnLst>
                          </p:cTn>
                        </p:par>
                        <p:par>
                          <p:cTn id="35" fill="hold">
                            <p:stCondLst>
                              <p:cond delay="1000"/>
                            </p:stCondLst>
                            <p:childTnLst>
                              <p:par>
                                <p:cTn id="36" presetID="14" presetClass="entr" presetSubtype="10" fill="hold" grpId="0" nodeType="afterEffect">
                                  <p:stCondLst>
                                    <p:cond delay="0"/>
                                  </p:stCondLst>
                                  <p:childTnLst>
                                    <p:set>
                                      <p:cBhvr>
                                        <p:cTn id="37" dur="1" fill="hold">
                                          <p:stCondLst>
                                            <p:cond delay="0"/>
                                          </p:stCondLst>
                                        </p:cTn>
                                        <p:tgtEl>
                                          <p:spTgt spid="569"/>
                                        </p:tgtEl>
                                        <p:attrNameLst>
                                          <p:attrName>style.visibility</p:attrName>
                                        </p:attrNameLst>
                                      </p:cBhvr>
                                      <p:to>
                                        <p:strVal val="visible"/>
                                      </p:to>
                                    </p:set>
                                    <p:animEffect transition="in" filter="randombar(horizontal)">
                                      <p:cBhvr>
                                        <p:cTn id="38" dur="500"/>
                                        <p:tgtEl>
                                          <p:spTgt spid="569"/>
                                        </p:tgtEl>
                                      </p:cBhvr>
                                    </p:animEffect>
                                  </p:childTnLst>
                                </p:cTn>
                              </p:par>
                            </p:childTnLst>
                          </p:cTn>
                        </p:par>
                        <p:par>
                          <p:cTn id="39" fill="hold">
                            <p:stCondLst>
                              <p:cond delay="1500"/>
                            </p:stCondLst>
                            <p:childTnLst>
                              <p:par>
                                <p:cTn id="40" presetID="16" presetClass="entr" presetSubtype="21" fill="hold" grpId="0" nodeType="afterEffect">
                                  <p:stCondLst>
                                    <p:cond delay="0"/>
                                  </p:stCondLst>
                                  <p:childTnLst>
                                    <p:set>
                                      <p:cBhvr>
                                        <p:cTn id="41" dur="1" fill="hold">
                                          <p:stCondLst>
                                            <p:cond delay="0"/>
                                          </p:stCondLst>
                                        </p:cTn>
                                        <p:tgtEl>
                                          <p:spTgt spid="109"/>
                                        </p:tgtEl>
                                        <p:attrNameLst>
                                          <p:attrName>style.visibility</p:attrName>
                                        </p:attrNameLst>
                                      </p:cBhvr>
                                      <p:to>
                                        <p:strVal val="visible"/>
                                      </p:to>
                                    </p:set>
                                    <p:animEffect transition="in" filter="barn(inVertical)">
                                      <p:cBhvr>
                                        <p:cTn id="42" dur="500"/>
                                        <p:tgtEl>
                                          <p:spTgt spid="109"/>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barn(inVertical)">
                                      <p:cBhvr>
                                        <p:cTn id="4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9" grpId="0"/>
      <p:bldP spid="2" grpId="0"/>
      <p:bldP spid="10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p39"/>
          <p:cNvSpPr txBox="1">
            <a:spLocks noGrp="1"/>
          </p:cNvSpPr>
          <p:nvPr>
            <p:ph type="title"/>
          </p:nvPr>
        </p:nvSpPr>
        <p:spPr>
          <a:xfrm>
            <a:off x="1860279" y="1578258"/>
            <a:ext cx="5370600" cy="2119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G </a:t>
            </a:r>
            <a:r>
              <a:rPr lang="en" dirty="0">
                <a:solidFill>
                  <a:srgbClr val="F1C232"/>
                </a:solidFill>
              </a:rPr>
              <a:t>A</a:t>
            </a:r>
            <a:r>
              <a:rPr lang="en" dirty="0"/>
              <a:t> M </a:t>
            </a:r>
            <a:r>
              <a:rPr lang="en" dirty="0">
                <a:solidFill>
                  <a:srgbClr val="F1C232"/>
                </a:solidFill>
              </a:rPr>
              <a:t>E</a:t>
            </a:r>
            <a:endParaRPr dirty="0">
              <a:solidFill>
                <a:srgbClr val="F1C232"/>
              </a:solidFill>
            </a:endParaRPr>
          </a:p>
        </p:txBody>
      </p:sp>
      <p:grpSp>
        <p:nvGrpSpPr>
          <p:cNvPr id="789" name="Google Shape;789;p39"/>
          <p:cNvGrpSpPr/>
          <p:nvPr/>
        </p:nvGrpSpPr>
        <p:grpSpPr>
          <a:xfrm rot="-1138566">
            <a:off x="334832" y="189105"/>
            <a:ext cx="1795305" cy="1623993"/>
            <a:chOff x="2483038" y="1482875"/>
            <a:chExt cx="915025" cy="827725"/>
          </a:xfrm>
        </p:grpSpPr>
        <p:sp>
          <p:nvSpPr>
            <p:cNvPr id="790" name="Google Shape;790;p39"/>
            <p:cNvSpPr/>
            <p:nvPr/>
          </p:nvSpPr>
          <p:spPr>
            <a:xfrm>
              <a:off x="2483338" y="1482875"/>
              <a:ext cx="904900" cy="827125"/>
            </a:xfrm>
            <a:custGeom>
              <a:avLst/>
              <a:gdLst/>
              <a:ahLst/>
              <a:cxnLst/>
              <a:rect l="l" t="t" r="r" b="b"/>
              <a:pathLst>
                <a:path w="36196" h="33085" extrusionOk="0">
                  <a:moveTo>
                    <a:pt x="10607" y="1"/>
                  </a:moveTo>
                  <a:cubicBezTo>
                    <a:pt x="10592" y="1"/>
                    <a:pt x="10576" y="2"/>
                    <a:pt x="10561" y="3"/>
                  </a:cubicBezTo>
                  <a:cubicBezTo>
                    <a:pt x="10535" y="2"/>
                    <a:pt x="10508" y="2"/>
                    <a:pt x="10482" y="2"/>
                  </a:cubicBezTo>
                  <a:cubicBezTo>
                    <a:pt x="10033" y="2"/>
                    <a:pt x="9597" y="97"/>
                    <a:pt x="9192" y="277"/>
                  </a:cubicBezTo>
                  <a:cubicBezTo>
                    <a:pt x="9144" y="289"/>
                    <a:pt x="9097" y="325"/>
                    <a:pt x="9061" y="360"/>
                  </a:cubicBezTo>
                  <a:lnTo>
                    <a:pt x="9025" y="384"/>
                  </a:lnTo>
                  <a:lnTo>
                    <a:pt x="9049" y="396"/>
                  </a:lnTo>
                  <a:cubicBezTo>
                    <a:pt x="9037" y="467"/>
                    <a:pt x="9049" y="539"/>
                    <a:pt x="9085" y="598"/>
                  </a:cubicBezTo>
                  <a:cubicBezTo>
                    <a:pt x="9537" y="1658"/>
                    <a:pt x="9823" y="2789"/>
                    <a:pt x="9930" y="3944"/>
                  </a:cubicBezTo>
                  <a:cubicBezTo>
                    <a:pt x="9978" y="4456"/>
                    <a:pt x="10121" y="5409"/>
                    <a:pt x="10002" y="6147"/>
                  </a:cubicBezTo>
                  <a:cubicBezTo>
                    <a:pt x="9603" y="6031"/>
                    <a:pt x="9188" y="5966"/>
                    <a:pt x="8775" y="5966"/>
                  </a:cubicBezTo>
                  <a:cubicBezTo>
                    <a:pt x="8596" y="5966"/>
                    <a:pt x="8416" y="5979"/>
                    <a:pt x="8240" y="6004"/>
                  </a:cubicBezTo>
                  <a:cubicBezTo>
                    <a:pt x="6954" y="6135"/>
                    <a:pt x="5739" y="6718"/>
                    <a:pt x="4692" y="7433"/>
                  </a:cubicBezTo>
                  <a:lnTo>
                    <a:pt x="4596" y="7504"/>
                  </a:lnTo>
                  <a:lnTo>
                    <a:pt x="4525" y="7552"/>
                  </a:lnTo>
                  <a:cubicBezTo>
                    <a:pt x="4465" y="7587"/>
                    <a:pt x="4406" y="7635"/>
                    <a:pt x="4346" y="7683"/>
                  </a:cubicBezTo>
                  <a:lnTo>
                    <a:pt x="4251" y="7754"/>
                  </a:lnTo>
                  <a:cubicBezTo>
                    <a:pt x="4168" y="7826"/>
                    <a:pt x="4072" y="7897"/>
                    <a:pt x="3989" y="7968"/>
                  </a:cubicBezTo>
                  <a:cubicBezTo>
                    <a:pt x="3906" y="8040"/>
                    <a:pt x="3810" y="8111"/>
                    <a:pt x="3727" y="8195"/>
                  </a:cubicBezTo>
                  <a:cubicBezTo>
                    <a:pt x="3703" y="8207"/>
                    <a:pt x="3680" y="8230"/>
                    <a:pt x="3668" y="8254"/>
                  </a:cubicBezTo>
                  <a:cubicBezTo>
                    <a:pt x="3596" y="8314"/>
                    <a:pt x="3537" y="8373"/>
                    <a:pt x="3465" y="8433"/>
                  </a:cubicBezTo>
                  <a:lnTo>
                    <a:pt x="3406" y="8492"/>
                  </a:lnTo>
                  <a:cubicBezTo>
                    <a:pt x="3322" y="8576"/>
                    <a:pt x="3251" y="8647"/>
                    <a:pt x="3179" y="8718"/>
                  </a:cubicBezTo>
                  <a:lnTo>
                    <a:pt x="3156" y="8742"/>
                  </a:lnTo>
                  <a:cubicBezTo>
                    <a:pt x="3072" y="8838"/>
                    <a:pt x="2989" y="8921"/>
                    <a:pt x="2918" y="9016"/>
                  </a:cubicBezTo>
                  <a:cubicBezTo>
                    <a:pt x="2834" y="9111"/>
                    <a:pt x="2751" y="9195"/>
                    <a:pt x="2679" y="9290"/>
                  </a:cubicBezTo>
                  <a:lnTo>
                    <a:pt x="2667" y="9314"/>
                  </a:lnTo>
                  <a:cubicBezTo>
                    <a:pt x="1953" y="10171"/>
                    <a:pt x="1405" y="11147"/>
                    <a:pt x="1024" y="12195"/>
                  </a:cubicBezTo>
                  <a:cubicBezTo>
                    <a:pt x="0" y="15065"/>
                    <a:pt x="286" y="18220"/>
                    <a:pt x="1310" y="21041"/>
                  </a:cubicBezTo>
                  <a:cubicBezTo>
                    <a:pt x="2334" y="23851"/>
                    <a:pt x="4049" y="26399"/>
                    <a:pt x="5858" y="28816"/>
                  </a:cubicBezTo>
                  <a:cubicBezTo>
                    <a:pt x="6025" y="29042"/>
                    <a:pt x="6204" y="29269"/>
                    <a:pt x="6370" y="29495"/>
                  </a:cubicBezTo>
                  <a:cubicBezTo>
                    <a:pt x="6787" y="30078"/>
                    <a:pt x="7263" y="30614"/>
                    <a:pt x="7811" y="31078"/>
                  </a:cubicBezTo>
                  <a:cubicBezTo>
                    <a:pt x="7954" y="31209"/>
                    <a:pt x="8109" y="31328"/>
                    <a:pt x="8252" y="31436"/>
                  </a:cubicBezTo>
                  <a:cubicBezTo>
                    <a:pt x="8359" y="31519"/>
                    <a:pt x="8454" y="31602"/>
                    <a:pt x="8549" y="31686"/>
                  </a:cubicBezTo>
                  <a:cubicBezTo>
                    <a:pt x="9141" y="32183"/>
                    <a:pt x="9863" y="32397"/>
                    <a:pt x="10608" y="32397"/>
                  </a:cubicBezTo>
                  <a:cubicBezTo>
                    <a:pt x="10897" y="32397"/>
                    <a:pt x="11189" y="32365"/>
                    <a:pt x="11478" y="32305"/>
                  </a:cubicBezTo>
                  <a:cubicBezTo>
                    <a:pt x="11645" y="32281"/>
                    <a:pt x="11823" y="32233"/>
                    <a:pt x="11990" y="32186"/>
                  </a:cubicBezTo>
                  <a:cubicBezTo>
                    <a:pt x="12788" y="31924"/>
                    <a:pt x="13514" y="31483"/>
                    <a:pt x="14121" y="30900"/>
                  </a:cubicBezTo>
                  <a:cubicBezTo>
                    <a:pt x="14193" y="30816"/>
                    <a:pt x="14264" y="30733"/>
                    <a:pt x="14336" y="30650"/>
                  </a:cubicBezTo>
                  <a:cubicBezTo>
                    <a:pt x="15883" y="31686"/>
                    <a:pt x="17717" y="32352"/>
                    <a:pt x="19455" y="32710"/>
                  </a:cubicBezTo>
                  <a:cubicBezTo>
                    <a:pt x="20652" y="32952"/>
                    <a:pt x="21951" y="33085"/>
                    <a:pt x="23282" y="33085"/>
                  </a:cubicBezTo>
                  <a:cubicBezTo>
                    <a:pt x="27764" y="33085"/>
                    <a:pt x="32594" y="31578"/>
                    <a:pt x="34981" y="27685"/>
                  </a:cubicBezTo>
                  <a:cubicBezTo>
                    <a:pt x="35410" y="27030"/>
                    <a:pt x="35731" y="26316"/>
                    <a:pt x="35945" y="25566"/>
                  </a:cubicBezTo>
                  <a:cubicBezTo>
                    <a:pt x="36100" y="24982"/>
                    <a:pt x="36195" y="24375"/>
                    <a:pt x="36065" y="23792"/>
                  </a:cubicBezTo>
                  <a:cubicBezTo>
                    <a:pt x="36076" y="23780"/>
                    <a:pt x="36076" y="23780"/>
                    <a:pt x="36065" y="23768"/>
                  </a:cubicBezTo>
                  <a:cubicBezTo>
                    <a:pt x="36076" y="23601"/>
                    <a:pt x="36041" y="23423"/>
                    <a:pt x="35969" y="23268"/>
                  </a:cubicBezTo>
                  <a:cubicBezTo>
                    <a:pt x="35969" y="23196"/>
                    <a:pt x="35957" y="23125"/>
                    <a:pt x="35934" y="23066"/>
                  </a:cubicBezTo>
                  <a:cubicBezTo>
                    <a:pt x="35803" y="22661"/>
                    <a:pt x="35231" y="22315"/>
                    <a:pt x="34802" y="22077"/>
                  </a:cubicBezTo>
                  <a:lnTo>
                    <a:pt x="34660" y="21994"/>
                  </a:lnTo>
                  <a:cubicBezTo>
                    <a:pt x="34290" y="21780"/>
                    <a:pt x="33909" y="21601"/>
                    <a:pt x="33505" y="21458"/>
                  </a:cubicBezTo>
                  <a:cubicBezTo>
                    <a:pt x="33302" y="21375"/>
                    <a:pt x="33100" y="21291"/>
                    <a:pt x="32897" y="21208"/>
                  </a:cubicBezTo>
                  <a:cubicBezTo>
                    <a:pt x="31445" y="20541"/>
                    <a:pt x="29945" y="19982"/>
                    <a:pt x="28409" y="19529"/>
                  </a:cubicBezTo>
                  <a:cubicBezTo>
                    <a:pt x="26223" y="18850"/>
                    <a:pt x="23936" y="18510"/>
                    <a:pt x="21645" y="18510"/>
                  </a:cubicBezTo>
                  <a:cubicBezTo>
                    <a:pt x="21328" y="18510"/>
                    <a:pt x="21011" y="18516"/>
                    <a:pt x="20694" y="18529"/>
                  </a:cubicBezTo>
                  <a:cubicBezTo>
                    <a:pt x="21408" y="17089"/>
                    <a:pt x="21908" y="15553"/>
                    <a:pt x="22051" y="13981"/>
                  </a:cubicBezTo>
                  <a:cubicBezTo>
                    <a:pt x="22063" y="13755"/>
                    <a:pt x="22075" y="13517"/>
                    <a:pt x="22075" y="13279"/>
                  </a:cubicBezTo>
                  <a:lnTo>
                    <a:pt x="22075" y="13243"/>
                  </a:lnTo>
                  <a:lnTo>
                    <a:pt x="22075" y="12921"/>
                  </a:lnTo>
                  <a:lnTo>
                    <a:pt x="22075" y="12779"/>
                  </a:lnTo>
                  <a:cubicBezTo>
                    <a:pt x="22075" y="12731"/>
                    <a:pt x="22075" y="12683"/>
                    <a:pt x="22075" y="12636"/>
                  </a:cubicBezTo>
                  <a:cubicBezTo>
                    <a:pt x="22063" y="12588"/>
                    <a:pt x="22063" y="12493"/>
                    <a:pt x="22051" y="12433"/>
                  </a:cubicBezTo>
                  <a:lnTo>
                    <a:pt x="22051" y="12374"/>
                  </a:lnTo>
                  <a:cubicBezTo>
                    <a:pt x="21932" y="10421"/>
                    <a:pt x="21003" y="8599"/>
                    <a:pt x="19503" y="7349"/>
                  </a:cubicBezTo>
                  <a:cubicBezTo>
                    <a:pt x="18245" y="6237"/>
                    <a:pt x="16419" y="5285"/>
                    <a:pt x="14654" y="5285"/>
                  </a:cubicBezTo>
                  <a:cubicBezTo>
                    <a:pt x="14265" y="5285"/>
                    <a:pt x="13879" y="5331"/>
                    <a:pt x="13502" y="5432"/>
                  </a:cubicBezTo>
                  <a:lnTo>
                    <a:pt x="13478" y="5432"/>
                  </a:lnTo>
                  <a:cubicBezTo>
                    <a:pt x="13395" y="5456"/>
                    <a:pt x="13300" y="5492"/>
                    <a:pt x="13216" y="5516"/>
                  </a:cubicBezTo>
                  <a:cubicBezTo>
                    <a:pt x="12931" y="5623"/>
                    <a:pt x="12645" y="5742"/>
                    <a:pt x="12371" y="5873"/>
                  </a:cubicBezTo>
                  <a:cubicBezTo>
                    <a:pt x="12073" y="6016"/>
                    <a:pt x="11788" y="6171"/>
                    <a:pt x="11514" y="6349"/>
                  </a:cubicBezTo>
                  <a:cubicBezTo>
                    <a:pt x="11490" y="6337"/>
                    <a:pt x="11478" y="6325"/>
                    <a:pt x="11454" y="6313"/>
                  </a:cubicBezTo>
                  <a:cubicBezTo>
                    <a:pt x="11395" y="6266"/>
                    <a:pt x="11359" y="6206"/>
                    <a:pt x="11335" y="6135"/>
                  </a:cubicBezTo>
                  <a:cubicBezTo>
                    <a:pt x="11276" y="5944"/>
                    <a:pt x="11216" y="5766"/>
                    <a:pt x="11180" y="5575"/>
                  </a:cubicBezTo>
                  <a:cubicBezTo>
                    <a:pt x="11097" y="5063"/>
                    <a:pt x="11049" y="4563"/>
                    <a:pt x="11049" y="4051"/>
                  </a:cubicBezTo>
                  <a:cubicBezTo>
                    <a:pt x="11038" y="3599"/>
                    <a:pt x="11049" y="3146"/>
                    <a:pt x="11049" y="2694"/>
                  </a:cubicBezTo>
                  <a:cubicBezTo>
                    <a:pt x="11061" y="2289"/>
                    <a:pt x="11073" y="1884"/>
                    <a:pt x="11061" y="1480"/>
                  </a:cubicBezTo>
                  <a:lnTo>
                    <a:pt x="11061" y="1122"/>
                  </a:lnTo>
                  <a:lnTo>
                    <a:pt x="11061" y="860"/>
                  </a:lnTo>
                  <a:cubicBezTo>
                    <a:pt x="11061" y="801"/>
                    <a:pt x="11061" y="729"/>
                    <a:pt x="11061" y="670"/>
                  </a:cubicBezTo>
                  <a:cubicBezTo>
                    <a:pt x="11049" y="622"/>
                    <a:pt x="11038" y="575"/>
                    <a:pt x="11038" y="527"/>
                  </a:cubicBezTo>
                  <a:lnTo>
                    <a:pt x="11038" y="456"/>
                  </a:lnTo>
                  <a:cubicBezTo>
                    <a:pt x="11038" y="325"/>
                    <a:pt x="10990" y="206"/>
                    <a:pt x="10907" y="98"/>
                  </a:cubicBezTo>
                  <a:cubicBezTo>
                    <a:pt x="10823" y="36"/>
                    <a:pt x="10713" y="1"/>
                    <a:pt x="10607" y="1"/>
                  </a:cubicBezTo>
                  <a:close/>
                </a:path>
              </a:pathLst>
            </a:custGeom>
            <a:solidFill>
              <a:schemeClr val="lt2"/>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1" name="Google Shape;791;p39"/>
            <p:cNvSpPr/>
            <p:nvPr/>
          </p:nvSpPr>
          <p:spPr>
            <a:xfrm>
              <a:off x="2483038" y="1615400"/>
              <a:ext cx="555750" cy="676400"/>
            </a:xfrm>
            <a:custGeom>
              <a:avLst/>
              <a:gdLst/>
              <a:ahLst/>
              <a:cxnLst/>
              <a:rect l="l" t="t" r="r" b="b"/>
              <a:pathLst>
                <a:path w="22230" h="27056" extrusionOk="0">
                  <a:moveTo>
                    <a:pt x="14604" y="1"/>
                  </a:moveTo>
                  <a:cubicBezTo>
                    <a:pt x="14142" y="1"/>
                    <a:pt x="13683" y="69"/>
                    <a:pt x="13240" y="227"/>
                  </a:cubicBezTo>
                  <a:cubicBezTo>
                    <a:pt x="12466" y="500"/>
                    <a:pt x="11740" y="893"/>
                    <a:pt x="11073" y="1382"/>
                  </a:cubicBezTo>
                  <a:cubicBezTo>
                    <a:pt x="10355" y="910"/>
                    <a:pt x="9657" y="696"/>
                    <a:pt x="8881" y="696"/>
                  </a:cubicBezTo>
                  <a:cubicBezTo>
                    <a:pt x="8499" y="696"/>
                    <a:pt x="8099" y="748"/>
                    <a:pt x="7668" y="846"/>
                  </a:cubicBezTo>
                  <a:cubicBezTo>
                    <a:pt x="4549" y="1536"/>
                    <a:pt x="2060" y="4049"/>
                    <a:pt x="1025" y="6918"/>
                  </a:cubicBezTo>
                  <a:cubicBezTo>
                    <a:pt x="1" y="9787"/>
                    <a:pt x="286" y="12931"/>
                    <a:pt x="1310" y="15752"/>
                  </a:cubicBezTo>
                  <a:cubicBezTo>
                    <a:pt x="2334" y="18574"/>
                    <a:pt x="4037" y="21110"/>
                    <a:pt x="5858" y="23527"/>
                  </a:cubicBezTo>
                  <a:cubicBezTo>
                    <a:pt x="6692" y="24646"/>
                    <a:pt x="7585" y="25777"/>
                    <a:pt x="8799" y="26527"/>
                  </a:cubicBezTo>
                  <a:cubicBezTo>
                    <a:pt x="9392" y="26890"/>
                    <a:pt x="10059" y="27055"/>
                    <a:pt x="10734" y="27055"/>
                  </a:cubicBezTo>
                  <a:cubicBezTo>
                    <a:pt x="12230" y="27055"/>
                    <a:pt x="13765" y="26247"/>
                    <a:pt x="14610" y="24992"/>
                  </a:cubicBezTo>
                  <a:cubicBezTo>
                    <a:pt x="15264" y="24027"/>
                    <a:pt x="15491" y="22872"/>
                    <a:pt x="15872" y="21801"/>
                  </a:cubicBezTo>
                  <a:cubicBezTo>
                    <a:pt x="16836" y="19038"/>
                    <a:pt x="18824" y="16693"/>
                    <a:pt x="20265" y="14109"/>
                  </a:cubicBezTo>
                  <a:cubicBezTo>
                    <a:pt x="21206" y="12407"/>
                    <a:pt x="21908" y="10573"/>
                    <a:pt x="22075" y="8668"/>
                  </a:cubicBezTo>
                  <a:cubicBezTo>
                    <a:pt x="22230" y="6775"/>
                    <a:pt x="21813" y="4811"/>
                    <a:pt x="20682" y="3275"/>
                  </a:cubicBezTo>
                  <a:cubicBezTo>
                    <a:pt x="19896" y="2239"/>
                    <a:pt x="18812" y="1417"/>
                    <a:pt x="17622" y="810"/>
                  </a:cubicBezTo>
                  <a:cubicBezTo>
                    <a:pt x="16698" y="348"/>
                    <a:pt x="15643" y="1"/>
                    <a:pt x="146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2" name="Google Shape;792;p39"/>
            <p:cNvSpPr/>
            <p:nvPr/>
          </p:nvSpPr>
          <p:spPr>
            <a:xfrm>
              <a:off x="2483038" y="1615025"/>
              <a:ext cx="501875" cy="677325"/>
            </a:xfrm>
            <a:custGeom>
              <a:avLst/>
              <a:gdLst/>
              <a:ahLst/>
              <a:cxnLst/>
              <a:rect l="l" t="t" r="r" b="b"/>
              <a:pathLst>
                <a:path w="20075" h="27093" extrusionOk="0">
                  <a:moveTo>
                    <a:pt x="14695" y="1"/>
                  </a:moveTo>
                  <a:cubicBezTo>
                    <a:pt x="14204" y="1"/>
                    <a:pt x="13718" y="75"/>
                    <a:pt x="13252" y="242"/>
                  </a:cubicBezTo>
                  <a:cubicBezTo>
                    <a:pt x="12466" y="515"/>
                    <a:pt x="11740" y="908"/>
                    <a:pt x="11073" y="1397"/>
                  </a:cubicBezTo>
                  <a:cubicBezTo>
                    <a:pt x="10355" y="925"/>
                    <a:pt x="9657" y="711"/>
                    <a:pt x="8881" y="711"/>
                  </a:cubicBezTo>
                  <a:cubicBezTo>
                    <a:pt x="8499" y="711"/>
                    <a:pt x="8099" y="763"/>
                    <a:pt x="7668" y="861"/>
                  </a:cubicBezTo>
                  <a:cubicBezTo>
                    <a:pt x="4549" y="1551"/>
                    <a:pt x="2060" y="4064"/>
                    <a:pt x="1025" y="6933"/>
                  </a:cubicBezTo>
                  <a:cubicBezTo>
                    <a:pt x="1" y="9802"/>
                    <a:pt x="286" y="12946"/>
                    <a:pt x="1310" y="15767"/>
                  </a:cubicBezTo>
                  <a:cubicBezTo>
                    <a:pt x="2334" y="18589"/>
                    <a:pt x="4049" y="21125"/>
                    <a:pt x="5858" y="23542"/>
                  </a:cubicBezTo>
                  <a:cubicBezTo>
                    <a:pt x="6692" y="24661"/>
                    <a:pt x="7585" y="25804"/>
                    <a:pt x="8811" y="26542"/>
                  </a:cubicBezTo>
                  <a:cubicBezTo>
                    <a:pt x="9426" y="26907"/>
                    <a:pt x="10123" y="27092"/>
                    <a:pt x="10829" y="27092"/>
                  </a:cubicBezTo>
                  <a:cubicBezTo>
                    <a:pt x="11230" y="27092"/>
                    <a:pt x="11633" y="27032"/>
                    <a:pt x="12026" y="26912"/>
                  </a:cubicBezTo>
                  <a:cubicBezTo>
                    <a:pt x="12824" y="26650"/>
                    <a:pt x="13550" y="26209"/>
                    <a:pt x="14145" y="25614"/>
                  </a:cubicBezTo>
                  <a:cubicBezTo>
                    <a:pt x="14419" y="25364"/>
                    <a:pt x="14633" y="25042"/>
                    <a:pt x="14764" y="24697"/>
                  </a:cubicBezTo>
                  <a:cubicBezTo>
                    <a:pt x="14240" y="24447"/>
                    <a:pt x="13895" y="23983"/>
                    <a:pt x="13621" y="23506"/>
                  </a:cubicBezTo>
                  <a:cubicBezTo>
                    <a:pt x="12431" y="21375"/>
                    <a:pt x="12371" y="18803"/>
                    <a:pt x="13467" y="16637"/>
                  </a:cubicBezTo>
                  <a:cubicBezTo>
                    <a:pt x="13681" y="16220"/>
                    <a:pt x="13931" y="15815"/>
                    <a:pt x="14026" y="15363"/>
                  </a:cubicBezTo>
                  <a:cubicBezTo>
                    <a:pt x="14300" y="14208"/>
                    <a:pt x="13538" y="13100"/>
                    <a:pt x="13145" y="11993"/>
                  </a:cubicBezTo>
                  <a:cubicBezTo>
                    <a:pt x="12562" y="10255"/>
                    <a:pt x="12800" y="8350"/>
                    <a:pt x="13812" y="6838"/>
                  </a:cubicBezTo>
                  <a:cubicBezTo>
                    <a:pt x="14610" y="5635"/>
                    <a:pt x="15800" y="4730"/>
                    <a:pt x="17086" y="4016"/>
                  </a:cubicBezTo>
                  <a:cubicBezTo>
                    <a:pt x="17586" y="3754"/>
                    <a:pt x="18146" y="3421"/>
                    <a:pt x="18181" y="2897"/>
                  </a:cubicBezTo>
                  <a:cubicBezTo>
                    <a:pt x="18193" y="2635"/>
                    <a:pt x="18455" y="2432"/>
                    <a:pt x="18717" y="2373"/>
                  </a:cubicBezTo>
                  <a:cubicBezTo>
                    <a:pt x="18810" y="2352"/>
                    <a:pt x="18902" y="2343"/>
                    <a:pt x="18993" y="2343"/>
                  </a:cubicBezTo>
                  <a:cubicBezTo>
                    <a:pt x="19369" y="2343"/>
                    <a:pt x="19729" y="2498"/>
                    <a:pt x="20075" y="2623"/>
                  </a:cubicBezTo>
                  <a:cubicBezTo>
                    <a:pt x="18865" y="1289"/>
                    <a:pt x="16735" y="1"/>
                    <a:pt x="14695" y="1"/>
                  </a:cubicBezTo>
                  <a:close/>
                </a:path>
              </a:pathLst>
            </a:custGeom>
            <a:solidFill>
              <a:srgbClr val="FFE164">
                <a:alpha val="52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3" name="Google Shape;793;p39"/>
            <p:cNvSpPr/>
            <p:nvPr/>
          </p:nvSpPr>
          <p:spPr>
            <a:xfrm>
              <a:off x="2483038" y="1632050"/>
              <a:ext cx="287550" cy="654000"/>
            </a:xfrm>
            <a:custGeom>
              <a:avLst/>
              <a:gdLst/>
              <a:ahLst/>
              <a:cxnLst/>
              <a:rect l="l" t="t" r="r" b="b"/>
              <a:pathLst>
                <a:path w="11502" h="26160" extrusionOk="0">
                  <a:moveTo>
                    <a:pt x="8799" y="0"/>
                  </a:moveTo>
                  <a:cubicBezTo>
                    <a:pt x="8617" y="0"/>
                    <a:pt x="8434" y="12"/>
                    <a:pt x="8252" y="37"/>
                  </a:cubicBezTo>
                  <a:cubicBezTo>
                    <a:pt x="6930" y="180"/>
                    <a:pt x="5668" y="799"/>
                    <a:pt x="4608" y="1537"/>
                  </a:cubicBezTo>
                  <a:cubicBezTo>
                    <a:pt x="2965" y="2704"/>
                    <a:pt x="1727" y="4347"/>
                    <a:pt x="1036" y="6240"/>
                  </a:cubicBezTo>
                  <a:cubicBezTo>
                    <a:pt x="1" y="9109"/>
                    <a:pt x="298" y="12253"/>
                    <a:pt x="1322" y="15074"/>
                  </a:cubicBezTo>
                  <a:cubicBezTo>
                    <a:pt x="2346" y="17896"/>
                    <a:pt x="4049" y="20432"/>
                    <a:pt x="5870" y="22849"/>
                  </a:cubicBezTo>
                  <a:cubicBezTo>
                    <a:pt x="6466" y="23635"/>
                    <a:pt x="7025" y="24480"/>
                    <a:pt x="7811" y="25123"/>
                  </a:cubicBezTo>
                  <a:cubicBezTo>
                    <a:pt x="8442" y="25647"/>
                    <a:pt x="9026" y="26088"/>
                    <a:pt x="9907" y="26159"/>
                  </a:cubicBezTo>
                  <a:cubicBezTo>
                    <a:pt x="7775" y="24957"/>
                    <a:pt x="6442" y="22837"/>
                    <a:pt x="5323" y="20754"/>
                  </a:cubicBezTo>
                  <a:cubicBezTo>
                    <a:pt x="4203" y="18682"/>
                    <a:pt x="3096" y="16408"/>
                    <a:pt x="2941" y="14027"/>
                  </a:cubicBezTo>
                  <a:cubicBezTo>
                    <a:pt x="2882" y="13015"/>
                    <a:pt x="2846" y="11943"/>
                    <a:pt x="2846" y="10895"/>
                  </a:cubicBezTo>
                  <a:cubicBezTo>
                    <a:pt x="2834" y="9740"/>
                    <a:pt x="3025" y="8586"/>
                    <a:pt x="3382" y="7490"/>
                  </a:cubicBezTo>
                  <a:cubicBezTo>
                    <a:pt x="4406" y="4573"/>
                    <a:pt x="7001" y="2073"/>
                    <a:pt x="10145" y="1263"/>
                  </a:cubicBezTo>
                  <a:cubicBezTo>
                    <a:pt x="10359" y="1216"/>
                    <a:pt x="10561" y="1168"/>
                    <a:pt x="10788" y="1132"/>
                  </a:cubicBezTo>
                  <a:cubicBezTo>
                    <a:pt x="11026" y="1108"/>
                    <a:pt x="11276" y="1049"/>
                    <a:pt x="11502" y="954"/>
                  </a:cubicBezTo>
                  <a:lnTo>
                    <a:pt x="11502" y="954"/>
                  </a:lnTo>
                  <a:cubicBezTo>
                    <a:pt x="11489" y="959"/>
                    <a:pt x="11473" y="962"/>
                    <a:pt x="11455" y="962"/>
                  </a:cubicBezTo>
                  <a:cubicBezTo>
                    <a:pt x="11165" y="962"/>
                    <a:pt x="10298" y="282"/>
                    <a:pt x="10085" y="204"/>
                  </a:cubicBezTo>
                  <a:cubicBezTo>
                    <a:pt x="9666" y="69"/>
                    <a:pt x="9234" y="0"/>
                    <a:pt x="8799" y="0"/>
                  </a:cubicBezTo>
                  <a:close/>
                </a:path>
              </a:pathLst>
            </a:custGeom>
            <a:solidFill>
              <a:srgbClr val="AFE23D">
                <a:alpha val="48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4" name="Google Shape;794;p39"/>
            <p:cNvSpPr/>
            <p:nvPr/>
          </p:nvSpPr>
          <p:spPr>
            <a:xfrm>
              <a:off x="2506838" y="1640125"/>
              <a:ext cx="523900" cy="637850"/>
            </a:xfrm>
            <a:custGeom>
              <a:avLst/>
              <a:gdLst/>
              <a:ahLst/>
              <a:cxnLst/>
              <a:rect l="l" t="t" r="r" b="b"/>
              <a:pathLst>
                <a:path w="20956" h="25514" extrusionOk="0">
                  <a:moveTo>
                    <a:pt x="17431" y="1"/>
                  </a:moveTo>
                  <a:cubicBezTo>
                    <a:pt x="17610" y="322"/>
                    <a:pt x="17765" y="668"/>
                    <a:pt x="17860" y="1025"/>
                  </a:cubicBezTo>
                  <a:cubicBezTo>
                    <a:pt x="17515" y="1025"/>
                    <a:pt x="17241" y="763"/>
                    <a:pt x="16967" y="561"/>
                  </a:cubicBezTo>
                  <a:cubicBezTo>
                    <a:pt x="16767" y="397"/>
                    <a:pt x="16504" y="254"/>
                    <a:pt x="16254" y="254"/>
                  </a:cubicBezTo>
                  <a:cubicBezTo>
                    <a:pt x="16176" y="254"/>
                    <a:pt x="16100" y="268"/>
                    <a:pt x="16027" y="299"/>
                  </a:cubicBezTo>
                  <a:lnTo>
                    <a:pt x="16753" y="1358"/>
                  </a:lnTo>
                  <a:cubicBezTo>
                    <a:pt x="16872" y="1549"/>
                    <a:pt x="17015" y="1775"/>
                    <a:pt x="16931" y="1989"/>
                  </a:cubicBezTo>
                  <a:cubicBezTo>
                    <a:pt x="16848" y="2227"/>
                    <a:pt x="16550" y="2311"/>
                    <a:pt x="16300" y="2311"/>
                  </a:cubicBezTo>
                  <a:cubicBezTo>
                    <a:pt x="15848" y="2299"/>
                    <a:pt x="15419" y="2156"/>
                    <a:pt x="15062" y="1894"/>
                  </a:cubicBezTo>
                  <a:cubicBezTo>
                    <a:pt x="14681" y="1596"/>
                    <a:pt x="14348" y="1156"/>
                    <a:pt x="13860" y="1120"/>
                  </a:cubicBezTo>
                  <a:cubicBezTo>
                    <a:pt x="13849" y="1120"/>
                    <a:pt x="13838" y="1120"/>
                    <a:pt x="13828" y="1120"/>
                  </a:cubicBezTo>
                  <a:cubicBezTo>
                    <a:pt x="13459" y="1120"/>
                    <a:pt x="13116" y="1320"/>
                    <a:pt x="12919" y="1644"/>
                  </a:cubicBezTo>
                  <a:cubicBezTo>
                    <a:pt x="12729" y="1977"/>
                    <a:pt x="12621" y="2346"/>
                    <a:pt x="12598" y="2727"/>
                  </a:cubicBezTo>
                  <a:cubicBezTo>
                    <a:pt x="12514" y="3478"/>
                    <a:pt x="12633" y="4799"/>
                    <a:pt x="12050" y="5383"/>
                  </a:cubicBezTo>
                  <a:cubicBezTo>
                    <a:pt x="11798" y="5634"/>
                    <a:pt x="11383" y="5750"/>
                    <a:pt x="10971" y="5750"/>
                  </a:cubicBezTo>
                  <a:cubicBezTo>
                    <a:pt x="10603" y="5750"/>
                    <a:pt x="10237" y="5658"/>
                    <a:pt x="9990" y="5490"/>
                  </a:cubicBezTo>
                  <a:cubicBezTo>
                    <a:pt x="9561" y="5204"/>
                    <a:pt x="9311" y="4716"/>
                    <a:pt x="9180" y="4228"/>
                  </a:cubicBezTo>
                  <a:cubicBezTo>
                    <a:pt x="9169" y="4144"/>
                    <a:pt x="9121" y="4061"/>
                    <a:pt x="9061" y="4013"/>
                  </a:cubicBezTo>
                  <a:cubicBezTo>
                    <a:pt x="9035" y="4000"/>
                    <a:pt x="9006" y="3994"/>
                    <a:pt x="8977" y="3994"/>
                  </a:cubicBezTo>
                  <a:cubicBezTo>
                    <a:pt x="8902" y="3994"/>
                    <a:pt x="8824" y="4033"/>
                    <a:pt x="8764" y="4085"/>
                  </a:cubicBezTo>
                  <a:cubicBezTo>
                    <a:pt x="8121" y="4561"/>
                    <a:pt x="7787" y="5490"/>
                    <a:pt x="7014" y="5680"/>
                  </a:cubicBezTo>
                  <a:cubicBezTo>
                    <a:pt x="6927" y="5702"/>
                    <a:pt x="6839" y="5713"/>
                    <a:pt x="6753" y="5713"/>
                  </a:cubicBezTo>
                  <a:cubicBezTo>
                    <a:pt x="6139" y="5713"/>
                    <a:pt x="5561" y="5190"/>
                    <a:pt x="5394" y="4585"/>
                  </a:cubicBezTo>
                  <a:cubicBezTo>
                    <a:pt x="5204" y="3894"/>
                    <a:pt x="5418" y="3144"/>
                    <a:pt x="5751" y="2501"/>
                  </a:cubicBezTo>
                  <a:cubicBezTo>
                    <a:pt x="5871" y="2323"/>
                    <a:pt x="5942" y="2108"/>
                    <a:pt x="5966" y="1894"/>
                  </a:cubicBezTo>
                  <a:cubicBezTo>
                    <a:pt x="5973" y="1438"/>
                    <a:pt x="5734" y="1276"/>
                    <a:pt x="5390" y="1276"/>
                  </a:cubicBezTo>
                  <a:cubicBezTo>
                    <a:pt x="4657" y="1276"/>
                    <a:pt x="3452" y="2017"/>
                    <a:pt x="3168" y="2227"/>
                  </a:cubicBezTo>
                  <a:cubicBezTo>
                    <a:pt x="2180" y="2977"/>
                    <a:pt x="1394" y="3966"/>
                    <a:pt x="906" y="5109"/>
                  </a:cubicBezTo>
                  <a:cubicBezTo>
                    <a:pt x="108" y="6966"/>
                    <a:pt x="1" y="9062"/>
                    <a:pt x="203" y="11062"/>
                  </a:cubicBezTo>
                  <a:cubicBezTo>
                    <a:pt x="632" y="15062"/>
                    <a:pt x="2203" y="18848"/>
                    <a:pt x="4716" y="21980"/>
                  </a:cubicBezTo>
                  <a:cubicBezTo>
                    <a:pt x="5478" y="22932"/>
                    <a:pt x="6335" y="24052"/>
                    <a:pt x="7299" y="24814"/>
                  </a:cubicBezTo>
                  <a:cubicBezTo>
                    <a:pt x="7912" y="25302"/>
                    <a:pt x="8644" y="25513"/>
                    <a:pt x="9395" y="25513"/>
                  </a:cubicBezTo>
                  <a:cubicBezTo>
                    <a:pt x="10933" y="25513"/>
                    <a:pt x="12547" y="24625"/>
                    <a:pt x="13371" y="23409"/>
                  </a:cubicBezTo>
                  <a:cubicBezTo>
                    <a:pt x="14014" y="22444"/>
                    <a:pt x="14241" y="21301"/>
                    <a:pt x="14622" y="20230"/>
                  </a:cubicBezTo>
                  <a:cubicBezTo>
                    <a:pt x="15586" y="17467"/>
                    <a:pt x="17574" y="15134"/>
                    <a:pt x="19015" y="12550"/>
                  </a:cubicBezTo>
                  <a:cubicBezTo>
                    <a:pt x="19956" y="10848"/>
                    <a:pt x="20658" y="9002"/>
                    <a:pt x="20825" y="7109"/>
                  </a:cubicBezTo>
                  <a:cubicBezTo>
                    <a:pt x="20956" y="5692"/>
                    <a:pt x="20730" y="4275"/>
                    <a:pt x="20170" y="2977"/>
                  </a:cubicBezTo>
                  <a:cubicBezTo>
                    <a:pt x="19872" y="2346"/>
                    <a:pt x="19491" y="1775"/>
                    <a:pt x="19039" y="1263"/>
                  </a:cubicBezTo>
                  <a:cubicBezTo>
                    <a:pt x="18801" y="1001"/>
                    <a:pt x="18539" y="751"/>
                    <a:pt x="18253" y="537"/>
                  </a:cubicBezTo>
                  <a:cubicBezTo>
                    <a:pt x="18074" y="382"/>
                    <a:pt x="17539" y="180"/>
                    <a:pt x="17431" y="1"/>
                  </a:cubicBezTo>
                  <a:close/>
                </a:path>
              </a:pathLst>
            </a:custGeom>
            <a:solidFill>
              <a:srgbClr val="FF7200">
                <a:alpha val="17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5" name="Google Shape;795;p39"/>
            <p:cNvSpPr/>
            <p:nvPr/>
          </p:nvSpPr>
          <p:spPr>
            <a:xfrm>
              <a:off x="2709263" y="1483175"/>
              <a:ext cx="86050" cy="179700"/>
            </a:xfrm>
            <a:custGeom>
              <a:avLst/>
              <a:gdLst/>
              <a:ahLst/>
              <a:cxnLst/>
              <a:rect l="l" t="t" r="r" b="b"/>
              <a:pathLst>
                <a:path w="3442" h="7188" extrusionOk="0">
                  <a:moveTo>
                    <a:pt x="1574" y="1"/>
                  </a:moveTo>
                  <a:cubicBezTo>
                    <a:pt x="1557" y="1"/>
                    <a:pt x="1541" y="2"/>
                    <a:pt x="1524" y="3"/>
                  </a:cubicBezTo>
                  <a:cubicBezTo>
                    <a:pt x="1498" y="2"/>
                    <a:pt x="1471" y="2"/>
                    <a:pt x="1445" y="2"/>
                  </a:cubicBezTo>
                  <a:cubicBezTo>
                    <a:pt x="996" y="2"/>
                    <a:pt x="560" y="97"/>
                    <a:pt x="155" y="277"/>
                  </a:cubicBezTo>
                  <a:cubicBezTo>
                    <a:pt x="107" y="289"/>
                    <a:pt x="60" y="325"/>
                    <a:pt x="36" y="372"/>
                  </a:cubicBezTo>
                  <a:cubicBezTo>
                    <a:pt x="0" y="444"/>
                    <a:pt x="12" y="527"/>
                    <a:pt x="60" y="598"/>
                  </a:cubicBezTo>
                  <a:cubicBezTo>
                    <a:pt x="512" y="1658"/>
                    <a:pt x="798" y="2789"/>
                    <a:pt x="905" y="3956"/>
                  </a:cubicBezTo>
                  <a:cubicBezTo>
                    <a:pt x="965" y="4623"/>
                    <a:pt x="1191" y="6135"/>
                    <a:pt x="739" y="6802"/>
                  </a:cubicBezTo>
                  <a:cubicBezTo>
                    <a:pt x="691" y="6861"/>
                    <a:pt x="631" y="6932"/>
                    <a:pt x="572" y="6980"/>
                  </a:cubicBezTo>
                  <a:cubicBezTo>
                    <a:pt x="1002" y="7123"/>
                    <a:pt x="1449" y="7188"/>
                    <a:pt x="1900" y="7188"/>
                  </a:cubicBezTo>
                  <a:cubicBezTo>
                    <a:pt x="1973" y="7188"/>
                    <a:pt x="2046" y="7186"/>
                    <a:pt x="2120" y="7183"/>
                  </a:cubicBezTo>
                  <a:cubicBezTo>
                    <a:pt x="2644" y="7123"/>
                    <a:pt x="3191" y="6873"/>
                    <a:pt x="3441" y="6421"/>
                  </a:cubicBezTo>
                  <a:lnTo>
                    <a:pt x="3441" y="6421"/>
                  </a:lnTo>
                  <a:lnTo>
                    <a:pt x="2977" y="6432"/>
                  </a:lnTo>
                  <a:cubicBezTo>
                    <a:pt x="2922" y="6435"/>
                    <a:pt x="2871" y="6436"/>
                    <a:pt x="2825" y="6436"/>
                  </a:cubicBezTo>
                  <a:cubicBezTo>
                    <a:pt x="2377" y="6436"/>
                    <a:pt x="2299" y="6317"/>
                    <a:pt x="2191" y="5778"/>
                  </a:cubicBezTo>
                  <a:cubicBezTo>
                    <a:pt x="2084" y="5218"/>
                    <a:pt x="2036" y="4635"/>
                    <a:pt x="2024" y="4063"/>
                  </a:cubicBezTo>
                  <a:cubicBezTo>
                    <a:pt x="2001" y="2861"/>
                    <a:pt x="2096" y="1658"/>
                    <a:pt x="2001" y="455"/>
                  </a:cubicBezTo>
                  <a:cubicBezTo>
                    <a:pt x="2001" y="325"/>
                    <a:pt x="1965" y="205"/>
                    <a:pt x="1882" y="98"/>
                  </a:cubicBezTo>
                  <a:cubicBezTo>
                    <a:pt x="1788" y="36"/>
                    <a:pt x="1685" y="1"/>
                    <a:pt x="15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6" name="Google Shape;796;p39"/>
            <p:cNvSpPr/>
            <p:nvPr/>
          </p:nvSpPr>
          <p:spPr>
            <a:xfrm>
              <a:off x="2709263" y="1483300"/>
              <a:ext cx="85150" cy="175500"/>
            </a:xfrm>
            <a:custGeom>
              <a:avLst/>
              <a:gdLst/>
              <a:ahLst/>
              <a:cxnLst/>
              <a:rect l="l" t="t" r="r" b="b"/>
              <a:pathLst>
                <a:path w="3406" h="7020" extrusionOk="0">
                  <a:moveTo>
                    <a:pt x="1454" y="1"/>
                  </a:moveTo>
                  <a:cubicBezTo>
                    <a:pt x="1414" y="1"/>
                    <a:pt x="1374" y="4"/>
                    <a:pt x="1334" y="10"/>
                  </a:cubicBezTo>
                  <a:cubicBezTo>
                    <a:pt x="869" y="34"/>
                    <a:pt x="417" y="165"/>
                    <a:pt x="0" y="379"/>
                  </a:cubicBezTo>
                  <a:lnTo>
                    <a:pt x="596" y="653"/>
                  </a:lnTo>
                  <a:cubicBezTo>
                    <a:pt x="715" y="701"/>
                    <a:pt x="822" y="772"/>
                    <a:pt x="917" y="855"/>
                  </a:cubicBezTo>
                  <a:cubicBezTo>
                    <a:pt x="1012" y="962"/>
                    <a:pt x="1084" y="1105"/>
                    <a:pt x="1120" y="1248"/>
                  </a:cubicBezTo>
                  <a:cubicBezTo>
                    <a:pt x="1298" y="1867"/>
                    <a:pt x="1274" y="2510"/>
                    <a:pt x="1322" y="3153"/>
                  </a:cubicBezTo>
                  <a:lnTo>
                    <a:pt x="1489" y="5189"/>
                  </a:lnTo>
                  <a:cubicBezTo>
                    <a:pt x="1524" y="5689"/>
                    <a:pt x="1548" y="6535"/>
                    <a:pt x="1977" y="6868"/>
                  </a:cubicBezTo>
                  <a:cubicBezTo>
                    <a:pt x="2108" y="6967"/>
                    <a:pt x="2268" y="7020"/>
                    <a:pt x="2433" y="7020"/>
                  </a:cubicBezTo>
                  <a:cubicBezTo>
                    <a:pt x="2507" y="7020"/>
                    <a:pt x="2582" y="7009"/>
                    <a:pt x="2655" y="6987"/>
                  </a:cubicBezTo>
                  <a:cubicBezTo>
                    <a:pt x="2965" y="6892"/>
                    <a:pt x="3227" y="6701"/>
                    <a:pt x="3406" y="6427"/>
                  </a:cubicBezTo>
                  <a:lnTo>
                    <a:pt x="2632" y="6368"/>
                  </a:lnTo>
                  <a:cubicBezTo>
                    <a:pt x="2572" y="6368"/>
                    <a:pt x="2501" y="6356"/>
                    <a:pt x="2441" y="6320"/>
                  </a:cubicBezTo>
                  <a:cubicBezTo>
                    <a:pt x="2382" y="6273"/>
                    <a:pt x="2346" y="6201"/>
                    <a:pt x="2322" y="6130"/>
                  </a:cubicBezTo>
                  <a:cubicBezTo>
                    <a:pt x="1965" y="5106"/>
                    <a:pt x="1989" y="4010"/>
                    <a:pt x="2024" y="2939"/>
                  </a:cubicBezTo>
                  <a:cubicBezTo>
                    <a:pt x="2036" y="2391"/>
                    <a:pt x="2072" y="1844"/>
                    <a:pt x="2036" y="1308"/>
                  </a:cubicBezTo>
                  <a:cubicBezTo>
                    <a:pt x="2024" y="998"/>
                    <a:pt x="2096" y="236"/>
                    <a:pt x="1786" y="69"/>
                  </a:cubicBezTo>
                  <a:cubicBezTo>
                    <a:pt x="1680" y="25"/>
                    <a:pt x="1568" y="1"/>
                    <a:pt x="1454" y="1"/>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7" name="Google Shape;797;p39"/>
            <p:cNvSpPr/>
            <p:nvPr/>
          </p:nvSpPr>
          <p:spPr>
            <a:xfrm>
              <a:off x="2741713" y="1951450"/>
              <a:ext cx="646825" cy="359150"/>
            </a:xfrm>
            <a:custGeom>
              <a:avLst/>
              <a:gdLst/>
              <a:ahLst/>
              <a:cxnLst/>
              <a:rect l="l" t="t" r="r" b="b"/>
              <a:pathLst>
                <a:path w="25873" h="14366" extrusionOk="0">
                  <a:moveTo>
                    <a:pt x="11346" y="1"/>
                  </a:moveTo>
                  <a:cubicBezTo>
                    <a:pt x="11001" y="1"/>
                    <a:pt x="10656" y="9"/>
                    <a:pt x="10311" y="24"/>
                  </a:cubicBezTo>
                  <a:cubicBezTo>
                    <a:pt x="8454" y="120"/>
                    <a:pt x="6620" y="465"/>
                    <a:pt x="4858" y="1036"/>
                  </a:cubicBezTo>
                  <a:cubicBezTo>
                    <a:pt x="3798" y="1370"/>
                    <a:pt x="2750" y="1810"/>
                    <a:pt x="1881" y="2489"/>
                  </a:cubicBezTo>
                  <a:cubicBezTo>
                    <a:pt x="1012" y="3180"/>
                    <a:pt x="310" y="4144"/>
                    <a:pt x="119" y="5227"/>
                  </a:cubicBezTo>
                  <a:cubicBezTo>
                    <a:pt x="0" y="6073"/>
                    <a:pt x="131" y="6930"/>
                    <a:pt x="488" y="7704"/>
                  </a:cubicBezTo>
                  <a:cubicBezTo>
                    <a:pt x="524" y="7823"/>
                    <a:pt x="584" y="7930"/>
                    <a:pt x="631" y="8037"/>
                  </a:cubicBezTo>
                  <a:cubicBezTo>
                    <a:pt x="965" y="8680"/>
                    <a:pt x="1357" y="9287"/>
                    <a:pt x="1798" y="9859"/>
                  </a:cubicBezTo>
                  <a:cubicBezTo>
                    <a:pt x="3465" y="12097"/>
                    <a:pt x="6441" y="13419"/>
                    <a:pt x="9120" y="13990"/>
                  </a:cubicBezTo>
                  <a:cubicBezTo>
                    <a:pt x="10317" y="14233"/>
                    <a:pt x="11617" y="14366"/>
                    <a:pt x="12949" y="14366"/>
                  </a:cubicBezTo>
                  <a:cubicBezTo>
                    <a:pt x="17434" y="14366"/>
                    <a:pt x="22271" y="12859"/>
                    <a:pt x="24658" y="8966"/>
                  </a:cubicBezTo>
                  <a:cubicBezTo>
                    <a:pt x="25075" y="8311"/>
                    <a:pt x="25408" y="7597"/>
                    <a:pt x="25622" y="6847"/>
                  </a:cubicBezTo>
                  <a:cubicBezTo>
                    <a:pt x="25777" y="6251"/>
                    <a:pt x="25872" y="5644"/>
                    <a:pt x="25741" y="5061"/>
                  </a:cubicBezTo>
                  <a:cubicBezTo>
                    <a:pt x="25456" y="3727"/>
                    <a:pt x="23634" y="3180"/>
                    <a:pt x="22527" y="2679"/>
                  </a:cubicBezTo>
                  <a:cubicBezTo>
                    <a:pt x="21074" y="2025"/>
                    <a:pt x="19586" y="1465"/>
                    <a:pt x="18062" y="1013"/>
                  </a:cubicBezTo>
                  <a:cubicBezTo>
                    <a:pt x="15881" y="341"/>
                    <a:pt x="13619" y="1"/>
                    <a:pt x="11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8" name="Google Shape;798;p39"/>
            <p:cNvSpPr/>
            <p:nvPr/>
          </p:nvSpPr>
          <p:spPr>
            <a:xfrm>
              <a:off x="2746763" y="1951050"/>
              <a:ext cx="651300" cy="293225"/>
            </a:xfrm>
            <a:custGeom>
              <a:avLst/>
              <a:gdLst/>
              <a:ahLst/>
              <a:cxnLst/>
              <a:rect l="l" t="t" r="r" b="b"/>
              <a:pathLst>
                <a:path w="26052" h="11729" extrusionOk="0">
                  <a:moveTo>
                    <a:pt x="11273" y="1"/>
                  </a:moveTo>
                  <a:cubicBezTo>
                    <a:pt x="10901" y="1"/>
                    <a:pt x="10529" y="10"/>
                    <a:pt x="10157" y="28"/>
                  </a:cubicBezTo>
                  <a:cubicBezTo>
                    <a:pt x="8311" y="124"/>
                    <a:pt x="6478" y="457"/>
                    <a:pt x="4715" y="1029"/>
                  </a:cubicBezTo>
                  <a:cubicBezTo>
                    <a:pt x="3656" y="1374"/>
                    <a:pt x="2608" y="1802"/>
                    <a:pt x="1739" y="2493"/>
                  </a:cubicBezTo>
                  <a:cubicBezTo>
                    <a:pt x="1024" y="3041"/>
                    <a:pt x="1" y="4124"/>
                    <a:pt x="1" y="5101"/>
                  </a:cubicBezTo>
                  <a:cubicBezTo>
                    <a:pt x="1" y="5791"/>
                    <a:pt x="739" y="6672"/>
                    <a:pt x="1310" y="7291"/>
                  </a:cubicBezTo>
                  <a:cubicBezTo>
                    <a:pt x="1417" y="7422"/>
                    <a:pt x="1525" y="7529"/>
                    <a:pt x="1620" y="7637"/>
                  </a:cubicBezTo>
                  <a:cubicBezTo>
                    <a:pt x="3072" y="9172"/>
                    <a:pt x="4894" y="10304"/>
                    <a:pt x="6906" y="10946"/>
                  </a:cubicBezTo>
                  <a:cubicBezTo>
                    <a:pt x="8589" y="11496"/>
                    <a:pt x="10360" y="11729"/>
                    <a:pt x="12144" y="11729"/>
                  </a:cubicBezTo>
                  <a:cubicBezTo>
                    <a:pt x="13452" y="11729"/>
                    <a:pt x="14768" y="11604"/>
                    <a:pt x="16062" y="11387"/>
                  </a:cubicBezTo>
                  <a:cubicBezTo>
                    <a:pt x="18050" y="11066"/>
                    <a:pt x="20027" y="10518"/>
                    <a:pt x="21765" y="9482"/>
                  </a:cubicBezTo>
                  <a:cubicBezTo>
                    <a:pt x="23337" y="8541"/>
                    <a:pt x="24801" y="7125"/>
                    <a:pt x="25468" y="5398"/>
                  </a:cubicBezTo>
                  <a:cubicBezTo>
                    <a:pt x="26051" y="3910"/>
                    <a:pt x="23349" y="3112"/>
                    <a:pt x="22384" y="2672"/>
                  </a:cubicBezTo>
                  <a:cubicBezTo>
                    <a:pt x="20932" y="2017"/>
                    <a:pt x="19443" y="1457"/>
                    <a:pt x="17919" y="1005"/>
                  </a:cubicBezTo>
                  <a:cubicBezTo>
                    <a:pt x="15763" y="340"/>
                    <a:pt x="13527" y="1"/>
                    <a:pt x="11273" y="1"/>
                  </a:cubicBezTo>
                  <a:close/>
                </a:path>
              </a:pathLst>
            </a:custGeom>
            <a:solidFill>
              <a:srgbClr val="E4FF79">
                <a:alpha val="3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9" name="Google Shape;799;p39"/>
            <p:cNvSpPr/>
            <p:nvPr/>
          </p:nvSpPr>
          <p:spPr>
            <a:xfrm>
              <a:off x="2732488" y="1951450"/>
              <a:ext cx="649500" cy="229600"/>
            </a:xfrm>
            <a:custGeom>
              <a:avLst/>
              <a:gdLst/>
              <a:ahLst/>
              <a:cxnLst/>
              <a:rect l="l" t="t" r="r" b="b"/>
              <a:pathLst>
                <a:path w="25980" h="9184" extrusionOk="0">
                  <a:moveTo>
                    <a:pt x="11715" y="1"/>
                  </a:moveTo>
                  <a:cubicBezTo>
                    <a:pt x="11370" y="1"/>
                    <a:pt x="11025" y="9"/>
                    <a:pt x="10680" y="24"/>
                  </a:cubicBezTo>
                  <a:cubicBezTo>
                    <a:pt x="8823" y="120"/>
                    <a:pt x="6989" y="465"/>
                    <a:pt x="5227" y="1036"/>
                  </a:cubicBezTo>
                  <a:cubicBezTo>
                    <a:pt x="4167" y="1370"/>
                    <a:pt x="3119" y="1810"/>
                    <a:pt x="2250" y="2489"/>
                  </a:cubicBezTo>
                  <a:cubicBezTo>
                    <a:pt x="822" y="3608"/>
                    <a:pt x="0" y="5227"/>
                    <a:pt x="1643" y="6489"/>
                  </a:cubicBezTo>
                  <a:cubicBezTo>
                    <a:pt x="1738" y="6573"/>
                    <a:pt x="1845" y="6644"/>
                    <a:pt x="1953" y="6716"/>
                  </a:cubicBezTo>
                  <a:cubicBezTo>
                    <a:pt x="4608" y="8609"/>
                    <a:pt x="8072" y="9073"/>
                    <a:pt x="11370" y="9168"/>
                  </a:cubicBezTo>
                  <a:cubicBezTo>
                    <a:pt x="11758" y="9178"/>
                    <a:pt x="12146" y="9183"/>
                    <a:pt x="12533" y="9183"/>
                  </a:cubicBezTo>
                  <a:cubicBezTo>
                    <a:pt x="14576" y="9183"/>
                    <a:pt x="16620" y="9037"/>
                    <a:pt x="18621" y="8597"/>
                  </a:cubicBezTo>
                  <a:cubicBezTo>
                    <a:pt x="21003" y="8061"/>
                    <a:pt x="23324" y="7097"/>
                    <a:pt x="25241" y="5573"/>
                  </a:cubicBezTo>
                  <a:cubicBezTo>
                    <a:pt x="25598" y="5287"/>
                    <a:pt x="25979" y="4870"/>
                    <a:pt x="25837" y="4442"/>
                  </a:cubicBezTo>
                  <a:cubicBezTo>
                    <a:pt x="25718" y="4061"/>
                    <a:pt x="24979" y="3668"/>
                    <a:pt x="24634" y="3465"/>
                  </a:cubicBezTo>
                  <a:cubicBezTo>
                    <a:pt x="24098" y="3132"/>
                    <a:pt x="23467" y="2941"/>
                    <a:pt x="22896" y="2679"/>
                  </a:cubicBezTo>
                  <a:cubicBezTo>
                    <a:pt x="21443" y="2025"/>
                    <a:pt x="19955" y="1465"/>
                    <a:pt x="18431" y="1013"/>
                  </a:cubicBezTo>
                  <a:cubicBezTo>
                    <a:pt x="16250" y="341"/>
                    <a:pt x="13988" y="1"/>
                    <a:pt x="117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0" name="Google Shape;800;p39"/>
            <p:cNvSpPr/>
            <p:nvPr/>
          </p:nvSpPr>
          <p:spPr>
            <a:xfrm>
              <a:off x="2925363" y="2017500"/>
              <a:ext cx="315825" cy="88800"/>
            </a:xfrm>
            <a:custGeom>
              <a:avLst/>
              <a:gdLst/>
              <a:ahLst/>
              <a:cxnLst/>
              <a:rect l="l" t="t" r="r" b="b"/>
              <a:pathLst>
                <a:path w="12633" h="3552" extrusionOk="0">
                  <a:moveTo>
                    <a:pt x="7717" y="0"/>
                  </a:moveTo>
                  <a:cubicBezTo>
                    <a:pt x="6718" y="0"/>
                    <a:pt x="5718" y="114"/>
                    <a:pt x="4775" y="299"/>
                  </a:cubicBezTo>
                  <a:cubicBezTo>
                    <a:pt x="3727" y="502"/>
                    <a:pt x="2703" y="823"/>
                    <a:pt x="1727" y="1252"/>
                  </a:cubicBezTo>
                  <a:cubicBezTo>
                    <a:pt x="1096" y="1538"/>
                    <a:pt x="0" y="2085"/>
                    <a:pt x="846" y="2716"/>
                  </a:cubicBezTo>
                  <a:cubicBezTo>
                    <a:pt x="1536" y="3240"/>
                    <a:pt x="2572" y="3359"/>
                    <a:pt x="3405" y="3455"/>
                  </a:cubicBezTo>
                  <a:cubicBezTo>
                    <a:pt x="4074" y="3519"/>
                    <a:pt x="4747" y="3551"/>
                    <a:pt x="5419" y="3551"/>
                  </a:cubicBezTo>
                  <a:cubicBezTo>
                    <a:pt x="6495" y="3551"/>
                    <a:pt x="7570" y="3468"/>
                    <a:pt x="8632" y="3300"/>
                  </a:cubicBezTo>
                  <a:cubicBezTo>
                    <a:pt x="9430" y="3169"/>
                    <a:pt x="12502" y="2895"/>
                    <a:pt x="12621" y="1764"/>
                  </a:cubicBezTo>
                  <a:cubicBezTo>
                    <a:pt x="12633" y="1573"/>
                    <a:pt x="12549" y="1371"/>
                    <a:pt x="12418" y="1228"/>
                  </a:cubicBezTo>
                  <a:cubicBezTo>
                    <a:pt x="12252" y="1049"/>
                    <a:pt x="12049" y="919"/>
                    <a:pt x="11835" y="823"/>
                  </a:cubicBezTo>
                  <a:cubicBezTo>
                    <a:pt x="10579" y="234"/>
                    <a:pt x="9149" y="0"/>
                    <a:pt x="7717" y="0"/>
                  </a:cubicBezTo>
                  <a:close/>
                </a:path>
              </a:pathLst>
            </a:custGeom>
            <a:solidFill>
              <a:srgbClr val="FF7200">
                <a:alpha val="5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1" name="Google Shape;801;p39"/>
            <p:cNvSpPr/>
            <p:nvPr/>
          </p:nvSpPr>
          <p:spPr>
            <a:xfrm>
              <a:off x="2961663" y="2052975"/>
              <a:ext cx="255125" cy="53250"/>
            </a:xfrm>
            <a:custGeom>
              <a:avLst/>
              <a:gdLst/>
              <a:ahLst/>
              <a:cxnLst/>
              <a:rect l="l" t="t" r="r" b="b"/>
              <a:pathLst>
                <a:path w="10205" h="2130" extrusionOk="0">
                  <a:moveTo>
                    <a:pt x="5781" y="0"/>
                  </a:moveTo>
                  <a:cubicBezTo>
                    <a:pt x="5191" y="0"/>
                    <a:pt x="4601" y="36"/>
                    <a:pt x="4013" y="107"/>
                  </a:cubicBezTo>
                  <a:cubicBezTo>
                    <a:pt x="2763" y="285"/>
                    <a:pt x="1084" y="571"/>
                    <a:pt x="60" y="1416"/>
                  </a:cubicBezTo>
                  <a:cubicBezTo>
                    <a:pt x="25" y="1440"/>
                    <a:pt x="1" y="1476"/>
                    <a:pt x="13" y="1512"/>
                  </a:cubicBezTo>
                  <a:cubicBezTo>
                    <a:pt x="25" y="1535"/>
                    <a:pt x="37" y="1547"/>
                    <a:pt x="60" y="1559"/>
                  </a:cubicBezTo>
                  <a:cubicBezTo>
                    <a:pt x="679" y="1905"/>
                    <a:pt x="1251" y="1952"/>
                    <a:pt x="1953" y="2024"/>
                  </a:cubicBezTo>
                  <a:cubicBezTo>
                    <a:pt x="2640" y="2094"/>
                    <a:pt x="3330" y="2129"/>
                    <a:pt x="4019" y="2129"/>
                  </a:cubicBezTo>
                  <a:cubicBezTo>
                    <a:pt x="5077" y="2129"/>
                    <a:pt x="6135" y="2046"/>
                    <a:pt x="7180" y="1881"/>
                  </a:cubicBezTo>
                  <a:cubicBezTo>
                    <a:pt x="7752" y="1785"/>
                    <a:pt x="8335" y="1702"/>
                    <a:pt x="8907" y="1607"/>
                  </a:cubicBezTo>
                  <a:cubicBezTo>
                    <a:pt x="9145" y="1571"/>
                    <a:pt x="9383" y="1524"/>
                    <a:pt x="9609" y="1464"/>
                  </a:cubicBezTo>
                  <a:cubicBezTo>
                    <a:pt x="9728" y="1416"/>
                    <a:pt x="10085" y="1309"/>
                    <a:pt x="10181" y="1131"/>
                  </a:cubicBezTo>
                  <a:cubicBezTo>
                    <a:pt x="10204" y="1083"/>
                    <a:pt x="10204" y="1024"/>
                    <a:pt x="10169" y="976"/>
                  </a:cubicBezTo>
                  <a:cubicBezTo>
                    <a:pt x="10121" y="904"/>
                    <a:pt x="10062" y="857"/>
                    <a:pt x="9990" y="821"/>
                  </a:cubicBezTo>
                  <a:cubicBezTo>
                    <a:pt x="9335" y="464"/>
                    <a:pt x="8621" y="238"/>
                    <a:pt x="7883" y="154"/>
                  </a:cubicBezTo>
                  <a:cubicBezTo>
                    <a:pt x="7184" y="51"/>
                    <a:pt x="6482" y="0"/>
                    <a:pt x="5781" y="0"/>
                  </a:cubicBezTo>
                  <a:close/>
                </a:path>
              </a:pathLst>
            </a:custGeom>
            <a:solidFill>
              <a:srgbClr val="FF7200">
                <a:alpha val="5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2" name="Google Shape;802;p39"/>
            <p:cNvSpPr/>
            <p:nvPr/>
          </p:nvSpPr>
          <p:spPr>
            <a:xfrm>
              <a:off x="2746463" y="1945800"/>
              <a:ext cx="638800" cy="237550"/>
            </a:xfrm>
            <a:custGeom>
              <a:avLst/>
              <a:gdLst/>
              <a:ahLst/>
              <a:cxnLst/>
              <a:rect l="l" t="t" r="r" b="b"/>
              <a:pathLst>
                <a:path w="25552" h="9502" extrusionOk="0">
                  <a:moveTo>
                    <a:pt x="11192" y="322"/>
                  </a:moveTo>
                  <a:cubicBezTo>
                    <a:pt x="13431" y="334"/>
                    <a:pt x="15657" y="667"/>
                    <a:pt x="17800" y="1322"/>
                  </a:cubicBezTo>
                  <a:cubicBezTo>
                    <a:pt x="19313" y="1774"/>
                    <a:pt x="20801" y="2334"/>
                    <a:pt x="22241" y="2989"/>
                  </a:cubicBezTo>
                  <a:cubicBezTo>
                    <a:pt x="22444" y="3084"/>
                    <a:pt x="22658" y="3167"/>
                    <a:pt x="22861" y="3251"/>
                  </a:cubicBezTo>
                  <a:cubicBezTo>
                    <a:pt x="23242" y="3382"/>
                    <a:pt x="23611" y="3560"/>
                    <a:pt x="23968" y="3751"/>
                  </a:cubicBezTo>
                  <a:cubicBezTo>
                    <a:pt x="24016" y="3787"/>
                    <a:pt x="24063" y="3810"/>
                    <a:pt x="24123" y="3846"/>
                  </a:cubicBezTo>
                  <a:cubicBezTo>
                    <a:pt x="24444" y="4037"/>
                    <a:pt x="25004" y="4370"/>
                    <a:pt x="25099" y="4656"/>
                  </a:cubicBezTo>
                  <a:cubicBezTo>
                    <a:pt x="25206" y="4989"/>
                    <a:pt x="24861" y="5358"/>
                    <a:pt x="24551" y="5608"/>
                  </a:cubicBezTo>
                  <a:cubicBezTo>
                    <a:pt x="22777" y="7013"/>
                    <a:pt x="20575" y="8025"/>
                    <a:pt x="18003" y="8597"/>
                  </a:cubicBezTo>
                  <a:cubicBezTo>
                    <a:pt x="16214" y="8995"/>
                    <a:pt x="14267" y="9183"/>
                    <a:pt x="11966" y="9183"/>
                  </a:cubicBezTo>
                  <a:cubicBezTo>
                    <a:pt x="11587" y="9183"/>
                    <a:pt x="11199" y="9178"/>
                    <a:pt x="10800" y="9168"/>
                  </a:cubicBezTo>
                  <a:cubicBezTo>
                    <a:pt x="7930" y="9097"/>
                    <a:pt x="4287" y="8751"/>
                    <a:pt x="1465" y="6751"/>
                  </a:cubicBezTo>
                  <a:cubicBezTo>
                    <a:pt x="1370" y="6680"/>
                    <a:pt x="1263" y="6608"/>
                    <a:pt x="1167" y="6525"/>
                  </a:cubicBezTo>
                  <a:cubicBezTo>
                    <a:pt x="608" y="6096"/>
                    <a:pt x="322" y="5608"/>
                    <a:pt x="322" y="5072"/>
                  </a:cubicBezTo>
                  <a:cubicBezTo>
                    <a:pt x="310" y="4346"/>
                    <a:pt x="846" y="3513"/>
                    <a:pt x="1775" y="2786"/>
                  </a:cubicBezTo>
                  <a:cubicBezTo>
                    <a:pt x="2501" y="2215"/>
                    <a:pt x="3406" y="1774"/>
                    <a:pt x="4692" y="1346"/>
                  </a:cubicBezTo>
                  <a:cubicBezTo>
                    <a:pt x="6442" y="786"/>
                    <a:pt x="8264" y="441"/>
                    <a:pt x="10097" y="346"/>
                  </a:cubicBezTo>
                  <a:cubicBezTo>
                    <a:pt x="10466" y="334"/>
                    <a:pt x="10835" y="322"/>
                    <a:pt x="11192" y="322"/>
                  </a:cubicBezTo>
                  <a:close/>
                  <a:moveTo>
                    <a:pt x="11130" y="1"/>
                  </a:moveTo>
                  <a:cubicBezTo>
                    <a:pt x="10782" y="1"/>
                    <a:pt x="10434" y="8"/>
                    <a:pt x="10085" y="24"/>
                  </a:cubicBezTo>
                  <a:cubicBezTo>
                    <a:pt x="8216" y="119"/>
                    <a:pt x="6370" y="465"/>
                    <a:pt x="4596" y="1036"/>
                  </a:cubicBezTo>
                  <a:cubicBezTo>
                    <a:pt x="3703" y="1334"/>
                    <a:pt x="2549" y="1762"/>
                    <a:pt x="1572" y="2524"/>
                  </a:cubicBezTo>
                  <a:cubicBezTo>
                    <a:pt x="548" y="3334"/>
                    <a:pt x="1" y="4227"/>
                    <a:pt x="1" y="5072"/>
                  </a:cubicBezTo>
                  <a:cubicBezTo>
                    <a:pt x="1" y="5715"/>
                    <a:pt x="322" y="6299"/>
                    <a:pt x="965" y="6787"/>
                  </a:cubicBezTo>
                  <a:cubicBezTo>
                    <a:pt x="1072" y="6870"/>
                    <a:pt x="1179" y="6942"/>
                    <a:pt x="1286" y="7013"/>
                  </a:cubicBezTo>
                  <a:cubicBezTo>
                    <a:pt x="4180" y="9061"/>
                    <a:pt x="7883" y="9406"/>
                    <a:pt x="10800" y="9490"/>
                  </a:cubicBezTo>
                  <a:cubicBezTo>
                    <a:pt x="11204" y="9501"/>
                    <a:pt x="11609" y="9501"/>
                    <a:pt x="12002" y="9501"/>
                  </a:cubicBezTo>
                  <a:cubicBezTo>
                    <a:pt x="14324" y="9501"/>
                    <a:pt x="16276" y="9311"/>
                    <a:pt x="18086" y="8906"/>
                  </a:cubicBezTo>
                  <a:cubicBezTo>
                    <a:pt x="20694" y="8323"/>
                    <a:pt x="22944" y="7299"/>
                    <a:pt x="24766" y="5858"/>
                  </a:cubicBezTo>
                  <a:cubicBezTo>
                    <a:pt x="25325" y="5406"/>
                    <a:pt x="25551" y="4953"/>
                    <a:pt x="25420" y="4549"/>
                  </a:cubicBezTo>
                  <a:cubicBezTo>
                    <a:pt x="25289" y="4144"/>
                    <a:pt x="24718" y="3810"/>
                    <a:pt x="24301" y="3560"/>
                  </a:cubicBezTo>
                  <a:lnTo>
                    <a:pt x="24146" y="3477"/>
                  </a:lnTo>
                  <a:cubicBezTo>
                    <a:pt x="23777" y="3263"/>
                    <a:pt x="23396" y="3096"/>
                    <a:pt x="23003" y="2941"/>
                  </a:cubicBezTo>
                  <a:cubicBezTo>
                    <a:pt x="22801" y="2858"/>
                    <a:pt x="22587" y="2774"/>
                    <a:pt x="22384" y="2691"/>
                  </a:cubicBezTo>
                  <a:cubicBezTo>
                    <a:pt x="20932" y="2036"/>
                    <a:pt x="19432" y="1477"/>
                    <a:pt x="17896" y="1012"/>
                  </a:cubicBezTo>
                  <a:cubicBezTo>
                    <a:pt x="15704" y="340"/>
                    <a:pt x="13423" y="1"/>
                    <a:pt x="111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03" name="Google Shape;803;p39"/>
          <p:cNvGrpSpPr/>
          <p:nvPr/>
        </p:nvGrpSpPr>
        <p:grpSpPr>
          <a:xfrm rot="-3437951">
            <a:off x="611521" y="3290004"/>
            <a:ext cx="940378" cy="1682896"/>
            <a:chOff x="1576075" y="2688550"/>
            <a:chExt cx="510800" cy="914125"/>
          </a:xfrm>
        </p:grpSpPr>
        <p:sp>
          <p:nvSpPr>
            <p:cNvPr id="804" name="Google Shape;804;p39"/>
            <p:cNvSpPr/>
            <p:nvPr/>
          </p:nvSpPr>
          <p:spPr>
            <a:xfrm>
              <a:off x="1576075" y="2688550"/>
              <a:ext cx="506050" cy="913825"/>
            </a:xfrm>
            <a:custGeom>
              <a:avLst/>
              <a:gdLst/>
              <a:ahLst/>
              <a:cxnLst/>
              <a:rect l="l" t="t" r="r" b="b"/>
              <a:pathLst>
                <a:path w="20242" h="36553" extrusionOk="0">
                  <a:moveTo>
                    <a:pt x="16193" y="31088"/>
                  </a:moveTo>
                  <a:cubicBezTo>
                    <a:pt x="16186" y="31094"/>
                    <a:pt x="16179" y="31099"/>
                    <a:pt x="16171" y="31105"/>
                  </a:cubicBezTo>
                  <a:lnTo>
                    <a:pt x="16171" y="31105"/>
                  </a:lnTo>
                  <a:cubicBezTo>
                    <a:pt x="16179" y="31099"/>
                    <a:pt x="16186" y="31094"/>
                    <a:pt x="16193" y="31088"/>
                  </a:cubicBezTo>
                  <a:close/>
                  <a:moveTo>
                    <a:pt x="17539" y="1"/>
                  </a:moveTo>
                  <a:lnTo>
                    <a:pt x="17539" y="25"/>
                  </a:lnTo>
                  <a:cubicBezTo>
                    <a:pt x="17336" y="37"/>
                    <a:pt x="17134" y="132"/>
                    <a:pt x="16991" y="275"/>
                  </a:cubicBezTo>
                  <a:cubicBezTo>
                    <a:pt x="17277" y="2561"/>
                    <a:pt x="17300" y="4882"/>
                    <a:pt x="17074" y="7168"/>
                  </a:cubicBezTo>
                  <a:cubicBezTo>
                    <a:pt x="17086" y="6406"/>
                    <a:pt x="17039" y="5632"/>
                    <a:pt x="16955" y="4870"/>
                  </a:cubicBezTo>
                  <a:cubicBezTo>
                    <a:pt x="16943" y="4632"/>
                    <a:pt x="16919" y="4406"/>
                    <a:pt x="16908" y="4168"/>
                  </a:cubicBezTo>
                  <a:cubicBezTo>
                    <a:pt x="16872" y="3727"/>
                    <a:pt x="16824" y="3251"/>
                    <a:pt x="16550" y="2894"/>
                  </a:cubicBezTo>
                  <a:cubicBezTo>
                    <a:pt x="16367" y="2653"/>
                    <a:pt x="16084" y="2500"/>
                    <a:pt x="15775" y="2500"/>
                  </a:cubicBezTo>
                  <a:cubicBezTo>
                    <a:pt x="15764" y="2500"/>
                    <a:pt x="15752" y="2501"/>
                    <a:pt x="15741" y="2501"/>
                  </a:cubicBezTo>
                  <a:cubicBezTo>
                    <a:pt x="15690" y="2493"/>
                    <a:pt x="15634" y="2484"/>
                    <a:pt x="15580" y="2484"/>
                  </a:cubicBezTo>
                  <a:cubicBezTo>
                    <a:pt x="15557" y="2484"/>
                    <a:pt x="15535" y="2486"/>
                    <a:pt x="15515" y="2489"/>
                  </a:cubicBezTo>
                  <a:cubicBezTo>
                    <a:pt x="15538" y="2489"/>
                    <a:pt x="15562" y="2501"/>
                    <a:pt x="15586" y="2525"/>
                  </a:cubicBezTo>
                  <a:cubicBezTo>
                    <a:pt x="15503" y="2561"/>
                    <a:pt x="15431" y="2596"/>
                    <a:pt x="15372" y="2644"/>
                  </a:cubicBezTo>
                  <a:cubicBezTo>
                    <a:pt x="15884" y="6740"/>
                    <a:pt x="16372" y="11002"/>
                    <a:pt x="15265" y="14955"/>
                  </a:cubicBezTo>
                  <a:cubicBezTo>
                    <a:pt x="15205" y="15098"/>
                    <a:pt x="15157" y="15241"/>
                    <a:pt x="15098" y="15384"/>
                  </a:cubicBezTo>
                  <a:cubicBezTo>
                    <a:pt x="14884" y="15931"/>
                    <a:pt x="14550" y="16503"/>
                    <a:pt x="14300" y="17062"/>
                  </a:cubicBezTo>
                  <a:cubicBezTo>
                    <a:pt x="14014" y="17396"/>
                    <a:pt x="13669" y="17622"/>
                    <a:pt x="13264" y="17622"/>
                  </a:cubicBezTo>
                  <a:cubicBezTo>
                    <a:pt x="13246" y="17616"/>
                    <a:pt x="13226" y="17613"/>
                    <a:pt x="13203" y="17613"/>
                  </a:cubicBezTo>
                  <a:cubicBezTo>
                    <a:pt x="13181" y="17613"/>
                    <a:pt x="13157" y="17616"/>
                    <a:pt x="13133" y="17622"/>
                  </a:cubicBezTo>
                  <a:cubicBezTo>
                    <a:pt x="13098" y="17622"/>
                    <a:pt x="13050" y="17622"/>
                    <a:pt x="13014" y="17610"/>
                  </a:cubicBezTo>
                  <a:cubicBezTo>
                    <a:pt x="11486" y="17147"/>
                    <a:pt x="9923" y="16740"/>
                    <a:pt x="8338" y="16740"/>
                  </a:cubicBezTo>
                  <a:cubicBezTo>
                    <a:pt x="8293" y="16740"/>
                    <a:pt x="8249" y="16740"/>
                    <a:pt x="8204" y="16741"/>
                  </a:cubicBezTo>
                  <a:cubicBezTo>
                    <a:pt x="4942" y="16789"/>
                    <a:pt x="1953" y="19325"/>
                    <a:pt x="1656" y="22611"/>
                  </a:cubicBezTo>
                  <a:cubicBezTo>
                    <a:pt x="1370" y="25504"/>
                    <a:pt x="3215" y="27659"/>
                    <a:pt x="5251" y="29433"/>
                  </a:cubicBezTo>
                  <a:cubicBezTo>
                    <a:pt x="5549" y="29695"/>
                    <a:pt x="5859" y="29957"/>
                    <a:pt x="6156" y="30231"/>
                  </a:cubicBezTo>
                  <a:cubicBezTo>
                    <a:pt x="6382" y="30362"/>
                    <a:pt x="6430" y="30647"/>
                    <a:pt x="6275" y="30850"/>
                  </a:cubicBezTo>
                  <a:cubicBezTo>
                    <a:pt x="5787" y="31802"/>
                    <a:pt x="5418" y="32826"/>
                    <a:pt x="4442" y="33398"/>
                  </a:cubicBezTo>
                  <a:cubicBezTo>
                    <a:pt x="3632" y="33874"/>
                    <a:pt x="2692" y="34100"/>
                    <a:pt x="1834" y="34505"/>
                  </a:cubicBezTo>
                  <a:cubicBezTo>
                    <a:pt x="979" y="34921"/>
                    <a:pt x="171" y="35597"/>
                    <a:pt x="2" y="36523"/>
                  </a:cubicBezTo>
                  <a:lnTo>
                    <a:pt x="2" y="36523"/>
                  </a:lnTo>
                  <a:cubicBezTo>
                    <a:pt x="3" y="36518"/>
                    <a:pt x="6" y="36512"/>
                    <a:pt x="13" y="36505"/>
                  </a:cubicBezTo>
                  <a:lnTo>
                    <a:pt x="13" y="36505"/>
                  </a:lnTo>
                  <a:cubicBezTo>
                    <a:pt x="13" y="36514"/>
                    <a:pt x="13" y="36522"/>
                    <a:pt x="12" y="36528"/>
                  </a:cubicBezTo>
                  <a:lnTo>
                    <a:pt x="12" y="36528"/>
                  </a:lnTo>
                  <a:cubicBezTo>
                    <a:pt x="58" y="36429"/>
                    <a:pt x="113" y="36331"/>
                    <a:pt x="179" y="36243"/>
                  </a:cubicBezTo>
                  <a:cubicBezTo>
                    <a:pt x="441" y="35886"/>
                    <a:pt x="787" y="35589"/>
                    <a:pt x="1168" y="35362"/>
                  </a:cubicBezTo>
                  <a:cubicBezTo>
                    <a:pt x="1429" y="35219"/>
                    <a:pt x="1715" y="35088"/>
                    <a:pt x="1989" y="34957"/>
                  </a:cubicBezTo>
                  <a:lnTo>
                    <a:pt x="2168" y="34886"/>
                  </a:lnTo>
                  <a:cubicBezTo>
                    <a:pt x="2549" y="34731"/>
                    <a:pt x="2953" y="34600"/>
                    <a:pt x="3334" y="34481"/>
                  </a:cubicBezTo>
                  <a:lnTo>
                    <a:pt x="3465" y="34434"/>
                  </a:lnTo>
                  <a:cubicBezTo>
                    <a:pt x="3656" y="34386"/>
                    <a:pt x="3846" y="34326"/>
                    <a:pt x="4025" y="34255"/>
                  </a:cubicBezTo>
                  <a:cubicBezTo>
                    <a:pt x="4180" y="34195"/>
                    <a:pt x="4323" y="34124"/>
                    <a:pt x="4489" y="34053"/>
                  </a:cubicBezTo>
                  <a:cubicBezTo>
                    <a:pt x="5359" y="33648"/>
                    <a:pt x="6144" y="33088"/>
                    <a:pt x="6442" y="32195"/>
                  </a:cubicBezTo>
                  <a:lnTo>
                    <a:pt x="6442" y="32195"/>
                  </a:lnTo>
                  <a:cubicBezTo>
                    <a:pt x="6216" y="33136"/>
                    <a:pt x="5323" y="33755"/>
                    <a:pt x="4477" y="34231"/>
                  </a:cubicBezTo>
                  <a:cubicBezTo>
                    <a:pt x="3632" y="34707"/>
                    <a:pt x="2692" y="35184"/>
                    <a:pt x="2263" y="36053"/>
                  </a:cubicBezTo>
                  <a:cubicBezTo>
                    <a:pt x="2346" y="35958"/>
                    <a:pt x="2430" y="35874"/>
                    <a:pt x="2525" y="35803"/>
                  </a:cubicBezTo>
                  <a:cubicBezTo>
                    <a:pt x="2632" y="35719"/>
                    <a:pt x="2739" y="35648"/>
                    <a:pt x="2822" y="35577"/>
                  </a:cubicBezTo>
                  <a:cubicBezTo>
                    <a:pt x="2965" y="35481"/>
                    <a:pt x="3108" y="35398"/>
                    <a:pt x="3251" y="35303"/>
                  </a:cubicBezTo>
                  <a:cubicBezTo>
                    <a:pt x="3489" y="35172"/>
                    <a:pt x="3727" y="35053"/>
                    <a:pt x="3989" y="34946"/>
                  </a:cubicBezTo>
                  <a:cubicBezTo>
                    <a:pt x="4073" y="34910"/>
                    <a:pt x="4156" y="34874"/>
                    <a:pt x="4239" y="34827"/>
                  </a:cubicBezTo>
                  <a:lnTo>
                    <a:pt x="4346" y="34779"/>
                  </a:lnTo>
                  <a:cubicBezTo>
                    <a:pt x="4608" y="34648"/>
                    <a:pt x="4870" y="34529"/>
                    <a:pt x="5120" y="34374"/>
                  </a:cubicBezTo>
                  <a:cubicBezTo>
                    <a:pt x="5275" y="34291"/>
                    <a:pt x="5418" y="34195"/>
                    <a:pt x="5549" y="34100"/>
                  </a:cubicBezTo>
                  <a:lnTo>
                    <a:pt x="5632" y="34041"/>
                  </a:lnTo>
                  <a:lnTo>
                    <a:pt x="5716" y="33993"/>
                  </a:lnTo>
                  <a:cubicBezTo>
                    <a:pt x="5847" y="33886"/>
                    <a:pt x="5978" y="33791"/>
                    <a:pt x="6109" y="33684"/>
                  </a:cubicBezTo>
                  <a:cubicBezTo>
                    <a:pt x="6311" y="33505"/>
                    <a:pt x="6502" y="33314"/>
                    <a:pt x="6668" y="33100"/>
                  </a:cubicBezTo>
                  <a:cubicBezTo>
                    <a:pt x="6775" y="32957"/>
                    <a:pt x="6894" y="32814"/>
                    <a:pt x="7013" y="32671"/>
                  </a:cubicBezTo>
                  <a:lnTo>
                    <a:pt x="7013" y="32671"/>
                  </a:lnTo>
                  <a:cubicBezTo>
                    <a:pt x="6978" y="33172"/>
                    <a:pt x="6906" y="33672"/>
                    <a:pt x="6787" y="34160"/>
                  </a:cubicBezTo>
                  <a:cubicBezTo>
                    <a:pt x="6787" y="34184"/>
                    <a:pt x="6775" y="34207"/>
                    <a:pt x="6763" y="34231"/>
                  </a:cubicBezTo>
                  <a:cubicBezTo>
                    <a:pt x="6906" y="34041"/>
                    <a:pt x="7037" y="33838"/>
                    <a:pt x="7144" y="33636"/>
                  </a:cubicBezTo>
                  <a:lnTo>
                    <a:pt x="7180" y="33588"/>
                  </a:lnTo>
                  <a:cubicBezTo>
                    <a:pt x="7240" y="33481"/>
                    <a:pt x="7287" y="33374"/>
                    <a:pt x="7323" y="33267"/>
                  </a:cubicBezTo>
                  <a:cubicBezTo>
                    <a:pt x="7502" y="32898"/>
                    <a:pt x="7621" y="32505"/>
                    <a:pt x="7704" y="32100"/>
                  </a:cubicBezTo>
                  <a:cubicBezTo>
                    <a:pt x="7740" y="31957"/>
                    <a:pt x="7787" y="31779"/>
                    <a:pt x="7930" y="31743"/>
                  </a:cubicBezTo>
                  <a:lnTo>
                    <a:pt x="7990" y="31743"/>
                  </a:lnTo>
                  <a:cubicBezTo>
                    <a:pt x="8037" y="31743"/>
                    <a:pt x="8097" y="31755"/>
                    <a:pt x="8145" y="31779"/>
                  </a:cubicBezTo>
                  <a:cubicBezTo>
                    <a:pt x="9049" y="32088"/>
                    <a:pt x="9978" y="32302"/>
                    <a:pt x="10931" y="32398"/>
                  </a:cubicBezTo>
                  <a:cubicBezTo>
                    <a:pt x="11244" y="32437"/>
                    <a:pt x="11559" y="32456"/>
                    <a:pt x="11873" y="32456"/>
                  </a:cubicBezTo>
                  <a:cubicBezTo>
                    <a:pt x="12702" y="32456"/>
                    <a:pt x="13526" y="32320"/>
                    <a:pt x="14312" y="32052"/>
                  </a:cubicBezTo>
                  <a:cubicBezTo>
                    <a:pt x="14982" y="31864"/>
                    <a:pt x="15617" y="31537"/>
                    <a:pt x="16171" y="31105"/>
                  </a:cubicBezTo>
                  <a:lnTo>
                    <a:pt x="16171" y="31105"/>
                  </a:lnTo>
                  <a:cubicBezTo>
                    <a:pt x="16058" y="31192"/>
                    <a:pt x="15934" y="31258"/>
                    <a:pt x="15800" y="31314"/>
                  </a:cubicBezTo>
                  <a:cubicBezTo>
                    <a:pt x="20087" y="28576"/>
                    <a:pt x="18551" y="23349"/>
                    <a:pt x="15991" y="19658"/>
                  </a:cubicBezTo>
                  <a:cubicBezTo>
                    <a:pt x="15991" y="19646"/>
                    <a:pt x="15991" y="19646"/>
                    <a:pt x="15991" y="19634"/>
                  </a:cubicBezTo>
                  <a:cubicBezTo>
                    <a:pt x="16872" y="16920"/>
                    <a:pt x="17908" y="14205"/>
                    <a:pt x="18694" y="11443"/>
                  </a:cubicBezTo>
                  <a:cubicBezTo>
                    <a:pt x="19420" y="8883"/>
                    <a:pt x="20206" y="6228"/>
                    <a:pt x="20218" y="3573"/>
                  </a:cubicBezTo>
                  <a:cubicBezTo>
                    <a:pt x="20229" y="3454"/>
                    <a:pt x="20241" y="3335"/>
                    <a:pt x="20241" y="3215"/>
                  </a:cubicBezTo>
                  <a:cubicBezTo>
                    <a:pt x="19956" y="3180"/>
                    <a:pt x="19682" y="3073"/>
                    <a:pt x="19444" y="2906"/>
                  </a:cubicBezTo>
                  <a:cubicBezTo>
                    <a:pt x="19360" y="3644"/>
                    <a:pt x="19265" y="4382"/>
                    <a:pt x="19146" y="5109"/>
                  </a:cubicBezTo>
                  <a:cubicBezTo>
                    <a:pt x="19241" y="4263"/>
                    <a:pt x="19277" y="3394"/>
                    <a:pt x="19265" y="2537"/>
                  </a:cubicBezTo>
                  <a:cubicBezTo>
                    <a:pt x="19253" y="1858"/>
                    <a:pt x="19194" y="1132"/>
                    <a:pt x="18777" y="584"/>
                  </a:cubicBezTo>
                  <a:cubicBezTo>
                    <a:pt x="18515" y="251"/>
                    <a:pt x="18134" y="48"/>
                    <a:pt x="17705" y="25"/>
                  </a:cubicBezTo>
                  <a:cubicBezTo>
                    <a:pt x="17658" y="13"/>
                    <a:pt x="17598" y="1"/>
                    <a:pt x="17539" y="1"/>
                  </a:cubicBezTo>
                  <a:close/>
                  <a:moveTo>
                    <a:pt x="2" y="36523"/>
                  </a:moveTo>
                  <a:cubicBezTo>
                    <a:pt x="1" y="36527"/>
                    <a:pt x="1" y="36529"/>
                    <a:pt x="1" y="36529"/>
                  </a:cubicBezTo>
                  <a:cubicBezTo>
                    <a:pt x="1" y="36527"/>
                    <a:pt x="1" y="36525"/>
                    <a:pt x="2" y="36523"/>
                  </a:cubicBezTo>
                  <a:close/>
                  <a:moveTo>
                    <a:pt x="12" y="36528"/>
                  </a:moveTo>
                  <a:cubicBezTo>
                    <a:pt x="8" y="36536"/>
                    <a:pt x="4" y="36545"/>
                    <a:pt x="1" y="36553"/>
                  </a:cubicBezTo>
                  <a:cubicBezTo>
                    <a:pt x="8" y="36546"/>
                    <a:pt x="11" y="36538"/>
                    <a:pt x="12" y="36528"/>
                  </a:cubicBezTo>
                  <a:close/>
                </a:path>
              </a:pathLst>
            </a:custGeom>
            <a:solidFill>
              <a:schemeClr val="lt2"/>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5" name="Google Shape;805;p39"/>
            <p:cNvSpPr/>
            <p:nvPr/>
          </p:nvSpPr>
          <p:spPr>
            <a:xfrm>
              <a:off x="1576375" y="3107050"/>
              <a:ext cx="510500" cy="494750"/>
            </a:xfrm>
            <a:custGeom>
              <a:avLst/>
              <a:gdLst/>
              <a:ahLst/>
              <a:cxnLst/>
              <a:rect l="l" t="t" r="r" b="b"/>
              <a:pathLst>
                <a:path w="20420" h="19790" extrusionOk="0">
                  <a:moveTo>
                    <a:pt x="8326" y="0"/>
                  </a:moveTo>
                  <a:cubicBezTo>
                    <a:pt x="8285" y="0"/>
                    <a:pt x="8245" y="0"/>
                    <a:pt x="8204" y="1"/>
                  </a:cubicBezTo>
                  <a:cubicBezTo>
                    <a:pt x="4954" y="49"/>
                    <a:pt x="1965" y="2597"/>
                    <a:pt x="1656" y="5871"/>
                  </a:cubicBezTo>
                  <a:cubicBezTo>
                    <a:pt x="1382" y="8776"/>
                    <a:pt x="3215" y="10919"/>
                    <a:pt x="5251" y="12693"/>
                  </a:cubicBezTo>
                  <a:cubicBezTo>
                    <a:pt x="5561" y="12967"/>
                    <a:pt x="5870" y="13229"/>
                    <a:pt x="6168" y="13503"/>
                  </a:cubicBezTo>
                  <a:cubicBezTo>
                    <a:pt x="6382" y="13622"/>
                    <a:pt x="6442" y="13919"/>
                    <a:pt x="6287" y="14110"/>
                  </a:cubicBezTo>
                  <a:cubicBezTo>
                    <a:pt x="5787" y="15062"/>
                    <a:pt x="5430" y="16086"/>
                    <a:pt x="4454" y="16658"/>
                  </a:cubicBezTo>
                  <a:cubicBezTo>
                    <a:pt x="3632" y="17134"/>
                    <a:pt x="2691" y="17360"/>
                    <a:pt x="1846" y="17765"/>
                  </a:cubicBezTo>
                  <a:cubicBezTo>
                    <a:pt x="989" y="18182"/>
                    <a:pt x="179" y="18860"/>
                    <a:pt x="1" y="19789"/>
                  </a:cubicBezTo>
                  <a:cubicBezTo>
                    <a:pt x="644" y="18610"/>
                    <a:pt x="2060" y="18158"/>
                    <a:pt x="3346" y="17741"/>
                  </a:cubicBezTo>
                  <a:cubicBezTo>
                    <a:pt x="4620" y="17336"/>
                    <a:pt x="6025" y="16729"/>
                    <a:pt x="6454" y="15455"/>
                  </a:cubicBezTo>
                  <a:lnTo>
                    <a:pt x="6454" y="15455"/>
                  </a:lnTo>
                  <a:cubicBezTo>
                    <a:pt x="6228" y="16408"/>
                    <a:pt x="5335" y="17027"/>
                    <a:pt x="4489" y="17491"/>
                  </a:cubicBezTo>
                  <a:cubicBezTo>
                    <a:pt x="3632" y="17967"/>
                    <a:pt x="2715" y="18456"/>
                    <a:pt x="2263" y="19325"/>
                  </a:cubicBezTo>
                  <a:cubicBezTo>
                    <a:pt x="3013" y="18491"/>
                    <a:pt x="4168" y="18206"/>
                    <a:pt x="5120" y="17646"/>
                  </a:cubicBezTo>
                  <a:cubicBezTo>
                    <a:pt x="5942" y="17158"/>
                    <a:pt x="6454" y="16646"/>
                    <a:pt x="7037" y="15908"/>
                  </a:cubicBezTo>
                  <a:lnTo>
                    <a:pt x="7037" y="15908"/>
                  </a:lnTo>
                  <a:cubicBezTo>
                    <a:pt x="7013" y="16443"/>
                    <a:pt x="6918" y="16979"/>
                    <a:pt x="6763" y="17491"/>
                  </a:cubicBezTo>
                  <a:cubicBezTo>
                    <a:pt x="7228" y="16860"/>
                    <a:pt x="7561" y="16122"/>
                    <a:pt x="7716" y="15360"/>
                  </a:cubicBezTo>
                  <a:cubicBezTo>
                    <a:pt x="7740" y="15205"/>
                    <a:pt x="7787" y="15027"/>
                    <a:pt x="7930" y="14991"/>
                  </a:cubicBezTo>
                  <a:cubicBezTo>
                    <a:pt x="7948" y="14988"/>
                    <a:pt x="7967" y="14986"/>
                    <a:pt x="7986" y="14986"/>
                  </a:cubicBezTo>
                  <a:cubicBezTo>
                    <a:pt x="8043" y="14986"/>
                    <a:pt x="8103" y="15000"/>
                    <a:pt x="8156" y="15027"/>
                  </a:cubicBezTo>
                  <a:cubicBezTo>
                    <a:pt x="9327" y="15415"/>
                    <a:pt x="10626" y="15697"/>
                    <a:pt x="11908" y="15697"/>
                  </a:cubicBezTo>
                  <a:cubicBezTo>
                    <a:pt x="12870" y="15697"/>
                    <a:pt x="13822" y="15538"/>
                    <a:pt x="14705" y="15146"/>
                  </a:cubicBezTo>
                  <a:cubicBezTo>
                    <a:pt x="20420" y="12598"/>
                    <a:pt x="18693" y="6668"/>
                    <a:pt x="15824" y="2680"/>
                  </a:cubicBezTo>
                  <a:cubicBezTo>
                    <a:pt x="15538" y="2287"/>
                    <a:pt x="15253" y="1882"/>
                    <a:pt x="14848" y="1596"/>
                  </a:cubicBezTo>
                  <a:cubicBezTo>
                    <a:pt x="14455" y="1346"/>
                    <a:pt x="14038" y="1168"/>
                    <a:pt x="13586" y="1049"/>
                  </a:cubicBezTo>
                  <a:cubicBezTo>
                    <a:pt x="11874" y="513"/>
                    <a:pt x="10128" y="0"/>
                    <a:pt x="83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6" name="Google Shape;806;p39"/>
            <p:cNvSpPr/>
            <p:nvPr/>
          </p:nvSpPr>
          <p:spPr>
            <a:xfrm>
              <a:off x="1576075" y="3107050"/>
              <a:ext cx="434600" cy="494750"/>
            </a:xfrm>
            <a:custGeom>
              <a:avLst/>
              <a:gdLst/>
              <a:ahLst/>
              <a:cxnLst/>
              <a:rect l="l" t="t" r="r" b="b"/>
              <a:pathLst>
                <a:path w="17384" h="19790" extrusionOk="0">
                  <a:moveTo>
                    <a:pt x="16193" y="14336"/>
                  </a:moveTo>
                  <a:lnTo>
                    <a:pt x="16193" y="14336"/>
                  </a:lnTo>
                  <a:cubicBezTo>
                    <a:pt x="16191" y="14338"/>
                    <a:pt x="16189" y="14340"/>
                    <a:pt x="16186" y="14342"/>
                  </a:cubicBezTo>
                  <a:lnTo>
                    <a:pt x="16186" y="14342"/>
                  </a:lnTo>
                  <a:cubicBezTo>
                    <a:pt x="16189" y="14340"/>
                    <a:pt x="16191" y="14338"/>
                    <a:pt x="16193" y="14336"/>
                  </a:cubicBezTo>
                  <a:close/>
                  <a:moveTo>
                    <a:pt x="8338" y="0"/>
                  </a:moveTo>
                  <a:cubicBezTo>
                    <a:pt x="8297" y="0"/>
                    <a:pt x="8257" y="0"/>
                    <a:pt x="8216" y="1"/>
                  </a:cubicBezTo>
                  <a:cubicBezTo>
                    <a:pt x="4966" y="49"/>
                    <a:pt x="1977" y="2597"/>
                    <a:pt x="1668" y="5871"/>
                  </a:cubicBezTo>
                  <a:cubicBezTo>
                    <a:pt x="1394" y="8776"/>
                    <a:pt x="3227" y="10919"/>
                    <a:pt x="5263" y="12693"/>
                  </a:cubicBezTo>
                  <a:cubicBezTo>
                    <a:pt x="5573" y="12967"/>
                    <a:pt x="5882" y="13229"/>
                    <a:pt x="6168" y="13503"/>
                  </a:cubicBezTo>
                  <a:cubicBezTo>
                    <a:pt x="6382" y="13622"/>
                    <a:pt x="6442" y="13919"/>
                    <a:pt x="6287" y="14110"/>
                  </a:cubicBezTo>
                  <a:cubicBezTo>
                    <a:pt x="5787" y="15062"/>
                    <a:pt x="5430" y="16086"/>
                    <a:pt x="4454" y="16658"/>
                  </a:cubicBezTo>
                  <a:cubicBezTo>
                    <a:pt x="3632" y="17134"/>
                    <a:pt x="2692" y="17360"/>
                    <a:pt x="1846" y="17765"/>
                  </a:cubicBezTo>
                  <a:cubicBezTo>
                    <a:pt x="989" y="18182"/>
                    <a:pt x="167" y="18860"/>
                    <a:pt x="1" y="19789"/>
                  </a:cubicBezTo>
                  <a:cubicBezTo>
                    <a:pt x="644" y="18610"/>
                    <a:pt x="2060" y="18158"/>
                    <a:pt x="3334" y="17741"/>
                  </a:cubicBezTo>
                  <a:cubicBezTo>
                    <a:pt x="4620" y="17336"/>
                    <a:pt x="6025" y="16729"/>
                    <a:pt x="6454" y="15455"/>
                  </a:cubicBezTo>
                  <a:lnTo>
                    <a:pt x="6454" y="15455"/>
                  </a:lnTo>
                  <a:cubicBezTo>
                    <a:pt x="6228" y="16408"/>
                    <a:pt x="5335" y="17027"/>
                    <a:pt x="4489" y="17491"/>
                  </a:cubicBezTo>
                  <a:cubicBezTo>
                    <a:pt x="3632" y="17967"/>
                    <a:pt x="2715" y="18456"/>
                    <a:pt x="2263" y="19325"/>
                  </a:cubicBezTo>
                  <a:cubicBezTo>
                    <a:pt x="3013" y="18491"/>
                    <a:pt x="4168" y="18206"/>
                    <a:pt x="5120" y="17646"/>
                  </a:cubicBezTo>
                  <a:cubicBezTo>
                    <a:pt x="5942" y="17158"/>
                    <a:pt x="6454" y="16646"/>
                    <a:pt x="7037" y="15908"/>
                  </a:cubicBezTo>
                  <a:lnTo>
                    <a:pt x="7037" y="15908"/>
                  </a:lnTo>
                  <a:cubicBezTo>
                    <a:pt x="7013" y="16443"/>
                    <a:pt x="6918" y="16979"/>
                    <a:pt x="6763" y="17491"/>
                  </a:cubicBezTo>
                  <a:cubicBezTo>
                    <a:pt x="7228" y="16860"/>
                    <a:pt x="7561" y="16122"/>
                    <a:pt x="7716" y="15360"/>
                  </a:cubicBezTo>
                  <a:cubicBezTo>
                    <a:pt x="7740" y="15205"/>
                    <a:pt x="7787" y="15027"/>
                    <a:pt x="7930" y="14991"/>
                  </a:cubicBezTo>
                  <a:cubicBezTo>
                    <a:pt x="7948" y="14988"/>
                    <a:pt x="7967" y="14986"/>
                    <a:pt x="7986" y="14986"/>
                  </a:cubicBezTo>
                  <a:cubicBezTo>
                    <a:pt x="8042" y="14986"/>
                    <a:pt x="8100" y="15000"/>
                    <a:pt x="8145" y="15027"/>
                  </a:cubicBezTo>
                  <a:cubicBezTo>
                    <a:pt x="9293" y="15403"/>
                    <a:pt x="10502" y="15683"/>
                    <a:pt x="11713" y="15683"/>
                  </a:cubicBezTo>
                  <a:cubicBezTo>
                    <a:pt x="11921" y="15683"/>
                    <a:pt x="12128" y="15675"/>
                    <a:pt x="12336" y="15658"/>
                  </a:cubicBezTo>
                  <a:cubicBezTo>
                    <a:pt x="13714" y="15551"/>
                    <a:pt x="15080" y="15218"/>
                    <a:pt x="16186" y="14342"/>
                  </a:cubicBezTo>
                  <a:lnTo>
                    <a:pt x="16186" y="14342"/>
                  </a:lnTo>
                  <a:cubicBezTo>
                    <a:pt x="15748" y="14687"/>
                    <a:pt x="15062" y="14760"/>
                    <a:pt x="14443" y="14760"/>
                  </a:cubicBezTo>
                  <a:cubicBezTo>
                    <a:pt x="14219" y="14760"/>
                    <a:pt x="14004" y="14750"/>
                    <a:pt x="13812" y="14741"/>
                  </a:cubicBezTo>
                  <a:cubicBezTo>
                    <a:pt x="12871" y="14693"/>
                    <a:pt x="11966" y="14396"/>
                    <a:pt x="11169" y="13884"/>
                  </a:cubicBezTo>
                  <a:cubicBezTo>
                    <a:pt x="8871" y="12395"/>
                    <a:pt x="6430" y="7919"/>
                    <a:pt x="8252" y="5287"/>
                  </a:cubicBezTo>
                  <a:cubicBezTo>
                    <a:pt x="9145" y="4001"/>
                    <a:pt x="10716" y="3228"/>
                    <a:pt x="12264" y="3156"/>
                  </a:cubicBezTo>
                  <a:cubicBezTo>
                    <a:pt x="12363" y="3151"/>
                    <a:pt x="12464" y="3148"/>
                    <a:pt x="12568" y="3148"/>
                  </a:cubicBezTo>
                  <a:cubicBezTo>
                    <a:pt x="14250" y="3148"/>
                    <a:pt x="16509" y="3878"/>
                    <a:pt x="17384" y="5347"/>
                  </a:cubicBezTo>
                  <a:cubicBezTo>
                    <a:pt x="16955" y="4418"/>
                    <a:pt x="16431" y="3525"/>
                    <a:pt x="15836" y="2680"/>
                  </a:cubicBezTo>
                  <a:cubicBezTo>
                    <a:pt x="15550" y="2287"/>
                    <a:pt x="15265" y="1882"/>
                    <a:pt x="14860" y="1596"/>
                  </a:cubicBezTo>
                  <a:cubicBezTo>
                    <a:pt x="14467" y="1346"/>
                    <a:pt x="14050" y="1168"/>
                    <a:pt x="13598" y="1049"/>
                  </a:cubicBezTo>
                  <a:cubicBezTo>
                    <a:pt x="11886" y="513"/>
                    <a:pt x="10140" y="0"/>
                    <a:pt x="8338" y="0"/>
                  </a:cubicBezTo>
                  <a:close/>
                </a:path>
              </a:pathLst>
            </a:custGeom>
            <a:solidFill>
              <a:srgbClr val="D4400D">
                <a:alpha val="6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7" name="Google Shape;807;p39"/>
            <p:cNvSpPr/>
            <p:nvPr/>
          </p:nvSpPr>
          <p:spPr>
            <a:xfrm>
              <a:off x="1902025" y="2751325"/>
              <a:ext cx="103000" cy="402200"/>
            </a:xfrm>
            <a:custGeom>
              <a:avLst/>
              <a:gdLst/>
              <a:ahLst/>
              <a:cxnLst/>
              <a:rect l="l" t="t" r="r" b="b"/>
              <a:pathLst>
                <a:path w="4120" h="16088" extrusionOk="0">
                  <a:moveTo>
                    <a:pt x="2777" y="0"/>
                  </a:moveTo>
                  <a:cubicBezTo>
                    <a:pt x="2625" y="0"/>
                    <a:pt x="2478" y="45"/>
                    <a:pt x="2357" y="145"/>
                  </a:cubicBezTo>
                  <a:cubicBezTo>
                    <a:pt x="2905" y="4550"/>
                    <a:pt x="3429" y="9146"/>
                    <a:pt x="1965" y="13349"/>
                  </a:cubicBezTo>
                  <a:cubicBezTo>
                    <a:pt x="1670" y="14177"/>
                    <a:pt x="1057" y="15124"/>
                    <a:pt x="235" y="15124"/>
                  </a:cubicBezTo>
                  <a:cubicBezTo>
                    <a:pt x="158" y="15124"/>
                    <a:pt x="80" y="15116"/>
                    <a:pt x="0" y="15099"/>
                  </a:cubicBezTo>
                  <a:lnTo>
                    <a:pt x="0" y="15099"/>
                  </a:lnTo>
                  <a:cubicBezTo>
                    <a:pt x="274" y="15421"/>
                    <a:pt x="583" y="15694"/>
                    <a:pt x="929" y="15944"/>
                  </a:cubicBezTo>
                  <a:cubicBezTo>
                    <a:pt x="1036" y="16028"/>
                    <a:pt x="1167" y="16075"/>
                    <a:pt x="1298" y="16087"/>
                  </a:cubicBezTo>
                  <a:cubicBezTo>
                    <a:pt x="1488" y="16087"/>
                    <a:pt x="1643" y="15933"/>
                    <a:pt x="1762" y="15778"/>
                  </a:cubicBezTo>
                  <a:cubicBezTo>
                    <a:pt x="2834" y="14420"/>
                    <a:pt x="3239" y="12658"/>
                    <a:pt x="3500" y="10956"/>
                  </a:cubicBezTo>
                  <a:cubicBezTo>
                    <a:pt x="3989" y="7884"/>
                    <a:pt x="4120" y="4765"/>
                    <a:pt x="3881" y="1669"/>
                  </a:cubicBezTo>
                  <a:cubicBezTo>
                    <a:pt x="3858" y="1216"/>
                    <a:pt x="3798" y="752"/>
                    <a:pt x="3536" y="395"/>
                  </a:cubicBezTo>
                  <a:cubicBezTo>
                    <a:pt x="3358" y="155"/>
                    <a:pt x="3059"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8" name="Google Shape;808;p39"/>
            <p:cNvSpPr/>
            <p:nvPr/>
          </p:nvSpPr>
          <p:spPr>
            <a:xfrm>
              <a:off x="1919875" y="2689225"/>
              <a:ext cx="139325" cy="490775"/>
            </a:xfrm>
            <a:custGeom>
              <a:avLst/>
              <a:gdLst/>
              <a:ahLst/>
              <a:cxnLst/>
              <a:rect l="l" t="t" r="r" b="b"/>
              <a:pathLst>
                <a:path w="5573" h="19631" extrusionOk="0">
                  <a:moveTo>
                    <a:pt x="3920" y="1"/>
                  </a:moveTo>
                  <a:cubicBezTo>
                    <a:pt x="3676" y="1"/>
                    <a:pt x="3443" y="77"/>
                    <a:pt x="3263" y="248"/>
                  </a:cubicBezTo>
                  <a:cubicBezTo>
                    <a:pt x="3894" y="5367"/>
                    <a:pt x="3251" y="10558"/>
                    <a:pt x="1370" y="15369"/>
                  </a:cubicBezTo>
                  <a:cubicBezTo>
                    <a:pt x="1060" y="16154"/>
                    <a:pt x="512" y="16976"/>
                    <a:pt x="298" y="17797"/>
                  </a:cubicBezTo>
                  <a:cubicBezTo>
                    <a:pt x="0" y="18881"/>
                    <a:pt x="1048" y="19286"/>
                    <a:pt x="1858" y="19631"/>
                  </a:cubicBezTo>
                  <a:lnTo>
                    <a:pt x="1870" y="19619"/>
                  </a:lnTo>
                  <a:cubicBezTo>
                    <a:pt x="2941" y="16392"/>
                    <a:pt x="3858" y="13106"/>
                    <a:pt x="4596" y="9773"/>
                  </a:cubicBezTo>
                  <a:cubicBezTo>
                    <a:pt x="5132" y="7391"/>
                    <a:pt x="5573" y="4963"/>
                    <a:pt x="5537" y="2522"/>
                  </a:cubicBezTo>
                  <a:cubicBezTo>
                    <a:pt x="5525" y="1831"/>
                    <a:pt x="5453" y="1105"/>
                    <a:pt x="5049" y="569"/>
                  </a:cubicBezTo>
                  <a:cubicBezTo>
                    <a:pt x="4785" y="223"/>
                    <a:pt x="4337" y="1"/>
                    <a:pt x="3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9" name="Google Shape;809;p39"/>
            <p:cNvSpPr/>
            <p:nvPr/>
          </p:nvSpPr>
          <p:spPr>
            <a:xfrm>
              <a:off x="1906475" y="2761475"/>
              <a:ext cx="175950" cy="422700"/>
            </a:xfrm>
            <a:custGeom>
              <a:avLst/>
              <a:gdLst/>
              <a:ahLst/>
              <a:cxnLst/>
              <a:rect l="l" t="t" r="r" b="b"/>
              <a:pathLst>
                <a:path w="7038" h="16908" extrusionOk="0">
                  <a:moveTo>
                    <a:pt x="6251" y="1"/>
                  </a:moveTo>
                  <a:cubicBezTo>
                    <a:pt x="5787" y="4156"/>
                    <a:pt x="4704" y="8216"/>
                    <a:pt x="3025" y="12050"/>
                  </a:cubicBezTo>
                  <a:cubicBezTo>
                    <a:pt x="2727" y="12705"/>
                    <a:pt x="2418" y="13372"/>
                    <a:pt x="1929" y="13907"/>
                  </a:cubicBezTo>
                  <a:cubicBezTo>
                    <a:pt x="1465" y="14394"/>
                    <a:pt x="826" y="14747"/>
                    <a:pt x="155" y="14747"/>
                  </a:cubicBezTo>
                  <a:cubicBezTo>
                    <a:pt x="104" y="14747"/>
                    <a:pt x="52" y="14745"/>
                    <a:pt x="1" y="14741"/>
                  </a:cubicBezTo>
                  <a:lnTo>
                    <a:pt x="1" y="14741"/>
                  </a:lnTo>
                  <a:cubicBezTo>
                    <a:pt x="382" y="15919"/>
                    <a:pt x="1441" y="16777"/>
                    <a:pt x="2680" y="16908"/>
                  </a:cubicBezTo>
                  <a:lnTo>
                    <a:pt x="4239" y="12217"/>
                  </a:lnTo>
                  <a:cubicBezTo>
                    <a:pt x="5513" y="8323"/>
                    <a:pt x="6811" y="4370"/>
                    <a:pt x="7037" y="287"/>
                  </a:cubicBezTo>
                  <a:cubicBezTo>
                    <a:pt x="6763" y="251"/>
                    <a:pt x="6490" y="156"/>
                    <a:pt x="62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0" name="Google Shape;810;p39"/>
            <p:cNvSpPr/>
            <p:nvPr/>
          </p:nvSpPr>
          <p:spPr>
            <a:xfrm>
              <a:off x="1912425" y="2688550"/>
              <a:ext cx="143800" cy="454175"/>
            </a:xfrm>
            <a:custGeom>
              <a:avLst/>
              <a:gdLst/>
              <a:ahLst/>
              <a:cxnLst/>
              <a:rect l="l" t="t" r="r" b="b"/>
              <a:pathLst>
                <a:path w="5752" h="18167" extrusionOk="0">
                  <a:moveTo>
                    <a:pt x="4097" y="1"/>
                  </a:moveTo>
                  <a:cubicBezTo>
                    <a:pt x="4680" y="1953"/>
                    <a:pt x="4739" y="4025"/>
                    <a:pt x="4501" y="6049"/>
                  </a:cubicBezTo>
                  <a:cubicBezTo>
                    <a:pt x="4263" y="8073"/>
                    <a:pt x="3739" y="10050"/>
                    <a:pt x="3144" y="11990"/>
                  </a:cubicBezTo>
                  <a:cubicBezTo>
                    <a:pt x="2858" y="12907"/>
                    <a:pt x="2561" y="13824"/>
                    <a:pt x="2251" y="14729"/>
                  </a:cubicBezTo>
                  <a:cubicBezTo>
                    <a:pt x="1822" y="15979"/>
                    <a:pt x="1370" y="17360"/>
                    <a:pt x="1" y="17836"/>
                  </a:cubicBezTo>
                  <a:cubicBezTo>
                    <a:pt x="393" y="17908"/>
                    <a:pt x="559" y="18166"/>
                    <a:pt x="887" y="18166"/>
                  </a:cubicBezTo>
                  <a:cubicBezTo>
                    <a:pt x="997" y="18166"/>
                    <a:pt x="1125" y="18137"/>
                    <a:pt x="1287" y="18063"/>
                  </a:cubicBezTo>
                  <a:cubicBezTo>
                    <a:pt x="1787" y="17813"/>
                    <a:pt x="2203" y="17396"/>
                    <a:pt x="2477" y="16896"/>
                  </a:cubicBezTo>
                  <a:cubicBezTo>
                    <a:pt x="3168" y="15681"/>
                    <a:pt x="3585" y="14110"/>
                    <a:pt x="3906" y="12752"/>
                  </a:cubicBezTo>
                  <a:cubicBezTo>
                    <a:pt x="4156" y="11669"/>
                    <a:pt x="4525" y="10609"/>
                    <a:pt x="4775" y="9526"/>
                  </a:cubicBezTo>
                  <a:cubicBezTo>
                    <a:pt x="5287" y="7323"/>
                    <a:pt x="5751" y="5085"/>
                    <a:pt x="5751" y="2823"/>
                  </a:cubicBezTo>
                  <a:cubicBezTo>
                    <a:pt x="5751" y="2215"/>
                    <a:pt x="5716" y="1584"/>
                    <a:pt x="5466" y="1049"/>
                  </a:cubicBezTo>
                  <a:cubicBezTo>
                    <a:pt x="5216" y="501"/>
                    <a:pt x="4692" y="37"/>
                    <a:pt x="40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1" name="Google Shape;811;p39"/>
            <p:cNvSpPr/>
            <p:nvPr/>
          </p:nvSpPr>
          <p:spPr>
            <a:xfrm>
              <a:off x="1964525" y="2751000"/>
              <a:ext cx="41400" cy="235250"/>
            </a:xfrm>
            <a:custGeom>
              <a:avLst/>
              <a:gdLst/>
              <a:ahLst/>
              <a:cxnLst/>
              <a:rect l="l" t="t" r="r" b="b"/>
              <a:pathLst>
                <a:path w="1656" h="9410" extrusionOk="0">
                  <a:moveTo>
                    <a:pt x="70" y="0"/>
                  </a:moveTo>
                  <a:cubicBezTo>
                    <a:pt x="47" y="0"/>
                    <a:pt x="24" y="1"/>
                    <a:pt x="0" y="3"/>
                  </a:cubicBezTo>
                  <a:cubicBezTo>
                    <a:pt x="1" y="3"/>
                    <a:pt x="3" y="3"/>
                    <a:pt x="4" y="3"/>
                  </a:cubicBezTo>
                  <a:cubicBezTo>
                    <a:pt x="289" y="3"/>
                    <a:pt x="715" y="3052"/>
                    <a:pt x="750" y="3373"/>
                  </a:cubicBezTo>
                  <a:cubicBezTo>
                    <a:pt x="870" y="4456"/>
                    <a:pt x="917" y="5551"/>
                    <a:pt x="858" y="6647"/>
                  </a:cubicBezTo>
                  <a:cubicBezTo>
                    <a:pt x="810" y="7564"/>
                    <a:pt x="739" y="8492"/>
                    <a:pt x="667" y="9409"/>
                  </a:cubicBezTo>
                  <a:cubicBezTo>
                    <a:pt x="953" y="8218"/>
                    <a:pt x="1274" y="6980"/>
                    <a:pt x="1465" y="5778"/>
                  </a:cubicBezTo>
                  <a:cubicBezTo>
                    <a:pt x="1655" y="4539"/>
                    <a:pt x="1524" y="3134"/>
                    <a:pt x="1381" y="1884"/>
                  </a:cubicBezTo>
                  <a:cubicBezTo>
                    <a:pt x="1334" y="1456"/>
                    <a:pt x="1274" y="1015"/>
                    <a:pt x="1048" y="646"/>
                  </a:cubicBezTo>
                  <a:cubicBezTo>
                    <a:pt x="846" y="286"/>
                    <a:pt x="473" y="0"/>
                    <a:pt x="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2" name="Google Shape;812;p39"/>
            <p:cNvSpPr/>
            <p:nvPr/>
          </p:nvSpPr>
          <p:spPr>
            <a:xfrm>
              <a:off x="1901125" y="2768100"/>
              <a:ext cx="182175" cy="415850"/>
            </a:xfrm>
            <a:custGeom>
              <a:avLst/>
              <a:gdLst/>
              <a:ahLst/>
              <a:cxnLst/>
              <a:rect l="l" t="t" r="r" b="b"/>
              <a:pathLst>
                <a:path w="7287" h="16634" extrusionOk="0">
                  <a:moveTo>
                    <a:pt x="7102" y="1"/>
                  </a:moveTo>
                  <a:cubicBezTo>
                    <a:pt x="7058" y="1"/>
                    <a:pt x="7013" y="16"/>
                    <a:pt x="6977" y="45"/>
                  </a:cubicBezTo>
                  <a:cubicBezTo>
                    <a:pt x="6846" y="1486"/>
                    <a:pt x="6477" y="2915"/>
                    <a:pt x="6096" y="4320"/>
                  </a:cubicBezTo>
                  <a:lnTo>
                    <a:pt x="4453" y="10499"/>
                  </a:lnTo>
                  <a:cubicBezTo>
                    <a:pt x="4227" y="11332"/>
                    <a:pt x="3929" y="12118"/>
                    <a:pt x="3739" y="12952"/>
                  </a:cubicBezTo>
                  <a:cubicBezTo>
                    <a:pt x="3596" y="13559"/>
                    <a:pt x="3382" y="14142"/>
                    <a:pt x="3108" y="14702"/>
                  </a:cubicBezTo>
                  <a:cubicBezTo>
                    <a:pt x="2894" y="15154"/>
                    <a:pt x="2941" y="15726"/>
                    <a:pt x="2310" y="15845"/>
                  </a:cubicBezTo>
                  <a:cubicBezTo>
                    <a:pt x="2257" y="15852"/>
                    <a:pt x="2203" y="15855"/>
                    <a:pt x="2149" y="15855"/>
                  </a:cubicBezTo>
                  <a:cubicBezTo>
                    <a:pt x="1832" y="15855"/>
                    <a:pt x="1519" y="15737"/>
                    <a:pt x="1274" y="15523"/>
                  </a:cubicBezTo>
                  <a:cubicBezTo>
                    <a:pt x="1000" y="15273"/>
                    <a:pt x="750" y="15000"/>
                    <a:pt x="548" y="14678"/>
                  </a:cubicBezTo>
                  <a:cubicBezTo>
                    <a:pt x="500" y="14607"/>
                    <a:pt x="441" y="14535"/>
                    <a:pt x="358" y="14488"/>
                  </a:cubicBezTo>
                  <a:cubicBezTo>
                    <a:pt x="316" y="14453"/>
                    <a:pt x="262" y="14434"/>
                    <a:pt x="208" y="14434"/>
                  </a:cubicBezTo>
                  <a:cubicBezTo>
                    <a:pt x="169" y="14434"/>
                    <a:pt x="130" y="14444"/>
                    <a:pt x="96" y="14464"/>
                  </a:cubicBezTo>
                  <a:cubicBezTo>
                    <a:pt x="0" y="14523"/>
                    <a:pt x="941" y="15726"/>
                    <a:pt x="1048" y="15809"/>
                  </a:cubicBezTo>
                  <a:cubicBezTo>
                    <a:pt x="1326" y="16077"/>
                    <a:pt x="2099" y="16634"/>
                    <a:pt x="2638" y="16634"/>
                  </a:cubicBezTo>
                  <a:cubicBezTo>
                    <a:pt x="2747" y="16634"/>
                    <a:pt x="2846" y="16611"/>
                    <a:pt x="2929" y="16559"/>
                  </a:cubicBezTo>
                  <a:cubicBezTo>
                    <a:pt x="2965" y="16524"/>
                    <a:pt x="3001" y="16488"/>
                    <a:pt x="3001" y="16440"/>
                  </a:cubicBezTo>
                  <a:cubicBezTo>
                    <a:pt x="3882" y="13726"/>
                    <a:pt x="4918" y="11011"/>
                    <a:pt x="5703" y="8249"/>
                  </a:cubicBezTo>
                  <a:cubicBezTo>
                    <a:pt x="6465" y="5582"/>
                    <a:pt x="7287" y="2820"/>
                    <a:pt x="7227" y="45"/>
                  </a:cubicBezTo>
                  <a:cubicBezTo>
                    <a:pt x="7192" y="16"/>
                    <a:pt x="7147" y="1"/>
                    <a:pt x="71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3" name="Google Shape;813;p39"/>
            <p:cNvSpPr/>
            <p:nvPr/>
          </p:nvSpPr>
          <p:spPr>
            <a:xfrm>
              <a:off x="1648700" y="3260350"/>
              <a:ext cx="20275" cy="47050"/>
            </a:xfrm>
            <a:custGeom>
              <a:avLst/>
              <a:gdLst/>
              <a:ahLst/>
              <a:cxnLst/>
              <a:rect l="l" t="t" r="r" b="b"/>
              <a:pathLst>
                <a:path w="811" h="1882" extrusionOk="0">
                  <a:moveTo>
                    <a:pt x="275" y="1"/>
                  </a:moveTo>
                  <a:cubicBezTo>
                    <a:pt x="1" y="405"/>
                    <a:pt x="25" y="894"/>
                    <a:pt x="191" y="1322"/>
                  </a:cubicBezTo>
                  <a:cubicBezTo>
                    <a:pt x="298" y="1596"/>
                    <a:pt x="525" y="1810"/>
                    <a:pt x="810" y="1882"/>
                  </a:cubicBezTo>
                  <a:cubicBezTo>
                    <a:pt x="537" y="1263"/>
                    <a:pt x="310" y="679"/>
                    <a:pt x="275"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4" name="Google Shape;814;p39"/>
            <p:cNvSpPr/>
            <p:nvPr/>
          </p:nvSpPr>
          <p:spPr>
            <a:xfrm>
              <a:off x="1688600" y="3208225"/>
              <a:ext cx="25625" cy="30125"/>
            </a:xfrm>
            <a:custGeom>
              <a:avLst/>
              <a:gdLst/>
              <a:ahLst/>
              <a:cxnLst/>
              <a:rect l="l" t="t" r="r" b="b"/>
              <a:pathLst>
                <a:path w="1025" h="1205" extrusionOk="0">
                  <a:moveTo>
                    <a:pt x="712" y="0"/>
                  </a:moveTo>
                  <a:cubicBezTo>
                    <a:pt x="543" y="0"/>
                    <a:pt x="361" y="92"/>
                    <a:pt x="250" y="216"/>
                  </a:cubicBezTo>
                  <a:cubicBezTo>
                    <a:pt x="24" y="466"/>
                    <a:pt x="0" y="895"/>
                    <a:pt x="72" y="1205"/>
                  </a:cubicBezTo>
                  <a:cubicBezTo>
                    <a:pt x="298" y="776"/>
                    <a:pt x="619" y="419"/>
                    <a:pt x="1024" y="169"/>
                  </a:cubicBezTo>
                  <a:cubicBezTo>
                    <a:pt x="949" y="49"/>
                    <a:pt x="834" y="0"/>
                    <a:pt x="712"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5" name="Google Shape;815;p39"/>
            <p:cNvSpPr/>
            <p:nvPr/>
          </p:nvSpPr>
          <p:spPr>
            <a:xfrm>
              <a:off x="1668050" y="3161150"/>
              <a:ext cx="21750" cy="24825"/>
            </a:xfrm>
            <a:custGeom>
              <a:avLst/>
              <a:gdLst/>
              <a:ahLst/>
              <a:cxnLst/>
              <a:rect l="l" t="t" r="r" b="b"/>
              <a:pathLst>
                <a:path w="870" h="993" extrusionOk="0">
                  <a:moveTo>
                    <a:pt x="79" y="1"/>
                  </a:moveTo>
                  <a:cubicBezTo>
                    <a:pt x="57" y="1"/>
                    <a:pt x="39" y="2"/>
                    <a:pt x="25" y="4"/>
                  </a:cubicBezTo>
                  <a:cubicBezTo>
                    <a:pt x="1" y="337"/>
                    <a:pt x="120" y="659"/>
                    <a:pt x="156" y="992"/>
                  </a:cubicBezTo>
                  <a:cubicBezTo>
                    <a:pt x="263" y="742"/>
                    <a:pt x="453" y="540"/>
                    <a:pt x="703" y="421"/>
                  </a:cubicBezTo>
                  <a:cubicBezTo>
                    <a:pt x="775" y="397"/>
                    <a:pt x="870" y="337"/>
                    <a:pt x="834" y="254"/>
                  </a:cubicBezTo>
                  <a:cubicBezTo>
                    <a:pt x="780" y="103"/>
                    <a:pt x="286" y="1"/>
                    <a:pt x="79"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6" name="Google Shape;816;p39"/>
            <p:cNvSpPr/>
            <p:nvPr/>
          </p:nvSpPr>
          <p:spPr>
            <a:xfrm>
              <a:off x="1760025" y="3149925"/>
              <a:ext cx="32775" cy="16025"/>
            </a:xfrm>
            <a:custGeom>
              <a:avLst/>
              <a:gdLst/>
              <a:ahLst/>
              <a:cxnLst/>
              <a:rect l="l" t="t" r="r" b="b"/>
              <a:pathLst>
                <a:path w="1311" h="641" extrusionOk="0">
                  <a:moveTo>
                    <a:pt x="1310" y="0"/>
                  </a:moveTo>
                  <a:lnTo>
                    <a:pt x="1310" y="0"/>
                  </a:lnTo>
                  <a:cubicBezTo>
                    <a:pt x="834" y="48"/>
                    <a:pt x="406" y="274"/>
                    <a:pt x="1" y="501"/>
                  </a:cubicBezTo>
                  <a:cubicBezTo>
                    <a:pt x="17" y="492"/>
                    <a:pt x="36" y="488"/>
                    <a:pt x="57" y="488"/>
                  </a:cubicBezTo>
                  <a:cubicBezTo>
                    <a:pt x="193" y="488"/>
                    <a:pt x="425" y="640"/>
                    <a:pt x="592" y="640"/>
                  </a:cubicBezTo>
                  <a:cubicBezTo>
                    <a:pt x="615" y="640"/>
                    <a:pt x="636" y="638"/>
                    <a:pt x="656" y="631"/>
                  </a:cubicBezTo>
                  <a:cubicBezTo>
                    <a:pt x="715" y="608"/>
                    <a:pt x="763" y="572"/>
                    <a:pt x="810" y="524"/>
                  </a:cubicBezTo>
                  <a:cubicBezTo>
                    <a:pt x="989" y="381"/>
                    <a:pt x="1179" y="120"/>
                    <a:pt x="1310"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7" name="Google Shape;817;p39"/>
            <p:cNvSpPr/>
            <p:nvPr/>
          </p:nvSpPr>
          <p:spPr>
            <a:xfrm>
              <a:off x="1576675" y="3461275"/>
              <a:ext cx="169100" cy="141400"/>
            </a:xfrm>
            <a:custGeom>
              <a:avLst/>
              <a:gdLst/>
              <a:ahLst/>
              <a:cxnLst/>
              <a:rect l="l" t="t" r="r" b="b"/>
              <a:pathLst>
                <a:path w="6764" h="5656" extrusionOk="0">
                  <a:moveTo>
                    <a:pt x="6763" y="0"/>
                  </a:moveTo>
                  <a:lnTo>
                    <a:pt x="6763" y="0"/>
                  </a:lnTo>
                  <a:cubicBezTo>
                    <a:pt x="6478" y="619"/>
                    <a:pt x="6180" y="1262"/>
                    <a:pt x="5727" y="1762"/>
                  </a:cubicBezTo>
                  <a:cubicBezTo>
                    <a:pt x="5525" y="2001"/>
                    <a:pt x="5287" y="2191"/>
                    <a:pt x="5025" y="2358"/>
                  </a:cubicBezTo>
                  <a:cubicBezTo>
                    <a:pt x="4703" y="2560"/>
                    <a:pt x="4370" y="2727"/>
                    <a:pt x="4013" y="2858"/>
                  </a:cubicBezTo>
                  <a:lnTo>
                    <a:pt x="2108" y="3679"/>
                  </a:lnTo>
                  <a:cubicBezTo>
                    <a:pt x="1191" y="4072"/>
                    <a:pt x="155" y="4537"/>
                    <a:pt x="1" y="5656"/>
                  </a:cubicBezTo>
                  <a:cubicBezTo>
                    <a:pt x="120" y="5394"/>
                    <a:pt x="286" y="5156"/>
                    <a:pt x="489" y="4953"/>
                  </a:cubicBezTo>
                  <a:cubicBezTo>
                    <a:pt x="893" y="4549"/>
                    <a:pt x="1441" y="4299"/>
                    <a:pt x="1977" y="4060"/>
                  </a:cubicBezTo>
                  <a:cubicBezTo>
                    <a:pt x="2191" y="3965"/>
                    <a:pt x="2406" y="3870"/>
                    <a:pt x="2632" y="3787"/>
                  </a:cubicBezTo>
                  <a:cubicBezTo>
                    <a:pt x="3084" y="3620"/>
                    <a:pt x="3572" y="3525"/>
                    <a:pt x="4025" y="3346"/>
                  </a:cubicBezTo>
                  <a:cubicBezTo>
                    <a:pt x="4418" y="3191"/>
                    <a:pt x="4799" y="2989"/>
                    <a:pt x="5156" y="2751"/>
                  </a:cubicBezTo>
                  <a:cubicBezTo>
                    <a:pt x="6073" y="2108"/>
                    <a:pt x="6656" y="1108"/>
                    <a:pt x="6763"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8" name="Google Shape;818;p39"/>
            <p:cNvSpPr/>
            <p:nvPr/>
          </p:nvSpPr>
          <p:spPr>
            <a:xfrm>
              <a:off x="1632625" y="3476450"/>
              <a:ext cx="129800" cy="114325"/>
            </a:xfrm>
            <a:custGeom>
              <a:avLst/>
              <a:gdLst/>
              <a:ahLst/>
              <a:cxnLst/>
              <a:rect l="l" t="t" r="r" b="b"/>
              <a:pathLst>
                <a:path w="5192" h="4573" extrusionOk="0">
                  <a:moveTo>
                    <a:pt x="5037" y="1"/>
                  </a:moveTo>
                  <a:lnTo>
                    <a:pt x="5037" y="1"/>
                  </a:lnTo>
                  <a:cubicBezTo>
                    <a:pt x="4621" y="858"/>
                    <a:pt x="4049" y="1667"/>
                    <a:pt x="3263" y="2215"/>
                  </a:cubicBezTo>
                  <a:cubicBezTo>
                    <a:pt x="2644" y="2668"/>
                    <a:pt x="1930" y="2965"/>
                    <a:pt x="1275" y="3358"/>
                  </a:cubicBezTo>
                  <a:cubicBezTo>
                    <a:pt x="727" y="3608"/>
                    <a:pt x="287" y="4037"/>
                    <a:pt x="1" y="4573"/>
                  </a:cubicBezTo>
                  <a:cubicBezTo>
                    <a:pt x="108" y="4382"/>
                    <a:pt x="406" y="4203"/>
                    <a:pt x="584" y="4073"/>
                  </a:cubicBezTo>
                  <a:cubicBezTo>
                    <a:pt x="799" y="3906"/>
                    <a:pt x="1025" y="3763"/>
                    <a:pt x="1263" y="3644"/>
                  </a:cubicBezTo>
                  <a:cubicBezTo>
                    <a:pt x="1501" y="3513"/>
                    <a:pt x="1751" y="3441"/>
                    <a:pt x="1977" y="3322"/>
                  </a:cubicBezTo>
                  <a:cubicBezTo>
                    <a:pt x="2251" y="3191"/>
                    <a:pt x="2525" y="3060"/>
                    <a:pt x="2787" y="2906"/>
                  </a:cubicBezTo>
                  <a:cubicBezTo>
                    <a:pt x="3168" y="2691"/>
                    <a:pt x="3525" y="2441"/>
                    <a:pt x="3859" y="2168"/>
                  </a:cubicBezTo>
                  <a:cubicBezTo>
                    <a:pt x="4204" y="1882"/>
                    <a:pt x="4490" y="1477"/>
                    <a:pt x="4763" y="1120"/>
                  </a:cubicBezTo>
                  <a:lnTo>
                    <a:pt x="4763" y="1120"/>
                  </a:lnTo>
                  <a:cubicBezTo>
                    <a:pt x="4728" y="1656"/>
                    <a:pt x="4644" y="2179"/>
                    <a:pt x="4513" y="2703"/>
                  </a:cubicBezTo>
                  <a:lnTo>
                    <a:pt x="4930" y="2060"/>
                  </a:lnTo>
                  <a:cubicBezTo>
                    <a:pt x="5192" y="1644"/>
                    <a:pt x="5192" y="1215"/>
                    <a:pt x="5192" y="739"/>
                  </a:cubicBezTo>
                  <a:cubicBezTo>
                    <a:pt x="5192" y="691"/>
                    <a:pt x="5180" y="632"/>
                    <a:pt x="5180" y="584"/>
                  </a:cubicBezTo>
                  <a:lnTo>
                    <a:pt x="4954" y="1144"/>
                  </a:lnTo>
                  <a:cubicBezTo>
                    <a:pt x="4847" y="751"/>
                    <a:pt x="4942" y="393"/>
                    <a:pt x="5037"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19" name="Google Shape;819;p39"/>
          <p:cNvGrpSpPr/>
          <p:nvPr/>
        </p:nvGrpSpPr>
        <p:grpSpPr>
          <a:xfrm>
            <a:off x="3128008" y="4184499"/>
            <a:ext cx="3162094" cy="723102"/>
            <a:chOff x="2280025" y="3853575"/>
            <a:chExt cx="1731800" cy="396025"/>
          </a:xfrm>
        </p:grpSpPr>
        <p:sp>
          <p:nvSpPr>
            <p:cNvPr id="820" name="Google Shape;820;p39"/>
            <p:cNvSpPr/>
            <p:nvPr/>
          </p:nvSpPr>
          <p:spPr>
            <a:xfrm>
              <a:off x="2281225" y="3853575"/>
              <a:ext cx="1730300" cy="394550"/>
            </a:xfrm>
            <a:custGeom>
              <a:avLst/>
              <a:gdLst/>
              <a:ahLst/>
              <a:cxnLst/>
              <a:rect l="l" t="t" r="r" b="b"/>
              <a:pathLst>
                <a:path w="69212" h="15782" extrusionOk="0">
                  <a:moveTo>
                    <a:pt x="41922" y="4370"/>
                  </a:moveTo>
                  <a:cubicBezTo>
                    <a:pt x="41907" y="4385"/>
                    <a:pt x="41891" y="4400"/>
                    <a:pt x="41876" y="4415"/>
                  </a:cubicBezTo>
                  <a:lnTo>
                    <a:pt x="41876" y="4415"/>
                  </a:lnTo>
                  <a:cubicBezTo>
                    <a:pt x="41892" y="4401"/>
                    <a:pt x="41907" y="4386"/>
                    <a:pt x="41922" y="4370"/>
                  </a:cubicBezTo>
                  <a:close/>
                  <a:moveTo>
                    <a:pt x="52293" y="5906"/>
                  </a:moveTo>
                  <a:lnTo>
                    <a:pt x="51757" y="6156"/>
                  </a:lnTo>
                  <a:cubicBezTo>
                    <a:pt x="51483" y="6275"/>
                    <a:pt x="51209" y="6382"/>
                    <a:pt x="50924" y="6490"/>
                  </a:cubicBezTo>
                  <a:cubicBezTo>
                    <a:pt x="50745" y="6299"/>
                    <a:pt x="50519" y="6168"/>
                    <a:pt x="50269" y="6120"/>
                  </a:cubicBezTo>
                  <a:cubicBezTo>
                    <a:pt x="50185" y="6097"/>
                    <a:pt x="50114" y="6085"/>
                    <a:pt x="50042" y="6085"/>
                  </a:cubicBezTo>
                  <a:cubicBezTo>
                    <a:pt x="49900" y="6049"/>
                    <a:pt x="49757" y="6037"/>
                    <a:pt x="49614" y="6013"/>
                  </a:cubicBezTo>
                  <a:lnTo>
                    <a:pt x="49614" y="6013"/>
                  </a:lnTo>
                  <a:cubicBezTo>
                    <a:pt x="49941" y="6063"/>
                    <a:pt x="50269" y="6088"/>
                    <a:pt x="50596" y="6088"/>
                  </a:cubicBezTo>
                  <a:cubicBezTo>
                    <a:pt x="50662" y="6088"/>
                    <a:pt x="50727" y="6087"/>
                    <a:pt x="50793" y="6085"/>
                  </a:cubicBezTo>
                  <a:cubicBezTo>
                    <a:pt x="50907" y="6106"/>
                    <a:pt x="51022" y="6115"/>
                    <a:pt x="51137" y="6115"/>
                  </a:cubicBezTo>
                  <a:cubicBezTo>
                    <a:pt x="51284" y="6115"/>
                    <a:pt x="51431" y="6100"/>
                    <a:pt x="51578" y="6073"/>
                  </a:cubicBezTo>
                  <a:cubicBezTo>
                    <a:pt x="51817" y="6013"/>
                    <a:pt x="52055" y="5966"/>
                    <a:pt x="52293" y="5906"/>
                  </a:cubicBezTo>
                  <a:close/>
                  <a:moveTo>
                    <a:pt x="48197" y="6871"/>
                  </a:moveTo>
                  <a:lnTo>
                    <a:pt x="48197" y="6871"/>
                  </a:lnTo>
                  <a:cubicBezTo>
                    <a:pt x="48186" y="6878"/>
                    <a:pt x="48176" y="6886"/>
                    <a:pt x="48165" y="6893"/>
                  </a:cubicBezTo>
                  <a:lnTo>
                    <a:pt x="48165" y="6893"/>
                  </a:lnTo>
                  <a:cubicBezTo>
                    <a:pt x="48176" y="6886"/>
                    <a:pt x="48186" y="6879"/>
                    <a:pt x="48197" y="6871"/>
                  </a:cubicBezTo>
                  <a:close/>
                  <a:moveTo>
                    <a:pt x="47925" y="6778"/>
                  </a:moveTo>
                  <a:cubicBezTo>
                    <a:pt x="48182" y="6778"/>
                    <a:pt x="48439" y="6793"/>
                    <a:pt x="48697" y="6823"/>
                  </a:cubicBezTo>
                  <a:cubicBezTo>
                    <a:pt x="48804" y="6835"/>
                    <a:pt x="48899" y="6847"/>
                    <a:pt x="48995" y="6859"/>
                  </a:cubicBezTo>
                  <a:cubicBezTo>
                    <a:pt x="49054" y="6859"/>
                    <a:pt x="49126" y="6871"/>
                    <a:pt x="49185" y="6871"/>
                  </a:cubicBezTo>
                  <a:cubicBezTo>
                    <a:pt x="49352" y="6882"/>
                    <a:pt x="49519" y="6894"/>
                    <a:pt x="49685" y="6894"/>
                  </a:cubicBezTo>
                  <a:cubicBezTo>
                    <a:pt x="49269" y="7013"/>
                    <a:pt x="48828" y="7097"/>
                    <a:pt x="48388" y="7180"/>
                  </a:cubicBezTo>
                  <a:cubicBezTo>
                    <a:pt x="48245" y="7133"/>
                    <a:pt x="48102" y="7085"/>
                    <a:pt x="47959" y="7037"/>
                  </a:cubicBezTo>
                  <a:cubicBezTo>
                    <a:pt x="48031" y="6985"/>
                    <a:pt x="48095" y="6943"/>
                    <a:pt x="48165" y="6893"/>
                  </a:cubicBezTo>
                  <a:lnTo>
                    <a:pt x="48165" y="6893"/>
                  </a:lnTo>
                  <a:cubicBezTo>
                    <a:pt x="48080" y="6950"/>
                    <a:pt x="47995" y="6982"/>
                    <a:pt x="47899" y="7013"/>
                  </a:cubicBezTo>
                  <a:cubicBezTo>
                    <a:pt x="47554" y="6930"/>
                    <a:pt x="47209" y="6871"/>
                    <a:pt x="46852" y="6871"/>
                  </a:cubicBezTo>
                  <a:cubicBezTo>
                    <a:pt x="47206" y="6808"/>
                    <a:pt x="47565" y="6778"/>
                    <a:pt x="47925" y="6778"/>
                  </a:cubicBezTo>
                  <a:close/>
                  <a:moveTo>
                    <a:pt x="54734" y="8037"/>
                  </a:moveTo>
                  <a:lnTo>
                    <a:pt x="54698" y="8049"/>
                  </a:lnTo>
                  <a:cubicBezTo>
                    <a:pt x="54603" y="8085"/>
                    <a:pt x="54519" y="8133"/>
                    <a:pt x="54424" y="8180"/>
                  </a:cubicBezTo>
                  <a:cubicBezTo>
                    <a:pt x="54269" y="8168"/>
                    <a:pt x="54114" y="8156"/>
                    <a:pt x="53960" y="8156"/>
                  </a:cubicBezTo>
                  <a:cubicBezTo>
                    <a:pt x="53983" y="8133"/>
                    <a:pt x="54007" y="8121"/>
                    <a:pt x="54019" y="8097"/>
                  </a:cubicBezTo>
                  <a:cubicBezTo>
                    <a:pt x="54257" y="8073"/>
                    <a:pt x="54484" y="8049"/>
                    <a:pt x="54734" y="8037"/>
                  </a:cubicBezTo>
                  <a:close/>
                  <a:moveTo>
                    <a:pt x="45613" y="7156"/>
                  </a:moveTo>
                  <a:cubicBezTo>
                    <a:pt x="45768" y="7275"/>
                    <a:pt x="45947" y="7371"/>
                    <a:pt x="46137" y="7442"/>
                  </a:cubicBezTo>
                  <a:cubicBezTo>
                    <a:pt x="45923" y="7514"/>
                    <a:pt x="45709" y="7609"/>
                    <a:pt x="45530" y="7740"/>
                  </a:cubicBezTo>
                  <a:cubicBezTo>
                    <a:pt x="44732" y="7895"/>
                    <a:pt x="43923" y="8061"/>
                    <a:pt x="43125" y="8216"/>
                  </a:cubicBezTo>
                  <a:cubicBezTo>
                    <a:pt x="43220" y="8145"/>
                    <a:pt x="43327" y="8061"/>
                    <a:pt x="43423" y="7978"/>
                  </a:cubicBezTo>
                  <a:cubicBezTo>
                    <a:pt x="43470" y="7930"/>
                    <a:pt x="43518" y="7871"/>
                    <a:pt x="43565" y="7823"/>
                  </a:cubicBezTo>
                  <a:lnTo>
                    <a:pt x="43839" y="7728"/>
                  </a:lnTo>
                  <a:cubicBezTo>
                    <a:pt x="44458" y="7525"/>
                    <a:pt x="45042" y="7323"/>
                    <a:pt x="45613" y="7156"/>
                  </a:cubicBezTo>
                  <a:close/>
                  <a:moveTo>
                    <a:pt x="52209" y="8406"/>
                  </a:moveTo>
                  <a:lnTo>
                    <a:pt x="52209" y="8406"/>
                  </a:lnTo>
                  <a:cubicBezTo>
                    <a:pt x="51828" y="8514"/>
                    <a:pt x="51424" y="8609"/>
                    <a:pt x="51019" y="8692"/>
                  </a:cubicBezTo>
                  <a:cubicBezTo>
                    <a:pt x="51424" y="8585"/>
                    <a:pt x="51817" y="8490"/>
                    <a:pt x="52209" y="8406"/>
                  </a:cubicBezTo>
                  <a:close/>
                  <a:moveTo>
                    <a:pt x="41589" y="8395"/>
                  </a:moveTo>
                  <a:cubicBezTo>
                    <a:pt x="41589" y="8418"/>
                    <a:pt x="41589" y="8430"/>
                    <a:pt x="41601" y="8442"/>
                  </a:cubicBezTo>
                  <a:cubicBezTo>
                    <a:pt x="41601" y="8454"/>
                    <a:pt x="41613" y="8478"/>
                    <a:pt x="41613" y="8502"/>
                  </a:cubicBezTo>
                  <a:lnTo>
                    <a:pt x="40363" y="8728"/>
                  </a:lnTo>
                  <a:cubicBezTo>
                    <a:pt x="40768" y="8621"/>
                    <a:pt x="41172" y="8514"/>
                    <a:pt x="41589" y="8395"/>
                  </a:cubicBezTo>
                  <a:close/>
                  <a:moveTo>
                    <a:pt x="62251" y="10488"/>
                  </a:moveTo>
                  <a:lnTo>
                    <a:pt x="62251" y="10488"/>
                  </a:lnTo>
                  <a:cubicBezTo>
                    <a:pt x="62254" y="10489"/>
                    <a:pt x="62256" y="10489"/>
                    <a:pt x="62258" y="10490"/>
                  </a:cubicBezTo>
                  <a:cubicBezTo>
                    <a:pt x="62256" y="10489"/>
                    <a:pt x="62254" y="10489"/>
                    <a:pt x="62251" y="10488"/>
                  </a:cubicBezTo>
                  <a:close/>
                  <a:moveTo>
                    <a:pt x="35494" y="12628"/>
                  </a:moveTo>
                  <a:cubicBezTo>
                    <a:pt x="35498" y="12630"/>
                    <a:pt x="35501" y="12631"/>
                    <a:pt x="35505" y="12633"/>
                  </a:cubicBezTo>
                  <a:cubicBezTo>
                    <a:pt x="35502" y="12631"/>
                    <a:pt x="35498" y="12630"/>
                    <a:pt x="35494" y="12628"/>
                  </a:cubicBezTo>
                  <a:close/>
                  <a:moveTo>
                    <a:pt x="20471" y="14427"/>
                  </a:moveTo>
                  <a:lnTo>
                    <a:pt x="20471" y="14427"/>
                  </a:lnTo>
                  <a:cubicBezTo>
                    <a:pt x="20482" y="14428"/>
                    <a:pt x="20492" y="14430"/>
                    <a:pt x="20503" y="14431"/>
                  </a:cubicBezTo>
                  <a:cubicBezTo>
                    <a:pt x="20492" y="14429"/>
                    <a:pt x="20482" y="14428"/>
                    <a:pt x="20471" y="14427"/>
                  </a:cubicBezTo>
                  <a:close/>
                  <a:moveTo>
                    <a:pt x="58853" y="1"/>
                  </a:moveTo>
                  <a:lnTo>
                    <a:pt x="58853" y="1"/>
                  </a:lnTo>
                  <a:cubicBezTo>
                    <a:pt x="58698" y="167"/>
                    <a:pt x="58532" y="322"/>
                    <a:pt x="58329" y="441"/>
                  </a:cubicBezTo>
                  <a:cubicBezTo>
                    <a:pt x="58043" y="632"/>
                    <a:pt x="57746" y="798"/>
                    <a:pt x="57436" y="941"/>
                  </a:cubicBezTo>
                  <a:cubicBezTo>
                    <a:pt x="57520" y="822"/>
                    <a:pt x="57615" y="703"/>
                    <a:pt x="57734" y="596"/>
                  </a:cubicBezTo>
                  <a:lnTo>
                    <a:pt x="57734" y="596"/>
                  </a:lnTo>
                  <a:cubicBezTo>
                    <a:pt x="57591" y="691"/>
                    <a:pt x="57448" y="763"/>
                    <a:pt x="57281" y="798"/>
                  </a:cubicBezTo>
                  <a:cubicBezTo>
                    <a:pt x="57103" y="846"/>
                    <a:pt x="56912" y="882"/>
                    <a:pt x="56734" y="941"/>
                  </a:cubicBezTo>
                  <a:cubicBezTo>
                    <a:pt x="56508" y="1013"/>
                    <a:pt x="56305" y="1120"/>
                    <a:pt x="56127" y="1275"/>
                  </a:cubicBezTo>
                  <a:cubicBezTo>
                    <a:pt x="56067" y="1322"/>
                    <a:pt x="56019" y="1382"/>
                    <a:pt x="55984" y="1441"/>
                  </a:cubicBezTo>
                  <a:cubicBezTo>
                    <a:pt x="55781" y="1489"/>
                    <a:pt x="55591" y="1525"/>
                    <a:pt x="55400" y="1560"/>
                  </a:cubicBezTo>
                  <a:cubicBezTo>
                    <a:pt x="55424" y="1465"/>
                    <a:pt x="55448" y="1382"/>
                    <a:pt x="55484" y="1298"/>
                  </a:cubicBezTo>
                  <a:lnTo>
                    <a:pt x="55484" y="1298"/>
                  </a:lnTo>
                  <a:cubicBezTo>
                    <a:pt x="55305" y="1406"/>
                    <a:pt x="55138" y="1513"/>
                    <a:pt x="54960" y="1620"/>
                  </a:cubicBezTo>
                  <a:cubicBezTo>
                    <a:pt x="54198" y="1703"/>
                    <a:pt x="53400" y="1727"/>
                    <a:pt x="52745" y="2132"/>
                  </a:cubicBezTo>
                  <a:lnTo>
                    <a:pt x="53067" y="1477"/>
                  </a:lnTo>
                  <a:lnTo>
                    <a:pt x="53102" y="1418"/>
                  </a:lnTo>
                  <a:lnTo>
                    <a:pt x="53102" y="1418"/>
                  </a:lnTo>
                  <a:cubicBezTo>
                    <a:pt x="52531" y="1489"/>
                    <a:pt x="51947" y="1596"/>
                    <a:pt x="51376" y="1739"/>
                  </a:cubicBezTo>
                  <a:cubicBezTo>
                    <a:pt x="51197" y="1775"/>
                    <a:pt x="51007" y="1834"/>
                    <a:pt x="50840" y="1918"/>
                  </a:cubicBezTo>
                  <a:cubicBezTo>
                    <a:pt x="50793" y="1929"/>
                    <a:pt x="50745" y="1965"/>
                    <a:pt x="50685" y="1989"/>
                  </a:cubicBezTo>
                  <a:cubicBezTo>
                    <a:pt x="50078" y="2227"/>
                    <a:pt x="49542" y="2596"/>
                    <a:pt x="48959" y="2906"/>
                  </a:cubicBezTo>
                  <a:cubicBezTo>
                    <a:pt x="49280" y="2727"/>
                    <a:pt x="49566" y="2477"/>
                    <a:pt x="49781" y="2191"/>
                  </a:cubicBezTo>
                  <a:cubicBezTo>
                    <a:pt x="50007" y="1953"/>
                    <a:pt x="50209" y="1703"/>
                    <a:pt x="50376" y="1429"/>
                  </a:cubicBezTo>
                  <a:lnTo>
                    <a:pt x="50376" y="1429"/>
                  </a:lnTo>
                  <a:cubicBezTo>
                    <a:pt x="50031" y="1632"/>
                    <a:pt x="49661" y="1775"/>
                    <a:pt x="49269" y="1846"/>
                  </a:cubicBezTo>
                  <a:cubicBezTo>
                    <a:pt x="48745" y="1965"/>
                    <a:pt x="48221" y="2060"/>
                    <a:pt x="47745" y="2322"/>
                  </a:cubicBezTo>
                  <a:cubicBezTo>
                    <a:pt x="47530" y="2441"/>
                    <a:pt x="47340" y="2596"/>
                    <a:pt x="47173" y="2775"/>
                  </a:cubicBezTo>
                  <a:cubicBezTo>
                    <a:pt x="47137" y="2799"/>
                    <a:pt x="47114" y="2822"/>
                    <a:pt x="47078" y="2846"/>
                  </a:cubicBezTo>
                  <a:lnTo>
                    <a:pt x="47054" y="2870"/>
                  </a:lnTo>
                  <a:cubicBezTo>
                    <a:pt x="46852" y="3037"/>
                    <a:pt x="46602" y="3418"/>
                    <a:pt x="46340" y="3453"/>
                  </a:cubicBezTo>
                  <a:cubicBezTo>
                    <a:pt x="46340" y="3370"/>
                    <a:pt x="46352" y="3299"/>
                    <a:pt x="46375" y="3227"/>
                  </a:cubicBezTo>
                  <a:cubicBezTo>
                    <a:pt x="46506" y="3025"/>
                    <a:pt x="46590" y="2799"/>
                    <a:pt x="46625" y="2561"/>
                  </a:cubicBezTo>
                  <a:lnTo>
                    <a:pt x="46625" y="2561"/>
                  </a:lnTo>
                  <a:lnTo>
                    <a:pt x="45304" y="3501"/>
                  </a:lnTo>
                  <a:cubicBezTo>
                    <a:pt x="44756" y="3858"/>
                    <a:pt x="44173" y="4168"/>
                    <a:pt x="43577" y="4418"/>
                  </a:cubicBezTo>
                  <a:cubicBezTo>
                    <a:pt x="42839" y="4692"/>
                    <a:pt x="42077" y="4906"/>
                    <a:pt x="41291" y="5049"/>
                  </a:cubicBezTo>
                  <a:cubicBezTo>
                    <a:pt x="41480" y="4838"/>
                    <a:pt x="41668" y="4617"/>
                    <a:pt x="41876" y="4415"/>
                  </a:cubicBezTo>
                  <a:lnTo>
                    <a:pt x="41876" y="4415"/>
                  </a:lnTo>
                  <a:cubicBezTo>
                    <a:pt x="41565" y="4692"/>
                    <a:pt x="41092" y="4698"/>
                    <a:pt x="40684" y="4811"/>
                  </a:cubicBezTo>
                  <a:cubicBezTo>
                    <a:pt x="40303" y="4930"/>
                    <a:pt x="39625" y="5168"/>
                    <a:pt x="39363" y="5513"/>
                  </a:cubicBezTo>
                  <a:cubicBezTo>
                    <a:pt x="36481" y="6228"/>
                    <a:pt x="33600" y="6906"/>
                    <a:pt x="30719" y="7537"/>
                  </a:cubicBezTo>
                  <a:lnTo>
                    <a:pt x="30373" y="7621"/>
                  </a:lnTo>
                  <a:cubicBezTo>
                    <a:pt x="30576" y="7263"/>
                    <a:pt x="30754" y="6906"/>
                    <a:pt x="31112" y="6752"/>
                  </a:cubicBezTo>
                  <a:lnTo>
                    <a:pt x="31112" y="6752"/>
                  </a:lnTo>
                  <a:cubicBezTo>
                    <a:pt x="30564" y="6906"/>
                    <a:pt x="30040" y="7121"/>
                    <a:pt x="29528" y="7371"/>
                  </a:cubicBezTo>
                  <a:cubicBezTo>
                    <a:pt x="29207" y="7537"/>
                    <a:pt x="28897" y="7752"/>
                    <a:pt x="28635" y="8002"/>
                  </a:cubicBezTo>
                  <a:cubicBezTo>
                    <a:pt x="27028" y="8347"/>
                    <a:pt x="25432" y="8692"/>
                    <a:pt x="23825" y="9038"/>
                  </a:cubicBezTo>
                  <a:cubicBezTo>
                    <a:pt x="24063" y="8668"/>
                    <a:pt x="24373" y="8371"/>
                    <a:pt x="24742" y="8145"/>
                  </a:cubicBezTo>
                  <a:lnTo>
                    <a:pt x="24742" y="8145"/>
                  </a:lnTo>
                  <a:cubicBezTo>
                    <a:pt x="24349" y="8252"/>
                    <a:pt x="23968" y="8406"/>
                    <a:pt x="23599" y="8597"/>
                  </a:cubicBezTo>
                  <a:cubicBezTo>
                    <a:pt x="23456" y="8680"/>
                    <a:pt x="22706" y="9061"/>
                    <a:pt x="22694" y="9192"/>
                  </a:cubicBezTo>
                  <a:lnTo>
                    <a:pt x="22694" y="9276"/>
                  </a:lnTo>
                  <a:cubicBezTo>
                    <a:pt x="21051" y="9621"/>
                    <a:pt x="19408" y="9966"/>
                    <a:pt x="17765" y="10300"/>
                  </a:cubicBezTo>
                  <a:cubicBezTo>
                    <a:pt x="17657" y="10323"/>
                    <a:pt x="17538" y="10335"/>
                    <a:pt x="17419" y="10347"/>
                  </a:cubicBezTo>
                  <a:cubicBezTo>
                    <a:pt x="17562" y="10169"/>
                    <a:pt x="17705" y="9978"/>
                    <a:pt x="17836" y="9788"/>
                  </a:cubicBezTo>
                  <a:lnTo>
                    <a:pt x="17836" y="9788"/>
                  </a:lnTo>
                  <a:cubicBezTo>
                    <a:pt x="17419" y="10014"/>
                    <a:pt x="16991" y="10204"/>
                    <a:pt x="16538" y="10359"/>
                  </a:cubicBezTo>
                  <a:cubicBezTo>
                    <a:pt x="16491" y="10371"/>
                    <a:pt x="16443" y="10395"/>
                    <a:pt x="16407" y="10431"/>
                  </a:cubicBezTo>
                  <a:cubicBezTo>
                    <a:pt x="16384" y="10466"/>
                    <a:pt x="16372" y="10502"/>
                    <a:pt x="16360" y="10538"/>
                  </a:cubicBezTo>
                  <a:cubicBezTo>
                    <a:pt x="14312" y="10609"/>
                    <a:pt x="12252" y="10692"/>
                    <a:pt x="10204" y="10764"/>
                  </a:cubicBezTo>
                  <a:cubicBezTo>
                    <a:pt x="10383" y="10621"/>
                    <a:pt x="10585" y="10478"/>
                    <a:pt x="10776" y="10347"/>
                  </a:cubicBezTo>
                  <a:lnTo>
                    <a:pt x="10776" y="10347"/>
                  </a:lnTo>
                  <a:lnTo>
                    <a:pt x="9216" y="10788"/>
                  </a:lnTo>
                  <a:lnTo>
                    <a:pt x="9025" y="10788"/>
                  </a:lnTo>
                  <a:cubicBezTo>
                    <a:pt x="7609" y="10835"/>
                    <a:pt x="6180" y="10895"/>
                    <a:pt x="4763" y="10931"/>
                  </a:cubicBezTo>
                  <a:cubicBezTo>
                    <a:pt x="4662" y="10933"/>
                    <a:pt x="4562" y="10934"/>
                    <a:pt x="4462" y="10934"/>
                  </a:cubicBezTo>
                  <a:cubicBezTo>
                    <a:pt x="3708" y="10934"/>
                    <a:pt x="2976" y="10878"/>
                    <a:pt x="2223" y="10878"/>
                  </a:cubicBezTo>
                  <a:cubicBezTo>
                    <a:pt x="2005" y="10878"/>
                    <a:pt x="1784" y="10883"/>
                    <a:pt x="1560" y="10895"/>
                  </a:cubicBezTo>
                  <a:cubicBezTo>
                    <a:pt x="1394" y="10895"/>
                    <a:pt x="1215" y="10919"/>
                    <a:pt x="1036" y="10966"/>
                  </a:cubicBezTo>
                  <a:cubicBezTo>
                    <a:pt x="905" y="11014"/>
                    <a:pt x="798" y="11097"/>
                    <a:pt x="727" y="11204"/>
                  </a:cubicBezTo>
                  <a:cubicBezTo>
                    <a:pt x="1" y="12216"/>
                    <a:pt x="1239" y="12728"/>
                    <a:pt x="2751" y="12836"/>
                  </a:cubicBezTo>
                  <a:lnTo>
                    <a:pt x="2870" y="12848"/>
                  </a:lnTo>
                  <a:lnTo>
                    <a:pt x="3703" y="12848"/>
                  </a:lnTo>
                  <a:cubicBezTo>
                    <a:pt x="3560" y="12871"/>
                    <a:pt x="3430" y="12919"/>
                    <a:pt x="3322" y="13002"/>
                  </a:cubicBezTo>
                  <a:cubicBezTo>
                    <a:pt x="3203" y="13098"/>
                    <a:pt x="3120" y="13229"/>
                    <a:pt x="3072" y="13383"/>
                  </a:cubicBezTo>
                  <a:cubicBezTo>
                    <a:pt x="2561" y="14872"/>
                    <a:pt x="3557" y="15471"/>
                    <a:pt x="4766" y="15471"/>
                  </a:cubicBezTo>
                  <a:cubicBezTo>
                    <a:pt x="4824" y="15471"/>
                    <a:pt x="4883" y="15470"/>
                    <a:pt x="4942" y="15467"/>
                  </a:cubicBezTo>
                  <a:lnTo>
                    <a:pt x="4954" y="15467"/>
                  </a:lnTo>
                  <a:cubicBezTo>
                    <a:pt x="5025" y="15467"/>
                    <a:pt x="5108" y="15467"/>
                    <a:pt x="5168" y="15455"/>
                  </a:cubicBezTo>
                  <a:cubicBezTo>
                    <a:pt x="5858" y="15384"/>
                    <a:pt x="6549" y="15300"/>
                    <a:pt x="7240" y="15193"/>
                  </a:cubicBezTo>
                  <a:cubicBezTo>
                    <a:pt x="7390" y="15614"/>
                    <a:pt x="8072" y="15782"/>
                    <a:pt x="8894" y="15782"/>
                  </a:cubicBezTo>
                  <a:cubicBezTo>
                    <a:pt x="9049" y="15782"/>
                    <a:pt x="9209" y="15776"/>
                    <a:pt x="9371" y="15765"/>
                  </a:cubicBezTo>
                  <a:lnTo>
                    <a:pt x="9395" y="15765"/>
                  </a:lnTo>
                  <a:lnTo>
                    <a:pt x="9621" y="15741"/>
                  </a:lnTo>
                  <a:cubicBezTo>
                    <a:pt x="11097" y="15586"/>
                    <a:pt x="12562" y="15372"/>
                    <a:pt x="14014" y="15145"/>
                  </a:cubicBezTo>
                  <a:cubicBezTo>
                    <a:pt x="15336" y="14955"/>
                    <a:pt x="16657" y="14753"/>
                    <a:pt x="17979" y="14562"/>
                  </a:cubicBezTo>
                  <a:lnTo>
                    <a:pt x="17991" y="14562"/>
                  </a:lnTo>
                  <a:cubicBezTo>
                    <a:pt x="18074" y="14586"/>
                    <a:pt x="18158" y="14598"/>
                    <a:pt x="18241" y="14598"/>
                  </a:cubicBezTo>
                  <a:cubicBezTo>
                    <a:pt x="18389" y="14606"/>
                    <a:pt x="18538" y="14610"/>
                    <a:pt x="18687" y="14610"/>
                  </a:cubicBezTo>
                  <a:cubicBezTo>
                    <a:pt x="18960" y="14610"/>
                    <a:pt x="19234" y="14597"/>
                    <a:pt x="19503" y="14574"/>
                  </a:cubicBezTo>
                  <a:cubicBezTo>
                    <a:pt x="19759" y="14533"/>
                    <a:pt x="20086" y="14421"/>
                    <a:pt x="20369" y="14421"/>
                  </a:cubicBezTo>
                  <a:cubicBezTo>
                    <a:pt x="20404" y="14421"/>
                    <a:pt x="20438" y="14423"/>
                    <a:pt x="20471" y="14427"/>
                  </a:cubicBezTo>
                  <a:lnTo>
                    <a:pt x="20471" y="14427"/>
                  </a:lnTo>
                  <a:cubicBezTo>
                    <a:pt x="20207" y="14392"/>
                    <a:pt x="19933" y="14346"/>
                    <a:pt x="19670" y="14312"/>
                  </a:cubicBezTo>
                  <a:cubicBezTo>
                    <a:pt x="21884" y="13979"/>
                    <a:pt x="24111" y="13657"/>
                    <a:pt x="26337" y="13312"/>
                  </a:cubicBezTo>
                  <a:lnTo>
                    <a:pt x="26492" y="13348"/>
                  </a:lnTo>
                  <a:cubicBezTo>
                    <a:pt x="26890" y="13445"/>
                    <a:pt x="27264" y="13524"/>
                    <a:pt x="27663" y="13524"/>
                  </a:cubicBezTo>
                  <a:cubicBezTo>
                    <a:pt x="27896" y="13524"/>
                    <a:pt x="28137" y="13497"/>
                    <a:pt x="28397" y="13431"/>
                  </a:cubicBezTo>
                  <a:cubicBezTo>
                    <a:pt x="28052" y="13371"/>
                    <a:pt x="27706" y="13300"/>
                    <a:pt x="27385" y="13205"/>
                  </a:cubicBezTo>
                  <a:lnTo>
                    <a:pt x="27290" y="13169"/>
                  </a:lnTo>
                  <a:cubicBezTo>
                    <a:pt x="28992" y="12907"/>
                    <a:pt x="30695" y="12633"/>
                    <a:pt x="32397" y="12347"/>
                  </a:cubicBezTo>
                  <a:cubicBezTo>
                    <a:pt x="32862" y="12431"/>
                    <a:pt x="33338" y="12502"/>
                    <a:pt x="33814" y="12538"/>
                  </a:cubicBezTo>
                  <a:cubicBezTo>
                    <a:pt x="34107" y="12561"/>
                    <a:pt x="35263" y="12527"/>
                    <a:pt x="35494" y="12628"/>
                  </a:cubicBezTo>
                  <a:lnTo>
                    <a:pt x="35494" y="12628"/>
                  </a:lnTo>
                  <a:cubicBezTo>
                    <a:pt x="35199" y="12487"/>
                    <a:pt x="34870" y="12346"/>
                    <a:pt x="34541" y="12205"/>
                  </a:cubicBezTo>
                  <a:cubicBezTo>
                    <a:pt x="36946" y="12086"/>
                    <a:pt x="39339" y="11943"/>
                    <a:pt x="41708" y="11776"/>
                  </a:cubicBezTo>
                  <a:cubicBezTo>
                    <a:pt x="43720" y="11621"/>
                    <a:pt x="45744" y="11490"/>
                    <a:pt x="47756" y="11324"/>
                  </a:cubicBezTo>
                  <a:cubicBezTo>
                    <a:pt x="47756" y="11335"/>
                    <a:pt x="47756" y="11347"/>
                    <a:pt x="47768" y="11359"/>
                  </a:cubicBezTo>
                  <a:cubicBezTo>
                    <a:pt x="47780" y="11395"/>
                    <a:pt x="47816" y="11431"/>
                    <a:pt x="47852" y="11454"/>
                  </a:cubicBezTo>
                  <a:cubicBezTo>
                    <a:pt x="47931" y="11494"/>
                    <a:pt x="48010" y="11517"/>
                    <a:pt x="48095" y="11517"/>
                  </a:cubicBezTo>
                  <a:cubicBezTo>
                    <a:pt x="48113" y="11517"/>
                    <a:pt x="48131" y="11516"/>
                    <a:pt x="48149" y="11514"/>
                  </a:cubicBezTo>
                  <a:cubicBezTo>
                    <a:pt x="48229" y="11518"/>
                    <a:pt x="48308" y="11521"/>
                    <a:pt x="48387" y="11521"/>
                  </a:cubicBezTo>
                  <a:cubicBezTo>
                    <a:pt x="48938" y="11521"/>
                    <a:pt x="49485" y="11413"/>
                    <a:pt x="49995" y="11204"/>
                  </a:cubicBezTo>
                  <a:cubicBezTo>
                    <a:pt x="50066" y="11169"/>
                    <a:pt x="50138" y="11145"/>
                    <a:pt x="50197" y="11109"/>
                  </a:cubicBezTo>
                  <a:lnTo>
                    <a:pt x="50543" y="11073"/>
                  </a:lnTo>
                  <a:cubicBezTo>
                    <a:pt x="51281" y="10990"/>
                    <a:pt x="52007" y="10907"/>
                    <a:pt x="52709" y="10847"/>
                  </a:cubicBezTo>
                  <a:cubicBezTo>
                    <a:pt x="53221" y="11097"/>
                    <a:pt x="53793" y="11240"/>
                    <a:pt x="54364" y="11276"/>
                  </a:cubicBezTo>
                  <a:cubicBezTo>
                    <a:pt x="54561" y="11287"/>
                    <a:pt x="54757" y="11292"/>
                    <a:pt x="54954" y="11292"/>
                  </a:cubicBezTo>
                  <a:cubicBezTo>
                    <a:pt x="55412" y="11292"/>
                    <a:pt x="55871" y="11263"/>
                    <a:pt x="56329" y="11204"/>
                  </a:cubicBezTo>
                  <a:cubicBezTo>
                    <a:pt x="55638" y="10978"/>
                    <a:pt x="54924" y="10823"/>
                    <a:pt x="54198" y="10764"/>
                  </a:cubicBezTo>
                  <a:cubicBezTo>
                    <a:pt x="54274" y="10763"/>
                    <a:pt x="54350" y="10762"/>
                    <a:pt x="54426" y="10762"/>
                  </a:cubicBezTo>
                  <a:cubicBezTo>
                    <a:pt x="55112" y="10762"/>
                    <a:pt x="55797" y="10810"/>
                    <a:pt x="56472" y="10907"/>
                  </a:cubicBezTo>
                  <a:lnTo>
                    <a:pt x="56662" y="10931"/>
                  </a:lnTo>
                  <a:cubicBezTo>
                    <a:pt x="56817" y="10954"/>
                    <a:pt x="56972" y="10978"/>
                    <a:pt x="57139" y="11002"/>
                  </a:cubicBezTo>
                  <a:cubicBezTo>
                    <a:pt x="57829" y="11073"/>
                    <a:pt x="58520" y="11121"/>
                    <a:pt x="59222" y="11133"/>
                  </a:cubicBezTo>
                  <a:lnTo>
                    <a:pt x="59413" y="11157"/>
                  </a:lnTo>
                  <a:cubicBezTo>
                    <a:pt x="59413" y="11157"/>
                    <a:pt x="59413" y="11145"/>
                    <a:pt x="59401" y="11145"/>
                  </a:cubicBezTo>
                  <a:lnTo>
                    <a:pt x="59437" y="11145"/>
                  </a:lnTo>
                  <a:cubicBezTo>
                    <a:pt x="59389" y="11085"/>
                    <a:pt x="59341" y="11026"/>
                    <a:pt x="59294" y="10978"/>
                  </a:cubicBezTo>
                  <a:cubicBezTo>
                    <a:pt x="59044" y="10764"/>
                    <a:pt x="58734" y="10621"/>
                    <a:pt x="58413" y="10562"/>
                  </a:cubicBezTo>
                  <a:cubicBezTo>
                    <a:pt x="58317" y="10550"/>
                    <a:pt x="58222" y="10538"/>
                    <a:pt x="58139" y="10526"/>
                  </a:cubicBezTo>
                  <a:cubicBezTo>
                    <a:pt x="57972" y="10490"/>
                    <a:pt x="57793" y="10466"/>
                    <a:pt x="57627" y="10431"/>
                  </a:cubicBezTo>
                  <a:lnTo>
                    <a:pt x="57627" y="10431"/>
                  </a:lnTo>
                  <a:cubicBezTo>
                    <a:pt x="58103" y="10514"/>
                    <a:pt x="58579" y="10562"/>
                    <a:pt x="59056" y="10597"/>
                  </a:cubicBezTo>
                  <a:cubicBezTo>
                    <a:pt x="59295" y="10643"/>
                    <a:pt x="59543" y="10661"/>
                    <a:pt x="59791" y="10661"/>
                  </a:cubicBezTo>
                  <a:cubicBezTo>
                    <a:pt x="59864" y="10661"/>
                    <a:pt x="59936" y="10659"/>
                    <a:pt x="60008" y="10657"/>
                  </a:cubicBezTo>
                  <a:cubicBezTo>
                    <a:pt x="60365" y="10645"/>
                    <a:pt x="60710" y="10621"/>
                    <a:pt x="61068" y="10597"/>
                  </a:cubicBezTo>
                  <a:cubicBezTo>
                    <a:pt x="61270" y="10585"/>
                    <a:pt x="61472" y="10573"/>
                    <a:pt x="61663" y="10550"/>
                  </a:cubicBezTo>
                  <a:cubicBezTo>
                    <a:pt x="61771" y="10540"/>
                    <a:pt x="62025" y="10481"/>
                    <a:pt x="62178" y="10481"/>
                  </a:cubicBezTo>
                  <a:cubicBezTo>
                    <a:pt x="62206" y="10481"/>
                    <a:pt x="62231" y="10483"/>
                    <a:pt x="62251" y="10488"/>
                  </a:cubicBezTo>
                  <a:lnTo>
                    <a:pt x="62251" y="10488"/>
                  </a:lnTo>
                  <a:cubicBezTo>
                    <a:pt x="62123" y="10453"/>
                    <a:pt x="61994" y="10430"/>
                    <a:pt x="61865" y="10407"/>
                  </a:cubicBezTo>
                  <a:lnTo>
                    <a:pt x="61127" y="10192"/>
                  </a:lnTo>
                  <a:lnTo>
                    <a:pt x="61127" y="10192"/>
                  </a:lnTo>
                  <a:cubicBezTo>
                    <a:pt x="61409" y="10215"/>
                    <a:pt x="61691" y="10227"/>
                    <a:pt x="61973" y="10227"/>
                  </a:cubicBezTo>
                  <a:cubicBezTo>
                    <a:pt x="63143" y="10227"/>
                    <a:pt x="64285" y="10029"/>
                    <a:pt x="65187" y="9645"/>
                  </a:cubicBezTo>
                  <a:lnTo>
                    <a:pt x="65187" y="9645"/>
                  </a:lnTo>
                  <a:cubicBezTo>
                    <a:pt x="64545" y="9730"/>
                    <a:pt x="63903" y="9777"/>
                    <a:pt x="63252" y="9777"/>
                  </a:cubicBezTo>
                  <a:cubicBezTo>
                    <a:pt x="63179" y="9777"/>
                    <a:pt x="63106" y="9777"/>
                    <a:pt x="63032" y="9776"/>
                  </a:cubicBezTo>
                  <a:cubicBezTo>
                    <a:pt x="63175" y="9752"/>
                    <a:pt x="63342" y="9728"/>
                    <a:pt x="63485" y="9704"/>
                  </a:cubicBezTo>
                  <a:lnTo>
                    <a:pt x="63639" y="9669"/>
                  </a:lnTo>
                  <a:cubicBezTo>
                    <a:pt x="63735" y="9657"/>
                    <a:pt x="63842" y="9633"/>
                    <a:pt x="63937" y="9621"/>
                  </a:cubicBezTo>
                  <a:lnTo>
                    <a:pt x="64104" y="9585"/>
                  </a:lnTo>
                  <a:lnTo>
                    <a:pt x="64378" y="9526"/>
                  </a:lnTo>
                  <a:lnTo>
                    <a:pt x="64556" y="9478"/>
                  </a:lnTo>
                  <a:lnTo>
                    <a:pt x="64806" y="9407"/>
                  </a:lnTo>
                  <a:lnTo>
                    <a:pt x="64985" y="9359"/>
                  </a:lnTo>
                  <a:cubicBezTo>
                    <a:pt x="65068" y="9335"/>
                    <a:pt x="65152" y="9311"/>
                    <a:pt x="65223" y="9288"/>
                  </a:cubicBezTo>
                  <a:lnTo>
                    <a:pt x="65402" y="9228"/>
                  </a:lnTo>
                  <a:lnTo>
                    <a:pt x="65628" y="9157"/>
                  </a:lnTo>
                  <a:lnTo>
                    <a:pt x="65711" y="9133"/>
                  </a:lnTo>
                  <a:cubicBezTo>
                    <a:pt x="65997" y="9168"/>
                    <a:pt x="66283" y="9192"/>
                    <a:pt x="66568" y="9192"/>
                  </a:cubicBezTo>
                  <a:cubicBezTo>
                    <a:pt x="66890" y="9157"/>
                    <a:pt x="67318" y="9073"/>
                    <a:pt x="67497" y="8918"/>
                  </a:cubicBezTo>
                  <a:lnTo>
                    <a:pt x="67497" y="8918"/>
                  </a:lnTo>
                  <a:lnTo>
                    <a:pt x="67449" y="8954"/>
                  </a:lnTo>
                  <a:cubicBezTo>
                    <a:pt x="67164" y="8930"/>
                    <a:pt x="66854" y="8859"/>
                    <a:pt x="66556" y="8847"/>
                  </a:cubicBezTo>
                  <a:lnTo>
                    <a:pt x="66604" y="8823"/>
                  </a:lnTo>
                  <a:cubicBezTo>
                    <a:pt x="66735" y="8764"/>
                    <a:pt x="66866" y="8692"/>
                    <a:pt x="66997" y="8633"/>
                  </a:cubicBezTo>
                  <a:cubicBezTo>
                    <a:pt x="67176" y="8621"/>
                    <a:pt x="67354" y="8597"/>
                    <a:pt x="67533" y="8573"/>
                  </a:cubicBezTo>
                  <a:cubicBezTo>
                    <a:pt x="67842" y="8514"/>
                    <a:pt x="68164" y="8430"/>
                    <a:pt x="68330" y="8276"/>
                  </a:cubicBezTo>
                  <a:lnTo>
                    <a:pt x="67652" y="8264"/>
                  </a:lnTo>
                  <a:cubicBezTo>
                    <a:pt x="67807" y="8168"/>
                    <a:pt x="67949" y="8073"/>
                    <a:pt x="68080" y="7966"/>
                  </a:cubicBezTo>
                  <a:cubicBezTo>
                    <a:pt x="68092" y="7966"/>
                    <a:pt x="68116" y="7954"/>
                    <a:pt x="68128" y="7954"/>
                  </a:cubicBezTo>
                  <a:cubicBezTo>
                    <a:pt x="68200" y="7918"/>
                    <a:pt x="68259" y="7883"/>
                    <a:pt x="68319" y="7835"/>
                  </a:cubicBezTo>
                  <a:cubicBezTo>
                    <a:pt x="68521" y="7704"/>
                    <a:pt x="68711" y="7573"/>
                    <a:pt x="68890" y="7430"/>
                  </a:cubicBezTo>
                  <a:cubicBezTo>
                    <a:pt x="69009" y="7335"/>
                    <a:pt x="69116" y="7252"/>
                    <a:pt x="69212" y="7168"/>
                  </a:cubicBezTo>
                  <a:lnTo>
                    <a:pt x="69212" y="7168"/>
                  </a:lnTo>
                  <a:cubicBezTo>
                    <a:pt x="69009" y="7275"/>
                    <a:pt x="68795" y="7359"/>
                    <a:pt x="68569" y="7418"/>
                  </a:cubicBezTo>
                  <a:cubicBezTo>
                    <a:pt x="68188" y="7525"/>
                    <a:pt x="67795" y="7609"/>
                    <a:pt x="67402" y="7680"/>
                  </a:cubicBezTo>
                  <a:cubicBezTo>
                    <a:pt x="67521" y="7597"/>
                    <a:pt x="67640" y="7525"/>
                    <a:pt x="67771" y="7466"/>
                  </a:cubicBezTo>
                  <a:lnTo>
                    <a:pt x="67771" y="7466"/>
                  </a:lnTo>
                  <a:cubicBezTo>
                    <a:pt x="67592" y="7525"/>
                    <a:pt x="67402" y="7561"/>
                    <a:pt x="67211" y="7561"/>
                  </a:cubicBezTo>
                  <a:cubicBezTo>
                    <a:pt x="66997" y="7585"/>
                    <a:pt x="66771" y="7585"/>
                    <a:pt x="66545" y="7609"/>
                  </a:cubicBezTo>
                  <a:cubicBezTo>
                    <a:pt x="66295" y="7633"/>
                    <a:pt x="66033" y="7704"/>
                    <a:pt x="65794" y="7787"/>
                  </a:cubicBezTo>
                  <a:cubicBezTo>
                    <a:pt x="65723" y="7823"/>
                    <a:pt x="65663" y="7859"/>
                    <a:pt x="65592" y="7895"/>
                  </a:cubicBezTo>
                  <a:cubicBezTo>
                    <a:pt x="65354" y="7906"/>
                    <a:pt x="65116" y="7918"/>
                    <a:pt x="64878" y="7918"/>
                  </a:cubicBezTo>
                  <a:cubicBezTo>
                    <a:pt x="64913" y="7859"/>
                    <a:pt x="64961" y="7799"/>
                    <a:pt x="64997" y="7740"/>
                  </a:cubicBezTo>
                  <a:lnTo>
                    <a:pt x="64997" y="7740"/>
                  </a:lnTo>
                  <a:cubicBezTo>
                    <a:pt x="64782" y="7799"/>
                    <a:pt x="64568" y="7859"/>
                    <a:pt x="64354" y="7918"/>
                  </a:cubicBezTo>
                  <a:cubicBezTo>
                    <a:pt x="63986" y="7914"/>
                    <a:pt x="63615" y="7902"/>
                    <a:pt x="63250" y="7902"/>
                  </a:cubicBezTo>
                  <a:cubicBezTo>
                    <a:pt x="62683" y="7902"/>
                    <a:pt x="62132" y="7931"/>
                    <a:pt x="61639" y="8061"/>
                  </a:cubicBezTo>
                  <a:lnTo>
                    <a:pt x="62056" y="7644"/>
                  </a:lnTo>
                  <a:lnTo>
                    <a:pt x="62115" y="7609"/>
                  </a:lnTo>
                  <a:cubicBezTo>
                    <a:pt x="61993" y="7607"/>
                    <a:pt x="61871" y="7606"/>
                    <a:pt x="61749" y="7606"/>
                  </a:cubicBezTo>
                  <a:cubicBezTo>
                    <a:pt x="61160" y="7606"/>
                    <a:pt x="60578" y="7629"/>
                    <a:pt x="59996" y="7668"/>
                  </a:cubicBezTo>
                  <a:cubicBezTo>
                    <a:pt x="59782" y="7680"/>
                    <a:pt x="59567" y="7692"/>
                    <a:pt x="59341" y="7728"/>
                  </a:cubicBezTo>
                  <a:cubicBezTo>
                    <a:pt x="59282" y="7740"/>
                    <a:pt x="59222" y="7752"/>
                    <a:pt x="59175" y="7775"/>
                  </a:cubicBezTo>
                  <a:cubicBezTo>
                    <a:pt x="58464" y="7875"/>
                    <a:pt x="57825" y="8058"/>
                    <a:pt x="57163" y="8208"/>
                  </a:cubicBezTo>
                  <a:lnTo>
                    <a:pt x="57163" y="8208"/>
                  </a:lnTo>
                  <a:cubicBezTo>
                    <a:pt x="57424" y="8143"/>
                    <a:pt x="57683" y="8037"/>
                    <a:pt x="57924" y="7906"/>
                  </a:cubicBezTo>
                  <a:lnTo>
                    <a:pt x="58032" y="7906"/>
                  </a:lnTo>
                  <a:lnTo>
                    <a:pt x="58020" y="7895"/>
                  </a:lnTo>
                  <a:lnTo>
                    <a:pt x="58043" y="7895"/>
                  </a:lnTo>
                  <a:cubicBezTo>
                    <a:pt x="58032" y="7883"/>
                    <a:pt x="58032" y="7871"/>
                    <a:pt x="58020" y="7859"/>
                  </a:cubicBezTo>
                  <a:lnTo>
                    <a:pt x="58055" y="7823"/>
                  </a:lnTo>
                  <a:cubicBezTo>
                    <a:pt x="58329" y="7704"/>
                    <a:pt x="58591" y="7537"/>
                    <a:pt x="58817" y="7359"/>
                  </a:cubicBezTo>
                  <a:lnTo>
                    <a:pt x="58817" y="7359"/>
                  </a:lnTo>
                  <a:cubicBezTo>
                    <a:pt x="58377" y="7466"/>
                    <a:pt x="57913" y="7525"/>
                    <a:pt x="57448" y="7537"/>
                  </a:cubicBezTo>
                  <a:lnTo>
                    <a:pt x="57389" y="7537"/>
                  </a:lnTo>
                  <a:cubicBezTo>
                    <a:pt x="57293" y="7525"/>
                    <a:pt x="57198" y="7502"/>
                    <a:pt x="57103" y="7502"/>
                  </a:cubicBezTo>
                  <a:cubicBezTo>
                    <a:pt x="57020" y="7502"/>
                    <a:pt x="56936" y="7490"/>
                    <a:pt x="56853" y="7490"/>
                  </a:cubicBezTo>
                  <a:cubicBezTo>
                    <a:pt x="56710" y="7478"/>
                    <a:pt x="56555" y="7478"/>
                    <a:pt x="56412" y="7466"/>
                  </a:cubicBezTo>
                  <a:lnTo>
                    <a:pt x="56412" y="7466"/>
                  </a:lnTo>
                  <a:cubicBezTo>
                    <a:pt x="56534" y="7473"/>
                    <a:pt x="56656" y="7476"/>
                    <a:pt x="56778" y="7476"/>
                  </a:cubicBezTo>
                  <a:cubicBezTo>
                    <a:pt x="57073" y="7476"/>
                    <a:pt x="57368" y="7459"/>
                    <a:pt x="57662" y="7442"/>
                  </a:cubicBezTo>
                  <a:cubicBezTo>
                    <a:pt x="57736" y="7448"/>
                    <a:pt x="57810" y="7451"/>
                    <a:pt x="57884" y="7451"/>
                  </a:cubicBezTo>
                  <a:cubicBezTo>
                    <a:pt x="58088" y="7451"/>
                    <a:pt x="58292" y="7429"/>
                    <a:pt x="58484" y="7394"/>
                  </a:cubicBezTo>
                  <a:cubicBezTo>
                    <a:pt x="58782" y="7335"/>
                    <a:pt x="59103" y="7287"/>
                    <a:pt x="59401" y="7228"/>
                  </a:cubicBezTo>
                  <a:cubicBezTo>
                    <a:pt x="59567" y="7192"/>
                    <a:pt x="59746" y="7156"/>
                    <a:pt x="59913" y="7109"/>
                  </a:cubicBezTo>
                  <a:cubicBezTo>
                    <a:pt x="60079" y="7061"/>
                    <a:pt x="60246" y="7013"/>
                    <a:pt x="60413" y="6990"/>
                  </a:cubicBezTo>
                  <a:cubicBezTo>
                    <a:pt x="60306" y="6978"/>
                    <a:pt x="60199" y="6978"/>
                    <a:pt x="60091" y="6966"/>
                  </a:cubicBezTo>
                  <a:lnTo>
                    <a:pt x="59401" y="6859"/>
                  </a:lnTo>
                  <a:cubicBezTo>
                    <a:pt x="60675" y="6799"/>
                    <a:pt x="61937" y="6454"/>
                    <a:pt x="62854" y="5918"/>
                  </a:cubicBezTo>
                  <a:lnTo>
                    <a:pt x="62854" y="5918"/>
                  </a:lnTo>
                  <a:cubicBezTo>
                    <a:pt x="62246" y="6085"/>
                    <a:pt x="61627" y="6204"/>
                    <a:pt x="61008" y="6275"/>
                  </a:cubicBezTo>
                  <a:cubicBezTo>
                    <a:pt x="61127" y="6240"/>
                    <a:pt x="61258" y="6204"/>
                    <a:pt x="61389" y="6168"/>
                  </a:cubicBezTo>
                  <a:lnTo>
                    <a:pt x="61508" y="6120"/>
                  </a:lnTo>
                  <a:cubicBezTo>
                    <a:pt x="61603" y="6097"/>
                    <a:pt x="61687" y="6073"/>
                    <a:pt x="61770" y="6037"/>
                  </a:cubicBezTo>
                  <a:lnTo>
                    <a:pt x="61913" y="5990"/>
                  </a:lnTo>
                  <a:cubicBezTo>
                    <a:pt x="61996" y="5966"/>
                    <a:pt x="62068" y="5930"/>
                    <a:pt x="62139" y="5906"/>
                  </a:cubicBezTo>
                  <a:lnTo>
                    <a:pt x="62294" y="5847"/>
                  </a:lnTo>
                  <a:cubicBezTo>
                    <a:pt x="62365" y="5823"/>
                    <a:pt x="62425" y="5787"/>
                    <a:pt x="62496" y="5763"/>
                  </a:cubicBezTo>
                  <a:lnTo>
                    <a:pt x="62651" y="5692"/>
                  </a:lnTo>
                  <a:lnTo>
                    <a:pt x="62842" y="5609"/>
                  </a:lnTo>
                  <a:lnTo>
                    <a:pt x="62996" y="5537"/>
                  </a:lnTo>
                  <a:lnTo>
                    <a:pt x="63175" y="5442"/>
                  </a:lnTo>
                  <a:lnTo>
                    <a:pt x="63247" y="5406"/>
                  </a:lnTo>
                  <a:cubicBezTo>
                    <a:pt x="63485" y="5406"/>
                    <a:pt x="63735" y="5394"/>
                    <a:pt x="63985" y="5370"/>
                  </a:cubicBezTo>
                  <a:cubicBezTo>
                    <a:pt x="64259" y="5299"/>
                    <a:pt x="64616" y="5180"/>
                    <a:pt x="64759" y="5013"/>
                  </a:cubicBezTo>
                  <a:lnTo>
                    <a:pt x="64711" y="5013"/>
                  </a:lnTo>
                  <a:cubicBezTo>
                    <a:pt x="64656" y="5016"/>
                    <a:pt x="64600" y="5017"/>
                    <a:pt x="64544" y="5017"/>
                  </a:cubicBezTo>
                  <a:cubicBezTo>
                    <a:pt x="64390" y="5017"/>
                    <a:pt x="64234" y="5010"/>
                    <a:pt x="64081" y="5010"/>
                  </a:cubicBezTo>
                  <a:cubicBezTo>
                    <a:pt x="64024" y="5010"/>
                    <a:pt x="63969" y="5011"/>
                    <a:pt x="63913" y="5013"/>
                  </a:cubicBezTo>
                  <a:cubicBezTo>
                    <a:pt x="64044" y="4942"/>
                    <a:pt x="64163" y="4858"/>
                    <a:pt x="64282" y="4775"/>
                  </a:cubicBezTo>
                  <a:cubicBezTo>
                    <a:pt x="64425" y="4739"/>
                    <a:pt x="64580" y="4704"/>
                    <a:pt x="64723" y="4668"/>
                  </a:cubicBezTo>
                  <a:cubicBezTo>
                    <a:pt x="64997" y="4585"/>
                    <a:pt x="65259" y="4466"/>
                    <a:pt x="65390" y="4311"/>
                  </a:cubicBezTo>
                  <a:lnTo>
                    <a:pt x="65390" y="4311"/>
                  </a:lnTo>
                  <a:lnTo>
                    <a:pt x="64794" y="4382"/>
                  </a:lnTo>
                  <a:cubicBezTo>
                    <a:pt x="64913" y="4275"/>
                    <a:pt x="65021" y="4180"/>
                    <a:pt x="65128" y="4073"/>
                  </a:cubicBezTo>
                  <a:lnTo>
                    <a:pt x="65163" y="4061"/>
                  </a:lnTo>
                  <a:cubicBezTo>
                    <a:pt x="65223" y="4013"/>
                    <a:pt x="65271" y="3977"/>
                    <a:pt x="65330" y="3930"/>
                  </a:cubicBezTo>
                  <a:cubicBezTo>
                    <a:pt x="65473" y="3799"/>
                    <a:pt x="65628" y="3656"/>
                    <a:pt x="65771" y="3513"/>
                  </a:cubicBezTo>
                  <a:lnTo>
                    <a:pt x="65794" y="3501"/>
                  </a:lnTo>
                  <a:lnTo>
                    <a:pt x="65783" y="3501"/>
                  </a:lnTo>
                  <a:cubicBezTo>
                    <a:pt x="65866" y="3418"/>
                    <a:pt x="65949" y="3323"/>
                    <a:pt x="66021" y="3239"/>
                  </a:cubicBezTo>
                  <a:lnTo>
                    <a:pt x="66021" y="3239"/>
                  </a:lnTo>
                  <a:cubicBezTo>
                    <a:pt x="65854" y="3358"/>
                    <a:pt x="65675" y="3453"/>
                    <a:pt x="65497" y="3537"/>
                  </a:cubicBezTo>
                  <a:cubicBezTo>
                    <a:pt x="65187" y="3668"/>
                    <a:pt x="64854" y="3787"/>
                    <a:pt x="64520" y="3894"/>
                  </a:cubicBezTo>
                  <a:cubicBezTo>
                    <a:pt x="64604" y="3811"/>
                    <a:pt x="64711" y="3727"/>
                    <a:pt x="64818" y="3668"/>
                  </a:cubicBezTo>
                  <a:lnTo>
                    <a:pt x="64818" y="3668"/>
                  </a:lnTo>
                  <a:cubicBezTo>
                    <a:pt x="64663" y="3727"/>
                    <a:pt x="64509" y="3787"/>
                    <a:pt x="64342" y="3811"/>
                  </a:cubicBezTo>
                  <a:cubicBezTo>
                    <a:pt x="64151" y="3846"/>
                    <a:pt x="63961" y="3882"/>
                    <a:pt x="63770" y="3930"/>
                  </a:cubicBezTo>
                  <a:cubicBezTo>
                    <a:pt x="63544" y="3977"/>
                    <a:pt x="63330" y="4061"/>
                    <a:pt x="63139" y="4168"/>
                  </a:cubicBezTo>
                  <a:cubicBezTo>
                    <a:pt x="63080" y="4204"/>
                    <a:pt x="63032" y="4239"/>
                    <a:pt x="62985" y="4287"/>
                  </a:cubicBezTo>
                  <a:cubicBezTo>
                    <a:pt x="62782" y="4323"/>
                    <a:pt x="62580" y="4358"/>
                    <a:pt x="62377" y="4382"/>
                  </a:cubicBezTo>
                  <a:cubicBezTo>
                    <a:pt x="62401" y="4323"/>
                    <a:pt x="62425" y="4275"/>
                    <a:pt x="62449" y="4215"/>
                  </a:cubicBezTo>
                  <a:lnTo>
                    <a:pt x="62449" y="4215"/>
                  </a:lnTo>
                  <a:cubicBezTo>
                    <a:pt x="62270" y="4299"/>
                    <a:pt x="62092" y="4370"/>
                    <a:pt x="61913" y="4442"/>
                  </a:cubicBezTo>
                  <a:cubicBezTo>
                    <a:pt x="61103" y="4537"/>
                    <a:pt x="60270" y="4596"/>
                    <a:pt x="59591" y="4882"/>
                  </a:cubicBezTo>
                  <a:lnTo>
                    <a:pt x="59901" y="4466"/>
                  </a:lnTo>
                  <a:lnTo>
                    <a:pt x="59948" y="4430"/>
                  </a:lnTo>
                  <a:lnTo>
                    <a:pt x="59948" y="4430"/>
                  </a:lnTo>
                  <a:cubicBezTo>
                    <a:pt x="59329" y="4501"/>
                    <a:pt x="58722" y="4596"/>
                    <a:pt x="58127" y="4727"/>
                  </a:cubicBezTo>
                  <a:cubicBezTo>
                    <a:pt x="57936" y="4751"/>
                    <a:pt x="57758" y="4799"/>
                    <a:pt x="57567" y="4858"/>
                  </a:cubicBezTo>
                  <a:cubicBezTo>
                    <a:pt x="57520" y="4870"/>
                    <a:pt x="57472" y="4894"/>
                    <a:pt x="57424" y="4906"/>
                  </a:cubicBezTo>
                  <a:cubicBezTo>
                    <a:pt x="56831" y="5082"/>
                    <a:pt x="56308" y="5309"/>
                    <a:pt x="55754" y="5520"/>
                  </a:cubicBezTo>
                  <a:lnTo>
                    <a:pt x="55754" y="5520"/>
                  </a:lnTo>
                  <a:cubicBezTo>
                    <a:pt x="56013" y="5414"/>
                    <a:pt x="56260" y="5267"/>
                    <a:pt x="56472" y="5085"/>
                  </a:cubicBezTo>
                  <a:cubicBezTo>
                    <a:pt x="56686" y="4942"/>
                    <a:pt x="56889" y="4775"/>
                    <a:pt x="57067" y="4585"/>
                  </a:cubicBezTo>
                  <a:lnTo>
                    <a:pt x="57067" y="4585"/>
                  </a:lnTo>
                  <a:cubicBezTo>
                    <a:pt x="56698" y="4727"/>
                    <a:pt x="56305" y="4835"/>
                    <a:pt x="55900" y="4906"/>
                  </a:cubicBezTo>
                  <a:cubicBezTo>
                    <a:pt x="55365" y="4989"/>
                    <a:pt x="54829" y="5120"/>
                    <a:pt x="54305" y="5287"/>
                  </a:cubicBezTo>
                  <a:cubicBezTo>
                    <a:pt x="54091" y="5370"/>
                    <a:pt x="53888" y="5478"/>
                    <a:pt x="53710" y="5609"/>
                  </a:cubicBezTo>
                  <a:cubicBezTo>
                    <a:pt x="53674" y="5620"/>
                    <a:pt x="53638" y="5632"/>
                    <a:pt x="53614" y="5656"/>
                  </a:cubicBezTo>
                  <a:lnTo>
                    <a:pt x="53579" y="5668"/>
                  </a:lnTo>
                  <a:cubicBezTo>
                    <a:pt x="53376" y="5787"/>
                    <a:pt x="53126" y="6037"/>
                    <a:pt x="52840" y="6073"/>
                  </a:cubicBezTo>
                  <a:cubicBezTo>
                    <a:pt x="52840" y="6013"/>
                    <a:pt x="52852" y="5966"/>
                    <a:pt x="52876" y="5918"/>
                  </a:cubicBezTo>
                  <a:cubicBezTo>
                    <a:pt x="52948" y="5847"/>
                    <a:pt x="53019" y="5763"/>
                    <a:pt x="53067" y="5668"/>
                  </a:cubicBezTo>
                  <a:cubicBezTo>
                    <a:pt x="53174" y="5609"/>
                    <a:pt x="53281" y="5573"/>
                    <a:pt x="53400" y="5573"/>
                  </a:cubicBezTo>
                  <a:cubicBezTo>
                    <a:pt x="53305" y="5549"/>
                    <a:pt x="53210" y="5525"/>
                    <a:pt x="53114" y="5513"/>
                  </a:cubicBezTo>
                  <a:cubicBezTo>
                    <a:pt x="53114" y="5513"/>
                    <a:pt x="53114" y="5501"/>
                    <a:pt x="53114" y="5501"/>
                  </a:cubicBezTo>
                  <a:lnTo>
                    <a:pt x="53102" y="5513"/>
                  </a:lnTo>
                  <a:lnTo>
                    <a:pt x="53067" y="5513"/>
                  </a:lnTo>
                  <a:lnTo>
                    <a:pt x="52448" y="5275"/>
                  </a:lnTo>
                  <a:lnTo>
                    <a:pt x="52448" y="5275"/>
                  </a:lnTo>
                  <a:cubicBezTo>
                    <a:pt x="52464" y="5275"/>
                    <a:pt x="52480" y="5275"/>
                    <a:pt x="52496" y="5275"/>
                  </a:cubicBezTo>
                  <a:cubicBezTo>
                    <a:pt x="53693" y="5275"/>
                    <a:pt x="54841" y="4836"/>
                    <a:pt x="55734" y="4049"/>
                  </a:cubicBezTo>
                  <a:lnTo>
                    <a:pt x="55734" y="4049"/>
                  </a:lnTo>
                  <a:cubicBezTo>
                    <a:pt x="55174" y="4263"/>
                    <a:pt x="54579" y="4406"/>
                    <a:pt x="53972" y="4466"/>
                  </a:cubicBezTo>
                  <a:cubicBezTo>
                    <a:pt x="54103" y="4418"/>
                    <a:pt x="54222" y="4370"/>
                    <a:pt x="54353" y="4323"/>
                  </a:cubicBezTo>
                  <a:lnTo>
                    <a:pt x="54460" y="4263"/>
                  </a:lnTo>
                  <a:cubicBezTo>
                    <a:pt x="54543" y="4227"/>
                    <a:pt x="54626" y="4192"/>
                    <a:pt x="54710" y="4144"/>
                  </a:cubicBezTo>
                  <a:lnTo>
                    <a:pt x="54853" y="4073"/>
                  </a:lnTo>
                  <a:cubicBezTo>
                    <a:pt x="54924" y="4037"/>
                    <a:pt x="54995" y="4001"/>
                    <a:pt x="55067" y="3965"/>
                  </a:cubicBezTo>
                  <a:lnTo>
                    <a:pt x="55210" y="3870"/>
                  </a:lnTo>
                  <a:cubicBezTo>
                    <a:pt x="55281" y="3834"/>
                    <a:pt x="55341" y="3799"/>
                    <a:pt x="55412" y="3751"/>
                  </a:cubicBezTo>
                  <a:cubicBezTo>
                    <a:pt x="55472" y="3715"/>
                    <a:pt x="55507" y="3692"/>
                    <a:pt x="55555" y="3656"/>
                  </a:cubicBezTo>
                  <a:lnTo>
                    <a:pt x="55746" y="3537"/>
                  </a:lnTo>
                  <a:cubicBezTo>
                    <a:pt x="55793" y="3501"/>
                    <a:pt x="55841" y="3465"/>
                    <a:pt x="55900" y="3430"/>
                  </a:cubicBezTo>
                  <a:cubicBezTo>
                    <a:pt x="55948" y="3394"/>
                    <a:pt x="56019" y="3346"/>
                    <a:pt x="56067" y="3299"/>
                  </a:cubicBezTo>
                  <a:lnTo>
                    <a:pt x="56138" y="3251"/>
                  </a:lnTo>
                  <a:cubicBezTo>
                    <a:pt x="56258" y="3263"/>
                    <a:pt x="56374" y="3269"/>
                    <a:pt x="56490" y="3269"/>
                  </a:cubicBezTo>
                  <a:cubicBezTo>
                    <a:pt x="56606" y="3269"/>
                    <a:pt x="56722" y="3263"/>
                    <a:pt x="56841" y="3251"/>
                  </a:cubicBezTo>
                  <a:cubicBezTo>
                    <a:pt x="57103" y="3168"/>
                    <a:pt x="57448" y="2989"/>
                    <a:pt x="57579" y="2751"/>
                  </a:cubicBezTo>
                  <a:lnTo>
                    <a:pt x="57543" y="2751"/>
                  </a:lnTo>
                  <a:cubicBezTo>
                    <a:pt x="57305" y="2751"/>
                    <a:pt x="57043" y="2680"/>
                    <a:pt x="56793" y="2680"/>
                  </a:cubicBezTo>
                  <a:cubicBezTo>
                    <a:pt x="56912" y="2561"/>
                    <a:pt x="57031" y="2453"/>
                    <a:pt x="57151" y="2322"/>
                  </a:cubicBezTo>
                  <a:cubicBezTo>
                    <a:pt x="57293" y="2287"/>
                    <a:pt x="57436" y="2239"/>
                    <a:pt x="57567" y="2180"/>
                  </a:cubicBezTo>
                  <a:cubicBezTo>
                    <a:pt x="57841" y="2084"/>
                    <a:pt x="58067" y="1906"/>
                    <a:pt x="58210" y="1668"/>
                  </a:cubicBezTo>
                  <a:lnTo>
                    <a:pt x="58210" y="1668"/>
                  </a:lnTo>
                  <a:lnTo>
                    <a:pt x="57651" y="1727"/>
                  </a:lnTo>
                  <a:cubicBezTo>
                    <a:pt x="57770" y="1572"/>
                    <a:pt x="57877" y="1418"/>
                    <a:pt x="57984" y="1251"/>
                  </a:cubicBezTo>
                  <a:cubicBezTo>
                    <a:pt x="57996" y="1251"/>
                    <a:pt x="58008" y="1239"/>
                    <a:pt x="58020" y="1239"/>
                  </a:cubicBezTo>
                  <a:cubicBezTo>
                    <a:pt x="58079" y="1179"/>
                    <a:pt x="58127" y="1120"/>
                    <a:pt x="58174" y="1048"/>
                  </a:cubicBezTo>
                  <a:cubicBezTo>
                    <a:pt x="58317" y="846"/>
                    <a:pt x="58472" y="632"/>
                    <a:pt x="58603" y="417"/>
                  </a:cubicBezTo>
                  <a:lnTo>
                    <a:pt x="58627" y="394"/>
                  </a:lnTo>
                  <a:lnTo>
                    <a:pt x="58603" y="405"/>
                  </a:lnTo>
                  <a:cubicBezTo>
                    <a:pt x="58698" y="275"/>
                    <a:pt x="58782" y="132"/>
                    <a:pt x="58853" y="1"/>
                  </a:cubicBezTo>
                  <a:close/>
                </a:path>
              </a:pathLst>
            </a:custGeom>
            <a:solidFill>
              <a:schemeClr val="lt2"/>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1" name="Google Shape;821;p39"/>
            <p:cNvSpPr/>
            <p:nvPr/>
          </p:nvSpPr>
          <p:spPr>
            <a:xfrm>
              <a:off x="2453550" y="3940500"/>
              <a:ext cx="1470175" cy="309100"/>
            </a:xfrm>
            <a:custGeom>
              <a:avLst/>
              <a:gdLst/>
              <a:ahLst/>
              <a:cxnLst/>
              <a:rect l="l" t="t" r="r" b="b"/>
              <a:pathLst>
                <a:path w="58807" h="12364" extrusionOk="0">
                  <a:moveTo>
                    <a:pt x="58806" y="0"/>
                  </a:moveTo>
                  <a:lnTo>
                    <a:pt x="58806" y="0"/>
                  </a:lnTo>
                  <a:cubicBezTo>
                    <a:pt x="57675" y="488"/>
                    <a:pt x="56473" y="822"/>
                    <a:pt x="55258" y="965"/>
                  </a:cubicBezTo>
                  <a:cubicBezTo>
                    <a:pt x="54377" y="1084"/>
                    <a:pt x="53448" y="1119"/>
                    <a:pt x="52710" y="1429"/>
                  </a:cubicBezTo>
                  <a:lnTo>
                    <a:pt x="53020" y="1012"/>
                  </a:lnTo>
                  <a:lnTo>
                    <a:pt x="53020" y="1012"/>
                  </a:lnTo>
                  <a:cubicBezTo>
                    <a:pt x="52222" y="1072"/>
                    <a:pt x="51448" y="1215"/>
                    <a:pt x="50674" y="1417"/>
                  </a:cubicBezTo>
                  <a:cubicBezTo>
                    <a:pt x="50024" y="1585"/>
                    <a:pt x="49459" y="1848"/>
                    <a:pt x="48858" y="2077"/>
                  </a:cubicBezTo>
                  <a:lnTo>
                    <a:pt x="48858" y="2077"/>
                  </a:lnTo>
                  <a:cubicBezTo>
                    <a:pt x="49253" y="1919"/>
                    <a:pt x="49604" y="1671"/>
                    <a:pt x="49865" y="1334"/>
                  </a:cubicBezTo>
                  <a:lnTo>
                    <a:pt x="49865" y="1334"/>
                  </a:lnTo>
                  <a:cubicBezTo>
                    <a:pt x="49186" y="1429"/>
                    <a:pt x="48507" y="1560"/>
                    <a:pt x="47841" y="1751"/>
                  </a:cubicBezTo>
                  <a:cubicBezTo>
                    <a:pt x="47460" y="1858"/>
                    <a:pt x="47090" y="2001"/>
                    <a:pt x="46745" y="2179"/>
                  </a:cubicBezTo>
                  <a:lnTo>
                    <a:pt x="46721" y="2203"/>
                  </a:lnTo>
                  <a:cubicBezTo>
                    <a:pt x="46507" y="2310"/>
                    <a:pt x="46257" y="2560"/>
                    <a:pt x="45971" y="2596"/>
                  </a:cubicBezTo>
                  <a:cubicBezTo>
                    <a:pt x="46019" y="2417"/>
                    <a:pt x="46090" y="2251"/>
                    <a:pt x="46186" y="2096"/>
                  </a:cubicBezTo>
                  <a:lnTo>
                    <a:pt x="46186" y="2096"/>
                  </a:lnTo>
                  <a:cubicBezTo>
                    <a:pt x="45221" y="2536"/>
                    <a:pt x="44173" y="3036"/>
                    <a:pt x="43078" y="3358"/>
                  </a:cubicBezTo>
                  <a:cubicBezTo>
                    <a:pt x="42066" y="3644"/>
                    <a:pt x="40899" y="3810"/>
                    <a:pt x="39840" y="4025"/>
                  </a:cubicBezTo>
                  <a:cubicBezTo>
                    <a:pt x="36422" y="4703"/>
                    <a:pt x="32993" y="5358"/>
                    <a:pt x="29553" y="5989"/>
                  </a:cubicBezTo>
                  <a:cubicBezTo>
                    <a:pt x="24695" y="6882"/>
                    <a:pt x="19813" y="7751"/>
                    <a:pt x="14932" y="8585"/>
                  </a:cubicBezTo>
                  <a:cubicBezTo>
                    <a:pt x="12479" y="9013"/>
                    <a:pt x="10038" y="9430"/>
                    <a:pt x="7586" y="9835"/>
                  </a:cubicBezTo>
                  <a:cubicBezTo>
                    <a:pt x="6359" y="10037"/>
                    <a:pt x="5145" y="10240"/>
                    <a:pt x="3918" y="10442"/>
                  </a:cubicBezTo>
                  <a:cubicBezTo>
                    <a:pt x="2978" y="10585"/>
                    <a:pt x="2085" y="10609"/>
                    <a:pt x="1156" y="10775"/>
                  </a:cubicBezTo>
                  <a:cubicBezTo>
                    <a:pt x="1001" y="10799"/>
                    <a:pt x="847" y="10835"/>
                    <a:pt x="704" y="10895"/>
                  </a:cubicBezTo>
                  <a:cubicBezTo>
                    <a:pt x="597" y="10954"/>
                    <a:pt x="513" y="11037"/>
                    <a:pt x="466" y="11145"/>
                  </a:cubicBezTo>
                  <a:cubicBezTo>
                    <a:pt x="0" y="12025"/>
                    <a:pt x="868" y="12363"/>
                    <a:pt x="2022" y="12363"/>
                  </a:cubicBezTo>
                  <a:cubicBezTo>
                    <a:pt x="2256" y="12363"/>
                    <a:pt x="2503" y="12349"/>
                    <a:pt x="2752" y="12323"/>
                  </a:cubicBezTo>
                  <a:cubicBezTo>
                    <a:pt x="4228" y="12157"/>
                    <a:pt x="5692" y="11942"/>
                    <a:pt x="7145" y="11728"/>
                  </a:cubicBezTo>
                  <a:cubicBezTo>
                    <a:pt x="16753" y="10299"/>
                    <a:pt x="26576" y="8966"/>
                    <a:pt x="35922" y="7001"/>
                  </a:cubicBezTo>
                  <a:cubicBezTo>
                    <a:pt x="38447" y="6477"/>
                    <a:pt x="40983" y="5977"/>
                    <a:pt x="43471" y="5382"/>
                  </a:cubicBezTo>
                  <a:cubicBezTo>
                    <a:pt x="45143" y="4981"/>
                    <a:pt x="46594" y="4558"/>
                    <a:pt x="48366" y="4558"/>
                  </a:cubicBezTo>
                  <a:cubicBezTo>
                    <a:pt x="48436" y="4558"/>
                    <a:pt x="48507" y="4559"/>
                    <a:pt x="48579" y="4560"/>
                  </a:cubicBezTo>
                  <a:cubicBezTo>
                    <a:pt x="48724" y="4564"/>
                    <a:pt x="48869" y="4566"/>
                    <a:pt x="49014" y="4566"/>
                  </a:cubicBezTo>
                  <a:cubicBezTo>
                    <a:pt x="49729" y="4566"/>
                    <a:pt x="50450" y="4518"/>
                    <a:pt x="51162" y="4429"/>
                  </a:cubicBezTo>
                  <a:cubicBezTo>
                    <a:pt x="51031" y="4263"/>
                    <a:pt x="50758" y="4156"/>
                    <a:pt x="50460" y="4096"/>
                  </a:cubicBezTo>
                  <a:cubicBezTo>
                    <a:pt x="50225" y="4051"/>
                    <a:pt x="49990" y="4026"/>
                    <a:pt x="49750" y="4017"/>
                  </a:cubicBezTo>
                  <a:lnTo>
                    <a:pt x="49750" y="4017"/>
                  </a:lnTo>
                  <a:cubicBezTo>
                    <a:pt x="49796" y="4017"/>
                    <a:pt x="49842" y="4018"/>
                    <a:pt x="49888" y="4018"/>
                  </a:cubicBezTo>
                  <a:cubicBezTo>
                    <a:pt x="51074" y="4018"/>
                    <a:pt x="52256" y="3861"/>
                    <a:pt x="53389" y="3548"/>
                  </a:cubicBezTo>
                  <a:lnTo>
                    <a:pt x="52520" y="3394"/>
                  </a:lnTo>
                  <a:cubicBezTo>
                    <a:pt x="53794" y="3346"/>
                    <a:pt x="55056" y="3001"/>
                    <a:pt x="55973" y="2453"/>
                  </a:cubicBezTo>
                  <a:lnTo>
                    <a:pt x="55973" y="2453"/>
                  </a:lnTo>
                  <a:cubicBezTo>
                    <a:pt x="55365" y="2620"/>
                    <a:pt x="54746" y="2739"/>
                    <a:pt x="54115" y="2810"/>
                  </a:cubicBezTo>
                  <a:cubicBezTo>
                    <a:pt x="56175" y="2239"/>
                    <a:pt x="57878" y="1215"/>
                    <a:pt x="588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2" name="Google Shape;822;p39"/>
            <p:cNvSpPr/>
            <p:nvPr/>
          </p:nvSpPr>
          <p:spPr>
            <a:xfrm>
              <a:off x="3570375" y="4002400"/>
              <a:ext cx="82775" cy="52425"/>
            </a:xfrm>
            <a:custGeom>
              <a:avLst/>
              <a:gdLst/>
              <a:ahLst/>
              <a:cxnLst/>
              <a:rect l="l" t="t" r="r" b="b"/>
              <a:pathLst>
                <a:path w="3311" h="2097" extrusionOk="0">
                  <a:moveTo>
                    <a:pt x="2501" y="1"/>
                  </a:moveTo>
                  <a:lnTo>
                    <a:pt x="2501" y="1"/>
                  </a:lnTo>
                  <a:cubicBezTo>
                    <a:pt x="2453" y="179"/>
                    <a:pt x="1179" y="513"/>
                    <a:pt x="917" y="656"/>
                  </a:cubicBezTo>
                  <a:cubicBezTo>
                    <a:pt x="453" y="941"/>
                    <a:pt x="108" y="1310"/>
                    <a:pt x="0" y="1691"/>
                  </a:cubicBezTo>
                  <a:lnTo>
                    <a:pt x="203" y="1894"/>
                  </a:lnTo>
                  <a:cubicBezTo>
                    <a:pt x="477" y="2001"/>
                    <a:pt x="762" y="2061"/>
                    <a:pt x="1048" y="2096"/>
                  </a:cubicBezTo>
                  <a:cubicBezTo>
                    <a:pt x="1358" y="2096"/>
                    <a:pt x="1667" y="2072"/>
                    <a:pt x="1977" y="2001"/>
                  </a:cubicBezTo>
                  <a:lnTo>
                    <a:pt x="3310" y="1775"/>
                  </a:lnTo>
                  <a:lnTo>
                    <a:pt x="3310" y="1775"/>
                  </a:lnTo>
                  <a:cubicBezTo>
                    <a:pt x="3246" y="1780"/>
                    <a:pt x="3181" y="1782"/>
                    <a:pt x="3117" y="1782"/>
                  </a:cubicBezTo>
                  <a:cubicBezTo>
                    <a:pt x="2872" y="1782"/>
                    <a:pt x="2629" y="1748"/>
                    <a:pt x="2394" y="1691"/>
                  </a:cubicBezTo>
                  <a:cubicBezTo>
                    <a:pt x="2263" y="1668"/>
                    <a:pt x="2132" y="1620"/>
                    <a:pt x="1989" y="1584"/>
                  </a:cubicBezTo>
                  <a:cubicBezTo>
                    <a:pt x="1837" y="1557"/>
                    <a:pt x="1681" y="1545"/>
                    <a:pt x="1522" y="1545"/>
                  </a:cubicBezTo>
                  <a:cubicBezTo>
                    <a:pt x="1130" y="1545"/>
                    <a:pt x="723" y="1615"/>
                    <a:pt x="334" y="1691"/>
                  </a:cubicBezTo>
                  <a:cubicBezTo>
                    <a:pt x="1417" y="1370"/>
                    <a:pt x="2334" y="703"/>
                    <a:pt x="2501" y="1"/>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3" name="Google Shape;823;p39"/>
            <p:cNvSpPr/>
            <p:nvPr/>
          </p:nvSpPr>
          <p:spPr>
            <a:xfrm>
              <a:off x="3632575" y="3990500"/>
              <a:ext cx="78925" cy="43475"/>
            </a:xfrm>
            <a:custGeom>
              <a:avLst/>
              <a:gdLst/>
              <a:ahLst/>
              <a:cxnLst/>
              <a:rect l="l" t="t" r="r" b="b"/>
              <a:pathLst>
                <a:path w="3157" h="1739" extrusionOk="0">
                  <a:moveTo>
                    <a:pt x="2525" y="1"/>
                  </a:moveTo>
                  <a:lnTo>
                    <a:pt x="2525" y="1"/>
                  </a:lnTo>
                  <a:cubicBezTo>
                    <a:pt x="2523" y="2"/>
                    <a:pt x="2521" y="3"/>
                    <a:pt x="2519" y="5"/>
                  </a:cubicBezTo>
                  <a:lnTo>
                    <a:pt x="2519" y="5"/>
                  </a:lnTo>
                  <a:cubicBezTo>
                    <a:pt x="2521" y="3"/>
                    <a:pt x="2523" y="2"/>
                    <a:pt x="2525" y="1"/>
                  </a:cubicBezTo>
                  <a:close/>
                  <a:moveTo>
                    <a:pt x="2519" y="5"/>
                  </a:moveTo>
                  <a:cubicBezTo>
                    <a:pt x="2368" y="98"/>
                    <a:pt x="1867" y="168"/>
                    <a:pt x="1668" y="227"/>
                  </a:cubicBezTo>
                  <a:cubicBezTo>
                    <a:pt x="1418" y="286"/>
                    <a:pt x="1180" y="382"/>
                    <a:pt x="941" y="489"/>
                  </a:cubicBezTo>
                  <a:cubicBezTo>
                    <a:pt x="477" y="751"/>
                    <a:pt x="227" y="1120"/>
                    <a:pt x="1" y="1453"/>
                  </a:cubicBezTo>
                  <a:cubicBezTo>
                    <a:pt x="287" y="1382"/>
                    <a:pt x="584" y="1334"/>
                    <a:pt x="882" y="1322"/>
                  </a:cubicBezTo>
                  <a:lnTo>
                    <a:pt x="882" y="1322"/>
                  </a:lnTo>
                  <a:cubicBezTo>
                    <a:pt x="644" y="1489"/>
                    <a:pt x="370" y="1608"/>
                    <a:pt x="96" y="1679"/>
                  </a:cubicBezTo>
                  <a:cubicBezTo>
                    <a:pt x="110" y="1676"/>
                    <a:pt x="129" y="1675"/>
                    <a:pt x="152" y="1675"/>
                  </a:cubicBezTo>
                  <a:cubicBezTo>
                    <a:pt x="315" y="1675"/>
                    <a:pt x="687" y="1739"/>
                    <a:pt x="822" y="1739"/>
                  </a:cubicBezTo>
                  <a:cubicBezTo>
                    <a:pt x="1061" y="1727"/>
                    <a:pt x="1299" y="1691"/>
                    <a:pt x="1537" y="1679"/>
                  </a:cubicBezTo>
                  <a:cubicBezTo>
                    <a:pt x="2001" y="1644"/>
                    <a:pt x="2430" y="1620"/>
                    <a:pt x="2799" y="1405"/>
                  </a:cubicBezTo>
                  <a:cubicBezTo>
                    <a:pt x="2977" y="1310"/>
                    <a:pt x="3108" y="1144"/>
                    <a:pt x="3156" y="941"/>
                  </a:cubicBezTo>
                  <a:lnTo>
                    <a:pt x="3156" y="941"/>
                  </a:lnTo>
                  <a:cubicBezTo>
                    <a:pt x="2644" y="953"/>
                    <a:pt x="2120" y="989"/>
                    <a:pt x="1620" y="1060"/>
                  </a:cubicBezTo>
                  <a:cubicBezTo>
                    <a:pt x="1858" y="905"/>
                    <a:pt x="2144" y="727"/>
                    <a:pt x="2227" y="536"/>
                  </a:cubicBezTo>
                  <a:cubicBezTo>
                    <a:pt x="2322" y="359"/>
                    <a:pt x="2299" y="147"/>
                    <a:pt x="2519" y="5"/>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4" name="Google Shape;824;p39"/>
            <p:cNvSpPr/>
            <p:nvPr/>
          </p:nvSpPr>
          <p:spPr>
            <a:xfrm>
              <a:off x="3710275" y="3980075"/>
              <a:ext cx="82475" cy="30700"/>
            </a:xfrm>
            <a:custGeom>
              <a:avLst/>
              <a:gdLst/>
              <a:ahLst/>
              <a:cxnLst/>
              <a:rect l="l" t="t" r="r" b="b"/>
              <a:pathLst>
                <a:path w="3299" h="1228" extrusionOk="0">
                  <a:moveTo>
                    <a:pt x="3298" y="1"/>
                  </a:moveTo>
                  <a:lnTo>
                    <a:pt x="3298" y="1"/>
                  </a:lnTo>
                  <a:cubicBezTo>
                    <a:pt x="2144" y="84"/>
                    <a:pt x="917" y="179"/>
                    <a:pt x="0" y="632"/>
                  </a:cubicBezTo>
                  <a:lnTo>
                    <a:pt x="822" y="1227"/>
                  </a:lnTo>
                  <a:cubicBezTo>
                    <a:pt x="1322" y="1215"/>
                    <a:pt x="1822" y="1049"/>
                    <a:pt x="2239" y="763"/>
                  </a:cubicBezTo>
                  <a:cubicBezTo>
                    <a:pt x="2608" y="513"/>
                    <a:pt x="2894" y="227"/>
                    <a:pt x="3298" y="1"/>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5" name="Google Shape;825;p39"/>
            <p:cNvSpPr/>
            <p:nvPr/>
          </p:nvSpPr>
          <p:spPr>
            <a:xfrm>
              <a:off x="3719500" y="4016400"/>
              <a:ext cx="59250" cy="12475"/>
            </a:xfrm>
            <a:custGeom>
              <a:avLst/>
              <a:gdLst/>
              <a:ahLst/>
              <a:cxnLst/>
              <a:rect l="l" t="t" r="r" b="b"/>
              <a:pathLst>
                <a:path w="2370" h="499" extrusionOk="0">
                  <a:moveTo>
                    <a:pt x="60" y="215"/>
                  </a:moveTo>
                  <a:lnTo>
                    <a:pt x="1" y="262"/>
                  </a:lnTo>
                  <a:cubicBezTo>
                    <a:pt x="24" y="253"/>
                    <a:pt x="47" y="244"/>
                    <a:pt x="71" y="235"/>
                  </a:cubicBezTo>
                  <a:lnTo>
                    <a:pt x="71" y="235"/>
                  </a:lnTo>
                  <a:lnTo>
                    <a:pt x="60" y="215"/>
                  </a:lnTo>
                  <a:close/>
                  <a:moveTo>
                    <a:pt x="2370" y="0"/>
                  </a:moveTo>
                  <a:cubicBezTo>
                    <a:pt x="2268" y="43"/>
                    <a:pt x="2132" y="57"/>
                    <a:pt x="1986" y="57"/>
                  </a:cubicBezTo>
                  <a:cubicBezTo>
                    <a:pt x="1723" y="57"/>
                    <a:pt x="1426" y="12"/>
                    <a:pt x="1227" y="12"/>
                  </a:cubicBezTo>
                  <a:cubicBezTo>
                    <a:pt x="836" y="12"/>
                    <a:pt x="434" y="96"/>
                    <a:pt x="71" y="235"/>
                  </a:cubicBezTo>
                  <a:lnTo>
                    <a:pt x="71" y="235"/>
                  </a:lnTo>
                  <a:lnTo>
                    <a:pt x="203" y="477"/>
                  </a:lnTo>
                  <a:cubicBezTo>
                    <a:pt x="317" y="492"/>
                    <a:pt x="429" y="498"/>
                    <a:pt x="538" y="498"/>
                  </a:cubicBezTo>
                  <a:cubicBezTo>
                    <a:pt x="1210" y="498"/>
                    <a:pt x="1782" y="238"/>
                    <a:pt x="2346" y="12"/>
                  </a:cubicBezTo>
                  <a:lnTo>
                    <a:pt x="2370" y="0"/>
                  </a:ln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6" name="Google Shape;826;p39"/>
            <p:cNvSpPr/>
            <p:nvPr/>
          </p:nvSpPr>
          <p:spPr>
            <a:xfrm>
              <a:off x="3774275" y="3983350"/>
              <a:ext cx="74725" cy="22975"/>
            </a:xfrm>
            <a:custGeom>
              <a:avLst/>
              <a:gdLst/>
              <a:ahLst/>
              <a:cxnLst/>
              <a:rect l="l" t="t" r="r" b="b"/>
              <a:pathLst>
                <a:path w="2989" h="919" extrusionOk="0">
                  <a:moveTo>
                    <a:pt x="2989" y="1"/>
                  </a:moveTo>
                  <a:lnTo>
                    <a:pt x="2989" y="1"/>
                  </a:lnTo>
                  <a:cubicBezTo>
                    <a:pt x="2620" y="84"/>
                    <a:pt x="2227" y="144"/>
                    <a:pt x="1834" y="191"/>
                  </a:cubicBezTo>
                  <a:cubicBezTo>
                    <a:pt x="1489" y="215"/>
                    <a:pt x="1155" y="263"/>
                    <a:pt x="810" y="334"/>
                  </a:cubicBezTo>
                  <a:cubicBezTo>
                    <a:pt x="488" y="418"/>
                    <a:pt x="179" y="548"/>
                    <a:pt x="36" y="739"/>
                  </a:cubicBezTo>
                  <a:cubicBezTo>
                    <a:pt x="12" y="775"/>
                    <a:pt x="0" y="822"/>
                    <a:pt x="36" y="858"/>
                  </a:cubicBezTo>
                  <a:cubicBezTo>
                    <a:pt x="60" y="882"/>
                    <a:pt x="96" y="894"/>
                    <a:pt x="131" y="894"/>
                  </a:cubicBezTo>
                  <a:cubicBezTo>
                    <a:pt x="242" y="908"/>
                    <a:pt x="357" y="919"/>
                    <a:pt x="470" y="919"/>
                  </a:cubicBezTo>
                  <a:cubicBezTo>
                    <a:pt x="541" y="919"/>
                    <a:pt x="611" y="915"/>
                    <a:pt x="679" y="906"/>
                  </a:cubicBezTo>
                  <a:cubicBezTo>
                    <a:pt x="1215" y="882"/>
                    <a:pt x="1822" y="834"/>
                    <a:pt x="2191" y="584"/>
                  </a:cubicBezTo>
                  <a:cubicBezTo>
                    <a:pt x="2477" y="394"/>
                    <a:pt x="2596" y="96"/>
                    <a:pt x="2989" y="1"/>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7" name="Google Shape;827;p39"/>
            <p:cNvSpPr/>
            <p:nvPr/>
          </p:nvSpPr>
          <p:spPr>
            <a:xfrm>
              <a:off x="3804925" y="3959850"/>
              <a:ext cx="38125" cy="21975"/>
            </a:xfrm>
            <a:custGeom>
              <a:avLst/>
              <a:gdLst/>
              <a:ahLst/>
              <a:cxnLst/>
              <a:rect l="l" t="t" r="r" b="b"/>
              <a:pathLst>
                <a:path w="1525" h="879" extrusionOk="0">
                  <a:moveTo>
                    <a:pt x="1525" y="0"/>
                  </a:moveTo>
                  <a:cubicBezTo>
                    <a:pt x="1286" y="95"/>
                    <a:pt x="1060" y="191"/>
                    <a:pt x="822" y="298"/>
                  </a:cubicBezTo>
                  <a:cubicBezTo>
                    <a:pt x="477" y="441"/>
                    <a:pt x="108" y="619"/>
                    <a:pt x="1" y="857"/>
                  </a:cubicBezTo>
                  <a:cubicBezTo>
                    <a:pt x="84" y="871"/>
                    <a:pt x="171" y="878"/>
                    <a:pt x="258" y="878"/>
                  </a:cubicBezTo>
                  <a:cubicBezTo>
                    <a:pt x="619" y="878"/>
                    <a:pt x="990" y="763"/>
                    <a:pt x="1191" y="572"/>
                  </a:cubicBezTo>
                  <a:cubicBezTo>
                    <a:pt x="1382" y="405"/>
                    <a:pt x="1406" y="191"/>
                    <a:pt x="1525" y="0"/>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8" name="Google Shape;828;p39"/>
            <p:cNvSpPr/>
            <p:nvPr/>
          </p:nvSpPr>
          <p:spPr>
            <a:xfrm>
              <a:off x="3849275" y="3979075"/>
              <a:ext cx="51225" cy="10075"/>
            </a:xfrm>
            <a:custGeom>
              <a:avLst/>
              <a:gdLst/>
              <a:ahLst/>
              <a:cxnLst/>
              <a:rect l="l" t="t" r="r" b="b"/>
              <a:pathLst>
                <a:path w="2049" h="403" extrusionOk="0">
                  <a:moveTo>
                    <a:pt x="1729" y="0"/>
                  </a:moveTo>
                  <a:cubicBezTo>
                    <a:pt x="1510" y="0"/>
                    <a:pt x="1291" y="9"/>
                    <a:pt x="1072" y="17"/>
                  </a:cubicBezTo>
                  <a:cubicBezTo>
                    <a:pt x="691" y="65"/>
                    <a:pt x="322" y="196"/>
                    <a:pt x="1" y="398"/>
                  </a:cubicBezTo>
                  <a:cubicBezTo>
                    <a:pt x="108" y="401"/>
                    <a:pt x="215" y="402"/>
                    <a:pt x="322" y="402"/>
                  </a:cubicBezTo>
                  <a:cubicBezTo>
                    <a:pt x="644" y="402"/>
                    <a:pt x="965" y="389"/>
                    <a:pt x="1287" y="362"/>
                  </a:cubicBezTo>
                  <a:cubicBezTo>
                    <a:pt x="1560" y="291"/>
                    <a:pt x="1918" y="160"/>
                    <a:pt x="2049" y="5"/>
                  </a:cubicBezTo>
                  <a:lnTo>
                    <a:pt x="2001" y="5"/>
                  </a:lnTo>
                  <a:cubicBezTo>
                    <a:pt x="1910" y="2"/>
                    <a:pt x="1820" y="0"/>
                    <a:pt x="1729" y="0"/>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9" name="Google Shape;829;p39"/>
            <p:cNvSpPr/>
            <p:nvPr/>
          </p:nvSpPr>
          <p:spPr>
            <a:xfrm>
              <a:off x="3549250" y="3991700"/>
              <a:ext cx="60725" cy="36625"/>
            </a:xfrm>
            <a:custGeom>
              <a:avLst/>
              <a:gdLst/>
              <a:ahLst/>
              <a:cxnLst/>
              <a:rect l="l" t="t" r="r" b="b"/>
              <a:pathLst>
                <a:path w="2429" h="1465" extrusionOk="0">
                  <a:moveTo>
                    <a:pt x="2429" y="0"/>
                  </a:moveTo>
                  <a:lnTo>
                    <a:pt x="834" y="738"/>
                  </a:lnTo>
                  <a:cubicBezTo>
                    <a:pt x="643" y="822"/>
                    <a:pt x="453" y="929"/>
                    <a:pt x="274" y="1060"/>
                  </a:cubicBezTo>
                  <a:cubicBezTo>
                    <a:pt x="119" y="1143"/>
                    <a:pt x="24" y="1298"/>
                    <a:pt x="0" y="1465"/>
                  </a:cubicBezTo>
                  <a:cubicBezTo>
                    <a:pt x="488" y="1250"/>
                    <a:pt x="1036" y="1096"/>
                    <a:pt x="1500" y="869"/>
                  </a:cubicBezTo>
                  <a:cubicBezTo>
                    <a:pt x="1977" y="643"/>
                    <a:pt x="2381" y="345"/>
                    <a:pt x="2429" y="0"/>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0" name="Google Shape;830;p39"/>
            <p:cNvSpPr/>
            <p:nvPr/>
          </p:nvSpPr>
          <p:spPr>
            <a:xfrm>
              <a:off x="3583175" y="4057575"/>
              <a:ext cx="82775" cy="11150"/>
            </a:xfrm>
            <a:custGeom>
              <a:avLst/>
              <a:gdLst/>
              <a:ahLst/>
              <a:cxnLst/>
              <a:rect l="l" t="t" r="r" b="b"/>
              <a:pathLst>
                <a:path w="3311" h="446" extrusionOk="0">
                  <a:moveTo>
                    <a:pt x="1715" y="1"/>
                  </a:moveTo>
                  <a:cubicBezTo>
                    <a:pt x="1138" y="1"/>
                    <a:pt x="563" y="63"/>
                    <a:pt x="0" y="187"/>
                  </a:cubicBezTo>
                  <a:cubicBezTo>
                    <a:pt x="360" y="366"/>
                    <a:pt x="852" y="446"/>
                    <a:pt x="1339" y="446"/>
                  </a:cubicBezTo>
                  <a:cubicBezTo>
                    <a:pt x="1433" y="446"/>
                    <a:pt x="1527" y="443"/>
                    <a:pt x="1620" y="437"/>
                  </a:cubicBezTo>
                  <a:cubicBezTo>
                    <a:pt x="2191" y="401"/>
                    <a:pt x="2751" y="306"/>
                    <a:pt x="3310" y="163"/>
                  </a:cubicBezTo>
                  <a:cubicBezTo>
                    <a:pt x="2784" y="54"/>
                    <a:pt x="2249" y="1"/>
                    <a:pt x="1715" y="1"/>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1" name="Google Shape;831;p39"/>
            <p:cNvSpPr/>
            <p:nvPr/>
          </p:nvSpPr>
          <p:spPr>
            <a:xfrm>
              <a:off x="3615025" y="3968775"/>
              <a:ext cx="93475" cy="37525"/>
            </a:xfrm>
            <a:custGeom>
              <a:avLst/>
              <a:gdLst/>
              <a:ahLst/>
              <a:cxnLst/>
              <a:rect l="l" t="t" r="r" b="b"/>
              <a:pathLst>
                <a:path w="3739" h="1501" extrusionOk="0">
                  <a:moveTo>
                    <a:pt x="3739" y="0"/>
                  </a:moveTo>
                  <a:lnTo>
                    <a:pt x="3739" y="0"/>
                  </a:lnTo>
                  <a:cubicBezTo>
                    <a:pt x="3370" y="143"/>
                    <a:pt x="2977" y="250"/>
                    <a:pt x="2572" y="310"/>
                  </a:cubicBezTo>
                  <a:cubicBezTo>
                    <a:pt x="2036" y="393"/>
                    <a:pt x="1501" y="524"/>
                    <a:pt x="977" y="691"/>
                  </a:cubicBezTo>
                  <a:cubicBezTo>
                    <a:pt x="489" y="881"/>
                    <a:pt x="72" y="1167"/>
                    <a:pt x="0" y="1501"/>
                  </a:cubicBezTo>
                  <a:cubicBezTo>
                    <a:pt x="36" y="1358"/>
                    <a:pt x="739" y="1203"/>
                    <a:pt x="929" y="1143"/>
                  </a:cubicBezTo>
                  <a:cubicBezTo>
                    <a:pt x="1203" y="1048"/>
                    <a:pt x="1489" y="989"/>
                    <a:pt x="1774" y="965"/>
                  </a:cubicBezTo>
                  <a:cubicBezTo>
                    <a:pt x="2525" y="893"/>
                    <a:pt x="3227" y="548"/>
                    <a:pt x="3739" y="0"/>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2" name="Google Shape;832;p39"/>
            <p:cNvSpPr/>
            <p:nvPr/>
          </p:nvSpPr>
          <p:spPr>
            <a:xfrm>
              <a:off x="3647475" y="4041250"/>
              <a:ext cx="85150" cy="13375"/>
            </a:xfrm>
            <a:custGeom>
              <a:avLst/>
              <a:gdLst/>
              <a:ahLst/>
              <a:cxnLst/>
              <a:rect l="l" t="t" r="r" b="b"/>
              <a:pathLst>
                <a:path w="3406" h="535" extrusionOk="0">
                  <a:moveTo>
                    <a:pt x="2250" y="0"/>
                  </a:moveTo>
                  <a:cubicBezTo>
                    <a:pt x="1905" y="0"/>
                    <a:pt x="1562" y="47"/>
                    <a:pt x="1227" y="126"/>
                  </a:cubicBezTo>
                  <a:cubicBezTo>
                    <a:pt x="822" y="197"/>
                    <a:pt x="417" y="304"/>
                    <a:pt x="0" y="352"/>
                  </a:cubicBezTo>
                  <a:cubicBezTo>
                    <a:pt x="347" y="490"/>
                    <a:pt x="762" y="534"/>
                    <a:pt x="1188" y="534"/>
                  </a:cubicBezTo>
                  <a:cubicBezTo>
                    <a:pt x="1347" y="534"/>
                    <a:pt x="1508" y="528"/>
                    <a:pt x="1667" y="518"/>
                  </a:cubicBezTo>
                  <a:cubicBezTo>
                    <a:pt x="2212" y="485"/>
                    <a:pt x="2747" y="410"/>
                    <a:pt x="3290" y="410"/>
                  </a:cubicBezTo>
                  <a:cubicBezTo>
                    <a:pt x="3329" y="410"/>
                    <a:pt x="3367" y="411"/>
                    <a:pt x="3405" y="411"/>
                  </a:cubicBezTo>
                  <a:cubicBezTo>
                    <a:pt x="3274" y="185"/>
                    <a:pt x="2882" y="42"/>
                    <a:pt x="2465" y="7"/>
                  </a:cubicBezTo>
                  <a:cubicBezTo>
                    <a:pt x="2393" y="2"/>
                    <a:pt x="2322" y="0"/>
                    <a:pt x="2250" y="0"/>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3" name="Google Shape;833;p39"/>
            <p:cNvSpPr/>
            <p:nvPr/>
          </p:nvSpPr>
          <p:spPr>
            <a:xfrm>
              <a:off x="3709075" y="4028000"/>
              <a:ext cx="83075" cy="12125"/>
            </a:xfrm>
            <a:custGeom>
              <a:avLst/>
              <a:gdLst/>
              <a:ahLst/>
              <a:cxnLst/>
              <a:rect l="l" t="t" r="r" b="b"/>
              <a:pathLst>
                <a:path w="3323" h="485" extrusionOk="0">
                  <a:moveTo>
                    <a:pt x="2737" y="1"/>
                  </a:moveTo>
                  <a:cubicBezTo>
                    <a:pt x="2345" y="1"/>
                    <a:pt x="1953" y="32"/>
                    <a:pt x="1572" y="96"/>
                  </a:cubicBezTo>
                  <a:cubicBezTo>
                    <a:pt x="1037" y="191"/>
                    <a:pt x="537" y="334"/>
                    <a:pt x="1" y="394"/>
                  </a:cubicBezTo>
                  <a:cubicBezTo>
                    <a:pt x="255" y="454"/>
                    <a:pt x="517" y="484"/>
                    <a:pt x="781" y="484"/>
                  </a:cubicBezTo>
                  <a:cubicBezTo>
                    <a:pt x="985" y="484"/>
                    <a:pt x="1191" y="466"/>
                    <a:pt x="1394" y="429"/>
                  </a:cubicBezTo>
                  <a:cubicBezTo>
                    <a:pt x="1691" y="370"/>
                    <a:pt x="2001" y="322"/>
                    <a:pt x="2299" y="263"/>
                  </a:cubicBezTo>
                  <a:cubicBezTo>
                    <a:pt x="2477" y="227"/>
                    <a:pt x="2644" y="191"/>
                    <a:pt x="2811" y="144"/>
                  </a:cubicBezTo>
                  <a:cubicBezTo>
                    <a:pt x="2977" y="84"/>
                    <a:pt x="3144" y="48"/>
                    <a:pt x="3323" y="25"/>
                  </a:cubicBezTo>
                  <a:cubicBezTo>
                    <a:pt x="3128" y="9"/>
                    <a:pt x="2932" y="1"/>
                    <a:pt x="2737" y="1"/>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4" name="Google Shape;834;p39"/>
            <p:cNvSpPr/>
            <p:nvPr/>
          </p:nvSpPr>
          <p:spPr>
            <a:xfrm>
              <a:off x="3699550" y="3964900"/>
              <a:ext cx="80700" cy="25325"/>
            </a:xfrm>
            <a:custGeom>
              <a:avLst/>
              <a:gdLst/>
              <a:ahLst/>
              <a:cxnLst/>
              <a:rect l="l" t="t" r="r" b="b"/>
              <a:pathLst>
                <a:path w="3228" h="1013" extrusionOk="0">
                  <a:moveTo>
                    <a:pt x="3227" y="1"/>
                  </a:moveTo>
                  <a:lnTo>
                    <a:pt x="3227" y="1"/>
                  </a:lnTo>
                  <a:cubicBezTo>
                    <a:pt x="2620" y="72"/>
                    <a:pt x="2001" y="167"/>
                    <a:pt x="1406" y="286"/>
                  </a:cubicBezTo>
                  <a:cubicBezTo>
                    <a:pt x="1227" y="322"/>
                    <a:pt x="1037" y="370"/>
                    <a:pt x="858" y="429"/>
                  </a:cubicBezTo>
                  <a:cubicBezTo>
                    <a:pt x="513" y="513"/>
                    <a:pt x="215" y="727"/>
                    <a:pt x="1" y="1013"/>
                  </a:cubicBezTo>
                  <a:cubicBezTo>
                    <a:pt x="322" y="917"/>
                    <a:pt x="656" y="846"/>
                    <a:pt x="1001" y="810"/>
                  </a:cubicBezTo>
                  <a:cubicBezTo>
                    <a:pt x="1406" y="751"/>
                    <a:pt x="1822" y="655"/>
                    <a:pt x="2215" y="536"/>
                  </a:cubicBezTo>
                  <a:cubicBezTo>
                    <a:pt x="2430" y="477"/>
                    <a:pt x="2632" y="394"/>
                    <a:pt x="2823" y="298"/>
                  </a:cubicBezTo>
                  <a:cubicBezTo>
                    <a:pt x="2965" y="215"/>
                    <a:pt x="3108" y="108"/>
                    <a:pt x="3227" y="1"/>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5" name="Google Shape;835;p39"/>
            <p:cNvSpPr/>
            <p:nvPr/>
          </p:nvSpPr>
          <p:spPr>
            <a:xfrm>
              <a:off x="3848100" y="3945550"/>
              <a:ext cx="54175" cy="25025"/>
            </a:xfrm>
            <a:custGeom>
              <a:avLst/>
              <a:gdLst/>
              <a:ahLst/>
              <a:cxnLst/>
              <a:rect l="l" t="t" r="r" b="b"/>
              <a:pathLst>
                <a:path w="2167" h="1001" extrusionOk="0">
                  <a:moveTo>
                    <a:pt x="2167" y="1"/>
                  </a:moveTo>
                  <a:cubicBezTo>
                    <a:pt x="2012" y="72"/>
                    <a:pt x="1857" y="132"/>
                    <a:pt x="1691" y="155"/>
                  </a:cubicBezTo>
                  <a:cubicBezTo>
                    <a:pt x="1500" y="203"/>
                    <a:pt x="1310" y="227"/>
                    <a:pt x="1119" y="275"/>
                  </a:cubicBezTo>
                  <a:cubicBezTo>
                    <a:pt x="893" y="322"/>
                    <a:pt x="691" y="406"/>
                    <a:pt x="488" y="513"/>
                  </a:cubicBezTo>
                  <a:cubicBezTo>
                    <a:pt x="298" y="644"/>
                    <a:pt x="131" y="810"/>
                    <a:pt x="0" y="1001"/>
                  </a:cubicBezTo>
                  <a:cubicBezTo>
                    <a:pt x="48" y="941"/>
                    <a:pt x="452" y="894"/>
                    <a:pt x="560" y="858"/>
                  </a:cubicBezTo>
                  <a:cubicBezTo>
                    <a:pt x="845" y="787"/>
                    <a:pt x="1143" y="691"/>
                    <a:pt x="1417" y="572"/>
                  </a:cubicBezTo>
                  <a:cubicBezTo>
                    <a:pt x="1726" y="417"/>
                    <a:pt x="1881" y="179"/>
                    <a:pt x="2167" y="1"/>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6" name="Google Shape;836;p39"/>
            <p:cNvSpPr/>
            <p:nvPr/>
          </p:nvSpPr>
          <p:spPr>
            <a:xfrm>
              <a:off x="3854050" y="3961325"/>
              <a:ext cx="62525" cy="14725"/>
            </a:xfrm>
            <a:custGeom>
              <a:avLst/>
              <a:gdLst/>
              <a:ahLst/>
              <a:cxnLst/>
              <a:rect l="l" t="t" r="r" b="b"/>
              <a:pathLst>
                <a:path w="2501" h="589" extrusionOk="0">
                  <a:moveTo>
                    <a:pt x="2500" y="1"/>
                  </a:moveTo>
                  <a:lnTo>
                    <a:pt x="1286" y="156"/>
                  </a:lnTo>
                  <a:cubicBezTo>
                    <a:pt x="1036" y="167"/>
                    <a:pt x="786" y="215"/>
                    <a:pt x="548" y="275"/>
                  </a:cubicBezTo>
                  <a:cubicBezTo>
                    <a:pt x="334" y="310"/>
                    <a:pt x="143" y="417"/>
                    <a:pt x="0" y="584"/>
                  </a:cubicBezTo>
                  <a:cubicBezTo>
                    <a:pt x="77" y="587"/>
                    <a:pt x="154" y="589"/>
                    <a:pt x="230" y="589"/>
                  </a:cubicBezTo>
                  <a:cubicBezTo>
                    <a:pt x="772" y="589"/>
                    <a:pt x="1312" y="514"/>
                    <a:pt x="1834" y="358"/>
                  </a:cubicBezTo>
                  <a:cubicBezTo>
                    <a:pt x="2108" y="275"/>
                    <a:pt x="2369" y="167"/>
                    <a:pt x="2500" y="1"/>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7" name="Google Shape;837;p39"/>
            <p:cNvSpPr/>
            <p:nvPr/>
          </p:nvSpPr>
          <p:spPr>
            <a:xfrm>
              <a:off x="3892150" y="3935125"/>
              <a:ext cx="40500" cy="24150"/>
            </a:xfrm>
            <a:custGeom>
              <a:avLst/>
              <a:gdLst/>
              <a:ahLst/>
              <a:cxnLst/>
              <a:rect l="l" t="t" r="r" b="b"/>
              <a:pathLst>
                <a:path w="1620" h="966" extrusionOk="0">
                  <a:moveTo>
                    <a:pt x="1619" y="1"/>
                  </a:moveTo>
                  <a:lnTo>
                    <a:pt x="1619" y="1"/>
                  </a:lnTo>
                  <a:cubicBezTo>
                    <a:pt x="1179" y="322"/>
                    <a:pt x="441" y="501"/>
                    <a:pt x="60" y="858"/>
                  </a:cubicBezTo>
                  <a:cubicBezTo>
                    <a:pt x="36" y="882"/>
                    <a:pt x="0" y="930"/>
                    <a:pt x="48" y="953"/>
                  </a:cubicBezTo>
                  <a:cubicBezTo>
                    <a:pt x="83" y="965"/>
                    <a:pt x="107" y="965"/>
                    <a:pt x="143" y="965"/>
                  </a:cubicBezTo>
                  <a:cubicBezTo>
                    <a:pt x="357" y="965"/>
                    <a:pt x="572" y="906"/>
                    <a:pt x="762" y="811"/>
                  </a:cubicBezTo>
                  <a:cubicBezTo>
                    <a:pt x="822" y="775"/>
                    <a:pt x="869" y="727"/>
                    <a:pt x="917" y="680"/>
                  </a:cubicBezTo>
                  <a:cubicBezTo>
                    <a:pt x="1167" y="465"/>
                    <a:pt x="1405" y="239"/>
                    <a:pt x="1619" y="1"/>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8" name="Google Shape;838;p39"/>
            <p:cNvSpPr/>
            <p:nvPr/>
          </p:nvSpPr>
          <p:spPr>
            <a:xfrm>
              <a:off x="3414400" y="4025625"/>
              <a:ext cx="72350" cy="39600"/>
            </a:xfrm>
            <a:custGeom>
              <a:avLst/>
              <a:gdLst/>
              <a:ahLst/>
              <a:cxnLst/>
              <a:rect l="l" t="t" r="r" b="b"/>
              <a:pathLst>
                <a:path w="2894" h="1584" extrusionOk="0">
                  <a:moveTo>
                    <a:pt x="2894" y="0"/>
                  </a:moveTo>
                  <a:cubicBezTo>
                    <a:pt x="2886" y="6"/>
                    <a:pt x="2878" y="11"/>
                    <a:pt x="2870" y="16"/>
                  </a:cubicBezTo>
                  <a:lnTo>
                    <a:pt x="2870" y="16"/>
                  </a:lnTo>
                  <a:cubicBezTo>
                    <a:pt x="2878" y="11"/>
                    <a:pt x="2886" y="6"/>
                    <a:pt x="2894" y="0"/>
                  </a:cubicBezTo>
                  <a:close/>
                  <a:moveTo>
                    <a:pt x="2870" y="16"/>
                  </a:moveTo>
                  <a:lnTo>
                    <a:pt x="2870" y="16"/>
                  </a:lnTo>
                  <a:cubicBezTo>
                    <a:pt x="2546" y="217"/>
                    <a:pt x="2026" y="253"/>
                    <a:pt x="1596" y="346"/>
                  </a:cubicBezTo>
                  <a:cubicBezTo>
                    <a:pt x="1179" y="441"/>
                    <a:pt x="417" y="643"/>
                    <a:pt x="179" y="882"/>
                  </a:cubicBezTo>
                  <a:lnTo>
                    <a:pt x="155" y="917"/>
                  </a:lnTo>
                  <a:cubicBezTo>
                    <a:pt x="1" y="1108"/>
                    <a:pt x="84" y="1382"/>
                    <a:pt x="24" y="1584"/>
                  </a:cubicBezTo>
                  <a:cubicBezTo>
                    <a:pt x="608" y="1382"/>
                    <a:pt x="1239" y="1167"/>
                    <a:pt x="1691" y="870"/>
                  </a:cubicBezTo>
                  <a:cubicBezTo>
                    <a:pt x="2112" y="589"/>
                    <a:pt x="2452" y="286"/>
                    <a:pt x="2870" y="16"/>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9" name="Google Shape;839;p39"/>
            <p:cNvSpPr/>
            <p:nvPr/>
          </p:nvSpPr>
          <p:spPr>
            <a:xfrm>
              <a:off x="3476900" y="4065800"/>
              <a:ext cx="74150" cy="26100"/>
            </a:xfrm>
            <a:custGeom>
              <a:avLst/>
              <a:gdLst/>
              <a:ahLst/>
              <a:cxnLst/>
              <a:rect l="l" t="t" r="r" b="b"/>
              <a:pathLst>
                <a:path w="2966" h="1044" extrusionOk="0">
                  <a:moveTo>
                    <a:pt x="2966" y="1"/>
                  </a:moveTo>
                  <a:lnTo>
                    <a:pt x="2966" y="1"/>
                  </a:lnTo>
                  <a:cubicBezTo>
                    <a:pt x="2085" y="96"/>
                    <a:pt x="1215" y="215"/>
                    <a:pt x="346" y="346"/>
                  </a:cubicBezTo>
                  <a:cubicBezTo>
                    <a:pt x="227" y="346"/>
                    <a:pt x="120" y="394"/>
                    <a:pt x="25" y="453"/>
                  </a:cubicBezTo>
                  <a:cubicBezTo>
                    <a:pt x="1" y="501"/>
                    <a:pt x="1" y="549"/>
                    <a:pt x="13" y="596"/>
                  </a:cubicBezTo>
                  <a:cubicBezTo>
                    <a:pt x="49" y="715"/>
                    <a:pt x="108" y="834"/>
                    <a:pt x="180" y="941"/>
                  </a:cubicBezTo>
                  <a:cubicBezTo>
                    <a:pt x="191" y="965"/>
                    <a:pt x="227" y="1001"/>
                    <a:pt x="263" y="1013"/>
                  </a:cubicBezTo>
                  <a:cubicBezTo>
                    <a:pt x="316" y="1036"/>
                    <a:pt x="373" y="1044"/>
                    <a:pt x="430" y="1044"/>
                  </a:cubicBezTo>
                  <a:cubicBezTo>
                    <a:pt x="462" y="1044"/>
                    <a:pt x="494" y="1041"/>
                    <a:pt x="525" y="1037"/>
                  </a:cubicBezTo>
                  <a:cubicBezTo>
                    <a:pt x="1072" y="989"/>
                    <a:pt x="1608" y="822"/>
                    <a:pt x="2096" y="549"/>
                  </a:cubicBezTo>
                  <a:cubicBezTo>
                    <a:pt x="2382" y="370"/>
                    <a:pt x="2620" y="144"/>
                    <a:pt x="2966" y="1"/>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0" name="Google Shape;840;p39"/>
            <p:cNvSpPr/>
            <p:nvPr/>
          </p:nvSpPr>
          <p:spPr>
            <a:xfrm>
              <a:off x="3251875" y="4083375"/>
              <a:ext cx="78625" cy="30500"/>
            </a:xfrm>
            <a:custGeom>
              <a:avLst/>
              <a:gdLst/>
              <a:ahLst/>
              <a:cxnLst/>
              <a:rect l="l" t="t" r="r" b="b"/>
              <a:pathLst>
                <a:path w="3145" h="1220" extrusionOk="0">
                  <a:moveTo>
                    <a:pt x="3144" y="0"/>
                  </a:moveTo>
                  <a:lnTo>
                    <a:pt x="1" y="405"/>
                  </a:lnTo>
                  <a:cubicBezTo>
                    <a:pt x="37" y="655"/>
                    <a:pt x="108" y="917"/>
                    <a:pt x="203" y="1155"/>
                  </a:cubicBezTo>
                  <a:cubicBezTo>
                    <a:pt x="215" y="1179"/>
                    <a:pt x="227" y="1191"/>
                    <a:pt x="251" y="1203"/>
                  </a:cubicBezTo>
                  <a:cubicBezTo>
                    <a:pt x="283" y="1214"/>
                    <a:pt x="315" y="1219"/>
                    <a:pt x="347" y="1219"/>
                  </a:cubicBezTo>
                  <a:cubicBezTo>
                    <a:pt x="386" y="1219"/>
                    <a:pt x="426" y="1211"/>
                    <a:pt x="465" y="1191"/>
                  </a:cubicBezTo>
                  <a:lnTo>
                    <a:pt x="1406" y="881"/>
                  </a:lnTo>
                  <a:cubicBezTo>
                    <a:pt x="2084" y="655"/>
                    <a:pt x="2799" y="405"/>
                    <a:pt x="3144" y="0"/>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1" name="Google Shape;841;p39"/>
            <p:cNvSpPr/>
            <p:nvPr/>
          </p:nvSpPr>
          <p:spPr>
            <a:xfrm>
              <a:off x="3281050" y="4124025"/>
              <a:ext cx="62225" cy="10125"/>
            </a:xfrm>
            <a:custGeom>
              <a:avLst/>
              <a:gdLst/>
              <a:ahLst/>
              <a:cxnLst/>
              <a:rect l="l" t="t" r="r" b="b"/>
              <a:pathLst>
                <a:path w="2489" h="405" extrusionOk="0">
                  <a:moveTo>
                    <a:pt x="1320" y="1"/>
                  </a:moveTo>
                  <a:cubicBezTo>
                    <a:pt x="1282" y="1"/>
                    <a:pt x="1249" y="9"/>
                    <a:pt x="1215" y="17"/>
                  </a:cubicBezTo>
                  <a:cubicBezTo>
                    <a:pt x="822" y="125"/>
                    <a:pt x="417" y="208"/>
                    <a:pt x="1" y="244"/>
                  </a:cubicBezTo>
                  <a:cubicBezTo>
                    <a:pt x="617" y="351"/>
                    <a:pt x="1240" y="404"/>
                    <a:pt x="1864" y="404"/>
                  </a:cubicBezTo>
                  <a:cubicBezTo>
                    <a:pt x="2072" y="404"/>
                    <a:pt x="2281" y="398"/>
                    <a:pt x="2489" y="386"/>
                  </a:cubicBezTo>
                  <a:cubicBezTo>
                    <a:pt x="2263" y="184"/>
                    <a:pt x="1620" y="255"/>
                    <a:pt x="1406" y="41"/>
                  </a:cubicBezTo>
                  <a:cubicBezTo>
                    <a:pt x="1394" y="29"/>
                    <a:pt x="1382" y="17"/>
                    <a:pt x="1370" y="5"/>
                  </a:cubicBezTo>
                  <a:cubicBezTo>
                    <a:pt x="1352" y="2"/>
                    <a:pt x="1336" y="1"/>
                    <a:pt x="1320" y="1"/>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2" name="Google Shape;842;p39"/>
            <p:cNvSpPr/>
            <p:nvPr/>
          </p:nvSpPr>
          <p:spPr>
            <a:xfrm>
              <a:off x="3127450" y="4077425"/>
              <a:ext cx="75050" cy="38425"/>
            </a:xfrm>
            <a:custGeom>
              <a:avLst/>
              <a:gdLst/>
              <a:ahLst/>
              <a:cxnLst/>
              <a:rect l="l" t="t" r="r" b="b"/>
              <a:pathLst>
                <a:path w="3002" h="1537" extrusionOk="0">
                  <a:moveTo>
                    <a:pt x="3001" y="0"/>
                  </a:moveTo>
                  <a:cubicBezTo>
                    <a:pt x="2430" y="131"/>
                    <a:pt x="1882" y="298"/>
                    <a:pt x="1334" y="476"/>
                  </a:cubicBezTo>
                  <a:cubicBezTo>
                    <a:pt x="846" y="643"/>
                    <a:pt x="394" y="893"/>
                    <a:pt x="1" y="1227"/>
                  </a:cubicBezTo>
                  <a:cubicBezTo>
                    <a:pt x="311" y="1346"/>
                    <a:pt x="632" y="1453"/>
                    <a:pt x="965" y="1536"/>
                  </a:cubicBezTo>
                  <a:cubicBezTo>
                    <a:pt x="1227" y="1250"/>
                    <a:pt x="1727" y="1060"/>
                    <a:pt x="2037" y="786"/>
                  </a:cubicBezTo>
                  <a:cubicBezTo>
                    <a:pt x="2347" y="524"/>
                    <a:pt x="2501" y="155"/>
                    <a:pt x="3001" y="0"/>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3" name="Google Shape;843;p39"/>
            <p:cNvSpPr/>
            <p:nvPr/>
          </p:nvSpPr>
          <p:spPr>
            <a:xfrm>
              <a:off x="3148000" y="4138425"/>
              <a:ext cx="72050" cy="16650"/>
            </a:xfrm>
            <a:custGeom>
              <a:avLst/>
              <a:gdLst/>
              <a:ahLst/>
              <a:cxnLst/>
              <a:rect l="l" t="t" r="r" b="b"/>
              <a:pathLst>
                <a:path w="2882" h="666" extrusionOk="0">
                  <a:moveTo>
                    <a:pt x="2868" y="544"/>
                  </a:moveTo>
                  <a:cubicBezTo>
                    <a:pt x="2873" y="546"/>
                    <a:pt x="2877" y="547"/>
                    <a:pt x="2882" y="549"/>
                  </a:cubicBezTo>
                  <a:cubicBezTo>
                    <a:pt x="2878" y="547"/>
                    <a:pt x="2873" y="546"/>
                    <a:pt x="2868" y="544"/>
                  </a:cubicBezTo>
                  <a:close/>
                  <a:moveTo>
                    <a:pt x="262" y="1"/>
                  </a:moveTo>
                  <a:cubicBezTo>
                    <a:pt x="227" y="60"/>
                    <a:pt x="203" y="132"/>
                    <a:pt x="179" y="203"/>
                  </a:cubicBezTo>
                  <a:lnTo>
                    <a:pt x="1" y="644"/>
                  </a:lnTo>
                  <a:cubicBezTo>
                    <a:pt x="321" y="652"/>
                    <a:pt x="647" y="666"/>
                    <a:pt x="975" y="666"/>
                  </a:cubicBezTo>
                  <a:cubicBezTo>
                    <a:pt x="1122" y="666"/>
                    <a:pt x="1270" y="663"/>
                    <a:pt x="1417" y="656"/>
                  </a:cubicBezTo>
                  <a:cubicBezTo>
                    <a:pt x="1633" y="646"/>
                    <a:pt x="2359" y="531"/>
                    <a:pt x="2714" y="531"/>
                  </a:cubicBezTo>
                  <a:cubicBezTo>
                    <a:pt x="2780" y="531"/>
                    <a:pt x="2833" y="535"/>
                    <a:pt x="2868" y="544"/>
                  </a:cubicBezTo>
                  <a:lnTo>
                    <a:pt x="2868" y="544"/>
                  </a:lnTo>
                  <a:cubicBezTo>
                    <a:pt x="2085" y="295"/>
                    <a:pt x="1186" y="1"/>
                    <a:pt x="262" y="1"/>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4" name="Google Shape;844;p39"/>
            <p:cNvSpPr/>
            <p:nvPr/>
          </p:nvSpPr>
          <p:spPr>
            <a:xfrm>
              <a:off x="2981025" y="4107775"/>
              <a:ext cx="53900" cy="36650"/>
            </a:xfrm>
            <a:custGeom>
              <a:avLst/>
              <a:gdLst/>
              <a:ahLst/>
              <a:cxnLst/>
              <a:rect l="l" t="t" r="r" b="b"/>
              <a:pathLst>
                <a:path w="2156" h="1466" extrusionOk="0">
                  <a:moveTo>
                    <a:pt x="2155" y="1"/>
                  </a:moveTo>
                  <a:lnTo>
                    <a:pt x="2155" y="1"/>
                  </a:lnTo>
                  <a:cubicBezTo>
                    <a:pt x="1738" y="84"/>
                    <a:pt x="1346" y="203"/>
                    <a:pt x="965" y="346"/>
                  </a:cubicBezTo>
                  <a:cubicBezTo>
                    <a:pt x="798" y="405"/>
                    <a:pt x="24" y="679"/>
                    <a:pt x="12" y="763"/>
                  </a:cubicBezTo>
                  <a:cubicBezTo>
                    <a:pt x="0" y="1013"/>
                    <a:pt x="72" y="1263"/>
                    <a:pt x="226" y="1465"/>
                  </a:cubicBezTo>
                  <a:cubicBezTo>
                    <a:pt x="369" y="1370"/>
                    <a:pt x="500" y="1275"/>
                    <a:pt x="631" y="1167"/>
                  </a:cubicBezTo>
                  <a:cubicBezTo>
                    <a:pt x="1084" y="763"/>
                    <a:pt x="1381" y="298"/>
                    <a:pt x="2155" y="1"/>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5" name="Google Shape;845;p39"/>
            <p:cNvSpPr/>
            <p:nvPr/>
          </p:nvSpPr>
          <p:spPr>
            <a:xfrm>
              <a:off x="3046800" y="4140750"/>
              <a:ext cx="64900" cy="20325"/>
            </a:xfrm>
            <a:custGeom>
              <a:avLst/>
              <a:gdLst/>
              <a:ahLst/>
              <a:cxnLst/>
              <a:rect l="l" t="t" r="r" b="b"/>
              <a:pathLst>
                <a:path w="2596" h="813" extrusionOk="0">
                  <a:moveTo>
                    <a:pt x="479" y="0"/>
                  </a:moveTo>
                  <a:cubicBezTo>
                    <a:pt x="319" y="0"/>
                    <a:pt x="160" y="1"/>
                    <a:pt x="0" y="3"/>
                  </a:cubicBezTo>
                  <a:cubicBezTo>
                    <a:pt x="36" y="301"/>
                    <a:pt x="167" y="587"/>
                    <a:pt x="358" y="813"/>
                  </a:cubicBezTo>
                  <a:cubicBezTo>
                    <a:pt x="893" y="396"/>
                    <a:pt x="1763" y="182"/>
                    <a:pt x="2596" y="39"/>
                  </a:cubicBezTo>
                  <a:cubicBezTo>
                    <a:pt x="1896" y="19"/>
                    <a:pt x="1188" y="0"/>
                    <a:pt x="479" y="0"/>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6" name="Google Shape;846;p39"/>
            <p:cNvSpPr/>
            <p:nvPr/>
          </p:nvSpPr>
          <p:spPr>
            <a:xfrm>
              <a:off x="2935775" y="4174750"/>
              <a:ext cx="55675" cy="18425"/>
            </a:xfrm>
            <a:custGeom>
              <a:avLst/>
              <a:gdLst/>
              <a:ahLst/>
              <a:cxnLst/>
              <a:rect l="l" t="t" r="r" b="b"/>
              <a:pathLst>
                <a:path w="2227" h="737" extrusionOk="0">
                  <a:moveTo>
                    <a:pt x="84" y="0"/>
                  </a:moveTo>
                  <a:cubicBezTo>
                    <a:pt x="84" y="0"/>
                    <a:pt x="84" y="0"/>
                    <a:pt x="84" y="1"/>
                  </a:cubicBezTo>
                  <a:cubicBezTo>
                    <a:pt x="36" y="143"/>
                    <a:pt x="12" y="286"/>
                    <a:pt x="0" y="441"/>
                  </a:cubicBezTo>
                  <a:cubicBezTo>
                    <a:pt x="0" y="477"/>
                    <a:pt x="131" y="524"/>
                    <a:pt x="322" y="560"/>
                  </a:cubicBezTo>
                  <a:cubicBezTo>
                    <a:pt x="727" y="658"/>
                    <a:pt x="1104" y="736"/>
                    <a:pt x="1501" y="736"/>
                  </a:cubicBezTo>
                  <a:cubicBezTo>
                    <a:pt x="1733" y="736"/>
                    <a:pt x="1972" y="709"/>
                    <a:pt x="2227" y="643"/>
                  </a:cubicBezTo>
                  <a:cubicBezTo>
                    <a:pt x="1882" y="584"/>
                    <a:pt x="1548" y="512"/>
                    <a:pt x="1227" y="417"/>
                  </a:cubicBezTo>
                  <a:cubicBezTo>
                    <a:pt x="1133" y="394"/>
                    <a:pt x="114" y="0"/>
                    <a:pt x="84" y="0"/>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7" name="Google Shape;847;p39"/>
            <p:cNvSpPr/>
            <p:nvPr/>
          </p:nvSpPr>
          <p:spPr>
            <a:xfrm>
              <a:off x="2812250" y="4142900"/>
              <a:ext cx="40800" cy="32175"/>
            </a:xfrm>
            <a:custGeom>
              <a:avLst/>
              <a:gdLst/>
              <a:ahLst/>
              <a:cxnLst/>
              <a:rect l="l" t="t" r="r" b="b"/>
              <a:pathLst>
                <a:path w="1632" h="1287" extrusionOk="0">
                  <a:moveTo>
                    <a:pt x="1631" y="1"/>
                  </a:moveTo>
                  <a:cubicBezTo>
                    <a:pt x="1191" y="167"/>
                    <a:pt x="738" y="310"/>
                    <a:pt x="286" y="417"/>
                  </a:cubicBezTo>
                  <a:cubicBezTo>
                    <a:pt x="238" y="429"/>
                    <a:pt x="179" y="453"/>
                    <a:pt x="143" y="477"/>
                  </a:cubicBezTo>
                  <a:cubicBezTo>
                    <a:pt x="119" y="489"/>
                    <a:pt x="107" y="513"/>
                    <a:pt x="96" y="536"/>
                  </a:cubicBezTo>
                  <a:cubicBezTo>
                    <a:pt x="12" y="774"/>
                    <a:pt x="0" y="1036"/>
                    <a:pt x="60" y="1286"/>
                  </a:cubicBezTo>
                  <a:cubicBezTo>
                    <a:pt x="607" y="882"/>
                    <a:pt x="1131" y="453"/>
                    <a:pt x="1631" y="1"/>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8" name="Google Shape;848;p39"/>
            <p:cNvSpPr/>
            <p:nvPr/>
          </p:nvSpPr>
          <p:spPr>
            <a:xfrm>
              <a:off x="2724150" y="4201550"/>
              <a:ext cx="70250" cy="18775"/>
            </a:xfrm>
            <a:custGeom>
              <a:avLst/>
              <a:gdLst/>
              <a:ahLst/>
              <a:cxnLst/>
              <a:rect l="l" t="t" r="r" b="b"/>
              <a:pathLst>
                <a:path w="2810" h="751" extrusionOk="0">
                  <a:moveTo>
                    <a:pt x="2781" y="568"/>
                  </a:moveTo>
                  <a:cubicBezTo>
                    <a:pt x="2791" y="569"/>
                    <a:pt x="2800" y="570"/>
                    <a:pt x="2810" y="572"/>
                  </a:cubicBezTo>
                  <a:cubicBezTo>
                    <a:pt x="2800" y="570"/>
                    <a:pt x="2791" y="569"/>
                    <a:pt x="2781" y="568"/>
                  </a:cubicBezTo>
                  <a:close/>
                  <a:moveTo>
                    <a:pt x="0" y="0"/>
                  </a:moveTo>
                  <a:lnTo>
                    <a:pt x="0" y="0"/>
                  </a:lnTo>
                  <a:cubicBezTo>
                    <a:pt x="36" y="167"/>
                    <a:pt x="0" y="607"/>
                    <a:pt x="298" y="703"/>
                  </a:cubicBezTo>
                  <a:cubicBezTo>
                    <a:pt x="381" y="726"/>
                    <a:pt x="464" y="738"/>
                    <a:pt x="548" y="738"/>
                  </a:cubicBezTo>
                  <a:cubicBezTo>
                    <a:pt x="695" y="747"/>
                    <a:pt x="844" y="751"/>
                    <a:pt x="994" y="751"/>
                  </a:cubicBezTo>
                  <a:cubicBezTo>
                    <a:pt x="1267" y="751"/>
                    <a:pt x="1541" y="738"/>
                    <a:pt x="1810" y="714"/>
                  </a:cubicBezTo>
                  <a:cubicBezTo>
                    <a:pt x="2066" y="673"/>
                    <a:pt x="2392" y="562"/>
                    <a:pt x="2676" y="562"/>
                  </a:cubicBezTo>
                  <a:cubicBezTo>
                    <a:pt x="2712" y="562"/>
                    <a:pt x="2747" y="564"/>
                    <a:pt x="2781" y="568"/>
                  </a:cubicBezTo>
                  <a:lnTo>
                    <a:pt x="2781" y="568"/>
                  </a:lnTo>
                  <a:cubicBezTo>
                    <a:pt x="1814" y="438"/>
                    <a:pt x="837" y="295"/>
                    <a:pt x="0" y="0"/>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9" name="Google Shape;849;p39"/>
            <p:cNvSpPr/>
            <p:nvPr/>
          </p:nvSpPr>
          <p:spPr>
            <a:xfrm>
              <a:off x="2642875" y="4171175"/>
              <a:ext cx="36650" cy="33075"/>
            </a:xfrm>
            <a:custGeom>
              <a:avLst/>
              <a:gdLst/>
              <a:ahLst/>
              <a:cxnLst/>
              <a:rect l="l" t="t" r="r" b="b"/>
              <a:pathLst>
                <a:path w="1466" h="1323" extrusionOk="0">
                  <a:moveTo>
                    <a:pt x="1465" y="1"/>
                  </a:moveTo>
                  <a:lnTo>
                    <a:pt x="84" y="620"/>
                  </a:lnTo>
                  <a:cubicBezTo>
                    <a:pt x="60" y="620"/>
                    <a:pt x="36" y="644"/>
                    <a:pt x="24" y="655"/>
                  </a:cubicBezTo>
                  <a:cubicBezTo>
                    <a:pt x="1" y="679"/>
                    <a:pt x="13" y="715"/>
                    <a:pt x="24" y="739"/>
                  </a:cubicBezTo>
                  <a:lnTo>
                    <a:pt x="286" y="1322"/>
                  </a:lnTo>
                  <a:cubicBezTo>
                    <a:pt x="572" y="858"/>
                    <a:pt x="1025" y="429"/>
                    <a:pt x="1465" y="1"/>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0" name="Google Shape;850;p39"/>
            <p:cNvSpPr/>
            <p:nvPr/>
          </p:nvSpPr>
          <p:spPr>
            <a:xfrm>
              <a:off x="2461400" y="3941400"/>
              <a:ext cx="1465300" cy="308100"/>
            </a:xfrm>
            <a:custGeom>
              <a:avLst/>
              <a:gdLst/>
              <a:ahLst/>
              <a:cxnLst/>
              <a:rect l="l" t="t" r="r" b="b"/>
              <a:pathLst>
                <a:path w="58612" h="12324" extrusionOk="0">
                  <a:moveTo>
                    <a:pt x="58611" y="0"/>
                  </a:moveTo>
                  <a:lnTo>
                    <a:pt x="58611" y="0"/>
                  </a:lnTo>
                  <a:cubicBezTo>
                    <a:pt x="56861" y="964"/>
                    <a:pt x="54718" y="1691"/>
                    <a:pt x="52444" y="2072"/>
                  </a:cubicBezTo>
                  <a:cubicBezTo>
                    <a:pt x="52295" y="2054"/>
                    <a:pt x="52143" y="2045"/>
                    <a:pt x="51990" y="2045"/>
                  </a:cubicBezTo>
                  <a:cubicBezTo>
                    <a:pt x="51016" y="2045"/>
                    <a:pt x="50002" y="2392"/>
                    <a:pt x="49539" y="2917"/>
                  </a:cubicBezTo>
                  <a:lnTo>
                    <a:pt x="49598" y="2262"/>
                  </a:lnTo>
                  <a:lnTo>
                    <a:pt x="49598" y="2262"/>
                  </a:lnTo>
                  <a:cubicBezTo>
                    <a:pt x="48455" y="2596"/>
                    <a:pt x="47455" y="3108"/>
                    <a:pt x="46741" y="3727"/>
                  </a:cubicBezTo>
                  <a:cubicBezTo>
                    <a:pt x="46776" y="3453"/>
                    <a:pt x="46824" y="3191"/>
                    <a:pt x="46860" y="2917"/>
                  </a:cubicBezTo>
                  <a:lnTo>
                    <a:pt x="46860" y="2917"/>
                  </a:lnTo>
                  <a:lnTo>
                    <a:pt x="44467" y="4060"/>
                  </a:lnTo>
                  <a:lnTo>
                    <a:pt x="44383" y="3560"/>
                  </a:lnTo>
                  <a:cubicBezTo>
                    <a:pt x="42990" y="4203"/>
                    <a:pt x="41300" y="4560"/>
                    <a:pt x="39633" y="4905"/>
                  </a:cubicBezTo>
                  <a:cubicBezTo>
                    <a:pt x="28560" y="7156"/>
                    <a:pt x="17368" y="9108"/>
                    <a:pt x="6057" y="10739"/>
                  </a:cubicBezTo>
                  <a:cubicBezTo>
                    <a:pt x="4069" y="11025"/>
                    <a:pt x="2080" y="11299"/>
                    <a:pt x="68" y="11382"/>
                  </a:cubicBezTo>
                  <a:cubicBezTo>
                    <a:pt x="0" y="12064"/>
                    <a:pt x="769" y="12324"/>
                    <a:pt x="1755" y="12324"/>
                  </a:cubicBezTo>
                  <a:cubicBezTo>
                    <a:pt x="1974" y="12324"/>
                    <a:pt x="2204" y="12311"/>
                    <a:pt x="2438" y="12287"/>
                  </a:cubicBezTo>
                  <a:cubicBezTo>
                    <a:pt x="3914" y="12121"/>
                    <a:pt x="5378" y="11906"/>
                    <a:pt x="6831" y="11692"/>
                  </a:cubicBezTo>
                  <a:cubicBezTo>
                    <a:pt x="16439" y="10263"/>
                    <a:pt x="26262" y="8930"/>
                    <a:pt x="35608" y="6965"/>
                  </a:cubicBezTo>
                  <a:cubicBezTo>
                    <a:pt x="38133" y="6441"/>
                    <a:pt x="40680" y="5941"/>
                    <a:pt x="43157" y="5346"/>
                  </a:cubicBezTo>
                  <a:cubicBezTo>
                    <a:pt x="44829" y="4945"/>
                    <a:pt x="46280" y="4522"/>
                    <a:pt x="48052" y="4522"/>
                  </a:cubicBezTo>
                  <a:cubicBezTo>
                    <a:pt x="48122" y="4522"/>
                    <a:pt x="48193" y="4523"/>
                    <a:pt x="48265" y="4524"/>
                  </a:cubicBezTo>
                  <a:cubicBezTo>
                    <a:pt x="48412" y="4528"/>
                    <a:pt x="48558" y="4530"/>
                    <a:pt x="48705" y="4530"/>
                  </a:cubicBezTo>
                  <a:cubicBezTo>
                    <a:pt x="49424" y="4530"/>
                    <a:pt x="50136" y="4482"/>
                    <a:pt x="50848" y="4393"/>
                  </a:cubicBezTo>
                  <a:cubicBezTo>
                    <a:pt x="50717" y="4227"/>
                    <a:pt x="50444" y="4120"/>
                    <a:pt x="50146" y="4060"/>
                  </a:cubicBezTo>
                  <a:cubicBezTo>
                    <a:pt x="49910" y="4015"/>
                    <a:pt x="49675" y="3990"/>
                    <a:pt x="49439" y="3981"/>
                  </a:cubicBezTo>
                  <a:lnTo>
                    <a:pt x="49439" y="3981"/>
                  </a:lnTo>
                  <a:cubicBezTo>
                    <a:pt x="49487" y="3981"/>
                    <a:pt x="49535" y="3982"/>
                    <a:pt x="49582" y="3982"/>
                  </a:cubicBezTo>
                  <a:cubicBezTo>
                    <a:pt x="50760" y="3982"/>
                    <a:pt x="51943" y="3825"/>
                    <a:pt x="53087" y="3512"/>
                  </a:cubicBezTo>
                  <a:lnTo>
                    <a:pt x="52206" y="3358"/>
                  </a:lnTo>
                  <a:cubicBezTo>
                    <a:pt x="53480" y="3310"/>
                    <a:pt x="54742" y="2965"/>
                    <a:pt x="55659" y="2417"/>
                  </a:cubicBezTo>
                  <a:lnTo>
                    <a:pt x="55659" y="2417"/>
                  </a:lnTo>
                  <a:cubicBezTo>
                    <a:pt x="55051" y="2584"/>
                    <a:pt x="54432" y="2703"/>
                    <a:pt x="53813" y="2774"/>
                  </a:cubicBezTo>
                  <a:cubicBezTo>
                    <a:pt x="54813" y="2500"/>
                    <a:pt x="55766" y="2096"/>
                    <a:pt x="56659" y="1560"/>
                  </a:cubicBezTo>
                  <a:cubicBezTo>
                    <a:pt x="57433" y="1083"/>
                    <a:pt x="57873" y="476"/>
                    <a:pt x="58611" y="0"/>
                  </a:cubicBezTo>
                  <a:close/>
                </a:path>
              </a:pathLst>
            </a:custGeom>
            <a:solidFill>
              <a:srgbClr val="1C6037">
                <a:alpha val="3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1" name="Google Shape;851;p39"/>
            <p:cNvSpPr/>
            <p:nvPr/>
          </p:nvSpPr>
          <p:spPr>
            <a:xfrm>
              <a:off x="2280025" y="4037825"/>
              <a:ext cx="1721375" cy="138525"/>
            </a:xfrm>
            <a:custGeom>
              <a:avLst/>
              <a:gdLst/>
              <a:ahLst/>
              <a:cxnLst/>
              <a:rect l="l" t="t" r="r" b="b"/>
              <a:pathLst>
                <a:path w="68855" h="5541" extrusionOk="0">
                  <a:moveTo>
                    <a:pt x="68855" y="1"/>
                  </a:moveTo>
                  <a:lnTo>
                    <a:pt x="68855" y="1"/>
                  </a:lnTo>
                  <a:cubicBezTo>
                    <a:pt x="67540" y="381"/>
                    <a:pt x="66180" y="561"/>
                    <a:pt x="64808" y="561"/>
                  </a:cubicBezTo>
                  <a:cubicBezTo>
                    <a:pt x="64764" y="561"/>
                    <a:pt x="64720" y="561"/>
                    <a:pt x="64676" y="560"/>
                  </a:cubicBezTo>
                  <a:cubicBezTo>
                    <a:pt x="64259" y="560"/>
                    <a:pt x="63832" y="546"/>
                    <a:pt x="63412" y="546"/>
                  </a:cubicBezTo>
                  <a:cubicBezTo>
                    <a:pt x="62811" y="546"/>
                    <a:pt x="62224" y="575"/>
                    <a:pt x="61699" y="715"/>
                  </a:cubicBezTo>
                  <a:lnTo>
                    <a:pt x="62128" y="286"/>
                  </a:lnTo>
                  <a:cubicBezTo>
                    <a:pt x="61866" y="273"/>
                    <a:pt x="61604" y="266"/>
                    <a:pt x="61342" y="266"/>
                  </a:cubicBezTo>
                  <a:cubicBezTo>
                    <a:pt x="60688" y="266"/>
                    <a:pt x="60036" y="309"/>
                    <a:pt x="59389" y="394"/>
                  </a:cubicBezTo>
                  <a:cubicBezTo>
                    <a:pt x="58602" y="485"/>
                    <a:pt x="57913" y="696"/>
                    <a:pt x="57176" y="871"/>
                  </a:cubicBezTo>
                  <a:lnTo>
                    <a:pt x="57176" y="871"/>
                  </a:lnTo>
                  <a:cubicBezTo>
                    <a:pt x="57729" y="734"/>
                    <a:pt x="58191" y="483"/>
                    <a:pt x="58472" y="179"/>
                  </a:cubicBezTo>
                  <a:cubicBezTo>
                    <a:pt x="57687" y="179"/>
                    <a:pt x="56901" y="239"/>
                    <a:pt x="56115" y="346"/>
                  </a:cubicBezTo>
                  <a:cubicBezTo>
                    <a:pt x="55663" y="417"/>
                    <a:pt x="55222" y="525"/>
                    <a:pt x="54805" y="667"/>
                  </a:cubicBezTo>
                  <a:lnTo>
                    <a:pt x="54758" y="703"/>
                  </a:lnTo>
                  <a:cubicBezTo>
                    <a:pt x="54508" y="798"/>
                    <a:pt x="54186" y="1036"/>
                    <a:pt x="53865" y="1036"/>
                  </a:cubicBezTo>
                  <a:cubicBezTo>
                    <a:pt x="53900" y="858"/>
                    <a:pt x="54067" y="679"/>
                    <a:pt x="54186" y="513"/>
                  </a:cubicBezTo>
                  <a:lnTo>
                    <a:pt x="54186" y="513"/>
                  </a:lnTo>
                  <a:cubicBezTo>
                    <a:pt x="53019" y="858"/>
                    <a:pt x="51745" y="1251"/>
                    <a:pt x="50460" y="1453"/>
                  </a:cubicBezTo>
                  <a:cubicBezTo>
                    <a:pt x="49269" y="1632"/>
                    <a:pt x="47912" y="1644"/>
                    <a:pt x="46673" y="1727"/>
                  </a:cubicBezTo>
                  <a:cubicBezTo>
                    <a:pt x="42685" y="1977"/>
                    <a:pt x="38684" y="2203"/>
                    <a:pt x="34672" y="2406"/>
                  </a:cubicBezTo>
                  <a:cubicBezTo>
                    <a:pt x="29005" y="2680"/>
                    <a:pt x="23325" y="2930"/>
                    <a:pt x="17634" y="3156"/>
                  </a:cubicBezTo>
                  <a:cubicBezTo>
                    <a:pt x="14788" y="3263"/>
                    <a:pt x="11943" y="3358"/>
                    <a:pt x="9097" y="3465"/>
                  </a:cubicBezTo>
                  <a:cubicBezTo>
                    <a:pt x="7669" y="3513"/>
                    <a:pt x="6252" y="3561"/>
                    <a:pt x="4823" y="3596"/>
                  </a:cubicBezTo>
                  <a:cubicBezTo>
                    <a:pt x="4678" y="3601"/>
                    <a:pt x="4534" y="3603"/>
                    <a:pt x="4390" y="3603"/>
                  </a:cubicBezTo>
                  <a:cubicBezTo>
                    <a:pt x="3647" y="3603"/>
                    <a:pt x="2925" y="3549"/>
                    <a:pt x="2183" y="3549"/>
                  </a:cubicBezTo>
                  <a:cubicBezTo>
                    <a:pt x="2001" y="3549"/>
                    <a:pt x="1817" y="3552"/>
                    <a:pt x="1632" y="3561"/>
                  </a:cubicBezTo>
                  <a:cubicBezTo>
                    <a:pt x="1453" y="3561"/>
                    <a:pt x="1275" y="3584"/>
                    <a:pt x="1108" y="3632"/>
                  </a:cubicBezTo>
                  <a:cubicBezTo>
                    <a:pt x="977" y="3680"/>
                    <a:pt x="870" y="3763"/>
                    <a:pt x="787" y="3882"/>
                  </a:cubicBezTo>
                  <a:cubicBezTo>
                    <a:pt x="1" y="4977"/>
                    <a:pt x="1513" y="5478"/>
                    <a:pt x="3227" y="5525"/>
                  </a:cubicBezTo>
                  <a:cubicBezTo>
                    <a:pt x="3745" y="5536"/>
                    <a:pt x="4261" y="5540"/>
                    <a:pt x="4777" y="5540"/>
                  </a:cubicBezTo>
                  <a:cubicBezTo>
                    <a:pt x="5959" y="5540"/>
                    <a:pt x="7138" y="5518"/>
                    <a:pt x="8323" y="5501"/>
                  </a:cubicBezTo>
                  <a:cubicBezTo>
                    <a:pt x="19468" y="5323"/>
                    <a:pt x="30838" y="5275"/>
                    <a:pt x="41780" y="4465"/>
                  </a:cubicBezTo>
                  <a:cubicBezTo>
                    <a:pt x="44721" y="4251"/>
                    <a:pt x="47697" y="4061"/>
                    <a:pt x="50614" y="3763"/>
                  </a:cubicBezTo>
                  <a:cubicBezTo>
                    <a:pt x="51989" y="3626"/>
                    <a:pt x="53245" y="3452"/>
                    <a:pt x="54568" y="3452"/>
                  </a:cubicBezTo>
                  <a:cubicBezTo>
                    <a:pt x="55204" y="3452"/>
                    <a:pt x="55856" y="3492"/>
                    <a:pt x="56544" y="3596"/>
                  </a:cubicBezTo>
                  <a:cubicBezTo>
                    <a:pt x="57520" y="3751"/>
                    <a:pt x="58520" y="3823"/>
                    <a:pt x="59508" y="3834"/>
                  </a:cubicBezTo>
                  <a:cubicBezTo>
                    <a:pt x="59389" y="3620"/>
                    <a:pt x="59092" y="3465"/>
                    <a:pt x="58758" y="3346"/>
                  </a:cubicBezTo>
                  <a:cubicBezTo>
                    <a:pt x="58484" y="3271"/>
                    <a:pt x="58210" y="3202"/>
                    <a:pt x="57929" y="3154"/>
                  </a:cubicBezTo>
                  <a:lnTo>
                    <a:pt x="57929" y="3154"/>
                  </a:lnTo>
                  <a:cubicBezTo>
                    <a:pt x="58654" y="3260"/>
                    <a:pt x="59387" y="3315"/>
                    <a:pt x="60119" y="3315"/>
                  </a:cubicBezTo>
                  <a:cubicBezTo>
                    <a:pt x="60808" y="3315"/>
                    <a:pt x="61495" y="3266"/>
                    <a:pt x="62175" y="3168"/>
                  </a:cubicBezTo>
                  <a:lnTo>
                    <a:pt x="61211" y="2870"/>
                  </a:lnTo>
                  <a:lnTo>
                    <a:pt x="61211" y="2870"/>
                  </a:lnTo>
                  <a:cubicBezTo>
                    <a:pt x="61501" y="2896"/>
                    <a:pt x="61793" y="2909"/>
                    <a:pt x="62083" y="2909"/>
                  </a:cubicBezTo>
                  <a:cubicBezTo>
                    <a:pt x="63244" y="2909"/>
                    <a:pt x="64376" y="2703"/>
                    <a:pt x="65271" y="2322"/>
                  </a:cubicBezTo>
                  <a:lnTo>
                    <a:pt x="65271" y="2322"/>
                  </a:lnTo>
                  <a:cubicBezTo>
                    <a:pt x="64643" y="2417"/>
                    <a:pt x="64016" y="2456"/>
                    <a:pt x="63380" y="2456"/>
                  </a:cubicBezTo>
                  <a:cubicBezTo>
                    <a:pt x="63292" y="2456"/>
                    <a:pt x="63204" y="2455"/>
                    <a:pt x="63116" y="2453"/>
                  </a:cubicBezTo>
                  <a:cubicBezTo>
                    <a:pt x="65533" y="2120"/>
                    <a:pt x="67628" y="1227"/>
                    <a:pt x="68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2" name="Google Shape;852;p39"/>
            <p:cNvSpPr/>
            <p:nvPr/>
          </p:nvSpPr>
          <p:spPr>
            <a:xfrm>
              <a:off x="3583775" y="4064325"/>
              <a:ext cx="93475" cy="54500"/>
            </a:xfrm>
            <a:custGeom>
              <a:avLst/>
              <a:gdLst/>
              <a:ahLst/>
              <a:cxnLst/>
              <a:rect l="l" t="t" r="r" b="b"/>
              <a:pathLst>
                <a:path w="3739" h="2180" extrusionOk="0">
                  <a:moveTo>
                    <a:pt x="3084" y="0"/>
                  </a:moveTo>
                  <a:lnTo>
                    <a:pt x="3084" y="0"/>
                  </a:lnTo>
                  <a:cubicBezTo>
                    <a:pt x="3012" y="191"/>
                    <a:pt x="1500" y="381"/>
                    <a:pt x="1191" y="512"/>
                  </a:cubicBezTo>
                  <a:cubicBezTo>
                    <a:pt x="619" y="750"/>
                    <a:pt x="191" y="1108"/>
                    <a:pt x="0" y="1524"/>
                  </a:cubicBezTo>
                  <a:lnTo>
                    <a:pt x="191" y="1774"/>
                  </a:lnTo>
                  <a:cubicBezTo>
                    <a:pt x="477" y="1929"/>
                    <a:pt x="798" y="2048"/>
                    <a:pt x="1119" y="2132"/>
                  </a:cubicBezTo>
                  <a:cubicBezTo>
                    <a:pt x="1358" y="2163"/>
                    <a:pt x="1596" y="2179"/>
                    <a:pt x="1834" y="2179"/>
                  </a:cubicBezTo>
                  <a:cubicBezTo>
                    <a:pt x="1953" y="2179"/>
                    <a:pt x="2072" y="2175"/>
                    <a:pt x="2191" y="2167"/>
                  </a:cubicBezTo>
                  <a:lnTo>
                    <a:pt x="3739" y="2108"/>
                  </a:lnTo>
                  <a:cubicBezTo>
                    <a:pt x="3394" y="2084"/>
                    <a:pt x="3048" y="2001"/>
                    <a:pt x="2715" y="1881"/>
                  </a:cubicBezTo>
                  <a:cubicBezTo>
                    <a:pt x="2560" y="1822"/>
                    <a:pt x="2429" y="1751"/>
                    <a:pt x="2262" y="1703"/>
                  </a:cubicBezTo>
                  <a:cubicBezTo>
                    <a:pt x="1900" y="1582"/>
                    <a:pt x="1494" y="1547"/>
                    <a:pt x="1084" y="1547"/>
                  </a:cubicBezTo>
                  <a:cubicBezTo>
                    <a:pt x="849" y="1547"/>
                    <a:pt x="612" y="1559"/>
                    <a:pt x="381" y="1572"/>
                  </a:cubicBezTo>
                  <a:cubicBezTo>
                    <a:pt x="1655" y="1381"/>
                    <a:pt x="2798" y="762"/>
                    <a:pt x="3084" y="0"/>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3" name="Google Shape;853;p39"/>
            <p:cNvSpPr/>
            <p:nvPr/>
          </p:nvSpPr>
          <p:spPr>
            <a:xfrm>
              <a:off x="3657300" y="4060450"/>
              <a:ext cx="91400" cy="43775"/>
            </a:xfrm>
            <a:custGeom>
              <a:avLst/>
              <a:gdLst/>
              <a:ahLst/>
              <a:cxnLst/>
              <a:rect l="l" t="t" r="r" b="b"/>
              <a:pathLst>
                <a:path w="3656" h="1751" extrusionOk="0">
                  <a:moveTo>
                    <a:pt x="3084" y="1"/>
                  </a:moveTo>
                  <a:cubicBezTo>
                    <a:pt x="2905" y="72"/>
                    <a:pt x="2322" y="84"/>
                    <a:pt x="2084" y="120"/>
                  </a:cubicBezTo>
                  <a:cubicBezTo>
                    <a:pt x="1786" y="155"/>
                    <a:pt x="1500" y="215"/>
                    <a:pt x="1215" y="310"/>
                  </a:cubicBezTo>
                  <a:cubicBezTo>
                    <a:pt x="643" y="524"/>
                    <a:pt x="310" y="905"/>
                    <a:pt x="0" y="1251"/>
                  </a:cubicBezTo>
                  <a:cubicBezTo>
                    <a:pt x="209" y="1222"/>
                    <a:pt x="414" y="1206"/>
                    <a:pt x="620" y="1206"/>
                  </a:cubicBezTo>
                  <a:cubicBezTo>
                    <a:pt x="754" y="1206"/>
                    <a:pt x="888" y="1213"/>
                    <a:pt x="1024" y="1227"/>
                  </a:cubicBezTo>
                  <a:cubicBezTo>
                    <a:pt x="726" y="1382"/>
                    <a:pt x="405" y="1477"/>
                    <a:pt x="72" y="1513"/>
                  </a:cubicBezTo>
                  <a:cubicBezTo>
                    <a:pt x="76" y="1512"/>
                    <a:pt x="80" y="1512"/>
                    <a:pt x="85" y="1512"/>
                  </a:cubicBezTo>
                  <a:cubicBezTo>
                    <a:pt x="226" y="1512"/>
                    <a:pt x="721" y="1668"/>
                    <a:pt x="893" y="1679"/>
                  </a:cubicBezTo>
                  <a:cubicBezTo>
                    <a:pt x="1167" y="1703"/>
                    <a:pt x="1441" y="1703"/>
                    <a:pt x="1715" y="1727"/>
                  </a:cubicBezTo>
                  <a:cubicBezTo>
                    <a:pt x="1932" y="1737"/>
                    <a:pt x="2142" y="1750"/>
                    <a:pt x="2344" y="1750"/>
                  </a:cubicBezTo>
                  <a:cubicBezTo>
                    <a:pt x="2641" y="1750"/>
                    <a:pt x="2922" y="1721"/>
                    <a:pt x="3191" y="1608"/>
                  </a:cubicBezTo>
                  <a:cubicBezTo>
                    <a:pt x="3405" y="1536"/>
                    <a:pt x="3584" y="1358"/>
                    <a:pt x="3655" y="1144"/>
                  </a:cubicBezTo>
                  <a:cubicBezTo>
                    <a:pt x="3072" y="1072"/>
                    <a:pt x="2477" y="1048"/>
                    <a:pt x="1881" y="1048"/>
                  </a:cubicBezTo>
                  <a:cubicBezTo>
                    <a:pt x="2191" y="905"/>
                    <a:pt x="2524" y="739"/>
                    <a:pt x="2667" y="548"/>
                  </a:cubicBezTo>
                  <a:cubicBezTo>
                    <a:pt x="2798" y="370"/>
                    <a:pt x="2810" y="120"/>
                    <a:pt x="3084" y="1"/>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4" name="Google Shape;854;p39"/>
            <p:cNvSpPr/>
            <p:nvPr/>
          </p:nvSpPr>
          <p:spPr>
            <a:xfrm>
              <a:off x="3750150" y="4061400"/>
              <a:ext cx="96175" cy="27150"/>
            </a:xfrm>
            <a:custGeom>
              <a:avLst/>
              <a:gdLst/>
              <a:ahLst/>
              <a:cxnLst/>
              <a:rect l="l" t="t" r="r" b="b"/>
              <a:pathLst>
                <a:path w="3847" h="1086" extrusionOk="0">
                  <a:moveTo>
                    <a:pt x="2230" y="0"/>
                  </a:moveTo>
                  <a:cubicBezTo>
                    <a:pt x="1434" y="0"/>
                    <a:pt x="662" y="64"/>
                    <a:pt x="1" y="284"/>
                  </a:cubicBezTo>
                  <a:lnTo>
                    <a:pt x="846" y="1070"/>
                  </a:lnTo>
                  <a:cubicBezTo>
                    <a:pt x="951" y="1080"/>
                    <a:pt x="1056" y="1086"/>
                    <a:pt x="1160" y="1086"/>
                  </a:cubicBezTo>
                  <a:cubicBezTo>
                    <a:pt x="1637" y="1086"/>
                    <a:pt x="2107" y="975"/>
                    <a:pt x="2537" y="760"/>
                  </a:cubicBezTo>
                  <a:cubicBezTo>
                    <a:pt x="2989" y="534"/>
                    <a:pt x="3358" y="260"/>
                    <a:pt x="3847" y="58"/>
                  </a:cubicBezTo>
                  <a:cubicBezTo>
                    <a:pt x="3314" y="29"/>
                    <a:pt x="2767" y="0"/>
                    <a:pt x="2230" y="0"/>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5" name="Google Shape;855;p39"/>
            <p:cNvSpPr/>
            <p:nvPr/>
          </p:nvSpPr>
          <p:spPr>
            <a:xfrm>
              <a:off x="3756700" y="4096950"/>
              <a:ext cx="68500" cy="12100"/>
            </a:xfrm>
            <a:custGeom>
              <a:avLst/>
              <a:gdLst/>
              <a:ahLst/>
              <a:cxnLst/>
              <a:rect l="l" t="t" r="r" b="b"/>
              <a:pathLst>
                <a:path w="2740" h="484" extrusionOk="0">
                  <a:moveTo>
                    <a:pt x="72" y="76"/>
                  </a:moveTo>
                  <a:lnTo>
                    <a:pt x="1" y="136"/>
                  </a:lnTo>
                  <a:cubicBezTo>
                    <a:pt x="29" y="128"/>
                    <a:pt x="58" y="120"/>
                    <a:pt x="86" y="113"/>
                  </a:cubicBezTo>
                  <a:lnTo>
                    <a:pt x="86" y="113"/>
                  </a:lnTo>
                  <a:lnTo>
                    <a:pt x="72" y="76"/>
                  </a:lnTo>
                  <a:close/>
                  <a:moveTo>
                    <a:pt x="2704" y="172"/>
                  </a:moveTo>
                  <a:cubicBezTo>
                    <a:pt x="2677" y="178"/>
                    <a:pt x="2651" y="185"/>
                    <a:pt x="2624" y="192"/>
                  </a:cubicBezTo>
                  <a:lnTo>
                    <a:pt x="2624" y="192"/>
                  </a:lnTo>
                  <a:cubicBezTo>
                    <a:pt x="2665" y="188"/>
                    <a:pt x="2704" y="182"/>
                    <a:pt x="2739" y="172"/>
                  </a:cubicBezTo>
                  <a:close/>
                  <a:moveTo>
                    <a:pt x="985" y="1"/>
                  </a:moveTo>
                  <a:cubicBezTo>
                    <a:pt x="680" y="1"/>
                    <a:pt x="379" y="38"/>
                    <a:pt x="86" y="113"/>
                  </a:cubicBezTo>
                  <a:lnTo>
                    <a:pt x="86" y="113"/>
                  </a:lnTo>
                  <a:lnTo>
                    <a:pt x="191" y="386"/>
                  </a:lnTo>
                  <a:cubicBezTo>
                    <a:pt x="461" y="455"/>
                    <a:pt x="719" y="483"/>
                    <a:pt x="969" y="483"/>
                  </a:cubicBezTo>
                  <a:cubicBezTo>
                    <a:pt x="1553" y="483"/>
                    <a:pt x="2092" y="331"/>
                    <a:pt x="2624" y="192"/>
                  </a:cubicBezTo>
                  <a:lnTo>
                    <a:pt x="2624" y="192"/>
                  </a:lnTo>
                  <a:cubicBezTo>
                    <a:pt x="2591" y="195"/>
                    <a:pt x="2557" y="197"/>
                    <a:pt x="2521" y="197"/>
                  </a:cubicBezTo>
                  <a:cubicBezTo>
                    <a:pt x="2176" y="197"/>
                    <a:pt x="1722" y="58"/>
                    <a:pt x="1441" y="29"/>
                  </a:cubicBezTo>
                  <a:cubicBezTo>
                    <a:pt x="1289" y="10"/>
                    <a:pt x="1136" y="1"/>
                    <a:pt x="985" y="1"/>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6" name="Google Shape;856;p39"/>
            <p:cNvSpPr/>
            <p:nvPr/>
          </p:nvSpPr>
          <p:spPr>
            <a:xfrm>
              <a:off x="3821900" y="4075025"/>
              <a:ext cx="88125" cy="17900"/>
            </a:xfrm>
            <a:custGeom>
              <a:avLst/>
              <a:gdLst/>
              <a:ahLst/>
              <a:cxnLst/>
              <a:rect l="l" t="t" r="r" b="b"/>
              <a:pathLst>
                <a:path w="3525" h="716" extrusionOk="0">
                  <a:moveTo>
                    <a:pt x="3525" y="1"/>
                  </a:moveTo>
                  <a:cubicBezTo>
                    <a:pt x="3096" y="37"/>
                    <a:pt x="2632" y="37"/>
                    <a:pt x="2191" y="37"/>
                  </a:cubicBezTo>
                  <a:cubicBezTo>
                    <a:pt x="2041" y="28"/>
                    <a:pt x="1889" y="24"/>
                    <a:pt x="1737" y="24"/>
                  </a:cubicBezTo>
                  <a:cubicBezTo>
                    <a:pt x="1491" y="24"/>
                    <a:pt x="1243" y="34"/>
                    <a:pt x="1000" y="49"/>
                  </a:cubicBezTo>
                  <a:cubicBezTo>
                    <a:pt x="619" y="96"/>
                    <a:pt x="238" y="191"/>
                    <a:pt x="60" y="394"/>
                  </a:cubicBezTo>
                  <a:cubicBezTo>
                    <a:pt x="36" y="430"/>
                    <a:pt x="0" y="477"/>
                    <a:pt x="36" y="513"/>
                  </a:cubicBezTo>
                  <a:cubicBezTo>
                    <a:pt x="60" y="549"/>
                    <a:pt x="96" y="561"/>
                    <a:pt x="143" y="572"/>
                  </a:cubicBezTo>
                  <a:cubicBezTo>
                    <a:pt x="346" y="632"/>
                    <a:pt x="548" y="668"/>
                    <a:pt x="762" y="680"/>
                  </a:cubicBezTo>
                  <a:cubicBezTo>
                    <a:pt x="1005" y="698"/>
                    <a:pt x="1260" y="715"/>
                    <a:pt x="1507" y="715"/>
                  </a:cubicBezTo>
                  <a:cubicBezTo>
                    <a:pt x="1891" y="715"/>
                    <a:pt x="2256" y="674"/>
                    <a:pt x="2524" y="537"/>
                  </a:cubicBezTo>
                  <a:cubicBezTo>
                    <a:pt x="2882" y="370"/>
                    <a:pt x="3060" y="49"/>
                    <a:pt x="3525" y="1"/>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7" name="Google Shape;857;p39"/>
            <p:cNvSpPr/>
            <p:nvPr/>
          </p:nvSpPr>
          <p:spPr>
            <a:xfrm>
              <a:off x="3860000" y="4047650"/>
              <a:ext cx="46750" cy="20425"/>
            </a:xfrm>
            <a:custGeom>
              <a:avLst/>
              <a:gdLst/>
              <a:ahLst/>
              <a:cxnLst/>
              <a:rect l="l" t="t" r="r" b="b"/>
              <a:pathLst>
                <a:path w="1870" h="817" extrusionOk="0">
                  <a:moveTo>
                    <a:pt x="1870" y="1"/>
                  </a:moveTo>
                  <a:cubicBezTo>
                    <a:pt x="1584" y="72"/>
                    <a:pt x="1298" y="155"/>
                    <a:pt x="1012" y="227"/>
                  </a:cubicBezTo>
                  <a:cubicBezTo>
                    <a:pt x="596" y="346"/>
                    <a:pt x="167" y="489"/>
                    <a:pt x="0" y="739"/>
                  </a:cubicBezTo>
                  <a:cubicBezTo>
                    <a:pt x="174" y="791"/>
                    <a:pt x="365" y="816"/>
                    <a:pt x="553" y="816"/>
                  </a:cubicBezTo>
                  <a:cubicBezTo>
                    <a:pt x="881" y="816"/>
                    <a:pt x="1201" y="740"/>
                    <a:pt x="1405" y="596"/>
                  </a:cubicBezTo>
                  <a:cubicBezTo>
                    <a:pt x="1643" y="429"/>
                    <a:pt x="1715" y="203"/>
                    <a:pt x="1870" y="1"/>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8" name="Google Shape;858;p39"/>
            <p:cNvSpPr/>
            <p:nvPr/>
          </p:nvSpPr>
          <p:spPr>
            <a:xfrm>
              <a:off x="3909700" y="4074450"/>
              <a:ext cx="59550" cy="10425"/>
            </a:xfrm>
            <a:custGeom>
              <a:avLst/>
              <a:gdLst/>
              <a:ahLst/>
              <a:cxnLst/>
              <a:rect l="l" t="t" r="r" b="b"/>
              <a:pathLst>
                <a:path w="2382" h="417" extrusionOk="0">
                  <a:moveTo>
                    <a:pt x="1263" y="0"/>
                  </a:moveTo>
                  <a:cubicBezTo>
                    <a:pt x="834" y="0"/>
                    <a:pt x="394" y="83"/>
                    <a:pt x="1" y="262"/>
                  </a:cubicBezTo>
                  <a:cubicBezTo>
                    <a:pt x="477" y="333"/>
                    <a:pt x="965" y="393"/>
                    <a:pt x="1465" y="417"/>
                  </a:cubicBezTo>
                  <a:cubicBezTo>
                    <a:pt x="1787" y="381"/>
                    <a:pt x="2215" y="286"/>
                    <a:pt x="2382" y="131"/>
                  </a:cubicBezTo>
                  <a:lnTo>
                    <a:pt x="2334" y="131"/>
                  </a:lnTo>
                  <a:cubicBezTo>
                    <a:pt x="1977" y="72"/>
                    <a:pt x="1620" y="24"/>
                    <a:pt x="1263" y="0"/>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9" name="Google Shape;859;p39"/>
            <p:cNvSpPr/>
            <p:nvPr/>
          </p:nvSpPr>
          <p:spPr>
            <a:xfrm>
              <a:off x="3562050" y="4048550"/>
              <a:ext cx="74725" cy="32175"/>
            </a:xfrm>
            <a:custGeom>
              <a:avLst/>
              <a:gdLst/>
              <a:ahLst/>
              <a:cxnLst/>
              <a:rect l="l" t="t" r="r" b="b"/>
              <a:pathLst>
                <a:path w="2989" h="1287" extrusionOk="0">
                  <a:moveTo>
                    <a:pt x="2989" y="0"/>
                  </a:moveTo>
                  <a:lnTo>
                    <a:pt x="1072" y="607"/>
                  </a:lnTo>
                  <a:cubicBezTo>
                    <a:pt x="834" y="679"/>
                    <a:pt x="595" y="762"/>
                    <a:pt x="381" y="869"/>
                  </a:cubicBezTo>
                  <a:cubicBezTo>
                    <a:pt x="179" y="977"/>
                    <a:pt x="24" y="1131"/>
                    <a:pt x="0" y="1286"/>
                  </a:cubicBezTo>
                  <a:cubicBezTo>
                    <a:pt x="595" y="1131"/>
                    <a:pt x="1226" y="1024"/>
                    <a:pt x="1798" y="846"/>
                  </a:cubicBezTo>
                  <a:cubicBezTo>
                    <a:pt x="2369" y="667"/>
                    <a:pt x="2881" y="381"/>
                    <a:pt x="2989" y="0"/>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0" name="Google Shape;860;p39"/>
            <p:cNvSpPr/>
            <p:nvPr/>
          </p:nvSpPr>
          <p:spPr>
            <a:xfrm>
              <a:off x="3595675" y="4123175"/>
              <a:ext cx="94375" cy="14325"/>
            </a:xfrm>
            <a:custGeom>
              <a:avLst/>
              <a:gdLst/>
              <a:ahLst/>
              <a:cxnLst/>
              <a:rect l="l" t="t" r="r" b="b"/>
              <a:pathLst>
                <a:path w="3775" h="573" extrusionOk="0">
                  <a:moveTo>
                    <a:pt x="836" y="0"/>
                  </a:moveTo>
                  <a:cubicBezTo>
                    <a:pt x="558" y="0"/>
                    <a:pt x="279" y="13"/>
                    <a:pt x="1" y="39"/>
                  </a:cubicBezTo>
                  <a:cubicBezTo>
                    <a:pt x="465" y="337"/>
                    <a:pt x="1144" y="504"/>
                    <a:pt x="1810" y="563"/>
                  </a:cubicBezTo>
                  <a:cubicBezTo>
                    <a:pt x="1974" y="569"/>
                    <a:pt x="2138" y="572"/>
                    <a:pt x="2301" y="572"/>
                  </a:cubicBezTo>
                  <a:cubicBezTo>
                    <a:pt x="2793" y="572"/>
                    <a:pt x="3284" y="545"/>
                    <a:pt x="3775" y="492"/>
                  </a:cubicBezTo>
                  <a:cubicBezTo>
                    <a:pt x="2826" y="166"/>
                    <a:pt x="1833" y="0"/>
                    <a:pt x="836" y="0"/>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1" name="Google Shape;861;p39"/>
            <p:cNvSpPr/>
            <p:nvPr/>
          </p:nvSpPr>
          <p:spPr>
            <a:xfrm>
              <a:off x="3640325" y="4037825"/>
              <a:ext cx="111950" cy="28300"/>
            </a:xfrm>
            <a:custGeom>
              <a:avLst/>
              <a:gdLst/>
              <a:ahLst/>
              <a:cxnLst/>
              <a:rect l="l" t="t" r="r" b="b"/>
              <a:pathLst>
                <a:path w="4478" h="1132" extrusionOk="0">
                  <a:moveTo>
                    <a:pt x="4477" y="1"/>
                  </a:moveTo>
                  <a:lnTo>
                    <a:pt x="4477" y="1"/>
                  </a:lnTo>
                  <a:cubicBezTo>
                    <a:pt x="4025" y="108"/>
                    <a:pt x="3572" y="167"/>
                    <a:pt x="3108" y="179"/>
                  </a:cubicBezTo>
                  <a:cubicBezTo>
                    <a:pt x="2477" y="215"/>
                    <a:pt x="1810" y="227"/>
                    <a:pt x="1227" y="370"/>
                  </a:cubicBezTo>
                  <a:cubicBezTo>
                    <a:pt x="643" y="501"/>
                    <a:pt x="131" y="775"/>
                    <a:pt x="0" y="1132"/>
                  </a:cubicBezTo>
                  <a:cubicBezTo>
                    <a:pt x="60" y="977"/>
                    <a:pt x="893" y="906"/>
                    <a:pt x="1108" y="858"/>
                  </a:cubicBezTo>
                  <a:cubicBezTo>
                    <a:pt x="1376" y="808"/>
                    <a:pt x="1652" y="783"/>
                    <a:pt x="1929" y="783"/>
                  </a:cubicBezTo>
                  <a:cubicBezTo>
                    <a:pt x="1985" y="783"/>
                    <a:pt x="2040" y="784"/>
                    <a:pt x="2096" y="786"/>
                  </a:cubicBezTo>
                  <a:cubicBezTo>
                    <a:pt x="2146" y="789"/>
                    <a:pt x="2195" y="790"/>
                    <a:pt x="2245" y="790"/>
                  </a:cubicBezTo>
                  <a:cubicBezTo>
                    <a:pt x="3052" y="790"/>
                    <a:pt x="3849" y="517"/>
                    <a:pt x="4477" y="1"/>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2" name="Google Shape;862;p39"/>
            <p:cNvSpPr/>
            <p:nvPr/>
          </p:nvSpPr>
          <p:spPr>
            <a:xfrm>
              <a:off x="3670975" y="4117200"/>
              <a:ext cx="96475" cy="16800"/>
            </a:xfrm>
            <a:custGeom>
              <a:avLst/>
              <a:gdLst/>
              <a:ahLst/>
              <a:cxnLst/>
              <a:rect l="l" t="t" r="r" b="b"/>
              <a:pathLst>
                <a:path w="3859" h="672" extrusionOk="0">
                  <a:moveTo>
                    <a:pt x="1972" y="1"/>
                  </a:moveTo>
                  <a:cubicBezTo>
                    <a:pt x="1786" y="1"/>
                    <a:pt x="1601" y="10"/>
                    <a:pt x="1418" y="28"/>
                  </a:cubicBezTo>
                  <a:cubicBezTo>
                    <a:pt x="995" y="50"/>
                    <a:pt x="562" y="101"/>
                    <a:pt x="128" y="101"/>
                  </a:cubicBezTo>
                  <a:cubicBezTo>
                    <a:pt x="86" y="101"/>
                    <a:pt x="43" y="101"/>
                    <a:pt x="1" y="100"/>
                  </a:cubicBezTo>
                  <a:lnTo>
                    <a:pt x="1" y="100"/>
                  </a:lnTo>
                  <a:cubicBezTo>
                    <a:pt x="501" y="374"/>
                    <a:pt x="1203" y="493"/>
                    <a:pt x="1870" y="528"/>
                  </a:cubicBezTo>
                  <a:cubicBezTo>
                    <a:pt x="2525" y="576"/>
                    <a:pt x="3204" y="576"/>
                    <a:pt x="3858" y="671"/>
                  </a:cubicBezTo>
                  <a:cubicBezTo>
                    <a:pt x="3751" y="398"/>
                    <a:pt x="3323" y="183"/>
                    <a:pt x="2858" y="76"/>
                  </a:cubicBezTo>
                  <a:cubicBezTo>
                    <a:pt x="2565" y="25"/>
                    <a:pt x="2268" y="1"/>
                    <a:pt x="1972" y="1"/>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3" name="Google Shape;863;p39"/>
            <p:cNvSpPr/>
            <p:nvPr/>
          </p:nvSpPr>
          <p:spPr>
            <a:xfrm>
              <a:off x="3742425" y="4112575"/>
              <a:ext cx="96150" cy="9025"/>
            </a:xfrm>
            <a:custGeom>
              <a:avLst/>
              <a:gdLst/>
              <a:ahLst/>
              <a:cxnLst/>
              <a:rect l="l" t="t" r="r" b="b"/>
              <a:pathLst>
                <a:path w="3846" h="361" extrusionOk="0">
                  <a:moveTo>
                    <a:pt x="2222" y="1"/>
                  </a:moveTo>
                  <a:cubicBezTo>
                    <a:pt x="2096" y="1"/>
                    <a:pt x="1971" y="4"/>
                    <a:pt x="1846" y="11"/>
                  </a:cubicBezTo>
                  <a:cubicBezTo>
                    <a:pt x="1268" y="33"/>
                    <a:pt x="710" y="107"/>
                    <a:pt x="125" y="107"/>
                  </a:cubicBezTo>
                  <a:cubicBezTo>
                    <a:pt x="83" y="107"/>
                    <a:pt x="42" y="107"/>
                    <a:pt x="0" y="106"/>
                  </a:cubicBezTo>
                  <a:lnTo>
                    <a:pt x="0" y="106"/>
                  </a:lnTo>
                  <a:cubicBezTo>
                    <a:pt x="455" y="276"/>
                    <a:pt x="929" y="360"/>
                    <a:pt x="1405" y="360"/>
                  </a:cubicBezTo>
                  <a:cubicBezTo>
                    <a:pt x="1465" y="360"/>
                    <a:pt x="1524" y="359"/>
                    <a:pt x="1584" y="356"/>
                  </a:cubicBezTo>
                  <a:cubicBezTo>
                    <a:pt x="1941" y="332"/>
                    <a:pt x="2298" y="321"/>
                    <a:pt x="2655" y="297"/>
                  </a:cubicBezTo>
                  <a:cubicBezTo>
                    <a:pt x="2846" y="285"/>
                    <a:pt x="3048" y="261"/>
                    <a:pt x="3251" y="249"/>
                  </a:cubicBezTo>
                  <a:cubicBezTo>
                    <a:pt x="3441" y="202"/>
                    <a:pt x="3644" y="190"/>
                    <a:pt x="3846" y="190"/>
                  </a:cubicBezTo>
                  <a:cubicBezTo>
                    <a:pt x="3314" y="64"/>
                    <a:pt x="2766" y="1"/>
                    <a:pt x="2222" y="1"/>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4" name="Google Shape;864;p39"/>
            <p:cNvSpPr/>
            <p:nvPr/>
          </p:nvSpPr>
          <p:spPr>
            <a:xfrm>
              <a:off x="3738850" y="4044075"/>
              <a:ext cx="95575" cy="16400"/>
            </a:xfrm>
            <a:custGeom>
              <a:avLst/>
              <a:gdLst/>
              <a:ahLst/>
              <a:cxnLst/>
              <a:rect l="l" t="t" r="r" b="b"/>
              <a:pathLst>
                <a:path w="3823" h="656" extrusionOk="0">
                  <a:moveTo>
                    <a:pt x="3822" y="1"/>
                  </a:moveTo>
                  <a:cubicBezTo>
                    <a:pt x="3120" y="1"/>
                    <a:pt x="2405" y="13"/>
                    <a:pt x="1715" y="60"/>
                  </a:cubicBezTo>
                  <a:cubicBezTo>
                    <a:pt x="1489" y="72"/>
                    <a:pt x="1274" y="96"/>
                    <a:pt x="1060" y="132"/>
                  </a:cubicBezTo>
                  <a:cubicBezTo>
                    <a:pt x="596" y="203"/>
                    <a:pt x="215" y="405"/>
                    <a:pt x="0" y="656"/>
                  </a:cubicBezTo>
                  <a:cubicBezTo>
                    <a:pt x="393" y="596"/>
                    <a:pt x="774" y="572"/>
                    <a:pt x="1167" y="572"/>
                  </a:cubicBezTo>
                  <a:cubicBezTo>
                    <a:pt x="1643" y="560"/>
                    <a:pt x="2120" y="513"/>
                    <a:pt x="2596" y="441"/>
                  </a:cubicBezTo>
                  <a:cubicBezTo>
                    <a:pt x="2846" y="405"/>
                    <a:pt x="3084" y="358"/>
                    <a:pt x="3322" y="275"/>
                  </a:cubicBezTo>
                  <a:cubicBezTo>
                    <a:pt x="3501" y="191"/>
                    <a:pt x="3668" y="108"/>
                    <a:pt x="3822" y="1"/>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5" name="Google Shape;865;p39"/>
            <p:cNvSpPr/>
            <p:nvPr/>
          </p:nvSpPr>
          <p:spPr>
            <a:xfrm>
              <a:off x="3910900" y="4040800"/>
              <a:ext cx="65200" cy="19975"/>
            </a:xfrm>
            <a:custGeom>
              <a:avLst/>
              <a:gdLst/>
              <a:ahLst/>
              <a:cxnLst/>
              <a:rect l="l" t="t" r="r" b="b"/>
              <a:pathLst>
                <a:path w="2608" h="799" extrusionOk="0">
                  <a:moveTo>
                    <a:pt x="2608" y="1"/>
                  </a:moveTo>
                  <a:lnTo>
                    <a:pt x="2608" y="1"/>
                  </a:lnTo>
                  <a:cubicBezTo>
                    <a:pt x="2429" y="48"/>
                    <a:pt x="2239" y="84"/>
                    <a:pt x="2048" y="96"/>
                  </a:cubicBezTo>
                  <a:cubicBezTo>
                    <a:pt x="1834" y="108"/>
                    <a:pt x="1608" y="120"/>
                    <a:pt x="1381" y="144"/>
                  </a:cubicBezTo>
                  <a:cubicBezTo>
                    <a:pt x="1119" y="167"/>
                    <a:pt x="869" y="227"/>
                    <a:pt x="619" y="322"/>
                  </a:cubicBezTo>
                  <a:cubicBezTo>
                    <a:pt x="381" y="429"/>
                    <a:pt x="167" y="596"/>
                    <a:pt x="0" y="798"/>
                  </a:cubicBezTo>
                  <a:cubicBezTo>
                    <a:pt x="60" y="727"/>
                    <a:pt x="524" y="739"/>
                    <a:pt x="655" y="715"/>
                  </a:cubicBezTo>
                  <a:cubicBezTo>
                    <a:pt x="988" y="656"/>
                    <a:pt x="1381" y="632"/>
                    <a:pt x="1679" y="525"/>
                  </a:cubicBezTo>
                  <a:cubicBezTo>
                    <a:pt x="2048" y="394"/>
                    <a:pt x="2274" y="155"/>
                    <a:pt x="2608" y="1"/>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6" name="Google Shape;866;p39"/>
            <p:cNvSpPr/>
            <p:nvPr/>
          </p:nvSpPr>
          <p:spPr>
            <a:xfrm>
              <a:off x="3916850" y="4059850"/>
              <a:ext cx="73250" cy="10000"/>
            </a:xfrm>
            <a:custGeom>
              <a:avLst/>
              <a:gdLst/>
              <a:ahLst/>
              <a:cxnLst/>
              <a:rect l="l" t="t" r="r" b="b"/>
              <a:pathLst>
                <a:path w="2930" h="400" extrusionOk="0">
                  <a:moveTo>
                    <a:pt x="1224" y="0"/>
                  </a:moveTo>
                  <a:cubicBezTo>
                    <a:pt x="1038" y="0"/>
                    <a:pt x="856" y="13"/>
                    <a:pt x="679" y="36"/>
                  </a:cubicBezTo>
                  <a:cubicBezTo>
                    <a:pt x="429" y="48"/>
                    <a:pt x="191" y="144"/>
                    <a:pt x="0" y="298"/>
                  </a:cubicBezTo>
                  <a:cubicBezTo>
                    <a:pt x="369" y="367"/>
                    <a:pt x="741" y="400"/>
                    <a:pt x="1115" y="400"/>
                  </a:cubicBezTo>
                  <a:cubicBezTo>
                    <a:pt x="1453" y="400"/>
                    <a:pt x="1792" y="373"/>
                    <a:pt x="2132" y="322"/>
                  </a:cubicBezTo>
                  <a:cubicBezTo>
                    <a:pt x="2453" y="275"/>
                    <a:pt x="2763" y="191"/>
                    <a:pt x="2929" y="25"/>
                  </a:cubicBezTo>
                  <a:lnTo>
                    <a:pt x="1536" y="13"/>
                  </a:lnTo>
                  <a:cubicBezTo>
                    <a:pt x="1431" y="4"/>
                    <a:pt x="1327" y="0"/>
                    <a:pt x="1224" y="0"/>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7" name="Google Shape;867;p39"/>
            <p:cNvSpPr/>
            <p:nvPr/>
          </p:nvSpPr>
          <p:spPr>
            <a:xfrm>
              <a:off x="3962675" y="4033075"/>
              <a:ext cx="49150" cy="21975"/>
            </a:xfrm>
            <a:custGeom>
              <a:avLst/>
              <a:gdLst/>
              <a:ahLst/>
              <a:cxnLst/>
              <a:rect l="l" t="t" r="r" b="b"/>
              <a:pathLst>
                <a:path w="1966" h="879" extrusionOk="0">
                  <a:moveTo>
                    <a:pt x="1965" y="0"/>
                  </a:moveTo>
                  <a:lnTo>
                    <a:pt x="1965" y="0"/>
                  </a:lnTo>
                  <a:cubicBezTo>
                    <a:pt x="1430" y="310"/>
                    <a:pt x="561" y="393"/>
                    <a:pt x="72" y="738"/>
                  </a:cubicBezTo>
                  <a:cubicBezTo>
                    <a:pt x="37" y="762"/>
                    <a:pt x="1" y="810"/>
                    <a:pt x="49" y="845"/>
                  </a:cubicBezTo>
                  <a:cubicBezTo>
                    <a:pt x="84" y="857"/>
                    <a:pt x="108" y="869"/>
                    <a:pt x="144" y="869"/>
                  </a:cubicBezTo>
                  <a:cubicBezTo>
                    <a:pt x="204" y="875"/>
                    <a:pt x="265" y="878"/>
                    <a:pt x="326" y="878"/>
                  </a:cubicBezTo>
                  <a:cubicBezTo>
                    <a:pt x="514" y="878"/>
                    <a:pt x="702" y="849"/>
                    <a:pt x="882" y="786"/>
                  </a:cubicBezTo>
                  <a:cubicBezTo>
                    <a:pt x="942" y="750"/>
                    <a:pt x="1013" y="715"/>
                    <a:pt x="1072" y="667"/>
                  </a:cubicBezTo>
                  <a:cubicBezTo>
                    <a:pt x="1382" y="464"/>
                    <a:pt x="1692" y="250"/>
                    <a:pt x="1965" y="0"/>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8" name="Google Shape;868;p39"/>
            <p:cNvSpPr/>
            <p:nvPr/>
          </p:nvSpPr>
          <p:spPr>
            <a:xfrm>
              <a:off x="3403975" y="4068775"/>
              <a:ext cx="87550" cy="33675"/>
            </a:xfrm>
            <a:custGeom>
              <a:avLst/>
              <a:gdLst/>
              <a:ahLst/>
              <a:cxnLst/>
              <a:rect l="l" t="t" r="r" b="b"/>
              <a:pathLst>
                <a:path w="3502" h="1347" extrusionOk="0">
                  <a:moveTo>
                    <a:pt x="3501" y="1"/>
                  </a:moveTo>
                  <a:cubicBezTo>
                    <a:pt x="3486" y="8"/>
                    <a:pt x="3471" y="16"/>
                    <a:pt x="3456" y="23"/>
                  </a:cubicBezTo>
                  <a:lnTo>
                    <a:pt x="3456" y="23"/>
                  </a:lnTo>
                  <a:cubicBezTo>
                    <a:pt x="3471" y="16"/>
                    <a:pt x="3486" y="9"/>
                    <a:pt x="3501" y="1"/>
                  </a:cubicBezTo>
                  <a:close/>
                  <a:moveTo>
                    <a:pt x="3456" y="23"/>
                  </a:moveTo>
                  <a:lnTo>
                    <a:pt x="3456" y="23"/>
                  </a:lnTo>
                  <a:cubicBezTo>
                    <a:pt x="3062" y="200"/>
                    <a:pt x="2469" y="157"/>
                    <a:pt x="1965" y="203"/>
                  </a:cubicBezTo>
                  <a:cubicBezTo>
                    <a:pt x="1477" y="251"/>
                    <a:pt x="584" y="358"/>
                    <a:pt x="287" y="596"/>
                  </a:cubicBezTo>
                  <a:lnTo>
                    <a:pt x="251" y="620"/>
                  </a:lnTo>
                  <a:cubicBezTo>
                    <a:pt x="37" y="811"/>
                    <a:pt x="96" y="1132"/>
                    <a:pt x="1" y="1346"/>
                  </a:cubicBezTo>
                  <a:cubicBezTo>
                    <a:pt x="691" y="1203"/>
                    <a:pt x="1442" y="1061"/>
                    <a:pt x="2013" y="787"/>
                  </a:cubicBezTo>
                  <a:cubicBezTo>
                    <a:pt x="2510" y="544"/>
                    <a:pt x="2951" y="268"/>
                    <a:pt x="3456" y="23"/>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9" name="Google Shape;869;p39"/>
            <p:cNvSpPr/>
            <p:nvPr/>
          </p:nvSpPr>
          <p:spPr>
            <a:xfrm>
              <a:off x="3472150" y="4122800"/>
              <a:ext cx="86350" cy="20600"/>
            </a:xfrm>
            <a:custGeom>
              <a:avLst/>
              <a:gdLst/>
              <a:ahLst/>
              <a:cxnLst/>
              <a:rect l="l" t="t" r="r" b="b"/>
              <a:pathLst>
                <a:path w="3454" h="824" extrusionOk="0">
                  <a:moveTo>
                    <a:pt x="1937" y="1"/>
                  </a:moveTo>
                  <a:cubicBezTo>
                    <a:pt x="1432" y="1"/>
                    <a:pt x="929" y="7"/>
                    <a:pt x="429" y="19"/>
                  </a:cubicBezTo>
                  <a:cubicBezTo>
                    <a:pt x="401" y="14"/>
                    <a:pt x="373" y="11"/>
                    <a:pt x="345" y="11"/>
                  </a:cubicBezTo>
                  <a:cubicBezTo>
                    <a:pt x="243" y="11"/>
                    <a:pt x="142" y="43"/>
                    <a:pt x="48" y="90"/>
                  </a:cubicBezTo>
                  <a:cubicBezTo>
                    <a:pt x="12" y="138"/>
                    <a:pt x="0" y="185"/>
                    <a:pt x="12" y="245"/>
                  </a:cubicBezTo>
                  <a:cubicBezTo>
                    <a:pt x="36" y="388"/>
                    <a:pt x="84" y="531"/>
                    <a:pt x="155" y="662"/>
                  </a:cubicBezTo>
                  <a:cubicBezTo>
                    <a:pt x="167" y="697"/>
                    <a:pt x="203" y="733"/>
                    <a:pt x="239" y="757"/>
                  </a:cubicBezTo>
                  <a:cubicBezTo>
                    <a:pt x="334" y="805"/>
                    <a:pt x="429" y="816"/>
                    <a:pt x="536" y="816"/>
                  </a:cubicBezTo>
                  <a:cubicBezTo>
                    <a:pt x="615" y="821"/>
                    <a:pt x="694" y="823"/>
                    <a:pt x="773" y="823"/>
                  </a:cubicBezTo>
                  <a:cubicBezTo>
                    <a:pt x="1324" y="823"/>
                    <a:pt x="1873" y="714"/>
                    <a:pt x="2394" y="495"/>
                  </a:cubicBezTo>
                  <a:cubicBezTo>
                    <a:pt x="2751" y="340"/>
                    <a:pt x="3037" y="126"/>
                    <a:pt x="3453" y="19"/>
                  </a:cubicBezTo>
                  <a:cubicBezTo>
                    <a:pt x="2947" y="7"/>
                    <a:pt x="2441" y="1"/>
                    <a:pt x="1937" y="1"/>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0" name="Google Shape;870;p39"/>
            <p:cNvSpPr/>
            <p:nvPr/>
          </p:nvSpPr>
          <p:spPr>
            <a:xfrm>
              <a:off x="3214075" y="4109850"/>
              <a:ext cx="91100" cy="24150"/>
            </a:xfrm>
            <a:custGeom>
              <a:avLst/>
              <a:gdLst/>
              <a:ahLst/>
              <a:cxnLst/>
              <a:rect l="l" t="t" r="r" b="b"/>
              <a:pathLst>
                <a:path w="3644" h="966" extrusionOk="0">
                  <a:moveTo>
                    <a:pt x="1" y="1"/>
                  </a:moveTo>
                  <a:cubicBezTo>
                    <a:pt x="1" y="287"/>
                    <a:pt x="48" y="584"/>
                    <a:pt x="120" y="870"/>
                  </a:cubicBezTo>
                  <a:cubicBezTo>
                    <a:pt x="132" y="894"/>
                    <a:pt x="144" y="918"/>
                    <a:pt x="167" y="930"/>
                  </a:cubicBezTo>
                  <a:cubicBezTo>
                    <a:pt x="214" y="953"/>
                    <a:pt x="270" y="966"/>
                    <a:pt x="326" y="966"/>
                  </a:cubicBezTo>
                  <a:cubicBezTo>
                    <a:pt x="357" y="966"/>
                    <a:pt x="388" y="962"/>
                    <a:pt x="417" y="953"/>
                  </a:cubicBezTo>
                  <a:lnTo>
                    <a:pt x="1537" y="739"/>
                  </a:lnTo>
                  <a:cubicBezTo>
                    <a:pt x="2334" y="596"/>
                    <a:pt x="3180" y="418"/>
                    <a:pt x="3644" y="13"/>
                  </a:cubicBezTo>
                  <a:lnTo>
                    <a:pt x="1" y="1"/>
                  </a:ln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1" name="Google Shape;871;p39"/>
            <p:cNvSpPr/>
            <p:nvPr/>
          </p:nvSpPr>
          <p:spPr>
            <a:xfrm>
              <a:off x="3242050" y="4153200"/>
              <a:ext cx="70275" cy="15025"/>
            </a:xfrm>
            <a:custGeom>
              <a:avLst/>
              <a:gdLst/>
              <a:ahLst/>
              <a:cxnLst/>
              <a:rect l="l" t="t" r="r" b="b"/>
              <a:pathLst>
                <a:path w="2811" h="601" extrusionOk="0">
                  <a:moveTo>
                    <a:pt x="1458" y="0"/>
                  </a:moveTo>
                  <a:cubicBezTo>
                    <a:pt x="1441" y="0"/>
                    <a:pt x="1423" y="2"/>
                    <a:pt x="1406" y="5"/>
                  </a:cubicBezTo>
                  <a:cubicBezTo>
                    <a:pt x="1001" y="57"/>
                    <a:pt x="588" y="91"/>
                    <a:pt x="181" y="91"/>
                  </a:cubicBezTo>
                  <a:cubicBezTo>
                    <a:pt x="121" y="91"/>
                    <a:pt x="61" y="90"/>
                    <a:pt x="1" y="89"/>
                  </a:cubicBezTo>
                  <a:lnTo>
                    <a:pt x="1" y="89"/>
                  </a:lnTo>
                  <a:cubicBezTo>
                    <a:pt x="906" y="374"/>
                    <a:pt x="1858" y="541"/>
                    <a:pt x="2811" y="601"/>
                  </a:cubicBezTo>
                  <a:cubicBezTo>
                    <a:pt x="2573" y="339"/>
                    <a:pt x="1834" y="327"/>
                    <a:pt x="1620" y="65"/>
                  </a:cubicBezTo>
                  <a:cubicBezTo>
                    <a:pt x="1608" y="41"/>
                    <a:pt x="1596" y="29"/>
                    <a:pt x="1573" y="17"/>
                  </a:cubicBezTo>
                  <a:cubicBezTo>
                    <a:pt x="1539" y="9"/>
                    <a:pt x="1499" y="0"/>
                    <a:pt x="1458" y="0"/>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2" name="Google Shape;872;p39"/>
            <p:cNvSpPr/>
            <p:nvPr/>
          </p:nvSpPr>
          <p:spPr>
            <a:xfrm>
              <a:off x="3070300" y="4084850"/>
              <a:ext cx="89625" cy="35450"/>
            </a:xfrm>
            <a:custGeom>
              <a:avLst/>
              <a:gdLst/>
              <a:ahLst/>
              <a:cxnLst/>
              <a:rect l="l" t="t" r="r" b="b"/>
              <a:pathLst>
                <a:path w="3585" h="1418" extrusionOk="0">
                  <a:moveTo>
                    <a:pt x="3585" y="1"/>
                  </a:moveTo>
                  <a:lnTo>
                    <a:pt x="3585" y="1"/>
                  </a:lnTo>
                  <a:cubicBezTo>
                    <a:pt x="2930" y="60"/>
                    <a:pt x="2275" y="156"/>
                    <a:pt x="1620" y="287"/>
                  </a:cubicBezTo>
                  <a:cubicBezTo>
                    <a:pt x="1001" y="418"/>
                    <a:pt x="418" y="620"/>
                    <a:pt x="1" y="918"/>
                  </a:cubicBezTo>
                  <a:cubicBezTo>
                    <a:pt x="334" y="1108"/>
                    <a:pt x="680" y="1275"/>
                    <a:pt x="1037" y="1418"/>
                  </a:cubicBezTo>
                  <a:cubicBezTo>
                    <a:pt x="1394" y="1132"/>
                    <a:pt x="1977" y="1001"/>
                    <a:pt x="2382" y="739"/>
                  </a:cubicBezTo>
                  <a:cubicBezTo>
                    <a:pt x="2775" y="477"/>
                    <a:pt x="3001" y="96"/>
                    <a:pt x="3585" y="1"/>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3" name="Google Shape;873;p39"/>
            <p:cNvSpPr/>
            <p:nvPr/>
          </p:nvSpPr>
          <p:spPr>
            <a:xfrm>
              <a:off x="3086675" y="4145875"/>
              <a:ext cx="82475" cy="25025"/>
            </a:xfrm>
            <a:custGeom>
              <a:avLst/>
              <a:gdLst/>
              <a:ahLst/>
              <a:cxnLst/>
              <a:rect l="l" t="t" r="r" b="b"/>
              <a:pathLst>
                <a:path w="3299" h="1001" extrusionOk="0">
                  <a:moveTo>
                    <a:pt x="394" y="1"/>
                  </a:moveTo>
                  <a:cubicBezTo>
                    <a:pt x="358" y="60"/>
                    <a:pt x="310" y="143"/>
                    <a:pt x="275" y="215"/>
                  </a:cubicBezTo>
                  <a:lnTo>
                    <a:pt x="1" y="691"/>
                  </a:lnTo>
                  <a:cubicBezTo>
                    <a:pt x="537" y="775"/>
                    <a:pt x="1072" y="870"/>
                    <a:pt x="1608" y="905"/>
                  </a:cubicBezTo>
                  <a:cubicBezTo>
                    <a:pt x="1910" y="929"/>
                    <a:pt x="3039" y="895"/>
                    <a:pt x="3282" y="993"/>
                  </a:cubicBezTo>
                  <a:lnTo>
                    <a:pt x="3282" y="993"/>
                  </a:lnTo>
                  <a:cubicBezTo>
                    <a:pt x="2429" y="602"/>
                    <a:pt x="1458" y="131"/>
                    <a:pt x="394" y="1"/>
                  </a:cubicBezTo>
                  <a:close/>
                  <a:moveTo>
                    <a:pt x="3282" y="993"/>
                  </a:moveTo>
                  <a:cubicBezTo>
                    <a:pt x="3288" y="996"/>
                    <a:pt x="3293" y="998"/>
                    <a:pt x="3299" y="1001"/>
                  </a:cubicBezTo>
                  <a:cubicBezTo>
                    <a:pt x="3294" y="998"/>
                    <a:pt x="3288" y="996"/>
                    <a:pt x="3282" y="993"/>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4" name="Google Shape;874;p39"/>
            <p:cNvSpPr/>
            <p:nvPr/>
          </p:nvSpPr>
          <p:spPr>
            <a:xfrm>
              <a:off x="2899750" y="4094075"/>
              <a:ext cx="64925" cy="33975"/>
            </a:xfrm>
            <a:custGeom>
              <a:avLst/>
              <a:gdLst/>
              <a:ahLst/>
              <a:cxnLst/>
              <a:rect l="l" t="t" r="r" b="b"/>
              <a:pathLst>
                <a:path w="2597" h="1359" extrusionOk="0">
                  <a:moveTo>
                    <a:pt x="2596" y="1"/>
                  </a:moveTo>
                  <a:lnTo>
                    <a:pt x="2596" y="1"/>
                  </a:lnTo>
                  <a:cubicBezTo>
                    <a:pt x="2120" y="37"/>
                    <a:pt x="1656" y="108"/>
                    <a:pt x="1191" y="215"/>
                  </a:cubicBezTo>
                  <a:cubicBezTo>
                    <a:pt x="1001" y="251"/>
                    <a:pt x="72" y="453"/>
                    <a:pt x="48" y="549"/>
                  </a:cubicBezTo>
                  <a:cubicBezTo>
                    <a:pt x="1" y="822"/>
                    <a:pt x="48" y="1108"/>
                    <a:pt x="203" y="1358"/>
                  </a:cubicBezTo>
                  <a:cubicBezTo>
                    <a:pt x="370" y="1275"/>
                    <a:pt x="548" y="1180"/>
                    <a:pt x="703" y="1072"/>
                  </a:cubicBezTo>
                  <a:cubicBezTo>
                    <a:pt x="1287" y="691"/>
                    <a:pt x="1691" y="227"/>
                    <a:pt x="2596" y="1"/>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5" name="Google Shape;875;p39"/>
            <p:cNvSpPr/>
            <p:nvPr/>
          </p:nvSpPr>
          <p:spPr>
            <a:xfrm>
              <a:off x="2973575" y="4132775"/>
              <a:ext cx="73850" cy="23850"/>
            </a:xfrm>
            <a:custGeom>
              <a:avLst/>
              <a:gdLst/>
              <a:ahLst/>
              <a:cxnLst/>
              <a:rect l="l" t="t" r="r" b="b"/>
              <a:pathLst>
                <a:path w="2954" h="954" extrusionOk="0">
                  <a:moveTo>
                    <a:pt x="0" y="1"/>
                  </a:moveTo>
                  <a:cubicBezTo>
                    <a:pt x="0" y="334"/>
                    <a:pt x="108" y="667"/>
                    <a:pt x="298" y="953"/>
                  </a:cubicBezTo>
                  <a:cubicBezTo>
                    <a:pt x="953" y="572"/>
                    <a:pt x="1977" y="453"/>
                    <a:pt x="2953" y="429"/>
                  </a:cubicBezTo>
                  <a:cubicBezTo>
                    <a:pt x="1977" y="263"/>
                    <a:pt x="989" y="120"/>
                    <a:pt x="0" y="1"/>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6" name="Google Shape;876;p39"/>
            <p:cNvSpPr/>
            <p:nvPr/>
          </p:nvSpPr>
          <p:spPr>
            <a:xfrm>
              <a:off x="2840525" y="4154500"/>
              <a:ext cx="62825" cy="26550"/>
            </a:xfrm>
            <a:custGeom>
              <a:avLst/>
              <a:gdLst/>
              <a:ahLst/>
              <a:cxnLst/>
              <a:rect l="l" t="t" r="r" b="b"/>
              <a:pathLst>
                <a:path w="2513" h="1062" extrusionOk="0">
                  <a:moveTo>
                    <a:pt x="167" y="1"/>
                  </a:moveTo>
                  <a:cubicBezTo>
                    <a:pt x="167" y="1"/>
                    <a:pt x="167" y="1"/>
                    <a:pt x="167" y="1"/>
                  </a:cubicBezTo>
                  <a:cubicBezTo>
                    <a:pt x="84" y="156"/>
                    <a:pt x="36" y="322"/>
                    <a:pt x="0" y="501"/>
                  </a:cubicBezTo>
                  <a:cubicBezTo>
                    <a:pt x="0" y="525"/>
                    <a:pt x="143" y="596"/>
                    <a:pt x="358" y="668"/>
                  </a:cubicBezTo>
                  <a:cubicBezTo>
                    <a:pt x="935" y="893"/>
                    <a:pt x="1464" y="1062"/>
                    <a:pt x="2091" y="1062"/>
                  </a:cubicBezTo>
                  <a:cubicBezTo>
                    <a:pt x="2226" y="1062"/>
                    <a:pt x="2366" y="1054"/>
                    <a:pt x="2513" y="1037"/>
                  </a:cubicBezTo>
                  <a:cubicBezTo>
                    <a:pt x="2132" y="918"/>
                    <a:pt x="1762" y="787"/>
                    <a:pt x="1405" y="632"/>
                  </a:cubicBezTo>
                  <a:cubicBezTo>
                    <a:pt x="1299" y="597"/>
                    <a:pt x="189" y="1"/>
                    <a:pt x="167" y="1"/>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7" name="Google Shape;877;p39"/>
            <p:cNvSpPr/>
            <p:nvPr/>
          </p:nvSpPr>
          <p:spPr>
            <a:xfrm>
              <a:off x="2702400" y="4106300"/>
              <a:ext cx="50625" cy="30075"/>
            </a:xfrm>
            <a:custGeom>
              <a:avLst/>
              <a:gdLst/>
              <a:ahLst/>
              <a:cxnLst/>
              <a:rect l="l" t="t" r="r" b="b"/>
              <a:pathLst>
                <a:path w="2025" h="1203" extrusionOk="0">
                  <a:moveTo>
                    <a:pt x="2025" y="0"/>
                  </a:moveTo>
                  <a:lnTo>
                    <a:pt x="2025" y="0"/>
                  </a:lnTo>
                  <a:cubicBezTo>
                    <a:pt x="1489" y="119"/>
                    <a:pt x="965" y="214"/>
                    <a:pt x="418" y="274"/>
                  </a:cubicBezTo>
                  <a:cubicBezTo>
                    <a:pt x="358" y="274"/>
                    <a:pt x="310" y="298"/>
                    <a:pt x="251" y="322"/>
                  </a:cubicBezTo>
                  <a:cubicBezTo>
                    <a:pt x="227" y="333"/>
                    <a:pt x="203" y="357"/>
                    <a:pt x="191" y="381"/>
                  </a:cubicBezTo>
                  <a:cubicBezTo>
                    <a:pt x="60" y="631"/>
                    <a:pt x="1" y="917"/>
                    <a:pt x="37" y="1203"/>
                  </a:cubicBezTo>
                  <a:cubicBezTo>
                    <a:pt x="715" y="834"/>
                    <a:pt x="1382" y="441"/>
                    <a:pt x="2025" y="0"/>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8" name="Google Shape;878;p39"/>
            <p:cNvSpPr/>
            <p:nvPr/>
          </p:nvSpPr>
          <p:spPr>
            <a:xfrm>
              <a:off x="2594950" y="4153025"/>
              <a:ext cx="80400" cy="26500"/>
            </a:xfrm>
            <a:custGeom>
              <a:avLst/>
              <a:gdLst/>
              <a:ahLst/>
              <a:cxnLst/>
              <a:rect l="l" t="t" r="r" b="b"/>
              <a:pathLst>
                <a:path w="3216" h="1060" extrusionOk="0">
                  <a:moveTo>
                    <a:pt x="3192" y="1042"/>
                  </a:moveTo>
                  <a:lnTo>
                    <a:pt x="3192" y="1042"/>
                  </a:lnTo>
                  <a:cubicBezTo>
                    <a:pt x="3200" y="1044"/>
                    <a:pt x="3208" y="1046"/>
                    <a:pt x="3215" y="1048"/>
                  </a:cubicBezTo>
                  <a:cubicBezTo>
                    <a:pt x="3208" y="1046"/>
                    <a:pt x="3200" y="1044"/>
                    <a:pt x="3192" y="1042"/>
                  </a:cubicBezTo>
                  <a:close/>
                  <a:moveTo>
                    <a:pt x="96" y="0"/>
                  </a:moveTo>
                  <a:cubicBezTo>
                    <a:pt x="120" y="203"/>
                    <a:pt x="1" y="679"/>
                    <a:pt x="334" y="834"/>
                  </a:cubicBezTo>
                  <a:cubicBezTo>
                    <a:pt x="417" y="870"/>
                    <a:pt x="513" y="893"/>
                    <a:pt x="608" y="893"/>
                  </a:cubicBezTo>
                  <a:cubicBezTo>
                    <a:pt x="1084" y="989"/>
                    <a:pt x="1572" y="1048"/>
                    <a:pt x="2049" y="1060"/>
                  </a:cubicBezTo>
                  <a:cubicBezTo>
                    <a:pt x="2296" y="1060"/>
                    <a:pt x="2594" y="1009"/>
                    <a:pt x="2869" y="1009"/>
                  </a:cubicBezTo>
                  <a:cubicBezTo>
                    <a:pt x="2983" y="1009"/>
                    <a:pt x="3092" y="1017"/>
                    <a:pt x="3192" y="1042"/>
                  </a:cubicBezTo>
                  <a:lnTo>
                    <a:pt x="3192" y="1042"/>
                  </a:lnTo>
                  <a:cubicBezTo>
                    <a:pt x="2104" y="758"/>
                    <a:pt x="1006" y="450"/>
                    <a:pt x="96" y="0"/>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9" name="Google Shape;879;p39"/>
            <p:cNvSpPr/>
            <p:nvPr/>
          </p:nvSpPr>
          <p:spPr>
            <a:xfrm>
              <a:off x="2506850" y="4112550"/>
              <a:ext cx="44075" cy="32450"/>
            </a:xfrm>
            <a:custGeom>
              <a:avLst/>
              <a:gdLst/>
              <a:ahLst/>
              <a:cxnLst/>
              <a:rect l="l" t="t" r="r" b="b"/>
              <a:pathLst>
                <a:path w="1763" h="1298" extrusionOk="0">
                  <a:moveTo>
                    <a:pt x="1763" y="0"/>
                  </a:moveTo>
                  <a:lnTo>
                    <a:pt x="108" y="476"/>
                  </a:lnTo>
                  <a:cubicBezTo>
                    <a:pt x="84" y="488"/>
                    <a:pt x="48" y="500"/>
                    <a:pt x="24" y="524"/>
                  </a:cubicBezTo>
                  <a:cubicBezTo>
                    <a:pt x="0" y="548"/>
                    <a:pt x="12" y="584"/>
                    <a:pt x="12" y="607"/>
                  </a:cubicBezTo>
                  <a:cubicBezTo>
                    <a:pt x="96" y="834"/>
                    <a:pt x="167" y="1072"/>
                    <a:pt x="239" y="1298"/>
                  </a:cubicBezTo>
                  <a:cubicBezTo>
                    <a:pt x="631" y="822"/>
                    <a:pt x="1203" y="405"/>
                    <a:pt x="1763" y="0"/>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0" name="Google Shape;880;p39"/>
            <p:cNvSpPr/>
            <p:nvPr/>
          </p:nvSpPr>
          <p:spPr>
            <a:xfrm>
              <a:off x="2291050" y="4039325"/>
              <a:ext cx="1713325" cy="137100"/>
            </a:xfrm>
            <a:custGeom>
              <a:avLst/>
              <a:gdLst/>
              <a:ahLst/>
              <a:cxnLst/>
              <a:rect l="l" t="t" r="r" b="b"/>
              <a:pathLst>
                <a:path w="68533" h="5484" extrusionOk="0">
                  <a:moveTo>
                    <a:pt x="68533" y="0"/>
                  </a:moveTo>
                  <a:lnTo>
                    <a:pt x="68533" y="0"/>
                  </a:lnTo>
                  <a:cubicBezTo>
                    <a:pt x="66413" y="822"/>
                    <a:pt x="63866" y="1322"/>
                    <a:pt x="61222" y="1417"/>
                  </a:cubicBezTo>
                  <a:cubicBezTo>
                    <a:pt x="60847" y="1323"/>
                    <a:pt x="60447" y="1279"/>
                    <a:pt x="60053" y="1279"/>
                  </a:cubicBezTo>
                  <a:cubicBezTo>
                    <a:pt x="59148" y="1279"/>
                    <a:pt x="58271" y="1514"/>
                    <a:pt x="57781" y="1929"/>
                  </a:cubicBezTo>
                  <a:cubicBezTo>
                    <a:pt x="57841" y="1691"/>
                    <a:pt x="57889" y="1453"/>
                    <a:pt x="57948" y="1203"/>
                  </a:cubicBezTo>
                  <a:lnTo>
                    <a:pt x="57948" y="1203"/>
                  </a:lnTo>
                  <a:cubicBezTo>
                    <a:pt x="56603" y="1405"/>
                    <a:pt x="55388" y="1834"/>
                    <a:pt x="54483" y="2417"/>
                  </a:cubicBezTo>
                  <a:cubicBezTo>
                    <a:pt x="54567" y="2131"/>
                    <a:pt x="54650" y="1834"/>
                    <a:pt x="54733" y="1536"/>
                  </a:cubicBezTo>
                  <a:lnTo>
                    <a:pt x="54733" y="1536"/>
                  </a:lnTo>
                  <a:lnTo>
                    <a:pt x="51828" y="2465"/>
                  </a:lnTo>
                  <a:cubicBezTo>
                    <a:pt x="51816" y="2274"/>
                    <a:pt x="51816" y="2084"/>
                    <a:pt x="51816" y="1905"/>
                  </a:cubicBezTo>
                  <a:cubicBezTo>
                    <a:pt x="50126" y="2405"/>
                    <a:pt x="48149" y="2560"/>
                    <a:pt x="46209" y="2691"/>
                  </a:cubicBezTo>
                  <a:cubicBezTo>
                    <a:pt x="33266" y="3596"/>
                    <a:pt x="20241" y="4120"/>
                    <a:pt x="7120" y="4275"/>
                  </a:cubicBezTo>
                  <a:cubicBezTo>
                    <a:pt x="6456" y="4281"/>
                    <a:pt x="5790" y="4287"/>
                    <a:pt x="5124" y="4287"/>
                  </a:cubicBezTo>
                  <a:cubicBezTo>
                    <a:pt x="3488" y="4287"/>
                    <a:pt x="1848" y="4252"/>
                    <a:pt x="215" y="4108"/>
                  </a:cubicBezTo>
                  <a:lnTo>
                    <a:pt x="215" y="4108"/>
                  </a:lnTo>
                  <a:cubicBezTo>
                    <a:pt x="0" y="5037"/>
                    <a:pt x="1298" y="5429"/>
                    <a:pt x="2775" y="5465"/>
                  </a:cubicBezTo>
                  <a:cubicBezTo>
                    <a:pt x="3400" y="5478"/>
                    <a:pt x="4026" y="5483"/>
                    <a:pt x="4651" y="5483"/>
                  </a:cubicBezTo>
                  <a:cubicBezTo>
                    <a:pt x="5727" y="5483"/>
                    <a:pt x="6801" y="5468"/>
                    <a:pt x="7870" y="5453"/>
                  </a:cubicBezTo>
                  <a:cubicBezTo>
                    <a:pt x="19015" y="5263"/>
                    <a:pt x="30385" y="5215"/>
                    <a:pt x="41327" y="4405"/>
                  </a:cubicBezTo>
                  <a:cubicBezTo>
                    <a:pt x="44280" y="4191"/>
                    <a:pt x="47244" y="4013"/>
                    <a:pt x="50161" y="3715"/>
                  </a:cubicBezTo>
                  <a:cubicBezTo>
                    <a:pt x="51534" y="3571"/>
                    <a:pt x="52783" y="3401"/>
                    <a:pt x="54096" y="3401"/>
                  </a:cubicBezTo>
                  <a:cubicBezTo>
                    <a:pt x="54742" y="3401"/>
                    <a:pt x="55404" y="3442"/>
                    <a:pt x="56103" y="3548"/>
                  </a:cubicBezTo>
                  <a:cubicBezTo>
                    <a:pt x="57079" y="3691"/>
                    <a:pt x="58067" y="3774"/>
                    <a:pt x="59067" y="3774"/>
                  </a:cubicBezTo>
                  <a:cubicBezTo>
                    <a:pt x="58948" y="3572"/>
                    <a:pt x="58651" y="3405"/>
                    <a:pt x="58317" y="3298"/>
                  </a:cubicBezTo>
                  <a:cubicBezTo>
                    <a:pt x="58058" y="3218"/>
                    <a:pt x="57793" y="3158"/>
                    <a:pt x="57525" y="3112"/>
                  </a:cubicBezTo>
                  <a:lnTo>
                    <a:pt x="57525" y="3112"/>
                  </a:lnTo>
                  <a:cubicBezTo>
                    <a:pt x="58220" y="3211"/>
                    <a:pt x="58917" y="3260"/>
                    <a:pt x="59614" y="3260"/>
                  </a:cubicBezTo>
                  <a:cubicBezTo>
                    <a:pt x="60322" y="3260"/>
                    <a:pt x="61029" y="3209"/>
                    <a:pt x="61734" y="3108"/>
                  </a:cubicBezTo>
                  <a:lnTo>
                    <a:pt x="60758" y="2810"/>
                  </a:lnTo>
                  <a:lnTo>
                    <a:pt x="60758" y="2810"/>
                  </a:lnTo>
                  <a:cubicBezTo>
                    <a:pt x="61052" y="2836"/>
                    <a:pt x="61346" y="2849"/>
                    <a:pt x="61639" y="2849"/>
                  </a:cubicBezTo>
                  <a:cubicBezTo>
                    <a:pt x="62801" y="2849"/>
                    <a:pt x="63926" y="2645"/>
                    <a:pt x="64830" y="2274"/>
                  </a:cubicBezTo>
                  <a:lnTo>
                    <a:pt x="64830" y="2274"/>
                  </a:lnTo>
                  <a:cubicBezTo>
                    <a:pt x="64238" y="2353"/>
                    <a:pt x="63638" y="2399"/>
                    <a:pt x="63044" y="2399"/>
                  </a:cubicBezTo>
                  <a:cubicBezTo>
                    <a:pt x="62920" y="2399"/>
                    <a:pt x="62797" y="2397"/>
                    <a:pt x="62675" y="2393"/>
                  </a:cubicBezTo>
                  <a:cubicBezTo>
                    <a:pt x="63842" y="2250"/>
                    <a:pt x="64997" y="1929"/>
                    <a:pt x="66092" y="1465"/>
                  </a:cubicBezTo>
                  <a:cubicBezTo>
                    <a:pt x="67045" y="1048"/>
                    <a:pt x="67628" y="429"/>
                    <a:pt x="68533" y="0"/>
                  </a:cubicBezTo>
                  <a:close/>
                </a:path>
              </a:pathLst>
            </a:custGeom>
            <a:solidFill>
              <a:srgbClr val="AFE23D">
                <a:alpha val="48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1" name="Google Shape;881;p39"/>
            <p:cNvSpPr/>
            <p:nvPr/>
          </p:nvSpPr>
          <p:spPr>
            <a:xfrm>
              <a:off x="2351175" y="3854150"/>
              <a:ext cx="1399325" cy="379825"/>
            </a:xfrm>
            <a:custGeom>
              <a:avLst/>
              <a:gdLst/>
              <a:ahLst/>
              <a:cxnLst/>
              <a:rect l="l" t="t" r="r" b="b"/>
              <a:pathLst>
                <a:path w="55973" h="15193" extrusionOk="0">
                  <a:moveTo>
                    <a:pt x="55972" y="0"/>
                  </a:moveTo>
                  <a:cubicBezTo>
                    <a:pt x="54960" y="679"/>
                    <a:pt x="53806" y="1107"/>
                    <a:pt x="52591" y="1262"/>
                  </a:cubicBezTo>
                  <a:cubicBezTo>
                    <a:pt x="51770" y="1369"/>
                    <a:pt x="50877" y="1369"/>
                    <a:pt x="50174" y="1798"/>
                  </a:cubicBezTo>
                  <a:lnTo>
                    <a:pt x="50484" y="1143"/>
                  </a:lnTo>
                  <a:lnTo>
                    <a:pt x="50484" y="1143"/>
                  </a:lnTo>
                  <a:cubicBezTo>
                    <a:pt x="49722" y="1191"/>
                    <a:pt x="48972" y="1345"/>
                    <a:pt x="48257" y="1607"/>
                  </a:cubicBezTo>
                  <a:cubicBezTo>
                    <a:pt x="47590" y="1834"/>
                    <a:pt x="47019" y="2238"/>
                    <a:pt x="46400" y="2572"/>
                  </a:cubicBezTo>
                  <a:cubicBezTo>
                    <a:pt x="46876" y="2310"/>
                    <a:pt x="47257" y="1905"/>
                    <a:pt x="47495" y="1405"/>
                  </a:cubicBezTo>
                  <a:lnTo>
                    <a:pt x="47495" y="1405"/>
                  </a:lnTo>
                  <a:cubicBezTo>
                    <a:pt x="46828" y="1488"/>
                    <a:pt x="46186" y="1655"/>
                    <a:pt x="45566" y="1905"/>
                  </a:cubicBezTo>
                  <a:cubicBezTo>
                    <a:pt x="45185" y="2060"/>
                    <a:pt x="44840" y="2262"/>
                    <a:pt x="44519" y="2512"/>
                  </a:cubicBezTo>
                  <a:lnTo>
                    <a:pt x="44483" y="2536"/>
                  </a:lnTo>
                  <a:cubicBezTo>
                    <a:pt x="44281" y="2703"/>
                    <a:pt x="44030" y="3084"/>
                    <a:pt x="43769" y="3119"/>
                  </a:cubicBezTo>
                  <a:cubicBezTo>
                    <a:pt x="43816" y="2846"/>
                    <a:pt x="43888" y="2584"/>
                    <a:pt x="43995" y="2322"/>
                  </a:cubicBezTo>
                  <a:lnTo>
                    <a:pt x="43995" y="2322"/>
                  </a:lnTo>
                  <a:cubicBezTo>
                    <a:pt x="43066" y="2953"/>
                    <a:pt x="42054" y="3667"/>
                    <a:pt x="41006" y="4084"/>
                  </a:cubicBezTo>
                  <a:cubicBezTo>
                    <a:pt x="40042" y="4477"/>
                    <a:pt x="38935" y="4643"/>
                    <a:pt x="37923" y="4905"/>
                  </a:cubicBezTo>
                  <a:cubicBezTo>
                    <a:pt x="34684" y="5727"/>
                    <a:pt x="31422" y="6489"/>
                    <a:pt x="28148" y="7215"/>
                  </a:cubicBezTo>
                  <a:cubicBezTo>
                    <a:pt x="23528" y="8239"/>
                    <a:pt x="18896" y="9227"/>
                    <a:pt x="14253" y="10180"/>
                  </a:cubicBezTo>
                  <a:cubicBezTo>
                    <a:pt x="11931" y="10644"/>
                    <a:pt x="9610" y="11109"/>
                    <a:pt x="7288" y="11573"/>
                  </a:cubicBezTo>
                  <a:cubicBezTo>
                    <a:pt x="6121" y="11799"/>
                    <a:pt x="4966" y="12025"/>
                    <a:pt x="3799" y="12240"/>
                  </a:cubicBezTo>
                  <a:cubicBezTo>
                    <a:pt x="2918" y="12394"/>
                    <a:pt x="2073" y="12347"/>
                    <a:pt x="1180" y="12537"/>
                  </a:cubicBezTo>
                  <a:cubicBezTo>
                    <a:pt x="1025" y="12561"/>
                    <a:pt x="882" y="12621"/>
                    <a:pt x="751" y="12704"/>
                  </a:cubicBezTo>
                  <a:cubicBezTo>
                    <a:pt x="644" y="12811"/>
                    <a:pt x="561" y="12942"/>
                    <a:pt x="513" y="13085"/>
                  </a:cubicBezTo>
                  <a:cubicBezTo>
                    <a:pt x="1" y="14579"/>
                    <a:pt x="971" y="15193"/>
                    <a:pt x="2181" y="15193"/>
                  </a:cubicBezTo>
                  <a:cubicBezTo>
                    <a:pt x="2321" y="15193"/>
                    <a:pt x="2464" y="15185"/>
                    <a:pt x="2609" y="15169"/>
                  </a:cubicBezTo>
                  <a:cubicBezTo>
                    <a:pt x="4002" y="15026"/>
                    <a:pt x="5395" y="14799"/>
                    <a:pt x="6776" y="14573"/>
                  </a:cubicBezTo>
                  <a:cubicBezTo>
                    <a:pt x="15884" y="13073"/>
                    <a:pt x="25195" y="11752"/>
                    <a:pt x="34101" y="9370"/>
                  </a:cubicBezTo>
                  <a:cubicBezTo>
                    <a:pt x="36494" y="8727"/>
                    <a:pt x="38911" y="8144"/>
                    <a:pt x="41280" y="7394"/>
                  </a:cubicBezTo>
                  <a:cubicBezTo>
                    <a:pt x="42687" y="6938"/>
                    <a:pt x="43940" y="6440"/>
                    <a:pt x="45359" y="6440"/>
                  </a:cubicBezTo>
                  <a:cubicBezTo>
                    <a:pt x="45609" y="6440"/>
                    <a:pt x="45864" y="6455"/>
                    <a:pt x="46126" y="6489"/>
                  </a:cubicBezTo>
                  <a:cubicBezTo>
                    <a:pt x="46531" y="6543"/>
                    <a:pt x="46939" y="6569"/>
                    <a:pt x="47346" y="6569"/>
                  </a:cubicBezTo>
                  <a:cubicBezTo>
                    <a:pt x="47754" y="6569"/>
                    <a:pt x="48162" y="6543"/>
                    <a:pt x="48567" y="6489"/>
                  </a:cubicBezTo>
                  <a:cubicBezTo>
                    <a:pt x="48436" y="6215"/>
                    <a:pt x="48198" y="6001"/>
                    <a:pt x="47924" y="5894"/>
                  </a:cubicBezTo>
                  <a:cubicBezTo>
                    <a:pt x="47676" y="5801"/>
                    <a:pt x="47419" y="5735"/>
                    <a:pt x="47161" y="5695"/>
                  </a:cubicBezTo>
                  <a:lnTo>
                    <a:pt x="47161" y="5695"/>
                  </a:lnTo>
                  <a:cubicBezTo>
                    <a:pt x="47466" y="5734"/>
                    <a:pt x="47772" y="5754"/>
                    <a:pt x="48078" y="5754"/>
                  </a:cubicBezTo>
                  <a:cubicBezTo>
                    <a:pt x="48975" y="5754"/>
                    <a:pt x="49867" y="5586"/>
                    <a:pt x="50710" y="5251"/>
                  </a:cubicBezTo>
                  <a:lnTo>
                    <a:pt x="49888" y="4941"/>
                  </a:lnTo>
                  <a:lnTo>
                    <a:pt x="49888" y="4941"/>
                  </a:lnTo>
                  <a:cubicBezTo>
                    <a:pt x="49920" y="4942"/>
                    <a:pt x="49951" y="4942"/>
                    <a:pt x="49982" y="4942"/>
                  </a:cubicBezTo>
                  <a:cubicBezTo>
                    <a:pt x="51163" y="4942"/>
                    <a:pt x="52305" y="4504"/>
                    <a:pt x="53186" y="3715"/>
                  </a:cubicBezTo>
                  <a:lnTo>
                    <a:pt x="53186" y="3715"/>
                  </a:lnTo>
                  <a:cubicBezTo>
                    <a:pt x="52615" y="3941"/>
                    <a:pt x="52031" y="4072"/>
                    <a:pt x="51424" y="4143"/>
                  </a:cubicBezTo>
                  <a:cubicBezTo>
                    <a:pt x="53401" y="3381"/>
                    <a:pt x="55032" y="1905"/>
                    <a:pt x="559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2" name="Google Shape;882;p39"/>
            <p:cNvSpPr/>
            <p:nvPr/>
          </p:nvSpPr>
          <p:spPr>
            <a:xfrm>
              <a:off x="3407550" y="3937825"/>
              <a:ext cx="77725" cy="81850"/>
            </a:xfrm>
            <a:custGeom>
              <a:avLst/>
              <a:gdLst/>
              <a:ahLst/>
              <a:cxnLst/>
              <a:rect l="l" t="t" r="r" b="b"/>
              <a:pathLst>
                <a:path w="3109" h="3274" extrusionOk="0">
                  <a:moveTo>
                    <a:pt x="2430" y="0"/>
                  </a:moveTo>
                  <a:cubicBezTo>
                    <a:pt x="2382" y="274"/>
                    <a:pt x="1168" y="703"/>
                    <a:pt x="918" y="929"/>
                  </a:cubicBezTo>
                  <a:cubicBezTo>
                    <a:pt x="453" y="1334"/>
                    <a:pt x="132" y="1881"/>
                    <a:pt x="1" y="2489"/>
                  </a:cubicBezTo>
                  <a:lnTo>
                    <a:pt x="179" y="2846"/>
                  </a:lnTo>
                  <a:cubicBezTo>
                    <a:pt x="491" y="3124"/>
                    <a:pt x="892" y="3273"/>
                    <a:pt x="1298" y="3273"/>
                  </a:cubicBezTo>
                  <a:cubicBezTo>
                    <a:pt x="1482" y="3273"/>
                    <a:pt x="1668" y="3242"/>
                    <a:pt x="1846" y="3179"/>
                  </a:cubicBezTo>
                  <a:lnTo>
                    <a:pt x="3108" y="2917"/>
                  </a:lnTo>
                  <a:cubicBezTo>
                    <a:pt x="2811" y="2917"/>
                    <a:pt x="2513" y="2846"/>
                    <a:pt x="2251" y="2715"/>
                  </a:cubicBezTo>
                  <a:cubicBezTo>
                    <a:pt x="2132" y="2643"/>
                    <a:pt x="2001" y="2560"/>
                    <a:pt x="1870" y="2500"/>
                  </a:cubicBezTo>
                  <a:cubicBezTo>
                    <a:pt x="1677" y="2418"/>
                    <a:pt x="1469" y="2387"/>
                    <a:pt x="1257" y="2387"/>
                  </a:cubicBezTo>
                  <a:cubicBezTo>
                    <a:pt x="947" y="2387"/>
                    <a:pt x="626" y="2454"/>
                    <a:pt x="322" y="2524"/>
                  </a:cubicBezTo>
                  <a:cubicBezTo>
                    <a:pt x="1346" y="2119"/>
                    <a:pt x="2251" y="1107"/>
                    <a:pt x="2430" y="0"/>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3" name="Google Shape;883;p39"/>
            <p:cNvSpPr/>
            <p:nvPr/>
          </p:nvSpPr>
          <p:spPr>
            <a:xfrm>
              <a:off x="3466800" y="3923825"/>
              <a:ext cx="74725" cy="66100"/>
            </a:xfrm>
            <a:custGeom>
              <a:avLst/>
              <a:gdLst/>
              <a:ahLst/>
              <a:cxnLst/>
              <a:rect l="l" t="t" r="r" b="b"/>
              <a:pathLst>
                <a:path w="2989" h="2644" extrusionOk="0">
                  <a:moveTo>
                    <a:pt x="2453" y="1"/>
                  </a:moveTo>
                  <a:cubicBezTo>
                    <a:pt x="2310" y="120"/>
                    <a:pt x="1834" y="203"/>
                    <a:pt x="1631" y="286"/>
                  </a:cubicBezTo>
                  <a:cubicBezTo>
                    <a:pt x="1381" y="370"/>
                    <a:pt x="1155" y="489"/>
                    <a:pt x="941" y="643"/>
                  </a:cubicBezTo>
                  <a:cubicBezTo>
                    <a:pt x="488" y="1024"/>
                    <a:pt x="238" y="1608"/>
                    <a:pt x="0" y="2120"/>
                  </a:cubicBezTo>
                  <a:cubicBezTo>
                    <a:pt x="251" y="2033"/>
                    <a:pt x="511" y="1975"/>
                    <a:pt x="772" y="1975"/>
                  </a:cubicBezTo>
                  <a:cubicBezTo>
                    <a:pt x="797" y="1975"/>
                    <a:pt x="821" y="1976"/>
                    <a:pt x="845" y="1977"/>
                  </a:cubicBezTo>
                  <a:cubicBezTo>
                    <a:pt x="631" y="2203"/>
                    <a:pt x="369" y="2382"/>
                    <a:pt x="83" y="2489"/>
                  </a:cubicBezTo>
                  <a:cubicBezTo>
                    <a:pt x="92" y="2486"/>
                    <a:pt x="102" y="2484"/>
                    <a:pt x="115" y="2484"/>
                  </a:cubicBezTo>
                  <a:cubicBezTo>
                    <a:pt x="250" y="2484"/>
                    <a:pt x="621" y="2644"/>
                    <a:pt x="762" y="2644"/>
                  </a:cubicBezTo>
                  <a:cubicBezTo>
                    <a:pt x="988" y="2644"/>
                    <a:pt x="1215" y="2608"/>
                    <a:pt x="1441" y="2608"/>
                  </a:cubicBezTo>
                  <a:cubicBezTo>
                    <a:pt x="1881" y="2596"/>
                    <a:pt x="2286" y="2596"/>
                    <a:pt x="2631" y="2275"/>
                  </a:cubicBezTo>
                  <a:cubicBezTo>
                    <a:pt x="2834" y="2084"/>
                    <a:pt x="2965" y="1834"/>
                    <a:pt x="2989" y="1560"/>
                  </a:cubicBezTo>
                  <a:cubicBezTo>
                    <a:pt x="2862" y="1554"/>
                    <a:pt x="2736" y="1551"/>
                    <a:pt x="2610" y="1551"/>
                  </a:cubicBezTo>
                  <a:cubicBezTo>
                    <a:pt x="2249" y="1551"/>
                    <a:pt x="1889" y="1576"/>
                    <a:pt x="1536" y="1620"/>
                  </a:cubicBezTo>
                  <a:cubicBezTo>
                    <a:pt x="1774" y="1394"/>
                    <a:pt x="2036" y="1155"/>
                    <a:pt x="2143" y="834"/>
                  </a:cubicBezTo>
                  <a:cubicBezTo>
                    <a:pt x="2238" y="548"/>
                    <a:pt x="2227" y="203"/>
                    <a:pt x="2453" y="1"/>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4" name="Google Shape;884;p39"/>
            <p:cNvSpPr/>
            <p:nvPr/>
          </p:nvSpPr>
          <p:spPr>
            <a:xfrm>
              <a:off x="3541500" y="3914600"/>
              <a:ext cx="78300" cy="44550"/>
            </a:xfrm>
            <a:custGeom>
              <a:avLst/>
              <a:gdLst/>
              <a:ahLst/>
              <a:cxnLst/>
              <a:rect l="l" t="t" r="r" b="b"/>
              <a:pathLst>
                <a:path w="3132" h="1782" extrusionOk="0">
                  <a:moveTo>
                    <a:pt x="3132" y="0"/>
                  </a:moveTo>
                  <a:lnTo>
                    <a:pt x="3132" y="0"/>
                  </a:lnTo>
                  <a:cubicBezTo>
                    <a:pt x="2048" y="48"/>
                    <a:pt x="882" y="108"/>
                    <a:pt x="1" y="751"/>
                  </a:cubicBezTo>
                  <a:lnTo>
                    <a:pt x="739" y="1774"/>
                  </a:lnTo>
                  <a:cubicBezTo>
                    <a:pt x="783" y="1779"/>
                    <a:pt x="826" y="1782"/>
                    <a:pt x="869" y="1782"/>
                  </a:cubicBezTo>
                  <a:cubicBezTo>
                    <a:pt x="1341" y="1782"/>
                    <a:pt x="1769" y="1494"/>
                    <a:pt x="2096" y="1155"/>
                  </a:cubicBezTo>
                  <a:cubicBezTo>
                    <a:pt x="2465" y="786"/>
                    <a:pt x="2751" y="346"/>
                    <a:pt x="3132" y="0"/>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5" name="Google Shape;885;p39"/>
            <p:cNvSpPr/>
            <p:nvPr/>
          </p:nvSpPr>
          <p:spPr>
            <a:xfrm>
              <a:off x="3548650" y="3969950"/>
              <a:ext cx="56275" cy="18500"/>
            </a:xfrm>
            <a:custGeom>
              <a:avLst/>
              <a:gdLst/>
              <a:ahLst/>
              <a:cxnLst/>
              <a:rect l="l" t="t" r="r" b="b"/>
              <a:pathLst>
                <a:path w="2251" h="740" extrusionOk="0">
                  <a:moveTo>
                    <a:pt x="2251" y="84"/>
                  </a:moveTo>
                  <a:lnTo>
                    <a:pt x="2227" y="96"/>
                  </a:lnTo>
                  <a:cubicBezTo>
                    <a:pt x="2223" y="99"/>
                    <a:pt x="2218" y="101"/>
                    <a:pt x="2214" y="104"/>
                  </a:cubicBezTo>
                  <a:lnTo>
                    <a:pt x="2214" y="104"/>
                  </a:lnTo>
                  <a:cubicBezTo>
                    <a:pt x="2227" y="98"/>
                    <a:pt x="2239" y="91"/>
                    <a:pt x="2251" y="84"/>
                  </a:cubicBezTo>
                  <a:close/>
                  <a:moveTo>
                    <a:pt x="60" y="239"/>
                  </a:moveTo>
                  <a:lnTo>
                    <a:pt x="0" y="311"/>
                  </a:lnTo>
                  <a:cubicBezTo>
                    <a:pt x="23" y="297"/>
                    <a:pt x="46" y="284"/>
                    <a:pt x="69" y="271"/>
                  </a:cubicBezTo>
                  <a:lnTo>
                    <a:pt x="69" y="271"/>
                  </a:lnTo>
                  <a:lnTo>
                    <a:pt x="60" y="239"/>
                  </a:lnTo>
                  <a:close/>
                  <a:moveTo>
                    <a:pt x="1116" y="0"/>
                  </a:moveTo>
                  <a:cubicBezTo>
                    <a:pt x="748" y="0"/>
                    <a:pt x="391" y="93"/>
                    <a:pt x="69" y="271"/>
                  </a:cubicBezTo>
                  <a:lnTo>
                    <a:pt x="69" y="271"/>
                  </a:lnTo>
                  <a:lnTo>
                    <a:pt x="179" y="668"/>
                  </a:lnTo>
                  <a:cubicBezTo>
                    <a:pt x="334" y="718"/>
                    <a:pt x="484" y="740"/>
                    <a:pt x="629" y="740"/>
                  </a:cubicBezTo>
                  <a:cubicBezTo>
                    <a:pt x="1205" y="740"/>
                    <a:pt x="1714" y="397"/>
                    <a:pt x="2214" y="104"/>
                  </a:cubicBezTo>
                  <a:lnTo>
                    <a:pt x="2214" y="104"/>
                  </a:lnTo>
                  <a:cubicBezTo>
                    <a:pt x="2149" y="134"/>
                    <a:pt x="2073" y="145"/>
                    <a:pt x="1991" y="145"/>
                  </a:cubicBezTo>
                  <a:cubicBezTo>
                    <a:pt x="1721" y="145"/>
                    <a:pt x="1389" y="19"/>
                    <a:pt x="1179" y="1"/>
                  </a:cubicBezTo>
                  <a:cubicBezTo>
                    <a:pt x="1158" y="0"/>
                    <a:pt x="1137" y="0"/>
                    <a:pt x="1116" y="0"/>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6" name="Google Shape;886;p39"/>
            <p:cNvSpPr/>
            <p:nvPr/>
          </p:nvSpPr>
          <p:spPr>
            <a:xfrm>
              <a:off x="3601325" y="3924725"/>
              <a:ext cx="71475" cy="31950"/>
            </a:xfrm>
            <a:custGeom>
              <a:avLst/>
              <a:gdLst/>
              <a:ahLst/>
              <a:cxnLst/>
              <a:rect l="l" t="t" r="r" b="b"/>
              <a:pathLst>
                <a:path w="2859" h="1278" extrusionOk="0">
                  <a:moveTo>
                    <a:pt x="2858" y="0"/>
                  </a:moveTo>
                  <a:lnTo>
                    <a:pt x="2858" y="0"/>
                  </a:lnTo>
                  <a:cubicBezTo>
                    <a:pt x="2489" y="96"/>
                    <a:pt x="2120" y="167"/>
                    <a:pt x="1751" y="203"/>
                  </a:cubicBezTo>
                  <a:cubicBezTo>
                    <a:pt x="1429" y="226"/>
                    <a:pt x="1108" y="274"/>
                    <a:pt x="787" y="357"/>
                  </a:cubicBezTo>
                  <a:cubicBezTo>
                    <a:pt x="465" y="441"/>
                    <a:pt x="191" y="655"/>
                    <a:pt x="48" y="953"/>
                  </a:cubicBezTo>
                  <a:cubicBezTo>
                    <a:pt x="13" y="1000"/>
                    <a:pt x="1" y="1072"/>
                    <a:pt x="25" y="1131"/>
                  </a:cubicBezTo>
                  <a:cubicBezTo>
                    <a:pt x="48" y="1167"/>
                    <a:pt x="84" y="1191"/>
                    <a:pt x="120" y="1203"/>
                  </a:cubicBezTo>
                  <a:cubicBezTo>
                    <a:pt x="259" y="1252"/>
                    <a:pt x="398" y="1277"/>
                    <a:pt x="543" y="1277"/>
                  </a:cubicBezTo>
                  <a:cubicBezTo>
                    <a:pt x="573" y="1277"/>
                    <a:pt x="602" y="1276"/>
                    <a:pt x="632" y="1274"/>
                  </a:cubicBezTo>
                  <a:cubicBezTo>
                    <a:pt x="1144" y="1274"/>
                    <a:pt x="1715" y="1250"/>
                    <a:pt x="2072" y="881"/>
                  </a:cubicBezTo>
                  <a:cubicBezTo>
                    <a:pt x="2346" y="596"/>
                    <a:pt x="2477" y="119"/>
                    <a:pt x="2858" y="0"/>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7" name="Google Shape;887;p39"/>
            <p:cNvSpPr/>
            <p:nvPr/>
          </p:nvSpPr>
          <p:spPr>
            <a:xfrm>
              <a:off x="3631100" y="3886325"/>
              <a:ext cx="37225" cy="32775"/>
            </a:xfrm>
            <a:custGeom>
              <a:avLst/>
              <a:gdLst/>
              <a:ahLst/>
              <a:cxnLst/>
              <a:rect l="l" t="t" r="r" b="b"/>
              <a:pathLst>
                <a:path w="1489" h="1311" extrusionOk="0">
                  <a:moveTo>
                    <a:pt x="1489" y="0"/>
                  </a:moveTo>
                  <a:lnTo>
                    <a:pt x="1489" y="0"/>
                  </a:lnTo>
                  <a:cubicBezTo>
                    <a:pt x="1251" y="131"/>
                    <a:pt x="1024" y="274"/>
                    <a:pt x="810" y="417"/>
                  </a:cubicBezTo>
                  <a:cubicBezTo>
                    <a:pt x="477" y="631"/>
                    <a:pt x="119" y="881"/>
                    <a:pt x="0" y="1251"/>
                  </a:cubicBezTo>
                  <a:cubicBezTo>
                    <a:pt x="110" y="1291"/>
                    <a:pt x="223" y="1311"/>
                    <a:pt x="335" y="1311"/>
                  </a:cubicBezTo>
                  <a:cubicBezTo>
                    <a:pt x="648" y="1311"/>
                    <a:pt x="950" y="1160"/>
                    <a:pt x="1143" y="905"/>
                  </a:cubicBezTo>
                  <a:cubicBezTo>
                    <a:pt x="1322" y="631"/>
                    <a:pt x="1370" y="310"/>
                    <a:pt x="1489" y="0"/>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8" name="Google Shape;888;p39"/>
            <p:cNvSpPr/>
            <p:nvPr/>
          </p:nvSpPr>
          <p:spPr>
            <a:xfrm>
              <a:off x="3672550" y="3920625"/>
              <a:ext cx="48750" cy="14725"/>
            </a:xfrm>
            <a:custGeom>
              <a:avLst/>
              <a:gdLst/>
              <a:ahLst/>
              <a:cxnLst/>
              <a:rect l="l" t="t" r="r" b="b"/>
              <a:pathLst>
                <a:path w="1950" h="589" extrusionOk="0">
                  <a:moveTo>
                    <a:pt x="1178" y="1"/>
                  </a:moveTo>
                  <a:cubicBezTo>
                    <a:pt x="1125" y="1"/>
                    <a:pt x="1073" y="3"/>
                    <a:pt x="1021" y="9"/>
                  </a:cubicBezTo>
                  <a:cubicBezTo>
                    <a:pt x="640" y="69"/>
                    <a:pt x="283" y="248"/>
                    <a:pt x="9" y="533"/>
                  </a:cubicBezTo>
                  <a:cubicBezTo>
                    <a:pt x="0" y="533"/>
                    <a:pt x="606" y="589"/>
                    <a:pt x="969" y="589"/>
                  </a:cubicBezTo>
                  <a:cubicBezTo>
                    <a:pt x="1082" y="589"/>
                    <a:pt x="1172" y="583"/>
                    <a:pt x="1212" y="569"/>
                  </a:cubicBezTo>
                  <a:cubicBezTo>
                    <a:pt x="1474" y="486"/>
                    <a:pt x="1819" y="319"/>
                    <a:pt x="1950" y="69"/>
                  </a:cubicBezTo>
                  <a:lnTo>
                    <a:pt x="1914" y="69"/>
                  </a:lnTo>
                  <a:cubicBezTo>
                    <a:pt x="1678" y="59"/>
                    <a:pt x="1426" y="1"/>
                    <a:pt x="1178" y="1"/>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9" name="Google Shape;889;p39"/>
            <p:cNvSpPr/>
            <p:nvPr/>
          </p:nvSpPr>
          <p:spPr>
            <a:xfrm>
              <a:off x="3388500" y="3917875"/>
              <a:ext cx="58975" cy="54200"/>
            </a:xfrm>
            <a:custGeom>
              <a:avLst/>
              <a:gdLst/>
              <a:ahLst/>
              <a:cxnLst/>
              <a:rect l="l" t="t" r="r" b="b"/>
              <a:pathLst>
                <a:path w="2359" h="2168" extrusionOk="0">
                  <a:moveTo>
                    <a:pt x="2358" y="0"/>
                  </a:moveTo>
                  <a:lnTo>
                    <a:pt x="822" y="1072"/>
                  </a:lnTo>
                  <a:cubicBezTo>
                    <a:pt x="620" y="1203"/>
                    <a:pt x="441" y="1358"/>
                    <a:pt x="275" y="1536"/>
                  </a:cubicBezTo>
                  <a:cubicBezTo>
                    <a:pt x="108" y="1703"/>
                    <a:pt x="13" y="1929"/>
                    <a:pt x="1" y="2167"/>
                  </a:cubicBezTo>
                  <a:cubicBezTo>
                    <a:pt x="465" y="1870"/>
                    <a:pt x="989" y="1643"/>
                    <a:pt x="1441" y="1322"/>
                  </a:cubicBezTo>
                  <a:cubicBezTo>
                    <a:pt x="1894" y="1001"/>
                    <a:pt x="2287" y="548"/>
                    <a:pt x="2358" y="0"/>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0" name="Google Shape;890;p39"/>
            <p:cNvSpPr/>
            <p:nvPr/>
          </p:nvSpPr>
          <p:spPr>
            <a:xfrm>
              <a:off x="3418575" y="4025450"/>
              <a:ext cx="78000" cy="18075"/>
            </a:xfrm>
            <a:custGeom>
              <a:avLst/>
              <a:gdLst/>
              <a:ahLst/>
              <a:cxnLst/>
              <a:rect l="l" t="t" r="r" b="b"/>
              <a:pathLst>
                <a:path w="3120" h="723" extrusionOk="0">
                  <a:moveTo>
                    <a:pt x="1269" y="1"/>
                  </a:moveTo>
                  <a:cubicBezTo>
                    <a:pt x="843" y="1"/>
                    <a:pt x="416" y="62"/>
                    <a:pt x="0" y="186"/>
                  </a:cubicBezTo>
                  <a:cubicBezTo>
                    <a:pt x="405" y="533"/>
                    <a:pt x="933" y="722"/>
                    <a:pt x="1464" y="722"/>
                  </a:cubicBezTo>
                  <a:cubicBezTo>
                    <a:pt x="1480" y="722"/>
                    <a:pt x="1496" y="722"/>
                    <a:pt x="1512" y="722"/>
                  </a:cubicBezTo>
                  <a:cubicBezTo>
                    <a:pt x="2060" y="698"/>
                    <a:pt x="2608" y="591"/>
                    <a:pt x="3120" y="400"/>
                  </a:cubicBezTo>
                  <a:cubicBezTo>
                    <a:pt x="2535" y="137"/>
                    <a:pt x="1904" y="1"/>
                    <a:pt x="1269" y="1"/>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1" name="Google Shape;891;p39"/>
            <p:cNvSpPr/>
            <p:nvPr/>
          </p:nvSpPr>
          <p:spPr>
            <a:xfrm>
              <a:off x="3451300" y="3889300"/>
              <a:ext cx="89925" cy="53000"/>
            </a:xfrm>
            <a:custGeom>
              <a:avLst/>
              <a:gdLst/>
              <a:ahLst/>
              <a:cxnLst/>
              <a:rect l="l" t="t" r="r" b="b"/>
              <a:pathLst>
                <a:path w="3597" h="2120" extrusionOk="0">
                  <a:moveTo>
                    <a:pt x="3597" y="0"/>
                  </a:moveTo>
                  <a:lnTo>
                    <a:pt x="3597" y="0"/>
                  </a:lnTo>
                  <a:cubicBezTo>
                    <a:pt x="3251" y="203"/>
                    <a:pt x="2870" y="346"/>
                    <a:pt x="2489" y="417"/>
                  </a:cubicBezTo>
                  <a:cubicBezTo>
                    <a:pt x="1966" y="536"/>
                    <a:pt x="1418" y="631"/>
                    <a:pt x="953" y="893"/>
                  </a:cubicBezTo>
                  <a:cubicBezTo>
                    <a:pt x="489" y="1155"/>
                    <a:pt x="84" y="1584"/>
                    <a:pt x="1" y="2120"/>
                  </a:cubicBezTo>
                  <a:cubicBezTo>
                    <a:pt x="37" y="1894"/>
                    <a:pt x="715" y="1691"/>
                    <a:pt x="894" y="1608"/>
                  </a:cubicBezTo>
                  <a:cubicBezTo>
                    <a:pt x="1144" y="1489"/>
                    <a:pt x="1418" y="1417"/>
                    <a:pt x="1692" y="1393"/>
                  </a:cubicBezTo>
                  <a:cubicBezTo>
                    <a:pt x="2573" y="1310"/>
                    <a:pt x="3144" y="715"/>
                    <a:pt x="3597" y="0"/>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2" name="Google Shape;892;p39"/>
            <p:cNvSpPr/>
            <p:nvPr/>
          </p:nvSpPr>
          <p:spPr>
            <a:xfrm>
              <a:off x="3479875" y="4005575"/>
              <a:ext cx="79800" cy="20075"/>
            </a:xfrm>
            <a:custGeom>
              <a:avLst/>
              <a:gdLst/>
              <a:ahLst/>
              <a:cxnLst/>
              <a:rect l="l" t="t" r="r" b="b"/>
              <a:pathLst>
                <a:path w="3192" h="803" extrusionOk="0">
                  <a:moveTo>
                    <a:pt x="1889" y="0"/>
                  </a:moveTo>
                  <a:cubicBezTo>
                    <a:pt x="1641" y="0"/>
                    <a:pt x="1394" y="38"/>
                    <a:pt x="1156" y="112"/>
                  </a:cubicBezTo>
                  <a:cubicBezTo>
                    <a:pt x="775" y="231"/>
                    <a:pt x="394" y="326"/>
                    <a:pt x="1" y="386"/>
                  </a:cubicBezTo>
                  <a:cubicBezTo>
                    <a:pt x="430" y="731"/>
                    <a:pt x="1013" y="802"/>
                    <a:pt x="1561" y="802"/>
                  </a:cubicBezTo>
                  <a:cubicBezTo>
                    <a:pt x="1951" y="794"/>
                    <a:pt x="2341" y="755"/>
                    <a:pt x="2727" y="755"/>
                  </a:cubicBezTo>
                  <a:cubicBezTo>
                    <a:pt x="2883" y="755"/>
                    <a:pt x="3038" y="762"/>
                    <a:pt x="3192" y="779"/>
                  </a:cubicBezTo>
                  <a:cubicBezTo>
                    <a:pt x="3061" y="398"/>
                    <a:pt x="2739" y="112"/>
                    <a:pt x="2335" y="40"/>
                  </a:cubicBezTo>
                  <a:cubicBezTo>
                    <a:pt x="2187" y="14"/>
                    <a:pt x="2038" y="0"/>
                    <a:pt x="1889" y="0"/>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3" name="Google Shape;893;p39"/>
            <p:cNvSpPr/>
            <p:nvPr/>
          </p:nvSpPr>
          <p:spPr>
            <a:xfrm>
              <a:off x="3538525" y="3990250"/>
              <a:ext cx="78300" cy="16450"/>
            </a:xfrm>
            <a:custGeom>
              <a:avLst/>
              <a:gdLst/>
              <a:ahLst/>
              <a:cxnLst/>
              <a:rect l="l" t="t" r="r" b="b"/>
              <a:pathLst>
                <a:path w="3132" h="658" extrusionOk="0">
                  <a:moveTo>
                    <a:pt x="2235" y="1"/>
                  </a:moveTo>
                  <a:cubicBezTo>
                    <a:pt x="1983" y="1"/>
                    <a:pt x="1732" y="28"/>
                    <a:pt x="1489" y="82"/>
                  </a:cubicBezTo>
                  <a:cubicBezTo>
                    <a:pt x="977" y="189"/>
                    <a:pt x="501" y="380"/>
                    <a:pt x="1" y="439"/>
                  </a:cubicBezTo>
                  <a:cubicBezTo>
                    <a:pt x="266" y="584"/>
                    <a:pt x="563" y="658"/>
                    <a:pt x="868" y="658"/>
                  </a:cubicBezTo>
                  <a:cubicBezTo>
                    <a:pt x="1015" y="658"/>
                    <a:pt x="1163" y="641"/>
                    <a:pt x="1310" y="606"/>
                  </a:cubicBezTo>
                  <a:cubicBezTo>
                    <a:pt x="1596" y="546"/>
                    <a:pt x="1882" y="475"/>
                    <a:pt x="2167" y="403"/>
                  </a:cubicBezTo>
                  <a:cubicBezTo>
                    <a:pt x="2334" y="368"/>
                    <a:pt x="2501" y="320"/>
                    <a:pt x="2656" y="272"/>
                  </a:cubicBezTo>
                  <a:cubicBezTo>
                    <a:pt x="2744" y="239"/>
                    <a:pt x="2994" y="115"/>
                    <a:pt x="3107" y="115"/>
                  </a:cubicBezTo>
                  <a:cubicBezTo>
                    <a:pt x="3116" y="115"/>
                    <a:pt x="3125" y="116"/>
                    <a:pt x="3132" y="118"/>
                  </a:cubicBezTo>
                  <a:cubicBezTo>
                    <a:pt x="2840" y="40"/>
                    <a:pt x="2537" y="1"/>
                    <a:pt x="2235" y="1"/>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4" name="Google Shape;894;p39"/>
            <p:cNvSpPr/>
            <p:nvPr/>
          </p:nvSpPr>
          <p:spPr>
            <a:xfrm>
              <a:off x="3531675" y="3889300"/>
              <a:ext cx="77425" cy="33950"/>
            </a:xfrm>
            <a:custGeom>
              <a:avLst/>
              <a:gdLst/>
              <a:ahLst/>
              <a:cxnLst/>
              <a:rect l="l" t="t" r="r" b="b"/>
              <a:pathLst>
                <a:path w="3097" h="1358" extrusionOk="0">
                  <a:moveTo>
                    <a:pt x="3096" y="0"/>
                  </a:moveTo>
                  <a:lnTo>
                    <a:pt x="3096" y="0"/>
                  </a:lnTo>
                  <a:cubicBezTo>
                    <a:pt x="2513" y="72"/>
                    <a:pt x="1929" y="167"/>
                    <a:pt x="1358" y="310"/>
                  </a:cubicBezTo>
                  <a:cubicBezTo>
                    <a:pt x="1179" y="358"/>
                    <a:pt x="1001" y="405"/>
                    <a:pt x="834" y="489"/>
                  </a:cubicBezTo>
                  <a:cubicBezTo>
                    <a:pt x="453" y="655"/>
                    <a:pt x="167" y="965"/>
                    <a:pt x="1" y="1358"/>
                  </a:cubicBezTo>
                  <a:cubicBezTo>
                    <a:pt x="310" y="1227"/>
                    <a:pt x="632" y="1143"/>
                    <a:pt x="953" y="1108"/>
                  </a:cubicBezTo>
                  <a:cubicBezTo>
                    <a:pt x="1358" y="1036"/>
                    <a:pt x="1751" y="917"/>
                    <a:pt x="2120" y="762"/>
                  </a:cubicBezTo>
                  <a:cubicBezTo>
                    <a:pt x="2334" y="679"/>
                    <a:pt x="2525" y="572"/>
                    <a:pt x="2703" y="441"/>
                  </a:cubicBezTo>
                  <a:cubicBezTo>
                    <a:pt x="2846" y="298"/>
                    <a:pt x="2977" y="155"/>
                    <a:pt x="3096" y="0"/>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5" name="Google Shape;895;p39"/>
            <p:cNvSpPr/>
            <p:nvPr/>
          </p:nvSpPr>
          <p:spPr>
            <a:xfrm>
              <a:off x="3672475" y="3868450"/>
              <a:ext cx="52100" cy="35750"/>
            </a:xfrm>
            <a:custGeom>
              <a:avLst/>
              <a:gdLst/>
              <a:ahLst/>
              <a:cxnLst/>
              <a:rect l="l" t="t" r="r" b="b"/>
              <a:pathLst>
                <a:path w="2084" h="1430" extrusionOk="0">
                  <a:moveTo>
                    <a:pt x="2084" y="1"/>
                  </a:moveTo>
                  <a:lnTo>
                    <a:pt x="2084" y="1"/>
                  </a:lnTo>
                  <a:cubicBezTo>
                    <a:pt x="1941" y="96"/>
                    <a:pt x="1798" y="168"/>
                    <a:pt x="1631" y="203"/>
                  </a:cubicBezTo>
                  <a:cubicBezTo>
                    <a:pt x="1453" y="263"/>
                    <a:pt x="1262" y="287"/>
                    <a:pt x="1084" y="346"/>
                  </a:cubicBezTo>
                  <a:cubicBezTo>
                    <a:pt x="858" y="418"/>
                    <a:pt x="655" y="537"/>
                    <a:pt x="477" y="692"/>
                  </a:cubicBezTo>
                  <a:cubicBezTo>
                    <a:pt x="274" y="906"/>
                    <a:pt x="107" y="1156"/>
                    <a:pt x="0" y="1430"/>
                  </a:cubicBezTo>
                  <a:cubicBezTo>
                    <a:pt x="48" y="1334"/>
                    <a:pt x="417" y="1287"/>
                    <a:pt x="524" y="1239"/>
                  </a:cubicBezTo>
                  <a:cubicBezTo>
                    <a:pt x="798" y="1120"/>
                    <a:pt x="1120" y="1049"/>
                    <a:pt x="1358" y="858"/>
                  </a:cubicBezTo>
                  <a:cubicBezTo>
                    <a:pt x="1655" y="620"/>
                    <a:pt x="1810" y="263"/>
                    <a:pt x="2084" y="1"/>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6" name="Google Shape;896;p39"/>
            <p:cNvSpPr/>
            <p:nvPr/>
          </p:nvSpPr>
          <p:spPr>
            <a:xfrm>
              <a:off x="3677825" y="3895250"/>
              <a:ext cx="59550" cy="19100"/>
            </a:xfrm>
            <a:custGeom>
              <a:avLst/>
              <a:gdLst/>
              <a:ahLst/>
              <a:cxnLst/>
              <a:rect l="l" t="t" r="r" b="b"/>
              <a:pathLst>
                <a:path w="2382" h="764" extrusionOk="0">
                  <a:moveTo>
                    <a:pt x="2382" y="1"/>
                  </a:moveTo>
                  <a:lnTo>
                    <a:pt x="1227" y="132"/>
                  </a:lnTo>
                  <a:cubicBezTo>
                    <a:pt x="989" y="143"/>
                    <a:pt x="751" y="191"/>
                    <a:pt x="525" y="274"/>
                  </a:cubicBezTo>
                  <a:cubicBezTo>
                    <a:pt x="298" y="346"/>
                    <a:pt x="108" y="513"/>
                    <a:pt x="1" y="715"/>
                  </a:cubicBezTo>
                  <a:cubicBezTo>
                    <a:pt x="179" y="748"/>
                    <a:pt x="360" y="764"/>
                    <a:pt x="541" y="764"/>
                  </a:cubicBezTo>
                  <a:cubicBezTo>
                    <a:pt x="950" y="764"/>
                    <a:pt x="1359" y="681"/>
                    <a:pt x="1739" y="524"/>
                  </a:cubicBezTo>
                  <a:cubicBezTo>
                    <a:pt x="2001" y="429"/>
                    <a:pt x="2227" y="239"/>
                    <a:pt x="2382" y="1"/>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7" name="Google Shape;897;p39"/>
            <p:cNvSpPr/>
            <p:nvPr/>
          </p:nvSpPr>
          <p:spPr>
            <a:xfrm>
              <a:off x="3260225" y="3963125"/>
              <a:ext cx="69675" cy="57475"/>
            </a:xfrm>
            <a:custGeom>
              <a:avLst/>
              <a:gdLst/>
              <a:ahLst/>
              <a:cxnLst/>
              <a:rect l="l" t="t" r="r" b="b"/>
              <a:pathLst>
                <a:path w="2787" h="2299" extrusionOk="0">
                  <a:moveTo>
                    <a:pt x="2786" y="0"/>
                  </a:moveTo>
                  <a:cubicBezTo>
                    <a:pt x="2465" y="310"/>
                    <a:pt x="1965" y="310"/>
                    <a:pt x="1536" y="441"/>
                  </a:cubicBezTo>
                  <a:cubicBezTo>
                    <a:pt x="1143" y="560"/>
                    <a:pt x="417" y="822"/>
                    <a:pt x="179" y="1191"/>
                  </a:cubicBezTo>
                  <a:cubicBezTo>
                    <a:pt x="179" y="1203"/>
                    <a:pt x="167" y="1215"/>
                    <a:pt x="155" y="1227"/>
                  </a:cubicBezTo>
                  <a:cubicBezTo>
                    <a:pt x="0" y="1524"/>
                    <a:pt x="72" y="1977"/>
                    <a:pt x="0" y="2298"/>
                  </a:cubicBezTo>
                  <a:cubicBezTo>
                    <a:pt x="572" y="2024"/>
                    <a:pt x="1167" y="1727"/>
                    <a:pt x="1608" y="1286"/>
                  </a:cubicBezTo>
                  <a:cubicBezTo>
                    <a:pt x="2012" y="869"/>
                    <a:pt x="2370" y="405"/>
                    <a:pt x="2786" y="0"/>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8" name="Google Shape;898;p39"/>
            <p:cNvSpPr/>
            <p:nvPr/>
          </p:nvSpPr>
          <p:spPr>
            <a:xfrm>
              <a:off x="3317675" y="4032775"/>
              <a:ext cx="70250" cy="37000"/>
            </a:xfrm>
            <a:custGeom>
              <a:avLst/>
              <a:gdLst/>
              <a:ahLst/>
              <a:cxnLst/>
              <a:rect l="l" t="t" r="r" b="b"/>
              <a:pathLst>
                <a:path w="2810" h="1480" extrusionOk="0">
                  <a:moveTo>
                    <a:pt x="2810" y="0"/>
                  </a:moveTo>
                  <a:lnTo>
                    <a:pt x="2810" y="0"/>
                  </a:lnTo>
                  <a:cubicBezTo>
                    <a:pt x="1977" y="84"/>
                    <a:pt x="1155" y="203"/>
                    <a:pt x="333" y="346"/>
                  </a:cubicBezTo>
                  <a:cubicBezTo>
                    <a:pt x="214" y="346"/>
                    <a:pt x="107" y="405"/>
                    <a:pt x="36" y="488"/>
                  </a:cubicBezTo>
                  <a:cubicBezTo>
                    <a:pt x="12" y="560"/>
                    <a:pt x="0" y="631"/>
                    <a:pt x="12" y="715"/>
                  </a:cubicBezTo>
                  <a:cubicBezTo>
                    <a:pt x="36" y="905"/>
                    <a:pt x="83" y="1096"/>
                    <a:pt x="143" y="1286"/>
                  </a:cubicBezTo>
                  <a:cubicBezTo>
                    <a:pt x="155" y="1334"/>
                    <a:pt x="191" y="1381"/>
                    <a:pt x="226" y="1417"/>
                  </a:cubicBezTo>
                  <a:cubicBezTo>
                    <a:pt x="285" y="1457"/>
                    <a:pt x="353" y="1480"/>
                    <a:pt x="428" y="1480"/>
                  </a:cubicBezTo>
                  <a:cubicBezTo>
                    <a:pt x="444" y="1480"/>
                    <a:pt x="460" y="1479"/>
                    <a:pt x="476" y="1477"/>
                  </a:cubicBezTo>
                  <a:cubicBezTo>
                    <a:pt x="1036" y="1429"/>
                    <a:pt x="1560" y="1191"/>
                    <a:pt x="1965" y="810"/>
                  </a:cubicBezTo>
                  <a:cubicBezTo>
                    <a:pt x="2250" y="548"/>
                    <a:pt x="2477" y="203"/>
                    <a:pt x="2810" y="0"/>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9" name="Google Shape;899;p39"/>
            <p:cNvSpPr/>
            <p:nvPr/>
          </p:nvSpPr>
          <p:spPr>
            <a:xfrm>
              <a:off x="3105725" y="4042600"/>
              <a:ext cx="74450" cy="43400"/>
            </a:xfrm>
            <a:custGeom>
              <a:avLst/>
              <a:gdLst/>
              <a:ahLst/>
              <a:cxnLst/>
              <a:rect l="l" t="t" r="r" b="b"/>
              <a:pathLst>
                <a:path w="2978" h="1736" extrusionOk="0">
                  <a:moveTo>
                    <a:pt x="2977" y="0"/>
                  </a:moveTo>
                  <a:lnTo>
                    <a:pt x="1" y="381"/>
                  </a:lnTo>
                  <a:cubicBezTo>
                    <a:pt x="13" y="786"/>
                    <a:pt x="60" y="1203"/>
                    <a:pt x="144" y="1607"/>
                  </a:cubicBezTo>
                  <a:cubicBezTo>
                    <a:pt x="156" y="1643"/>
                    <a:pt x="168" y="1667"/>
                    <a:pt x="179" y="1703"/>
                  </a:cubicBezTo>
                  <a:cubicBezTo>
                    <a:pt x="203" y="1727"/>
                    <a:pt x="231" y="1735"/>
                    <a:pt x="261" y="1735"/>
                  </a:cubicBezTo>
                  <a:cubicBezTo>
                    <a:pt x="304" y="1735"/>
                    <a:pt x="351" y="1717"/>
                    <a:pt x="394" y="1703"/>
                  </a:cubicBezTo>
                  <a:lnTo>
                    <a:pt x="1287" y="1274"/>
                  </a:lnTo>
                  <a:cubicBezTo>
                    <a:pt x="1930" y="965"/>
                    <a:pt x="2620" y="631"/>
                    <a:pt x="2977" y="0"/>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0" name="Google Shape;900;p39"/>
            <p:cNvSpPr/>
            <p:nvPr/>
          </p:nvSpPr>
          <p:spPr>
            <a:xfrm>
              <a:off x="3131025" y="4106850"/>
              <a:ext cx="58375" cy="17925"/>
            </a:xfrm>
            <a:custGeom>
              <a:avLst/>
              <a:gdLst/>
              <a:ahLst/>
              <a:cxnLst/>
              <a:rect l="l" t="t" r="r" b="b"/>
              <a:pathLst>
                <a:path w="2335" h="717" extrusionOk="0">
                  <a:moveTo>
                    <a:pt x="1236" y="0"/>
                  </a:moveTo>
                  <a:cubicBezTo>
                    <a:pt x="1211" y="0"/>
                    <a:pt x="1183" y="7"/>
                    <a:pt x="1156" y="14"/>
                  </a:cubicBezTo>
                  <a:cubicBezTo>
                    <a:pt x="787" y="157"/>
                    <a:pt x="394" y="240"/>
                    <a:pt x="1" y="276"/>
                  </a:cubicBezTo>
                  <a:cubicBezTo>
                    <a:pt x="711" y="573"/>
                    <a:pt x="1476" y="717"/>
                    <a:pt x="2243" y="717"/>
                  </a:cubicBezTo>
                  <a:cubicBezTo>
                    <a:pt x="2273" y="717"/>
                    <a:pt x="2304" y="717"/>
                    <a:pt x="2334" y="716"/>
                  </a:cubicBezTo>
                  <a:cubicBezTo>
                    <a:pt x="2120" y="359"/>
                    <a:pt x="1513" y="431"/>
                    <a:pt x="1334" y="73"/>
                  </a:cubicBezTo>
                  <a:cubicBezTo>
                    <a:pt x="1322" y="50"/>
                    <a:pt x="1311" y="26"/>
                    <a:pt x="1287" y="14"/>
                  </a:cubicBezTo>
                  <a:cubicBezTo>
                    <a:pt x="1272" y="4"/>
                    <a:pt x="1254" y="0"/>
                    <a:pt x="1236" y="0"/>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1" name="Google Shape;901;p39"/>
            <p:cNvSpPr/>
            <p:nvPr/>
          </p:nvSpPr>
          <p:spPr>
            <a:xfrm>
              <a:off x="2987575" y="4022350"/>
              <a:ext cx="71750" cy="57775"/>
            </a:xfrm>
            <a:custGeom>
              <a:avLst/>
              <a:gdLst/>
              <a:ahLst/>
              <a:cxnLst/>
              <a:rect l="l" t="t" r="r" b="b"/>
              <a:pathLst>
                <a:path w="2870" h="2311" extrusionOk="0">
                  <a:moveTo>
                    <a:pt x="2869" y="1"/>
                  </a:moveTo>
                  <a:cubicBezTo>
                    <a:pt x="2334" y="167"/>
                    <a:pt x="1798" y="370"/>
                    <a:pt x="1286" y="620"/>
                  </a:cubicBezTo>
                  <a:cubicBezTo>
                    <a:pt x="774" y="882"/>
                    <a:pt x="333" y="1251"/>
                    <a:pt x="0" y="1715"/>
                  </a:cubicBezTo>
                  <a:cubicBezTo>
                    <a:pt x="274" y="1941"/>
                    <a:pt x="572" y="2132"/>
                    <a:pt x="881" y="2310"/>
                  </a:cubicBezTo>
                  <a:cubicBezTo>
                    <a:pt x="1155" y="1870"/>
                    <a:pt x="1619" y="1608"/>
                    <a:pt x="1929" y="1191"/>
                  </a:cubicBezTo>
                  <a:cubicBezTo>
                    <a:pt x="2238" y="774"/>
                    <a:pt x="2405" y="203"/>
                    <a:pt x="2869" y="1"/>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2" name="Google Shape;902;p39"/>
            <p:cNvSpPr/>
            <p:nvPr/>
          </p:nvSpPr>
          <p:spPr>
            <a:xfrm>
              <a:off x="3004225" y="4116700"/>
              <a:ext cx="68500" cy="29200"/>
            </a:xfrm>
            <a:custGeom>
              <a:avLst/>
              <a:gdLst/>
              <a:ahLst/>
              <a:cxnLst/>
              <a:rect l="l" t="t" r="r" b="b"/>
              <a:pathLst>
                <a:path w="2740" h="1168" extrusionOk="0">
                  <a:moveTo>
                    <a:pt x="2725" y="1087"/>
                  </a:moveTo>
                  <a:cubicBezTo>
                    <a:pt x="2730" y="1090"/>
                    <a:pt x="2734" y="1093"/>
                    <a:pt x="2739" y="1096"/>
                  </a:cubicBezTo>
                  <a:cubicBezTo>
                    <a:pt x="2735" y="1093"/>
                    <a:pt x="2730" y="1090"/>
                    <a:pt x="2725" y="1087"/>
                  </a:cubicBezTo>
                  <a:close/>
                  <a:moveTo>
                    <a:pt x="287" y="1"/>
                  </a:moveTo>
                  <a:cubicBezTo>
                    <a:pt x="263" y="108"/>
                    <a:pt x="227" y="215"/>
                    <a:pt x="203" y="322"/>
                  </a:cubicBezTo>
                  <a:lnTo>
                    <a:pt x="1" y="1025"/>
                  </a:lnTo>
                  <a:cubicBezTo>
                    <a:pt x="441" y="1096"/>
                    <a:pt x="894" y="1144"/>
                    <a:pt x="1346" y="1168"/>
                  </a:cubicBezTo>
                  <a:cubicBezTo>
                    <a:pt x="1535" y="1168"/>
                    <a:pt x="2132" y="1052"/>
                    <a:pt x="2489" y="1052"/>
                  </a:cubicBezTo>
                  <a:cubicBezTo>
                    <a:pt x="2594" y="1052"/>
                    <a:pt x="2677" y="1062"/>
                    <a:pt x="2725" y="1087"/>
                  </a:cubicBezTo>
                  <a:lnTo>
                    <a:pt x="2725" y="1087"/>
                  </a:lnTo>
                  <a:cubicBezTo>
                    <a:pt x="2002" y="636"/>
                    <a:pt x="1162" y="60"/>
                    <a:pt x="287" y="1"/>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3" name="Google Shape;903;p39"/>
            <p:cNvSpPr/>
            <p:nvPr/>
          </p:nvSpPr>
          <p:spPr>
            <a:xfrm>
              <a:off x="2848250" y="4057475"/>
              <a:ext cx="52125" cy="54500"/>
            </a:xfrm>
            <a:custGeom>
              <a:avLst/>
              <a:gdLst/>
              <a:ahLst/>
              <a:cxnLst/>
              <a:rect l="l" t="t" r="r" b="b"/>
              <a:pathLst>
                <a:path w="2085" h="2180" extrusionOk="0">
                  <a:moveTo>
                    <a:pt x="2085" y="0"/>
                  </a:moveTo>
                  <a:lnTo>
                    <a:pt x="2085" y="0"/>
                  </a:lnTo>
                  <a:cubicBezTo>
                    <a:pt x="1692" y="108"/>
                    <a:pt x="1299" y="250"/>
                    <a:pt x="942" y="453"/>
                  </a:cubicBezTo>
                  <a:cubicBezTo>
                    <a:pt x="787" y="536"/>
                    <a:pt x="49" y="905"/>
                    <a:pt x="37" y="1048"/>
                  </a:cubicBezTo>
                  <a:cubicBezTo>
                    <a:pt x="1" y="1429"/>
                    <a:pt x="60" y="1822"/>
                    <a:pt x="203" y="2179"/>
                  </a:cubicBezTo>
                  <a:cubicBezTo>
                    <a:pt x="346" y="2048"/>
                    <a:pt x="477" y="1894"/>
                    <a:pt x="596" y="1739"/>
                  </a:cubicBezTo>
                  <a:cubicBezTo>
                    <a:pt x="1049" y="1132"/>
                    <a:pt x="1346" y="417"/>
                    <a:pt x="2085" y="0"/>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4" name="Google Shape;904;p39"/>
            <p:cNvSpPr/>
            <p:nvPr/>
          </p:nvSpPr>
          <p:spPr>
            <a:xfrm>
              <a:off x="2910175" y="4111650"/>
              <a:ext cx="60750" cy="33050"/>
            </a:xfrm>
            <a:custGeom>
              <a:avLst/>
              <a:gdLst/>
              <a:ahLst/>
              <a:cxnLst/>
              <a:rect l="l" t="t" r="r" b="b"/>
              <a:pathLst>
                <a:path w="2430" h="1322" extrusionOk="0">
                  <a:moveTo>
                    <a:pt x="0" y="0"/>
                  </a:moveTo>
                  <a:cubicBezTo>
                    <a:pt x="12" y="453"/>
                    <a:pt x="108" y="905"/>
                    <a:pt x="298" y="1322"/>
                  </a:cubicBezTo>
                  <a:cubicBezTo>
                    <a:pt x="810" y="703"/>
                    <a:pt x="1643" y="429"/>
                    <a:pt x="2429" y="274"/>
                  </a:cubicBezTo>
                  <a:cubicBezTo>
                    <a:pt x="1632" y="155"/>
                    <a:pt x="810" y="60"/>
                    <a:pt x="0" y="0"/>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5" name="Google Shape;905;p39"/>
            <p:cNvSpPr/>
            <p:nvPr/>
          </p:nvSpPr>
          <p:spPr>
            <a:xfrm>
              <a:off x="2803325" y="4157175"/>
              <a:ext cx="52100" cy="32750"/>
            </a:xfrm>
            <a:custGeom>
              <a:avLst/>
              <a:gdLst/>
              <a:ahLst/>
              <a:cxnLst/>
              <a:rect l="l" t="t" r="r" b="b"/>
              <a:pathLst>
                <a:path w="2084" h="1310" extrusionOk="0">
                  <a:moveTo>
                    <a:pt x="97" y="0"/>
                  </a:moveTo>
                  <a:cubicBezTo>
                    <a:pt x="96" y="0"/>
                    <a:pt x="96" y="1"/>
                    <a:pt x="95" y="1"/>
                  </a:cubicBezTo>
                  <a:cubicBezTo>
                    <a:pt x="48" y="239"/>
                    <a:pt x="12" y="477"/>
                    <a:pt x="0" y="715"/>
                  </a:cubicBezTo>
                  <a:cubicBezTo>
                    <a:pt x="0" y="763"/>
                    <a:pt x="119" y="834"/>
                    <a:pt x="298" y="930"/>
                  </a:cubicBezTo>
                  <a:cubicBezTo>
                    <a:pt x="720" y="1141"/>
                    <a:pt x="1112" y="1310"/>
                    <a:pt x="1538" y="1310"/>
                  </a:cubicBezTo>
                  <a:cubicBezTo>
                    <a:pt x="1712" y="1310"/>
                    <a:pt x="1893" y="1281"/>
                    <a:pt x="2084" y="1215"/>
                  </a:cubicBezTo>
                  <a:cubicBezTo>
                    <a:pt x="1762" y="1085"/>
                    <a:pt x="1453" y="942"/>
                    <a:pt x="1155" y="763"/>
                  </a:cubicBezTo>
                  <a:cubicBezTo>
                    <a:pt x="1061" y="716"/>
                    <a:pt x="137" y="0"/>
                    <a:pt x="97" y="0"/>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6" name="Google Shape;906;p39"/>
            <p:cNvSpPr/>
            <p:nvPr/>
          </p:nvSpPr>
          <p:spPr>
            <a:xfrm>
              <a:off x="2687825" y="4098550"/>
              <a:ext cx="39900" cy="48550"/>
            </a:xfrm>
            <a:custGeom>
              <a:avLst/>
              <a:gdLst/>
              <a:ahLst/>
              <a:cxnLst/>
              <a:rect l="l" t="t" r="r" b="b"/>
              <a:pathLst>
                <a:path w="1596" h="1942" extrusionOk="0">
                  <a:moveTo>
                    <a:pt x="1596" y="1"/>
                  </a:moveTo>
                  <a:lnTo>
                    <a:pt x="1596" y="1"/>
                  </a:lnTo>
                  <a:cubicBezTo>
                    <a:pt x="1179" y="227"/>
                    <a:pt x="751" y="417"/>
                    <a:pt x="298" y="572"/>
                  </a:cubicBezTo>
                  <a:cubicBezTo>
                    <a:pt x="250" y="584"/>
                    <a:pt x="203" y="608"/>
                    <a:pt x="167" y="643"/>
                  </a:cubicBezTo>
                  <a:cubicBezTo>
                    <a:pt x="143" y="679"/>
                    <a:pt x="120" y="715"/>
                    <a:pt x="120" y="751"/>
                  </a:cubicBezTo>
                  <a:cubicBezTo>
                    <a:pt x="24" y="1144"/>
                    <a:pt x="0" y="1536"/>
                    <a:pt x="36" y="1941"/>
                  </a:cubicBezTo>
                  <a:cubicBezTo>
                    <a:pt x="596" y="1322"/>
                    <a:pt x="1108" y="679"/>
                    <a:pt x="1596" y="1"/>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7" name="Google Shape;907;p39"/>
            <p:cNvSpPr/>
            <p:nvPr/>
          </p:nvSpPr>
          <p:spPr>
            <a:xfrm>
              <a:off x="2602700" y="4182500"/>
              <a:ext cx="66100" cy="32975"/>
            </a:xfrm>
            <a:custGeom>
              <a:avLst/>
              <a:gdLst/>
              <a:ahLst/>
              <a:cxnLst/>
              <a:rect l="l" t="t" r="r" b="b"/>
              <a:pathLst>
                <a:path w="2644" h="1319" extrusionOk="0">
                  <a:moveTo>
                    <a:pt x="24" y="0"/>
                  </a:moveTo>
                  <a:lnTo>
                    <a:pt x="24" y="0"/>
                  </a:lnTo>
                  <a:cubicBezTo>
                    <a:pt x="60" y="286"/>
                    <a:pt x="0" y="988"/>
                    <a:pt x="274" y="1155"/>
                  </a:cubicBezTo>
                  <a:cubicBezTo>
                    <a:pt x="346" y="1203"/>
                    <a:pt x="429" y="1215"/>
                    <a:pt x="512" y="1226"/>
                  </a:cubicBezTo>
                  <a:cubicBezTo>
                    <a:pt x="817" y="1262"/>
                    <a:pt x="1109" y="1318"/>
                    <a:pt x="1407" y="1318"/>
                  </a:cubicBezTo>
                  <a:cubicBezTo>
                    <a:pt x="1505" y="1318"/>
                    <a:pt x="1603" y="1313"/>
                    <a:pt x="1703" y="1298"/>
                  </a:cubicBezTo>
                  <a:cubicBezTo>
                    <a:pt x="1938" y="1259"/>
                    <a:pt x="2231" y="1122"/>
                    <a:pt x="2486" y="1122"/>
                  </a:cubicBezTo>
                  <a:cubicBezTo>
                    <a:pt x="2540" y="1122"/>
                    <a:pt x="2593" y="1128"/>
                    <a:pt x="2643" y="1143"/>
                  </a:cubicBezTo>
                  <a:cubicBezTo>
                    <a:pt x="1739" y="857"/>
                    <a:pt x="822" y="548"/>
                    <a:pt x="24" y="0"/>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8" name="Google Shape;908;p39"/>
            <p:cNvSpPr/>
            <p:nvPr/>
          </p:nvSpPr>
          <p:spPr>
            <a:xfrm>
              <a:off x="2527675" y="4130100"/>
              <a:ext cx="35150" cy="50325"/>
            </a:xfrm>
            <a:custGeom>
              <a:avLst/>
              <a:gdLst/>
              <a:ahLst/>
              <a:cxnLst/>
              <a:rect l="l" t="t" r="r" b="b"/>
              <a:pathLst>
                <a:path w="1406" h="2013" extrusionOk="0">
                  <a:moveTo>
                    <a:pt x="1406" y="1"/>
                  </a:moveTo>
                  <a:lnTo>
                    <a:pt x="84" y="870"/>
                  </a:lnTo>
                  <a:cubicBezTo>
                    <a:pt x="60" y="882"/>
                    <a:pt x="37" y="905"/>
                    <a:pt x="13" y="929"/>
                  </a:cubicBezTo>
                  <a:cubicBezTo>
                    <a:pt x="1" y="965"/>
                    <a:pt x="1" y="1013"/>
                    <a:pt x="13" y="1060"/>
                  </a:cubicBezTo>
                  <a:cubicBezTo>
                    <a:pt x="84" y="1370"/>
                    <a:pt x="168" y="1691"/>
                    <a:pt x="239" y="2013"/>
                  </a:cubicBezTo>
                  <a:cubicBezTo>
                    <a:pt x="525" y="1286"/>
                    <a:pt x="965" y="644"/>
                    <a:pt x="1406" y="1"/>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9" name="Google Shape;909;p39"/>
            <p:cNvSpPr/>
            <p:nvPr/>
          </p:nvSpPr>
          <p:spPr>
            <a:xfrm>
              <a:off x="2359525" y="3863313"/>
              <a:ext cx="1393925" cy="377925"/>
            </a:xfrm>
            <a:custGeom>
              <a:avLst/>
              <a:gdLst/>
              <a:ahLst/>
              <a:cxnLst/>
              <a:rect l="l" t="t" r="r" b="b"/>
              <a:pathLst>
                <a:path w="55757" h="15117" extrusionOk="0">
                  <a:moveTo>
                    <a:pt x="55757" y="1"/>
                  </a:moveTo>
                  <a:cubicBezTo>
                    <a:pt x="54066" y="1417"/>
                    <a:pt x="52030" y="2382"/>
                    <a:pt x="49863" y="2822"/>
                  </a:cubicBezTo>
                  <a:cubicBezTo>
                    <a:pt x="49655" y="2769"/>
                    <a:pt x="49444" y="2743"/>
                    <a:pt x="49236" y="2743"/>
                  </a:cubicBezTo>
                  <a:cubicBezTo>
                    <a:pt x="48373" y="2743"/>
                    <a:pt x="47549" y="3186"/>
                    <a:pt x="47089" y="3953"/>
                  </a:cubicBezTo>
                  <a:lnTo>
                    <a:pt x="47160" y="2894"/>
                  </a:lnTo>
                  <a:lnTo>
                    <a:pt x="47160" y="2894"/>
                  </a:lnTo>
                  <a:cubicBezTo>
                    <a:pt x="46065" y="3334"/>
                    <a:pt x="45112" y="4061"/>
                    <a:pt x="44410" y="5001"/>
                  </a:cubicBezTo>
                  <a:cubicBezTo>
                    <a:pt x="44458" y="4572"/>
                    <a:pt x="44505" y="4156"/>
                    <a:pt x="44553" y="3727"/>
                  </a:cubicBezTo>
                  <a:lnTo>
                    <a:pt x="44553" y="3727"/>
                  </a:lnTo>
                  <a:lnTo>
                    <a:pt x="42243" y="5358"/>
                  </a:lnTo>
                  <a:cubicBezTo>
                    <a:pt x="42219" y="5084"/>
                    <a:pt x="42207" y="4811"/>
                    <a:pt x="42195" y="4549"/>
                  </a:cubicBezTo>
                  <a:cubicBezTo>
                    <a:pt x="40838" y="5465"/>
                    <a:pt x="39231" y="5894"/>
                    <a:pt x="37647" y="6311"/>
                  </a:cubicBezTo>
                  <a:cubicBezTo>
                    <a:pt x="27122" y="9025"/>
                    <a:pt x="16490" y="11228"/>
                    <a:pt x="5762" y="12907"/>
                  </a:cubicBezTo>
                  <a:cubicBezTo>
                    <a:pt x="3969" y="13192"/>
                    <a:pt x="2154" y="13456"/>
                    <a:pt x="338" y="13456"/>
                  </a:cubicBezTo>
                  <a:cubicBezTo>
                    <a:pt x="261" y="13456"/>
                    <a:pt x="184" y="13456"/>
                    <a:pt x="107" y="13455"/>
                  </a:cubicBezTo>
                  <a:lnTo>
                    <a:pt x="107" y="13455"/>
                  </a:lnTo>
                  <a:cubicBezTo>
                    <a:pt x="0" y="14648"/>
                    <a:pt x="857" y="15117"/>
                    <a:pt x="1908" y="15117"/>
                  </a:cubicBezTo>
                  <a:cubicBezTo>
                    <a:pt x="2032" y="15117"/>
                    <a:pt x="2158" y="15110"/>
                    <a:pt x="2286" y="15098"/>
                  </a:cubicBezTo>
                  <a:cubicBezTo>
                    <a:pt x="3679" y="14955"/>
                    <a:pt x="5072" y="14728"/>
                    <a:pt x="6453" y="14502"/>
                  </a:cubicBezTo>
                  <a:cubicBezTo>
                    <a:pt x="15561" y="13002"/>
                    <a:pt x="24872" y="11681"/>
                    <a:pt x="33778" y="9299"/>
                  </a:cubicBezTo>
                  <a:cubicBezTo>
                    <a:pt x="36171" y="8656"/>
                    <a:pt x="38588" y="8073"/>
                    <a:pt x="40957" y="7323"/>
                  </a:cubicBezTo>
                  <a:cubicBezTo>
                    <a:pt x="42364" y="6867"/>
                    <a:pt x="43617" y="6369"/>
                    <a:pt x="45036" y="6369"/>
                  </a:cubicBezTo>
                  <a:cubicBezTo>
                    <a:pt x="45286" y="6369"/>
                    <a:pt x="45541" y="6384"/>
                    <a:pt x="45803" y="6418"/>
                  </a:cubicBezTo>
                  <a:cubicBezTo>
                    <a:pt x="46208" y="6472"/>
                    <a:pt x="46616" y="6498"/>
                    <a:pt x="47023" y="6498"/>
                  </a:cubicBezTo>
                  <a:cubicBezTo>
                    <a:pt x="47431" y="6498"/>
                    <a:pt x="47839" y="6472"/>
                    <a:pt x="48244" y="6418"/>
                  </a:cubicBezTo>
                  <a:cubicBezTo>
                    <a:pt x="48113" y="6144"/>
                    <a:pt x="47875" y="5930"/>
                    <a:pt x="47601" y="5823"/>
                  </a:cubicBezTo>
                  <a:cubicBezTo>
                    <a:pt x="47353" y="5730"/>
                    <a:pt x="47096" y="5664"/>
                    <a:pt x="46838" y="5624"/>
                  </a:cubicBezTo>
                  <a:lnTo>
                    <a:pt x="46838" y="5624"/>
                  </a:lnTo>
                  <a:cubicBezTo>
                    <a:pt x="47143" y="5663"/>
                    <a:pt x="47449" y="5683"/>
                    <a:pt x="47755" y="5683"/>
                  </a:cubicBezTo>
                  <a:cubicBezTo>
                    <a:pt x="48652" y="5683"/>
                    <a:pt x="49544" y="5515"/>
                    <a:pt x="50387" y="5180"/>
                  </a:cubicBezTo>
                  <a:lnTo>
                    <a:pt x="49565" y="4870"/>
                  </a:lnTo>
                  <a:lnTo>
                    <a:pt x="49565" y="4870"/>
                  </a:lnTo>
                  <a:cubicBezTo>
                    <a:pt x="49597" y="4871"/>
                    <a:pt x="49628" y="4871"/>
                    <a:pt x="49659" y="4871"/>
                  </a:cubicBezTo>
                  <a:cubicBezTo>
                    <a:pt x="50840" y="4871"/>
                    <a:pt x="51982" y="4433"/>
                    <a:pt x="52863" y="3644"/>
                  </a:cubicBezTo>
                  <a:lnTo>
                    <a:pt x="52863" y="3644"/>
                  </a:lnTo>
                  <a:cubicBezTo>
                    <a:pt x="52292" y="3870"/>
                    <a:pt x="51708" y="4001"/>
                    <a:pt x="51101" y="4072"/>
                  </a:cubicBezTo>
                  <a:cubicBezTo>
                    <a:pt x="52125" y="3680"/>
                    <a:pt x="53054" y="3096"/>
                    <a:pt x="53852" y="2358"/>
                  </a:cubicBezTo>
                  <a:cubicBezTo>
                    <a:pt x="54602" y="1655"/>
                    <a:pt x="55042" y="715"/>
                    <a:pt x="55757" y="1"/>
                  </a:cubicBezTo>
                  <a:close/>
                </a:path>
              </a:pathLst>
            </a:custGeom>
            <a:solidFill>
              <a:srgbClr val="2C834F">
                <a:alpha val="22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0" name="Google Shape;910;p39"/>
            <p:cNvSpPr/>
            <p:nvPr/>
          </p:nvSpPr>
          <p:spPr>
            <a:xfrm>
              <a:off x="3241475" y="4153125"/>
              <a:ext cx="70550" cy="15100"/>
            </a:xfrm>
            <a:custGeom>
              <a:avLst/>
              <a:gdLst/>
              <a:ahLst/>
              <a:cxnLst/>
              <a:rect l="l" t="t" r="r" b="b"/>
              <a:pathLst>
                <a:path w="2822" h="604" extrusionOk="0">
                  <a:moveTo>
                    <a:pt x="1486" y="0"/>
                  </a:moveTo>
                  <a:cubicBezTo>
                    <a:pt x="1464" y="0"/>
                    <a:pt x="1442" y="3"/>
                    <a:pt x="1417" y="8"/>
                  </a:cubicBezTo>
                  <a:cubicBezTo>
                    <a:pt x="1030" y="58"/>
                    <a:pt x="635" y="83"/>
                    <a:pt x="238" y="83"/>
                  </a:cubicBezTo>
                  <a:cubicBezTo>
                    <a:pt x="159" y="83"/>
                    <a:pt x="79" y="82"/>
                    <a:pt x="0" y="80"/>
                  </a:cubicBezTo>
                  <a:lnTo>
                    <a:pt x="0" y="80"/>
                  </a:lnTo>
                  <a:cubicBezTo>
                    <a:pt x="917" y="365"/>
                    <a:pt x="1857" y="544"/>
                    <a:pt x="2822" y="604"/>
                  </a:cubicBezTo>
                  <a:cubicBezTo>
                    <a:pt x="2572" y="342"/>
                    <a:pt x="1834" y="330"/>
                    <a:pt x="1631" y="56"/>
                  </a:cubicBezTo>
                  <a:cubicBezTo>
                    <a:pt x="1619" y="44"/>
                    <a:pt x="1596" y="20"/>
                    <a:pt x="1584" y="20"/>
                  </a:cubicBezTo>
                  <a:cubicBezTo>
                    <a:pt x="1549" y="6"/>
                    <a:pt x="1518" y="0"/>
                    <a:pt x="1486" y="0"/>
                  </a:cubicBezTo>
                  <a:close/>
                </a:path>
              </a:pathLst>
            </a:custGeom>
            <a:solidFill>
              <a:srgbClr val="5243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911" name="Google Shape;911;p39"/>
          <p:cNvGrpSpPr/>
          <p:nvPr/>
        </p:nvGrpSpPr>
        <p:grpSpPr>
          <a:xfrm rot="-1819610">
            <a:off x="7616000" y="3602805"/>
            <a:ext cx="1217076" cy="1125340"/>
            <a:chOff x="3836775" y="2804425"/>
            <a:chExt cx="618250" cy="571650"/>
          </a:xfrm>
        </p:grpSpPr>
        <p:sp>
          <p:nvSpPr>
            <p:cNvPr id="912" name="Google Shape;912;p39"/>
            <p:cNvSpPr/>
            <p:nvPr/>
          </p:nvSpPr>
          <p:spPr>
            <a:xfrm>
              <a:off x="3840350" y="2804425"/>
              <a:ext cx="614675" cy="571250"/>
            </a:xfrm>
            <a:custGeom>
              <a:avLst/>
              <a:gdLst/>
              <a:ahLst/>
              <a:cxnLst/>
              <a:rect l="l" t="t" r="r" b="b"/>
              <a:pathLst>
                <a:path w="24587" h="22850" extrusionOk="0">
                  <a:moveTo>
                    <a:pt x="12899" y="1"/>
                  </a:moveTo>
                  <a:cubicBezTo>
                    <a:pt x="12196" y="1"/>
                    <a:pt x="11494" y="68"/>
                    <a:pt x="10799" y="200"/>
                  </a:cubicBezTo>
                  <a:cubicBezTo>
                    <a:pt x="8692" y="593"/>
                    <a:pt x="6644" y="1355"/>
                    <a:pt x="4870" y="2569"/>
                  </a:cubicBezTo>
                  <a:cubicBezTo>
                    <a:pt x="3108" y="3772"/>
                    <a:pt x="1632" y="5450"/>
                    <a:pt x="810" y="7427"/>
                  </a:cubicBezTo>
                  <a:cubicBezTo>
                    <a:pt x="786" y="7474"/>
                    <a:pt x="774" y="7522"/>
                    <a:pt x="751" y="7582"/>
                  </a:cubicBezTo>
                  <a:cubicBezTo>
                    <a:pt x="643" y="7808"/>
                    <a:pt x="536" y="8046"/>
                    <a:pt x="453" y="8296"/>
                  </a:cubicBezTo>
                  <a:lnTo>
                    <a:pt x="429" y="8367"/>
                  </a:lnTo>
                  <a:cubicBezTo>
                    <a:pt x="298" y="8736"/>
                    <a:pt x="227" y="9106"/>
                    <a:pt x="203" y="9487"/>
                  </a:cubicBezTo>
                  <a:cubicBezTo>
                    <a:pt x="120" y="9915"/>
                    <a:pt x="60" y="10332"/>
                    <a:pt x="36" y="10760"/>
                  </a:cubicBezTo>
                  <a:cubicBezTo>
                    <a:pt x="0" y="11368"/>
                    <a:pt x="12" y="11987"/>
                    <a:pt x="72" y="12594"/>
                  </a:cubicBezTo>
                  <a:cubicBezTo>
                    <a:pt x="96" y="12880"/>
                    <a:pt x="120" y="13154"/>
                    <a:pt x="167" y="13427"/>
                  </a:cubicBezTo>
                  <a:cubicBezTo>
                    <a:pt x="393" y="14666"/>
                    <a:pt x="822" y="15856"/>
                    <a:pt x="1441" y="16940"/>
                  </a:cubicBezTo>
                  <a:cubicBezTo>
                    <a:pt x="1513" y="17095"/>
                    <a:pt x="1608" y="17237"/>
                    <a:pt x="1691" y="17368"/>
                  </a:cubicBezTo>
                  <a:cubicBezTo>
                    <a:pt x="2108" y="18047"/>
                    <a:pt x="2596" y="18678"/>
                    <a:pt x="3144" y="19250"/>
                  </a:cubicBezTo>
                  <a:cubicBezTo>
                    <a:pt x="4453" y="20595"/>
                    <a:pt x="6085" y="21607"/>
                    <a:pt x="7870" y="22190"/>
                  </a:cubicBezTo>
                  <a:cubicBezTo>
                    <a:pt x="9155" y="22631"/>
                    <a:pt x="10488" y="22850"/>
                    <a:pt x="11818" y="22850"/>
                  </a:cubicBezTo>
                  <a:cubicBezTo>
                    <a:pt x="13754" y="22850"/>
                    <a:pt x="15680" y="22387"/>
                    <a:pt x="17431" y="21476"/>
                  </a:cubicBezTo>
                  <a:lnTo>
                    <a:pt x="17431" y="21464"/>
                  </a:lnTo>
                  <a:cubicBezTo>
                    <a:pt x="20015" y="20131"/>
                    <a:pt x="22039" y="17916"/>
                    <a:pt x="23146" y="15225"/>
                  </a:cubicBezTo>
                  <a:cubicBezTo>
                    <a:pt x="24587" y="11808"/>
                    <a:pt x="24242" y="7641"/>
                    <a:pt x="22098" y="4617"/>
                  </a:cubicBezTo>
                  <a:cubicBezTo>
                    <a:pt x="20301" y="2105"/>
                    <a:pt x="17431" y="509"/>
                    <a:pt x="14407" y="104"/>
                  </a:cubicBezTo>
                  <a:cubicBezTo>
                    <a:pt x="13906" y="35"/>
                    <a:pt x="13402" y="1"/>
                    <a:pt x="12899" y="1"/>
                  </a:cubicBezTo>
                  <a:close/>
                </a:path>
              </a:pathLst>
            </a:custGeom>
            <a:solidFill>
              <a:schemeClr val="lt2"/>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3" name="Google Shape;913;p39"/>
            <p:cNvSpPr/>
            <p:nvPr/>
          </p:nvSpPr>
          <p:spPr>
            <a:xfrm>
              <a:off x="3836775" y="2804550"/>
              <a:ext cx="618250" cy="570225"/>
            </a:xfrm>
            <a:custGeom>
              <a:avLst/>
              <a:gdLst/>
              <a:ahLst/>
              <a:cxnLst/>
              <a:rect l="l" t="t" r="r" b="b"/>
              <a:pathLst>
                <a:path w="24730" h="22809" extrusionOk="0">
                  <a:moveTo>
                    <a:pt x="13039" y="1"/>
                  </a:moveTo>
                  <a:cubicBezTo>
                    <a:pt x="12342" y="1"/>
                    <a:pt x="11648" y="64"/>
                    <a:pt x="10966" y="195"/>
                  </a:cubicBezTo>
                  <a:cubicBezTo>
                    <a:pt x="8859" y="599"/>
                    <a:pt x="6811" y="1350"/>
                    <a:pt x="5037" y="2564"/>
                  </a:cubicBezTo>
                  <a:cubicBezTo>
                    <a:pt x="3263" y="3778"/>
                    <a:pt x="1787" y="5457"/>
                    <a:pt x="965" y="7434"/>
                  </a:cubicBezTo>
                  <a:cubicBezTo>
                    <a:pt x="536" y="8493"/>
                    <a:pt x="274" y="9612"/>
                    <a:pt x="203" y="10755"/>
                  </a:cubicBezTo>
                  <a:cubicBezTo>
                    <a:pt x="1" y="13899"/>
                    <a:pt x="1132" y="16971"/>
                    <a:pt x="3299" y="19257"/>
                  </a:cubicBezTo>
                  <a:cubicBezTo>
                    <a:pt x="5335" y="21352"/>
                    <a:pt x="8180" y="22602"/>
                    <a:pt x="11097" y="22781"/>
                  </a:cubicBezTo>
                  <a:cubicBezTo>
                    <a:pt x="11382" y="22799"/>
                    <a:pt x="11665" y="22808"/>
                    <a:pt x="11946" y="22808"/>
                  </a:cubicBezTo>
                  <a:cubicBezTo>
                    <a:pt x="16944" y="22808"/>
                    <a:pt x="21328" y="19933"/>
                    <a:pt x="23301" y="15232"/>
                  </a:cubicBezTo>
                  <a:cubicBezTo>
                    <a:pt x="24730" y="11803"/>
                    <a:pt x="24396" y="7648"/>
                    <a:pt x="22241" y="4624"/>
                  </a:cubicBezTo>
                  <a:cubicBezTo>
                    <a:pt x="20456" y="2100"/>
                    <a:pt x="17586" y="516"/>
                    <a:pt x="14562" y="99"/>
                  </a:cubicBezTo>
                  <a:cubicBezTo>
                    <a:pt x="14055" y="34"/>
                    <a:pt x="13546" y="1"/>
                    <a:pt x="130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4" name="Google Shape;914;p39"/>
            <p:cNvSpPr/>
            <p:nvPr/>
          </p:nvSpPr>
          <p:spPr>
            <a:xfrm>
              <a:off x="3922500" y="2815775"/>
              <a:ext cx="514375" cy="515525"/>
            </a:xfrm>
            <a:custGeom>
              <a:avLst/>
              <a:gdLst/>
              <a:ahLst/>
              <a:cxnLst/>
              <a:rect l="l" t="t" r="r" b="b"/>
              <a:pathLst>
                <a:path w="20575" h="20621" extrusionOk="0">
                  <a:moveTo>
                    <a:pt x="9965" y="1"/>
                  </a:moveTo>
                  <a:cubicBezTo>
                    <a:pt x="7804" y="1"/>
                    <a:pt x="5663" y="663"/>
                    <a:pt x="3942" y="2103"/>
                  </a:cubicBezTo>
                  <a:cubicBezTo>
                    <a:pt x="2715" y="3127"/>
                    <a:pt x="1882" y="4663"/>
                    <a:pt x="1382" y="6163"/>
                  </a:cubicBezTo>
                  <a:cubicBezTo>
                    <a:pt x="1" y="10271"/>
                    <a:pt x="894" y="15509"/>
                    <a:pt x="4406" y="18307"/>
                  </a:cubicBezTo>
                  <a:cubicBezTo>
                    <a:pt x="6311" y="19831"/>
                    <a:pt x="8835" y="20558"/>
                    <a:pt x="11240" y="20617"/>
                  </a:cubicBezTo>
                  <a:cubicBezTo>
                    <a:pt x="11311" y="20619"/>
                    <a:pt x="11381" y="20620"/>
                    <a:pt x="11450" y="20620"/>
                  </a:cubicBezTo>
                  <a:cubicBezTo>
                    <a:pt x="14446" y="20620"/>
                    <a:pt x="16805" y="18885"/>
                    <a:pt x="18562" y="16605"/>
                  </a:cubicBezTo>
                  <a:cubicBezTo>
                    <a:pt x="19170" y="15807"/>
                    <a:pt x="19634" y="14914"/>
                    <a:pt x="19932" y="13962"/>
                  </a:cubicBezTo>
                  <a:cubicBezTo>
                    <a:pt x="20194" y="13188"/>
                    <a:pt x="20348" y="12390"/>
                    <a:pt x="20408" y="11569"/>
                  </a:cubicBezTo>
                  <a:cubicBezTo>
                    <a:pt x="20575" y="8711"/>
                    <a:pt x="20015" y="5830"/>
                    <a:pt x="18086" y="3615"/>
                  </a:cubicBezTo>
                  <a:cubicBezTo>
                    <a:pt x="16082" y="1312"/>
                    <a:pt x="13004" y="1"/>
                    <a:pt x="99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5" name="Google Shape;915;p39"/>
            <p:cNvSpPr/>
            <p:nvPr/>
          </p:nvSpPr>
          <p:spPr>
            <a:xfrm>
              <a:off x="3921600" y="2812650"/>
              <a:ext cx="519150" cy="521550"/>
            </a:xfrm>
            <a:custGeom>
              <a:avLst/>
              <a:gdLst/>
              <a:ahLst/>
              <a:cxnLst/>
              <a:rect l="l" t="t" r="r" b="b"/>
              <a:pathLst>
                <a:path w="20766" h="20862" extrusionOk="0">
                  <a:moveTo>
                    <a:pt x="10038" y="264"/>
                  </a:moveTo>
                  <a:cubicBezTo>
                    <a:pt x="12979" y="264"/>
                    <a:pt x="15991" y="1490"/>
                    <a:pt x="18015" y="3812"/>
                  </a:cubicBezTo>
                  <a:cubicBezTo>
                    <a:pt x="19730" y="5788"/>
                    <a:pt x="20503" y="8431"/>
                    <a:pt x="20313" y="11682"/>
                  </a:cubicBezTo>
                  <a:cubicBezTo>
                    <a:pt x="20253" y="12491"/>
                    <a:pt x="20099" y="13289"/>
                    <a:pt x="19849" y="14051"/>
                  </a:cubicBezTo>
                  <a:cubicBezTo>
                    <a:pt x="19551" y="14992"/>
                    <a:pt x="19087" y="15861"/>
                    <a:pt x="18491" y="16647"/>
                  </a:cubicBezTo>
                  <a:cubicBezTo>
                    <a:pt x="16494" y="19247"/>
                    <a:pt x="14078" y="20614"/>
                    <a:pt x="11475" y="20614"/>
                  </a:cubicBezTo>
                  <a:cubicBezTo>
                    <a:pt x="11409" y="20614"/>
                    <a:pt x="11343" y="20613"/>
                    <a:pt x="11276" y="20611"/>
                  </a:cubicBezTo>
                  <a:cubicBezTo>
                    <a:pt x="8669" y="20540"/>
                    <a:pt x="6264" y="19730"/>
                    <a:pt x="4513" y="18337"/>
                  </a:cubicBezTo>
                  <a:cubicBezTo>
                    <a:pt x="882" y="15444"/>
                    <a:pt x="263" y="10098"/>
                    <a:pt x="1525" y="6312"/>
                  </a:cubicBezTo>
                  <a:cubicBezTo>
                    <a:pt x="1942" y="5121"/>
                    <a:pt x="2704" y="3454"/>
                    <a:pt x="4061" y="2323"/>
                  </a:cubicBezTo>
                  <a:cubicBezTo>
                    <a:pt x="5716" y="930"/>
                    <a:pt x="7859" y="264"/>
                    <a:pt x="10038" y="264"/>
                  </a:cubicBezTo>
                  <a:close/>
                  <a:moveTo>
                    <a:pt x="9984" y="1"/>
                  </a:moveTo>
                  <a:cubicBezTo>
                    <a:pt x="7694" y="1"/>
                    <a:pt x="5569" y="737"/>
                    <a:pt x="3894" y="2133"/>
                  </a:cubicBezTo>
                  <a:cubicBezTo>
                    <a:pt x="2489" y="3300"/>
                    <a:pt x="1715" y="5014"/>
                    <a:pt x="1299" y="6240"/>
                  </a:cubicBezTo>
                  <a:cubicBezTo>
                    <a:pt x="1" y="10098"/>
                    <a:pt x="644" y="15563"/>
                    <a:pt x="4370" y="18528"/>
                  </a:cubicBezTo>
                  <a:cubicBezTo>
                    <a:pt x="6156" y="19968"/>
                    <a:pt x="8621" y="20790"/>
                    <a:pt x="11276" y="20861"/>
                  </a:cubicBezTo>
                  <a:lnTo>
                    <a:pt x="11478" y="20861"/>
                  </a:lnTo>
                  <a:cubicBezTo>
                    <a:pt x="14169" y="20861"/>
                    <a:pt x="16658" y="19468"/>
                    <a:pt x="18706" y="16801"/>
                  </a:cubicBezTo>
                  <a:cubicBezTo>
                    <a:pt x="19313" y="16004"/>
                    <a:pt x="19789" y="15099"/>
                    <a:pt x="20099" y="14134"/>
                  </a:cubicBezTo>
                  <a:cubicBezTo>
                    <a:pt x="20361" y="13348"/>
                    <a:pt x="20515" y="12527"/>
                    <a:pt x="20575" y="11705"/>
                  </a:cubicBezTo>
                  <a:cubicBezTo>
                    <a:pt x="20765" y="8384"/>
                    <a:pt x="19980" y="5669"/>
                    <a:pt x="18217" y="3657"/>
                  </a:cubicBezTo>
                  <a:cubicBezTo>
                    <a:pt x="16527" y="1716"/>
                    <a:pt x="14015" y="406"/>
                    <a:pt x="11336" y="85"/>
                  </a:cubicBezTo>
                  <a:cubicBezTo>
                    <a:pt x="10880" y="29"/>
                    <a:pt x="10429" y="1"/>
                    <a:pt x="99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6" name="Google Shape;916;p39"/>
            <p:cNvSpPr/>
            <p:nvPr/>
          </p:nvSpPr>
          <p:spPr>
            <a:xfrm>
              <a:off x="3967450" y="2831750"/>
              <a:ext cx="448900" cy="473500"/>
            </a:xfrm>
            <a:custGeom>
              <a:avLst/>
              <a:gdLst/>
              <a:ahLst/>
              <a:cxnLst/>
              <a:rect l="l" t="t" r="r" b="b"/>
              <a:pathLst>
                <a:path w="17956" h="18940" extrusionOk="0">
                  <a:moveTo>
                    <a:pt x="8649" y="0"/>
                  </a:moveTo>
                  <a:cubicBezTo>
                    <a:pt x="8092" y="0"/>
                    <a:pt x="7535" y="64"/>
                    <a:pt x="6989" y="190"/>
                  </a:cubicBezTo>
                  <a:cubicBezTo>
                    <a:pt x="6763" y="238"/>
                    <a:pt x="6549" y="321"/>
                    <a:pt x="6358" y="452"/>
                  </a:cubicBezTo>
                  <a:cubicBezTo>
                    <a:pt x="6168" y="595"/>
                    <a:pt x="6073" y="833"/>
                    <a:pt x="6108" y="1059"/>
                  </a:cubicBezTo>
                  <a:cubicBezTo>
                    <a:pt x="5988" y="852"/>
                    <a:pt x="5759" y="735"/>
                    <a:pt x="5529" y="735"/>
                  </a:cubicBezTo>
                  <a:cubicBezTo>
                    <a:pt x="5508" y="735"/>
                    <a:pt x="5486" y="736"/>
                    <a:pt x="5465" y="738"/>
                  </a:cubicBezTo>
                  <a:cubicBezTo>
                    <a:pt x="5203" y="774"/>
                    <a:pt x="4965" y="869"/>
                    <a:pt x="4751" y="1012"/>
                  </a:cubicBezTo>
                  <a:cubicBezTo>
                    <a:pt x="3965" y="1464"/>
                    <a:pt x="3239" y="2012"/>
                    <a:pt x="2584" y="2643"/>
                  </a:cubicBezTo>
                  <a:cubicBezTo>
                    <a:pt x="2346" y="2845"/>
                    <a:pt x="2155" y="3083"/>
                    <a:pt x="2024" y="3357"/>
                  </a:cubicBezTo>
                  <a:cubicBezTo>
                    <a:pt x="1894" y="3631"/>
                    <a:pt x="1917" y="3964"/>
                    <a:pt x="2096" y="4214"/>
                  </a:cubicBezTo>
                  <a:cubicBezTo>
                    <a:pt x="2063" y="4209"/>
                    <a:pt x="2030" y="4207"/>
                    <a:pt x="1997" y="4207"/>
                  </a:cubicBezTo>
                  <a:cubicBezTo>
                    <a:pt x="1656" y="4207"/>
                    <a:pt x="1349" y="4478"/>
                    <a:pt x="1132" y="4750"/>
                  </a:cubicBezTo>
                  <a:cubicBezTo>
                    <a:pt x="643" y="5393"/>
                    <a:pt x="548" y="6060"/>
                    <a:pt x="381" y="6822"/>
                  </a:cubicBezTo>
                  <a:cubicBezTo>
                    <a:pt x="203" y="7608"/>
                    <a:pt x="155" y="8489"/>
                    <a:pt x="524" y="9227"/>
                  </a:cubicBezTo>
                  <a:cubicBezTo>
                    <a:pt x="0" y="10465"/>
                    <a:pt x="108" y="11882"/>
                    <a:pt x="810" y="13025"/>
                  </a:cubicBezTo>
                  <a:cubicBezTo>
                    <a:pt x="893" y="13156"/>
                    <a:pt x="989" y="13370"/>
                    <a:pt x="1108" y="13454"/>
                  </a:cubicBezTo>
                  <a:cubicBezTo>
                    <a:pt x="1167" y="13488"/>
                    <a:pt x="1440" y="13546"/>
                    <a:pt x="1617" y="13546"/>
                  </a:cubicBezTo>
                  <a:cubicBezTo>
                    <a:pt x="1687" y="13546"/>
                    <a:pt x="1742" y="13537"/>
                    <a:pt x="1763" y="13513"/>
                  </a:cubicBezTo>
                  <a:lnTo>
                    <a:pt x="1763" y="13513"/>
                  </a:lnTo>
                  <a:cubicBezTo>
                    <a:pt x="1584" y="13775"/>
                    <a:pt x="1524" y="14097"/>
                    <a:pt x="1596" y="14406"/>
                  </a:cubicBezTo>
                  <a:cubicBezTo>
                    <a:pt x="1870" y="15668"/>
                    <a:pt x="3298" y="17109"/>
                    <a:pt x="4620" y="17133"/>
                  </a:cubicBezTo>
                  <a:cubicBezTo>
                    <a:pt x="4596" y="17526"/>
                    <a:pt x="4989" y="17799"/>
                    <a:pt x="5346" y="17978"/>
                  </a:cubicBezTo>
                  <a:cubicBezTo>
                    <a:pt x="5763" y="18180"/>
                    <a:pt x="6204" y="18347"/>
                    <a:pt x="6656" y="18490"/>
                  </a:cubicBezTo>
                  <a:cubicBezTo>
                    <a:pt x="6932" y="18577"/>
                    <a:pt x="7243" y="18640"/>
                    <a:pt x="7539" y="18640"/>
                  </a:cubicBezTo>
                  <a:cubicBezTo>
                    <a:pt x="7933" y="18640"/>
                    <a:pt x="8301" y="18529"/>
                    <a:pt x="8525" y="18217"/>
                  </a:cubicBezTo>
                  <a:lnTo>
                    <a:pt x="8525" y="18217"/>
                  </a:lnTo>
                  <a:cubicBezTo>
                    <a:pt x="8372" y="18431"/>
                    <a:pt x="9168" y="18859"/>
                    <a:pt x="9287" y="18883"/>
                  </a:cubicBezTo>
                  <a:cubicBezTo>
                    <a:pt x="9455" y="18926"/>
                    <a:pt x="9627" y="18940"/>
                    <a:pt x="9799" y="18940"/>
                  </a:cubicBezTo>
                  <a:cubicBezTo>
                    <a:pt x="10008" y="18940"/>
                    <a:pt x="10217" y="18920"/>
                    <a:pt x="10418" y="18907"/>
                  </a:cubicBezTo>
                  <a:cubicBezTo>
                    <a:pt x="10495" y="18902"/>
                    <a:pt x="10573" y="18901"/>
                    <a:pt x="10650" y="18901"/>
                  </a:cubicBezTo>
                  <a:cubicBezTo>
                    <a:pt x="10735" y="18901"/>
                    <a:pt x="10820" y="18903"/>
                    <a:pt x="10904" y="18903"/>
                  </a:cubicBezTo>
                  <a:cubicBezTo>
                    <a:pt x="11161" y="18903"/>
                    <a:pt x="11416" y="18890"/>
                    <a:pt x="11657" y="18788"/>
                  </a:cubicBezTo>
                  <a:cubicBezTo>
                    <a:pt x="11966" y="18669"/>
                    <a:pt x="12181" y="18395"/>
                    <a:pt x="12252" y="18085"/>
                  </a:cubicBezTo>
                  <a:cubicBezTo>
                    <a:pt x="12390" y="18287"/>
                    <a:pt x="12612" y="18412"/>
                    <a:pt x="12853" y="18412"/>
                  </a:cubicBezTo>
                  <a:cubicBezTo>
                    <a:pt x="12883" y="18412"/>
                    <a:pt x="12912" y="18411"/>
                    <a:pt x="12943" y="18407"/>
                  </a:cubicBezTo>
                  <a:cubicBezTo>
                    <a:pt x="13216" y="18371"/>
                    <a:pt x="13466" y="18276"/>
                    <a:pt x="13705" y="18133"/>
                  </a:cubicBezTo>
                  <a:cubicBezTo>
                    <a:pt x="14062" y="17930"/>
                    <a:pt x="14395" y="17704"/>
                    <a:pt x="14728" y="17454"/>
                  </a:cubicBezTo>
                  <a:cubicBezTo>
                    <a:pt x="15026" y="17228"/>
                    <a:pt x="15288" y="16966"/>
                    <a:pt x="15502" y="16656"/>
                  </a:cubicBezTo>
                  <a:cubicBezTo>
                    <a:pt x="15705" y="16347"/>
                    <a:pt x="15788" y="15966"/>
                    <a:pt x="15717" y="15597"/>
                  </a:cubicBezTo>
                  <a:lnTo>
                    <a:pt x="15717" y="15597"/>
                  </a:lnTo>
                  <a:cubicBezTo>
                    <a:pt x="15771" y="15648"/>
                    <a:pt x="15836" y="15670"/>
                    <a:pt x="15904" y="15670"/>
                  </a:cubicBezTo>
                  <a:cubicBezTo>
                    <a:pt x="16088" y="15670"/>
                    <a:pt x="16301" y="15512"/>
                    <a:pt x="16431" y="15347"/>
                  </a:cubicBezTo>
                  <a:cubicBezTo>
                    <a:pt x="16788" y="14894"/>
                    <a:pt x="17074" y="14406"/>
                    <a:pt x="17288" y="13870"/>
                  </a:cubicBezTo>
                  <a:cubicBezTo>
                    <a:pt x="17384" y="13656"/>
                    <a:pt x="17467" y="13430"/>
                    <a:pt x="17562" y="13204"/>
                  </a:cubicBezTo>
                  <a:cubicBezTo>
                    <a:pt x="17669" y="12930"/>
                    <a:pt x="17717" y="12632"/>
                    <a:pt x="17705" y="12334"/>
                  </a:cubicBezTo>
                  <a:cubicBezTo>
                    <a:pt x="17705" y="12025"/>
                    <a:pt x="17538" y="11751"/>
                    <a:pt x="17276" y="11584"/>
                  </a:cubicBezTo>
                  <a:cubicBezTo>
                    <a:pt x="17634" y="11561"/>
                    <a:pt x="17788" y="11144"/>
                    <a:pt x="17836" y="10799"/>
                  </a:cubicBezTo>
                  <a:cubicBezTo>
                    <a:pt x="17919" y="10156"/>
                    <a:pt x="17955" y="9501"/>
                    <a:pt x="17919" y="8858"/>
                  </a:cubicBezTo>
                  <a:cubicBezTo>
                    <a:pt x="17919" y="8584"/>
                    <a:pt x="17860" y="8310"/>
                    <a:pt x="17765" y="8060"/>
                  </a:cubicBezTo>
                  <a:cubicBezTo>
                    <a:pt x="17645" y="7810"/>
                    <a:pt x="17407" y="7620"/>
                    <a:pt x="17134" y="7584"/>
                  </a:cubicBezTo>
                  <a:cubicBezTo>
                    <a:pt x="17419" y="7477"/>
                    <a:pt x="17455" y="7084"/>
                    <a:pt x="17395" y="6774"/>
                  </a:cubicBezTo>
                  <a:cubicBezTo>
                    <a:pt x="17205" y="5607"/>
                    <a:pt x="16681" y="4679"/>
                    <a:pt x="15967" y="3762"/>
                  </a:cubicBezTo>
                  <a:cubicBezTo>
                    <a:pt x="15824" y="3571"/>
                    <a:pt x="15657" y="3405"/>
                    <a:pt x="15455" y="3286"/>
                  </a:cubicBezTo>
                  <a:cubicBezTo>
                    <a:pt x="15363" y="3232"/>
                    <a:pt x="15258" y="3205"/>
                    <a:pt x="15154" y="3205"/>
                  </a:cubicBezTo>
                  <a:cubicBezTo>
                    <a:pt x="15029" y="3205"/>
                    <a:pt x="14904" y="3244"/>
                    <a:pt x="14800" y="3321"/>
                  </a:cubicBezTo>
                  <a:cubicBezTo>
                    <a:pt x="14871" y="3131"/>
                    <a:pt x="14895" y="2940"/>
                    <a:pt x="14871" y="2738"/>
                  </a:cubicBezTo>
                  <a:cubicBezTo>
                    <a:pt x="14788" y="2298"/>
                    <a:pt x="14300" y="2059"/>
                    <a:pt x="13978" y="1821"/>
                  </a:cubicBezTo>
                  <a:cubicBezTo>
                    <a:pt x="13609" y="1559"/>
                    <a:pt x="13204" y="1369"/>
                    <a:pt x="12835" y="1131"/>
                  </a:cubicBezTo>
                  <a:cubicBezTo>
                    <a:pt x="12490" y="904"/>
                    <a:pt x="12192" y="654"/>
                    <a:pt x="11776" y="559"/>
                  </a:cubicBezTo>
                  <a:cubicBezTo>
                    <a:pt x="11687" y="535"/>
                    <a:pt x="11597" y="523"/>
                    <a:pt x="11508" y="523"/>
                  </a:cubicBezTo>
                  <a:cubicBezTo>
                    <a:pt x="11248" y="523"/>
                    <a:pt x="10994" y="623"/>
                    <a:pt x="10799" y="809"/>
                  </a:cubicBezTo>
                  <a:cubicBezTo>
                    <a:pt x="10799" y="607"/>
                    <a:pt x="10692" y="416"/>
                    <a:pt x="10526" y="309"/>
                  </a:cubicBezTo>
                  <a:cubicBezTo>
                    <a:pt x="10347" y="214"/>
                    <a:pt x="10156" y="142"/>
                    <a:pt x="9966" y="119"/>
                  </a:cubicBezTo>
                  <a:cubicBezTo>
                    <a:pt x="9530" y="40"/>
                    <a:pt x="9089" y="0"/>
                    <a:pt x="8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7" name="Google Shape;917;p39"/>
            <p:cNvSpPr/>
            <p:nvPr/>
          </p:nvSpPr>
          <p:spPr>
            <a:xfrm>
              <a:off x="4119850" y="2847500"/>
              <a:ext cx="118500" cy="258700"/>
            </a:xfrm>
            <a:custGeom>
              <a:avLst/>
              <a:gdLst/>
              <a:ahLst/>
              <a:cxnLst/>
              <a:rect l="l" t="t" r="r" b="b"/>
              <a:pathLst>
                <a:path w="4740" h="10348" extrusionOk="0">
                  <a:moveTo>
                    <a:pt x="4739" y="1"/>
                  </a:moveTo>
                  <a:lnTo>
                    <a:pt x="4739" y="1"/>
                  </a:lnTo>
                  <a:cubicBezTo>
                    <a:pt x="4584" y="775"/>
                    <a:pt x="4441" y="1548"/>
                    <a:pt x="4322" y="2322"/>
                  </a:cubicBezTo>
                  <a:cubicBezTo>
                    <a:pt x="4191" y="3096"/>
                    <a:pt x="4072" y="3870"/>
                    <a:pt x="3953" y="4644"/>
                  </a:cubicBezTo>
                  <a:cubicBezTo>
                    <a:pt x="3822" y="5418"/>
                    <a:pt x="3727" y="6192"/>
                    <a:pt x="3608" y="6978"/>
                  </a:cubicBezTo>
                  <a:lnTo>
                    <a:pt x="3423" y="8367"/>
                  </a:lnTo>
                  <a:lnTo>
                    <a:pt x="2882" y="7025"/>
                  </a:lnTo>
                  <a:cubicBezTo>
                    <a:pt x="2572" y="6287"/>
                    <a:pt x="2275" y="5549"/>
                    <a:pt x="1953" y="4811"/>
                  </a:cubicBezTo>
                  <a:cubicBezTo>
                    <a:pt x="1643" y="4073"/>
                    <a:pt x="1334" y="3346"/>
                    <a:pt x="1001" y="2608"/>
                  </a:cubicBezTo>
                  <a:cubicBezTo>
                    <a:pt x="679" y="1882"/>
                    <a:pt x="346" y="1156"/>
                    <a:pt x="0" y="429"/>
                  </a:cubicBezTo>
                  <a:lnTo>
                    <a:pt x="0" y="429"/>
                  </a:lnTo>
                  <a:cubicBezTo>
                    <a:pt x="250" y="1191"/>
                    <a:pt x="500" y="1953"/>
                    <a:pt x="774" y="2703"/>
                  </a:cubicBezTo>
                  <a:cubicBezTo>
                    <a:pt x="1036" y="3453"/>
                    <a:pt x="1310" y="4204"/>
                    <a:pt x="1584" y="4954"/>
                  </a:cubicBezTo>
                  <a:cubicBezTo>
                    <a:pt x="1858" y="5704"/>
                    <a:pt x="2155" y="6454"/>
                    <a:pt x="2441" y="7192"/>
                  </a:cubicBezTo>
                  <a:lnTo>
                    <a:pt x="3310" y="9430"/>
                  </a:lnTo>
                  <a:lnTo>
                    <a:pt x="3679" y="10347"/>
                  </a:lnTo>
                  <a:lnTo>
                    <a:pt x="3787" y="9371"/>
                  </a:lnTo>
                  <a:lnTo>
                    <a:pt x="4072" y="7037"/>
                  </a:lnTo>
                  <a:cubicBezTo>
                    <a:pt x="4156" y="6251"/>
                    <a:pt x="4251" y="5478"/>
                    <a:pt x="4334" y="4692"/>
                  </a:cubicBezTo>
                  <a:cubicBezTo>
                    <a:pt x="4406" y="3918"/>
                    <a:pt x="4489" y="3132"/>
                    <a:pt x="4561" y="2358"/>
                  </a:cubicBezTo>
                  <a:cubicBezTo>
                    <a:pt x="4620" y="1572"/>
                    <a:pt x="4691" y="786"/>
                    <a:pt x="4739" y="1"/>
                  </a:cubicBezTo>
                  <a:close/>
                </a:path>
              </a:pathLst>
            </a:custGeom>
            <a:solidFill>
              <a:srgbClr val="D4400D">
                <a:alpha val="6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8" name="Google Shape;918;p39"/>
            <p:cNvSpPr/>
            <p:nvPr/>
          </p:nvSpPr>
          <p:spPr>
            <a:xfrm>
              <a:off x="4191575" y="2910300"/>
              <a:ext cx="206900" cy="183100"/>
            </a:xfrm>
            <a:custGeom>
              <a:avLst/>
              <a:gdLst/>
              <a:ahLst/>
              <a:cxnLst/>
              <a:rect l="l" t="t" r="r" b="b"/>
              <a:pathLst>
                <a:path w="8276" h="7324" extrusionOk="0">
                  <a:moveTo>
                    <a:pt x="5954" y="1"/>
                  </a:moveTo>
                  <a:cubicBezTo>
                    <a:pt x="5466" y="525"/>
                    <a:pt x="4990" y="1084"/>
                    <a:pt x="4537" y="1632"/>
                  </a:cubicBezTo>
                  <a:cubicBezTo>
                    <a:pt x="4073" y="2192"/>
                    <a:pt x="3608" y="2739"/>
                    <a:pt x="3156" y="3299"/>
                  </a:cubicBezTo>
                  <a:cubicBezTo>
                    <a:pt x="2704" y="3858"/>
                    <a:pt x="2251" y="4418"/>
                    <a:pt x="1811" y="4978"/>
                  </a:cubicBezTo>
                  <a:cubicBezTo>
                    <a:pt x="1370" y="5549"/>
                    <a:pt x="918" y="6109"/>
                    <a:pt x="489" y="6680"/>
                  </a:cubicBezTo>
                  <a:lnTo>
                    <a:pt x="1" y="7323"/>
                  </a:lnTo>
                  <a:lnTo>
                    <a:pt x="763" y="7073"/>
                  </a:lnTo>
                  <a:cubicBezTo>
                    <a:pt x="1394" y="6859"/>
                    <a:pt x="2025" y="6645"/>
                    <a:pt x="2656" y="6442"/>
                  </a:cubicBezTo>
                  <a:cubicBezTo>
                    <a:pt x="3287" y="6228"/>
                    <a:pt x="3918" y="6002"/>
                    <a:pt x="4537" y="5787"/>
                  </a:cubicBezTo>
                  <a:cubicBezTo>
                    <a:pt x="5168" y="5561"/>
                    <a:pt x="5799" y="5335"/>
                    <a:pt x="6418" y="5097"/>
                  </a:cubicBezTo>
                  <a:cubicBezTo>
                    <a:pt x="7037" y="4859"/>
                    <a:pt x="7668" y="4632"/>
                    <a:pt x="8276" y="4370"/>
                  </a:cubicBezTo>
                  <a:lnTo>
                    <a:pt x="8276" y="4370"/>
                  </a:lnTo>
                  <a:cubicBezTo>
                    <a:pt x="7633" y="4525"/>
                    <a:pt x="6990" y="4692"/>
                    <a:pt x="6347" y="4871"/>
                  </a:cubicBezTo>
                  <a:cubicBezTo>
                    <a:pt x="5704" y="5049"/>
                    <a:pt x="5061" y="5240"/>
                    <a:pt x="4418" y="5418"/>
                  </a:cubicBezTo>
                  <a:cubicBezTo>
                    <a:pt x="3787" y="5609"/>
                    <a:pt x="3144" y="5811"/>
                    <a:pt x="2513" y="6002"/>
                  </a:cubicBezTo>
                  <a:cubicBezTo>
                    <a:pt x="2128" y="6109"/>
                    <a:pt x="1746" y="6229"/>
                    <a:pt x="1367" y="6351"/>
                  </a:cubicBezTo>
                  <a:lnTo>
                    <a:pt x="1367" y="6351"/>
                  </a:lnTo>
                  <a:cubicBezTo>
                    <a:pt x="1644" y="5992"/>
                    <a:pt x="1920" y="5632"/>
                    <a:pt x="2192" y="5263"/>
                  </a:cubicBezTo>
                  <a:cubicBezTo>
                    <a:pt x="2620" y="4692"/>
                    <a:pt x="3049" y="4120"/>
                    <a:pt x="3477" y="3537"/>
                  </a:cubicBezTo>
                  <a:cubicBezTo>
                    <a:pt x="3894" y="2954"/>
                    <a:pt x="4323" y="2382"/>
                    <a:pt x="4728" y="1787"/>
                  </a:cubicBezTo>
                  <a:cubicBezTo>
                    <a:pt x="5144" y="1191"/>
                    <a:pt x="5549" y="596"/>
                    <a:pt x="5954" y="1"/>
                  </a:cubicBezTo>
                  <a:close/>
                </a:path>
              </a:pathLst>
            </a:custGeom>
            <a:solidFill>
              <a:srgbClr val="D4400D">
                <a:alpha val="6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9" name="Google Shape;919;p39"/>
            <p:cNvSpPr/>
            <p:nvPr/>
          </p:nvSpPr>
          <p:spPr>
            <a:xfrm>
              <a:off x="4187725" y="3069850"/>
              <a:ext cx="214925" cy="151525"/>
            </a:xfrm>
            <a:custGeom>
              <a:avLst/>
              <a:gdLst/>
              <a:ahLst/>
              <a:cxnLst/>
              <a:rect l="l" t="t" r="r" b="b"/>
              <a:pathLst>
                <a:path w="8597" h="6061" extrusionOk="0">
                  <a:moveTo>
                    <a:pt x="0" y="1"/>
                  </a:moveTo>
                  <a:lnTo>
                    <a:pt x="679" y="620"/>
                  </a:lnTo>
                  <a:lnTo>
                    <a:pt x="2203" y="2025"/>
                  </a:lnTo>
                  <a:cubicBezTo>
                    <a:pt x="2715" y="2477"/>
                    <a:pt x="3227" y="2941"/>
                    <a:pt x="3739" y="3394"/>
                  </a:cubicBezTo>
                  <a:cubicBezTo>
                    <a:pt x="4262" y="3858"/>
                    <a:pt x="4786" y="4311"/>
                    <a:pt x="5310" y="4751"/>
                  </a:cubicBezTo>
                  <a:cubicBezTo>
                    <a:pt x="5834" y="5192"/>
                    <a:pt x="6370" y="5632"/>
                    <a:pt x="6906" y="6061"/>
                  </a:cubicBezTo>
                  <a:cubicBezTo>
                    <a:pt x="6441" y="5549"/>
                    <a:pt x="5965" y="5061"/>
                    <a:pt x="5477" y="4573"/>
                  </a:cubicBezTo>
                  <a:cubicBezTo>
                    <a:pt x="4989" y="4073"/>
                    <a:pt x="4501" y="3596"/>
                    <a:pt x="4012" y="3108"/>
                  </a:cubicBezTo>
                  <a:cubicBezTo>
                    <a:pt x="3524" y="2620"/>
                    <a:pt x="3024" y="2156"/>
                    <a:pt x="2524" y="1667"/>
                  </a:cubicBezTo>
                  <a:lnTo>
                    <a:pt x="1655" y="860"/>
                  </a:lnTo>
                  <a:lnTo>
                    <a:pt x="1655" y="860"/>
                  </a:lnTo>
                  <a:cubicBezTo>
                    <a:pt x="2012" y="936"/>
                    <a:pt x="2371" y="1012"/>
                    <a:pt x="2727" y="1084"/>
                  </a:cubicBezTo>
                  <a:cubicBezTo>
                    <a:pt x="3381" y="1203"/>
                    <a:pt x="4024" y="1322"/>
                    <a:pt x="4679" y="1453"/>
                  </a:cubicBezTo>
                  <a:cubicBezTo>
                    <a:pt x="5322" y="1572"/>
                    <a:pt x="5977" y="1679"/>
                    <a:pt x="6632" y="1787"/>
                  </a:cubicBezTo>
                  <a:cubicBezTo>
                    <a:pt x="7287" y="1894"/>
                    <a:pt x="7942" y="2001"/>
                    <a:pt x="8596" y="2084"/>
                  </a:cubicBezTo>
                  <a:cubicBezTo>
                    <a:pt x="7965" y="1894"/>
                    <a:pt x="7322" y="1715"/>
                    <a:pt x="6679" y="1548"/>
                  </a:cubicBezTo>
                  <a:cubicBezTo>
                    <a:pt x="6048" y="1382"/>
                    <a:pt x="5405" y="1215"/>
                    <a:pt x="4763" y="1072"/>
                  </a:cubicBezTo>
                  <a:cubicBezTo>
                    <a:pt x="4120" y="917"/>
                    <a:pt x="3465" y="774"/>
                    <a:pt x="2822" y="620"/>
                  </a:cubicBezTo>
                  <a:cubicBezTo>
                    <a:pt x="2179" y="477"/>
                    <a:pt x="1536" y="334"/>
                    <a:pt x="893" y="191"/>
                  </a:cubicBezTo>
                  <a:lnTo>
                    <a:pt x="0" y="1"/>
                  </a:lnTo>
                  <a:close/>
                </a:path>
              </a:pathLst>
            </a:custGeom>
            <a:solidFill>
              <a:srgbClr val="D4400D">
                <a:alpha val="6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0" name="Google Shape;920;p39"/>
            <p:cNvSpPr/>
            <p:nvPr/>
          </p:nvSpPr>
          <p:spPr>
            <a:xfrm>
              <a:off x="4180575" y="3051700"/>
              <a:ext cx="93175" cy="239050"/>
            </a:xfrm>
            <a:custGeom>
              <a:avLst/>
              <a:gdLst/>
              <a:ahLst/>
              <a:cxnLst/>
              <a:rect l="l" t="t" r="r" b="b"/>
              <a:pathLst>
                <a:path w="3727" h="9562" extrusionOk="0">
                  <a:moveTo>
                    <a:pt x="1024" y="0"/>
                  </a:moveTo>
                  <a:lnTo>
                    <a:pt x="869" y="1131"/>
                  </a:lnTo>
                  <a:lnTo>
                    <a:pt x="608" y="3227"/>
                  </a:lnTo>
                  <a:cubicBezTo>
                    <a:pt x="524" y="3929"/>
                    <a:pt x="441" y="4632"/>
                    <a:pt x="369" y="5334"/>
                  </a:cubicBezTo>
                  <a:cubicBezTo>
                    <a:pt x="286" y="6037"/>
                    <a:pt x="215" y="6739"/>
                    <a:pt x="155" y="7442"/>
                  </a:cubicBezTo>
                  <a:cubicBezTo>
                    <a:pt x="96" y="8144"/>
                    <a:pt x="36" y="8859"/>
                    <a:pt x="0" y="9561"/>
                  </a:cubicBezTo>
                  <a:cubicBezTo>
                    <a:pt x="143" y="8870"/>
                    <a:pt x="274" y="8168"/>
                    <a:pt x="405" y="7477"/>
                  </a:cubicBezTo>
                  <a:cubicBezTo>
                    <a:pt x="524" y="6787"/>
                    <a:pt x="631" y="6096"/>
                    <a:pt x="750" y="5394"/>
                  </a:cubicBezTo>
                  <a:cubicBezTo>
                    <a:pt x="869" y="4703"/>
                    <a:pt x="965" y="4001"/>
                    <a:pt x="1072" y="3298"/>
                  </a:cubicBezTo>
                  <a:lnTo>
                    <a:pt x="1218" y="2272"/>
                  </a:lnTo>
                  <a:lnTo>
                    <a:pt x="1548" y="3275"/>
                  </a:lnTo>
                  <a:cubicBezTo>
                    <a:pt x="1786" y="3941"/>
                    <a:pt x="2012" y="4620"/>
                    <a:pt x="2239" y="5287"/>
                  </a:cubicBezTo>
                  <a:cubicBezTo>
                    <a:pt x="2477" y="5953"/>
                    <a:pt x="2715" y="6620"/>
                    <a:pt x="2965" y="7287"/>
                  </a:cubicBezTo>
                  <a:cubicBezTo>
                    <a:pt x="3215" y="7954"/>
                    <a:pt x="3453" y="8620"/>
                    <a:pt x="3727" y="9287"/>
                  </a:cubicBezTo>
                  <a:cubicBezTo>
                    <a:pt x="3560" y="8585"/>
                    <a:pt x="3382" y="7894"/>
                    <a:pt x="3191" y="7204"/>
                  </a:cubicBezTo>
                  <a:cubicBezTo>
                    <a:pt x="3001" y="6525"/>
                    <a:pt x="2810" y="5846"/>
                    <a:pt x="2608" y="5156"/>
                  </a:cubicBezTo>
                  <a:cubicBezTo>
                    <a:pt x="2417" y="4477"/>
                    <a:pt x="2203" y="3798"/>
                    <a:pt x="2001" y="3120"/>
                  </a:cubicBezTo>
                  <a:lnTo>
                    <a:pt x="1358" y="1084"/>
                  </a:lnTo>
                  <a:lnTo>
                    <a:pt x="1024" y="0"/>
                  </a:lnTo>
                  <a:close/>
                </a:path>
              </a:pathLst>
            </a:custGeom>
            <a:solidFill>
              <a:srgbClr val="D4400D">
                <a:alpha val="6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1" name="Google Shape;921;p39"/>
            <p:cNvSpPr/>
            <p:nvPr/>
          </p:nvSpPr>
          <p:spPr>
            <a:xfrm>
              <a:off x="4006450" y="3065975"/>
              <a:ext cx="220575" cy="194100"/>
            </a:xfrm>
            <a:custGeom>
              <a:avLst/>
              <a:gdLst/>
              <a:ahLst/>
              <a:cxnLst/>
              <a:rect l="l" t="t" r="r" b="b"/>
              <a:pathLst>
                <a:path w="8823" h="7764" extrusionOk="0">
                  <a:moveTo>
                    <a:pt x="8823" y="1"/>
                  </a:moveTo>
                  <a:lnTo>
                    <a:pt x="7989" y="382"/>
                  </a:lnTo>
                  <a:lnTo>
                    <a:pt x="5977" y="1287"/>
                  </a:lnTo>
                  <a:cubicBezTo>
                    <a:pt x="5310" y="1596"/>
                    <a:pt x="4632" y="1894"/>
                    <a:pt x="3965" y="2215"/>
                  </a:cubicBezTo>
                  <a:cubicBezTo>
                    <a:pt x="3298" y="2525"/>
                    <a:pt x="2631" y="2846"/>
                    <a:pt x="1977" y="3168"/>
                  </a:cubicBezTo>
                  <a:cubicBezTo>
                    <a:pt x="1310" y="3501"/>
                    <a:pt x="655" y="3835"/>
                    <a:pt x="0" y="4180"/>
                  </a:cubicBezTo>
                  <a:cubicBezTo>
                    <a:pt x="703" y="3930"/>
                    <a:pt x="1393" y="3668"/>
                    <a:pt x="2072" y="3394"/>
                  </a:cubicBezTo>
                  <a:cubicBezTo>
                    <a:pt x="2762" y="3132"/>
                    <a:pt x="3441" y="2846"/>
                    <a:pt x="4120" y="2573"/>
                  </a:cubicBezTo>
                  <a:cubicBezTo>
                    <a:pt x="4810" y="2299"/>
                    <a:pt x="5489" y="2001"/>
                    <a:pt x="6168" y="1715"/>
                  </a:cubicBezTo>
                  <a:lnTo>
                    <a:pt x="7378" y="1178"/>
                  </a:lnTo>
                  <a:lnTo>
                    <a:pt x="7378" y="1178"/>
                  </a:lnTo>
                  <a:lnTo>
                    <a:pt x="6632" y="2251"/>
                  </a:lnTo>
                  <a:cubicBezTo>
                    <a:pt x="6227" y="2858"/>
                    <a:pt x="5822" y="3466"/>
                    <a:pt x="5417" y="4073"/>
                  </a:cubicBezTo>
                  <a:cubicBezTo>
                    <a:pt x="5001" y="4680"/>
                    <a:pt x="4608" y="5287"/>
                    <a:pt x="4215" y="5906"/>
                  </a:cubicBezTo>
                  <a:cubicBezTo>
                    <a:pt x="3822" y="6525"/>
                    <a:pt x="3429" y="7133"/>
                    <a:pt x="3060" y="7764"/>
                  </a:cubicBezTo>
                  <a:cubicBezTo>
                    <a:pt x="3524" y="7204"/>
                    <a:pt x="3977" y="6633"/>
                    <a:pt x="4417" y="6049"/>
                  </a:cubicBezTo>
                  <a:cubicBezTo>
                    <a:pt x="4858" y="5466"/>
                    <a:pt x="5287" y="4882"/>
                    <a:pt x="5727" y="4299"/>
                  </a:cubicBezTo>
                  <a:cubicBezTo>
                    <a:pt x="6168" y="3716"/>
                    <a:pt x="6596" y="3132"/>
                    <a:pt x="7025" y="2537"/>
                  </a:cubicBezTo>
                  <a:lnTo>
                    <a:pt x="8287" y="751"/>
                  </a:lnTo>
                  <a:lnTo>
                    <a:pt x="8823" y="1"/>
                  </a:lnTo>
                  <a:close/>
                </a:path>
              </a:pathLst>
            </a:custGeom>
            <a:solidFill>
              <a:srgbClr val="D4400D">
                <a:alpha val="6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2" name="Google Shape;922;p39"/>
            <p:cNvSpPr/>
            <p:nvPr/>
          </p:nvSpPr>
          <p:spPr>
            <a:xfrm>
              <a:off x="3980550" y="2937100"/>
              <a:ext cx="249750" cy="152425"/>
            </a:xfrm>
            <a:custGeom>
              <a:avLst/>
              <a:gdLst/>
              <a:ahLst/>
              <a:cxnLst/>
              <a:rect l="l" t="t" r="r" b="b"/>
              <a:pathLst>
                <a:path w="9990" h="6097" extrusionOk="0">
                  <a:moveTo>
                    <a:pt x="1560" y="0"/>
                  </a:moveTo>
                  <a:cubicBezTo>
                    <a:pt x="2155" y="524"/>
                    <a:pt x="2763" y="1036"/>
                    <a:pt x="3382" y="1536"/>
                  </a:cubicBezTo>
                  <a:cubicBezTo>
                    <a:pt x="3989" y="2036"/>
                    <a:pt x="4608" y="2536"/>
                    <a:pt x="5227" y="3037"/>
                  </a:cubicBezTo>
                  <a:cubicBezTo>
                    <a:pt x="5846" y="3537"/>
                    <a:pt x="6477" y="4013"/>
                    <a:pt x="7096" y="4501"/>
                  </a:cubicBezTo>
                  <a:lnTo>
                    <a:pt x="8300" y="5430"/>
                  </a:lnTo>
                  <a:lnTo>
                    <a:pt x="8300" y="5430"/>
                  </a:lnTo>
                  <a:cubicBezTo>
                    <a:pt x="7823" y="5384"/>
                    <a:pt x="7347" y="5340"/>
                    <a:pt x="6870" y="5311"/>
                  </a:cubicBezTo>
                  <a:cubicBezTo>
                    <a:pt x="6108" y="5251"/>
                    <a:pt x="5346" y="5192"/>
                    <a:pt x="4584" y="5144"/>
                  </a:cubicBezTo>
                  <a:cubicBezTo>
                    <a:pt x="3822" y="5084"/>
                    <a:pt x="3060" y="5049"/>
                    <a:pt x="2298" y="5013"/>
                  </a:cubicBezTo>
                  <a:cubicBezTo>
                    <a:pt x="1917" y="5001"/>
                    <a:pt x="1536" y="4977"/>
                    <a:pt x="1143" y="4977"/>
                  </a:cubicBezTo>
                  <a:lnTo>
                    <a:pt x="286" y="4977"/>
                  </a:lnTo>
                  <a:lnTo>
                    <a:pt x="143" y="4989"/>
                  </a:lnTo>
                  <a:cubicBezTo>
                    <a:pt x="84" y="4989"/>
                    <a:pt x="36" y="5001"/>
                    <a:pt x="0" y="5013"/>
                  </a:cubicBezTo>
                  <a:cubicBezTo>
                    <a:pt x="24" y="5007"/>
                    <a:pt x="48" y="5004"/>
                    <a:pt x="70" y="5004"/>
                  </a:cubicBezTo>
                  <a:cubicBezTo>
                    <a:pt x="93" y="5004"/>
                    <a:pt x="113" y="5007"/>
                    <a:pt x="131" y="5013"/>
                  </a:cubicBezTo>
                  <a:lnTo>
                    <a:pt x="286" y="5025"/>
                  </a:lnTo>
                  <a:lnTo>
                    <a:pt x="572" y="5049"/>
                  </a:lnTo>
                  <a:lnTo>
                    <a:pt x="1143" y="5120"/>
                  </a:lnTo>
                  <a:lnTo>
                    <a:pt x="2274" y="5251"/>
                  </a:lnTo>
                  <a:lnTo>
                    <a:pt x="4548" y="5525"/>
                  </a:lnTo>
                  <a:cubicBezTo>
                    <a:pt x="5310" y="5608"/>
                    <a:pt x="6072" y="5692"/>
                    <a:pt x="6823" y="5775"/>
                  </a:cubicBezTo>
                  <a:lnTo>
                    <a:pt x="9109" y="6001"/>
                  </a:lnTo>
                  <a:lnTo>
                    <a:pt x="9990" y="6096"/>
                  </a:lnTo>
                  <a:lnTo>
                    <a:pt x="9275" y="5561"/>
                  </a:lnTo>
                  <a:lnTo>
                    <a:pt x="7382" y="4132"/>
                  </a:lnTo>
                  <a:cubicBezTo>
                    <a:pt x="6739" y="3656"/>
                    <a:pt x="6108" y="3191"/>
                    <a:pt x="5465" y="2727"/>
                  </a:cubicBezTo>
                  <a:cubicBezTo>
                    <a:pt x="4822" y="2251"/>
                    <a:pt x="4179" y="1786"/>
                    <a:pt x="3525" y="1346"/>
                  </a:cubicBezTo>
                  <a:cubicBezTo>
                    <a:pt x="2882" y="893"/>
                    <a:pt x="2227" y="441"/>
                    <a:pt x="1560" y="0"/>
                  </a:cubicBezTo>
                  <a:close/>
                </a:path>
              </a:pathLst>
            </a:custGeom>
            <a:solidFill>
              <a:srgbClr val="D4400D">
                <a:alpha val="6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3" name="Google Shape;923;p39"/>
            <p:cNvSpPr/>
            <p:nvPr/>
          </p:nvSpPr>
          <p:spPr>
            <a:xfrm>
              <a:off x="4144550" y="3002275"/>
              <a:ext cx="144700" cy="154825"/>
            </a:xfrm>
            <a:custGeom>
              <a:avLst/>
              <a:gdLst/>
              <a:ahLst/>
              <a:cxnLst/>
              <a:rect l="l" t="t" r="r" b="b"/>
              <a:pathLst>
                <a:path w="5788" h="6193" extrusionOk="0">
                  <a:moveTo>
                    <a:pt x="3495" y="6144"/>
                  </a:moveTo>
                  <a:cubicBezTo>
                    <a:pt x="3497" y="6148"/>
                    <a:pt x="3499" y="6152"/>
                    <a:pt x="3501" y="6156"/>
                  </a:cubicBezTo>
                  <a:cubicBezTo>
                    <a:pt x="3499" y="6152"/>
                    <a:pt x="3497" y="6148"/>
                    <a:pt x="3495" y="6144"/>
                  </a:cubicBezTo>
                  <a:close/>
                  <a:moveTo>
                    <a:pt x="2894" y="1"/>
                  </a:moveTo>
                  <a:lnTo>
                    <a:pt x="2525" y="2108"/>
                  </a:lnTo>
                  <a:cubicBezTo>
                    <a:pt x="2239" y="1465"/>
                    <a:pt x="1834" y="882"/>
                    <a:pt x="1346" y="382"/>
                  </a:cubicBezTo>
                  <a:lnTo>
                    <a:pt x="1346" y="382"/>
                  </a:lnTo>
                  <a:cubicBezTo>
                    <a:pt x="1477" y="989"/>
                    <a:pt x="1668" y="1596"/>
                    <a:pt x="1906" y="2168"/>
                  </a:cubicBezTo>
                  <a:cubicBezTo>
                    <a:pt x="1727" y="1775"/>
                    <a:pt x="739" y="2025"/>
                    <a:pt x="453" y="1727"/>
                  </a:cubicBezTo>
                  <a:lnTo>
                    <a:pt x="453" y="1727"/>
                  </a:lnTo>
                  <a:cubicBezTo>
                    <a:pt x="798" y="2096"/>
                    <a:pt x="1203" y="2430"/>
                    <a:pt x="1632" y="2704"/>
                  </a:cubicBezTo>
                  <a:lnTo>
                    <a:pt x="1" y="2858"/>
                  </a:lnTo>
                  <a:cubicBezTo>
                    <a:pt x="477" y="3120"/>
                    <a:pt x="1013" y="3251"/>
                    <a:pt x="1560" y="3263"/>
                  </a:cubicBezTo>
                  <a:lnTo>
                    <a:pt x="263" y="4025"/>
                  </a:lnTo>
                  <a:lnTo>
                    <a:pt x="1668" y="3716"/>
                  </a:lnTo>
                  <a:lnTo>
                    <a:pt x="1668" y="3716"/>
                  </a:lnTo>
                  <a:cubicBezTo>
                    <a:pt x="1382" y="4299"/>
                    <a:pt x="1132" y="4906"/>
                    <a:pt x="894" y="5513"/>
                  </a:cubicBezTo>
                  <a:cubicBezTo>
                    <a:pt x="1417" y="5132"/>
                    <a:pt x="1834" y="4632"/>
                    <a:pt x="2132" y="4061"/>
                  </a:cubicBezTo>
                  <a:lnTo>
                    <a:pt x="2132" y="4061"/>
                  </a:lnTo>
                  <a:cubicBezTo>
                    <a:pt x="2096" y="4763"/>
                    <a:pt x="2120" y="5478"/>
                    <a:pt x="2215" y="6192"/>
                  </a:cubicBezTo>
                  <a:cubicBezTo>
                    <a:pt x="2394" y="5525"/>
                    <a:pt x="2537" y="4859"/>
                    <a:pt x="2656" y="4180"/>
                  </a:cubicBezTo>
                  <a:cubicBezTo>
                    <a:pt x="2833" y="4878"/>
                    <a:pt x="3187" y="5493"/>
                    <a:pt x="3495" y="6144"/>
                  </a:cubicBezTo>
                  <a:lnTo>
                    <a:pt x="3495" y="6144"/>
                  </a:lnTo>
                  <a:cubicBezTo>
                    <a:pt x="3208" y="5528"/>
                    <a:pt x="3559" y="4890"/>
                    <a:pt x="3370" y="4299"/>
                  </a:cubicBezTo>
                  <a:lnTo>
                    <a:pt x="3370" y="4299"/>
                  </a:lnTo>
                  <a:cubicBezTo>
                    <a:pt x="3942" y="4787"/>
                    <a:pt x="4561" y="5228"/>
                    <a:pt x="5204" y="5621"/>
                  </a:cubicBezTo>
                  <a:cubicBezTo>
                    <a:pt x="4727" y="4954"/>
                    <a:pt x="4204" y="4347"/>
                    <a:pt x="3715" y="3692"/>
                  </a:cubicBezTo>
                  <a:lnTo>
                    <a:pt x="3715" y="3692"/>
                  </a:lnTo>
                  <a:cubicBezTo>
                    <a:pt x="3783" y="3779"/>
                    <a:pt x="3995" y="3798"/>
                    <a:pt x="4200" y="3798"/>
                  </a:cubicBezTo>
                  <a:cubicBezTo>
                    <a:pt x="4359" y="3798"/>
                    <a:pt x="4514" y="3787"/>
                    <a:pt x="4596" y="3787"/>
                  </a:cubicBezTo>
                  <a:cubicBezTo>
                    <a:pt x="4989" y="3799"/>
                    <a:pt x="5382" y="3835"/>
                    <a:pt x="5787" y="3847"/>
                  </a:cubicBezTo>
                  <a:cubicBezTo>
                    <a:pt x="5454" y="3835"/>
                    <a:pt x="5239" y="3597"/>
                    <a:pt x="4966" y="3477"/>
                  </a:cubicBezTo>
                  <a:cubicBezTo>
                    <a:pt x="4585" y="3323"/>
                    <a:pt x="4132" y="3275"/>
                    <a:pt x="3739" y="3168"/>
                  </a:cubicBezTo>
                  <a:cubicBezTo>
                    <a:pt x="4299" y="2799"/>
                    <a:pt x="4894" y="2489"/>
                    <a:pt x="5525" y="2251"/>
                  </a:cubicBezTo>
                  <a:lnTo>
                    <a:pt x="5525" y="2251"/>
                  </a:lnTo>
                  <a:cubicBezTo>
                    <a:pt x="5180" y="2287"/>
                    <a:pt x="4835" y="2323"/>
                    <a:pt x="4477" y="2358"/>
                  </a:cubicBezTo>
                  <a:cubicBezTo>
                    <a:pt x="4290" y="2385"/>
                    <a:pt x="4035" y="2459"/>
                    <a:pt x="3824" y="2459"/>
                  </a:cubicBezTo>
                  <a:cubicBezTo>
                    <a:pt x="3754" y="2459"/>
                    <a:pt x="3689" y="2451"/>
                    <a:pt x="3632" y="2430"/>
                  </a:cubicBezTo>
                  <a:cubicBezTo>
                    <a:pt x="3799" y="1882"/>
                    <a:pt x="4168" y="1334"/>
                    <a:pt x="4430" y="811"/>
                  </a:cubicBezTo>
                  <a:lnTo>
                    <a:pt x="4430" y="811"/>
                  </a:lnTo>
                  <a:cubicBezTo>
                    <a:pt x="3930" y="1203"/>
                    <a:pt x="3465" y="1644"/>
                    <a:pt x="3001" y="2084"/>
                  </a:cubicBezTo>
                  <a:cubicBezTo>
                    <a:pt x="3001" y="1406"/>
                    <a:pt x="2965" y="751"/>
                    <a:pt x="2906" y="72"/>
                  </a:cubicBezTo>
                  <a:cubicBezTo>
                    <a:pt x="2906" y="49"/>
                    <a:pt x="2906" y="25"/>
                    <a:pt x="28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4" name="Google Shape;924;p39"/>
            <p:cNvSpPr/>
            <p:nvPr/>
          </p:nvSpPr>
          <p:spPr>
            <a:xfrm>
              <a:off x="4186775" y="3063650"/>
              <a:ext cx="40250" cy="33575"/>
            </a:xfrm>
            <a:custGeom>
              <a:avLst/>
              <a:gdLst/>
              <a:ahLst/>
              <a:cxnLst/>
              <a:rect l="l" t="t" r="r" b="b"/>
              <a:pathLst>
                <a:path w="1610" h="1343" extrusionOk="0">
                  <a:moveTo>
                    <a:pt x="1037" y="1"/>
                  </a:moveTo>
                  <a:cubicBezTo>
                    <a:pt x="556" y="1"/>
                    <a:pt x="1" y="517"/>
                    <a:pt x="407" y="1082"/>
                  </a:cubicBezTo>
                  <a:cubicBezTo>
                    <a:pt x="534" y="1251"/>
                    <a:pt x="727" y="1342"/>
                    <a:pt x="927" y="1342"/>
                  </a:cubicBezTo>
                  <a:cubicBezTo>
                    <a:pt x="1008" y="1342"/>
                    <a:pt x="1090" y="1327"/>
                    <a:pt x="1169" y="1296"/>
                  </a:cubicBezTo>
                  <a:cubicBezTo>
                    <a:pt x="1443" y="1177"/>
                    <a:pt x="1610" y="915"/>
                    <a:pt x="1598" y="618"/>
                  </a:cubicBezTo>
                  <a:cubicBezTo>
                    <a:pt x="1571" y="175"/>
                    <a:pt x="1317" y="1"/>
                    <a:pt x="10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5" name="Google Shape;925;p39"/>
            <p:cNvSpPr/>
            <p:nvPr/>
          </p:nvSpPr>
          <p:spPr>
            <a:xfrm>
              <a:off x="3962100" y="2826875"/>
              <a:ext cx="444425" cy="476100"/>
            </a:xfrm>
            <a:custGeom>
              <a:avLst/>
              <a:gdLst/>
              <a:ahLst/>
              <a:cxnLst/>
              <a:rect l="l" t="t" r="r" b="b"/>
              <a:pathLst>
                <a:path w="17777" h="19044" extrusionOk="0">
                  <a:moveTo>
                    <a:pt x="8293" y="0"/>
                  </a:moveTo>
                  <a:cubicBezTo>
                    <a:pt x="7910" y="0"/>
                    <a:pt x="7528" y="45"/>
                    <a:pt x="7156" y="135"/>
                  </a:cubicBezTo>
                  <a:cubicBezTo>
                    <a:pt x="6775" y="230"/>
                    <a:pt x="6048" y="421"/>
                    <a:pt x="6072" y="909"/>
                  </a:cubicBezTo>
                  <a:cubicBezTo>
                    <a:pt x="5880" y="805"/>
                    <a:pt x="5667" y="749"/>
                    <a:pt x="5450" y="749"/>
                  </a:cubicBezTo>
                  <a:cubicBezTo>
                    <a:pt x="5344" y="749"/>
                    <a:pt x="5237" y="763"/>
                    <a:pt x="5132" y="790"/>
                  </a:cubicBezTo>
                  <a:cubicBezTo>
                    <a:pt x="4822" y="873"/>
                    <a:pt x="4536" y="1004"/>
                    <a:pt x="4274" y="1195"/>
                  </a:cubicBezTo>
                  <a:cubicBezTo>
                    <a:pt x="3667" y="1588"/>
                    <a:pt x="3096" y="2052"/>
                    <a:pt x="2584" y="2576"/>
                  </a:cubicBezTo>
                  <a:cubicBezTo>
                    <a:pt x="2286" y="2874"/>
                    <a:pt x="1560" y="3695"/>
                    <a:pt x="1965" y="4136"/>
                  </a:cubicBezTo>
                  <a:cubicBezTo>
                    <a:pt x="1334" y="4398"/>
                    <a:pt x="869" y="4957"/>
                    <a:pt x="607" y="5588"/>
                  </a:cubicBezTo>
                  <a:cubicBezTo>
                    <a:pt x="238" y="6517"/>
                    <a:pt x="119" y="7541"/>
                    <a:pt x="274" y="8529"/>
                  </a:cubicBezTo>
                  <a:cubicBezTo>
                    <a:pt x="333" y="8862"/>
                    <a:pt x="476" y="9184"/>
                    <a:pt x="417" y="9529"/>
                  </a:cubicBezTo>
                  <a:cubicBezTo>
                    <a:pt x="357" y="9827"/>
                    <a:pt x="179" y="10101"/>
                    <a:pt x="131" y="10398"/>
                  </a:cubicBezTo>
                  <a:cubicBezTo>
                    <a:pt x="0" y="11351"/>
                    <a:pt x="298" y="12279"/>
                    <a:pt x="786" y="13101"/>
                  </a:cubicBezTo>
                  <a:cubicBezTo>
                    <a:pt x="869" y="13244"/>
                    <a:pt x="976" y="13375"/>
                    <a:pt x="1107" y="13482"/>
                  </a:cubicBezTo>
                  <a:cubicBezTo>
                    <a:pt x="1215" y="13578"/>
                    <a:pt x="1360" y="13627"/>
                    <a:pt x="1519" y="13627"/>
                  </a:cubicBezTo>
                  <a:cubicBezTo>
                    <a:pt x="1536" y="13627"/>
                    <a:pt x="1554" y="13626"/>
                    <a:pt x="1572" y="13625"/>
                  </a:cubicBezTo>
                  <a:lnTo>
                    <a:pt x="1572" y="13625"/>
                  </a:lnTo>
                  <a:cubicBezTo>
                    <a:pt x="1560" y="13626"/>
                    <a:pt x="1584" y="14530"/>
                    <a:pt x="1596" y="14601"/>
                  </a:cubicBezTo>
                  <a:cubicBezTo>
                    <a:pt x="1655" y="14982"/>
                    <a:pt x="1810" y="15339"/>
                    <a:pt x="2024" y="15661"/>
                  </a:cubicBezTo>
                  <a:cubicBezTo>
                    <a:pt x="2369" y="16125"/>
                    <a:pt x="2834" y="16506"/>
                    <a:pt x="3358" y="16768"/>
                  </a:cubicBezTo>
                  <a:cubicBezTo>
                    <a:pt x="3751" y="16994"/>
                    <a:pt x="4227" y="17030"/>
                    <a:pt x="4560" y="17363"/>
                  </a:cubicBezTo>
                  <a:cubicBezTo>
                    <a:pt x="4691" y="17482"/>
                    <a:pt x="4786" y="17625"/>
                    <a:pt x="4905" y="17744"/>
                  </a:cubicBezTo>
                  <a:cubicBezTo>
                    <a:pt x="5036" y="17875"/>
                    <a:pt x="5191" y="17983"/>
                    <a:pt x="5358" y="18066"/>
                  </a:cubicBezTo>
                  <a:cubicBezTo>
                    <a:pt x="5620" y="18185"/>
                    <a:pt x="5894" y="18280"/>
                    <a:pt x="6179" y="18364"/>
                  </a:cubicBezTo>
                  <a:cubicBezTo>
                    <a:pt x="6586" y="18482"/>
                    <a:pt x="7029" y="18593"/>
                    <a:pt x="7451" y="18593"/>
                  </a:cubicBezTo>
                  <a:cubicBezTo>
                    <a:pt x="7794" y="18593"/>
                    <a:pt x="8123" y="18519"/>
                    <a:pt x="8406" y="18316"/>
                  </a:cubicBezTo>
                  <a:cubicBezTo>
                    <a:pt x="8945" y="18823"/>
                    <a:pt x="9625" y="19043"/>
                    <a:pt x="10321" y="19043"/>
                  </a:cubicBezTo>
                  <a:cubicBezTo>
                    <a:pt x="10640" y="19043"/>
                    <a:pt x="10962" y="18997"/>
                    <a:pt x="11275" y="18911"/>
                  </a:cubicBezTo>
                  <a:cubicBezTo>
                    <a:pt x="11679" y="18792"/>
                    <a:pt x="12095" y="18579"/>
                    <a:pt x="12215" y="18175"/>
                  </a:cubicBezTo>
                  <a:lnTo>
                    <a:pt x="12215" y="18175"/>
                  </a:lnTo>
                  <a:cubicBezTo>
                    <a:pt x="12188" y="18282"/>
                    <a:pt x="12716" y="18423"/>
                    <a:pt x="12776" y="18423"/>
                  </a:cubicBezTo>
                  <a:cubicBezTo>
                    <a:pt x="12792" y="18424"/>
                    <a:pt x="12807" y="18424"/>
                    <a:pt x="12822" y="18424"/>
                  </a:cubicBezTo>
                  <a:cubicBezTo>
                    <a:pt x="13044" y="18424"/>
                    <a:pt x="13181" y="18345"/>
                    <a:pt x="13371" y="18256"/>
                  </a:cubicBezTo>
                  <a:cubicBezTo>
                    <a:pt x="13835" y="18054"/>
                    <a:pt x="14276" y="17792"/>
                    <a:pt x="14669" y="17471"/>
                  </a:cubicBezTo>
                  <a:cubicBezTo>
                    <a:pt x="15252" y="17018"/>
                    <a:pt x="15847" y="16375"/>
                    <a:pt x="15704" y="15649"/>
                  </a:cubicBezTo>
                  <a:lnTo>
                    <a:pt x="15704" y="15649"/>
                  </a:lnTo>
                  <a:cubicBezTo>
                    <a:pt x="15761" y="15675"/>
                    <a:pt x="15819" y="15687"/>
                    <a:pt x="15876" y="15687"/>
                  </a:cubicBezTo>
                  <a:cubicBezTo>
                    <a:pt x="16155" y="15687"/>
                    <a:pt x="16429" y="15406"/>
                    <a:pt x="16597" y="15149"/>
                  </a:cubicBezTo>
                  <a:cubicBezTo>
                    <a:pt x="16967" y="14601"/>
                    <a:pt x="17324" y="14030"/>
                    <a:pt x="17478" y="13399"/>
                  </a:cubicBezTo>
                  <a:cubicBezTo>
                    <a:pt x="17609" y="12899"/>
                    <a:pt x="17776" y="12244"/>
                    <a:pt x="17348" y="11887"/>
                  </a:cubicBezTo>
                  <a:cubicBezTo>
                    <a:pt x="16883" y="11517"/>
                    <a:pt x="16014" y="11351"/>
                    <a:pt x="15431" y="11303"/>
                  </a:cubicBezTo>
                  <a:lnTo>
                    <a:pt x="15431" y="11303"/>
                  </a:lnTo>
                  <a:cubicBezTo>
                    <a:pt x="16133" y="11458"/>
                    <a:pt x="16633" y="12065"/>
                    <a:pt x="16657" y="12779"/>
                  </a:cubicBezTo>
                  <a:cubicBezTo>
                    <a:pt x="16657" y="13494"/>
                    <a:pt x="16216" y="14125"/>
                    <a:pt x="15550" y="14387"/>
                  </a:cubicBezTo>
                  <a:cubicBezTo>
                    <a:pt x="15335" y="14464"/>
                    <a:pt x="15113" y="14501"/>
                    <a:pt x="14892" y="14501"/>
                  </a:cubicBezTo>
                  <a:cubicBezTo>
                    <a:pt x="14428" y="14501"/>
                    <a:pt x="13972" y="14336"/>
                    <a:pt x="13609" y="14030"/>
                  </a:cubicBezTo>
                  <a:lnTo>
                    <a:pt x="13609" y="14030"/>
                  </a:lnTo>
                  <a:cubicBezTo>
                    <a:pt x="13871" y="14470"/>
                    <a:pt x="14145" y="14946"/>
                    <a:pt x="14073" y="15458"/>
                  </a:cubicBezTo>
                  <a:cubicBezTo>
                    <a:pt x="13994" y="16059"/>
                    <a:pt x="13386" y="16498"/>
                    <a:pt x="12784" y="16498"/>
                  </a:cubicBezTo>
                  <a:cubicBezTo>
                    <a:pt x="12753" y="16498"/>
                    <a:pt x="12723" y="16497"/>
                    <a:pt x="12692" y="16494"/>
                  </a:cubicBezTo>
                  <a:cubicBezTo>
                    <a:pt x="12061" y="16459"/>
                    <a:pt x="11502" y="16006"/>
                    <a:pt x="11228" y="15446"/>
                  </a:cubicBezTo>
                  <a:lnTo>
                    <a:pt x="11228" y="15446"/>
                  </a:lnTo>
                  <a:cubicBezTo>
                    <a:pt x="11275" y="15816"/>
                    <a:pt x="11240" y="16208"/>
                    <a:pt x="11132" y="16566"/>
                  </a:cubicBezTo>
                  <a:cubicBezTo>
                    <a:pt x="11013" y="16935"/>
                    <a:pt x="10716" y="17209"/>
                    <a:pt x="10347" y="17316"/>
                  </a:cubicBezTo>
                  <a:cubicBezTo>
                    <a:pt x="10294" y="17326"/>
                    <a:pt x="10242" y="17330"/>
                    <a:pt x="10190" y="17330"/>
                  </a:cubicBezTo>
                  <a:cubicBezTo>
                    <a:pt x="9745" y="17330"/>
                    <a:pt x="9324" y="16981"/>
                    <a:pt x="9132" y="16566"/>
                  </a:cubicBezTo>
                  <a:cubicBezTo>
                    <a:pt x="8930" y="16101"/>
                    <a:pt x="8930" y="15566"/>
                    <a:pt x="8942" y="15054"/>
                  </a:cubicBezTo>
                  <a:lnTo>
                    <a:pt x="8942" y="15054"/>
                  </a:lnTo>
                  <a:cubicBezTo>
                    <a:pt x="8763" y="15494"/>
                    <a:pt x="8561" y="15947"/>
                    <a:pt x="8215" y="16280"/>
                  </a:cubicBezTo>
                  <a:cubicBezTo>
                    <a:pt x="7965" y="16522"/>
                    <a:pt x="7626" y="16689"/>
                    <a:pt x="7285" y="16689"/>
                  </a:cubicBezTo>
                  <a:cubicBezTo>
                    <a:pt x="7158" y="16689"/>
                    <a:pt x="7029" y="16665"/>
                    <a:pt x="6906" y="16613"/>
                  </a:cubicBezTo>
                  <a:cubicBezTo>
                    <a:pt x="6429" y="16411"/>
                    <a:pt x="6203" y="15827"/>
                    <a:pt x="6263" y="15304"/>
                  </a:cubicBezTo>
                  <a:cubicBezTo>
                    <a:pt x="6322" y="14792"/>
                    <a:pt x="6596" y="14327"/>
                    <a:pt x="6858" y="13875"/>
                  </a:cubicBezTo>
                  <a:lnTo>
                    <a:pt x="6858" y="13875"/>
                  </a:lnTo>
                  <a:cubicBezTo>
                    <a:pt x="6429" y="14220"/>
                    <a:pt x="5965" y="14518"/>
                    <a:pt x="5477" y="14756"/>
                  </a:cubicBezTo>
                  <a:cubicBezTo>
                    <a:pt x="5230" y="14875"/>
                    <a:pt x="4958" y="14985"/>
                    <a:pt x="4689" y="14985"/>
                  </a:cubicBezTo>
                  <a:cubicBezTo>
                    <a:pt x="4634" y="14985"/>
                    <a:pt x="4579" y="14980"/>
                    <a:pt x="4524" y="14970"/>
                  </a:cubicBezTo>
                  <a:cubicBezTo>
                    <a:pt x="4060" y="14875"/>
                    <a:pt x="3739" y="14387"/>
                    <a:pt x="3739" y="13911"/>
                  </a:cubicBezTo>
                  <a:cubicBezTo>
                    <a:pt x="3762" y="13422"/>
                    <a:pt x="3977" y="12970"/>
                    <a:pt x="4346" y="12660"/>
                  </a:cubicBezTo>
                  <a:cubicBezTo>
                    <a:pt x="4703" y="12351"/>
                    <a:pt x="5108" y="12089"/>
                    <a:pt x="5548" y="11898"/>
                  </a:cubicBezTo>
                  <a:lnTo>
                    <a:pt x="6656" y="11327"/>
                  </a:lnTo>
                  <a:lnTo>
                    <a:pt x="6656" y="11327"/>
                  </a:lnTo>
                  <a:cubicBezTo>
                    <a:pt x="5873" y="11540"/>
                    <a:pt x="5064" y="11754"/>
                    <a:pt x="4262" y="11754"/>
                  </a:cubicBezTo>
                  <a:cubicBezTo>
                    <a:pt x="3991" y="11754"/>
                    <a:pt x="3721" y="11729"/>
                    <a:pt x="3453" y="11672"/>
                  </a:cubicBezTo>
                  <a:cubicBezTo>
                    <a:pt x="2953" y="11565"/>
                    <a:pt x="2036" y="11029"/>
                    <a:pt x="2441" y="10386"/>
                  </a:cubicBezTo>
                  <a:cubicBezTo>
                    <a:pt x="2584" y="10220"/>
                    <a:pt x="2762" y="10089"/>
                    <a:pt x="2977" y="10041"/>
                  </a:cubicBezTo>
                  <a:cubicBezTo>
                    <a:pt x="4167" y="9612"/>
                    <a:pt x="5453" y="9553"/>
                    <a:pt x="6715" y="9505"/>
                  </a:cubicBezTo>
                  <a:lnTo>
                    <a:pt x="4453" y="9339"/>
                  </a:lnTo>
                  <a:cubicBezTo>
                    <a:pt x="3465" y="9255"/>
                    <a:pt x="2274" y="8600"/>
                    <a:pt x="2834" y="7386"/>
                  </a:cubicBezTo>
                  <a:cubicBezTo>
                    <a:pt x="3077" y="6857"/>
                    <a:pt x="3589" y="6678"/>
                    <a:pt x="4156" y="6678"/>
                  </a:cubicBezTo>
                  <a:cubicBezTo>
                    <a:pt x="4840" y="6678"/>
                    <a:pt x="5604" y="6938"/>
                    <a:pt x="6072" y="7160"/>
                  </a:cubicBezTo>
                  <a:cubicBezTo>
                    <a:pt x="5632" y="6826"/>
                    <a:pt x="5227" y="6445"/>
                    <a:pt x="4894" y="6005"/>
                  </a:cubicBezTo>
                  <a:cubicBezTo>
                    <a:pt x="4572" y="5552"/>
                    <a:pt x="4382" y="4993"/>
                    <a:pt x="4489" y="4457"/>
                  </a:cubicBezTo>
                  <a:cubicBezTo>
                    <a:pt x="4596" y="3909"/>
                    <a:pt x="5060" y="3421"/>
                    <a:pt x="5620" y="3421"/>
                  </a:cubicBezTo>
                  <a:cubicBezTo>
                    <a:pt x="6239" y="3421"/>
                    <a:pt x="6715" y="3957"/>
                    <a:pt x="7096" y="4445"/>
                  </a:cubicBezTo>
                  <a:lnTo>
                    <a:pt x="7680" y="5183"/>
                  </a:lnTo>
                  <a:cubicBezTo>
                    <a:pt x="7311" y="4255"/>
                    <a:pt x="6930" y="3290"/>
                    <a:pt x="7013" y="2290"/>
                  </a:cubicBezTo>
                  <a:cubicBezTo>
                    <a:pt x="7090" y="1317"/>
                    <a:pt x="7938" y="77"/>
                    <a:pt x="9022" y="77"/>
                  </a:cubicBezTo>
                  <a:cubicBezTo>
                    <a:pt x="9105" y="77"/>
                    <a:pt x="9189" y="84"/>
                    <a:pt x="9275" y="99"/>
                  </a:cubicBezTo>
                  <a:cubicBezTo>
                    <a:pt x="8951" y="33"/>
                    <a:pt x="8622" y="0"/>
                    <a:pt x="8293" y="0"/>
                  </a:cubicBezTo>
                  <a:close/>
                </a:path>
              </a:pathLst>
            </a:custGeom>
            <a:solidFill>
              <a:srgbClr val="FFFFFF">
                <a:alpha val="16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6" name="Google Shape;926;p39"/>
            <p:cNvSpPr/>
            <p:nvPr/>
          </p:nvSpPr>
          <p:spPr>
            <a:xfrm>
              <a:off x="3838850" y="2832075"/>
              <a:ext cx="579275" cy="544000"/>
            </a:xfrm>
            <a:custGeom>
              <a:avLst/>
              <a:gdLst/>
              <a:ahLst/>
              <a:cxnLst/>
              <a:rect l="l" t="t" r="r" b="b"/>
              <a:pathLst>
                <a:path w="23171" h="21760" extrusionOk="0">
                  <a:moveTo>
                    <a:pt x="11829" y="2537"/>
                  </a:moveTo>
                  <a:lnTo>
                    <a:pt x="11829" y="2537"/>
                  </a:lnTo>
                  <a:cubicBezTo>
                    <a:pt x="11847" y="2609"/>
                    <a:pt x="11881" y="2677"/>
                    <a:pt x="11931" y="2737"/>
                  </a:cubicBezTo>
                  <a:cubicBezTo>
                    <a:pt x="11901" y="2667"/>
                    <a:pt x="11867" y="2601"/>
                    <a:pt x="11829" y="2537"/>
                  </a:cubicBezTo>
                  <a:close/>
                  <a:moveTo>
                    <a:pt x="17432" y="10440"/>
                  </a:moveTo>
                  <a:lnTo>
                    <a:pt x="17432" y="10440"/>
                  </a:lnTo>
                  <a:cubicBezTo>
                    <a:pt x="17738" y="10528"/>
                    <a:pt x="18051" y="10590"/>
                    <a:pt x="18365" y="10629"/>
                  </a:cubicBezTo>
                  <a:lnTo>
                    <a:pt x="18365" y="10629"/>
                  </a:lnTo>
                  <a:cubicBezTo>
                    <a:pt x="18055" y="10556"/>
                    <a:pt x="17742" y="10496"/>
                    <a:pt x="17432" y="10440"/>
                  </a:cubicBezTo>
                  <a:close/>
                  <a:moveTo>
                    <a:pt x="4156" y="11274"/>
                  </a:moveTo>
                  <a:lnTo>
                    <a:pt x="4156" y="11274"/>
                  </a:lnTo>
                  <a:cubicBezTo>
                    <a:pt x="4156" y="11276"/>
                    <a:pt x="4155" y="11278"/>
                    <a:pt x="4155" y="11280"/>
                  </a:cubicBezTo>
                  <a:lnTo>
                    <a:pt x="4155" y="11280"/>
                  </a:lnTo>
                  <a:cubicBezTo>
                    <a:pt x="4155" y="11278"/>
                    <a:pt x="4156" y="11276"/>
                    <a:pt x="4156" y="11274"/>
                  </a:cubicBezTo>
                  <a:close/>
                  <a:moveTo>
                    <a:pt x="13803" y="1440"/>
                  </a:moveTo>
                  <a:cubicBezTo>
                    <a:pt x="14155" y="1440"/>
                    <a:pt x="14501" y="1490"/>
                    <a:pt x="14800" y="1677"/>
                  </a:cubicBezTo>
                  <a:cubicBezTo>
                    <a:pt x="15229" y="1939"/>
                    <a:pt x="15455" y="2427"/>
                    <a:pt x="15527" y="2927"/>
                  </a:cubicBezTo>
                  <a:cubicBezTo>
                    <a:pt x="15574" y="3428"/>
                    <a:pt x="15539" y="3928"/>
                    <a:pt x="15443" y="4416"/>
                  </a:cubicBezTo>
                  <a:cubicBezTo>
                    <a:pt x="15646" y="3654"/>
                    <a:pt x="16051" y="2963"/>
                    <a:pt x="16610" y="2415"/>
                  </a:cubicBezTo>
                  <a:cubicBezTo>
                    <a:pt x="16741" y="2273"/>
                    <a:pt x="16908" y="2165"/>
                    <a:pt x="17098" y="2118"/>
                  </a:cubicBezTo>
                  <a:cubicBezTo>
                    <a:pt x="17132" y="2113"/>
                    <a:pt x="17167" y="2111"/>
                    <a:pt x="17202" y="2111"/>
                  </a:cubicBezTo>
                  <a:cubicBezTo>
                    <a:pt x="17337" y="2111"/>
                    <a:pt x="17475" y="2147"/>
                    <a:pt x="17598" y="2213"/>
                  </a:cubicBezTo>
                  <a:cubicBezTo>
                    <a:pt x="18170" y="2511"/>
                    <a:pt x="18408" y="3213"/>
                    <a:pt x="18348" y="3856"/>
                  </a:cubicBezTo>
                  <a:cubicBezTo>
                    <a:pt x="18289" y="4487"/>
                    <a:pt x="17979" y="5059"/>
                    <a:pt x="17670" y="5618"/>
                  </a:cubicBezTo>
                  <a:lnTo>
                    <a:pt x="16146" y="8428"/>
                  </a:lnTo>
                  <a:cubicBezTo>
                    <a:pt x="17003" y="7023"/>
                    <a:pt x="18134" y="5821"/>
                    <a:pt x="19468" y="4880"/>
                  </a:cubicBezTo>
                  <a:cubicBezTo>
                    <a:pt x="19715" y="4712"/>
                    <a:pt x="20012" y="4535"/>
                    <a:pt x="20310" y="4535"/>
                  </a:cubicBezTo>
                  <a:cubicBezTo>
                    <a:pt x="20371" y="4535"/>
                    <a:pt x="20431" y="4543"/>
                    <a:pt x="20492" y="4559"/>
                  </a:cubicBezTo>
                  <a:cubicBezTo>
                    <a:pt x="20682" y="4606"/>
                    <a:pt x="20861" y="4725"/>
                    <a:pt x="20980" y="4880"/>
                  </a:cubicBezTo>
                  <a:cubicBezTo>
                    <a:pt x="21623" y="5666"/>
                    <a:pt x="21206" y="6916"/>
                    <a:pt x="20444" y="7583"/>
                  </a:cubicBezTo>
                  <a:cubicBezTo>
                    <a:pt x="19682" y="8250"/>
                    <a:pt x="18658" y="8547"/>
                    <a:pt x="17765" y="9012"/>
                  </a:cubicBezTo>
                  <a:cubicBezTo>
                    <a:pt x="18777" y="8750"/>
                    <a:pt x="19813" y="8571"/>
                    <a:pt x="20849" y="8464"/>
                  </a:cubicBezTo>
                  <a:cubicBezTo>
                    <a:pt x="20958" y="8453"/>
                    <a:pt x="21073" y="8446"/>
                    <a:pt x="21188" y="8446"/>
                  </a:cubicBezTo>
                  <a:cubicBezTo>
                    <a:pt x="21601" y="8446"/>
                    <a:pt x="22020" y="8536"/>
                    <a:pt x="22206" y="8881"/>
                  </a:cubicBezTo>
                  <a:cubicBezTo>
                    <a:pt x="22361" y="9178"/>
                    <a:pt x="22254" y="9571"/>
                    <a:pt x="22027" y="9833"/>
                  </a:cubicBezTo>
                  <a:cubicBezTo>
                    <a:pt x="21789" y="10071"/>
                    <a:pt x="21480" y="10250"/>
                    <a:pt x="21146" y="10345"/>
                  </a:cubicBezTo>
                  <a:cubicBezTo>
                    <a:pt x="20493" y="10565"/>
                    <a:pt x="19811" y="10676"/>
                    <a:pt x="19129" y="10676"/>
                  </a:cubicBezTo>
                  <a:cubicBezTo>
                    <a:pt x="18874" y="10676"/>
                    <a:pt x="18619" y="10660"/>
                    <a:pt x="18365" y="10629"/>
                  </a:cubicBezTo>
                  <a:lnTo>
                    <a:pt x="18365" y="10629"/>
                  </a:lnTo>
                  <a:cubicBezTo>
                    <a:pt x="19186" y="10824"/>
                    <a:pt x="19980" y="11113"/>
                    <a:pt x="20611" y="11667"/>
                  </a:cubicBezTo>
                  <a:cubicBezTo>
                    <a:pt x="21480" y="12429"/>
                    <a:pt x="21897" y="13834"/>
                    <a:pt x="21206" y="14762"/>
                  </a:cubicBezTo>
                  <a:cubicBezTo>
                    <a:pt x="21090" y="14921"/>
                    <a:pt x="20907" y="15080"/>
                    <a:pt x="20710" y="15080"/>
                  </a:cubicBezTo>
                  <a:cubicBezTo>
                    <a:pt x="20685" y="15080"/>
                    <a:pt x="20660" y="15077"/>
                    <a:pt x="20634" y="15072"/>
                  </a:cubicBezTo>
                  <a:cubicBezTo>
                    <a:pt x="20503" y="15036"/>
                    <a:pt x="20396" y="14965"/>
                    <a:pt x="20313" y="14881"/>
                  </a:cubicBezTo>
                  <a:lnTo>
                    <a:pt x="16336" y="11464"/>
                  </a:lnTo>
                  <a:lnTo>
                    <a:pt x="16336" y="11464"/>
                  </a:lnTo>
                  <a:cubicBezTo>
                    <a:pt x="17146" y="12810"/>
                    <a:pt x="17979" y="14179"/>
                    <a:pt x="18253" y="15715"/>
                  </a:cubicBezTo>
                  <a:cubicBezTo>
                    <a:pt x="18348" y="16179"/>
                    <a:pt x="18372" y="16679"/>
                    <a:pt x="18158" y="17108"/>
                  </a:cubicBezTo>
                  <a:cubicBezTo>
                    <a:pt x="18057" y="17300"/>
                    <a:pt x="17844" y="17485"/>
                    <a:pt x="17643" y="17485"/>
                  </a:cubicBezTo>
                  <a:cubicBezTo>
                    <a:pt x="17582" y="17485"/>
                    <a:pt x="17523" y="17468"/>
                    <a:pt x="17467" y="17429"/>
                  </a:cubicBezTo>
                  <a:cubicBezTo>
                    <a:pt x="17360" y="17346"/>
                    <a:pt x="17277" y="17215"/>
                    <a:pt x="17241" y="17084"/>
                  </a:cubicBezTo>
                  <a:cubicBezTo>
                    <a:pt x="16634" y="15346"/>
                    <a:pt x="16015" y="13607"/>
                    <a:pt x="15396" y="11881"/>
                  </a:cubicBezTo>
                  <a:lnTo>
                    <a:pt x="15396" y="11881"/>
                  </a:lnTo>
                  <a:cubicBezTo>
                    <a:pt x="15681" y="13369"/>
                    <a:pt x="15836" y="14893"/>
                    <a:pt x="15896" y="16417"/>
                  </a:cubicBezTo>
                  <a:cubicBezTo>
                    <a:pt x="15908" y="16977"/>
                    <a:pt x="15801" y="17691"/>
                    <a:pt x="15253" y="17822"/>
                  </a:cubicBezTo>
                  <a:cubicBezTo>
                    <a:pt x="15205" y="17834"/>
                    <a:pt x="15158" y="17839"/>
                    <a:pt x="15111" y="17839"/>
                  </a:cubicBezTo>
                  <a:cubicBezTo>
                    <a:pt x="14766" y="17839"/>
                    <a:pt x="14438" y="17550"/>
                    <a:pt x="14312" y="17215"/>
                  </a:cubicBezTo>
                  <a:cubicBezTo>
                    <a:pt x="14169" y="16834"/>
                    <a:pt x="14217" y="16417"/>
                    <a:pt x="14253" y="16012"/>
                  </a:cubicBezTo>
                  <a:cubicBezTo>
                    <a:pt x="14396" y="14655"/>
                    <a:pt x="14467" y="13286"/>
                    <a:pt x="14455" y="11917"/>
                  </a:cubicBezTo>
                  <a:lnTo>
                    <a:pt x="14455" y="11917"/>
                  </a:lnTo>
                  <a:cubicBezTo>
                    <a:pt x="14360" y="13488"/>
                    <a:pt x="13979" y="15012"/>
                    <a:pt x="13300" y="16429"/>
                  </a:cubicBezTo>
                  <a:cubicBezTo>
                    <a:pt x="13205" y="16691"/>
                    <a:pt x="13038" y="16929"/>
                    <a:pt x="12824" y="17108"/>
                  </a:cubicBezTo>
                  <a:cubicBezTo>
                    <a:pt x="12637" y="17246"/>
                    <a:pt x="12413" y="17306"/>
                    <a:pt x="12186" y="17306"/>
                  </a:cubicBezTo>
                  <a:cubicBezTo>
                    <a:pt x="11964" y="17306"/>
                    <a:pt x="11738" y="17249"/>
                    <a:pt x="11538" y="17155"/>
                  </a:cubicBezTo>
                  <a:cubicBezTo>
                    <a:pt x="11133" y="16953"/>
                    <a:pt x="10812" y="16620"/>
                    <a:pt x="10502" y="16298"/>
                  </a:cubicBezTo>
                  <a:cubicBezTo>
                    <a:pt x="11752" y="14631"/>
                    <a:pt x="12848" y="12845"/>
                    <a:pt x="13765" y="10976"/>
                  </a:cubicBezTo>
                  <a:lnTo>
                    <a:pt x="13765" y="10976"/>
                  </a:lnTo>
                  <a:cubicBezTo>
                    <a:pt x="12657" y="12429"/>
                    <a:pt x="11455" y="13810"/>
                    <a:pt x="10169" y="15119"/>
                  </a:cubicBezTo>
                  <a:cubicBezTo>
                    <a:pt x="10013" y="15265"/>
                    <a:pt x="9830" y="15428"/>
                    <a:pt x="9628" y="15428"/>
                  </a:cubicBezTo>
                  <a:cubicBezTo>
                    <a:pt x="9598" y="15428"/>
                    <a:pt x="9568" y="15425"/>
                    <a:pt x="9538" y="15417"/>
                  </a:cubicBezTo>
                  <a:cubicBezTo>
                    <a:pt x="9395" y="15358"/>
                    <a:pt x="9276" y="15262"/>
                    <a:pt x="9193" y="15119"/>
                  </a:cubicBezTo>
                  <a:cubicBezTo>
                    <a:pt x="8907" y="14703"/>
                    <a:pt x="8669" y="14262"/>
                    <a:pt x="8490" y="13798"/>
                  </a:cubicBezTo>
                  <a:cubicBezTo>
                    <a:pt x="8431" y="13679"/>
                    <a:pt x="8395" y="13536"/>
                    <a:pt x="8419" y="13393"/>
                  </a:cubicBezTo>
                  <a:cubicBezTo>
                    <a:pt x="8454" y="13155"/>
                    <a:pt x="8716" y="13012"/>
                    <a:pt x="8931" y="12905"/>
                  </a:cubicBezTo>
                  <a:lnTo>
                    <a:pt x="13765" y="10524"/>
                  </a:lnTo>
                  <a:lnTo>
                    <a:pt x="13765" y="10524"/>
                  </a:lnTo>
                  <a:cubicBezTo>
                    <a:pt x="12039" y="11198"/>
                    <a:pt x="10242" y="11893"/>
                    <a:pt x="8392" y="11893"/>
                  </a:cubicBezTo>
                  <a:cubicBezTo>
                    <a:pt x="8250" y="11893"/>
                    <a:pt x="8108" y="11889"/>
                    <a:pt x="7966" y="11881"/>
                  </a:cubicBezTo>
                  <a:cubicBezTo>
                    <a:pt x="7740" y="11881"/>
                    <a:pt x="7526" y="11833"/>
                    <a:pt x="7323" y="11738"/>
                  </a:cubicBezTo>
                  <a:cubicBezTo>
                    <a:pt x="6787" y="11440"/>
                    <a:pt x="6764" y="10690"/>
                    <a:pt x="6811" y="10071"/>
                  </a:cubicBezTo>
                  <a:cubicBezTo>
                    <a:pt x="6799" y="9916"/>
                    <a:pt x="6847" y="9774"/>
                    <a:pt x="6930" y="9643"/>
                  </a:cubicBezTo>
                  <a:cubicBezTo>
                    <a:pt x="7061" y="9500"/>
                    <a:pt x="7240" y="9416"/>
                    <a:pt x="7442" y="9416"/>
                  </a:cubicBezTo>
                  <a:cubicBezTo>
                    <a:pt x="7746" y="9375"/>
                    <a:pt x="8052" y="9358"/>
                    <a:pt x="8360" y="9358"/>
                  </a:cubicBezTo>
                  <a:cubicBezTo>
                    <a:pt x="9570" y="9358"/>
                    <a:pt x="10804" y="9615"/>
                    <a:pt x="12001" y="9615"/>
                  </a:cubicBezTo>
                  <a:cubicBezTo>
                    <a:pt x="12588" y="9615"/>
                    <a:pt x="13166" y="9553"/>
                    <a:pt x="13729" y="9369"/>
                  </a:cubicBezTo>
                  <a:cubicBezTo>
                    <a:pt x="12110" y="9333"/>
                    <a:pt x="10490" y="9107"/>
                    <a:pt x="8919" y="8714"/>
                  </a:cubicBezTo>
                  <a:cubicBezTo>
                    <a:pt x="8026" y="8488"/>
                    <a:pt x="7252" y="8190"/>
                    <a:pt x="6537" y="7571"/>
                  </a:cubicBezTo>
                  <a:cubicBezTo>
                    <a:pt x="6323" y="7380"/>
                    <a:pt x="6121" y="7261"/>
                    <a:pt x="6061" y="6964"/>
                  </a:cubicBezTo>
                  <a:cubicBezTo>
                    <a:pt x="5966" y="6523"/>
                    <a:pt x="6109" y="5999"/>
                    <a:pt x="6287" y="5606"/>
                  </a:cubicBezTo>
                  <a:cubicBezTo>
                    <a:pt x="6510" y="5106"/>
                    <a:pt x="6836" y="4647"/>
                    <a:pt x="7218" y="4249"/>
                  </a:cubicBezTo>
                  <a:lnTo>
                    <a:pt x="7218" y="4249"/>
                  </a:lnTo>
                  <a:cubicBezTo>
                    <a:pt x="7347" y="4431"/>
                    <a:pt x="7524" y="4578"/>
                    <a:pt x="7728" y="4690"/>
                  </a:cubicBezTo>
                  <a:lnTo>
                    <a:pt x="8490" y="5190"/>
                  </a:lnTo>
                  <a:cubicBezTo>
                    <a:pt x="8145" y="4904"/>
                    <a:pt x="7942" y="4487"/>
                    <a:pt x="7930" y="4047"/>
                  </a:cubicBezTo>
                  <a:cubicBezTo>
                    <a:pt x="7907" y="3201"/>
                    <a:pt x="8633" y="2558"/>
                    <a:pt x="9312" y="2177"/>
                  </a:cubicBezTo>
                  <a:cubicBezTo>
                    <a:pt x="9661" y="1992"/>
                    <a:pt x="10136" y="1754"/>
                    <a:pt x="10558" y="1754"/>
                  </a:cubicBezTo>
                  <a:cubicBezTo>
                    <a:pt x="10624" y="1754"/>
                    <a:pt x="10689" y="1760"/>
                    <a:pt x="10752" y="1773"/>
                  </a:cubicBezTo>
                  <a:cubicBezTo>
                    <a:pt x="11203" y="1865"/>
                    <a:pt x="11593" y="2142"/>
                    <a:pt x="11829" y="2537"/>
                  </a:cubicBezTo>
                  <a:lnTo>
                    <a:pt x="11829" y="2537"/>
                  </a:lnTo>
                  <a:cubicBezTo>
                    <a:pt x="11760" y="2270"/>
                    <a:pt x="11899" y="1951"/>
                    <a:pt x="12133" y="1773"/>
                  </a:cubicBezTo>
                  <a:cubicBezTo>
                    <a:pt x="12431" y="1558"/>
                    <a:pt x="12812" y="1511"/>
                    <a:pt x="13181" y="1475"/>
                  </a:cubicBezTo>
                  <a:cubicBezTo>
                    <a:pt x="13385" y="1457"/>
                    <a:pt x="13595" y="1440"/>
                    <a:pt x="13803" y="1440"/>
                  </a:cubicBezTo>
                  <a:close/>
                  <a:moveTo>
                    <a:pt x="13470" y="0"/>
                  </a:moveTo>
                  <a:cubicBezTo>
                    <a:pt x="12743" y="0"/>
                    <a:pt x="12011" y="96"/>
                    <a:pt x="11502" y="475"/>
                  </a:cubicBezTo>
                  <a:cubicBezTo>
                    <a:pt x="11348" y="594"/>
                    <a:pt x="11240" y="761"/>
                    <a:pt x="11181" y="951"/>
                  </a:cubicBezTo>
                  <a:cubicBezTo>
                    <a:pt x="11013" y="812"/>
                    <a:pt x="10803" y="740"/>
                    <a:pt x="10593" y="740"/>
                  </a:cubicBezTo>
                  <a:cubicBezTo>
                    <a:pt x="10551" y="740"/>
                    <a:pt x="10509" y="743"/>
                    <a:pt x="10467" y="749"/>
                  </a:cubicBezTo>
                  <a:cubicBezTo>
                    <a:pt x="9419" y="915"/>
                    <a:pt x="8478" y="1915"/>
                    <a:pt x="7752" y="2606"/>
                  </a:cubicBezTo>
                  <a:cubicBezTo>
                    <a:pt x="7538" y="2808"/>
                    <a:pt x="7347" y="3035"/>
                    <a:pt x="7204" y="3297"/>
                  </a:cubicBezTo>
                  <a:cubicBezTo>
                    <a:pt x="7049" y="3558"/>
                    <a:pt x="7038" y="3868"/>
                    <a:pt x="7157" y="4154"/>
                  </a:cubicBezTo>
                  <a:cubicBezTo>
                    <a:pt x="7163" y="4164"/>
                    <a:pt x="7169" y="4175"/>
                    <a:pt x="7176" y="4186"/>
                  </a:cubicBezTo>
                  <a:lnTo>
                    <a:pt x="7176" y="4186"/>
                  </a:lnTo>
                  <a:cubicBezTo>
                    <a:pt x="6830" y="4255"/>
                    <a:pt x="6511" y="4437"/>
                    <a:pt x="6287" y="4713"/>
                  </a:cubicBezTo>
                  <a:cubicBezTo>
                    <a:pt x="6037" y="5011"/>
                    <a:pt x="5847" y="5356"/>
                    <a:pt x="5716" y="5737"/>
                  </a:cubicBezTo>
                  <a:cubicBezTo>
                    <a:pt x="5442" y="6523"/>
                    <a:pt x="5323" y="7345"/>
                    <a:pt x="5371" y="8178"/>
                  </a:cubicBezTo>
                  <a:cubicBezTo>
                    <a:pt x="5383" y="8583"/>
                    <a:pt x="5466" y="9012"/>
                    <a:pt x="5740" y="9309"/>
                  </a:cubicBezTo>
                  <a:cubicBezTo>
                    <a:pt x="5192" y="10095"/>
                    <a:pt x="5240" y="11345"/>
                    <a:pt x="5406" y="12262"/>
                  </a:cubicBezTo>
                  <a:cubicBezTo>
                    <a:pt x="5490" y="12964"/>
                    <a:pt x="5787" y="13619"/>
                    <a:pt x="6061" y="14262"/>
                  </a:cubicBezTo>
                  <a:cubicBezTo>
                    <a:pt x="5430" y="14072"/>
                    <a:pt x="5109" y="13584"/>
                    <a:pt x="4799" y="13024"/>
                  </a:cubicBezTo>
                  <a:cubicBezTo>
                    <a:pt x="4598" y="12645"/>
                    <a:pt x="4054" y="11724"/>
                    <a:pt x="4155" y="11280"/>
                  </a:cubicBezTo>
                  <a:lnTo>
                    <a:pt x="4155" y="11280"/>
                  </a:lnTo>
                  <a:cubicBezTo>
                    <a:pt x="3918" y="12290"/>
                    <a:pt x="4014" y="13348"/>
                    <a:pt x="4418" y="14310"/>
                  </a:cubicBezTo>
                  <a:cubicBezTo>
                    <a:pt x="1763" y="12048"/>
                    <a:pt x="715" y="8404"/>
                    <a:pt x="1775" y="5082"/>
                  </a:cubicBezTo>
                  <a:lnTo>
                    <a:pt x="1775" y="5082"/>
                  </a:lnTo>
                  <a:cubicBezTo>
                    <a:pt x="1192" y="5678"/>
                    <a:pt x="799" y="6416"/>
                    <a:pt x="513" y="7202"/>
                  </a:cubicBezTo>
                  <a:lnTo>
                    <a:pt x="489" y="7285"/>
                  </a:lnTo>
                  <a:cubicBezTo>
                    <a:pt x="346" y="7690"/>
                    <a:pt x="263" y="8119"/>
                    <a:pt x="251" y="8547"/>
                  </a:cubicBezTo>
                  <a:cubicBezTo>
                    <a:pt x="168" y="9845"/>
                    <a:pt x="1" y="11036"/>
                    <a:pt x="239" y="12345"/>
                  </a:cubicBezTo>
                  <a:cubicBezTo>
                    <a:pt x="453" y="13584"/>
                    <a:pt x="882" y="14762"/>
                    <a:pt x="1501" y="15858"/>
                  </a:cubicBezTo>
                  <a:cubicBezTo>
                    <a:pt x="2716" y="18036"/>
                    <a:pt x="4704" y="19727"/>
                    <a:pt x="6978" y="20727"/>
                  </a:cubicBezTo>
                  <a:cubicBezTo>
                    <a:pt x="8133" y="21239"/>
                    <a:pt x="9359" y="21561"/>
                    <a:pt x="10609" y="21692"/>
                  </a:cubicBezTo>
                  <a:cubicBezTo>
                    <a:pt x="11041" y="21737"/>
                    <a:pt x="11471" y="21759"/>
                    <a:pt x="11897" y="21759"/>
                  </a:cubicBezTo>
                  <a:cubicBezTo>
                    <a:pt x="15956" y="21759"/>
                    <a:pt x="19685" y="19740"/>
                    <a:pt x="21980" y="16346"/>
                  </a:cubicBezTo>
                  <a:cubicBezTo>
                    <a:pt x="22444" y="15655"/>
                    <a:pt x="22837" y="14929"/>
                    <a:pt x="23170" y="14179"/>
                  </a:cubicBezTo>
                  <a:lnTo>
                    <a:pt x="23170" y="14179"/>
                  </a:lnTo>
                  <a:cubicBezTo>
                    <a:pt x="22873" y="14643"/>
                    <a:pt x="22456" y="15036"/>
                    <a:pt x="21980" y="15322"/>
                  </a:cubicBezTo>
                  <a:cubicBezTo>
                    <a:pt x="22194" y="15191"/>
                    <a:pt x="22408" y="14250"/>
                    <a:pt x="22468" y="14012"/>
                  </a:cubicBezTo>
                  <a:cubicBezTo>
                    <a:pt x="22563" y="13631"/>
                    <a:pt x="22742" y="13262"/>
                    <a:pt x="22801" y="12869"/>
                  </a:cubicBezTo>
                  <a:cubicBezTo>
                    <a:pt x="22873" y="12548"/>
                    <a:pt x="22813" y="12226"/>
                    <a:pt x="22670" y="11940"/>
                  </a:cubicBezTo>
                  <a:cubicBezTo>
                    <a:pt x="22385" y="11476"/>
                    <a:pt x="22778" y="11512"/>
                    <a:pt x="22885" y="11047"/>
                  </a:cubicBezTo>
                  <a:cubicBezTo>
                    <a:pt x="23040" y="10345"/>
                    <a:pt x="23099" y="9619"/>
                    <a:pt x="23051" y="8904"/>
                  </a:cubicBezTo>
                  <a:cubicBezTo>
                    <a:pt x="23016" y="8392"/>
                    <a:pt x="22873" y="7797"/>
                    <a:pt x="22349" y="7595"/>
                  </a:cubicBezTo>
                  <a:cubicBezTo>
                    <a:pt x="22778" y="7226"/>
                    <a:pt x="22456" y="6559"/>
                    <a:pt x="22349" y="6118"/>
                  </a:cubicBezTo>
                  <a:cubicBezTo>
                    <a:pt x="22230" y="5559"/>
                    <a:pt x="22016" y="5023"/>
                    <a:pt x="21718" y="4535"/>
                  </a:cubicBezTo>
                  <a:cubicBezTo>
                    <a:pt x="21393" y="4042"/>
                    <a:pt x="20921" y="3203"/>
                    <a:pt x="20253" y="3203"/>
                  </a:cubicBezTo>
                  <a:cubicBezTo>
                    <a:pt x="20210" y="3203"/>
                    <a:pt x="20167" y="3206"/>
                    <a:pt x="20122" y="3213"/>
                  </a:cubicBezTo>
                  <a:cubicBezTo>
                    <a:pt x="20089" y="3222"/>
                    <a:pt x="20061" y="3230"/>
                    <a:pt x="20031" y="3230"/>
                  </a:cubicBezTo>
                  <a:cubicBezTo>
                    <a:pt x="20018" y="3230"/>
                    <a:pt x="20005" y="3229"/>
                    <a:pt x="19992" y="3225"/>
                  </a:cubicBezTo>
                  <a:cubicBezTo>
                    <a:pt x="20313" y="2070"/>
                    <a:pt x="18432" y="1439"/>
                    <a:pt x="17706" y="951"/>
                  </a:cubicBezTo>
                  <a:cubicBezTo>
                    <a:pt x="17408" y="749"/>
                    <a:pt x="17110" y="546"/>
                    <a:pt x="16753" y="510"/>
                  </a:cubicBezTo>
                  <a:cubicBezTo>
                    <a:pt x="16722" y="508"/>
                    <a:pt x="16692" y="507"/>
                    <a:pt x="16661" y="507"/>
                  </a:cubicBezTo>
                  <a:cubicBezTo>
                    <a:pt x="16419" y="507"/>
                    <a:pt x="16181" y="590"/>
                    <a:pt x="15991" y="749"/>
                  </a:cubicBezTo>
                  <a:cubicBezTo>
                    <a:pt x="15741" y="296"/>
                    <a:pt x="15479" y="129"/>
                    <a:pt x="14967" y="82"/>
                  </a:cubicBezTo>
                  <a:cubicBezTo>
                    <a:pt x="14530" y="52"/>
                    <a:pt x="14001" y="0"/>
                    <a:pt x="13470" y="0"/>
                  </a:cubicBezTo>
                  <a:close/>
                </a:path>
              </a:pathLst>
            </a:custGeom>
            <a:solidFill>
              <a:srgbClr val="FF7200">
                <a:alpha val="5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927" name="Google Shape;927;p39"/>
          <p:cNvGrpSpPr/>
          <p:nvPr/>
        </p:nvGrpSpPr>
        <p:grpSpPr>
          <a:xfrm rot="-3487959">
            <a:off x="6844549" y="426957"/>
            <a:ext cx="1753335" cy="1344878"/>
            <a:chOff x="5508125" y="3089525"/>
            <a:chExt cx="960250" cy="736550"/>
          </a:xfrm>
        </p:grpSpPr>
        <p:sp>
          <p:nvSpPr>
            <p:cNvPr id="928" name="Google Shape;928;p39"/>
            <p:cNvSpPr/>
            <p:nvPr/>
          </p:nvSpPr>
          <p:spPr>
            <a:xfrm>
              <a:off x="5508125" y="3089550"/>
              <a:ext cx="957275" cy="736125"/>
            </a:xfrm>
            <a:custGeom>
              <a:avLst/>
              <a:gdLst/>
              <a:ahLst/>
              <a:cxnLst/>
              <a:rect l="l" t="t" r="r" b="b"/>
              <a:pathLst>
                <a:path w="38291" h="29445" extrusionOk="0">
                  <a:moveTo>
                    <a:pt x="15880" y="1"/>
                  </a:moveTo>
                  <a:cubicBezTo>
                    <a:pt x="15876" y="1"/>
                    <a:pt x="15873" y="1"/>
                    <a:pt x="15871" y="2"/>
                  </a:cubicBezTo>
                  <a:cubicBezTo>
                    <a:pt x="15228" y="764"/>
                    <a:pt x="14609" y="1538"/>
                    <a:pt x="14002" y="2324"/>
                  </a:cubicBezTo>
                  <a:cubicBezTo>
                    <a:pt x="13276" y="3265"/>
                    <a:pt x="12573" y="4217"/>
                    <a:pt x="11871" y="5182"/>
                  </a:cubicBezTo>
                  <a:lnTo>
                    <a:pt x="2846" y="17397"/>
                  </a:lnTo>
                  <a:cubicBezTo>
                    <a:pt x="2846" y="17362"/>
                    <a:pt x="2858" y="17338"/>
                    <a:pt x="2869" y="17314"/>
                  </a:cubicBezTo>
                  <a:lnTo>
                    <a:pt x="2869" y="17314"/>
                  </a:lnTo>
                  <a:cubicBezTo>
                    <a:pt x="2631" y="17612"/>
                    <a:pt x="2417" y="17909"/>
                    <a:pt x="2191" y="18207"/>
                  </a:cubicBezTo>
                  <a:cubicBezTo>
                    <a:pt x="1703" y="18886"/>
                    <a:pt x="1262" y="19600"/>
                    <a:pt x="703" y="20219"/>
                  </a:cubicBezTo>
                  <a:cubicBezTo>
                    <a:pt x="512" y="20433"/>
                    <a:pt x="381" y="20695"/>
                    <a:pt x="298" y="20969"/>
                  </a:cubicBezTo>
                  <a:cubicBezTo>
                    <a:pt x="274" y="21017"/>
                    <a:pt x="262" y="21064"/>
                    <a:pt x="238" y="21112"/>
                  </a:cubicBezTo>
                  <a:cubicBezTo>
                    <a:pt x="202" y="21243"/>
                    <a:pt x="179" y="21374"/>
                    <a:pt x="179" y="21493"/>
                  </a:cubicBezTo>
                  <a:lnTo>
                    <a:pt x="179" y="21112"/>
                  </a:lnTo>
                  <a:cubicBezTo>
                    <a:pt x="107" y="21707"/>
                    <a:pt x="60" y="22303"/>
                    <a:pt x="36" y="22898"/>
                  </a:cubicBezTo>
                  <a:cubicBezTo>
                    <a:pt x="12" y="23493"/>
                    <a:pt x="0" y="24089"/>
                    <a:pt x="12" y="24684"/>
                  </a:cubicBezTo>
                  <a:lnTo>
                    <a:pt x="12" y="24767"/>
                  </a:lnTo>
                  <a:lnTo>
                    <a:pt x="83" y="24815"/>
                  </a:lnTo>
                  <a:cubicBezTo>
                    <a:pt x="1500" y="25684"/>
                    <a:pt x="3000" y="26422"/>
                    <a:pt x="4548" y="27018"/>
                  </a:cubicBezTo>
                  <a:cubicBezTo>
                    <a:pt x="5334" y="27315"/>
                    <a:pt x="6120" y="27577"/>
                    <a:pt x="6918" y="27827"/>
                  </a:cubicBezTo>
                  <a:cubicBezTo>
                    <a:pt x="7310" y="27946"/>
                    <a:pt x="7715" y="28053"/>
                    <a:pt x="8120" y="28161"/>
                  </a:cubicBezTo>
                  <a:cubicBezTo>
                    <a:pt x="8525" y="28280"/>
                    <a:pt x="8930" y="28363"/>
                    <a:pt x="9335" y="28458"/>
                  </a:cubicBezTo>
                  <a:cubicBezTo>
                    <a:pt x="10954" y="28827"/>
                    <a:pt x="12609" y="29089"/>
                    <a:pt x="14264" y="29244"/>
                  </a:cubicBezTo>
                  <a:cubicBezTo>
                    <a:pt x="15622" y="29380"/>
                    <a:pt x="16972" y="29444"/>
                    <a:pt x="18327" y="29444"/>
                  </a:cubicBezTo>
                  <a:cubicBezTo>
                    <a:pt x="18635" y="29444"/>
                    <a:pt x="18943" y="29441"/>
                    <a:pt x="19252" y="29434"/>
                  </a:cubicBezTo>
                  <a:cubicBezTo>
                    <a:pt x="20919" y="29411"/>
                    <a:pt x="22586" y="29280"/>
                    <a:pt x="24241" y="29053"/>
                  </a:cubicBezTo>
                  <a:cubicBezTo>
                    <a:pt x="25063" y="28934"/>
                    <a:pt x="25884" y="28803"/>
                    <a:pt x="26694" y="28637"/>
                  </a:cubicBezTo>
                  <a:cubicBezTo>
                    <a:pt x="27111" y="28565"/>
                    <a:pt x="27515" y="28470"/>
                    <a:pt x="27920" y="28375"/>
                  </a:cubicBezTo>
                  <a:cubicBezTo>
                    <a:pt x="28123" y="28327"/>
                    <a:pt x="28325" y="28291"/>
                    <a:pt x="28527" y="28232"/>
                  </a:cubicBezTo>
                  <a:lnTo>
                    <a:pt x="29135" y="28077"/>
                  </a:lnTo>
                  <a:cubicBezTo>
                    <a:pt x="32218" y="27291"/>
                    <a:pt x="35183" y="26089"/>
                    <a:pt x="37957" y="24493"/>
                  </a:cubicBezTo>
                  <a:cubicBezTo>
                    <a:pt x="38041" y="24458"/>
                    <a:pt x="38231" y="24410"/>
                    <a:pt x="38279" y="24351"/>
                  </a:cubicBezTo>
                  <a:cubicBezTo>
                    <a:pt x="38291" y="24339"/>
                    <a:pt x="38291" y="24315"/>
                    <a:pt x="38291" y="24303"/>
                  </a:cubicBezTo>
                  <a:cubicBezTo>
                    <a:pt x="38291" y="24303"/>
                    <a:pt x="38291" y="24291"/>
                    <a:pt x="38291" y="24291"/>
                  </a:cubicBezTo>
                  <a:cubicBezTo>
                    <a:pt x="38291" y="24089"/>
                    <a:pt x="37814" y="23696"/>
                    <a:pt x="37695" y="23565"/>
                  </a:cubicBezTo>
                  <a:cubicBezTo>
                    <a:pt x="37445" y="23291"/>
                    <a:pt x="37195" y="23017"/>
                    <a:pt x="36957" y="22743"/>
                  </a:cubicBezTo>
                  <a:cubicBezTo>
                    <a:pt x="36731" y="22493"/>
                    <a:pt x="36517" y="22255"/>
                    <a:pt x="36362" y="22088"/>
                  </a:cubicBezTo>
                  <a:cubicBezTo>
                    <a:pt x="36231" y="21934"/>
                    <a:pt x="36112" y="21791"/>
                    <a:pt x="35981" y="21636"/>
                  </a:cubicBezTo>
                  <a:lnTo>
                    <a:pt x="35981" y="21660"/>
                  </a:lnTo>
                  <a:cubicBezTo>
                    <a:pt x="35159" y="20743"/>
                    <a:pt x="34350" y="19814"/>
                    <a:pt x="33552" y="18886"/>
                  </a:cubicBezTo>
                  <a:cubicBezTo>
                    <a:pt x="31825" y="16862"/>
                    <a:pt x="30123" y="14814"/>
                    <a:pt x="28420" y="12766"/>
                  </a:cubicBezTo>
                  <a:cubicBezTo>
                    <a:pt x="26622" y="10599"/>
                    <a:pt x="24836" y="8432"/>
                    <a:pt x="22991" y="6301"/>
                  </a:cubicBezTo>
                  <a:cubicBezTo>
                    <a:pt x="21598" y="4681"/>
                    <a:pt x="20288" y="2979"/>
                    <a:pt x="18848" y="1395"/>
                  </a:cubicBezTo>
                  <a:cubicBezTo>
                    <a:pt x="18752" y="1300"/>
                    <a:pt x="18669" y="1217"/>
                    <a:pt x="18574" y="1133"/>
                  </a:cubicBezTo>
                  <a:cubicBezTo>
                    <a:pt x="18550" y="1110"/>
                    <a:pt x="18538" y="1098"/>
                    <a:pt x="18526" y="1074"/>
                  </a:cubicBezTo>
                  <a:cubicBezTo>
                    <a:pt x="18276" y="812"/>
                    <a:pt x="17919" y="681"/>
                    <a:pt x="17562" y="562"/>
                  </a:cubicBezTo>
                  <a:cubicBezTo>
                    <a:pt x="17423" y="516"/>
                    <a:pt x="16012" y="1"/>
                    <a:pt x="15880" y="1"/>
                  </a:cubicBezTo>
                  <a:close/>
                </a:path>
              </a:pathLst>
            </a:custGeom>
            <a:solidFill>
              <a:schemeClr val="lt2"/>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9" name="Google Shape;929;p39"/>
            <p:cNvSpPr/>
            <p:nvPr/>
          </p:nvSpPr>
          <p:spPr>
            <a:xfrm>
              <a:off x="5511400" y="3089525"/>
              <a:ext cx="473875" cy="620750"/>
            </a:xfrm>
            <a:custGeom>
              <a:avLst/>
              <a:gdLst/>
              <a:ahLst/>
              <a:cxnLst/>
              <a:rect l="l" t="t" r="r" b="b"/>
              <a:pathLst>
                <a:path w="18955" h="24830" extrusionOk="0">
                  <a:moveTo>
                    <a:pt x="15776" y="0"/>
                  </a:moveTo>
                  <a:cubicBezTo>
                    <a:pt x="15769" y="0"/>
                    <a:pt x="15765" y="1"/>
                    <a:pt x="15764" y="3"/>
                  </a:cubicBezTo>
                  <a:cubicBezTo>
                    <a:pt x="15121" y="765"/>
                    <a:pt x="14502" y="1539"/>
                    <a:pt x="13895" y="2325"/>
                  </a:cubicBezTo>
                  <a:cubicBezTo>
                    <a:pt x="13168" y="3266"/>
                    <a:pt x="12466" y="4218"/>
                    <a:pt x="11751" y="5171"/>
                  </a:cubicBezTo>
                  <a:lnTo>
                    <a:pt x="595" y="20280"/>
                  </a:lnTo>
                  <a:cubicBezTo>
                    <a:pt x="393" y="20530"/>
                    <a:pt x="226" y="20803"/>
                    <a:pt x="119" y="21113"/>
                  </a:cubicBezTo>
                  <a:cubicBezTo>
                    <a:pt x="48" y="21387"/>
                    <a:pt x="24" y="21685"/>
                    <a:pt x="36" y="21970"/>
                  </a:cubicBezTo>
                  <a:cubicBezTo>
                    <a:pt x="48" y="22744"/>
                    <a:pt x="0" y="23530"/>
                    <a:pt x="71" y="24292"/>
                  </a:cubicBezTo>
                  <a:cubicBezTo>
                    <a:pt x="101" y="24689"/>
                    <a:pt x="204" y="24829"/>
                    <a:pt x="380" y="24829"/>
                  </a:cubicBezTo>
                  <a:cubicBezTo>
                    <a:pt x="557" y="24829"/>
                    <a:pt x="808" y="24686"/>
                    <a:pt x="1131" y="24518"/>
                  </a:cubicBezTo>
                  <a:cubicBezTo>
                    <a:pt x="2191" y="23982"/>
                    <a:pt x="3060" y="23113"/>
                    <a:pt x="3953" y="22351"/>
                  </a:cubicBezTo>
                  <a:cubicBezTo>
                    <a:pt x="5215" y="21268"/>
                    <a:pt x="6382" y="20089"/>
                    <a:pt x="7453" y="18815"/>
                  </a:cubicBezTo>
                  <a:cubicBezTo>
                    <a:pt x="9620" y="16291"/>
                    <a:pt x="11466" y="13517"/>
                    <a:pt x="13335" y="10767"/>
                  </a:cubicBezTo>
                  <a:cubicBezTo>
                    <a:pt x="14490" y="9088"/>
                    <a:pt x="15645" y="7421"/>
                    <a:pt x="16681" y="5659"/>
                  </a:cubicBezTo>
                  <a:cubicBezTo>
                    <a:pt x="17169" y="4813"/>
                    <a:pt x="17645" y="3932"/>
                    <a:pt x="18050" y="3027"/>
                  </a:cubicBezTo>
                  <a:cubicBezTo>
                    <a:pt x="18312" y="2444"/>
                    <a:pt x="18955" y="1646"/>
                    <a:pt x="18419" y="1075"/>
                  </a:cubicBezTo>
                  <a:cubicBezTo>
                    <a:pt x="18157" y="801"/>
                    <a:pt x="17800" y="670"/>
                    <a:pt x="17455" y="551"/>
                  </a:cubicBezTo>
                  <a:cubicBezTo>
                    <a:pt x="17306" y="505"/>
                    <a:pt x="15922" y="0"/>
                    <a:pt x="157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0" name="Google Shape;930;p39"/>
            <p:cNvSpPr/>
            <p:nvPr/>
          </p:nvSpPr>
          <p:spPr>
            <a:xfrm>
              <a:off x="5511400" y="3089525"/>
              <a:ext cx="473875" cy="620750"/>
            </a:xfrm>
            <a:custGeom>
              <a:avLst/>
              <a:gdLst/>
              <a:ahLst/>
              <a:cxnLst/>
              <a:rect l="l" t="t" r="r" b="b"/>
              <a:pathLst>
                <a:path w="18955" h="24830" extrusionOk="0">
                  <a:moveTo>
                    <a:pt x="15776" y="0"/>
                  </a:moveTo>
                  <a:cubicBezTo>
                    <a:pt x="15769" y="0"/>
                    <a:pt x="15765" y="1"/>
                    <a:pt x="15764" y="3"/>
                  </a:cubicBezTo>
                  <a:cubicBezTo>
                    <a:pt x="15121" y="765"/>
                    <a:pt x="14502" y="1539"/>
                    <a:pt x="13895" y="2325"/>
                  </a:cubicBezTo>
                  <a:cubicBezTo>
                    <a:pt x="13168" y="3266"/>
                    <a:pt x="12466" y="4218"/>
                    <a:pt x="11751" y="5171"/>
                  </a:cubicBezTo>
                  <a:lnTo>
                    <a:pt x="595" y="20280"/>
                  </a:lnTo>
                  <a:cubicBezTo>
                    <a:pt x="393" y="20530"/>
                    <a:pt x="226" y="20803"/>
                    <a:pt x="119" y="21113"/>
                  </a:cubicBezTo>
                  <a:cubicBezTo>
                    <a:pt x="48" y="21387"/>
                    <a:pt x="24" y="21685"/>
                    <a:pt x="36" y="21970"/>
                  </a:cubicBezTo>
                  <a:cubicBezTo>
                    <a:pt x="48" y="22744"/>
                    <a:pt x="0" y="23530"/>
                    <a:pt x="71" y="24292"/>
                  </a:cubicBezTo>
                  <a:cubicBezTo>
                    <a:pt x="101" y="24689"/>
                    <a:pt x="204" y="24829"/>
                    <a:pt x="380" y="24829"/>
                  </a:cubicBezTo>
                  <a:cubicBezTo>
                    <a:pt x="557" y="24829"/>
                    <a:pt x="808" y="24686"/>
                    <a:pt x="1131" y="24518"/>
                  </a:cubicBezTo>
                  <a:cubicBezTo>
                    <a:pt x="2191" y="23982"/>
                    <a:pt x="3060" y="23113"/>
                    <a:pt x="3953" y="22351"/>
                  </a:cubicBezTo>
                  <a:cubicBezTo>
                    <a:pt x="5215" y="21268"/>
                    <a:pt x="6382" y="20089"/>
                    <a:pt x="7453" y="18815"/>
                  </a:cubicBezTo>
                  <a:cubicBezTo>
                    <a:pt x="9620" y="16291"/>
                    <a:pt x="11466" y="13517"/>
                    <a:pt x="13335" y="10767"/>
                  </a:cubicBezTo>
                  <a:cubicBezTo>
                    <a:pt x="14490" y="9088"/>
                    <a:pt x="15645" y="7421"/>
                    <a:pt x="16681" y="5659"/>
                  </a:cubicBezTo>
                  <a:cubicBezTo>
                    <a:pt x="17169" y="4813"/>
                    <a:pt x="17645" y="3932"/>
                    <a:pt x="18050" y="3027"/>
                  </a:cubicBezTo>
                  <a:cubicBezTo>
                    <a:pt x="18312" y="2444"/>
                    <a:pt x="18955" y="1646"/>
                    <a:pt x="18419" y="1075"/>
                  </a:cubicBezTo>
                  <a:cubicBezTo>
                    <a:pt x="18157" y="801"/>
                    <a:pt x="17800" y="670"/>
                    <a:pt x="17455" y="551"/>
                  </a:cubicBezTo>
                  <a:cubicBezTo>
                    <a:pt x="17306" y="505"/>
                    <a:pt x="15922" y="0"/>
                    <a:pt x="15776" y="0"/>
                  </a:cubicBezTo>
                  <a:close/>
                </a:path>
              </a:pathLst>
            </a:custGeom>
            <a:solidFill>
              <a:srgbClr val="D43600">
                <a:alpha val="7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1" name="Google Shape;931;p39"/>
            <p:cNvSpPr/>
            <p:nvPr/>
          </p:nvSpPr>
          <p:spPr>
            <a:xfrm>
              <a:off x="5512575" y="3111025"/>
              <a:ext cx="954600" cy="700700"/>
            </a:xfrm>
            <a:custGeom>
              <a:avLst/>
              <a:gdLst/>
              <a:ahLst/>
              <a:cxnLst/>
              <a:rect l="l" t="t" r="r" b="b"/>
              <a:pathLst>
                <a:path w="38184" h="28028" extrusionOk="0">
                  <a:moveTo>
                    <a:pt x="17870" y="1"/>
                  </a:moveTo>
                  <a:cubicBezTo>
                    <a:pt x="17523" y="1"/>
                    <a:pt x="17254" y="402"/>
                    <a:pt x="16800" y="965"/>
                  </a:cubicBezTo>
                  <a:cubicBezTo>
                    <a:pt x="15598" y="2429"/>
                    <a:pt x="14431" y="3942"/>
                    <a:pt x="13312" y="5477"/>
                  </a:cubicBezTo>
                  <a:cubicBezTo>
                    <a:pt x="11050" y="8537"/>
                    <a:pt x="8907" y="11692"/>
                    <a:pt x="6656" y="14764"/>
                  </a:cubicBezTo>
                  <a:cubicBezTo>
                    <a:pt x="4454" y="17788"/>
                    <a:pt x="2346" y="20908"/>
                    <a:pt x="1" y="23825"/>
                  </a:cubicBezTo>
                  <a:cubicBezTo>
                    <a:pt x="2001" y="24873"/>
                    <a:pt x="4096" y="25718"/>
                    <a:pt x="6263" y="26325"/>
                  </a:cubicBezTo>
                  <a:cubicBezTo>
                    <a:pt x="10417" y="27526"/>
                    <a:pt x="14828" y="28028"/>
                    <a:pt x="19022" y="28028"/>
                  </a:cubicBezTo>
                  <a:cubicBezTo>
                    <a:pt x="19071" y="28028"/>
                    <a:pt x="19121" y="28028"/>
                    <a:pt x="19170" y="28028"/>
                  </a:cubicBezTo>
                  <a:cubicBezTo>
                    <a:pt x="25730" y="27992"/>
                    <a:pt x="32314" y="26468"/>
                    <a:pt x="38136" y="23444"/>
                  </a:cubicBezTo>
                  <a:cubicBezTo>
                    <a:pt x="38184" y="23432"/>
                    <a:pt x="36136" y="21158"/>
                    <a:pt x="35958" y="20967"/>
                  </a:cubicBezTo>
                  <a:cubicBezTo>
                    <a:pt x="35100" y="19991"/>
                    <a:pt x="34243" y="19015"/>
                    <a:pt x="33398" y="18027"/>
                  </a:cubicBezTo>
                  <a:cubicBezTo>
                    <a:pt x="31659" y="16003"/>
                    <a:pt x="29957" y="13955"/>
                    <a:pt x="28266" y="11907"/>
                  </a:cubicBezTo>
                  <a:cubicBezTo>
                    <a:pt x="26468" y="9740"/>
                    <a:pt x="24670" y="7573"/>
                    <a:pt x="22837" y="5454"/>
                  </a:cubicBezTo>
                  <a:cubicBezTo>
                    <a:pt x="21432" y="3822"/>
                    <a:pt x="20134" y="2108"/>
                    <a:pt x="18682" y="536"/>
                  </a:cubicBezTo>
                  <a:cubicBezTo>
                    <a:pt x="18337" y="159"/>
                    <a:pt x="18088" y="1"/>
                    <a:pt x="178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2" name="Google Shape;932;p39"/>
            <p:cNvSpPr/>
            <p:nvPr/>
          </p:nvSpPr>
          <p:spPr>
            <a:xfrm>
              <a:off x="5511675" y="3522100"/>
              <a:ext cx="82775" cy="187600"/>
            </a:xfrm>
            <a:custGeom>
              <a:avLst/>
              <a:gdLst/>
              <a:ahLst/>
              <a:cxnLst/>
              <a:rect l="l" t="t" r="r" b="b"/>
              <a:pathLst>
                <a:path w="3311" h="7504" extrusionOk="0">
                  <a:moveTo>
                    <a:pt x="2739" y="0"/>
                  </a:moveTo>
                  <a:lnTo>
                    <a:pt x="2739" y="0"/>
                  </a:lnTo>
                  <a:cubicBezTo>
                    <a:pt x="2513" y="298"/>
                    <a:pt x="2287" y="595"/>
                    <a:pt x="2073" y="893"/>
                  </a:cubicBezTo>
                  <a:cubicBezTo>
                    <a:pt x="1584" y="1584"/>
                    <a:pt x="1144" y="2298"/>
                    <a:pt x="572" y="2905"/>
                  </a:cubicBezTo>
                  <a:cubicBezTo>
                    <a:pt x="144" y="3381"/>
                    <a:pt x="25" y="4048"/>
                    <a:pt x="37" y="4655"/>
                  </a:cubicBezTo>
                  <a:cubicBezTo>
                    <a:pt x="49" y="5417"/>
                    <a:pt x="1" y="6203"/>
                    <a:pt x="60" y="6965"/>
                  </a:cubicBezTo>
                  <a:cubicBezTo>
                    <a:pt x="96" y="7364"/>
                    <a:pt x="203" y="7504"/>
                    <a:pt x="380" y="7504"/>
                  </a:cubicBezTo>
                  <a:cubicBezTo>
                    <a:pt x="558" y="7504"/>
                    <a:pt x="805" y="7364"/>
                    <a:pt x="1120" y="7203"/>
                  </a:cubicBezTo>
                  <a:cubicBezTo>
                    <a:pt x="1882" y="6787"/>
                    <a:pt x="2668" y="6429"/>
                    <a:pt x="3228" y="5763"/>
                  </a:cubicBezTo>
                  <a:cubicBezTo>
                    <a:pt x="3263" y="5727"/>
                    <a:pt x="3287" y="5679"/>
                    <a:pt x="3299" y="5632"/>
                  </a:cubicBezTo>
                  <a:cubicBezTo>
                    <a:pt x="3311" y="5513"/>
                    <a:pt x="3180" y="5441"/>
                    <a:pt x="3073" y="5382"/>
                  </a:cubicBezTo>
                  <a:cubicBezTo>
                    <a:pt x="2763" y="5191"/>
                    <a:pt x="2525" y="4917"/>
                    <a:pt x="2394" y="4572"/>
                  </a:cubicBezTo>
                  <a:cubicBezTo>
                    <a:pt x="2180" y="4060"/>
                    <a:pt x="2132" y="3500"/>
                    <a:pt x="2251" y="2965"/>
                  </a:cubicBezTo>
                  <a:cubicBezTo>
                    <a:pt x="2299" y="2810"/>
                    <a:pt x="2311" y="2655"/>
                    <a:pt x="2299" y="2500"/>
                  </a:cubicBezTo>
                  <a:cubicBezTo>
                    <a:pt x="2275" y="2405"/>
                    <a:pt x="2251" y="2310"/>
                    <a:pt x="2215" y="2227"/>
                  </a:cubicBezTo>
                  <a:cubicBezTo>
                    <a:pt x="2120" y="1834"/>
                    <a:pt x="2299" y="1488"/>
                    <a:pt x="2442" y="1131"/>
                  </a:cubicBezTo>
                  <a:cubicBezTo>
                    <a:pt x="2573" y="762"/>
                    <a:pt x="2668" y="393"/>
                    <a:pt x="2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3" name="Google Shape;933;p39"/>
            <p:cNvSpPr/>
            <p:nvPr/>
          </p:nvSpPr>
          <p:spPr>
            <a:xfrm>
              <a:off x="5954000" y="3314925"/>
              <a:ext cx="25625" cy="43800"/>
            </a:xfrm>
            <a:custGeom>
              <a:avLst/>
              <a:gdLst/>
              <a:ahLst/>
              <a:cxnLst/>
              <a:rect l="l" t="t" r="r" b="b"/>
              <a:pathLst>
                <a:path w="1025" h="1752" extrusionOk="0">
                  <a:moveTo>
                    <a:pt x="548" y="0"/>
                  </a:moveTo>
                  <a:cubicBezTo>
                    <a:pt x="465" y="131"/>
                    <a:pt x="382" y="274"/>
                    <a:pt x="298" y="417"/>
                  </a:cubicBezTo>
                  <a:cubicBezTo>
                    <a:pt x="143" y="631"/>
                    <a:pt x="48" y="893"/>
                    <a:pt x="13" y="1155"/>
                  </a:cubicBezTo>
                  <a:cubicBezTo>
                    <a:pt x="1" y="1429"/>
                    <a:pt x="179" y="1727"/>
                    <a:pt x="453" y="1751"/>
                  </a:cubicBezTo>
                  <a:cubicBezTo>
                    <a:pt x="461" y="1751"/>
                    <a:pt x="469" y="1751"/>
                    <a:pt x="477" y="1751"/>
                  </a:cubicBezTo>
                  <a:cubicBezTo>
                    <a:pt x="695" y="1751"/>
                    <a:pt x="896" y="1599"/>
                    <a:pt x="965" y="1381"/>
                  </a:cubicBezTo>
                  <a:cubicBezTo>
                    <a:pt x="1025" y="1155"/>
                    <a:pt x="1013" y="929"/>
                    <a:pt x="929" y="715"/>
                  </a:cubicBezTo>
                  <a:cubicBezTo>
                    <a:pt x="846" y="453"/>
                    <a:pt x="715" y="215"/>
                    <a:pt x="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4" name="Google Shape;934;p39"/>
            <p:cNvSpPr/>
            <p:nvPr/>
          </p:nvSpPr>
          <p:spPr>
            <a:xfrm>
              <a:off x="5703075" y="3603050"/>
              <a:ext cx="25325" cy="44075"/>
            </a:xfrm>
            <a:custGeom>
              <a:avLst/>
              <a:gdLst/>
              <a:ahLst/>
              <a:cxnLst/>
              <a:rect l="l" t="t" r="r" b="b"/>
              <a:pathLst>
                <a:path w="1013" h="1763" extrusionOk="0">
                  <a:moveTo>
                    <a:pt x="548" y="1"/>
                  </a:moveTo>
                  <a:lnTo>
                    <a:pt x="298" y="417"/>
                  </a:lnTo>
                  <a:cubicBezTo>
                    <a:pt x="144" y="643"/>
                    <a:pt x="48" y="894"/>
                    <a:pt x="13" y="1167"/>
                  </a:cubicBezTo>
                  <a:cubicBezTo>
                    <a:pt x="1" y="1441"/>
                    <a:pt x="179" y="1739"/>
                    <a:pt x="441" y="1763"/>
                  </a:cubicBezTo>
                  <a:cubicBezTo>
                    <a:pt x="679" y="1763"/>
                    <a:pt x="894" y="1608"/>
                    <a:pt x="953" y="1394"/>
                  </a:cubicBezTo>
                  <a:cubicBezTo>
                    <a:pt x="1013" y="1167"/>
                    <a:pt x="1001" y="929"/>
                    <a:pt x="917" y="715"/>
                  </a:cubicBezTo>
                  <a:cubicBezTo>
                    <a:pt x="834" y="465"/>
                    <a:pt x="715" y="215"/>
                    <a:pt x="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5" name="Google Shape;935;p39"/>
            <p:cNvSpPr/>
            <p:nvPr/>
          </p:nvSpPr>
          <p:spPr>
            <a:xfrm>
              <a:off x="6180250" y="3592975"/>
              <a:ext cx="28300" cy="28450"/>
            </a:xfrm>
            <a:custGeom>
              <a:avLst/>
              <a:gdLst/>
              <a:ahLst/>
              <a:cxnLst/>
              <a:rect l="l" t="t" r="r" b="b"/>
              <a:pathLst>
                <a:path w="1132" h="1138" extrusionOk="0">
                  <a:moveTo>
                    <a:pt x="1" y="0"/>
                  </a:moveTo>
                  <a:lnTo>
                    <a:pt x="1" y="0"/>
                  </a:lnTo>
                  <a:cubicBezTo>
                    <a:pt x="36" y="119"/>
                    <a:pt x="72" y="250"/>
                    <a:pt x="108" y="381"/>
                  </a:cubicBezTo>
                  <a:cubicBezTo>
                    <a:pt x="143" y="596"/>
                    <a:pt x="227" y="798"/>
                    <a:pt x="370" y="977"/>
                  </a:cubicBezTo>
                  <a:cubicBezTo>
                    <a:pt x="459" y="1073"/>
                    <a:pt x="599" y="1137"/>
                    <a:pt x="735" y="1137"/>
                  </a:cubicBezTo>
                  <a:cubicBezTo>
                    <a:pt x="817" y="1137"/>
                    <a:pt x="898" y="1114"/>
                    <a:pt x="965" y="1060"/>
                  </a:cubicBezTo>
                  <a:cubicBezTo>
                    <a:pt x="1096" y="929"/>
                    <a:pt x="1132" y="727"/>
                    <a:pt x="1036" y="560"/>
                  </a:cubicBezTo>
                  <a:cubicBezTo>
                    <a:pt x="941" y="393"/>
                    <a:pt x="798" y="262"/>
                    <a:pt x="632" y="191"/>
                  </a:cubicBezTo>
                  <a:cubicBezTo>
                    <a:pt x="429" y="84"/>
                    <a:pt x="227" y="2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6" name="Google Shape;936;p39"/>
            <p:cNvSpPr/>
            <p:nvPr/>
          </p:nvSpPr>
          <p:spPr>
            <a:xfrm>
              <a:off x="5758750" y="3517325"/>
              <a:ext cx="25025" cy="29700"/>
            </a:xfrm>
            <a:custGeom>
              <a:avLst/>
              <a:gdLst/>
              <a:ahLst/>
              <a:cxnLst/>
              <a:rect l="l" t="t" r="r" b="b"/>
              <a:pathLst>
                <a:path w="1001" h="1188" extrusionOk="0">
                  <a:moveTo>
                    <a:pt x="0" y="1"/>
                  </a:moveTo>
                  <a:cubicBezTo>
                    <a:pt x="12" y="132"/>
                    <a:pt x="12" y="262"/>
                    <a:pt x="24" y="393"/>
                  </a:cubicBezTo>
                  <a:cubicBezTo>
                    <a:pt x="12" y="608"/>
                    <a:pt x="72" y="822"/>
                    <a:pt x="179" y="1001"/>
                  </a:cubicBezTo>
                  <a:cubicBezTo>
                    <a:pt x="264" y="1124"/>
                    <a:pt x="404" y="1188"/>
                    <a:pt x="544" y="1188"/>
                  </a:cubicBezTo>
                  <a:cubicBezTo>
                    <a:pt x="620" y="1188"/>
                    <a:pt x="695" y="1169"/>
                    <a:pt x="762" y="1132"/>
                  </a:cubicBezTo>
                  <a:cubicBezTo>
                    <a:pt x="929" y="1013"/>
                    <a:pt x="1000" y="810"/>
                    <a:pt x="941" y="620"/>
                  </a:cubicBezTo>
                  <a:cubicBezTo>
                    <a:pt x="881" y="453"/>
                    <a:pt x="762" y="310"/>
                    <a:pt x="607" y="227"/>
                  </a:cubicBezTo>
                  <a:cubicBezTo>
                    <a:pt x="417" y="120"/>
                    <a:pt x="214" y="3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7" name="Google Shape;937;p39"/>
            <p:cNvSpPr/>
            <p:nvPr/>
          </p:nvSpPr>
          <p:spPr>
            <a:xfrm>
              <a:off x="5805175" y="3626875"/>
              <a:ext cx="26225" cy="29400"/>
            </a:xfrm>
            <a:custGeom>
              <a:avLst/>
              <a:gdLst/>
              <a:ahLst/>
              <a:cxnLst/>
              <a:rect l="l" t="t" r="r" b="b"/>
              <a:pathLst>
                <a:path w="1049" h="1176" extrusionOk="0">
                  <a:moveTo>
                    <a:pt x="1013" y="0"/>
                  </a:moveTo>
                  <a:lnTo>
                    <a:pt x="655" y="143"/>
                  </a:lnTo>
                  <a:cubicBezTo>
                    <a:pt x="453" y="214"/>
                    <a:pt x="274" y="333"/>
                    <a:pt x="131" y="500"/>
                  </a:cubicBezTo>
                  <a:cubicBezTo>
                    <a:pt x="0" y="691"/>
                    <a:pt x="36" y="941"/>
                    <a:pt x="215" y="1095"/>
                  </a:cubicBezTo>
                  <a:cubicBezTo>
                    <a:pt x="292" y="1149"/>
                    <a:pt x="384" y="1176"/>
                    <a:pt x="478" y="1176"/>
                  </a:cubicBezTo>
                  <a:cubicBezTo>
                    <a:pt x="572" y="1176"/>
                    <a:pt x="667" y="1149"/>
                    <a:pt x="751" y="1095"/>
                  </a:cubicBezTo>
                  <a:cubicBezTo>
                    <a:pt x="882" y="976"/>
                    <a:pt x="977" y="822"/>
                    <a:pt x="1001" y="643"/>
                  </a:cubicBezTo>
                  <a:cubicBezTo>
                    <a:pt x="1048" y="429"/>
                    <a:pt x="1048" y="214"/>
                    <a:pt x="10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8" name="Google Shape;938;p39"/>
            <p:cNvSpPr/>
            <p:nvPr/>
          </p:nvSpPr>
          <p:spPr>
            <a:xfrm>
              <a:off x="5598300" y="3512275"/>
              <a:ext cx="19075" cy="14825"/>
            </a:xfrm>
            <a:custGeom>
              <a:avLst/>
              <a:gdLst/>
              <a:ahLst/>
              <a:cxnLst/>
              <a:rect l="l" t="t" r="r" b="b"/>
              <a:pathLst>
                <a:path w="763" h="593" extrusionOk="0">
                  <a:moveTo>
                    <a:pt x="763" y="0"/>
                  </a:moveTo>
                  <a:lnTo>
                    <a:pt x="536" y="72"/>
                  </a:lnTo>
                  <a:cubicBezTo>
                    <a:pt x="417" y="95"/>
                    <a:pt x="298" y="155"/>
                    <a:pt x="191" y="226"/>
                  </a:cubicBezTo>
                  <a:cubicBezTo>
                    <a:pt x="72" y="310"/>
                    <a:pt x="1" y="464"/>
                    <a:pt x="36" y="536"/>
                  </a:cubicBezTo>
                  <a:cubicBezTo>
                    <a:pt x="56" y="575"/>
                    <a:pt x="101" y="593"/>
                    <a:pt x="155" y="593"/>
                  </a:cubicBezTo>
                  <a:cubicBezTo>
                    <a:pt x="200" y="593"/>
                    <a:pt x="250" y="581"/>
                    <a:pt x="298" y="560"/>
                  </a:cubicBezTo>
                  <a:cubicBezTo>
                    <a:pt x="394" y="500"/>
                    <a:pt x="489" y="429"/>
                    <a:pt x="560" y="334"/>
                  </a:cubicBezTo>
                  <a:cubicBezTo>
                    <a:pt x="644" y="226"/>
                    <a:pt x="703" y="119"/>
                    <a:pt x="7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9" name="Google Shape;939;p39"/>
            <p:cNvSpPr/>
            <p:nvPr/>
          </p:nvSpPr>
          <p:spPr>
            <a:xfrm>
              <a:off x="5646225" y="3440825"/>
              <a:ext cx="15500" cy="18500"/>
            </a:xfrm>
            <a:custGeom>
              <a:avLst/>
              <a:gdLst/>
              <a:ahLst/>
              <a:cxnLst/>
              <a:rect l="l" t="t" r="r" b="b"/>
              <a:pathLst>
                <a:path w="620" h="740" extrusionOk="0">
                  <a:moveTo>
                    <a:pt x="620" y="1"/>
                  </a:moveTo>
                  <a:lnTo>
                    <a:pt x="417" y="132"/>
                  </a:lnTo>
                  <a:cubicBezTo>
                    <a:pt x="310" y="191"/>
                    <a:pt x="203" y="274"/>
                    <a:pt x="120" y="382"/>
                  </a:cubicBezTo>
                  <a:cubicBezTo>
                    <a:pt x="36" y="489"/>
                    <a:pt x="1" y="655"/>
                    <a:pt x="60" y="715"/>
                  </a:cubicBezTo>
                  <a:cubicBezTo>
                    <a:pt x="80" y="731"/>
                    <a:pt x="107" y="739"/>
                    <a:pt x="136" y="739"/>
                  </a:cubicBezTo>
                  <a:cubicBezTo>
                    <a:pt x="192" y="739"/>
                    <a:pt x="259" y="710"/>
                    <a:pt x="322" y="655"/>
                  </a:cubicBezTo>
                  <a:cubicBezTo>
                    <a:pt x="405" y="584"/>
                    <a:pt x="465" y="489"/>
                    <a:pt x="513" y="370"/>
                  </a:cubicBezTo>
                  <a:cubicBezTo>
                    <a:pt x="560" y="263"/>
                    <a:pt x="596" y="132"/>
                    <a:pt x="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0" name="Google Shape;940;p39"/>
            <p:cNvSpPr/>
            <p:nvPr/>
          </p:nvSpPr>
          <p:spPr>
            <a:xfrm>
              <a:off x="5644150" y="3484000"/>
              <a:ext cx="15500" cy="18325"/>
            </a:xfrm>
            <a:custGeom>
              <a:avLst/>
              <a:gdLst/>
              <a:ahLst/>
              <a:cxnLst/>
              <a:rect l="l" t="t" r="r" b="b"/>
              <a:pathLst>
                <a:path w="620" h="733" extrusionOk="0">
                  <a:moveTo>
                    <a:pt x="619" y="0"/>
                  </a:moveTo>
                  <a:lnTo>
                    <a:pt x="417" y="119"/>
                  </a:lnTo>
                  <a:cubicBezTo>
                    <a:pt x="298" y="179"/>
                    <a:pt x="203" y="262"/>
                    <a:pt x="119" y="369"/>
                  </a:cubicBezTo>
                  <a:cubicBezTo>
                    <a:pt x="36" y="476"/>
                    <a:pt x="0" y="643"/>
                    <a:pt x="60" y="703"/>
                  </a:cubicBezTo>
                  <a:cubicBezTo>
                    <a:pt x="81" y="723"/>
                    <a:pt x="109" y="733"/>
                    <a:pt x="140" y="733"/>
                  </a:cubicBezTo>
                  <a:cubicBezTo>
                    <a:pt x="198" y="733"/>
                    <a:pt x="268" y="701"/>
                    <a:pt x="322" y="655"/>
                  </a:cubicBezTo>
                  <a:cubicBezTo>
                    <a:pt x="405" y="572"/>
                    <a:pt x="465" y="476"/>
                    <a:pt x="512" y="369"/>
                  </a:cubicBezTo>
                  <a:cubicBezTo>
                    <a:pt x="560" y="250"/>
                    <a:pt x="596" y="119"/>
                    <a:pt x="6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1" name="Google Shape;941;p39"/>
            <p:cNvSpPr/>
            <p:nvPr/>
          </p:nvSpPr>
          <p:spPr>
            <a:xfrm>
              <a:off x="5758450" y="3304200"/>
              <a:ext cx="16675" cy="20125"/>
            </a:xfrm>
            <a:custGeom>
              <a:avLst/>
              <a:gdLst/>
              <a:ahLst/>
              <a:cxnLst/>
              <a:rect l="l" t="t" r="r" b="b"/>
              <a:pathLst>
                <a:path w="667" h="805" extrusionOk="0">
                  <a:moveTo>
                    <a:pt x="667" y="1"/>
                  </a:moveTo>
                  <a:lnTo>
                    <a:pt x="453" y="144"/>
                  </a:lnTo>
                  <a:cubicBezTo>
                    <a:pt x="334" y="203"/>
                    <a:pt x="215" y="298"/>
                    <a:pt x="119" y="406"/>
                  </a:cubicBezTo>
                  <a:cubicBezTo>
                    <a:pt x="36" y="536"/>
                    <a:pt x="0" y="715"/>
                    <a:pt x="60" y="775"/>
                  </a:cubicBezTo>
                  <a:cubicBezTo>
                    <a:pt x="84" y="795"/>
                    <a:pt x="114" y="804"/>
                    <a:pt x="147" y="804"/>
                  </a:cubicBezTo>
                  <a:cubicBezTo>
                    <a:pt x="210" y="804"/>
                    <a:pt x="283" y="770"/>
                    <a:pt x="345" y="715"/>
                  </a:cubicBezTo>
                  <a:cubicBezTo>
                    <a:pt x="429" y="632"/>
                    <a:pt x="500" y="525"/>
                    <a:pt x="548" y="406"/>
                  </a:cubicBezTo>
                  <a:cubicBezTo>
                    <a:pt x="607" y="275"/>
                    <a:pt x="643" y="144"/>
                    <a:pt x="6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2" name="Google Shape;942;p39"/>
            <p:cNvSpPr/>
            <p:nvPr/>
          </p:nvSpPr>
          <p:spPr>
            <a:xfrm>
              <a:off x="5845350" y="3192325"/>
              <a:ext cx="11625" cy="23475"/>
            </a:xfrm>
            <a:custGeom>
              <a:avLst/>
              <a:gdLst/>
              <a:ahLst/>
              <a:cxnLst/>
              <a:rect l="l" t="t" r="r" b="b"/>
              <a:pathLst>
                <a:path w="465" h="939" extrusionOk="0">
                  <a:moveTo>
                    <a:pt x="429" y="1"/>
                  </a:moveTo>
                  <a:lnTo>
                    <a:pt x="274" y="191"/>
                  </a:lnTo>
                  <a:cubicBezTo>
                    <a:pt x="179" y="310"/>
                    <a:pt x="108" y="429"/>
                    <a:pt x="48" y="560"/>
                  </a:cubicBezTo>
                  <a:cubicBezTo>
                    <a:pt x="1" y="715"/>
                    <a:pt x="36" y="894"/>
                    <a:pt x="108" y="929"/>
                  </a:cubicBezTo>
                  <a:cubicBezTo>
                    <a:pt x="122" y="936"/>
                    <a:pt x="138" y="939"/>
                    <a:pt x="154" y="939"/>
                  </a:cubicBezTo>
                  <a:cubicBezTo>
                    <a:pt x="228" y="939"/>
                    <a:pt x="309" y="875"/>
                    <a:pt x="358" y="787"/>
                  </a:cubicBezTo>
                  <a:cubicBezTo>
                    <a:pt x="417" y="668"/>
                    <a:pt x="453" y="548"/>
                    <a:pt x="453" y="417"/>
                  </a:cubicBezTo>
                  <a:cubicBezTo>
                    <a:pt x="465" y="287"/>
                    <a:pt x="453" y="144"/>
                    <a:pt x="4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3" name="Google Shape;943;p39"/>
            <p:cNvSpPr/>
            <p:nvPr/>
          </p:nvSpPr>
          <p:spPr>
            <a:xfrm>
              <a:off x="5793875" y="3238725"/>
              <a:ext cx="19650" cy="17325"/>
            </a:xfrm>
            <a:custGeom>
              <a:avLst/>
              <a:gdLst/>
              <a:ahLst/>
              <a:cxnLst/>
              <a:rect l="l" t="t" r="r" b="b"/>
              <a:pathLst>
                <a:path w="786" h="693" extrusionOk="0">
                  <a:moveTo>
                    <a:pt x="786" y="0"/>
                  </a:moveTo>
                  <a:lnTo>
                    <a:pt x="560" y="96"/>
                  </a:lnTo>
                  <a:cubicBezTo>
                    <a:pt x="417" y="143"/>
                    <a:pt x="286" y="203"/>
                    <a:pt x="179" y="298"/>
                  </a:cubicBezTo>
                  <a:cubicBezTo>
                    <a:pt x="71" y="405"/>
                    <a:pt x="0" y="572"/>
                    <a:pt x="60" y="643"/>
                  </a:cubicBezTo>
                  <a:cubicBezTo>
                    <a:pt x="82" y="677"/>
                    <a:pt x="124" y="692"/>
                    <a:pt x="172" y="692"/>
                  </a:cubicBezTo>
                  <a:cubicBezTo>
                    <a:pt x="224" y="692"/>
                    <a:pt x="284" y="674"/>
                    <a:pt x="333" y="643"/>
                  </a:cubicBezTo>
                  <a:cubicBezTo>
                    <a:pt x="441" y="572"/>
                    <a:pt x="536" y="488"/>
                    <a:pt x="595" y="381"/>
                  </a:cubicBezTo>
                  <a:cubicBezTo>
                    <a:pt x="679" y="262"/>
                    <a:pt x="738" y="131"/>
                    <a:pt x="7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4" name="Google Shape;944;p39"/>
            <p:cNvSpPr/>
            <p:nvPr/>
          </p:nvSpPr>
          <p:spPr>
            <a:xfrm>
              <a:off x="5970075" y="3203000"/>
              <a:ext cx="25025" cy="29700"/>
            </a:xfrm>
            <a:custGeom>
              <a:avLst/>
              <a:gdLst/>
              <a:ahLst/>
              <a:cxnLst/>
              <a:rect l="l" t="t" r="r" b="b"/>
              <a:pathLst>
                <a:path w="1001" h="1188" extrusionOk="0">
                  <a:moveTo>
                    <a:pt x="1" y="1"/>
                  </a:moveTo>
                  <a:lnTo>
                    <a:pt x="36" y="393"/>
                  </a:lnTo>
                  <a:cubicBezTo>
                    <a:pt x="24" y="608"/>
                    <a:pt x="84" y="822"/>
                    <a:pt x="191" y="1001"/>
                  </a:cubicBezTo>
                  <a:cubicBezTo>
                    <a:pt x="276" y="1124"/>
                    <a:pt x="411" y="1188"/>
                    <a:pt x="551" y="1188"/>
                  </a:cubicBezTo>
                  <a:cubicBezTo>
                    <a:pt x="627" y="1188"/>
                    <a:pt x="703" y="1169"/>
                    <a:pt x="774" y="1132"/>
                  </a:cubicBezTo>
                  <a:cubicBezTo>
                    <a:pt x="929" y="1013"/>
                    <a:pt x="1001" y="810"/>
                    <a:pt x="953" y="620"/>
                  </a:cubicBezTo>
                  <a:cubicBezTo>
                    <a:pt x="894" y="453"/>
                    <a:pt x="763" y="310"/>
                    <a:pt x="608" y="227"/>
                  </a:cubicBezTo>
                  <a:cubicBezTo>
                    <a:pt x="429" y="120"/>
                    <a:pt x="215" y="36"/>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5" name="Google Shape;945;p39"/>
            <p:cNvSpPr/>
            <p:nvPr/>
          </p:nvSpPr>
          <p:spPr>
            <a:xfrm>
              <a:off x="6055800" y="3335150"/>
              <a:ext cx="25025" cy="29725"/>
            </a:xfrm>
            <a:custGeom>
              <a:avLst/>
              <a:gdLst/>
              <a:ahLst/>
              <a:cxnLst/>
              <a:rect l="l" t="t" r="r" b="b"/>
              <a:pathLst>
                <a:path w="1001" h="1189" extrusionOk="0">
                  <a:moveTo>
                    <a:pt x="1" y="1"/>
                  </a:moveTo>
                  <a:lnTo>
                    <a:pt x="24" y="394"/>
                  </a:lnTo>
                  <a:cubicBezTo>
                    <a:pt x="24" y="608"/>
                    <a:pt x="72" y="822"/>
                    <a:pt x="179" y="1001"/>
                  </a:cubicBezTo>
                  <a:cubicBezTo>
                    <a:pt x="272" y="1125"/>
                    <a:pt x="410" y="1188"/>
                    <a:pt x="550" y="1188"/>
                  </a:cubicBezTo>
                  <a:cubicBezTo>
                    <a:pt x="627" y="1188"/>
                    <a:pt x="703" y="1170"/>
                    <a:pt x="774" y="1132"/>
                  </a:cubicBezTo>
                  <a:cubicBezTo>
                    <a:pt x="929" y="1013"/>
                    <a:pt x="1001" y="811"/>
                    <a:pt x="953" y="620"/>
                  </a:cubicBezTo>
                  <a:cubicBezTo>
                    <a:pt x="882" y="453"/>
                    <a:pt x="763" y="311"/>
                    <a:pt x="608" y="227"/>
                  </a:cubicBezTo>
                  <a:cubicBezTo>
                    <a:pt x="417" y="120"/>
                    <a:pt x="215" y="3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6" name="Google Shape;946;p39"/>
            <p:cNvSpPr/>
            <p:nvPr/>
          </p:nvSpPr>
          <p:spPr>
            <a:xfrm>
              <a:off x="5914425" y="3429225"/>
              <a:ext cx="22050" cy="33425"/>
            </a:xfrm>
            <a:custGeom>
              <a:avLst/>
              <a:gdLst/>
              <a:ahLst/>
              <a:cxnLst/>
              <a:rect l="l" t="t" r="r" b="b"/>
              <a:pathLst>
                <a:path w="882" h="1337" extrusionOk="0">
                  <a:moveTo>
                    <a:pt x="226" y="0"/>
                  </a:moveTo>
                  <a:cubicBezTo>
                    <a:pt x="191" y="119"/>
                    <a:pt x="143" y="250"/>
                    <a:pt x="107" y="369"/>
                  </a:cubicBezTo>
                  <a:cubicBezTo>
                    <a:pt x="24" y="572"/>
                    <a:pt x="0" y="786"/>
                    <a:pt x="24" y="1000"/>
                  </a:cubicBezTo>
                  <a:cubicBezTo>
                    <a:pt x="79" y="1199"/>
                    <a:pt x="267" y="1336"/>
                    <a:pt x="475" y="1336"/>
                  </a:cubicBezTo>
                  <a:cubicBezTo>
                    <a:pt x="491" y="1336"/>
                    <a:pt x="507" y="1336"/>
                    <a:pt x="524" y="1334"/>
                  </a:cubicBezTo>
                  <a:cubicBezTo>
                    <a:pt x="714" y="1286"/>
                    <a:pt x="857" y="1119"/>
                    <a:pt x="881" y="917"/>
                  </a:cubicBezTo>
                  <a:cubicBezTo>
                    <a:pt x="881" y="738"/>
                    <a:pt x="822" y="572"/>
                    <a:pt x="703" y="429"/>
                  </a:cubicBezTo>
                  <a:cubicBezTo>
                    <a:pt x="572" y="262"/>
                    <a:pt x="405" y="107"/>
                    <a:pt x="2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7" name="Google Shape;947;p39"/>
            <p:cNvSpPr/>
            <p:nvPr/>
          </p:nvSpPr>
          <p:spPr>
            <a:xfrm>
              <a:off x="5856975" y="3334275"/>
              <a:ext cx="24125" cy="33250"/>
            </a:xfrm>
            <a:custGeom>
              <a:avLst/>
              <a:gdLst/>
              <a:ahLst/>
              <a:cxnLst/>
              <a:rect l="l" t="t" r="r" b="b"/>
              <a:pathLst>
                <a:path w="965" h="1330" extrusionOk="0">
                  <a:moveTo>
                    <a:pt x="715" y="0"/>
                  </a:moveTo>
                  <a:lnTo>
                    <a:pt x="429" y="274"/>
                  </a:lnTo>
                  <a:cubicBezTo>
                    <a:pt x="262" y="405"/>
                    <a:pt x="131" y="584"/>
                    <a:pt x="60" y="786"/>
                  </a:cubicBezTo>
                  <a:cubicBezTo>
                    <a:pt x="0" y="1000"/>
                    <a:pt x="119" y="1238"/>
                    <a:pt x="345" y="1310"/>
                  </a:cubicBezTo>
                  <a:cubicBezTo>
                    <a:pt x="387" y="1323"/>
                    <a:pt x="429" y="1329"/>
                    <a:pt x="471" y="1329"/>
                  </a:cubicBezTo>
                  <a:cubicBezTo>
                    <a:pt x="616" y="1329"/>
                    <a:pt x="753" y="1252"/>
                    <a:pt x="846" y="1131"/>
                  </a:cubicBezTo>
                  <a:cubicBezTo>
                    <a:pt x="929" y="977"/>
                    <a:pt x="965" y="786"/>
                    <a:pt x="929" y="619"/>
                  </a:cubicBezTo>
                  <a:cubicBezTo>
                    <a:pt x="893" y="393"/>
                    <a:pt x="822" y="191"/>
                    <a:pt x="7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8" name="Google Shape;948;p39"/>
            <p:cNvSpPr/>
            <p:nvPr/>
          </p:nvSpPr>
          <p:spPr>
            <a:xfrm>
              <a:off x="6001625" y="3483700"/>
              <a:ext cx="24125" cy="33125"/>
            </a:xfrm>
            <a:custGeom>
              <a:avLst/>
              <a:gdLst/>
              <a:ahLst/>
              <a:cxnLst/>
              <a:rect l="l" t="t" r="r" b="b"/>
              <a:pathLst>
                <a:path w="965" h="1325" extrusionOk="0">
                  <a:moveTo>
                    <a:pt x="715" y="0"/>
                  </a:moveTo>
                  <a:lnTo>
                    <a:pt x="429" y="274"/>
                  </a:lnTo>
                  <a:cubicBezTo>
                    <a:pt x="263" y="405"/>
                    <a:pt x="132" y="584"/>
                    <a:pt x="60" y="786"/>
                  </a:cubicBezTo>
                  <a:cubicBezTo>
                    <a:pt x="1" y="1000"/>
                    <a:pt x="132" y="1238"/>
                    <a:pt x="346" y="1310"/>
                  </a:cubicBezTo>
                  <a:cubicBezTo>
                    <a:pt x="385" y="1320"/>
                    <a:pt x="425" y="1324"/>
                    <a:pt x="464" y="1324"/>
                  </a:cubicBezTo>
                  <a:cubicBezTo>
                    <a:pt x="616" y="1324"/>
                    <a:pt x="761" y="1254"/>
                    <a:pt x="846" y="1131"/>
                  </a:cubicBezTo>
                  <a:cubicBezTo>
                    <a:pt x="941" y="965"/>
                    <a:pt x="965" y="786"/>
                    <a:pt x="929" y="607"/>
                  </a:cubicBezTo>
                  <a:cubicBezTo>
                    <a:pt x="894" y="393"/>
                    <a:pt x="822" y="191"/>
                    <a:pt x="7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9" name="Google Shape;949;p39"/>
            <p:cNvSpPr/>
            <p:nvPr/>
          </p:nvSpPr>
          <p:spPr>
            <a:xfrm>
              <a:off x="5893575" y="3639375"/>
              <a:ext cx="24150" cy="33125"/>
            </a:xfrm>
            <a:custGeom>
              <a:avLst/>
              <a:gdLst/>
              <a:ahLst/>
              <a:cxnLst/>
              <a:rect l="l" t="t" r="r" b="b"/>
              <a:pathLst>
                <a:path w="966" h="1325" extrusionOk="0">
                  <a:moveTo>
                    <a:pt x="715" y="0"/>
                  </a:moveTo>
                  <a:lnTo>
                    <a:pt x="429" y="274"/>
                  </a:lnTo>
                  <a:cubicBezTo>
                    <a:pt x="263" y="405"/>
                    <a:pt x="132" y="584"/>
                    <a:pt x="60" y="786"/>
                  </a:cubicBezTo>
                  <a:cubicBezTo>
                    <a:pt x="1" y="1000"/>
                    <a:pt x="120" y="1226"/>
                    <a:pt x="346" y="1310"/>
                  </a:cubicBezTo>
                  <a:cubicBezTo>
                    <a:pt x="385" y="1320"/>
                    <a:pt x="424" y="1324"/>
                    <a:pt x="463" y="1324"/>
                  </a:cubicBezTo>
                  <a:cubicBezTo>
                    <a:pt x="615" y="1324"/>
                    <a:pt x="761" y="1252"/>
                    <a:pt x="846" y="1119"/>
                  </a:cubicBezTo>
                  <a:cubicBezTo>
                    <a:pt x="929" y="965"/>
                    <a:pt x="965" y="786"/>
                    <a:pt x="929" y="607"/>
                  </a:cubicBezTo>
                  <a:cubicBezTo>
                    <a:pt x="894" y="393"/>
                    <a:pt x="822" y="191"/>
                    <a:pt x="7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0" name="Google Shape;950;p39"/>
            <p:cNvSpPr/>
            <p:nvPr/>
          </p:nvSpPr>
          <p:spPr>
            <a:xfrm>
              <a:off x="6037050" y="3569300"/>
              <a:ext cx="33350" cy="22250"/>
            </a:xfrm>
            <a:custGeom>
              <a:avLst/>
              <a:gdLst/>
              <a:ahLst/>
              <a:cxnLst/>
              <a:rect l="l" t="t" r="r" b="b"/>
              <a:pathLst>
                <a:path w="1334" h="890" extrusionOk="0">
                  <a:moveTo>
                    <a:pt x="685" y="0"/>
                  </a:moveTo>
                  <a:cubicBezTo>
                    <a:pt x="557" y="0"/>
                    <a:pt x="431" y="22"/>
                    <a:pt x="310" y="65"/>
                  </a:cubicBezTo>
                  <a:cubicBezTo>
                    <a:pt x="108" y="160"/>
                    <a:pt x="0" y="398"/>
                    <a:pt x="84" y="612"/>
                  </a:cubicBezTo>
                  <a:cubicBezTo>
                    <a:pt x="160" y="776"/>
                    <a:pt x="316" y="889"/>
                    <a:pt x="497" y="889"/>
                  </a:cubicBezTo>
                  <a:cubicBezTo>
                    <a:pt x="514" y="889"/>
                    <a:pt x="531" y="888"/>
                    <a:pt x="548" y="886"/>
                  </a:cubicBezTo>
                  <a:cubicBezTo>
                    <a:pt x="727" y="862"/>
                    <a:pt x="882" y="767"/>
                    <a:pt x="989" y="624"/>
                  </a:cubicBezTo>
                  <a:cubicBezTo>
                    <a:pt x="1132" y="458"/>
                    <a:pt x="1251" y="279"/>
                    <a:pt x="1334" y="77"/>
                  </a:cubicBezTo>
                  <a:lnTo>
                    <a:pt x="941" y="29"/>
                  </a:lnTo>
                  <a:cubicBezTo>
                    <a:pt x="855" y="10"/>
                    <a:pt x="770" y="0"/>
                    <a:pt x="6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1" name="Google Shape;951;p39"/>
            <p:cNvSpPr/>
            <p:nvPr/>
          </p:nvSpPr>
          <p:spPr>
            <a:xfrm>
              <a:off x="6143050" y="3653400"/>
              <a:ext cx="22350" cy="34250"/>
            </a:xfrm>
            <a:custGeom>
              <a:avLst/>
              <a:gdLst/>
              <a:ahLst/>
              <a:cxnLst/>
              <a:rect l="l" t="t" r="r" b="b"/>
              <a:pathLst>
                <a:path w="894" h="1370" extrusionOk="0">
                  <a:moveTo>
                    <a:pt x="369" y="0"/>
                  </a:moveTo>
                  <a:cubicBezTo>
                    <a:pt x="310" y="119"/>
                    <a:pt x="250" y="238"/>
                    <a:pt x="191" y="357"/>
                  </a:cubicBezTo>
                  <a:cubicBezTo>
                    <a:pt x="72" y="536"/>
                    <a:pt x="12" y="750"/>
                    <a:pt x="0" y="965"/>
                  </a:cubicBezTo>
                  <a:cubicBezTo>
                    <a:pt x="24" y="1191"/>
                    <a:pt x="215" y="1369"/>
                    <a:pt x="453" y="1369"/>
                  </a:cubicBezTo>
                  <a:cubicBezTo>
                    <a:pt x="643" y="1346"/>
                    <a:pt x="810" y="1215"/>
                    <a:pt x="869" y="1024"/>
                  </a:cubicBezTo>
                  <a:cubicBezTo>
                    <a:pt x="893" y="846"/>
                    <a:pt x="857" y="667"/>
                    <a:pt x="762" y="512"/>
                  </a:cubicBezTo>
                  <a:cubicBezTo>
                    <a:pt x="667" y="322"/>
                    <a:pt x="524" y="143"/>
                    <a:pt x="3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2" name="Google Shape;952;p39"/>
            <p:cNvSpPr/>
            <p:nvPr/>
          </p:nvSpPr>
          <p:spPr>
            <a:xfrm>
              <a:off x="5868875" y="3549550"/>
              <a:ext cx="21150" cy="14275"/>
            </a:xfrm>
            <a:custGeom>
              <a:avLst/>
              <a:gdLst/>
              <a:ahLst/>
              <a:cxnLst/>
              <a:rect l="l" t="t" r="r" b="b"/>
              <a:pathLst>
                <a:path w="846" h="571" extrusionOk="0">
                  <a:moveTo>
                    <a:pt x="437" y="0"/>
                  </a:moveTo>
                  <a:cubicBezTo>
                    <a:pt x="354" y="0"/>
                    <a:pt x="270" y="16"/>
                    <a:pt x="191" y="45"/>
                  </a:cubicBezTo>
                  <a:cubicBezTo>
                    <a:pt x="60" y="105"/>
                    <a:pt x="0" y="259"/>
                    <a:pt x="48" y="402"/>
                  </a:cubicBezTo>
                  <a:cubicBezTo>
                    <a:pt x="92" y="502"/>
                    <a:pt x="198" y="570"/>
                    <a:pt x="317" y="570"/>
                  </a:cubicBezTo>
                  <a:cubicBezTo>
                    <a:pt x="327" y="570"/>
                    <a:pt x="336" y="570"/>
                    <a:pt x="346" y="569"/>
                  </a:cubicBezTo>
                  <a:cubicBezTo>
                    <a:pt x="453" y="557"/>
                    <a:pt x="560" y="497"/>
                    <a:pt x="631" y="402"/>
                  </a:cubicBezTo>
                  <a:cubicBezTo>
                    <a:pt x="727" y="295"/>
                    <a:pt x="798" y="176"/>
                    <a:pt x="846" y="45"/>
                  </a:cubicBezTo>
                  <a:lnTo>
                    <a:pt x="596" y="21"/>
                  </a:lnTo>
                  <a:cubicBezTo>
                    <a:pt x="544" y="7"/>
                    <a:pt x="491" y="0"/>
                    <a:pt x="4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3" name="Google Shape;953;p39"/>
            <p:cNvSpPr/>
            <p:nvPr/>
          </p:nvSpPr>
          <p:spPr>
            <a:xfrm>
              <a:off x="5880775" y="3240425"/>
              <a:ext cx="21450" cy="14425"/>
            </a:xfrm>
            <a:custGeom>
              <a:avLst/>
              <a:gdLst/>
              <a:ahLst/>
              <a:cxnLst/>
              <a:rect l="l" t="t" r="r" b="b"/>
              <a:pathLst>
                <a:path w="858" h="577" extrusionOk="0">
                  <a:moveTo>
                    <a:pt x="429" y="0"/>
                  </a:moveTo>
                  <a:cubicBezTo>
                    <a:pt x="349" y="0"/>
                    <a:pt x="268" y="12"/>
                    <a:pt x="191" y="39"/>
                  </a:cubicBezTo>
                  <a:cubicBezTo>
                    <a:pt x="60" y="111"/>
                    <a:pt x="1" y="266"/>
                    <a:pt x="48" y="397"/>
                  </a:cubicBezTo>
                  <a:cubicBezTo>
                    <a:pt x="92" y="507"/>
                    <a:pt x="198" y="577"/>
                    <a:pt x="318" y="577"/>
                  </a:cubicBezTo>
                  <a:cubicBezTo>
                    <a:pt x="327" y="577"/>
                    <a:pt x="336" y="576"/>
                    <a:pt x="346" y="575"/>
                  </a:cubicBezTo>
                  <a:cubicBezTo>
                    <a:pt x="453" y="551"/>
                    <a:pt x="560" y="492"/>
                    <a:pt x="632" y="409"/>
                  </a:cubicBezTo>
                  <a:cubicBezTo>
                    <a:pt x="727" y="301"/>
                    <a:pt x="798" y="182"/>
                    <a:pt x="858" y="51"/>
                  </a:cubicBezTo>
                  <a:lnTo>
                    <a:pt x="596" y="16"/>
                  </a:lnTo>
                  <a:cubicBezTo>
                    <a:pt x="542" y="6"/>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4" name="Google Shape;954;p39"/>
            <p:cNvSpPr/>
            <p:nvPr/>
          </p:nvSpPr>
          <p:spPr>
            <a:xfrm>
              <a:off x="6139775" y="3457825"/>
              <a:ext cx="14900" cy="20950"/>
            </a:xfrm>
            <a:custGeom>
              <a:avLst/>
              <a:gdLst/>
              <a:ahLst/>
              <a:cxnLst/>
              <a:rect l="l" t="t" r="r" b="b"/>
              <a:pathLst>
                <a:path w="596" h="838" extrusionOk="0">
                  <a:moveTo>
                    <a:pt x="72" y="1"/>
                  </a:moveTo>
                  <a:lnTo>
                    <a:pt x="36" y="251"/>
                  </a:lnTo>
                  <a:cubicBezTo>
                    <a:pt x="0" y="382"/>
                    <a:pt x="0" y="525"/>
                    <a:pt x="48" y="668"/>
                  </a:cubicBezTo>
                  <a:cubicBezTo>
                    <a:pt x="95" y="771"/>
                    <a:pt x="201" y="837"/>
                    <a:pt x="314" y="837"/>
                  </a:cubicBezTo>
                  <a:cubicBezTo>
                    <a:pt x="344" y="837"/>
                    <a:pt x="375" y="832"/>
                    <a:pt x="405" y="822"/>
                  </a:cubicBezTo>
                  <a:cubicBezTo>
                    <a:pt x="524" y="775"/>
                    <a:pt x="596" y="656"/>
                    <a:pt x="584" y="525"/>
                  </a:cubicBezTo>
                  <a:cubicBezTo>
                    <a:pt x="572" y="406"/>
                    <a:pt x="512" y="310"/>
                    <a:pt x="429" y="227"/>
                  </a:cubicBezTo>
                  <a:cubicBezTo>
                    <a:pt x="322" y="132"/>
                    <a:pt x="203" y="48"/>
                    <a:pt x="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5" name="Google Shape;955;p39"/>
            <p:cNvSpPr/>
            <p:nvPr/>
          </p:nvSpPr>
          <p:spPr>
            <a:xfrm>
              <a:off x="5511675" y="3522100"/>
              <a:ext cx="82775" cy="187600"/>
            </a:xfrm>
            <a:custGeom>
              <a:avLst/>
              <a:gdLst/>
              <a:ahLst/>
              <a:cxnLst/>
              <a:rect l="l" t="t" r="r" b="b"/>
              <a:pathLst>
                <a:path w="3311" h="7504" extrusionOk="0">
                  <a:moveTo>
                    <a:pt x="2739" y="0"/>
                  </a:moveTo>
                  <a:lnTo>
                    <a:pt x="2739" y="0"/>
                  </a:lnTo>
                  <a:cubicBezTo>
                    <a:pt x="2513" y="298"/>
                    <a:pt x="2287" y="595"/>
                    <a:pt x="2073" y="893"/>
                  </a:cubicBezTo>
                  <a:cubicBezTo>
                    <a:pt x="1584" y="1584"/>
                    <a:pt x="1144" y="2298"/>
                    <a:pt x="572" y="2905"/>
                  </a:cubicBezTo>
                  <a:cubicBezTo>
                    <a:pt x="144" y="3381"/>
                    <a:pt x="25" y="4048"/>
                    <a:pt x="37" y="4655"/>
                  </a:cubicBezTo>
                  <a:cubicBezTo>
                    <a:pt x="49" y="5417"/>
                    <a:pt x="1" y="6203"/>
                    <a:pt x="60" y="6965"/>
                  </a:cubicBezTo>
                  <a:cubicBezTo>
                    <a:pt x="96" y="7364"/>
                    <a:pt x="203" y="7504"/>
                    <a:pt x="380" y="7504"/>
                  </a:cubicBezTo>
                  <a:cubicBezTo>
                    <a:pt x="558" y="7504"/>
                    <a:pt x="805" y="7364"/>
                    <a:pt x="1120" y="7203"/>
                  </a:cubicBezTo>
                  <a:cubicBezTo>
                    <a:pt x="1882" y="6787"/>
                    <a:pt x="2668" y="6429"/>
                    <a:pt x="3228" y="5763"/>
                  </a:cubicBezTo>
                  <a:cubicBezTo>
                    <a:pt x="3263" y="5727"/>
                    <a:pt x="3287" y="5679"/>
                    <a:pt x="3299" y="5632"/>
                  </a:cubicBezTo>
                  <a:cubicBezTo>
                    <a:pt x="3311" y="5513"/>
                    <a:pt x="3180" y="5441"/>
                    <a:pt x="3073" y="5382"/>
                  </a:cubicBezTo>
                  <a:cubicBezTo>
                    <a:pt x="2763" y="5191"/>
                    <a:pt x="2525" y="4917"/>
                    <a:pt x="2394" y="4572"/>
                  </a:cubicBezTo>
                  <a:cubicBezTo>
                    <a:pt x="2180" y="4060"/>
                    <a:pt x="2132" y="3500"/>
                    <a:pt x="2251" y="2965"/>
                  </a:cubicBezTo>
                  <a:cubicBezTo>
                    <a:pt x="2299" y="2810"/>
                    <a:pt x="2311" y="2655"/>
                    <a:pt x="2299" y="2500"/>
                  </a:cubicBezTo>
                  <a:cubicBezTo>
                    <a:pt x="2275" y="2405"/>
                    <a:pt x="2251" y="2310"/>
                    <a:pt x="2215" y="2227"/>
                  </a:cubicBezTo>
                  <a:cubicBezTo>
                    <a:pt x="2120" y="1834"/>
                    <a:pt x="2299" y="1488"/>
                    <a:pt x="2442" y="1131"/>
                  </a:cubicBezTo>
                  <a:cubicBezTo>
                    <a:pt x="2573" y="762"/>
                    <a:pt x="2668" y="393"/>
                    <a:pt x="2739" y="0"/>
                  </a:cubicBezTo>
                  <a:close/>
                </a:path>
              </a:pathLst>
            </a:custGeom>
            <a:solidFill>
              <a:srgbClr val="1C6037">
                <a:alpha val="3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6" name="Google Shape;956;p39"/>
            <p:cNvSpPr/>
            <p:nvPr/>
          </p:nvSpPr>
          <p:spPr>
            <a:xfrm>
              <a:off x="5512875" y="3629850"/>
              <a:ext cx="955500" cy="181600"/>
            </a:xfrm>
            <a:custGeom>
              <a:avLst/>
              <a:gdLst/>
              <a:ahLst/>
              <a:cxnLst/>
              <a:rect l="l" t="t" r="r" b="b"/>
              <a:pathLst>
                <a:path w="38220" h="7264" extrusionOk="0">
                  <a:moveTo>
                    <a:pt x="2346" y="0"/>
                  </a:moveTo>
                  <a:lnTo>
                    <a:pt x="2346" y="0"/>
                  </a:lnTo>
                  <a:cubicBezTo>
                    <a:pt x="1525" y="988"/>
                    <a:pt x="798" y="2048"/>
                    <a:pt x="1" y="3060"/>
                  </a:cubicBezTo>
                  <a:cubicBezTo>
                    <a:pt x="858" y="3679"/>
                    <a:pt x="2037" y="4072"/>
                    <a:pt x="3025" y="4465"/>
                  </a:cubicBezTo>
                  <a:cubicBezTo>
                    <a:pt x="4084" y="4894"/>
                    <a:pt x="5156" y="5263"/>
                    <a:pt x="6251" y="5572"/>
                  </a:cubicBezTo>
                  <a:cubicBezTo>
                    <a:pt x="10359" y="6759"/>
                    <a:pt x="14717" y="7264"/>
                    <a:pt x="18858" y="7264"/>
                  </a:cubicBezTo>
                  <a:cubicBezTo>
                    <a:pt x="18954" y="7264"/>
                    <a:pt x="19050" y="7263"/>
                    <a:pt x="19146" y="7263"/>
                  </a:cubicBezTo>
                  <a:cubicBezTo>
                    <a:pt x="19491" y="7251"/>
                    <a:pt x="19836" y="7251"/>
                    <a:pt x="20182" y="7239"/>
                  </a:cubicBezTo>
                  <a:cubicBezTo>
                    <a:pt x="23313" y="7156"/>
                    <a:pt x="26421" y="6715"/>
                    <a:pt x="29457" y="5953"/>
                  </a:cubicBezTo>
                  <a:cubicBezTo>
                    <a:pt x="30671" y="5644"/>
                    <a:pt x="31885" y="5322"/>
                    <a:pt x="33076" y="4929"/>
                  </a:cubicBezTo>
                  <a:cubicBezTo>
                    <a:pt x="34529" y="4477"/>
                    <a:pt x="35922" y="3893"/>
                    <a:pt x="37255" y="3179"/>
                  </a:cubicBezTo>
                  <a:cubicBezTo>
                    <a:pt x="37422" y="3096"/>
                    <a:pt x="37589" y="2989"/>
                    <a:pt x="37755" y="2893"/>
                  </a:cubicBezTo>
                  <a:cubicBezTo>
                    <a:pt x="37827" y="2858"/>
                    <a:pt x="38053" y="2810"/>
                    <a:pt x="38112" y="2739"/>
                  </a:cubicBezTo>
                  <a:cubicBezTo>
                    <a:pt x="38220" y="2560"/>
                    <a:pt x="37660" y="2096"/>
                    <a:pt x="37517" y="1941"/>
                  </a:cubicBezTo>
                  <a:lnTo>
                    <a:pt x="36660" y="1000"/>
                  </a:lnTo>
                  <a:cubicBezTo>
                    <a:pt x="36350" y="691"/>
                    <a:pt x="36100" y="345"/>
                    <a:pt x="35815" y="12"/>
                  </a:cubicBezTo>
                  <a:cubicBezTo>
                    <a:pt x="35672" y="845"/>
                    <a:pt x="35350" y="1488"/>
                    <a:pt x="34564" y="1893"/>
                  </a:cubicBezTo>
                  <a:cubicBezTo>
                    <a:pt x="33886" y="2238"/>
                    <a:pt x="33136" y="2417"/>
                    <a:pt x="32445" y="2715"/>
                  </a:cubicBezTo>
                  <a:cubicBezTo>
                    <a:pt x="30588" y="3524"/>
                    <a:pt x="28707" y="4346"/>
                    <a:pt x="26694" y="4608"/>
                  </a:cubicBezTo>
                  <a:cubicBezTo>
                    <a:pt x="26213" y="4671"/>
                    <a:pt x="25731" y="4703"/>
                    <a:pt x="25250" y="4703"/>
                  </a:cubicBezTo>
                  <a:cubicBezTo>
                    <a:pt x="24277" y="4703"/>
                    <a:pt x="23308" y="4573"/>
                    <a:pt x="22360" y="4310"/>
                  </a:cubicBezTo>
                  <a:cubicBezTo>
                    <a:pt x="22182" y="4251"/>
                    <a:pt x="22003" y="4215"/>
                    <a:pt x="21813" y="4203"/>
                  </a:cubicBezTo>
                  <a:cubicBezTo>
                    <a:pt x="21799" y="4202"/>
                    <a:pt x="21784" y="4202"/>
                    <a:pt x="21770" y="4202"/>
                  </a:cubicBezTo>
                  <a:cubicBezTo>
                    <a:pt x="21453" y="4202"/>
                    <a:pt x="21157" y="4327"/>
                    <a:pt x="20860" y="4441"/>
                  </a:cubicBezTo>
                  <a:cubicBezTo>
                    <a:pt x="19665" y="4900"/>
                    <a:pt x="18375" y="5212"/>
                    <a:pt x="17099" y="5212"/>
                  </a:cubicBezTo>
                  <a:cubicBezTo>
                    <a:pt x="16456" y="5212"/>
                    <a:pt x="15816" y="5133"/>
                    <a:pt x="15193" y="4953"/>
                  </a:cubicBezTo>
                  <a:cubicBezTo>
                    <a:pt x="14645" y="4798"/>
                    <a:pt x="14109" y="4572"/>
                    <a:pt x="13562" y="4417"/>
                  </a:cubicBezTo>
                  <a:cubicBezTo>
                    <a:pt x="12681" y="4191"/>
                    <a:pt x="11752" y="4179"/>
                    <a:pt x="10907" y="3882"/>
                  </a:cubicBezTo>
                  <a:cubicBezTo>
                    <a:pt x="9811" y="3489"/>
                    <a:pt x="8847" y="2608"/>
                    <a:pt x="7680" y="2608"/>
                  </a:cubicBezTo>
                  <a:cubicBezTo>
                    <a:pt x="7166" y="2608"/>
                    <a:pt x="6660" y="2788"/>
                    <a:pt x="6149" y="2788"/>
                  </a:cubicBezTo>
                  <a:cubicBezTo>
                    <a:pt x="6045" y="2788"/>
                    <a:pt x="5940" y="2781"/>
                    <a:pt x="5835" y="2762"/>
                  </a:cubicBezTo>
                  <a:cubicBezTo>
                    <a:pt x="5156" y="2631"/>
                    <a:pt x="4644" y="2072"/>
                    <a:pt x="4025" y="1738"/>
                  </a:cubicBezTo>
                  <a:cubicBezTo>
                    <a:pt x="3287" y="1322"/>
                    <a:pt x="2191" y="1036"/>
                    <a:pt x="23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7" name="Google Shape;957;p39"/>
            <p:cNvSpPr/>
            <p:nvPr/>
          </p:nvSpPr>
          <p:spPr>
            <a:xfrm>
              <a:off x="5508125" y="3617350"/>
              <a:ext cx="957575" cy="208725"/>
            </a:xfrm>
            <a:custGeom>
              <a:avLst/>
              <a:gdLst/>
              <a:ahLst/>
              <a:cxnLst/>
              <a:rect l="l" t="t" r="r" b="b"/>
              <a:pathLst>
                <a:path w="38303" h="8349" extrusionOk="0">
                  <a:moveTo>
                    <a:pt x="191" y="0"/>
                  </a:moveTo>
                  <a:cubicBezTo>
                    <a:pt x="119" y="595"/>
                    <a:pt x="60" y="1203"/>
                    <a:pt x="36" y="1798"/>
                  </a:cubicBezTo>
                  <a:cubicBezTo>
                    <a:pt x="12" y="2393"/>
                    <a:pt x="0" y="2989"/>
                    <a:pt x="12" y="3584"/>
                  </a:cubicBezTo>
                  <a:lnTo>
                    <a:pt x="12" y="3667"/>
                  </a:lnTo>
                  <a:lnTo>
                    <a:pt x="95" y="3715"/>
                  </a:lnTo>
                  <a:cubicBezTo>
                    <a:pt x="1512" y="4584"/>
                    <a:pt x="3000" y="5322"/>
                    <a:pt x="4560" y="5917"/>
                  </a:cubicBezTo>
                  <a:cubicBezTo>
                    <a:pt x="5334" y="6215"/>
                    <a:pt x="6120" y="6477"/>
                    <a:pt x="6918" y="6727"/>
                  </a:cubicBezTo>
                  <a:cubicBezTo>
                    <a:pt x="7322" y="6846"/>
                    <a:pt x="7715" y="6965"/>
                    <a:pt x="8120" y="7072"/>
                  </a:cubicBezTo>
                  <a:cubicBezTo>
                    <a:pt x="8525" y="7179"/>
                    <a:pt x="8930" y="7263"/>
                    <a:pt x="9335" y="7370"/>
                  </a:cubicBezTo>
                  <a:cubicBezTo>
                    <a:pt x="10966" y="7727"/>
                    <a:pt x="12609" y="7989"/>
                    <a:pt x="14264" y="8156"/>
                  </a:cubicBezTo>
                  <a:cubicBezTo>
                    <a:pt x="15638" y="8284"/>
                    <a:pt x="17017" y="8349"/>
                    <a:pt x="18396" y="8349"/>
                  </a:cubicBezTo>
                  <a:cubicBezTo>
                    <a:pt x="20349" y="8349"/>
                    <a:pt x="22301" y="8219"/>
                    <a:pt x="24241" y="7953"/>
                  </a:cubicBezTo>
                  <a:cubicBezTo>
                    <a:pt x="25063" y="7846"/>
                    <a:pt x="25884" y="7703"/>
                    <a:pt x="26706" y="7549"/>
                  </a:cubicBezTo>
                  <a:cubicBezTo>
                    <a:pt x="27111" y="7477"/>
                    <a:pt x="27515" y="7370"/>
                    <a:pt x="27920" y="7287"/>
                  </a:cubicBezTo>
                  <a:cubicBezTo>
                    <a:pt x="28123" y="7227"/>
                    <a:pt x="28325" y="7179"/>
                    <a:pt x="28527" y="7132"/>
                  </a:cubicBezTo>
                  <a:lnTo>
                    <a:pt x="29135" y="6977"/>
                  </a:lnTo>
                  <a:cubicBezTo>
                    <a:pt x="32349" y="6156"/>
                    <a:pt x="35433" y="4882"/>
                    <a:pt x="38302" y="3191"/>
                  </a:cubicBezTo>
                  <a:lnTo>
                    <a:pt x="38302" y="3191"/>
                  </a:lnTo>
                  <a:cubicBezTo>
                    <a:pt x="35314" y="4572"/>
                    <a:pt x="32183" y="5620"/>
                    <a:pt x="28980" y="6322"/>
                  </a:cubicBezTo>
                  <a:lnTo>
                    <a:pt x="28385" y="6453"/>
                  </a:lnTo>
                  <a:cubicBezTo>
                    <a:pt x="28182" y="6489"/>
                    <a:pt x="27980" y="6525"/>
                    <a:pt x="27789" y="6560"/>
                  </a:cubicBezTo>
                  <a:cubicBezTo>
                    <a:pt x="27384" y="6644"/>
                    <a:pt x="26980" y="6715"/>
                    <a:pt x="26575" y="6775"/>
                  </a:cubicBezTo>
                  <a:cubicBezTo>
                    <a:pt x="25765" y="6918"/>
                    <a:pt x="24956" y="7025"/>
                    <a:pt x="24146" y="7120"/>
                  </a:cubicBezTo>
                  <a:cubicBezTo>
                    <a:pt x="22527" y="7299"/>
                    <a:pt x="20896" y="7418"/>
                    <a:pt x="19252" y="7430"/>
                  </a:cubicBezTo>
                  <a:cubicBezTo>
                    <a:pt x="18988" y="7433"/>
                    <a:pt x="18723" y="7435"/>
                    <a:pt x="18458" y="7435"/>
                  </a:cubicBezTo>
                  <a:cubicBezTo>
                    <a:pt x="17092" y="7435"/>
                    <a:pt x="15725" y="7383"/>
                    <a:pt x="14359" y="7263"/>
                  </a:cubicBezTo>
                  <a:cubicBezTo>
                    <a:pt x="12740" y="7120"/>
                    <a:pt x="11120" y="6882"/>
                    <a:pt x="9513" y="6572"/>
                  </a:cubicBezTo>
                  <a:lnTo>
                    <a:pt x="8323" y="6322"/>
                  </a:lnTo>
                  <a:cubicBezTo>
                    <a:pt x="7930" y="6215"/>
                    <a:pt x="7525" y="6132"/>
                    <a:pt x="7132" y="6025"/>
                  </a:cubicBezTo>
                  <a:cubicBezTo>
                    <a:pt x="6346" y="5822"/>
                    <a:pt x="5560" y="5596"/>
                    <a:pt x="4786" y="5334"/>
                  </a:cubicBezTo>
                  <a:cubicBezTo>
                    <a:pt x="3254" y="4831"/>
                    <a:pt x="1767" y="4201"/>
                    <a:pt x="338" y="3468"/>
                  </a:cubicBezTo>
                  <a:lnTo>
                    <a:pt x="338" y="3468"/>
                  </a:lnTo>
                  <a:cubicBezTo>
                    <a:pt x="293" y="2914"/>
                    <a:pt x="249" y="2350"/>
                    <a:pt x="226" y="1786"/>
                  </a:cubicBezTo>
                  <a:cubicBezTo>
                    <a:pt x="191" y="1191"/>
                    <a:pt x="179" y="595"/>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958" name="Google Shape;958;p39"/>
          <p:cNvGrpSpPr/>
          <p:nvPr/>
        </p:nvGrpSpPr>
        <p:grpSpPr>
          <a:xfrm rot="-8270313">
            <a:off x="3841276" y="114122"/>
            <a:ext cx="839370" cy="841764"/>
            <a:chOff x="7148377" y="4064270"/>
            <a:chExt cx="831469" cy="833841"/>
          </a:xfrm>
        </p:grpSpPr>
        <p:sp>
          <p:nvSpPr>
            <p:cNvPr id="959" name="Google Shape;959;p39"/>
            <p:cNvSpPr/>
            <p:nvPr/>
          </p:nvSpPr>
          <p:spPr>
            <a:xfrm rot="6391416">
              <a:off x="7228430" y="4147331"/>
              <a:ext cx="671663" cy="667718"/>
            </a:xfrm>
            <a:custGeom>
              <a:avLst/>
              <a:gdLst/>
              <a:ahLst/>
              <a:cxnLst/>
              <a:rect l="l" t="t" r="r" b="b"/>
              <a:pathLst>
                <a:path w="14599" h="14514" extrusionOk="0">
                  <a:moveTo>
                    <a:pt x="1799" y="1"/>
                  </a:moveTo>
                  <a:cubicBezTo>
                    <a:pt x="1751" y="13"/>
                    <a:pt x="1704" y="37"/>
                    <a:pt x="1656" y="49"/>
                  </a:cubicBezTo>
                  <a:cubicBezTo>
                    <a:pt x="1573" y="49"/>
                    <a:pt x="1489" y="72"/>
                    <a:pt x="1430" y="132"/>
                  </a:cubicBezTo>
                  <a:cubicBezTo>
                    <a:pt x="1215" y="239"/>
                    <a:pt x="1001" y="358"/>
                    <a:pt x="811" y="501"/>
                  </a:cubicBezTo>
                  <a:cubicBezTo>
                    <a:pt x="1811" y="1215"/>
                    <a:pt x="2739" y="2025"/>
                    <a:pt x="3585" y="2918"/>
                  </a:cubicBezTo>
                  <a:lnTo>
                    <a:pt x="3549" y="2954"/>
                  </a:lnTo>
                  <a:cubicBezTo>
                    <a:pt x="1930" y="3537"/>
                    <a:pt x="692" y="4871"/>
                    <a:pt x="239" y="6537"/>
                  </a:cubicBezTo>
                  <a:cubicBezTo>
                    <a:pt x="1" y="7430"/>
                    <a:pt x="84" y="8538"/>
                    <a:pt x="882" y="9026"/>
                  </a:cubicBezTo>
                  <a:lnTo>
                    <a:pt x="882" y="8585"/>
                  </a:lnTo>
                  <a:cubicBezTo>
                    <a:pt x="977" y="8907"/>
                    <a:pt x="1156" y="9204"/>
                    <a:pt x="1394" y="9443"/>
                  </a:cubicBezTo>
                  <a:cubicBezTo>
                    <a:pt x="2049" y="10478"/>
                    <a:pt x="3180" y="11288"/>
                    <a:pt x="4359" y="11788"/>
                  </a:cubicBezTo>
                  <a:cubicBezTo>
                    <a:pt x="5883" y="12443"/>
                    <a:pt x="7597" y="12919"/>
                    <a:pt x="9205" y="13348"/>
                  </a:cubicBezTo>
                  <a:cubicBezTo>
                    <a:pt x="10371" y="13645"/>
                    <a:pt x="11657" y="14372"/>
                    <a:pt x="12824" y="14503"/>
                  </a:cubicBezTo>
                  <a:cubicBezTo>
                    <a:pt x="12892" y="14510"/>
                    <a:pt x="12961" y="14514"/>
                    <a:pt x="13030" y="14514"/>
                  </a:cubicBezTo>
                  <a:cubicBezTo>
                    <a:pt x="13724" y="14514"/>
                    <a:pt x="14443" y="14139"/>
                    <a:pt x="14562" y="13479"/>
                  </a:cubicBezTo>
                  <a:cubicBezTo>
                    <a:pt x="14598" y="13300"/>
                    <a:pt x="14586" y="13122"/>
                    <a:pt x="14550" y="12943"/>
                  </a:cubicBezTo>
                  <a:cubicBezTo>
                    <a:pt x="14515" y="12479"/>
                    <a:pt x="14396" y="12026"/>
                    <a:pt x="14205" y="11609"/>
                  </a:cubicBezTo>
                  <a:cubicBezTo>
                    <a:pt x="13896" y="10836"/>
                    <a:pt x="13526" y="10074"/>
                    <a:pt x="13205" y="9300"/>
                  </a:cubicBezTo>
                  <a:cubicBezTo>
                    <a:pt x="12776" y="7966"/>
                    <a:pt x="12574" y="6442"/>
                    <a:pt x="12157" y="5025"/>
                  </a:cubicBezTo>
                  <a:cubicBezTo>
                    <a:pt x="11955" y="4180"/>
                    <a:pt x="11598" y="3382"/>
                    <a:pt x="11121" y="2656"/>
                  </a:cubicBezTo>
                  <a:cubicBezTo>
                    <a:pt x="11038" y="2537"/>
                    <a:pt x="10955" y="2430"/>
                    <a:pt x="10859" y="2323"/>
                  </a:cubicBezTo>
                  <a:cubicBezTo>
                    <a:pt x="10538" y="1918"/>
                    <a:pt x="10157" y="1561"/>
                    <a:pt x="9728" y="1275"/>
                  </a:cubicBezTo>
                  <a:cubicBezTo>
                    <a:pt x="9206" y="922"/>
                    <a:pt x="8581" y="769"/>
                    <a:pt x="7952" y="769"/>
                  </a:cubicBezTo>
                  <a:cubicBezTo>
                    <a:pt x="7649" y="769"/>
                    <a:pt x="7344" y="804"/>
                    <a:pt x="7049" y="870"/>
                  </a:cubicBezTo>
                  <a:cubicBezTo>
                    <a:pt x="7550" y="525"/>
                    <a:pt x="8097" y="263"/>
                    <a:pt x="8681" y="84"/>
                  </a:cubicBezTo>
                  <a:cubicBezTo>
                    <a:pt x="8645" y="84"/>
                    <a:pt x="8609" y="83"/>
                    <a:pt x="8574" y="83"/>
                  </a:cubicBezTo>
                  <a:cubicBezTo>
                    <a:pt x="7968" y="83"/>
                    <a:pt x="7373" y="179"/>
                    <a:pt x="6799" y="382"/>
                  </a:cubicBezTo>
                  <a:cubicBezTo>
                    <a:pt x="6383" y="489"/>
                    <a:pt x="5990" y="656"/>
                    <a:pt x="5633" y="882"/>
                  </a:cubicBezTo>
                  <a:cubicBezTo>
                    <a:pt x="4918" y="1311"/>
                    <a:pt x="4311" y="1894"/>
                    <a:pt x="3859" y="2585"/>
                  </a:cubicBezTo>
                  <a:lnTo>
                    <a:pt x="1799" y="1"/>
                  </a:lnTo>
                  <a:close/>
                </a:path>
              </a:pathLst>
            </a:custGeom>
            <a:solidFill>
              <a:srgbClr val="FFFFFF"/>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0" name="Google Shape;960;p39"/>
            <p:cNvSpPr/>
            <p:nvPr/>
          </p:nvSpPr>
          <p:spPr>
            <a:xfrm rot="6391416">
              <a:off x="7223796" y="4178194"/>
              <a:ext cx="636007" cy="632064"/>
            </a:xfrm>
            <a:custGeom>
              <a:avLst/>
              <a:gdLst/>
              <a:ahLst/>
              <a:cxnLst/>
              <a:rect l="l" t="t" r="r" b="b"/>
              <a:pathLst>
                <a:path w="13824" h="13739" extrusionOk="0">
                  <a:moveTo>
                    <a:pt x="7169" y="1"/>
                  </a:moveTo>
                  <a:cubicBezTo>
                    <a:pt x="6701" y="1"/>
                    <a:pt x="6228" y="86"/>
                    <a:pt x="5787" y="238"/>
                  </a:cubicBezTo>
                  <a:cubicBezTo>
                    <a:pt x="4751" y="583"/>
                    <a:pt x="3882" y="1262"/>
                    <a:pt x="3037" y="1952"/>
                  </a:cubicBezTo>
                  <a:cubicBezTo>
                    <a:pt x="2239" y="2619"/>
                    <a:pt x="1441" y="3334"/>
                    <a:pt x="870" y="4191"/>
                  </a:cubicBezTo>
                  <a:cubicBezTo>
                    <a:pt x="536" y="4679"/>
                    <a:pt x="286" y="5227"/>
                    <a:pt x="144" y="5798"/>
                  </a:cubicBezTo>
                  <a:cubicBezTo>
                    <a:pt x="25" y="6239"/>
                    <a:pt x="1" y="6703"/>
                    <a:pt x="60" y="7155"/>
                  </a:cubicBezTo>
                  <a:cubicBezTo>
                    <a:pt x="286" y="8941"/>
                    <a:pt x="1894" y="10287"/>
                    <a:pt x="3573" y="11013"/>
                  </a:cubicBezTo>
                  <a:cubicBezTo>
                    <a:pt x="5108" y="11668"/>
                    <a:pt x="6823" y="12144"/>
                    <a:pt x="8430" y="12573"/>
                  </a:cubicBezTo>
                  <a:cubicBezTo>
                    <a:pt x="9585" y="12870"/>
                    <a:pt x="10871" y="13597"/>
                    <a:pt x="12050" y="13728"/>
                  </a:cubicBezTo>
                  <a:cubicBezTo>
                    <a:pt x="12118" y="13735"/>
                    <a:pt x="12187" y="13739"/>
                    <a:pt x="12256" y="13739"/>
                  </a:cubicBezTo>
                  <a:cubicBezTo>
                    <a:pt x="12948" y="13739"/>
                    <a:pt x="13658" y="13364"/>
                    <a:pt x="13788" y="12704"/>
                  </a:cubicBezTo>
                  <a:cubicBezTo>
                    <a:pt x="13824" y="12430"/>
                    <a:pt x="13788" y="12156"/>
                    <a:pt x="13705" y="11894"/>
                  </a:cubicBezTo>
                  <a:cubicBezTo>
                    <a:pt x="13407" y="10775"/>
                    <a:pt x="12836" y="9739"/>
                    <a:pt x="12455" y="8644"/>
                  </a:cubicBezTo>
                  <a:cubicBezTo>
                    <a:pt x="11538" y="5917"/>
                    <a:pt x="11657" y="2333"/>
                    <a:pt x="8942" y="512"/>
                  </a:cubicBezTo>
                  <a:cubicBezTo>
                    <a:pt x="8422" y="156"/>
                    <a:pt x="7800" y="1"/>
                    <a:pt x="71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1" name="Google Shape;961;p39"/>
            <p:cNvSpPr/>
            <p:nvPr/>
          </p:nvSpPr>
          <p:spPr>
            <a:xfrm rot="6391416">
              <a:off x="7223192" y="4670482"/>
              <a:ext cx="25212" cy="40162"/>
            </a:xfrm>
            <a:custGeom>
              <a:avLst/>
              <a:gdLst/>
              <a:ahLst/>
              <a:cxnLst/>
              <a:rect l="l" t="t" r="r" b="b"/>
              <a:pathLst>
                <a:path w="548" h="873" extrusionOk="0">
                  <a:moveTo>
                    <a:pt x="60" y="0"/>
                  </a:moveTo>
                  <a:cubicBezTo>
                    <a:pt x="0" y="298"/>
                    <a:pt x="107" y="596"/>
                    <a:pt x="310" y="810"/>
                  </a:cubicBezTo>
                  <a:cubicBezTo>
                    <a:pt x="339" y="850"/>
                    <a:pt x="385" y="873"/>
                    <a:pt x="434" y="873"/>
                  </a:cubicBezTo>
                  <a:cubicBezTo>
                    <a:pt x="444" y="873"/>
                    <a:pt x="454" y="872"/>
                    <a:pt x="465" y="870"/>
                  </a:cubicBezTo>
                  <a:cubicBezTo>
                    <a:pt x="524" y="858"/>
                    <a:pt x="548" y="774"/>
                    <a:pt x="500" y="751"/>
                  </a:cubicBezTo>
                  <a:lnTo>
                    <a:pt x="500" y="739"/>
                  </a:lnTo>
                  <a:cubicBezTo>
                    <a:pt x="500" y="429"/>
                    <a:pt x="322" y="143"/>
                    <a:pt x="60"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2" name="Google Shape;962;p39"/>
            <p:cNvSpPr/>
            <p:nvPr/>
          </p:nvSpPr>
          <p:spPr>
            <a:xfrm rot="6391416">
              <a:off x="7201694" y="4644709"/>
              <a:ext cx="38922" cy="36758"/>
            </a:xfrm>
            <a:custGeom>
              <a:avLst/>
              <a:gdLst/>
              <a:ahLst/>
              <a:cxnLst/>
              <a:rect l="l" t="t" r="r" b="b"/>
              <a:pathLst>
                <a:path w="846" h="799" extrusionOk="0">
                  <a:moveTo>
                    <a:pt x="0" y="0"/>
                  </a:moveTo>
                  <a:cubicBezTo>
                    <a:pt x="84" y="417"/>
                    <a:pt x="417" y="739"/>
                    <a:pt x="846" y="798"/>
                  </a:cubicBezTo>
                  <a:lnTo>
                    <a:pt x="810" y="739"/>
                  </a:lnTo>
                  <a:cubicBezTo>
                    <a:pt x="703" y="358"/>
                    <a:pt x="393" y="72"/>
                    <a:pt x="0"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3" name="Google Shape;963;p39"/>
            <p:cNvSpPr/>
            <p:nvPr/>
          </p:nvSpPr>
          <p:spPr>
            <a:xfrm rot="6391416">
              <a:off x="7190661" y="4623956"/>
              <a:ext cx="41131" cy="23233"/>
            </a:xfrm>
            <a:custGeom>
              <a:avLst/>
              <a:gdLst/>
              <a:ahLst/>
              <a:cxnLst/>
              <a:rect l="l" t="t" r="r" b="b"/>
              <a:pathLst>
                <a:path w="894" h="505" extrusionOk="0">
                  <a:moveTo>
                    <a:pt x="1" y="0"/>
                  </a:moveTo>
                  <a:cubicBezTo>
                    <a:pt x="154" y="318"/>
                    <a:pt x="468" y="505"/>
                    <a:pt x="805" y="505"/>
                  </a:cubicBezTo>
                  <a:cubicBezTo>
                    <a:pt x="835" y="505"/>
                    <a:pt x="864" y="503"/>
                    <a:pt x="893" y="500"/>
                  </a:cubicBezTo>
                  <a:cubicBezTo>
                    <a:pt x="691" y="215"/>
                    <a:pt x="358" y="24"/>
                    <a:pt x="1"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4" name="Google Shape;964;p39"/>
            <p:cNvSpPr/>
            <p:nvPr/>
          </p:nvSpPr>
          <p:spPr>
            <a:xfrm rot="6391416">
              <a:off x="7299135" y="4680475"/>
              <a:ext cx="15919" cy="36758"/>
            </a:xfrm>
            <a:custGeom>
              <a:avLst/>
              <a:gdLst/>
              <a:ahLst/>
              <a:cxnLst/>
              <a:rect l="l" t="t" r="r" b="b"/>
              <a:pathLst>
                <a:path w="346" h="799" extrusionOk="0">
                  <a:moveTo>
                    <a:pt x="155" y="0"/>
                  </a:moveTo>
                  <a:lnTo>
                    <a:pt x="155" y="0"/>
                  </a:lnTo>
                  <a:cubicBezTo>
                    <a:pt x="1" y="250"/>
                    <a:pt x="24" y="560"/>
                    <a:pt x="203" y="798"/>
                  </a:cubicBezTo>
                  <a:cubicBezTo>
                    <a:pt x="251" y="786"/>
                    <a:pt x="274" y="750"/>
                    <a:pt x="274" y="703"/>
                  </a:cubicBezTo>
                  <a:lnTo>
                    <a:pt x="227" y="631"/>
                  </a:lnTo>
                  <a:cubicBezTo>
                    <a:pt x="346" y="429"/>
                    <a:pt x="310" y="167"/>
                    <a:pt x="155"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5" name="Google Shape;965;p39"/>
            <p:cNvSpPr/>
            <p:nvPr/>
          </p:nvSpPr>
          <p:spPr>
            <a:xfrm rot="6391416">
              <a:off x="7286634" y="4639448"/>
              <a:ext cx="23602" cy="30317"/>
            </a:xfrm>
            <a:custGeom>
              <a:avLst/>
              <a:gdLst/>
              <a:ahLst/>
              <a:cxnLst/>
              <a:rect l="l" t="t" r="r" b="b"/>
              <a:pathLst>
                <a:path w="513" h="659" extrusionOk="0">
                  <a:moveTo>
                    <a:pt x="0" y="0"/>
                  </a:moveTo>
                  <a:cubicBezTo>
                    <a:pt x="24" y="179"/>
                    <a:pt x="83" y="357"/>
                    <a:pt x="179" y="512"/>
                  </a:cubicBezTo>
                  <a:cubicBezTo>
                    <a:pt x="221" y="588"/>
                    <a:pt x="311" y="658"/>
                    <a:pt x="386" y="658"/>
                  </a:cubicBezTo>
                  <a:cubicBezTo>
                    <a:pt x="416" y="658"/>
                    <a:pt x="444" y="647"/>
                    <a:pt x="464" y="619"/>
                  </a:cubicBezTo>
                  <a:lnTo>
                    <a:pt x="512" y="607"/>
                  </a:lnTo>
                  <a:cubicBezTo>
                    <a:pt x="464" y="322"/>
                    <a:pt x="274" y="95"/>
                    <a:pt x="0"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6" name="Google Shape;966;p39"/>
            <p:cNvSpPr/>
            <p:nvPr/>
          </p:nvSpPr>
          <p:spPr>
            <a:xfrm rot="6391416">
              <a:off x="7257037" y="4600511"/>
              <a:ext cx="36208" cy="20656"/>
            </a:xfrm>
            <a:custGeom>
              <a:avLst/>
              <a:gdLst/>
              <a:ahLst/>
              <a:cxnLst/>
              <a:rect l="l" t="t" r="r" b="b"/>
              <a:pathLst>
                <a:path w="787" h="449" extrusionOk="0">
                  <a:moveTo>
                    <a:pt x="128" y="1"/>
                  </a:moveTo>
                  <a:cubicBezTo>
                    <a:pt x="86" y="1"/>
                    <a:pt x="43" y="7"/>
                    <a:pt x="0" y="20"/>
                  </a:cubicBezTo>
                  <a:cubicBezTo>
                    <a:pt x="65" y="269"/>
                    <a:pt x="288" y="430"/>
                    <a:pt x="543" y="430"/>
                  </a:cubicBezTo>
                  <a:cubicBezTo>
                    <a:pt x="568" y="430"/>
                    <a:pt x="594" y="428"/>
                    <a:pt x="619" y="425"/>
                  </a:cubicBezTo>
                  <a:lnTo>
                    <a:pt x="786" y="449"/>
                  </a:lnTo>
                  <a:cubicBezTo>
                    <a:pt x="612" y="234"/>
                    <a:pt x="385" y="1"/>
                    <a:pt x="128"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7" name="Google Shape;967;p39"/>
            <p:cNvSpPr/>
            <p:nvPr/>
          </p:nvSpPr>
          <p:spPr>
            <a:xfrm rot="6391416">
              <a:off x="7232033" y="4557672"/>
              <a:ext cx="35104" cy="18034"/>
            </a:xfrm>
            <a:custGeom>
              <a:avLst/>
              <a:gdLst/>
              <a:ahLst/>
              <a:cxnLst/>
              <a:rect l="l" t="t" r="r" b="b"/>
              <a:pathLst>
                <a:path w="763" h="392" extrusionOk="0">
                  <a:moveTo>
                    <a:pt x="129" y="1"/>
                  </a:moveTo>
                  <a:cubicBezTo>
                    <a:pt x="94" y="1"/>
                    <a:pt x="59" y="3"/>
                    <a:pt x="24" y="8"/>
                  </a:cubicBezTo>
                  <a:cubicBezTo>
                    <a:pt x="0" y="139"/>
                    <a:pt x="84" y="270"/>
                    <a:pt x="203" y="329"/>
                  </a:cubicBezTo>
                  <a:cubicBezTo>
                    <a:pt x="301" y="369"/>
                    <a:pt x="416" y="392"/>
                    <a:pt x="527" y="392"/>
                  </a:cubicBezTo>
                  <a:cubicBezTo>
                    <a:pt x="550" y="392"/>
                    <a:pt x="573" y="391"/>
                    <a:pt x="595" y="389"/>
                  </a:cubicBezTo>
                  <a:lnTo>
                    <a:pt x="762" y="294"/>
                  </a:lnTo>
                  <a:cubicBezTo>
                    <a:pt x="606" y="106"/>
                    <a:pt x="369" y="1"/>
                    <a:pt x="129"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8" name="Google Shape;968;p39"/>
            <p:cNvSpPr/>
            <p:nvPr/>
          </p:nvSpPr>
          <p:spPr>
            <a:xfrm rot="6391416">
              <a:off x="7283577" y="4540268"/>
              <a:ext cx="37266" cy="26913"/>
            </a:xfrm>
            <a:custGeom>
              <a:avLst/>
              <a:gdLst/>
              <a:ahLst/>
              <a:cxnLst/>
              <a:rect l="l" t="t" r="r" b="b"/>
              <a:pathLst>
                <a:path w="810" h="585" extrusionOk="0">
                  <a:moveTo>
                    <a:pt x="79" y="1"/>
                  </a:moveTo>
                  <a:cubicBezTo>
                    <a:pt x="58" y="1"/>
                    <a:pt x="39" y="11"/>
                    <a:pt x="24" y="25"/>
                  </a:cubicBezTo>
                  <a:cubicBezTo>
                    <a:pt x="0" y="49"/>
                    <a:pt x="12" y="85"/>
                    <a:pt x="24" y="121"/>
                  </a:cubicBezTo>
                  <a:cubicBezTo>
                    <a:pt x="155" y="406"/>
                    <a:pt x="441" y="585"/>
                    <a:pt x="762" y="585"/>
                  </a:cubicBezTo>
                  <a:lnTo>
                    <a:pt x="810" y="430"/>
                  </a:lnTo>
                  <a:cubicBezTo>
                    <a:pt x="631" y="228"/>
                    <a:pt x="393" y="73"/>
                    <a:pt x="119" y="13"/>
                  </a:cubicBezTo>
                  <a:cubicBezTo>
                    <a:pt x="105" y="4"/>
                    <a:pt x="92" y="1"/>
                    <a:pt x="79"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9" name="Google Shape;969;p39"/>
            <p:cNvSpPr/>
            <p:nvPr/>
          </p:nvSpPr>
          <p:spPr>
            <a:xfrm rot="6391416">
              <a:off x="7318814" y="4597113"/>
              <a:ext cx="24154" cy="29627"/>
            </a:xfrm>
            <a:custGeom>
              <a:avLst/>
              <a:gdLst/>
              <a:ahLst/>
              <a:cxnLst/>
              <a:rect l="l" t="t" r="r" b="b"/>
              <a:pathLst>
                <a:path w="525" h="644" extrusionOk="0">
                  <a:moveTo>
                    <a:pt x="60" y="0"/>
                  </a:moveTo>
                  <a:cubicBezTo>
                    <a:pt x="1" y="0"/>
                    <a:pt x="1" y="96"/>
                    <a:pt x="25" y="155"/>
                  </a:cubicBezTo>
                  <a:cubicBezTo>
                    <a:pt x="96" y="369"/>
                    <a:pt x="275" y="548"/>
                    <a:pt x="489" y="643"/>
                  </a:cubicBezTo>
                  <a:lnTo>
                    <a:pt x="525" y="608"/>
                  </a:lnTo>
                  <a:cubicBezTo>
                    <a:pt x="477" y="369"/>
                    <a:pt x="334" y="167"/>
                    <a:pt x="132" y="24"/>
                  </a:cubicBezTo>
                  <a:cubicBezTo>
                    <a:pt x="120" y="0"/>
                    <a:pt x="84" y="0"/>
                    <a:pt x="60"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0" name="Google Shape;970;p39"/>
            <p:cNvSpPr/>
            <p:nvPr/>
          </p:nvSpPr>
          <p:spPr>
            <a:xfrm rot="6391416">
              <a:off x="7342764" y="4656716"/>
              <a:ext cx="21393" cy="31790"/>
            </a:xfrm>
            <a:custGeom>
              <a:avLst/>
              <a:gdLst/>
              <a:ahLst/>
              <a:cxnLst/>
              <a:rect l="l" t="t" r="r" b="b"/>
              <a:pathLst>
                <a:path w="465" h="691" extrusionOk="0">
                  <a:moveTo>
                    <a:pt x="96" y="0"/>
                  </a:moveTo>
                  <a:cubicBezTo>
                    <a:pt x="1" y="262"/>
                    <a:pt x="108" y="560"/>
                    <a:pt x="346" y="691"/>
                  </a:cubicBezTo>
                  <a:lnTo>
                    <a:pt x="465" y="643"/>
                  </a:lnTo>
                  <a:cubicBezTo>
                    <a:pt x="465" y="381"/>
                    <a:pt x="322" y="131"/>
                    <a:pt x="96"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1" name="Google Shape;971;p39"/>
            <p:cNvSpPr/>
            <p:nvPr/>
          </p:nvSpPr>
          <p:spPr>
            <a:xfrm rot="6391416">
              <a:off x="7409530" y="4677670"/>
              <a:ext cx="15919" cy="30225"/>
            </a:xfrm>
            <a:custGeom>
              <a:avLst/>
              <a:gdLst/>
              <a:ahLst/>
              <a:cxnLst/>
              <a:rect l="l" t="t" r="r" b="b"/>
              <a:pathLst>
                <a:path w="346" h="657" extrusionOk="0">
                  <a:moveTo>
                    <a:pt x="118" y="1"/>
                  </a:moveTo>
                  <a:cubicBezTo>
                    <a:pt x="32" y="1"/>
                    <a:pt x="0" y="113"/>
                    <a:pt x="0" y="192"/>
                  </a:cubicBezTo>
                  <a:cubicBezTo>
                    <a:pt x="12" y="371"/>
                    <a:pt x="95" y="537"/>
                    <a:pt x="238" y="656"/>
                  </a:cubicBezTo>
                  <a:lnTo>
                    <a:pt x="286" y="549"/>
                  </a:lnTo>
                  <a:cubicBezTo>
                    <a:pt x="345" y="383"/>
                    <a:pt x="310" y="204"/>
                    <a:pt x="214" y="73"/>
                  </a:cubicBezTo>
                  <a:cubicBezTo>
                    <a:pt x="191" y="37"/>
                    <a:pt x="167" y="13"/>
                    <a:pt x="131" y="2"/>
                  </a:cubicBezTo>
                  <a:cubicBezTo>
                    <a:pt x="127" y="1"/>
                    <a:pt x="122" y="1"/>
                    <a:pt x="118"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2" name="Google Shape;972;p39"/>
            <p:cNvSpPr/>
            <p:nvPr/>
          </p:nvSpPr>
          <p:spPr>
            <a:xfrm rot="6391416">
              <a:off x="7390496" y="4606142"/>
              <a:ext cx="32895" cy="38460"/>
            </a:xfrm>
            <a:custGeom>
              <a:avLst/>
              <a:gdLst/>
              <a:ahLst/>
              <a:cxnLst/>
              <a:rect l="l" t="t" r="r" b="b"/>
              <a:pathLst>
                <a:path w="715" h="836" extrusionOk="0">
                  <a:moveTo>
                    <a:pt x="125" y="1"/>
                  </a:moveTo>
                  <a:cubicBezTo>
                    <a:pt x="62" y="1"/>
                    <a:pt x="12" y="56"/>
                    <a:pt x="12" y="121"/>
                  </a:cubicBezTo>
                  <a:cubicBezTo>
                    <a:pt x="0" y="193"/>
                    <a:pt x="24" y="252"/>
                    <a:pt x="60" y="312"/>
                  </a:cubicBezTo>
                  <a:cubicBezTo>
                    <a:pt x="131" y="455"/>
                    <a:pt x="214" y="586"/>
                    <a:pt x="298" y="705"/>
                  </a:cubicBezTo>
                  <a:cubicBezTo>
                    <a:pt x="333" y="752"/>
                    <a:pt x="369" y="800"/>
                    <a:pt x="417" y="824"/>
                  </a:cubicBezTo>
                  <a:cubicBezTo>
                    <a:pt x="436" y="831"/>
                    <a:pt x="454" y="835"/>
                    <a:pt x="473" y="835"/>
                  </a:cubicBezTo>
                  <a:cubicBezTo>
                    <a:pt x="512" y="835"/>
                    <a:pt x="547" y="817"/>
                    <a:pt x="572" y="776"/>
                  </a:cubicBezTo>
                  <a:cubicBezTo>
                    <a:pt x="580" y="759"/>
                    <a:pt x="578" y="740"/>
                    <a:pt x="570" y="723"/>
                  </a:cubicBezTo>
                  <a:lnTo>
                    <a:pt x="570" y="723"/>
                  </a:lnTo>
                  <a:lnTo>
                    <a:pt x="714" y="776"/>
                  </a:lnTo>
                  <a:cubicBezTo>
                    <a:pt x="595" y="467"/>
                    <a:pt x="405" y="205"/>
                    <a:pt x="143" y="2"/>
                  </a:cubicBezTo>
                  <a:cubicBezTo>
                    <a:pt x="137" y="1"/>
                    <a:pt x="131" y="1"/>
                    <a:pt x="125"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3" name="Google Shape;973;p39"/>
            <p:cNvSpPr/>
            <p:nvPr/>
          </p:nvSpPr>
          <p:spPr>
            <a:xfrm rot="6391416">
              <a:off x="7352669" y="4539792"/>
              <a:ext cx="37818" cy="31882"/>
            </a:xfrm>
            <a:custGeom>
              <a:avLst/>
              <a:gdLst/>
              <a:ahLst/>
              <a:cxnLst/>
              <a:rect l="l" t="t" r="r" b="b"/>
              <a:pathLst>
                <a:path w="822" h="693" extrusionOk="0">
                  <a:moveTo>
                    <a:pt x="128" y="0"/>
                  </a:moveTo>
                  <a:cubicBezTo>
                    <a:pt x="87" y="0"/>
                    <a:pt x="49" y="14"/>
                    <a:pt x="24" y="49"/>
                  </a:cubicBezTo>
                  <a:cubicBezTo>
                    <a:pt x="0" y="97"/>
                    <a:pt x="0" y="144"/>
                    <a:pt x="12" y="192"/>
                  </a:cubicBezTo>
                  <a:cubicBezTo>
                    <a:pt x="95" y="466"/>
                    <a:pt x="334" y="668"/>
                    <a:pt x="619" y="692"/>
                  </a:cubicBezTo>
                  <a:lnTo>
                    <a:pt x="822" y="633"/>
                  </a:lnTo>
                  <a:cubicBezTo>
                    <a:pt x="691" y="394"/>
                    <a:pt x="512" y="204"/>
                    <a:pt x="298" y="61"/>
                  </a:cubicBezTo>
                  <a:cubicBezTo>
                    <a:pt x="250" y="27"/>
                    <a:pt x="185" y="0"/>
                    <a:pt x="128"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4" name="Google Shape;974;p39"/>
            <p:cNvSpPr/>
            <p:nvPr/>
          </p:nvSpPr>
          <p:spPr>
            <a:xfrm rot="6391416">
              <a:off x="7321470" y="4480169"/>
              <a:ext cx="37818" cy="22911"/>
            </a:xfrm>
            <a:custGeom>
              <a:avLst/>
              <a:gdLst/>
              <a:ahLst/>
              <a:cxnLst/>
              <a:rect l="l" t="t" r="r" b="b"/>
              <a:pathLst>
                <a:path w="822" h="498" extrusionOk="0">
                  <a:moveTo>
                    <a:pt x="131" y="0"/>
                  </a:moveTo>
                  <a:cubicBezTo>
                    <a:pt x="48" y="24"/>
                    <a:pt x="0" y="108"/>
                    <a:pt x="24" y="191"/>
                  </a:cubicBezTo>
                  <a:cubicBezTo>
                    <a:pt x="48" y="262"/>
                    <a:pt x="107" y="334"/>
                    <a:pt x="179" y="370"/>
                  </a:cubicBezTo>
                  <a:cubicBezTo>
                    <a:pt x="298" y="455"/>
                    <a:pt x="447" y="497"/>
                    <a:pt x="597" y="497"/>
                  </a:cubicBezTo>
                  <a:cubicBezTo>
                    <a:pt x="656" y="497"/>
                    <a:pt x="716" y="490"/>
                    <a:pt x="774" y="477"/>
                  </a:cubicBezTo>
                  <a:lnTo>
                    <a:pt x="822" y="453"/>
                  </a:lnTo>
                  <a:cubicBezTo>
                    <a:pt x="667" y="298"/>
                    <a:pt x="488" y="167"/>
                    <a:pt x="286" y="48"/>
                  </a:cubicBezTo>
                  <a:cubicBezTo>
                    <a:pt x="238" y="12"/>
                    <a:pt x="191" y="0"/>
                    <a:pt x="131"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5" name="Google Shape;975;p39"/>
            <p:cNvSpPr/>
            <p:nvPr/>
          </p:nvSpPr>
          <p:spPr>
            <a:xfrm rot="6391416">
              <a:off x="7267025" y="4493586"/>
              <a:ext cx="40027" cy="19230"/>
            </a:xfrm>
            <a:custGeom>
              <a:avLst/>
              <a:gdLst/>
              <a:ahLst/>
              <a:cxnLst/>
              <a:rect l="l" t="t" r="r" b="b"/>
              <a:pathLst>
                <a:path w="870" h="418" extrusionOk="0">
                  <a:moveTo>
                    <a:pt x="252" y="1"/>
                  </a:moveTo>
                  <a:cubicBezTo>
                    <a:pt x="138" y="1"/>
                    <a:pt x="26" y="51"/>
                    <a:pt x="1" y="159"/>
                  </a:cubicBezTo>
                  <a:cubicBezTo>
                    <a:pt x="120" y="266"/>
                    <a:pt x="263" y="337"/>
                    <a:pt x="418" y="397"/>
                  </a:cubicBezTo>
                  <a:cubicBezTo>
                    <a:pt x="462" y="410"/>
                    <a:pt x="508" y="417"/>
                    <a:pt x="554" y="417"/>
                  </a:cubicBezTo>
                  <a:cubicBezTo>
                    <a:pt x="670" y="417"/>
                    <a:pt x="785" y="375"/>
                    <a:pt x="870" y="290"/>
                  </a:cubicBezTo>
                  <a:lnTo>
                    <a:pt x="715" y="183"/>
                  </a:lnTo>
                  <a:lnTo>
                    <a:pt x="810" y="254"/>
                  </a:lnTo>
                  <a:cubicBezTo>
                    <a:pt x="668" y="194"/>
                    <a:pt x="549" y="87"/>
                    <a:pt x="394" y="28"/>
                  </a:cubicBezTo>
                  <a:cubicBezTo>
                    <a:pt x="351" y="10"/>
                    <a:pt x="301" y="1"/>
                    <a:pt x="252"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6" name="Google Shape;976;p39"/>
            <p:cNvSpPr/>
            <p:nvPr/>
          </p:nvSpPr>
          <p:spPr>
            <a:xfrm rot="6391416">
              <a:off x="7312474" y="4427808"/>
              <a:ext cx="37312" cy="16424"/>
            </a:xfrm>
            <a:custGeom>
              <a:avLst/>
              <a:gdLst/>
              <a:ahLst/>
              <a:cxnLst/>
              <a:rect l="l" t="t" r="r" b="b"/>
              <a:pathLst>
                <a:path w="811" h="357" extrusionOk="0">
                  <a:moveTo>
                    <a:pt x="284" y="1"/>
                  </a:moveTo>
                  <a:cubicBezTo>
                    <a:pt x="186" y="1"/>
                    <a:pt x="88" y="32"/>
                    <a:pt x="1" y="96"/>
                  </a:cubicBezTo>
                  <a:cubicBezTo>
                    <a:pt x="120" y="263"/>
                    <a:pt x="309" y="356"/>
                    <a:pt x="504" y="356"/>
                  </a:cubicBezTo>
                  <a:cubicBezTo>
                    <a:pt x="599" y="356"/>
                    <a:pt x="696" y="334"/>
                    <a:pt x="787" y="286"/>
                  </a:cubicBezTo>
                  <a:lnTo>
                    <a:pt x="810" y="239"/>
                  </a:lnTo>
                  <a:cubicBezTo>
                    <a:pt x="691" y="144"/>
                    <a:pt x="560" y="72"/>
                    <a:pt x="429" y="25"/>
                  </a:cubicBezTo>
                  <a:cubicBezTo>
                    <a:pt x="382" y="9"/>
                    <a:pt x="333" y="1"/>
                    <a:pt x="284"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7" name="Google Shape;977;p39"/>
            <p:cNvSpPr/>
            <p:nvPr/>
          </p:nvSpPr>
          <p:spPr>
            <a:xfrm rot="6391416">
              <a:off x="7364984" y="4418631"/>
              <a:ext cx="35104" cy="23049"/>
            </a:xfrm>
            <a:custGeom>
              <a:avLst/>
              <a:gdLst/>
              <a:ahLst/>
              <a:cxnLst/>
              <a:rect l="l" t="t" r="r" b="b"/>
              <a:pathLst>
                <a:path w="763" h="501" extrusionOk="0">
                  <a:moveTo>
                    <a:pt x="0" y="0"/>
                  </a:moveTo>
                  <a:lnTo>
                    <a:pt x="0" y="0"/>
                  </a:lnTo>
                  <a:cubicBezTo>
                    <a:pt x="60" y="131"/>
                    <a:pt x="131" y="250"/>
                    <a:pt x="238" y="346"/>
                  </a:cubicBezTo>
                  <a:cubicBezTo>
                    <a:pt x="323" y="430"/>
                    <a:pt x="453" y="500"/>
                    <a:pt x="566" y="500"/>
                  </a:cubicBezTo>
                  <a:cubicBezTo>
                    <a:pt x="627" y="500"/>
                    <a:pt x="684" y="479"/>
                    <a:pt x="726" y="429"/>
                  </a:cubicBezTo>
                  <a:lnTo>
                    <a:pt x="762" y="393"/>
                  </a:lnTo>
                  <a:cubicBezTo>
                    <a:pt x="572" y="179"/>
                    <a:pt x="298" y="36"/>
                    <a:pt x="0"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8" name="Google Shape;978;p39"/>
            <p:cNvSpPr/>
            <p:nvPr/>
          </p:nvSpPr>
          <p:spPr>
            <a:xfrm rot="6391416">
              <a:off x="7360596" y="4351177"/>
              <a:ext cx="41683" cy="20104"/>
            </a:xfrm>
            <a:custGeom>
              <a:avLst/>
              <a:gdLst/>
              <a:ahLst/>
              <a:cxnLst/>
              <a:rect l="l" t="t" r="r" b="b"/>
              <a:pathLst>
                <a:path w="906" h="437" extrusionOk="0">
                  <a:moveTo>
                    <a:pt x="121" y="0"/>
                  </a:moveTo>
                  <a:cubicBezTo>
                    <a:pt x="81" y="0"/>
                    <a:pt x="41" y="3"/>
                    <a:pt x="1" y="8"/>
                  </a:cubicBezTo>
                  <a:cubicBezTo>
                    <a:pt x="150" y="272"/>
                    <a:pt x="422" y="437"/>
                    <a:pt x="731" y="437"/>
                  </a:cubicBezTo>
                  <a:cubicBezTo>
                    <a:pt x="741" y="437"/>
                    <a:pt x="752" y="437"/>
                    <a:pt x="763" y="436"/>
                  </a:cubicBezTo>
                  <a:cubicBezTo>
                    <a:pt x="799" y="436"/>
                    <a:pt x="834" y="424"/>
                    <a:pt x="870" y="400"/>
                  </a:cubicBezTo>
                  <a:cubicBezTo>
                    <a:pt x="906" y="341"/>
                    <a:pt x="846" y="270"/>
                    <a:pt x="799" y="234"/>
                  </a:cubicBezTo>
                  <a:cubicBezTo>
                    <a:pt x="748" y="200"/>
                    <a:pt x="695" y="169"/>
                    <a:pt x="641" y="143"/>
                  </a:cubicBezTo>
                  <a:lnTo>
                    <a:pt x="641" y="143"/>
                  </a:lnTo>
                  <a:cubicBezTo>
                    <a:pt x="484" y="52"/>
                    <a:pt x="305" y="0"/>
                    <a:pt x="121"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9" name="Google Shape;979;p39"/>
            <p:cNvSpPr/>
            <p:nvPr/>
          </p:nvSpPr>
          <p:spPr>
            <a:xfrm rot="6391416">
              <a:off x="7386398" y="4475217"/>
              <a:ext cx="40027" cy="33124"/>
            </a:xfrm>
            <a:custGeom>
              <a:avLst/>
              <a:gdLst/>
              <a:ahLst/>
              <a:cxnLst/>
              <a:rect l="l" t="t" r="r" b="b"/>
              <a:pathLst>
                <a:path w="870" h="720" extrusionOk="0">
                  <a:moveTo>
                    <a:pt x="1" y="0"/>
                  </a:moveTo>
                  <a:lnTo>
                    <a:pt x="1" y="0"/>
                  </a:lnTo>
                  <a:cubicBezTo>
                    <a:pt x="108" y="310"/>
                    <a:pt x="334" y="548"/>
                    <a:pt x="620" y="691"/>
                  </a:cubicBezTo>
                  <a:cubicBezTo>
                    <a:pt x="652" y="710"/>
                    <a:pt x="689" y="719"/>
                    <a:pt x="727" y="719"/>
                  </a:cubicBezTo>
                  <a:cubicBezTo>
                    <a:pt x="758" y="719"/>
                    <a:pt x="790" y="713"/>
                    <a:pt x="822" y="703"/>
                  </a:cubicBezTo>
                  <a:cubicBezTo>
                    <a:pt x="870" y="667"/>
                    <a:pt x="870" y="560"/>
                    <a:pt x="810" y="560"/>
                  </a:cubicBezTo>
                  <a:lnTo>
                    <a:pt x="870" y="560"/>
                  </a:lnTo>
                  <a:cubicBezTo>
                    <a:pt x="667" y="262"/>
                    <a:pt x="358" y="60"/>
                    <a:pt x="1"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0" name="Google Shape;980;p39"/>
            <p:cNvSpPr/>
            <p:nvPr/>
          </p:nvSpPr>
          <p:spPr>
            <a:xfrm rot="6391416">
              <a:off x="7426653" y="4551296"/>
              <a:ext cx="37864" cy="35654"/>
            </a:xfrm>
            <a:custGeom>
              <a:avLst/>
              <a:gdLst/>
              <a:ahLst/>
              <a:cxnLst/>
              <a:rect l="l" t="t" r="r" b="b"/>
              <a:pathLst>
                <a:path w="823" h="775" extrusionOk="0">
                  <a:moveTo>
                    <a:pt x="120" y="1"/>
                  </a:moveTo>
                  <a:lnTo>
                    <a:pt x="120" y="1"/>
                  </a:lnTo>
                  <a:cubicBezTo>
                    <a:pt x="1" y="346"/>
                    <a:pt x="215" y="715"/>
                    <a:pt x="572" y="775"/>
                  </a:cubicBezTo>
                  <a:cubicBezTo>
                    <a:pt x="584" y="751"/>
                    <a:pt x="596" y="715"/>
                    <a:pt x="620" y="691"/>
                  </a:cubicBezTo>
                  <a:lnTo>
                    <a:pt x="822" y="727"/>
                  </a:lnTo>
                  <a:cubicBezTo>
                    <a:pt x="667" y="405"/>
                    <a:pt x="429" y="155"/>
                    <a:pt x="120"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1" name="Google Shape;981;p39"/>
            <p:cNvSpPr/>
            <p:nvPr/>
          </p:nvSpPr>
          <p:spPr>
            <a:xfrm rot="6391416">
              <a:off x="7456093" y="4630414"/>
              <a:ext cx="32343" cy="38368"/>
            </a:xfrm>
            <a:custGeom>
              <a:avLst/>
              <a:gdLst/>
              <a:ahLst/>
              <a:cxnLst/>
              <a:rect l="l" t="t" r="r" b="b"/>
              <a:pathLst>
                <a:path w="703" h="834" extrusionOk="0">
                  <a:moveTo>
                    <a:pt x="155" y="0"/>
                  </a:moveTo>
                  <a:cubicBezTo>
                    <a:pt x="0" y="310"/>
                    <a:pt x="119" y="679"/>
                    <a:pt x="429" y="834"/>
                  </a:cubicBezTo>
                  <a:cubicBezTo>
                    <a:pt x="533" y="771"/>
                    <a:pt x="546" y="637"/>
                    <a:pt x="469" y="564"/>
                  </a:cubicBezTo>
                  <a:lnTo>
                    <a:pt x="469" y="564"/>
                  </a:lnTo>
                  <a:lnTo>
                    <a:pt x="703" y="726"/>
                  </a:lnTo>
                  <a:cubicBezTo>
                    <a:pt x="655" y="405"/>
                    <a:pt x="453" y="131"/>
                    <a:pt x="155"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2" name="Google Shape;982;p39"/>
            <p:cNvSpPr/>
            <p:nvPr/>
          </p:nvSpPr>
          <p:spPr>
            <a:xfrm rot="6391416">
              <a:off x="7497808" y="4673345"/>
              <a:ext cx="22544" cy="39472"/>
            </a:xfrm>
            <a:custGeom>
              <a:avLst/>
              <a:gdLst/>
              <a:ahLst/>
              <a:cxnLst/>
              <a:rect l="l" t="t" r="r" b="b"/>
              <a:pathLst>
                <a:path w="490" h="858" extrusionOk="0">
                  <a:moveTo>
                    <a:pt x="37" y="0"/>
                  </a:moveTo>
                  <a:lnTo>
                    <a:pt x="37" y="0"/>
                  </a:lnTo>
                  <a:cubicBezTo>
                    <a:pt x="1" y="310"/>
                    <a:pt x="84" y="608"/>
                    <a:pt x="263" y="858"/>
                  </a:cubicBezTo>
                  <a:cubicBezTo>
                    <a:pt x="334" y="834"/>
                    <a:pt x="382" y="750"/>
                    <a:pt x="382" y="667"/>
                  </a:cubicBezTo>
                  <a:lnTo>
                    <a:pt x="489" y="715"/>
                  </a:lnTo>
                  <a:cubicBezTo>
                    <a:pt x="489" y="405"/>
                    <a:pt x="311" y="131"/>
                    <a:pt x="37"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3" name="Google Shape;983;p39"/>
            <p:cNvSpPr/>
            <p:nvPr/>
          </p:nvSpPr>
          <p:spPr>
            <a:xfrm rot="6391416">
              <a:off x="7539620" y="4621995"/>
              <a:ext cx="31837" cy="38920"/>
            </a:xfrm>
            <a:custGeom>
              <a:avLst/>
              <a:gdLst/>
              <a:ahLst/>
              <a:cxnLst/>
              <a:rect l="l" t="t" r="r" b="b"/>
              <a:pathLst>
                <a:path w="692" h="846" extrusionOk="0">
                  <a:moveTo>
                    <a:pt x="131" y="0"/>
                  </a:moveTo>
                  <a:lnTo>
                    <a:pt x="131" y="0"/>
                  </a:lnTo>
                  <a:cubicBezTo>
                    <a:pt x="1" y="96"/>
                    <a:pt x="96" y="310"/>
                    <a:pt x="203" y="441"/>
                  </a:cubicBezTo>
                  <a:cubicBezTo>
                    <a:pt x="310" y="620"/>
                    <a:pt x="477" y="762"/>
                    <a:pt x="679" y="846"/>
                  </a:cubicBezTo>
                  <a:cubicBezTo>
                    <a:pt x="691" y="703"/>
                    <a:pt x="620" y="560"/>
                    <a:pt x="512" y="477"/>
                  </a:cubicBezTo>
                  <a:lnTo>
                    <a:pt x="512" y="477"/>
                  </a:lnTo>
                  <a:lnTo>
                    <a:pt x="679" y="596"/>
                  </a:lnTo>
                  <a:cubicBezTo>
                    <a:pt x="560" y="346"/>
                    <a:pt x="370" y="131"/>
                    <a:pt x="131"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4" name="Google Shape;984;p39"/>
            <p:cNvSpPr/>
            <p:nvPr/>
          </p:nvSpPr>
          <p:spPr>
            <a:xfrm rot="6391416">
              <a:off x="7578898" y="4681624"/>
              <a:ext cx="21992" cy="33722"/>
            </a:xfrm>
            <a:custGeom>
              <a:avLst/>
              <a:gdLst/>
              <a:ahLst/>
              <a:cxnLst/>
              <a:rect l="l" t="t" r="r" b="b"/>
              <a:pathLst>
                <a:path w="478" h="733" extrusionOk="0">
                  <a:moveTo>
                    <a:pt x="13" y="0"/>
                  </a:moveTo>
                  <a:lnTo>
                    <a:pt x="13" y="0"/>
                  </a:lnTo>
                  <a:cubicBezTo>
                    <a:pt x="1" y="155"/>
                    <a:pt x="13" y="310"/>
                    <a:pt x="49" y="465"/>
                  </a:cubicBezTo>
                  <a:cubicBezTo>
                    <a:pt x="49" y="572"/>
                    <a:pt x="120" y="667"/>
                    <a:pt x="215" y="727"/>
                  </a:cubicBezTo>
                  <a:cubicBezTo>
                    <a:pt x="228" y="731"/>
                    <a:pt x="240" y="733"/>
                    <a:pt x="253" y="733"/>
                  </a:cubicBezTo>
                  <a:cubicBezTo>
                    <a:pt x="336" y="733"/>
                    <a:pt x="416" y="651"/>
                    <a:pt x="384" y="582"/>
                  </a:cubicBezTo>
                  <a:lnTo>
                    <a:pt x="384" y="582"/>
                  </a:lnTo>
                  <a:lnTo>
                    <a:pt x="477" y="703"/>
                  </a:lnTo>
                  <a:cubicBezTo>
                    <a:pt x="477" y="405"/>
                    <a:pt x="287" y="119"/>
                    <a:pt x="13"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5" name="Google Shape;985;p39"/>
            <p:cNvSpPr/>
            <p:nvPr/>
          </p:nvSpPr>
          <p:spPr>
            <a:xfrm rot="6391416">
              <a:off x="7498478" y="4563983"/>
              <a:ext cx="33447" cy="37862"/>
            </a:xfrm>
            <a:custGeom>
              <a:avLst/>
              <a:gdLst/>
              <a:ahLst/>
              <a:cxnLst/>
              <a:rect l="l" t="t" r="r" b="b"/>
              <a:pathLst>
                <a:path w="727" h="823" extrusionOk="0">
                  <a:moveTo>
                    <a:pt x="12" y="1"/>
                  </a:moveTo>
                  <a:lnTo>
                    <a:pt x="12" y="1"/>
                  </a:lnTo>
                  <a:cubicBezTo>
                    <a:pt x="0" y="382"/>
                    <a:pt x="250" y="715"/>
                    <a:pt x="608" y="822"/>
                  </a:cubicBezTo>
                  <a:cubicBezTo>
                    <a:pt x="647" y="757"/>
                    <a:pt x="636" y="685"/>
                    <a:pt x="597" y="635"/>
                  </a:cubicBezTo>
                  <a:lnTo>
                    <a:pt x="597" y="635"/>
                  </a:lnTo>
                  <a:lnTo>
                    <a:pt x="727" y="691"/>
                  </a:lnTo>
                  <a:cubicBezTo>
                    <a:pt x="643" y="346"/>
                    <a:pt x="357" y="84"/>
                    <a:pt x="12"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6" name="Google Shape;986;p39"/>
            <p:cNvSpPr/>
            <p:nvPr/>
          </p:nvSpPr>
          <p:spPr>
            <a:xfrm rot="6391416">
              <a:off x="7450116" y="4485316"/>
              <a:ext cx="32389" cy="25625"/>
            </a:xfrm>
            <a:custGeom>
              <a:avLst/>
              <a:gdLst/>
              <a:ahLst/>
              <a:cxnLst/>
              <a:rect l="l" t="t" r="r" b="b"/>
              <a:pathLst>
                <a:path w="704" h="557" extrusionOk="0">
                  <a:moveTo>
                    <a:pt x="124" y="0"/>
                  </a:moveTo>
                  <a:cubicBezTo>
                    <a:pt x="72" y="0"/>
                    <a:pt x="26" y="17"/>
                    <a:pt x="13" y="63"/>
                  </a:cubicBezTo>
                  <a:cubicBezTo>
                    <a:pt x="1" y="123"/>
                    <a:pt x="13" y="170"/>
                    <a:pt x="48" y="218"/>
                  </a:cubicBezTo>
                  <a:cubicBezTo>
                    <a:pt x="108" y="337"/>
                    <a:pt x="203" y="432"/>
                    <a:pt x="310" y="516"/>
                  </a:cubicBezTo>
                  <a:cubicBezTo>
                    <a:pt x="356" y="543"/>
                    <a:pt x="407" y="556"/>
                    <a:pt x="458" y="556"/>
                  </a:cubicBezTo>
                  <a:cubicBezTo>
                    <a:pt x="540" y="556"/>
                    <a:pt x="621" y="522"/>
                    <a:pt x="679" y="456"/>
                  </a:cubicBezTo>
                  <a:lnTo>
                    <a:pt x="703" y="432"/>
                  </a:lnTo>
                  <a:cubicBezTo>
                    <a:pt x="596" y="254"/>
                    <a:pt x="441" y="111"/>
                    <a:pt x="251" y="27"/>
                  </a:cubicBezTo>
                  <a:cubicBezTo>
                    <a:pt x="213" y="11"/>
                    <a:pt x="166" y="0"/>
                    <a:pt x="124"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7" name="Google Shape;987;p39"/>
            <p:cNvSpPr/>
            <p:nvPr/>
          </p:nvSpPr>
          <p:spPr>
            <a:xfrm rot="6391416">
              <a:off x="7437982" y="4411802"/>
              <a:ext cx="34000" cy="27097"/>
            </a:xfrm>
            <a:custGeom>
              <a:avLst/>
              <a:gdLst/>
              <a:ahLst/>
              <a:cxnLst/>
              <a:rect l="l" t="t" r="r" b="b"/>
              <a:pathLst>
                <a:path w="739" h="589" extrusionOk="0">
                  <a:moveTo>
                    <a:pt x="72" y="0"/>
                  </a:moveTo>
                  <a:cubicBezTo>
                    <a:pt x="0" y="24"/>
                    <a:pt x="24" y="143"/>
                    <a:pt x="72" y="203"/>
                  </a:cubicBezTo>
                  <a:cubicBezTo>
                    <a:pt x="179" y="346"/>
                    <a:pt x="310" y="453"/>
                    <a:pt x="453" y="548"/>
                  </a:cubicBezTo>
                  <a:cubicBezTo>
                    <a:pt x="488" y="575"/>
                    <a:pt x="531" y="588"/>
                    <a:pt x="575" y="588"/>
                  </a:cubicBezTo>
                  <a:cubicBezTo>
                    <a:pt x="590" y="588"/>
                    <a:pt x="605" y="587"/>
                    <a:pt x="619" y="584"/>
                  </a:cubicBezTo>
                  <a:cubicBezTo>
                    <a:pt x="679" y="560"/>
                    <a:pt x="691" y="477"/>
                    <a:pt x="631" y="453"/>
                  </a:cubicBezTo>
                  <a:lnTo>
                    <a:pt x="738" y="441"/>
                  </a:lnTo>
                  <a:cubicBezTo>
                    <a:pt x="596" y="239"/>
                    <a:pt x="393" y="84"/>
                    <a:pt x="155" y="12"/>
                  </a:cubicBezTo>
                  <a:cubicBezTo>
                    <a:pt x="131" y="0"/>
                    <a:pt x="96" y="0"/>
                    <a:pt x="72"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8" name="Google Shape;988;p39"/>
            <p:cNvSpPr/>
            <p:nvPr/>
          </p:nvSpPr>
          <p:spPr>
            <a:xfrm rot="6391416">
              <a:off x="7424585" y="4345027"/>
              <a:ext cx="33447" cy="25073"/>
            </a:xfrm>
            <a:custGeom>
              <a:avLst/>
              <a:gdLst/>
              <a:ahLst/>
              <a:cxnLst/>
              <a:rect l="l" t="t" r="r" b="b"/>
              <a:pathLst>
                <a:path w="727" h="545" extrusionOk="0">
                  <a:moveTo>
                    <a:pt x="1" y="1"/>
                  </a:moveTo>
                  <a:lnTo>
                    <a:pt x="1" y="1"/>
                  </a:lnTo>
                  <a:cubicBezTo>
                    <a:pt x="77" y="272"/>
                    <a:pt x="312" y="544"/>
                    <a:pt x="587" y="544"/>
                  </a:cubicBezTo>
                  <a:cubicBezTo>
                    <a:pt x="614" y="544"/>
                    <a:pt x="640" y="542"/>
                    <a:pt x="667" y="536"/>
                  </a:cubicBezTo>
                  <a:lnTo>
                    <a:pt x="727" y="441"/>
                  </a:lnTo>
                  <a:cubicBezTo>
                    <a:pt x="536" y="215"/>
                    <a:pt x="275" y="60"/>
                    <a:pt x="1"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9" name="Google Shape;989;p39"/>
            <p:cNvSpPr/>
            <p:nvPr/>
          </p:nvSpPr>
          <p:spPr>
            <a:xfrm rot="6391416">
              <a:off x="7415037" y="4280575"/>
              <a:ext cx="34552" cy="25211"/>
            </a:xfrm>
            <a:custGeom>
              <a:avLst/>
              <a:gdLst/>
              <a:ahLst/>
              <a:cxnLst/>
              <a:rect l="l" t="t" r="r" b="b"/>
              <a:pathLst>
                <a:path w="751" h="548" extrusionOk="0">
                  <a:moveTo>
                    <a:pt x="1" y="0"/>
                  </a:moveTo>
                  <a:lnTo>
                    <a:pt x="1" y="0"/>
                  </a:lnTo>
                  <a:cubicBezTo>
                    <a:pt x="132" y="298"/>
                    <a:pt x="406" y="500"/>
                    <a:pt x="727" y="548"/>
                  </a:cubicBezTo>
                  <a:cubicBezTo>
                    <a:pt x="751" y="500"/>
                    <a:pt x="727" y="453"/>
                    <a:pt x="691" y="429"/>
                  </a:cubicBezTo>
                  <a:lnTo>
                    <a:pt x="727" y="405"/>
                  </a:lnTo>
                  <a:cubicBezTo>
                    <a:pt x="560" y="167"/>
                    <a:pt x="287" y="12"/>
                    <a:pt x="1"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0" name="Google Shape;990;p39"/>
            <p:cNvSpPr/>
            <p:nvPr/>
          </p:nvSpPr>
          <p:spPr>
            <a:xfrm rot="6391416">
              <a:off x="7490969" y="4351205"/>
              <a:ext cx="32343" cy="28937"/>
            </a:xfrm>
            <a:custGeom>
              <a:avLst/>
              <a:gdLst/>
              <a:ahLst/>
              <a:cxnLst/>
              <a:rect l="l" t="t" r="r" b="b"/>
              <a:pathLst>
                <a:path w="703" h="629" extrusionOk="0">
                  <a:moveTo>
                    <a:pt x="0" y="0"/>
                  </a:moveTo>
                  <a:lnTo>
                    <a:pt x="0" y="0"/>
                  </a:lnTo>
                  <a:cubicBezTo>
                    <a:pt x="36" y="298"/>
                    <a:pt x="250" y="536"/>
                    <a:pt x="536" y="619"/>
                  </a:cubicBezTo>
                  <a:cubicBezTo>
                    <a:pt x="542" y="625"/>
                    <a:pt x="554" y="628"/>
                    <a:pt x="567" y="628"/>
                  </a:cubicBezTo>
                  <a:cubicBezTo>
                    <a:pt x="581" y="628"/>
                    <a:pt x="596" y="625"/>
                    <a:pt x="608" y="619"/>
                  </a:cubicBezTo>
                  <a:cubicBezTo>
                    <a:pt x="620" y="607"/>
                    <a:pt x="608" y="572"/>
                    <a:pt x="584" y="572"/>
                  </a:cubicBezTo>
                  <a:lnTo>
                    <a:pt x="703" y="524"/>
                  </a:lnTo>
                  <a:cubicBezTo>
                    <a:pt x="512" y="298"/>
                    <a:pt x="274" y="119"/>
                    <a:pt x="0"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1" name="Google Shape;991;p39"/>
            <p:cNvSpPr/>
            <p:nvPr/>
          </p:nvSpPr>
          <p:spPr>
            <a:xfrm rot="6391416">
              <a:off x="7468842" y="4276962"/>
              <a:ext cx="33447" cy="24107"/>
            </a:xfrm>
            <a:custGeom>
              <a:avLst/>
              <a:gdLst/>
              <a:ahLst/>
              <a:cxnLst/>
              <a:rect l="l" t="t" r="r" b="b"/>
              <a:pathLst>
                <a:path w="727" h="524" extrusionOk="0">
                  <a:moveTo>
                    <a:pt x="0" y="1"/>
                  </a:moveTo>
                  <a:cubicBezTo>
                    <a:pt x="83" y="215"/>
                    <a:pt x="250" y="393"/>
                    <a:pt x="476" y="501"/>
                  </a:cubicBezTo>
                  <a:cubicBezTo>
                    <a:pt x="509" y="515"/>
                    <a:pt x="550" y="523"/>
                    <a:pt x="587" y="523"/>
                  </a:cubicBezTo>
                  <a:cubicBezTo>
                    <a:pt x="645" y="523"/>
                    <a:pt x="695" y="503"/>
                    <a:pt x="703" y="453"/>
                  </a:cubicBezTo>
                  <a:lnTo>
                    <a:pt x="726" y="382"/>
                  </a:lnTo>
                  <a:cubicBezTo>
                    <a:pt x="536" y="167"/>
                    <a:pt x="286" y="36"/>
                    <a:pt x="0"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2" name="Google Shape;992;p39"/>
            <p:cNvSpPr/>
            <p:nvPr/>
          </p:nvSpPr>
          <p:spPr>
            <a:xfrm rot="6391416">
              <a:off x="7485789" y="4219650"/>
              <a:ext cx="29629" cy="23601"/>
            </a:xfrm>
            <a:custGeom>
              <a:avLst/>
              <a:gdLst/>
              <a:ahLst/>
              <a:cxnLst/>
              <a:rect l="l" t="t" r="r" b="b"/>
              <a:pathLst>
                <a:path w="644" h="513" extrusionOk="0">
                  <a:moveTo>
                    <a:pt x="1" y="0"/>
                  </a:moveTo>
                  <a:lnTo>
                    <a:pt x="1" y="0"/>
                  </a:lnTo>
                  <a:cubicBezTo>
                    <a:pt x="49" y="298"/>
                    <a:pt x="310" y="512"/>
                    <a:pt x="620" y="512"/>
                  </a:cubicBezTo>
                  <a:lnTo>
                    <a:pt x="644" y="512"/>
                  </a:lnTo>
                  <a:cubicBezTo>
                    <a:pt x="501" y="262"/>
                    <a:pt x="275" y="72"/>
                    <a:pt x="1"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3" name="Google Shape;993;p39"/>
            <p:cNvSpPr/>
            <p:nvPr/>
          </p:nvSpPr>
          <p:spPr>
            <a:xfrm rot="6391416">
              <a:off x="7522183" y="4491803"/>
              <a:ext cx="34552" cy="37770"/>
            </a:xfrm>
            <a:custGeom>
              <a:avLst/>
              <a:gdLst/>
              <a:ahLst/>
              <a:cxnLst/>
              <a:rect l="l" t="t" r="r" b="b"/>
              <a:pathLst>
                <a:path w="751" h="821" extrusionOk="0">
                  <a:moveTo>
                    <a:pt x="97" y="1"/>
                  </a:moveTo>
                  <a:cubicBezTo>
                    <a:pt x="65" y="1"/>
                    <a:pt x="37" y="9"/>
                    <a:pt x="24" y="35"/>
                  </a:cubicBezTo>
                  <a:cubicBezTo>
                    <a:pt x="0" y="71"/>
                    <a:pt x="12" y="118"/>
                    <a:pt x="36" y="154"/>
                  </a:cubicBezTo>
                  <a:cubicBezTo>
                    <a:pt x="167" y="428"/>
                    <a:pt x="370" y="654"/>
                    <a:pt x="631" y="821"/>
                  </a:cubicBezTo>
                  <a:cubicBezTo>
                    <a:pt x="727" y="690"/>
                    <a:pt x="703" y="511"/>
                    <a:pt x="584" y="404"/>
                  </a:cubicBezTo>
                  <a:lnTo>
                    <a:pt x="584" y="404"/>
                  </a:lnTo>
                  <a:lnTo>
                    <a:pt x="751" y="452"/>
                  </a:lnTo>
                  <a:cubicBezTo>
                    <a:pt x="608" y="249"/>
                    <a:pt x="405" y="107"/>
                    <a:pt x="179" y="11"/>
                  </a:cubicBezTo>
                  <a:cubicBezTo>
                    <a:pt x="152" y="6"/>
                    <a:pt x="123" y="1"/>
                    <a:pt x="97"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4" name="Google Shape;994;p39"/>
            <p:cNvSpPr/>
            <p:nvPr/>
          </p:nvSpPr>
          <p:spPr>
            <a:xfrm rot="6391416">
              <a:off x="7578948" y="4560831"/>
              <a:ext cx="40027" cy="37862"/>
            </a:xfrm>
            <a:custGeom>
              <a:avLst/>
              <a:gdLst/>
              <a:ahLst/>
              <a:cxnLst/>
              <a:rect l="l" t="t" r="r" b="b"/>
              <a:pathLst>
                <a:path w="870" h="823" extrusionOk="0">
                  <a:moveTo>
                    <a:pt x="0" y="0"/>
                  </a:moveTo>
                  <a:lnTo>
                    <a:pt x="0" y="0"/>
                  </a:lnTo>
                  <a:cubicBezTo>
                    <a:pt x="96" y="274"/>
                    <a:pt x="262" y="524"/>
                    <a:pt x="477" y="727"/>
                  </a:cubicBezTo>
                  <a:cubicBezTo>
                    <a:pt x="536" y="786"/>
                    <a:pt x="608" y="822"/>
                    <a:pt x="679" y="822"/>
                  </a:cubicBezTo>
                  <a:cubicBezTo>
                    <a:pt x="762" y="822"/>
                    <a:pt x="822" y="715"/>
                    <a:pt x="762" y="667"/>
                  </a:cubicBezTo>
                  <a:lnTo>
                    <a:pt x="870" y="667"/>
                  </a:lnTo>
                  <a:cubicBezTo>
                    <a:pt x="667" y="346"/>
                    <a:pt x="358" y="120"/>
                    <a:pt x="0"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5" name="Google Shape;995;p39"/>
            <p:cNvSpPr/>
            <p:nvPr/>
          </p:nvSpPr>
          <p:spPr>
            <a:xfrm rot="6391416">
              <a:off x="7620078" y="4617664"/>
              <a:ext cx="42235" cy="34964"/>
            </a:xfrm>
            <a:custGeom>
              <a:avLst/>
              <a:gdLst/>
              <a:ahLst/>
              <a:cxnLst/>
              <a:rect l="l" t="t" r="r" b="b"/>
              <a:pathLst>
                <a:path w="918" h="760" extrusionOk="0">
                  <a:moveTo>
                    <a:pt x="1" y="1"/>
                  </a:moveTo>
                  <a:lnTo>
                    <a:pt x="1" y="1"/>
                  </a:lnTo>
                  <a:cubicBezTo>
                    <a:pt x="84" y="370"/>
                    <a:pt x="358" y="656"/>
                    <a:pt x="727" y="751"/>
                  </a:cubicBezTo>
                  <a:cubicBezTo>
                    <a:pt x="739" y="757"/>
                    <a:pt x="754" y="760"/>
                    <a:pt x="769" y="760"/>
                  </a:cubicBezTo>
                  <a:cubicBezTo>
                    <a:pt x="783" y="760"/>
                    <a:pt x="798" y="757"/>
                    <a:pt x="810" y="751"/>
                  </a:cubicBezTo>
                  <a:cubicBezTo>
                    <a:pt x="846" y="739"/>
                    <a:pt x="846" y="691"/>
                    <a:pt x="810" y="680"/>
                  </a:cubicBezTo>
                  <a:lnTo>
                    <a:pt x="917" y="656"/>
                  </a:lnTo>
                  <a:cubicBezTo>
                    <a:pt x="679" y="346"/>
                    <a:pt x="370" y="120"/>
                    <a:pt x="1"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6" name="Google Shape;996;p39"/>
            <p:cNvSpPr/>
            <p:nvPr/>
          </p:nvSpPr>
          <p:spPr>
            <a:xfrm rot="6391416">
              <a:off x="7655663" y="4557534"/>
              <a:ext cx="37818" cy="26453"/>
            </a:xfrm>
            <a:custGeom>
              <a:avLst/>
              <a:gdLst/>
              <a:ahLst/>
              <a:cxnLst/>
              <a:rect l="l" t="t" r="r" b="b"/>
              <a:pathLst>
                <a:path w="822" h="575" extrusionOk="0">
                  <a:moveTo>
                    <a:pt x="93" y="0"/>
                  </a:moveTo>
                  <a:cubicBezTo>
                    <a:pt x="54" y="0"/>
                    <a:pt x="20" y="15"/>
                    <a:pt x="12" y="51"/>
                  </a:cubicBezTo>
                  <a:cubicBezTo>
                    <a:pt x="0" y="75"/>
                    <a:pt x="12" y="111"/>
                    <a:pt x="36" y="134"/>
                  </a:cubicBezTo>
                  <a:cubicBezTo>
                    <a:pt x="167" y="301"/>
                    <a:pt x="322" y="444"/>
                    <a:pt x="512" y="539"/>
                  </a:cubicBezTo>
                  <a:cubicBezTo>
                    <a:pt x="548" y="563"/>
                    <a:pt x="596" y="575"/>
                    <a:pt x="631" y="575"/>
                  </a:cubicBezTo>
                  <a:cubicBezTo>
                    <a:pt x="679" y="563"/>
                    <a:pt x="715" y="515"/>
                    <a:pt x="691" y="480"/>
                  </a:cubicBezTo>
                  <a:lnTo>
                    <a:pt x="691" y="480"/>
                  </a:lnTo>
                  <a:lnTo>
                    <a:pt x="822" y="515"/>
                  </a:lnTo>
                  <a:cubicBezTo>
                    <a:pt x="655" y="289"/>
                    <a:pt x="429" y="123"/>
                    <a:pt x="167" y="15"/>
                  </a:cubicBezTo>
                  <a:cubicBezTo>
                    <a:pt x="144" y="6"/>
                    <a:pt x="117" y="0"/>
                    <a:pt x="93"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7" name="Google Shape;997;p39"/>
            <p:cNvSpPr/>
            <p:nvPr/>
          </p:nvSpPr>
          <p:spPr>
            <a:xfrm rot="6391416">
              <a:off x="7585881" y="4439675"/>
              <a:ext cx="26914" cy="31283"/>
            </a:xfrm>
            <a:custGeom>
              <a:avLst/>
              <a:gdLst/>
              <a:ahLst/>
              <a:cxnLst/>
              <a:rect l="l" t="t" r="r" b="b"/>
              <a:pathLst>
                <a:path w="585" h="680" extrusionOk="0">
                  <a:moveTo>
                    <a:pt x="48" y="1"/>
                  </a:moveTo>
                  <a:lnTo>
                    <a:pt x="48" y="1"/>
                  </a:lnTo>
                  <a:cubicBezTo>
                    <a:pt x="1" y="322"/>
                    <a:pt x="227" y="632"/>
                    <a:pt x="548" y="680"/>
                  </a:cubicBezTo>
                  <a:cubicBezTo>
                    <a:pt x="562" y="598"/>
                    <a:pt x="548" y="512"/>
                    <a:pt x="510" y="443"/>
                  </a:cubicBezTo>
                  <a:lnTo>
                    <a:pt x="510" y="443"/>
                  </a:lnTo>
                  <a:lnTo>
                    <a:pt x="584" y="513"/>
                  </a:lnTo>
                  <a:cubicBezTo>
                    <a:pt x="453" y="299"/>
                    <a:pt x="263" y="120"/>
                    <a:pt x="48"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8" name="Google Shape;998;p39"/>
            <p:cNvSpPr/>
            <p:nvPr/>
          </p:nvSpPr>
          <p:spPr>
            <a:xfrm rot="6391416">
              <a:off x="7551551" y="4316994"/>
              <a:ext cx="17529" cy="17574"/>
            </a:xfrm>
            <a:custGeom>
              <a:avLst/>
              <a:gdLst/>
              <a:ahLst/>
              <a:cxnLst/>
              <a:rect l="l" t="t" r="r" b="b"/>
              <a:pathLst>
                <a:path w="381" h="382" extrusionOk="0">
                  <a:moveTo>
                    <a:pt x="59" y="0"/>
                  </a:moveTo>
                  <a:cubicBezTo>
                    <a:pt x="1" y="185"/>
                    <a:pt x="146" y="382"/>
                    <a:pt x="340" y="382"/>
                  </a:cubicBezTo>
                  <a:cubicBezTo>
                    <a:pt x="345" y="382"/>
                    <a:pt x="351" y="381"/>
                    <a:pt x="357" y="381"/>
                  </a:cubicBezTo>
                  <a:lnTo>
                    <a:pt x="380" y="322"/>
                  </a:lnTo>
                  <a:cubicBezTo>
                    <a:pt x="297" y="191"/>
                    <a:pt x="190" y="83"/>
                    <a:pt x="59"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9" name="Google Shape;999;p39"/>
            <p:cNvSpPr/>
            <p:nvPr/>
          </p:nvSpPr>
          <p:spPr>
            <a:xfrm rot="6391416">
              <a:off x="7544357" y="4206566"/>
              <a:ext cx="17575" cy="19230"/>
            </a:xfrm>
            <a:custGeom>
              <a:avLst/>
              <a:gdLst/>
              <a:ahLst/>
              <a:cxnLst/>
              <a:rect l="l" t="t" r="r" b="b"/>
              <a:pathLst>
                <a:path w="382" h="418" extrusionOk="0">
                  <a:moveTo>
                    <a:pt x="1" y="1"/>
                  </a:moveTo>
                  <a:cubicBezTo>
                    <a:pt x="25" y="167"/>
                    <a:pt x="132" y="322"/>
                    <a:pt x="287" y="405"/>
                  </a:cubicBezTo>
                  <a:cubicBezTo>
                    <a:pt x="299" y="417"/>
                    <a:pt x="334" y="417"/>
                    <a:pt x="358" y="417"/>
                  </a:cubicBezTo>
                  <a:cubicBezTo>
                    <a:pt x="382" y="394"/>
                    <a:pt x="382" y="358"/>
                    <a:pt x="346" y="358"/>
                  </a:cubicBezTo>
                  <a:lnTo>
                    <a:pt x="334" y="298"/>
                  </a:lnTo>
                  <a:cubicBezTo>
                    <a:pt x="263" y="155"/>
                    <a:pt x="144" y="48"/>
                    <a:pt x="1"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0" name="Google Shape;1000;p39"/>
            <p:cNvSpPr/>
            <p:nvPr/>
          </p:nvSpPr>
          <p:spPr>
            <a:xfrm rot="6391416">
              <a:off x="7652898" y="4684021"/>
              <a:ext cx="26316" cy="26131"/>
            </a:xfrm>
            <a:custGeom>
              <a:avLst/>
              <a:gdLst/>
              <a:ahLst/>
              <a:cxnLst/>
              <a:rect l="l" t="t" r="r" b="b"/>
              <a:pathLst>
                <a:path w="572" h="568" extrusionOk="0">
                  <a:moveTo>
                    <a:pt x="92" y="1"/>
                  </a:moveTo>
                  <a:cubicBezTo>
                    <a:pt x="69" y="1"/>
                    <a:pt x="49" y="10"/>
                    <a:pt x="36" y="32"/>
                  </a:cubicBezTo>
                  <a:cubicBezTo>
                    <a:pt x="0" y="80"/>
                    <a:pt x="24" y="115"/>
                    <a:pt x="48" y="151"/>
                  </a:cubicBezTo>
                  <a:cubicBezTo>
                    <a:pt x="155" y="342"/>
                    <a:pt x="334" y="496"/>
                    <a:pt x="536" y="568"/>
                  </a:cubicBezTo>
                  <a:lnTo>
                    <a:pt x="572" y="556"/>
                  </a:lnTo>
                  <a:cubicBezTo>
                    <a:pt x="488" y="353"/>
                    <a:pt x="369" y="187"/>
                    <a:pt x="203" y="56"/>
                  </a:cubicBezTo>
                  <a:cubicBezTo>
                    <a:pt x="173" y="26"/>
                    <a:pt x="129" y="1"/>
                    <a:pt x="92"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1" name="Google Shape;1001;p39"/>
            <p:cNvSpPr/>
            <p:nvPr/>
          </p:nvSpPr>
          <p:spPr>
            <a:xfrm rot="6391416">
              <a:off x="7718866" y="4660430"/>
              <a:ext cx="34552" cy="28661"/>
            </a:xfrm>
            <a:custGeom>
              <a:avLst/>
              <a:gdLst/>
              <a:ahLst/>
              <a:cxnLst/>
              <a:rect l="l" t="t" r="r" b="b"/>
              <a:pathLst>
                <a:path w="751" h="623" extrusionOk="0">
                  <a:moveTo>
                    <a:pt x="0" y="1"/>
                  </a:moveTo>
                  <a:cubicBezTo>
                    <a:pt x="0" y="227"/>
                    <a:pt x="191" y="406"/>
                    <a:pt x="369" y="549"/>
                  </a:cubicBezTo>
                  <a:cubicBezTo>
                    <a:pt x="411" y="590"/>
                    <a:pt x="479" y="622"/>
                    <a:pt x="543" y="622"/>
                  </a:cubicBezTo>
                  <a:cubicBezTo>
                    <a:pt x="553" y="622"/>
                    <a:pt x="562" y="622"/>
                    <a:pt x="572" y="620"/>
                  </a:cubicBezTo>
                  <a:cubicBezTo>
                    <a:pt x="652" y="608"/>
                    <a:pt x="666" y="486"/>
                    <a:pt x="602" y="467"/>
                  </a:cubicBezTo>
                  <a:lnTo>
                    <a:pt x="602" y="467"/>
                  </a:lnTo>
                  <a:lnTo>
                    <a:pt x="750" y="501"/>
                  </a:lnTo>
                  <a:cubicBezTo>
                    <a:pt x="560" y="263"/>
                    <a:pt x="298" y="84"/>
                    <a:pt x="0"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2" name="Google Shape;1002;p39"/>
            <p:cNvSpPr/>
            <p:nvPr/>
          </p:nvSpPr>
          <p:spPr>
            <a:xfrm rot="6391416">
              <a:off x="7696036" y="4604923"/>
              <a:ext cx="50976" cy="24705"/>
            </a:xfrm>
            <a:custGeom>
              <a:avLst/>
              <a:gdLst/>
              <a:ahLst/>
              <a:cxnLst/>
              <a:rect l="l" t="t" r="r" b="b"/>
              <a:pathLst>
                <a:path w="1108" h="537" extrusionOk="0">
                  <a:moveTo>
                    <a:pt x="0" y="0"/>
                  </a:moveTo>
                  <a:cubicBezTo>
                    <a:pt x="274" y="322"/>
                    <a:pt x="679" y="524"/>
                    <a:pt x="1107" y="536"/>
                  </a:cubicBezTo>
                  <a:cubicBezTo>
                    <a:pt x="869" y="250"/>
                    <a:pt x="536" y="60"/>
                    <a:pt x="179" y="24"/>
                  </a:cubicBezTo>
                  <a:lnTo>
                    <a:pt x="0" y="0"/>
                  </a:ln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3" name="Google Shape;1003;p39"/>
            <p:cNvSpPr/>
            <p:nvPr/>
          </p:nvSpPr>
          <p:spPr>
            <a:xfrm rot="6391416">
              <a:off x="7775946" y="4605936"/>
              <a:ext cx="37312" cy="24337"/>
            </a:xfrm>
            <a:custGeom>
              <a:avLst/>
              <a:gdLst/>
              <a:ahLst/>
              <a:cxnLst/>
              <a:rect l="l" t="t" r="r" b="b"/>
              <a:pathLst>
                <a:path w="811" h="529" extrusionOk="0">
                  <a:moveTo>
                    <a:pt x="0" y="0"/>
                  </a:moveTo>
                  <a:lnTo>
                    <a:pt x="12" y="84"/>
                  </a:lnTo>
                  <a:cubicBezTo>
                    <a:pt x="203" y="286"/>
                    <a:pt x="429" y="512"/>
                    <a:pt x="715" y="524"/>
                  </a:cubicBezTo>
                  <a:cubicBezTo>
                    <a:pt x="721" y="527"/>
                    <a:pt x="728" y="529"/>
                    <a:pt x="734" y="529"/>
                  </a:cubicBezTo>
                  <a:cubicBezTo>
                    <a:pt x="751" y="529"/>
                    <a:pt x="769" y="518"/>
                    <a:pt x="786" y="500"/>
                  </a:cubicBezTo>
                  <a:cubicBezTo>
                    <a:pt x="810" y="477"/>
                    <a:pt x="786" y="429"/>
                    <a:pt x="762" y="405"/>
                  </a:cubicBezTo>
                  <a:cubicBezTo>
                    <a:pt x="572" y="167"/>
                    <a:pt x="298" y="24"/>
                    <a:pt x="0"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4" name="Google Shape;1004;p39"/>
            <p:cNvSpPr/>
            <p:nvPr/>
          </p:nvSpPr>
          <p:spPr>
            <a:xfrm rot="6391416">
              <a:off x="7725103" y="4514911"/>
              <a:ext cx="38416" cy="27971"/>
            </a:xfrm>
            <a:custGeom>
              <a:avLst/>
              <a:gdLst/>
              <a:ahLst/>
              <a:cxnLst/>
              <a:rect l="l" t="t" r="r" b="b"/>
              <a:pathLst>
                <a:path w="835" h="608" extrusionOk="0">
                  <a:moveTo>
                    <a:pt x="108" y="0"/>
                  </a:moveTo>
                  <a:lnTo>
                    <a:pt x="1" y="107"/>
                  </a:lnTo>
                  <a:cubicBezTo>
                    <a:pt x="156" y="369"/>
                    <a:pt x="429" y="548"/>
                    <a:pt x="727" y="607"/>
                  </a:cubicBezTo>
                  <a:lnTo>
                    <a:pt x="787" y="607"/>
                  </a:lnTo>
                  <a:cubicBezTo>
                    <a:pt x="834" y="572"/>
                    <a:pt x="810" y="512"/>
                    <a:pt x="775" y="476"/>
                  </a:cubicBezTo>
                  <a:cubicBezTo>
                    <a:pt x="596" y="262"/>
                    <a:pt x="370" y="95"/>
                    <a:pt x="108"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5" name="Google Shape;1005;p39"/>
            <p:cNvSpPr/>
            <p:nvPr/>
          </p:nvSpPr>
          <p:spPr>
            <a:xfrm rot="6391416">
              <a:off x="7650851" y="4426882"/>
              <a:ext cx="35104" cy="37862"/>
            </a:xfrm>
            <a:custGeom>
              <a:avLst/>
              <a:gdLst/>
              <a:ahLst/>
              <a:cxnLst/>
              <a:rect l="l" t="t" r="r" b="b"/>
              <a:pathLst>
                <a:path w="763" h="823" extrusionOk="0">
                  <a:moveTo>
                    <a:pt x="0" y="0"/>
                  </a:moveTo>
                  <a:lnTo>
                    <a:pt x="60" y="131"/>
                  </a:lnTo>
                  <a:cubicBezTo>
                    <a:pt x="227" y="334"/>
                    <a:pt x="393" y="536"/>
                    <a:pt x="560" y="739"/>
                  </a:cubicBezTo>
                  <a:cubicBezTo>
                    <a:pt x="594" y="781"/>
                    <a:pt x="657" y="823"/>
                    <a:pt x="708" y="823"/>
                  </a:cubicBezTo>
                  <a:cubicBezTo>
                    <a:pt x="729" y="823"/>
                    <a:pt x="748" y="816"/>
                    <a:pt x="762" y="798"/>
                  </a:cubicBezTo>
                  <a:cubicBezTo>
                    <a:pt x="643" y="441"/>
                    <a:pt x="358" y="143"/>
                    <a:pt x="0"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6" name="Google Shape;1006;p39"/>
            <p:cNvSpPr/>
            <p:nvPr/>
          </p:nvSpPr>
          <p:spPr>
            <a:xfrm rot="6391416">
              <a:off x="7603607" y="4496847"/>
              <a:ext cx="35656" cy="31790"/>
            </a:xfrm>
            <a:custGeom>
              <a:avLst/>
              <a:gdLst/>
              <a:ahLst/>
              <a:cxnLst/>
              <a:rect l="l" t="t" r="r" b="b"/>
              <a:pathLst>
                <a:path w="775" h="691" extrusionOk="0">
                  <a:moveTo>
                    <a:pt x="84" y="0"/>
                  </a:moveTo>
                  <a:lnTo>
                    <a:pt x="0" y="84"/>
                  </a:lnTo>
                  <a:cubicBezTo>
                    <a:pt x="84" y="405"/>
                    <a:pt x="357" y="643"/>
                    <a:pt x="691" y="691"/>
                  </a:cubicBezTo>
                  <a:cubicBezTo>
                    <a:pt x="715" y="691"/>
                    <a:pt x="738" y="679"/>
                    <a:pt x="750" y="667"/>
                  </a:cubicBezTo>
                  <a:cubicBezTo>
                    <a:pt x="774" y="643"/>
                    <a:pt x="762" y="608"/>
                    <a:pt x="738" y="572"/>
                  </a:cubicBezTo>
                  <a:cubicBezTo>
                    <a:pt x="584" y="322"/>
                    <a:pt x="357" y="131"/>
                    <a:pt x="84"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7" name="Google Shape;1007;p39"/>
            <p:cNvSpPr/>
            <p:nvPr/>
          </p:nvSpPr>
          <p:spPr>
            <a:xfrm rot="6391416">
              <a:off x="7543927" y="4380252"/>
              <a:ext cx="31285" cy="24843"/>
            </a:xfrm>
            <a:custGeom>
              <a:avLst/>
              <a:gdLst/>
              <a:ahLst/>
              <a:cxnLst/>
              <a:rect l="l" t="t" r="r" b="b"/>
              <a:pathLst>
                <a:path w="680" h="540" extrusionOk="0">
                  <a:moveTo>
                    <a:pt x="0" y="1"/>
                  </a:moveTo>
                  <a:lnTo>
                    <a:pt x="453" y="453"/>
                  </a:lnTo>
                  <a:cubicBezTo>
                    <a:pt x="477" y="489"/>
                    <a:pt x="524" y="513"/>
                    <a:pt x="560" y="537"/>
                  </a:cubicBezTo>
                  <a:cubicBezTo>
                    <a:pt x="568" y="539"/>
                    <a:pt x="576" y="540"/>
                    <a:pt x="584" y="540"/>
                  </a:cubicBezTo>
                  <a:cubicBezTo>
                    <a:pt x="623" y="540"/>
                    <a:pt x="659" y="517"/>
                    <a:pt x="679" y="477"/>
                  </a:cubicBezTo>
                  <a:cubicBezTo>
                    <a:pt x="679" y="453"/>
                    <a:pt x="679" y="429"/>
                    <a:pt x="667" y="406"/>
                  </a:cubicBezTo>
                  <a:cubicBezTo>
                    <a:pt x="560" y="191"/>
                    <a:pt x="358" y="48"/>
                    <a:pt x="120" y="37"/>
                  </a:cubicBezTo>
                  <a:lnTo>
                    <a:pt x="0" y="1"/>
                  </a:ln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8" name="Google Shape;1008;p39"/>
            <p:cNvSpPr/>
            <p:nvPr/>
          </p:nvSpPr>
          <p:spPr>
            <a:xfrm rot="6391416">
              <a:off x="7499568" y="4425226"/>
              <a:ext cx="24154" cy="23601"/>
            </a:xfrm>
            <a:custGeom>
              <a:avLst/>
              <a:gdLst/>
              <a:ahLst/>
              <a:cxnLst/>
              <a:rect l="l" t="t" r="r" b="b"/>
              <a:pathLst>
                <a:path w="525" h="513" extrusionOk="0">
                  <a:moveTo>
                    <a:pt x="60" y="1"/>
                  </a:moveTo>
                  <a:lnTo>
                    <a:pt x="0" y="25"/>
                  </a:lnTo>
                  <a:cubicBezTo>
                    <a:pt x="96" y="251"/>
                    <a:pt x="286" y="430"/>
                    <a:pt x="524" y="513"/>
                  </a:cubicBezTo>
                  <a:cubicBezTo>
                    <a:pt x="465" y="275"/>
                    <a:pt x="286" y="84"/>
                    <a:pt x="60"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9" name="Google Shape;1009;p39"/>
            <p:cNvSpPr/>
            <p:nvPr/>
          </p:nvSpPr>
          <p:spPr>
            <a:xfrm rot="6391416">
              <a:off x="7609755" y="4303285"/>
              <a:ext cx="23050" cy="30777"/>
            </a:xfrm>
            <a:custGeom>
              <a:avLst/>
              <a:gdLst/>
              <a:ahLst/>
              <a:cxnLst/>
              <a:rect l="l" t="t" r="r" b="b"/>
              <a:pathLst>
                <a:path w="501" h="669" extrusionOk="0">
                  <a:moveTo>
                    <a:pt x="1" y="1"/>
                  </a:moveTo>
                  <a:cubicBezTo>
                    <a:pt x="25" y="215"/>
                    <a:pt x="108" y="418"/>
                    <a:pt x="251" y="584"/>
                  </a:cubicBezTo>
                  <a:cubicBezTo>
                    <a:pt x="301" y="626"/>
                    <a:pt x="358" y="668"/>
                    <a:pt x="408" y="668"/>
                  </a:cubicBezTo>
                  <a:cubicBezTo>
                    <a:pt x="428" y="668"/>
                    <a:pt x="448" y="661"/>
                    <a:pt x="465" y="644"/>
                  </a:cubicBezTo>
                  <a:cubicBezTo>
                    <a:pt x="489" y="608"/>
                    <a:pt x="501" y="560"/>
                    <a:pt x="501" y="525"/>
                  </a:cubicBezTo>
                  <a:cubicBezTo>
                    <a:pt x="465" y="298"/>
                    <a:pt x="322" y="96"/>
                    <a:pt x="120"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0" name="Google Shape;1010;p39"/>
            <p:cNvSpPr/>
            <p:nvPr/>
          </p:nvSpPr>
          <p:spPr>
            <a:xfrm rot="6391416">
              <a:off x="7533624" y="4251309"/>
              <a:ext cx="22498" cy="20288"/>
            </a:xfrm>
            <a:custGeom>
              <a:avLst/>
              <a:gdLst/>
              <a:ahLst/>
              <a:cxnLst/>
              <a:rect l="l" t="t" r="r" b="b"/>
              <a:pathLst>
                <a:path w="489" h="441" extrusionOk="0">
                  <a:moveTo>
                    <a:pt x="1" y="1"/>
                  </a:moveTo>
                  <a:lnTo>
                    <a:pt x="1" y="1"/>
                  </a:lnTo>
                  <a:cubicBezTo>
                    <a:pt x="72" y="143"/>
                    <a:pt x="179" y="286"/>
                    <a:pt x="298" y="394"/>
                  </a:cubicBezTo>
                  <a:cubicBezTo>
                    <a:pt x="333" y="421"/>
                    <a:pt x="379" y="441"/>
                    <a:pt x="417" y="441"/>
                  </a:cubicBezTo>
                  <a:cubicBezTo>
                    <a:pt x="444" y="441"/>
                    <a:pt x="467" y="430"/>
                    <a:pt x="477" y="405"/>
                  </a:cubicBezTo>
                  <a:cubicBezTo>
                    <a:pt x="489" y="382"/>
                    <a:pt x="477" y="358"/>
                    <a:pt x="465" y="334"/>
                  </a:cubicBezTo>
                  <a:cubicBezTo>
                    <a:pt x="382" y="167"/>
                    <a:pt x="239" y="48"/>
                    <a:pt x="72" y="13"/>
                  </a:cubicBezTo>
                  <a:lnTo>
                    <a:pt x="1" y="1"/>
                  </a:ln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1" name="Google Shape;1011;p39"/>
            <p:cNvSpPr/>
            <p:nvPr/>
          </p:nvSpPr>
          <p:spPr>
            <a:xfrm rot="6391416">
              <a:off x="7601554" y="4208869"/>
              <a:ext cx="15367" cy="30823"/>
            </a:xfrm>
            <a:custGeom>
              <a:avLst/>
              <a:gdLst/>
              <a:ahLst/>
              <a:cxnLst/>
              <a:rect l="l" t="t" r="r" b="b"/>
              <a:pathLst>
                <a:path w="334" h="670" extrusionOk="0">
                  <a:moveTo>
                    <a:pt x="119" y="0"/>
                  </a:moveTo>
                  <a:lnTo>
                    <a:pt x="12" y="24"/>
                  </a:lnTo>
                  <a:cubicBezTo>
                    <a:pt x="0" y="179"/>
                    <a:pt x="24" y="346"/>
                    <a:pt x="60" y="488"/>
                  </a:cubicBezTo>
                  <a:cubicBezTo>
                    <a:pt x="72" y="548"/>
                    <a:pt x="95" y="596"/>
                    <a:pt x="131" y="643"/>
                  </a:cubicBezTo>
                  <a:cubicBezTo>
                    <a:pt x="149" y="661"/>
                    <a:pt x="176" y="670"/>
                    <a:pt x="203" y="670"/>
                  </a:cubicBezTo>
                  <a:cubicBezTo>
                    <a:pt x="229" y="670"/>
                    <a:pt x="256" y="661"/>
                    <a:pt x="274" y="643"/>
                  </a:cubicBezTo>
                  <a:cubicBezTo>
                    <a:pt x="298" y="619"/>
                    <a:pt x="310" y="596"/>
                    <a:pt x="310" y="572"/>
                  </a:cubicBezTo>
                  <a:cubicBezTo>
                    <a:pt x="334" y="357"/>
                    <a:pt x="262" y="155"/>
                    <a:pt x="119"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2" name="Google Shape;1012;p39"/>
            <p:cNvSpPr/>
            <p:nvPr/>
          </p:nvSpPr>
          <p:spPr>
            <a:xfrm rot="6391416">
              <a:off x="7649686" y="4223280"/>
              <a:ext cx="15367" cy="19138"/>
            </a:xfrm>
            <a:custGeom>
              <a:avLst/>
              <a:gdLst/>
              <a:ahLst/>
              <a:cxnLst/>
              <a:rect l="l" t="t" r="r" b="b"/>
              <a:pathLst>
                <a:path w="334" h="416" extrusionOk="0">
                  <a:moveTo>
                    <a:pt x="60" y="1"/>
                  </a:moveTo>
                  <a:lnTo>
                    <a:pt x="60" y="1"/>
                  </a:lnTo>
                  <a:cubicBezTo>
                    <a:pt x="0" y="143"/>
                    <a:pt x="48" y="310"/>
                    <a:pt x="167" y="393"/>
                  </a:cubicBezTo>
                  <a:cubicBezTo>
                    <a:pt x="182" y="408"/>
                    <a:pt x="201" y="415"/>
                    <a:pt x="219" y="415"/>
                  </a:cubicBezTo>
                  <a:cubicBezTo>
                    <a:pt x="244" y="415"/>
                    <a:pt x="267" y="402"/>
                    <a:pt x="274" y="382"/>
                  </a:cubicBezTo>
                  <a:cubicBezTo>
                    <a:pt x="333" y="263"/>
                    <a:pt x="310" y="120"/>
                    <a:pt x="226" y="24"/>
                  </a:cubicBezTo>
                  <a:lnTo>
                    <a:pt x="60" y="1"/>
                  </a:ln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3" name="Google Shape;1013;p39"/>
            <p:cNvSpPr/>
            <p:nvPr/>
          </p:nvSpPr>
          <p:spPr>
            <a:xfrm rot="6391416">
              <a:off x="7225462" y="4196240"/>
              <a:ext cx="650822" cy="601931"/>
            </a:xfrm>
            <a:custGeom>
              <a:avLst/>
              <a:gdLst/>
              <a:ahLst/>
              <a:cxnLst/>
              <a:rect l="l" t="t" r="r" b="b"/>
              <a:pathLst>
                <a:path w="14146" h="13084" extrusionOk="0">
                  <a:moveTo>
                    <a:pt x="7270" y="0"/>
                  </a:moveTo>
                  <a:cubicBezTo>
                    <a:pt x="6805" y="0"/>
                    <a:pt x="6326" y="85"/>
                    <a:pt x="5847" y="261"/>
                  </a:cubicBezTo>
                  <a:cubicBezTo>
                    <a:pt x="4644" y="701"/>
                    <a:pt x="3656" y="1559"/>
                    <a:pt x="2739" y="2440"/>
                  </a:cubicBezTo>
                  <a:cubicBezTo>
                    <a:pt x="1739" y="3392"/>
                    <a:pt x="751" y="4428"/>
                    <a:pt x="310" y="5738"/>
                  </a:cubicBezTo>
                  <a:cubicBezTo>
                    <a:pt x="1" y="6678"/>
                    <a:pt x="49" y="7845"/>
                    <a:pt x="763" y="8559"/>
                  </a:cubicBezTo>
                  <a:cubicBezTo>
                    <a:pt x="656" y="8131"/>
                    <a:pt x="691" y="7678"/>
                    <a:pt x="858" y="7262"/>
                  </a:cubicBezTo>
                  <a:cubicBezTo>
                    <a:pt x="1359" y="8176"/>
                    <a:pt x="2316" y="8741"/>
                    <a:pt x="3341" y="8741"/>
                  </a:cubicBezTo>
                  <a:cubicBezTo>
                    <a:pt x="3437" y="8741"/>
                    <a:pt x="3535" y="8736"/>
                    <a:pt x="3632" y="8726"/>
                  </a:cubicBezTo>
                  <a:cubicBezTo>
                    <a:pt x="3085" y="8155"/>
                    <a:pt x="2763" y="7405"/>
                    <a:pt x="2727" y="6619"/>
                  </a:cubicBezTo>
                  <a:lnTo>
                    <a:pt x="2727" y="6619"/>
                  </a:lnTo>
                  <a:cubicBezTo>
                    <a:pt x="3990" y="7262"/>
                    <a:pt x="5371" y="7631"/>
                    <a:pt x="6787" y="7702"/>
                  </a:cubicBezTo>
                  <a:cubicBezTo>
                    <a:pt x="5764" y="6928"/>
                    <a:pt x="5097" y="5773"/>
                    <a:pt x="4942" y="4499"/>
                  </a:cubicBezTo>
                  <a:lnTo>
                    <a:pt x="4942" y="4499"/>
                  </a:lnTo>
                  <a:lnTo>
                    <a:pt x="8181" y="5535"/>
                  </a:lnTo>
                  <a:cubicBezTo>
                    <a:pt x="7609" y="4904"/>
                    <a:pt x="7085" y="4226"/>
                    <a:pt x="6549" y="3559"/>
                  </a:cubicBezTo>
                  <a:lnTo>
                    <a:pt x="6549" y="3559"/>
                  </a:lnTo>
                  <a:cubicBezTo>
                    <a:pt x="8633" y="4654"/>
                    <a:pt x="10228" y="6512"/>
                    <a:pt x="11014" y="8750"/>
                  </a:cubicBezTo>
                  <a:cubicBezTo>
                    <a:pt x="11252" y="9464"/>
                    <a:pt x="11419" y="10214"/>
                    <a:pt x="11717" y="10905"/>
                  </a:cubicBezTo>
                  <a:cubicBezTo>
                    <a:pt x="12086" y="11727"/>
                    <a:pt x="12657" y="12441"/>
                    <a:pt x="13360" y="13000"/>
                  </a:cubicBezTo>
                  <a:cubicBezTo>
                    <a:pt x="13407" y="13048"/>
                    <a:pt x="13491" y="13084"/>
                    <a:pt x="13562" y="13084"/>
                  </a:cubicBezTo>
                  <a:cubicBezTo>
                    <a:pt x="13622" y="13060"/>
                    <a:pt x="13669" y="13012"/>
                    <a:pt x="13693" y="12965"/>
                  </a:cubicBezTo>
                  <a:cubicBezTo>
                    <a:pt x="14146" y="12286"/>
                    <a:pt x="13860" y="11405"/>
                    <a:pt x="13574" y="10726"/>
                  </a:cubicBezTo>
                  <a:cubicBezTo>
                    <a:pt x="13205" y="9810"/>
                    <a:pt x="12764" y="8929"/>
                    <a:pt x="12407" y="8000"/>
                  </a:cubicBezTo>
                  <a:cubicBezTo>
                    <a:pt x="12038" y="7000"/>
                    <a:pt x="11955" y="5857"/>
                    <a:pt x="11705" y="4821"/>
                  </a:cubicBezTo>
                  <a:cubicBezTo>
                    <a:pt x="11455" y="3749"/>
                    <a:pt x="11121" y="2678"/>
                    <a:pt x="10490" y="1773"/>
                  </a:cubicBezTo>
                  <a:cubicBezTo>
                    <a:pt x="9706" y="632"/>
                    <a:pt x="8540" y="0"/>
                    <a:pt x="7270" y="0"/>
                  </a:cubicBezTo>
                  <a:close/>
                </a:path>
              </a:pathLst>
            </a:custGeom>
            <a:solidFill>
              <a:srgbClr val="D4400D">
                <a:alpha val="6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4" name="Google Shape;1014;p39"/>
            <p:cNvSpPr/>
            <p:nvPr/>
          </p:nvSpPr>
          <p:spPr>
            <a:xfrm rot="6391416">
              <a:off x="7511212" y="4188596"/>
              <a:ext cx="419128" cy="415794"/>
            </a:xfrm>
            <a:custGeom>
              <a:avLst/>
              <a:gdLst/>
              <a:ahLst/>
              <a:cxnLst/>
              <a:rect l="l" t="t" r="r" b="b"/>
              <a:pathLst>
                <a:path w="9110" h="9038" extrusionOk="0">
                  <a:moveTo>
                    <a:pt x="1799" y="1"/>
                  </a:moveTo>
                  <a:cubicBezTo>
                    <a:pt x="1442" y="108"/>
                    <a:pt x="1120" y="275"/>
                    <a:pt x="822" y="501"/>
                  </a:cubicBezTo>
                  <a:cubicBezTo>
                    <a:pt x="1823" y="1215"/>
                    <a:pt x="2751" y="2037"/>
                    <a:pt x="3597" y="2930"/>
                  </a:cubicBezTo>
                  <a:cubicBezTo>
                    <a:pt x="1954" y="3513"/>
                    <a:pt x="703" y="4859"/>
                    <a:pt x="239" y="6537"/>
                  </a:cubicBezTo>
                  <a:cubicBezTo>
                    <a:pt x="1" y="7418"/>
                    <a:pt x="96" y="8538"/>
                    <a:pt x="882" y="9038"/>
                  </a:cubicBezTo>
                  <a:cubicBezTo>
                    <a:pt x="846" y="7871"/>
                    <a:pt x="1215" y="6728"/>
                    <a:pt x="1930" y="5799"/>
                  </a:cubicBezTo>
                  <a:lnTo>
                    <a:pt x="1930" y="5799"/>
                  </a:lnTo>
                  <a:cubicBezTo>
                    <a:pt x="1894" y="6859"/>
                    <a:pt x="1977" y="8145"/>
                    <a:pt x="2918" y="8692"/>
                  </a:cubicBezTo>
                  <a:cubicBezTo>
                    <a:pt x="2596" y="7573"/>
                    <a:pt x="2596" y="6383"/>
                    <a:pt x="2918" y="5263"/>
                  </a:cubicBezTo>
                  <a:cubicBezTo>
                    <a:pt x="3251" y="6359"/>
                    <a:pt x="4168" y="7180"/>
                    <a:pt x="5287" y="7407"/>
                  </a:cubicBezTo>
                  <a:cubicBezTo>
                    <a:pt x="4918" y="6299"/>
                    <a:pt x="4692" y="5144"/>
                    <a:pt x="4609" y="3978"/>
                  </a:cubicBezTo>
                  <a:lnTo>
                    <a:pt x="4609" y="3978"/>
                  </a:lnTo>
                  <a:cubicBezTo>
                    <a:pt x="5478" y="4501"/>
                    <a:pt x="6383" y="4978"/>
                    <a:pt x="7311" y="5383"/>
                  </a:cubicBezTo>
                  <a:cubicBezTo>
                    <a:pt x="6716" y="4490"/>
                    <a:pt x="6014" y="3668"/>
                    <a:pt x="5228" y="2918"/>
                  </a:cubicBezTo>
                  <a:cubicBezTo>
                    <a:pt x="5946" y="2611"/>
                    <a:pt x="6712" y="2456"/>
                    <a:pt x="7483" y="2456"/>
                  </a:cubicBezTo>
                  <a:cubicBezTo>
                    <a:pt x="8028" y="2456"/>
                    <a:pt x="8576" y="2534"/>
                    <a:pt x="9109" y="2692"/>
                  </a:cubicBezTo>
                  <a:cubicBezTo>
                    <a:pt x="8478" y="1906"/>
                    <a:pt x="7573" y="1382"/>
                    <a:pt x="6573" y="1251"/>
                  </a:cubicBezTo>
                  <a:cubicBezTo>
                    <a:pt x="7180" y="715"/>
                    <a:pt x="7895" y="322"/>
                    <a:pt x="8669" y="84"/>
                  </a:cubicBezTo>
                  <a:cubicBezTo>
                    <a:pt x="8635" y="84"/>
                    <a:pt x="8602" y="83"/>
                    <a:pt x="8568" y="83"/>
                  </a:cubicBezTo>
                  <a:cubicBezTo>
                    <a:pt x="6689" y="83"/>
                    <a:pt x="4924" y="1065"/>
                    <a:pt x="3918" y="2668"/>
                  </a:cubicBezTo>
                  <a:lnTo>
                    <a:pt x="179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5" name="Google Shape;1015;p39"/>
            <p:cNvSpPr/>
            <p:nvPr/>
          </p:nvSpPr>
          <p:spPr>
            <a:xfrm rot="6391416">
              <a:off x="7599952" y="4250953"/>
              <a:ext cx="329230" cy="319367"/>
            </a:xfrm>
            <a:custGeom>
              <a:avLst/>
              <a:gdLst/>
              <a:ahLst/>
              <a:cxnLst/>
              <a:rect l="l" t="t" r="r" b="b"/>
              <a:pathLst>
                <a:path w="7156" h="6942" extrusionOk="0">
                  <a:moveTo>
                    <a:pt x="645" y="0"/>
                  </a:moveTo>
                  <a:cubicBezTo>
                    <a:pt x="515" y="0"/>
                    <a:pt x="373" y="85"/>
                    <a:pt x="393" y="203"/>
                  </a:cubicBezTo>
                  <a:cubicBezTo>
                    <a:pt x="1250" y="1013"/>
                    <a:pt x="2036" y="1894"/>
                    <a:pt x="2774" y="2822"/>
                  </a:cubicBezTo>
                  <a:cubicBezTo>
                    <a:pt x="2012" y="3275"/>
                    <a:pt x="1345" y="3882"/>
                    <a:pt x="833" y="4608"/>
                  </a:cubicBezTo>
                  <a:cubicBezTo>
                    <a:pt x="357" y="5287"/>
                    <a:pt x="0" y="6108"/>
                    <a:pt x="119" y="6942"/>
                  </a:cubicBezTo>
                  <a:cubicBezTo>
                    <a:pt x="464" y="5918"/>
                    <a:pt x="1012" y="4977"/>
                    <a:pt x="1726" y="4168"/>
                  </a:cubicBezTo>
                  <a:lnTo>
                    <a:pt x="1726" y="4168"/>
                  </a:lnTo>
                  <a:cubicBezTo>
                    <a:pt x="1560" y="4501"/>
                    <a:pt x="1417" y="4846"/>
                    <a:pt x="1310" y="5204"/>
                  </a:cubicBezTo>
                  <a:cubicBezTo>
                    <a:pt x="1155" y="5692"/>
                    <a:pt x="1095" y="6299"/>
                    <a:pt x="1500" y="6620"/>
                  </a:cubicBezTo>
                  <a:cubicBezTo>
                    <a:pt x="1679" y="5596"/>
                    <a:pt x="2060" y="4620"/>
                    <a:pt x="2631" y="3751"/>
                  </a:cubicBezTo>
                  <a:cubicBezTo>
                    <a:pt x="2774" y="4703"/>
                    <a:pt x="3108" y="5620"/>
                    <a:pt x="3584" y="6454"/>
                  </a:cubicBezTo>
                  <a:cubicBezTo>
                    <a:pt x="3548" y="5954"/>
                    <a:pt x="3608" y="5465"/>
                    <a:pt x="3584" y="4965"/>
                  </a:cubicBezTo>
                  <a:cubicBezTo>
                    <a:pt x="3572" y="4465"/>
                    <a:pt x="3465" y="3941"/>
                    <a:pt x="3143" y="3560"/>
                  </a:cubicBezTo>
                  <a:lnTo>
                    <a:pt x="3143" y="3560"/>
                  </a:lnTo>
                  <a:cubicBezTo>
                    <a:pt x="4001" y="3596"/>
                    <a:pt x="4810" y="3906"/>
                    <a:pt x="5465" y="4465"/>
                  </a:cubicBezTo>
                  <a:cubicBezTo>
                    <a:pt x="5286" y="4025"/>
                    <a:pt x="5013" y="3620"/>
                    <a:pt x="4667" y="3287"/>
                  </a:cubicBezTo>
                  <a:cubicBezTo>
                    <a:pt x="4322" y="2953"/>
                    <a:pt x="3870" y="2751"/>
                    <a:pt x="3381" y="2715"/>
                  </a:cubicBezTo>
                  <a:cubicBezTo>
                    <a:pt x="4172" y="2180"/>
                    <a:pt x="5095" y="1899"/>
                    <a:pt x="6031" y="1899"/>
                  </a:cubicBezTo>
                  <a:cubicBezTo>
                    <a:pt x="6406" y="1899"/>
                    <a:pt x="6784" y="1944"/>
                    <a:pt x="7156" y="2037"/>
                  </a:cubicBezTo>
                  <a:cubicBezTo>
                    <a:pt x="6514" y="1734"/>
                    <a:pt x="5806" y="1477"/>
                    <a:pt x="5116" y="1477"/>
                  </a:cubicBezTo>
                  <a:cubicBezTo>
                    <a:pt x="4884" y="1477"/>
                    <a:pt x="4654" y="1506"/>
                    <a:pt x="4429" y="1572"/>
                  </a:cubicBezTo>
                  <a:cubicBezTo>
                    <a:pt x="5001" y="1048"/>
                    <a:pt x="5644" y="608"/>
                    <a:pt x="6334" y="262"/>
                  </a:cubicBezTo>
                  <a:lnTo>
                    <a:pt x="6334" y="262"/>
                  </a:lnTo>
                  <a:cubicBezTo>
                    <a:pt x="5727" y="298"/>
                    <a:pt x="5132" y="501"/>
                    <a:pt x="4620" y="834"/>
                  </a:cubicBezTo>
                  <a:cubicBezTo>
                    <a:pt x="3893" y="1286"/>
                    <a:pt x="3262" y="1894"/>
                    <a:pt x="2810" y="2608"/>
                  </a:cubicBezTo>
                  <a:cubicBezTo>
                    <a:pt x="2167" y="1894"/>
                    <a:pt x="1572" y="1144"/>
                    <a:pt x="1048" y="346"/>
                  </a:cubicBezTo>
                  <a:cubicBezTo>
                    <a:pt x="976" y="203"/>
                    <a:pt x="869" y="96"/>
                    <a:pt x="726" y="12"/>
                  </a:cubicBezTo>
                  <a:cubicBezTo>
                    <a:pt x="701" y="4"/>
                    <a:pt x="673" y="0"/>
                    <a:pt x="645" y="0"/>
                  </a:cubicBezTo>
                  <a:close/>
                </a:path>
              </a:pathLst>
            </a:custGeom>
            <a:solidFill>
              <a:srgbClr val="1C6037">
                <a:alpha val="3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465">
        <p15:prstTrans prst="pageCurlDouble"/>
      </p:transition>
    </mc:Choice>
    <mc:Fallback xmlns="">
      <p:transition spd="slow" advTm="34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89"/>
                                        </p:tgtEl>
                                        <p:attrNameLst>
                                          <p:attrName>style.visibility</p:attrName>
                                        </p:attrNameLst>
                                      </p:cBhvr>
                                      <p:to>
                                        <p:strVal val="visible"/>
                                      </p:to>
                                    </p:set>
                                    <p:anim calcmode="lin" valueType="num">
                                      <p:cBhvr>
                                        <p:cTn id="7" dur="1000" fill="hold"/>
                                        <p:tgtEl>
                                          <p:spTgt spid="789"/>
                                        </p:tgtEl>
                                        <p:attrNameLst>
                                          <p:attrName>ppt_w</p:attrName>
                                        </p:attrNameLst>
                                      </p:cBhvr>
                                      <p:tavLst>
                                        <p:tav tm="0">
                                          <p:val>
                                            <p:fltVal val="0"/>
                                          </p:val>
                                        </p:tav>
                                        <p:tav tm="100000">
                                          <p:val>
                                            <p:strVal val="#ppt_w"/>
                                          </p:val>
                                        </p:tav>
                                      </p:tavLst>
                                    </p:anim>
                                    <p:anim calcmode="lin" valueType="num">
                                      <p:cBhvr>
                                        <p:cTn id="8" dur="1000" fill="hold"/>
                                        <p:tgtEl>
                                          <p:spTgt spid="789"/>
                                        </p:tgtEl>
                                        <p:attrNameLst>
                                          <p:attrName>ppt_h</p:attrName>
                                        </p:attrNameLst>
                                      </p:cBhvr>
                                      <p:tavLst>
                                        <p:tav tm="0">
                                          <p:val>
                                            <p:fltVal val="0"/>
                                          </p:val>
                                        </p:tav>
                                        <p:tav tm="100000">
                                          <p:val>
                                            <p:strVal val="#ppt_h"/>
                                          </p:val>
                                        </p:tav>
                                      </p:tavLst>
                                    </p:anim>
                                    <p:anim calcmode="lin" valueType="num">
                                      <p:cBhvr>
                                        <p:cTn id="9" dur="1000" fill="hold"/>
                                        <p:tgtEl>
                                          <p:spTgt spid="789"/>
                                        </p:tgtEl>
                                        <p:attrNameLst>
                                          <p:attrName>style.rotation</p:attrName>
                                        </p:attrNameLst>
                                      </p:cBhvr>
                                      <p:tavLst>
                                        <p:tav tm="0">
                                          <p:val>
                                            <p:fltVal val="90"/>
                                          </p:val>
                                        </p:tav>
                                        <p:tav tm="100000">
                                          <p:val>
                                            <p:fltVal val="0"/>
                                          </p:val>
                                        </p:tav>
                                      </p:tavLst>
                                    </p:anim>
                                    <p:animEffect transition="in" filter="fade">
                                      <p:cBhvr>
                                        <p:cTn id="10" dur="1000"/>
                                        <p:tgtEl>
                                          <p:spTgt spid="789"/>
                                        </p:tgtEl>
                                      </p:cBhvr>
                                    </p:animEffect>
                                  </p:childTnLst>
                                </p:cTn>
                              </p:par>
                              <p:par>
                                <p:cTn id="11" presetID="31" presetClass="entr" presetSubtype="0" fill="hold" nodeType="withEffect">
                                  <p:stCondLst>
                                    <p:cond delay="0"/>
                                  </p:stCondLst>
                                  <p:childTnLst>
                                    <p:set>
                                      <p:cBhvr>
                                        <p:cTn id="12" dur="1" fill="hold">
                                          <p:stCondLst>
                                            <p:cond delay="0"/>
                                          </p:stCondLst>
                                        </p:cTn>
                                        <p:tgtEl>
                                          <p:spTgt spid="958"/>
                                        </p:tgtEl>
                                        <p:attrNameLst>
                                          <p:attrName>style.visibility</p:attrName>
                                        </p:attrNameLst>
                                      </p:cBhvr>
                                      <p:to>
                                        <p:strVal val="visible"/>
                                      </p:to>
                                    </p:set>
                                    <p:anim calcmode="lin" valueType="num">
                                      <p:cBhvr>
                                        <p:cTn id="13" dur="1000" fill="hold"/>
                                        <p:tgtEl>
                                          <p:spTgt spid="958"/>
                                        </p:tgtEl>
                                        <p:attrNameLst>
                                          <p:attrName>ppt_w</p:attrName>
                                        </p:attrNameLst>
                                      </p:cBhvr>
                                      <p:tavLst>
                                        <p:tav tm="0">
                                          <p:val>
                                            <p:fltVal val="0"/>
                                          </p:val>
                                        </p:tav>
                                        <p:tav tm="100000">
                                          <p:val>
                                            <p:strVal val="#ppt_w"/>
                                          </p:val>
                                        </p:tav>
                                      </p:tavLst>
                                    </p:anim>
                                    <p:anim calcmode="lin" valueType="num">
                                      <p:cBhvr>
                                        <p:cTn id="14" dur="1000" fill="hold"/>
                                        <p:tgtEl>
                                          <p:spTgt spid="958"/>
                                        </p:tgtEl>
                                        <p:attrNameLst>
                                          <p:attrName>ppt_h</p:attrName>
                                        </p:attrNameLst>
                                      </p:cBhvr>
                                      <p:tavLst>
                                        <p:tav tm="0">
                                          <p:val>
                                            <p:fltVal val="0"/>
                                          </p:val>
                                        </p:tav>
                                        <p:tav tm="100000">
                                          <p:val>
                                            <p:strVal val="#ppt_h"/>
                                          </p:val>
                                        </p:tav>
                                      </p:tavLst>
                                    </p:anim>
                                    <p:anim calcmode="lin" valueType="num">
                                      <p:cBhvr>
                                        <p:cTn id="15" dur="1000" fill="hold"/>
                                        <p:tgtEl>
                                          <p:spTgt spid="958"/>
                                        </p:tgtEl>
                                        <p:attrNameLst>
                                          <p:attrName>style.rotation</p:attrName>
                                        </p:attrNameLst>
                                      </p:cBhvr>
                                      <p:tavLst>
                                        <p:tav tm="0">
                                          <p:val>
                                            <p:fltVal val="90"/>
                                          </p:val>
                                        </p:tav>
                                        <p:tav tm="100000">
                                          <p:val>
                                            <p:fltVal val="0"/>
                                          </p:val>
                                        </p:tav>
                                      </p:tavLst>
                                    </p:anim>
                                    <p:animEffect transition="in" filter="fade">
                                      <p:cBhvr>
                                        <p:cTn id="16" dur="1000"/>
                                        <p:tgtEl>
                                          <p:spTgt spid="958"/>
                                        </p:tgtEl>
                                      </p:cBhvr>
                                    </p:animEffect>
                                  </p:childTnLst>
                                </p:cTn>
                              </p:par>
                              <p:par>
                                <p:cTn id="17" presetID="31" presetClass="entr" presetSubtype="0" fill="hold" nodeType="withEffect">
                                  <p:stCondLst>
                                    <p:cond delay="0"/>
                                  </p:stCondLst>
                                  <p:childTnLst>
                                    <p:set>
                                      <p:cBhvr>
                                        <p:cTn id="18" dur="1" fill="hold">
                                          <p:stCondLst>
                                            <p:cond delay="0"/>
                                          </p:stCondLst>
                                        </p:cTn>
                                        <p:tgtEl>
                                          <p:spTgt spid="927"/>
                                        </p:tgtEl>
                                        <p:attrNameLst>
                                          <p:attrName>style.visibility</p:attrName>
                                        </p:attrNameLst>
                                      </p:cBhvr>
                                      <p:to>
                                        <p:strVal val="visible"/>
                                      </p:to>
                                    </p:set>
                                    <p:anim calcmode="lin" valueType="num">
                                      <p:cBhvr>
                                        <p:cTn id="19" dur="1000" fill="hold"/>
                                        <p:tgtEl>
                                          <p:spTgt spid="927"/>
                                        </p:tgtEl>
                                        <p:attrNameLst>
                                          <p:attrName>ppt_w</p:attrName>
                                        </p:attrNameLst>
                                      </p:cBhvr>
                                      <p:tavLst>
                                        <p:tav tm="0">
                                          <p:val>
                                            <p:fltVal val="0"/>
                                          </p:val>
                                        </p:tav>
                                        <p:tav tm="100000">
                                          <p:val>
                                            <p:strVal val="#ppt_w"/>
                                          </p:val>
                                        </p:tav>
                                      </p:tavLst>
                                    </p:anim>
                                    <p:anim calcmode="lin" valueType="num">
                                      <p:cBhvr>
                                        <p:cTn id="20" dur="1000" fill="hold"/>
                                        <p:tgtEl>
                                          <p:spTgt spid="927"/>
                                        </p:tgtEl>
                                        <p:attrNameLst>
                                          <p:attrName>ppt_h</p:attrName>
                                        </p:attrNameLst>
                                      </p:cBhvr>
                                      <p:tavLst>
                                        <p:tav tm="0">
                                          <p:val>
                                            <p:fltVal val="0"/>
                                          </p:val>
                                        </p:tav>
                                        <p:tav tm="100000">
                                          <p:val>
                                            <p:strVal val="#ppt_h"/>
                                          </p:val>
                                        </p:tav>
                                      </p:tavLst>
                                    </p:anim>
                                    <p:anim calcmode="lin" valueType="num">
                                      <p:cBhvr>
                                        <p:cTn id="21" dur="1000" fill="hold"/>
                                        <p:tgtEl>
                                          <p:spTgt spid="927"/>
                                        </p:tgtEl>
                                        <p:attrNameLst>
                                          <p:attrName>style.rotation</p:attrName>
                                        </p:attrNameLst>
                                      </p:cBhvr>
                                      <p:tavLst>
                                        <p:tav tm="0">
                                          <p:val>
                                            <p:fltVal val="90"/>
                                          </p:val>
                                        </p:tav>
                                        <p:tav tm="100000">
                                          <p:val>
                                            <p:fltVal val="0"/>
                                          </p:val>
                                        </p:tav>
                                      </p:tavLst>
                                    </p:anim>
                                    <p:animEffect transition="in" filter="fade">
                                      <p:cBhvr>
                                        <p:cTn id="22" dur="1000"/>
                                        <p:tgtEl>
                                          <p:spTgt spid="927"/>
                                        </p:tgtEl>
                                      </p:cBhvr>
                                    </p:animEffect>
                                  </p:childTnLst>
                                </p:cTn>
                              </p:par>
                              <p:par>
                                <p:cTn id="23" presetID="31" presetClass="entr" presetSubtype="0" fill="hold" nodeType="withEffect">
                                  <p:stCondLst>
                                    <p:cond delay="0"/>
                                  </p:stCondLst>
                                  <p:childTnLst>
                                    <p:set>
                                      <p:cBhvr>
                                        <p:cTn id="24" dur="1" fill="hold">
                                          <p:stCondLst>
                                            <p:cond delay="0"/>
                                          </p:stCondLst>
                                        </p:cTn>
                                        <p:tgtEl>
                                          <p:spTgt spid="911"/>
                                        </p:tgtEl>
                                        <p:attrNameLst>
                                          <p:attrName>style.visibility</p:attrName>
                                        </p:attrNameLst>
                                      </p:cBhvr>
                                      <p:to>
                                        <p:strVal val="visible"/>
                                      </p:to>
                                    </p:set>
                                    <p:anim calcmode="lin" valueType="num">
                                      <p:cBhvr>
                                        <p:cTn id="25" dur="1000" fill="hold"/>
                                        <p:tgtEl>
                                          <p:spTgt spid="911"/>
                                        </p:tgtEl>
                                        <p:attrNameLst>
                                          <p:attrName>ppt_w</p:attrName>
                                        </p:attrNameLst>
                                      </p:cBhvr>
                                      <p:tavLst>
                                        <p:tav tm="0">
                                          <p:val>
                                            <p:fltVal val="0"/>
                                          </p:val>
                                        </p:tav>
                                        <p:tav tm="100000">
                                          <p:val>
                                            <p:strVal val="#ppt_w"/>
                                          </p:val>
                                        </p:tav>
                                      </p:tavLst>
                                    </p:anim>
                                    <p:anim calcmode="lin" valueType="num">
                                      <p:cBhvr>
                                        <p:cTn id="26" dur="1000" fill="hold"/>
                                        <p:tgtEl>
                                          <p:spTgt spid="911"/>
                                        </p:tgtEl>
                                        <p:attrNameLst>
                                          <p:attrName>ppt_h</p:attrName>
                                        </p:attrNameLst>
                                      </p:cBhvr>
                                      <p:tavLst>
                                        <p:tav tm="0">
                                          <p:val>
                                            <p:fltVal val="0"/>
                                          </p:val>
                                        </p:tav>
                                        <p:tav tm="100000">
                                          <p:val>
                                            <p:strVal val="#ppt_h"/>
                                          </p:val>
                                        </p:tav>
                                      </p:tavLst>
                                    </p:anim>
                                    <p:anim calcmode="lin" valueType="num">
                                      <p:cBhvr>
                                        <p:cTn id="27" dur="1000" fill="hold"/>
                                        <p:tgtEl>
                                          <p:spTgt spid="911"/>
                                        </p:tgtEl>
                                        <p:attrNameLst>
                                          <p:attrName>style.rotation</p:attrName>
                                        </p:attrNameLst>
                                      </p:cBhvr>
                                      <p:tavLst>
                                        <p:tav tm="0">
                                          <p:val>
                                            <p:fltVal val="90"/>
                                          </p:val>
                                        </p:tav>
                                        <p:tav tm="100000">
                                          <p:val>
                                            <p:fltVal val="0"/>
                                          </p:val>
                                        </p:tav>
                                      </p:tavLst>
                                    </p:anim>
                                    <p:animEffect transition="in" filter="fade">
                                      <p:cBhvr>
                                        <p:cTn id="28" dur="1000"/>
                                        <p:tgtEl>
                                          <p:spTgt spid="911"/>
                                        </p:tgtEl>
                                      </p:cBhvr>
                                    </p:animEffect>
                                  </p:childTnLst>
                                </p:cTn>
                              </p:par>
                              <p:par>
                                <p:cTn id="29" presetID="31" presetClass="entr" presetSubtype="0" fill="hold" nodeType="withEffect">
                                  <p:stCondLst>
                                    <p:cond delay="0"/>
                                  </p:stCondLst>
                                  <p:childTnLst>
                                    <p:set>
                                      <p:cBhvr>
                                        <p:cTn id="30" dur="1" fill="hold">
                                          <p:stCondLst>
                                            <p:cond delay="0"/>
                                          </p:stCondLst>
                                        </p:cTn>
                                        <p:tgtEl>
                                          <p:spTgt spid="819"/>
                                        </p:tgtEl>
                                        <p:attrNameLst>
                                          <p:attrName>style.visibility</p:attrName>
                                        </p:attrNameLst>
                                      </p:cBhvr>
                                      <p:to>
                                        <p:strVal val="visible"/>
                                      </p:to>
                                    </p:set>
                                    <p:anim calcmode="lin" valueType="num">
                                      <p:cBhvr>
                                        <p:cTn id="31" dur="1000" fill="hold"/>
                                        <p:tgtEl>
                                          <p:spTgt spid="819"/>
                                        </p:tgtEl>
                                        <p:attrNameLst>
                                          <p:attrName>ppt_w</p:attrName>
                                        </p:attrNameLst>
                                      </p:cBhvr>
                                      <p:tavLst>
                                        <p:tav tm="0">
                                          <p:val>
                                            <p:fltVal val="0"/>
                                          </p:val>
                                        </p:tav>
                                        <p:tav tm="100000">
                                          <p:val>
                                            <p:strVal val="#ppt_w"/>
                                          </p:val>
                                        </p:tav>
                                      </p:tavLst>
                                    </p:anim>
                                    <p:anim calcmode="lin" valueType="num">
                                      <p:cBhvr>
                                        <p:cTn id="32" dur="1000" fill="hold"/>
                                        <p:tgtEl>
                                          <p:spTgt spid="819"/>
                                        </p:tgtEl>
                                        <p:attrNameLst>
                                          <p:attrName>ppt_h</p:attrName>
                                        </p:attrNameLst>
                                      </p:cBhvr>
                                      <p:tavLst>
                                        <p:tav tm="0">
                                          <p:val>
                                            <p:fltVal val="0"/>
                                          </p:val>
                                        </p:tav>
                                        <p:tav tm="100000">
                                          <p:val>
                                            <p:strVal val="#ppt_h"/>
                                          </p:val>
                                        </p:tav>
                                      </p:tavLst>
                                    </p:anim>
                                    <p:anim calcmode="lin" valueType="num">
                                      <p:cBhvr>
                                        <p:cTn id="33" dur="1000" fill="hold"/>
                                        <p:tgtEl>
                                          <p:spTgt spid="819"/>
                                        </p:tgtEl>
                                        <p:attrNameLst>
                                          <p:attrName>style.rotation</p:attrName>
                                        </p:attrNameLst>
                                      </p:cBhvr>
                                      <p:tavLst>
                                        <p:tav tm="0">
                                          <p:val>
                                            <p:fltVal val="90"/>
                                          </p:val>
                                        </p:tav>
                                        <p:tav tm="100000">
                                          <p:val>
                                            <p:fltVal val="0"/>
                                          </p:val>
                                        </p:tav>
                                      </p:tavLst>
                                    </p:anim>
                                    <p:animEffect transition="in" filter="fade">
                                      <p:cBhvr>
                                        <p:cTn id="34" dur="1000"/>
                                        <p:tgtEl>
                                          <p:spTgt spid="819"/>
                                        </p:tgtEl>
                                      </p:cBhvr>
                                    </p:animEffect>
                                  </p:childTnLst>
                                </p:cTn>
                              </p:par>
                              <p:par>
                                <p:cTn id="35" presetID="31" presetClass="entr" presetSubtype="0" fill="hold" nodeType="withEffect">
                                  <p:stCondLst>
                                    <p:cond delay="0"/>
                                  </p:stCondLst>
                                  <p:childTnLst>
                                    <p:set>
                                      <p:cBhvr>
                                        <p:cTn id="36" dur="1" fill="hold">
                                          <p:stCondLst>
                                            <p:cond delay="0"/>
                                          </p:stCondLst>
                                        </p:cTn>
                                        <p:tgtEl>
                                          <p:spTgt spid="803"/>
                                        </p:tgtEl>
                                        <p:attrNameLst>
                                          <p:attrName>style.visibility</p:attrName>
                                        </p:attrNameLst>
                                      </p:cBhvr>
                                      <p:to>
                                        <p:strVal val="visible"/>
                                      </p:to>
                                    </p:set>
                                    <p:anim calcmode="lin" valueType="num">
                                      <p:cBhvr>
                                        <p:cTn id="37" dur="1000" fill="hold"/>
                                        <p:tgtEl>
                                          <p:spTgt spid="803"/>
                                        </p:tgtEl>
                                        <p:attrNameLst>
                                          <p:attrName>ppt_w</p:attrName>
                                        </p:attrNameLst>
                                      </p:cBhvr>
                                      <p:tavLst>
                                        <p:tav tm="0">
                                          <p:val>
                                            <p:fltVal val="0"/>
                                          </p:val>
                                        </p:tav>
                                        <p:tav tm="100000">
                                          <p:val>
                                            <p:strVal val="#ppt_w"/>
                                          </p:val>
                                        </p:tav>
                                      </p:tavLst>
                                    </p:anim>
                                    <p:anim calcmode="lin" valueType="num">
                                      <p:cBhvr>
                                        <p:cTn id="38" dur="1000" fill="hold"/>
                                        <p:tgtEl>
                                          <p:spTgt spid="803"/>
                                        </p:tgtEl>
                                        <p:attrNameLst>
                                          <p:attrName>ppt_h</p:attrName>
                                        </p:attrNameLst>
                                      </p:cBhvr>
                                      <p:tavLst>
                                        <p:tav tm="0">
                                          <p:val>
                                            <p:fltVal val="0"/>
                                          </p:val>
                                        </p:tav>
                                        <p:tav tm="100000">
                                          <p:val>
                                            <p:strVal val="#ppt_h"/>
                                          </p:val>
                                        </p:tav>
                                      </p:tavLst>
                                    </p:anim>
                                    <p:anim calcmode="lin" valueType="num">
                                      <p:cBhvr>
                                        <p:cTn id="39" dur="1000" fill="hold"/>
                                        <p:tgtEl>
                                          <p:spTgt spid="803"/>
                                        </p:tgtEl>
                                        <p:attrNameLst>
                                          <p:attrName>style.rotation</p:attrName>
                                        </p:attrNameLst>
                                      </p:cBhvr>
                                      <p:tavLst>
                                        <p:tav tm="0">
                                          <p:val>
                                            <p:fltVal val="90"/>
                                          </p:val>
                                        </p:tav>
                                        <p:tav tm="100000">
                                          <p:val>
                                            <p:fltVal val="0"/>
                                          </p:val>
                                        </p:tav>
                                      </p:tavLst>
                                    </p:anim>
                                    <p:animEffect transition="in" filter="fade">
                                      <p:cBhvr>
                                        <p:cTn id="40" dur="1000"/>
                                        <p:tgtEl>
                                          <p:spTgt spid="803"/>
                                        </p:tgtEl>
                                      </p:cBhvr>
                                    </p:animEffect>
                                  </p:childTnLst>
                                </p:cTn>
                              </p:par>
                            </p:childTnLst>
                          </p:cTn>
                        </p:par>
                        <p:par>
                          <p:cTn id="41" fill="hold">
                            <p:stCondLst>
                              <p:cond delay="1000"/>
                            </p:stCondLst>
                            <p:childTnLst>
                              <p:par>
                                <p:cTn id="42" presetID="42" presetClass="entr" presetSubtype="0" fill="hold" grpId="0" nodeType="afterEffect">
                                  <p:stCondLst>
                                    <p:cond delay="0"/>
                                  </p:stCondLst>
                                  <p:childTnLst>
                                    <p:set>
                                      <p:cBhvr>
                                        <p:cTn id="43" dur="1" fill="hold">
                                          <p:stCondLst>
                                            <p:cond delay="0"/>
                                          </p:stCondLst>
                                        </p:cTn>
                                        <p:tgtEl>
                                          <p:spTgt spid="787"/>
                                        </p:tgtEl>
                                        <p:attrNameLst>
                                          <p:attrName>style.visibility</p:attrName>
                                        </p:attrNameLst>
                                      </p:cBhvr>
                                      <p:to>
                                        <p:strVal val="visible"/>
                                      </p:to>
                                    </p:set>
                                    <p:animEffect transition="in" filter="fade">
                                      <p:cBhvr>
                                        <p:cTn id="44" dur="1000"/>
                                        <p:tgtEl>
                                          <p:spTgt spid="787"/>
                                        </p:tgtEl>
                                      </p:cBhvr>
                                    </p:animEffect>
                                    <p:anim calcmode="lin" valueType="num">
                                      <p:cBhvr>
                                        <p:cTn id="45" dur="1000" fill="hold"/>
                                        <p:tgtEl>
                                          <p:spTgt spid="787"/>
                                        </p:tgtEl>
                                        <p:attrNameLst>
                                          <p:attrName>ppt_x</p:attrName>
                                        </p:attrNameLst>
                                      </p:cBhvr>
                                      <p:tavLst>
                                        <p:tav tm="0">
                                          <p:val>
                                            <p:strVal val="#ppt_x"/>
                                          </p:val>
                                        </p:tav>
                                        <p:tav tm="100000">
                                          <p:val>
                                            <p:strVal val="#ppt_x"/>
                                          </p:val>
                                        </p:tav>
                                      </p:tavLst>
                                    </p:anim>
                                    <p:anim calcmode="lin" valueType="num">
                                      <p:cBhvr>
                                        <p:cTn id="46" dur="1000" fill="hold"/>
                                        <p:tgtEl>
                                          <p:spTgt spid="7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grpSp>
        <p:nvGrpSpPr>
          <p:cNvPr id="703" name="Google Shape;703;p38"/>
          <p:cNvGrpSpPr/>
          <p:nvPr/>
        </p:nvGrpSpPr>
        <p:grpSpPr>
          <a:xfrm>
            <a:off x="8123716" y="862784"/>
            <a:ext cx="1609541" cy="572700"/>
            <a:chOff x="3571575" y="2543900"/>
            <a:chExt cx="820650" cy="292000"/>
          </a:xfrm>
        </p:grpSpPr>
        <p:sp>
          <p:nvSpPr>
            <p:cNvPr id="704" name="Google Shape;704;p38"/>
            <p:cNvSpPr/>
            <p:nvPr/>
          </p:nvSpPr>
          <p:spPr>
            <a:xfrm>
              <a:off x="3578400" y="2543900"/>
              <a:ext cx="805800" cy="291725"/>
            </a:xfrm>
            <a:custGeom>
              <a:avLst/>
              <a:gdLst/>
              <a:ahLst/>
              <a:cxnLst/>
              <a:rect l="l" t="t" r="r" b="b"/>
              <a:pathLst>
                <a:path w="32232" h="11669" extrusionOk="0">
                  <a:moveTo>
                    <a:pt x="27409" y="0"/>
                  </a:moveTo>
                  <a:cubicBezTo>
                    <a:pt x="27088" y="12"/>
                    <a:pt x="26754" y="36"/>
                    <a:pt x="26433" y="84"/>
                  </a:cubicBezTo>
                  <a:cubicBezTo>
                    <a:pt x="26195" y="96"/>
                    <a:pt x="25945" y="119"/>
                    <a:pt x="25707" y="143"/>
                  </a:cubicBezTo>
                  <a:cubicBezTo>
                    <a:pt x="21789" y="524"/>
                    <a:pt x="17944" y="1405"/>
                    <a:pt x="14122" y="2286"/>
                  </a:cubicBezTo>
                  <a:cubicBezTo>
                    <a:pt x="12836" y="2584"/>
                    <a:pt x="11538" y="2882"/>
                    <a:pt x="10252" y="3203"/>
                  </a:cubicBezTo>
                  <a:cubicBezTo>
                    <a:pt x="9859" y="3286"/>
                    <a:pt x="9478" y="3394"/>
                    <a:pt x="9097" y="3501"/>
                  </a:cubicBezTo>
                  <a:cubicBezTo>
                    <a:pt x="7657" y="3870"/>
                    <a:pt x="6228" y="4287"/>
                    <a:pt x="4823" y="4763"/>
                  </a:cubicBezTo>
                  <a:cubicBezTo>
                    <a:pt x="4573" y="4834"/>
                    <a:pt x="4335" y="4906"/>
                    <a:pt x="4097" y="4989"/>
                  </a:cubicBezTo>
                  <a:cubicBezTo>
                    <a:pt x="3228" y="5275"/>
                    <a:pt x="2311" y="5572"/>
                    <a:pt x="1513" y="6049"/>
                  </a:cubicBezTo>
                  <a:cubicBezTo>
                    <a:pt x="1192" y="6239"/>
                    <a:pt x="906" y="6477"/>
                    <a:pt x="656" y="6751"/>
                  </a:cubicBezTo>
                  <a:cubicBezTo>
                    <a:pt x="620" y="6775"/>
                    <a:pt x="596" y="6811"/>
                    <a:pt x="572" y="6834"/>
                  </a:cubicBezTo>
                  <a:cubicBezTo>
                    <a:pt x="572" y="6846"/>
                    <a:pt x="561" y="6846"/>
                    <a:pt x="561" y="6858"/>
                  </a:cubicBezTo>
                  <a:cubicBezTo>
                    <a:pt x="525" y="6906"/>
                    <a:pt x="489" y="6954"/>
                    <a:pt x="453" y="7001"/>
                  </a:cubicBezTo>
                  <a:lnTo>
                    <a:pt x="441" y="7013"/>
                  </a:lnTo>
                  <a:cubicBezTo>
                    <a:pt x="418" y="7049"/>
                    <a:pt x="394" y="7084"/>
                    <a:pt x="370" y="7120"/>
                  </a:cubicBezTo>
                  <a:cubicBezTo>
                    <a:pt x="203" y="7370"/>
                    <a:pt x="96" y="7668"/>
                    <a:pt x="49" y="7966"/>
                  </a:cubicBezTo>
                  <a:cubicBezTo>
                    <a:pt x="13" y="8132"/>
                    <a:pt x="1" y="8299"/>
                    <a:pt x="13" y="8466"/>
                  </a:cubicBezTo>
                  <a:cubicBezTo>
                    <a:pt x="25" y="8763"/>
                    <a:pt x="96" y="9049"/>
                    <a:pt x="215" y="9323"/>
                  </a:cubicBezTo>
                  <a:cubicBezTo>
                    <a:pt x="430" y="9811"/>
                    <a:pt x="775" y="10240"/>
                    <a:pt x="1227" y="10537"/>
                  </a:cubicBezTo>
                  <a:lnTo>
                    <a:pt x="1287" y="10573"/>
                  </a:lnTo>
                  <a:cubicBezTo>
                    <a:pt x="1906" y="11014"/>
                    <a:pt x="2620" y="11323"/>
                    <a:pt x="3359" y="11502"/>
                  </a:cubicBezTo>
                  <a:cubicBezTo>
                    <a:pt x="3854" y="11605"/>
                    <a:pt x="4357" y="11656"/>
                    <a:pt x="4862" y="11656"/>
                  </a:cubicBezTo>
                  <a:cubicBezTo>
                    <a:pt x="5000" y="11656"/>
                    <a:pt x="5138" y="11652"/>
                    <a:pt x="5275" y="11645"/>
                  </a:cubicBezTo>
                  <a:cubicBezTo>
                    <a:pt x="5549" y="11656"/>
                    <a:pt x="5811" y="11668"/>
                    <a:pt x="6085" y="11668"/>
                  </a:cubicBezTo>
                  <a:cubicBezTo>
                    <a:pt x="6502" y="11668"/>
                    <a:pt x="6930" y="11656"/>
                    <a:pt x="7359" y="11633"/>
                  </a:cubicBezTo>
                  <a:cubicBezTo>
                    <a:pt x="7585" y="11645"/>
                    <a:pt x="7811" y="11645"/>
                    <a:pt x="8038" y="11645"/>
                  </a:cubicBezTo>
                  <a:cubicBezTo>
                    <a:pt x="8514" y="11609"/>
                    <a:pt x="8978" y="11549"/>
                    <a:pt x="9443" y="11442"/>
                  </a:cubicBezTo>
                  <a:cubicBezTo>
                    <a:pt x="9788" y="11395"/>
                    <a:pt x="10133" y="11347"/>
                    <a:pt x="10490" y="11299"/>
                  </a:cubicBezTo>
                  <a:cubicBezTo>
                    <a:pt x="11586" y="11121"/>
                    <a:pt x="12669" y="10918"/>
                    <a:pt x="13765" y="10716"/>
                  </a:cubicBezTo>
                  <a:cubicBezTo>
                    <a:pt x="17277" y="10049"/>
                    <a:pt x="20813" y="9382"/>
                    <a:pt x="24302" y="8597"/>
                  </a:cubicBezTo>
                  <a:lnTo>
                    <a:pt x="24480" y="8561"/>
                  </a:lnTo>
                  <a:lnTo>
                    <a:pt x="24909" y="8454"/>
                  </a:lnTo>
                  <a:lnTo>
                    <a:pt x="24945" y="8442"/>
                  </a:lnTo>
                  <a:cubicBezTo>
                    <a:pt x="25349" y="8358"/>
                    <a:pt x="25754" y="8263"/>
                    <a:pt x="26171" y="8156"/>
                  </a:cubicBezTo>
                  <a:cubicBezTo>
                    <a:pt x="27707" y="7787"/>
                    <a:pt x="29290" y="7358"/>
                    <a:pt x="30517" y="6406"/>
                  </a:cubicBezTo>
                  <a:cubicBezTo>
                    <a:pt x="30695" y="6263"/>
                    <a:pt x="30874" y="6108"/>
                    <a:pt x="31029" y="5942"/>
                  </a:cubicBezTo>
                  <a:cubicBezTo>
                    <a:pt x="31088" y="5906"/>
                    <a:pt x="31136" y="5858"/>
                    <a:pt x="31195" y="5811"/>
                  </a:cubicBezTo>
                  <a:cubicBezTo>
                    <a:pt x="31517" y="5453"/>
                    <a:pt x="31767" y="5037"/>
                    <a:pt x="31922" y="4572"/>
                  </a:cubicBezTo>
                  <a:cubicBezTo>
                    <a:pt x="31934" y="4537"/>
                    <a:pt x="31945" y="4513"/>
                    <a:pt x="31957" y="4477"/>
                  </a:cubicBezTo>
                  <a:cubicBezTo>
                    <a:pt x="32219" y="3810"/>
                    <a:pt x="32231" y="3072"/>
                    <a:pt x="31993" y="2393"/>
                  </a:cubicBezTo>
                  <a:cubicBezTo>
                    <a:pt x="31791" y="1870"/>
                    <a:pt x="31445" y="1417"/>
                    <a:pt x="31017" y="1084"/>
                  </a:cubicBezTo>
                  <a:cubicBezTo>
                    <a:pt x="30338" y="536"/>
                    <a:pt x="29528" y="203"/>
                    <a:pt x="28671" y="119"/>
                  </a:cubicBezTo>
                  <a:cubicBezTo>
                    <a:pt x="28254" y="36"/>
                    <a:pt x="27838" y="0"/>
                    <a:pt x="27409" y="0"/>
                  </a:cubicBezTo>
                  <a:close/>
                </a:path>
              </a:pathLst>
            </a:custGeom>
            <a:solidFill>
              <a:schemeClr val="lt2"/>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5" name="Google Shape;705;p38"/>
            <p:cNvSpPr/>
            <p:nvPr/>
          </p:nvSpPr>
          <p:spPr>
            <a:xfrm>
              <a:off x="3571575" y="2545025"/>
              <a:ext cx="820650" cy="290875"/>
            </a:xfrm>
            <a:custGeom>
              <a:avLst/>
              <a:gdLst/>
              <a:ahLst/>
              <a:cxnLst/>
              <a:rect l="l" t="t" r="r" b="b"/>
              <a:pathLst>
                <a:path w="32826" h="11635" extrusionOk="0">
                  <a:moveTo>
                    <a:pt x="27675" y="1"/>
                  </a:moveTo>
                  <a:cubicBezTo>
                    <a:pt x="27113" y="1"/>
                    <a:pt x="26549" y="43"/>
                    <a:pt x="25991" y="98"/>
                  </a:cubicBezTo>
                  <a:cubicBezTo>
                    <a:pt x="22074" y="491"/>
                    <a:pt x="18240" y="1372"/>
                    <a:pt x="14407" y="2253"/>
                  </a:cubicBezTo>
                  <a:cubicBezTo>
                    <a:pt x="10513" y="3146"/>
                    <a:pt x="6584" y="4051"/>
                    <a:pt x="2881" y="5539"/>
                  </a:cubicBezTo>
                  <a:cubicBezTo>
                    <a:pt x="1988" y="5897"/>
                    <a:pt x="1060" y="6349"/>
                    <a:pt x="607" y="7170"/>
                  </a:cubicBezTo>
                  <a:cubicBezTo>
                    <a:pt x="0" y="8278"/>
                    <a:pt x="560" y="9706"/>
                    <a:pt x="1584" y="10480"/>
                  </a:cubicBezTo>
                  <a:cubicBezTo>
                    <a:pt x="2608" y="11266"/>
                    <a:pt x="3953" y="11516"/>
                    <a:pt x="5263" y="11600"/>
                  </a:cubicBezTo>
                  <a:cubicBezTo>
                    <a:pt x="5650" y="11623"/>
                    <a:pt x="6037" y="11634"/>
                    <a:pt x="6424" y="11634"/>
                  </a:cubicBezTo>
                  <a:cubicBezTo>
                    <a:pt x="8977" y="11634"/>
                    <a:pt x="11525" y="11158"/>
                    <a:pt x="14038" y="10683"/>
                  </a:cubicBezTo>
                  <a:cubicBezTo>
                    <a:pt x="18193" y="9897"/>
                    <a:pt x="22348" y="9123"/>
                    <a:pt x="26444" y="8123"/>
                  </a:cubicBezTo>
                  <a:cubicBezTo>
                    <a:pt x="27992" y="7754"/>
                    <a:pt x="29575" y="7337"/>
                    <a:pt x="30802" y="6373"/>
                  </a:cubicBezTo>
                  <a:cubicBezTo>
                    <a:pt x="32040" y="5408"/>
                    <a:pt x="32826" y="3777"/>
                    <a:pt x="32278" y="2348"/>
                  </a:cubicBezTo>
                  <a:cubicBezTo>
                    <a:pt x="31861" y="1277"/>
                    <a:pt x="30766" y="527"/>
                    <a:pt x="29599" y="217"/>
                  </a:cubicBezTo>
                  <a:cubicBezTo>
                    <a:pt x="28973" y="57"/>
                    <a:pt x="28326" y="1"/>
                    <a:pt x="27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6" name="Google Shape;706;p38"/>
            <p:cNvSpPr/>
            <p:nvPr/>
          </p:nvSpPr>
          <p:spPr>
            <a:xfrm>
              <a:off x="3578400" y="2568075"/>
              <a:ext cx="798325" cy="267550"/>
            </a:xfrm>
            <a:custGeom>
              <a:avLst/>
              <a:gdLst/>
              <a:ahLst/>
              <a:cxnLst/>
              <a:rect l="l" t="t" r="r" b="b"/>
              <a:pathLst>
                <a:path w="31933" h="10702" extrusionOk="0">
                  <a:moveTo>
                    <a:pt x="31601" y="675"/>
                  </a:moveTo>
                  <a:cubicBezTo>
                    <a:pt x="31604" y="678"/>
                    <a:pt x="31608" y="681"/>
                    <a:pt x="31611" y="683"/>
                  </a:cubicBezTo>
                  <a:cubicBezTo>
                    <a:pt x="31608" y="681"/>
                    <a:pt x="31605" y="678"/>
                    <a:pt x="31601" y="675"/>
                  </a:cubicBezTo>
                  <a:close/>
                  <a:moveTo>
                    <a:pt x="29587" y="6029"/>
                  </a:moveTo>
                  <a:lnTo>
                    <a:pt x="29587" y="6029"/>
                  </a:lnTo>
                  <a:cubicBezTo>
                    <a:pt x="29568" y="6035"/>
                    <a:pt x="29549" y="6041"/>
                    <a:pt x="29530" y="6047"/>
                  </a:cubicBezTo>
                  <a:lnTo>
                    <a:pt x="29530" y="6047"/>
                  </a:lnTo>
                  <a:cubicBezTo>
                    <a:pt x="29549" y="6041"/>
                    <a:pt x="29568" y="6035"/>
                    <a:pt x="29587" y="6029"/>
                  </a:cubicBezTo>
                  <a:close/>
                  <a:moveTo>
                    <a:pt x="28674" y="1"/>
                  </a:moveTo>
                  <a:cubicBezTo>
                    <a:pt x="27964" y="1"/>
                    <a:pt x="27250" y="65"/>
                    <a:pt x="26539" y="136"/>
                  </a:cubicBezTo>
                  <a:cubicBezTo>
                    <a:pt x="23051" y="481"/>
                    <a:pt x="19586" y="1017"/>
                    <a:pt x="16157" y="1779"/>
                  </a:cubicBezTo>
                  <a:cubicBezTo>
                    <a:pt x="12883" y="2517"/>
                    <a:pt x="9644" y="3458"/>
                    <a:pt x="6453" y="4517"/>
                  </a:cubicBezTo>
                  <a:cubicBezTo>
                    <a:pt x="5501" y="4839"/>
                    <a:pt x="4632" y="5244"/>
                    <a:pt x="3620" y="5375"/>
                  </a:cubicBezTo>
                  <a:cubicBezTo>
                    <a:pt x="3495" y="5398"/>
                    <a:pt x="3367" y="5410"/>
                    <a:pt x="3239" y="5410"/>
                  </a:cubicBezTo>
                  <a:cubicBezTo>
                    <a:pt x="3111" y="5410"/>
                    <a:pt x="2983" y="5398"/>
                    <a:pt x="2858" y="5375"/>
                  </a:cubicBezTo>
                  <a:cubicBezTo>
                    <a:pt x="2786" y="5363"/>
                    <a:pt x="2727" y="5339"/>
                    <a:pt x="2703" y="5279"/>
                  </a:cubicBezTo>
                  <a:cubicBezTo>
                    <a:pt x="2691" y="5232"/>
                    <a:pt x="2703" y="5184"/>
                    <a:pt x="2739" y="5148"/>
                  </a:cubicBezTo>
                  <a:cubicBezTo>
                    <a:pt x="2846" y="5029"/>
                    <a:pt x="2965" y="4946"/>
                    <a:pt x="3108" y="4898"/>
                  </a:cubicBezTo>
                  <a:cubicBezTo>
                    <a:pt x="5382" y="3946"/>
                    <a:pt x="7751" y="3208"/>
                    <a:pt x="10108" y="2469"/>
                  </a:cubicBezTo>
                  <a:lnTo>
                    <a:pt x="11537" y="2029"/>
                  </a:lnTo>
                  <a:lnTo>
                    <a:pt x="11537" y="2029"/>
                  </a:lnTo>
                  <a:cubicBezTo>
                    <a:pt x="9989" y="2291"/>
                    <a:pt x="8561" y="2731"/>
                    <a:pt x="7072" y="3184"/>
                  </a:cubicBezTo>
                  <a:cubicBezTo>
                    <a:pt x="6120" y="3458"/>
                    <a:pt x="5179" y="3731"/>
                    <a:pt x="4251" y="4041"/>
                  </a:cubicBezTo>
                  <a:cubicBezTo>
                    <a:pt x="3381" y="4327"/>
                    <a:pt x="2465" y="4613"/>
                    <a:pt x="1679" y="5089"/>
                  </a:cubicBezTo>
                  <a:cubicBezTo>
                    <a:pt x="691" y="5696"/>
                    <a:pt x="0" y="6601"/>
                    <a:pt x="202" y="7803"/>
                  </a:cubicBezTo>
                  <a:cubicBezTo>
                    <a:pt x="441" y="9292"/>
                    <a:pt x="2107" y="10220"/>
                    <a:pt x="3512" y="10554"/>
                  </a:cubicBezTo>
                  <a:cubicBezTo>
                    <a:pt x="4012" y="10670"/>
                    <a:pt x="4504" y="10701"/>
                    <a:pt x="4998" y="10701"/>
                  </a:cubicBezTo>
                  <a:cubicBezTo>
                    <a:pt x="5516" y="10701"/>
                    <a:pt x="6036" y="10667"/>
                    <a:pt x="6572" y="10661"/>
                  </a:cubicBezTo>
                  <a:cubicBezTo>
                    <a:pt x="6622" y="10660"/>
                    <a:pt x="6672" y="10659"/>
                    <a:pt x="6721" y="10659"/>
                  </a:cubicBezTo>
                  <a:cubicBezTo>
                    <a:pt x="7118" y="10659"/>
                    <a:pt x="7520" y="10690"/>
                    <a:pt x="7918" y="10690"/>
                  </a:cubicBezTo>
                  <a:cubicBezTo>
                    <a:pt x="8010" y="10690"/>
                    <a:pt x="8101" y="10689"/>
                    <a:pt x="8192" y="10685"/>
                  </a:cubicBezTo>
                  <a:cubicBezTo>
                    <a:pt x="8787" y="10673"/>
                    <a:pt x="9406" y="10518"/>
                    <a:pt x="10001" y="10411"/>
                  </a:cubicBezTo>
                  <a:cubicBezTo>
                    <a:pt x="13704" y="9816"/>
                    <a:pt x="17431" y="9042"/>
                    <a:pt x="21110" y="8303"/>
                  </a:cubicBezTo>
                  <a:cubicBezTo>
                    <a:pt x="22634" y="7994"/>
                    <a:pt x="24170" y="7756"/>
                    <a:pt x="25658" y="7351"/>
                  </a:cubicBezTo>
                  <a:cubicBezTo>
                    <a:pt x="26325" y="7172"/>
                    <a:pt x="26992" y="7041"/>
                    <a:pt x="27658" y="6839"/>
                  </a:cubicBezTo>
                  <a:cubicBezTo>
                    <a:pt x="28317" y="6642"/>
                    <a:pt x="28898" y="6255"/>
                    <a:pt x="29530" y="6047"/>
                  </a:cubicBezTo>
                  <a:lnTo>
                    <a:pt x="29530" y="6047"/>
                  </a:lnTo>
                  <a:cubicBezTo>
                    <a:pt x="26417" y="7037"/>
                    <a:pt x="23210" y="7688"/>
                    <a:pt x="20014" y="8327"/>
                  </a:cubicBezTo>
                  <a:cubicBezTo>
                    <a:pt x="17621" y="8815"/>
                    <a:pt x="15157" y="9446"/>
                    <a:pt x="12728" y="9673"/>
                  </a:cubicBezTo>
                  <a:cubicBezTo>
                    <a:pt x="11430" y="9792"/>
                    <a:pt x="10120" y="9899"/>
                    <a:pt x="8823" y="9970"/>
                  </a:cubicBezTo>
                  <a:cubicBezTo>
                    <a:pt x="7834" y="10018"/>
                    <a:pt x="6834" y="10066"/>
                    <a:pt x="5846" y="10066"/>
                  </a:cubicBezTo>
                  <a:cubicBezTo>
                    <a:pt x="5489" y="10066"/>
                    <a:pt x="5080" y="10106"/>
                    <a:pt x="4678" y="10106"/>
                  </a:cubicBezTo>
                  <a:cubicBezTo>
                    <a:pt x="4236" y="10106"/>
                    <a:pt x="3802" y="10057"/>
                    <a:pt x="3453" y="9851"/>
                  </a:cubicBezTo>
                  <a:cubicBezTo>
                    <a:pt x="3405" y="9827"/>
                    <a:pt x="3370" y="9780"/>
                    <a:pt x="3358" y="9732"/>
                  </a:cubicBezTo>
                  <a:cubicBezTo>
                    <a:pt x="3334" y="9637"/>
                    <a:pt x="3453" y="9565"/>
                    <a:pt x="3548" y="9542"/>
                  </a:cubicBezTo>
                  <a:cubicBezTo>
                    <a:pt x="3858" y="9478"/>
                    <a:pt x="4178" y="9446"/>
                    <a:pt x="4498" y="9446"/>
                  </a:cubicBezTo>
                  <a:cubicBezTo>
                    <a:pt x="4658" y="9446"/>
                    <a:pt x="4818" y="9454"/>
                    <a:pt x="4977" y="9470"/>
                  </a:cubicBezTo>
                  <a:cubicBezTo>
                    <a:pt x="5339" y="9491"/>
                    <a:pt x="5705" y="9500"/>
                    <a:pt x="6072" y="9500"/>
                  </a:cubicBezTo>
                  <a:cubicBezTo>
                    <a:pt x="8073" y="9500"/>
                    <a:pt x="10137" y="9229"/>
                    <a:pt x="12109" y="9018"/>
                  </a:cubicBezTo>
                  <a:cubicBezTo>
                    <a:pt x="14585" y="8744"/>
                    <a:pt x="17038" y="8375"/>
                    <a:pt x="19479" y="7899"/>
                  </a:cubicBezTo>
                  <a:cubicBezTo>
                    <a:pt x="21229" y="7553"/>
                    <a:pt x="22967" y="7149"/>
                    <a:pt x="24694" y="6708"/>
                  </a:cubicBezTo>
                  <a:cubicBezTo>
                    <a:pt x="25575" y="6470"/>
                    <a:pt x="26444" y="6232"/>
                    <a:pt x="27313" y="5982"/>
                  </a:cubicBezTo>
                  <a:cubicBezTo>
                    <a:pt x="28075" y="5756"/>
                    <a:pt x="28908" y="5613"/>
                    <a:pt x="29659" y="5315"/>
                  </a:cubicBezTo>
                  <a:cubicBezTo>
                    <a:pt x="30432" y="5005"/>
                    <a:pt x="31194" y="4541"/>
                    <a:pt x="31706" y="3862"/>
                  </a:cubicBezTo>
                  <a:cubicBezTo>
                    <a:pt x="31861" y="3708"/>
                    <a:pt x="31933" y="3493"/>
                    <a:pt x="31933" y="3291"/>
                  </a:cubicBezTo>
                  <a:cubicBezTo>
                    <a:pt x="31742" y="3291"/>
                    <a:pt x="31564" y="3350"/>
                    <a:pt x="31409" y="3470"/>
                  </a:cubicBezTo>
                  <a:lnTo>
                    <a:pt x="31218" y="3565"/>
                  </a:lnTo>
                  <a:cubicBezTo>
                    <a:pt x="29147" y="4696"/>
                    <a:pt x="26789" y="5410"/>
                    <a:pt x="24527" y="6065"/>
                  </a:cubicBezTo>
                  <a:cubicBezTo>
                    <a:pt x="22170" y="6732"/>
                    <a:pt x="19764" y="7279"/>
                    <a:pt x="17336" y="7696"/>
                  </a:cubicBezTo>
                  <a:cubicBezTo>
                    <a:pt x="16847" y="7780"/>
                    <a:pt x="16359" y="7863"/>
                    <a:pt x="15883" y="7922"/>
                  </a:cubicBezTo>
                  <a:cubicBezTo>
                    <a:pt x="13895" y="8232"/>
                    <a:pt x="11894" y="8458"/>
                    <a:pt x="9894" y="8577"/>
                  </a:cubicBezTo>
                  <a:cubicBezTo>
                    <a:pt x="8965" y="8637"/>
                    <a:pt x="8049" y="8768"/>
                    <a:pt x="7132" y="8780"/>
                  </a:cubicBezTo>
                  <a:cubicBezTo>
                    <a:pt x="6999" y="8781"/>
                    <a:pt x="6866" y="8782"/>
                    <a:pt x="6733" y="8782"/>
                  </a:cubicBezTo>
                  <a:cubicBezTo>
                    <a:pt x="5821" y="8782"/>
                    <a:pt x="4915" y="8747"/>
                    <a:pt x="4001" y="8684"/>
                  </a:cubicBezTo>
                  <a:cubicBezTo>
                    <a:pt x="3917" y="8673"/>
                    <a:pt x="3798" y="8637"/>
                    <a:pt x="3810" y="8542"/>
                  </a:cubicBezTo>
                  <a:cubicBezTo>
                    <a:pt x="4286" y="8446"/>
                    <a:pt x="4763" y="8411"/>
                    <a:pt x="5251" y="8411"/>
                  </a:cubicBezTo>
                  <a:cubicBezTo>
                    <a:pt x="7441" y="8315"/>
                    <a:pt x="9656" y="7994"/>
                    <a:pt x="11835" y="7720"/>
                  </a:cubicBezTo>
                  <a:cubicBezTo>
                    <a:pt x="14061" y="7434"/>
                    <a:pt x="16276" y="7089"/>
                    <a:pt x="18467" y="6637"/>
                  </a:cubicBezTo>
                  <a:cubicBezTo>
                    <a:pt x="20788" y="6172"/>
                    <a:pt x="23086" y="5589"/>
                    <a:pt x="25337" y="4874"/>
                  </a:cubicBezTo>
                  <a:cubicBezTo>
                    <a:pt x="25956" y="4684"/>
                    <a:pt x="26563" y="4493"/>
                    <a:pt x="27170" y="4279"/>
                  </a:cubicBezTo>
                  <a:cubicBezTo>
                    <a:pt x="27670" y="4124"/>
                    <a:pt x="28146" y="4053"/>
                    <a:pt x="28635" y="3874"/>
                  </a:cubicBezTo>
                  <a:cubicBezTo>
                    <a:pt x="29206" y="3660"/>
                    <a:pt x="29778" y="3422"/>
                    <a:pt x="30337" y="3160"/>
                  </a:cubicBezTo>
                  <a:cubicBezTo>
                    <a:pt x="30599" y="3029"/>
                    <a:pt x="30861" y="2910"/>
                    <a:pt x="31123" y="2779"/>
                  </a:cubicBezTo>
                  <a:cubicBezTo>
                    <a:pt x="31275" y="2697"/>
                    <a:pt x="31679" y="2398"/>
                    <a:pt x="31840" y="2398"/>
                  </a:cubicBezTo>
                  <a:cubicBezTo>
                    <a:pt x="31843" y="2398"/>
                    <a:pt x="31846" y="2398"/>
                    <a:pt x="31849" y="2398"/>
                  </a:cubicBezTo>
                  <a:cubicBezTo>
                    <a:pt x="31719" y="2385"/>
                    <a:pt x="31589" y="2379"/>
                    <a:pt x="31459" y="2379"/>
                  </a:cubicBezTo>
                  <a:cubicBezTo>
                    <a:pt x="30165" y="2379"/>
                    <a:pt x="28844" y="2977"/>
                    <a:pt x="27611" y="3291"/>
                  </a:cubicBezTo>
                  <a:cubicBezTo>
                    <a:pt x="26110" y="3672"/>
                    <a:pt x="24610" y="4136"/>
                    <a:pt x="23110" y="4541"/>
                  </a:cubicBezTo>
                  <a:cubicBezTo>
                    <a:pt x="20265" y="5303"/>
                    <a:pt x="17395" y="5922"/>
                    <a:pt x="14490" y="6410"/>
                  </a:cubicBezTo>
                  <a:cubicBezTo>
                    <a:pt x="12704" y="6696"/>
                    <a:pt x="10918" y="7006"/>
                    <a:pt x="9132" y="7268"/>
                  </a:cubicBezTo>
                  <a:cubicBezTo>
                    <a:pt x="7441" y="7530"/>
                    <a:pt x="5775" y="7803"/>
                    <a:pt x="4060" y="7899"/>
                  </a:cubicBezTo>
                  <a:cubicBezTo>
                    <a:pt x="4043" y="7901"/>
                    <a:pt x="4027" y="7903"/>
                    <a:pt x="4011" y="7903"/>
                  </a:cubicBezTo>
                  <a:cubicBezTo>
                    <a:pt x="3961" y="7903"/>
                    <a:pt x="3918" y="7887"/>
                    <a:pt x="3882" y="7851"/>
                  </a:cubicBezTo>
                  <a:cubicBezTo>
                    <a:pt x="3846" y="7791"/>
                    <a:pt x="3858" y="7708"/>
                    <a:pt x="3905" y="7672"/>
                  </a:cubicBezTo>
                  <a:cubicBezTo>
                    <a:pt x="3965" y="7625"/>
                    <a:pt x="4036" y="7601"/>
                    <a:pt x="4108" y="7589"/>
                  </a:cubicBezTo>
                  <a:cubicBezTo>
                    <a:pt x="6287" y="7125"/>
                    <a:pt x="8501" y="6815"/>
                    <a:pt x="10680" y="6363"/>
                  </a:cubicBezTo>
                  <a:cubicBezTo>
                    <a:pt x="12930" y="5898"/>
                    <a:pt x="15157" y="5375"/>
                    <a:pt x="17395" y="4839"/>
                  </a:cubicBezTo>
                  <a:cubicBezTo>
                    <a:pt x="19812" y="4267"/>
                    <a:pt x="22241" y="3684"/>
                    <a:pt x="24682" y="3160"/>
                  </a:cubicBezTo>
                  <a:cubicBezTo>
                    <a:pt x="25896" y="2898"/>
                    <a:pt x="27123" y="2648"/>
                    <a:pt x="28349" y="2422"/>
                  </a:cubicBezTo>
                  <a:cubicBezTo>
                    <a:pt x="29504" y="2219"/>
                    <a:pt x="30647" y="2065"/>
                    <a:pt x="31778" y="1684"/>
                  </a:cubicBezTo>
                  <a:cubicBezTo>
                    <a:pt x="31023" y="1566"/>
                    <a:pt x="30264" y="1508"/>
                    <a:pt x="29506" y="1508"/>
                  </a:cubicBezTo>
                  <a:cubicBezTo>
                    <a:pt x="29032" y="1508"/>
                    <a:pt x="28559" y="1531"/>
                    <a:pt x="28087" y="1576"/>
                  </a:cubicBezTo>
                  <a:cubicBezTo>
                    <a:pt x="26956" y="1660"/>
                    <a:pt x="25825" y="1719"/>
                    <a:pt x="24706" y="1850"/>
                  </a:cubicBezTo>
                  <a:cubicBezTo>
                    <a:pt x="22253" y="2148"/>
                    <a:pt x="19824" y="2612"/>
                    <a:pt x="17431" y="3208"/>
                  </a:cubicBezTo>
                  <a:cubicBezTo>
                    <a:pt x="15192" y="3743"/>
                    <a:pt x="13037" y="4470"/>
                    <a:pt x="10811" y="5089"/>
                  </a:cubicBezTo>
                  <a:cubicBezTo>
                    <a:pt x="8454" y="5744"/>
                    <a:pt x="6084" y="6375"/>
                    <a:pt x="3667" y="6744"/>
                  </a:cubicBezTo>
                  <a:cubicBezTo>
                    <a:pt x="3618" y="6753"/>
                    <a:pt x="3565" y="6762"/>
                    <a:pt x="3515" y="6762"/>
                  </a:cubicBezTo>
                  <a:cubicBezTo>
                    <a:pt x="3433" y="6762"/>
                    <a:pt x="3359" y="6737"/>
                    <a:pt x="3322" y="6648"/>
                  </a:cubicBezTo>
                  <a:cubicBezTo>
                    <a:pt x="3262" y="6506"/>
                    <a:pt x="3417" y="6375"/>
                    <a:pt x="3560" y="6303"/>
                  </a:cubicBezTo>
                  <a:cubicBezTo>
                    <a:pt x="5536" y="5339"/>
                    <a:pt x="7763" y="4791"/>
                    <a:pt x="9870" y="4196"/>
                  </a:cubicBezTo>
                  <a:cubicBezTo>
                    <a:pt x="11883" y="3636"/>
                    <a:pt x="13883" y="3112"/>
                    <a:pt x="15907" y="2624"/>
                  </a:cubicBezTo>
                  <a:cubicBezTo>
                    <a:pt x="17562" y="2219"/>
                    <a:pt x="19241" y="1910"/>
                    <a:pt x="20943" y="1695"/>
                  </a:cubicBezTo>
                  <a:cubicBezTo>
                    <a:pt x="22562" y="1493"/>
                    <a:pt x="24170" y="1184"/>
                    <a:pt x="25813" y="1005"/>
                  </a:cubicBezTo>
                  <a:cubicBezTo>
                    <a:pt x="26777" y="910"/>
                    <a:pt x="27742" y="826"/>
                    <a:pt x="28706" y="767"/>
                  </a:cubicBezTo>
                  <a:cubicBezTo>
                    <a:pt x="29194" y="743"/>
                    <a:pt x="29670" y="719"/>
                    <a:pt x="30159" y="707"/>
                  </a:cubicBezTo>
                  <a:cubicBezTo>
                    <a:pt x="30330" y="699"/>
                    <a:pt x="30872" y="618"/>
                    <a:pt x="31249" y="618"/>
                  </a:cubicBezTo>
                  <a:cubicBezTo>
                    <a:pt x="31411" y="618"/>
                    <a:pt x="31543" y="633"/>
                    <a:pt x="31601" y="675"/>
                  </a:cubicBezTo>
                  <a:lnTo>
                    <a:pt x="31601" y="675"/>
                  </a:lnTo>
                  <a:cubicBezTo>
                    <a:pt x="31270" y="406"/>
                    <a:pt x="30869" y="242"/>
                    <a:pt x="30456" y="171"/>
                  </a:cubicBezTo>
                  <a:cubicBezTo>
                    <a:pt x="29868" y="46"/>
                    <a:pt x="29272" y="1"/>
                    <a:pt x="286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7" name="Google Shape;707;p38"/>
            <p:cNvSpPr/>
            <p:nvPr/>
          </p:nvSpPr>
          <p:spPr>
            <a:xfrm>
              <a:off x="4185925" y="2544175"/>
              <a:ext cx="199150" cy="166425"/>
            </a:xfrm>
            <a:custGeom>
              <a:avLst/>
              <a:gdLst/>
              <a:ahLst/>
              <a:cxnLst/>
              <a:rect l="l" t="t" r="r" b="b"/>
              <a:pathLst>
                <a:path w="7966" h="6657" extrusionOk="0">
                  <a:moveTo>
                    <a:pt x="427" y="2011"/>
                  </a:moveTo>
                  <a:cubicBezTo>
                    <a:pt x="285" y="2034"/>
                    <a:pt x="143" y="2059"/>
                    <a:pt x="1" y="2085"/>
                  </a:cubicBezTo>
                  <a:cubicBezTo>
                    <a:pt x="143" y="2064"/>
                    <a:pt x="286" y="2039"/>
                    <a:pt x="427" y="2011"/>
                  </a:cubicBezTo>
                  <a:close/>
                  <a:moveTo>
                    <a:pt x="3226" y="0"/>
                  </a:moveTo>
                  <a:cubicBezTo>
                    <a:pt x="3195" y="0"/>
                    <a:pt x="3163" y="1"/>
                    <a:pt x="3132" y="1"/>
                  </a:cubicBezTo>
                  <a:cubicBezTo>
                    <a:pt x="2144" y="37"/>
                    <a:pt x="1156" y="192"/>
                    <a:pt x="203" y="466"/>
                  </a:cubicBezTo>
                  <a:cubicBezTo>
                    <a:pt x="488" y="457"/>
                    <a:pt x="774" y="453"/>
                    <a:pt x="1058" y="453"/>
                  </a:cubicBezTo>
                  <a:cubicBezTo>
                    <a:pt x="2365" y="453"/>
                    <a:pt x="3663" y="544"/>
                    <a:pt x="4954" y="739"/>
                  </a:cubicBezTo>
                  <a:cubicBezTo>
                    <a:pt x="3439" y="1055"/>
                    <a:pt x="1955" y="1710"/>
                    <a:pt x="427" y="2011"/>
                  </a:cubicBezTo>
                  <a:lnTo>
                    <a:pt x="427" y="2011"/>
                  </a:lnTo>
                  <a:cubicBezTo>
                    <a:pt x="1801" y="1783"/>
                    <a:pt x="3194" y="1653"/>
                    <a:pt x="4596" y="1620"/>
                  </a:cubicBezTo>
                  <a:cubicBezTo>
                    <a:pt x="4690" y="1618"/>
                    <a:pt x="4785" y="1616"/>
                    <a:pt x="4880" y="1616"/>
                  </a:cubicBezTo>
                  <a:cubicBezTo>
                    <a:pt x="5648" y="1616"/>
                    <a:pt x="6461" y="1721"/>
                    <a:pt x="7001" y="2240"/>
                  </a:cubicBezTo>
                  <a:cubicBezTo>
                    <a:pt x="5394" y="2478"/>
                    <a:pt x="3811" y="2823"/>
                    <a:pt x="2251" y="3240"/>
                  </a:cubicBezTo>
                  <a:cubicBezTo>
                    <a:pt x="2432" y="3361"/>
                    <a:pt x="2652" y="3395"/>
                    <a:pt x="2880" y="3395"/>
                  </a:cubicBezTo>
                  <a:cubicBezTo>
                    <a:pt x="3011" y="3395"/>
                    <a:pt x="3144" y="3384"/>
                    <a:pt x="3275" y="3371"/>
                  </a:cubicBezTo>
                  <a:lnTo>
                    <a:pt x="7525" y="2978"/>
                  </a:lnTo>
                  <a:lnTo>
                    <a:pt x="4430" y="3930"/>
                  </a:lnTo>
                  <a:cubicBezTo>
                    <a:pt x="3930" y="4073"/>
                    <a:pt x="3418" y="4240"/>
                    <a:pt x="3013" y="4561"/>
                  </a:cubicBezTo>
                  <a:cubicBezTo>
                    <a:pt x="4418" y="4549"/>
                    <a:pt x="5823" y="4347"/>
                    <a:pt x="7168" y="3942"/>
                  </a:cubicBezTo>
                  <a:lnTo>
                    <a:pt x="7168" y="3942"/>
                  </a:lnTo>
                  <a:cubicBezTo>
                    <a:pt x="5966" y="5061"/>
                    <a:pt x="4180" y="5371"/>
                    <a:pt x="2715" y="6169"/>
                  </a:cubicBezTo>
                  <a:cubicBezTo>
                    <a:pt x="2955" y="6209"/>
                    <a:pt x="3195" y="6227"/>
                    <a:pt x="3435" y="6227"/>
                  </a:cubicBezTo>
                  <a:cubicBezTo>
                    <a:pt x="4554" y="6227"/>
                    <a:pt x="5669" y="5834"/>
                    <a:pt x="6728" y="5442"/>
                  </a:cubicBezTo>
                  <a:lnTo>
                    <a:pt x="6728" y="5442"/>
                  </a:lnTo>
                  <a:lnTo>
                    <a:pt x="5619" y="6633"/>
                  </a:lnTo>
                  <a:lnTo>
                    <a:pt x="5619" y="6633"/>
                  </a:lnTo>
                  <a:cubicBezTo>
                    <a:pt x="5946" y="6293"/>
                    <a:pt x="6546" y="6149"/>
                    <a:pt x="6906" y="5800"/>
                  </a:cubicBezTo>
                  <a:cubicBezTo>
                    <a:pt x="7240" y="5490"/>
                    <a:pt x="7478" y="4990"/>
                    <a:pt x="7633" y="4573"/>
                  </a:cubicBezTo>
                  <a:cubicBezTo>
                    <a:pt x="7966" y="3656"/>
                    <a:pt x="7942" y="2609"/>
                    <a:pt x="7347" y="1811"/>
                  </a:cubicBezTo>
                  <a:cubicBezTo>
                    <a:pt x="6437" y="574"/>
                    <a:pt x="4772" y="0"/>
                    <a:pt x="3226" y="0"/>
                  </a:cubicBezTo>
                  <a:close/>
                  <a:moveTo>
                    <a:pt x="5619" y="6633"/>
                  </a:moveTo>
                  <a:cubicBezTo>
                    <a:pt x="5611" y="6641"/>
                    <a:pt x="5604" y="6649"/>
                    <a:pt x="5597" y="6657"/>
                  </a:cubicBezTo>
                  <a:lnTo>
                    <a:pt x="5619" y="6633"/>
                  </a:ln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8" name="Google Shape;708;p38"/>
            <p:cNvSpPr/>
            <p:nvPr/>
          </p:nvSpPr>
          <p:spPr>
            <a:xfrm>
              <a:off x="3592025" y="2738900"/>
              <a:ext cx="41475" cy="53225"/>
            </a:xfrm>
            <a:custGeom>
              <a:avLst/>
              <a:gdLst/>
              <a:ahLst/>
              <a:cxnLst/>
              <a:rect l="l" t="t" r="r" b="b"/>
              <a:pathLst>
                <a:path w="1659" h="2129" extrusionOk="0">
                  <a:moveTo>
                    <a:pt x="671" y="1"/>
                  </a:moveTo>
                  <a:cubicBezTo>
                    <a:pt x="60" y="1"/>
                    <a:pt x="1" y="2129"/>
                    <a:pt x="940" y="2129"/>
                  </a:cubicBezTo>
                  <a:cubicBezTo>
                    <a:pt x="1018" y="2129"/>
                    <a:pt x="1103" y="2114"/>
                    <a:pt x="1194" y="2082"/>
                  </a:cubicBezTo>
                  <a:cubicBezTo>
                    <a:pt x="1480" y="1963"/>
                    <a:pt x="1659" y="1654"/>
                    <a:pt x="1611" y="1344"/>
                  </a:cubicBezTo>
                  <a:cubicBezTo>
                    <a:pt x="1551" y="1035"/>
                    <a:pt x="1432" y="749"/>
                    <a:pt x="1254" y="511"/>
                  </a:cubicBezTo>
                  <a:cubicBezTo>
                    <a:pt x="1027" y="146"/>
                    <a:pt x="830" y="1"/>
                    <a:pt x="6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9" name="Google Shape;709;p38"/>
            <p:cNvSpPr/>
            <p:nvPr/>
          </p:nvSpPr>
          <p:spPr>
            <a:xfrm>
              <a:off x="3578400" y="2546275"/>
              <a:ext cx="813825" cy="289625"/>
            </a:xfrm>
            <a:custGeom>
              <a:avLst/>
              <a:gdLst/>
              <a:ahLst/>
              <a:cxnLst/>
              <a:rect l="l" t="t" r="r" b="b"/>
              <a:pathLst>
                <a:path w="32553" h="11585" extrusionOk="0">
                  <a:moveTo>
                    <a:pt x="28397" y="1"/>
                  </a:moveTo>
                  <a:lnTo>
                    <a:pt x="28397" y="1"/>
                  </a:lnTo>
                  <a:cubicBezTo>
                    <a:pt x="28826" y="227"/>
                    <a:pt x="29267" y="465"/>
                    <a:pt x="29612" y="810"/>
                  </a:cubicBezTo>
                  <a:cubicBezTo>
                    <a:pt x="29945" y="1167"/>
                    <a:pt x="30183" y="1656"/>
                    <a:pt x="30088" y="2132"/>
                  </a:cubicBezTo>
                  <a:cubicBezTo>
                    <a:pt x="30029" y="2525"/>
                    <a:pt x="29767" y="2834"/>
                    <a:pt x="29493" y="3120"/>
                  </a:cubicBezTo>
                  <a:cubicBezTo>
                    <a:pt x="28897" y="3763"/>
                    <a:pt x="28147" y="4239"/>
                    <a:pt x="27314" y="4513"/>
                  </a:cubicBezTo>
                  <a:cubicBezTo>
                    <a:pt x="22980" y="5989"/>
                    <a:pt x="18575" y="6823"/>
                    <a:pt x="14086" y="7656"/>
                  </a:cubicBezTo>
                  <a:cubicBezTo>
                    <a:pt x="10776" y="8275"/>
                    <a:pt x="7430" y="8775"/>
                    <a:pt x="4061" y="8978"/>
                  </a:cubicBezTo>
                  <a:cubicBezTo>
                    <a:pt x="3977" y="8989"/>
                    <a:pt x="3893" y="8995"/>
                    <a:pt x="3809" y="8995"/>
                  </a:cubicBezTo>
                  <a:cubicBezTo>
                    <a:pt x="3632" y="8995"/>
                    <a:pt x="3457" y="8971"/>
                    <a:pt x="3287" y="8930"/>
                  </a:cubicBezTo>
                  <a:cubicBezTo>
                    <a:pt x="3180" y="8894"/>
                    <a:pt x="3085" y="8847"/>
                    <a:pt x="3001" y="8775"/>
                  </a:cubicBezTo>
                  <a:cubicBezTo>
                    <a:pt x="2704" y="8537"/>
                    <a:pt x="2549" y="8061"/>
                    <a:pt x="2168" y="8061"/>
                  </a:cubicBezTo>
                  <a:cubicBezTo>
                    <a:pt x="2085" y="8383"/>
                    <a:pt x="1989" y="8740"/>
                    <a:pt x="1727" y="8954"/>
                  </a:cubicBezTo>
                  <a:cubicBezTo>
                    <a:pt x="1579" y="9077"/>
                    <a:pt x="1442" y="9131"/>
                    <a:pt x="1319" y="9131"/>
                  </a:cubicBezTo>
                  <a:cubicBezTo>
                    <a:pt x="631" y="9131"/>
                    <a:pt x="336" y="7474"/>
                    <a:pt x="477" y="6990"/>
                  </a:cubicBezTo>
                  <a:lnTo>
                    <a:pt x="477" y="6990"/>
                  </a:lnTo>
                  <a:cubicBezTo>
                    <a:pt x="382" y="7299"/>
                    <a:pt x="120" y="7537"/>
                    <a:pt x="60" y="7882"/>
                  </a:cubicBezTo>
                  <a:cubicBezTo>
                    <a:pt x="1" y="8240"/>
                    <a:pt x="25" y="8597"/>
                    <a:pt x="132" y="8942"/>
                  </a:cubicBezTo>
                  <a:cubicBezTo>
                    <a:pt x="299" y="9561"/>
                    <a:pt x="692" y="10097"/>
                    <a:pt x="1239" y="10454"/>
                  </a:cubicBezTo>
                  <a:cubicBezTo>
                    <a:pt x="2311" y="11192"/>
                    <a:pt x="3704" y="11466"/>
                    <a:pt x="4990" y="11550"/>
                  </a:cubicBezTo>
                  <a:cubicBezTo>
                    <a:pt x="5377" y="11573"/>
                    <a:pt x="5764" y="11584"/>
                    <a:pt x="6151" y="11584"/>
                  </a:cubicBezTo>
                  <a:cubicBezTo>
                    <a:pt x="8704" y="11584"/>
                    <a:pt x="11252" y="11108"/>
                    <a:pt x="13765" y="10633"/>
                  </a:cubicBezTo>
                  <a:cubicBezTo>
                    <a:pt x="17920" y="9847"/>
                    <a:pt x="22075" y="9073"/>
                    <a:pt x="26171" y="8073"/>
                  </a:cubicBezTo>
                  <a:cubicBezTo>
                    <a:pt x="27719" y="7704"/>
                    <a:pt x="29302" y="7287"/>
                    <a:pt x="30529" y="6323"/>
                  </a:cubicBezTo>
                  <a:cubicBezTo>
                    <a:pt x="31767" y="5358"/>
                    <a:pt x="32553" y="3727"/>
                    <a:pt x="32005" y="2298"/>
                  </a:cubicBezTo>
                  <a:cubicBezTo>
                    <a:pt x="31803" y="1786"/>
                    <a:pt x="31457" y="1334"/>
                    <a:pt x="31029" y="989"/>
                  </a:cubicBezTo>
                  <a:cubicBezTo>
                    <a:pt x="30279" y="393"/>
                    <a:pt x="29350" y="48"/>
                    <a:pt x="28397" y="1"/>
                  </a:cubicBezTo>
                  <a:close/>
                </a:path>
              </a:pathLst>
            </a:custGeom>
            <a:solidFill>
              <a:srgbClr val="1C6037">
                <a:alpha val="3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710" name="Google Shape;710;p38"/>
          <p:cNvGrpSpPr/>
          <p:nvPr/>
        </p:nvGrpSpPr>
        <p:grpSpPr>
          <a:xfrm>
            <a:off x="233327" y="2992551"/>
            <a:ext cx="899224" cy="974159"/>
            <a:chOff x="2674725" y="2340900"/>
            <a:chExt cx="726000" cy="786500"/>
          </a:xfrm>
        </p:grpSpPr>
        <p:sp>
          <p:nvSpPr>
            <p:cNvPr id="711" name="Google Shape;711;p38"/>
            <p:cNvSpPr/>
            <p:nvPr/>
          </p:nvSpPr>
          <p:spPr>
            <a:xfrm>
              <a:off x="2674725" y="2398375"/>
              <a:ext cx="725700" cy="729025"/>
            </a:xfrm>
            <a:custGeom>
              <a:avLst/>
              <a:gdLst/>
              <a:ahLst/>
              <a:cxnLst/>
              <a:rect l="l" t="t" r="r" b="b"/>
              <a:pathLst>
                <a:path w="29028" h="29161" extrusionOk="0">
                  <a:moveTo>
                    <a:pt x="13069" y="1"/>
                  </a:moveTo>
                  <a:cubicBezTo>
                    <a:pt x="12264" y="1"/>
                    <a:pt x="11467" y="216"/>
                    <a:pt x="10764" y="618"/>
                  </a:cubicBezTo>
                  <a:lnTo>
                    <a:pt x="10692" y="654"/>
                  </a:lnTo>
                  <a:lnTo>
                    <a:pt x="10657" y="678"/>
                  </a:lnTo>
                  <a:lnTo>
                    <a:pt x="10526" y="761"/>
                  </a:lnTo>
                  <a:cubicBezTo>
                    <a:pt x="10430" y="809"/>
                    <a:pt x="10359" y="880"/>
                    <a:pt x="10323" y="975"/>
                  </a:cubicBezTo>
                  <a:cubicBezTo>
                    <a:pt x="10311" y="1047"/>
                    <a:pt x="10311" y="1106"/>
                    <a:pt x="10347" y="1166"/>
                  </a:cubicBezTo>
                  <a:cubicBezTo>
                    <a:pt x="10359" y="1225"/>
                    <a:pt x="10395" y="1273"/>
                    <a:pt x="10442" y="1309"/>
                  </a:cubicBezTo>
                  <a:cubicBezTo>
                    <a:pt x="10478" y="1345"/>
                    <a:pt x="10514" y="1380"/>
                    <a:pt x="10561" y="1416"/>
                  </a:cubicBezTo>
                  <a:cubicBezTo>
                    <a:pt x="12002" y="2690"/>
                    <a:pt x="13074" y="4345"/>
                    <a:pt x="13633" y="6202"/>
                  </a:cubicBezTo>
                  <a:cubicBezTo>
                    <a:pt x="12419" y="5512"/>
                    <a:pt x="11085" y="5012"/>
                    <a:pt x="9704" y="4976"/>
                  </a:cubicBezTo>
                  <a:cubicBezTo>
                    <a:pt x="9640" y="4974"/>
                    <a:pt x="9576" y="4973"/>
                    <a:pt x="9512" y="4973"/>
                  </a:cubicBezTo>
                  <a:cubicBezTo>
                    <a:pt x="6870" y="4973"/>
                    <a:pt x="4428" y="6635"/>
                    <a:pt x="2882" y="8786"/>
                  </a:cubicBezTo>
                  <a:cubicBezTo>
                    <a:pt x="560" y="12013"/>
                    <a:pt x="1" y="16454"/>
                    <a:pt x="1525" y="20133"/>
                  </a:cubicBezTo>
                  <a:cubicBezTo>
                    <a:pt x="2298" y="22026"/>
                    <a:pt x="3584" y="23704"/>
                    <a:pt x="5037" y="25145"/>
                  </a:cubicBezTo>
                  <a:cubicBezTo>
                    <a:pt x="5906" y="26062"/>
                    <a:pt x="6894" y="26848"/>
                    <a:pt x="7978" y="27479"/>
                  </a:cubicBezTo>
                  <a:cubicBezTo>
                    <a:pt x="9764" y="28491"/>
                    <a:pt x="11823" y="28896"/>
                    <a:pt x="13859" y="29086"/>
                  </a:cubicBezTo>
                  <a:cubicBezTo>
                    <a:pt x="14398" y="29135"/>
                    <a:pt x="14935" y="29160"/>
                    <a:pt x="15468" y="29160"/>
                  </a:cubicBezTo>
                  <a:cubicBezTo>
                    <a:pt x="19750" y="29160"/>
                    <a:pt x="23702" y="27525"/>
                    <a:pt x="25206" y="23300"/>
                  </a:cubicBezTo>
                  <a:cubicBezTo>
                    <a:pt x="25528" y="22931"/>
                    <a:pt x="25837" y="22538"/>
                    <a:pt x="26123" y="22121"/>
                  </a:cubicBezTo>
                  <a:cubicBezTo>
                    <a:pt x="28564" y="18597"/>
                    <a:pt x="29028" y="13787"/>
                    <a:pt x="27290" y="9858"/>
                  </a:cubicBezTo>
                  <a:cubicBezTo>
                    <a:pt x="26873" y="8941"/>
                    <a:pt x="26325" y="8083"/>
                    <a:pt x="25647" y="7345"/>
                  </a:cubicBezTo>
                  <a:lnTo>
                    <a:pt x="25647" y="7345"/>
                  </a:lnTo>
                  <a:cubicBezTo>
                    <a:pt x="25813" y="7429"/>
                    <a:pt x="25968" y="7524"/>
                    <a:pt x="26111" y="7643"/>
                  </a:cubicBezTo>
                  <a:cubicBezTo>
                    <a:pt x="25897" y="7464"/>
                    <a:pt x="25754" y="6869"/>
                    <a:pt x="25599" y="6607"/>
                  </a:cubicBezTo>
                  <a:cubicBezTo>
                    <a:pt x="25361" y="6262"/>
                    <a:pt x="25099" y="5928"/>
                    <a:pt x="24801" y="5631"/>
                  </a:cubicBezTo>
                  <a:cubicBezTo>
                    <a:pt x="24158" y="5000"/>
                    <a:pt x="23456" y="4678"/>
                    <a:pt x="22646" y="4357"/>
                  </a:cubicBezTo>
                  <a:cubicBezTo>
                    <a:pt x="21936" y="4086"/>
                    <a:pt x="21192" y="3961"/>
                    <a:pt x="20445" y="3961"/>
                  </a:cubicBezTo>
                  <a:cubicBezTo>
                    <a:pt x="18339" y="3961"/>
                    <a:pt x="16202" y="4956"/>
                    <a:pt x="14681" y="6476"/>
                  </a:cubicBezTo>
                  <a:cubicBezTo>
                    <a:pt x="14229" y="4988"/>
                    <a:pt x="13574" y="3559"/>
                    <a:pt x="13145" y="2071"/>
                  </a:cubicBezTo>
                  <a:cubicBezTo>
                    <a:pt x="13062" y="1773"/>
                    <a:pt x="12978" y="1452"/>
                    <a:pt x="13062" y="1154"/>
                  </a:cubicBezTo>
                  <a:cubicBezTo>
                    <a:pt x="13193" y="737"/>
                    <a:pt x="13621" y="463"/>
                    <a:pt x="13717" y="47"/>
                  </a:cubicBezTo>
                  <a:cubicBezTo>
                    <a:pt x="13645" y="35"/>
                    <a:pt x="13586" y="23"/>
                    <a:pt x="13514" y="23"/>
                  </a:cubicBezTo>
                  <a:cubicBezTo>
                    <a:pt x="13366" y="8"/>
                    <a:pt x="13217" y="1"/>
                    <a:pt x="13069" y="1"/>
                  </a:cubicBezTo>
                  <a:close/>
                </a:path>
              </a:pathLst>
            </a:custGeom>
            <a:solidFill>
              <a:schemeClr val="lt2"/>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2" name="Google Shape;712;p38"/>
            <p:cNvSpPr/>
            <p:nvPr/>
          </p:nvSpPr>
          <p:spPr>
            <a:xfrm>
              <a:off x="2720275" y="2513475"/>
              <a:ext cx="680450" cy="574200"/>
            </a:xfrm>
            <a:custGeom>
              <a:avLst/>
              <a:gdLst/>
              <a:ahLst/>
              <a:cxnLst/>
              <a:rect l="l" t="t" r="r" b="b"/>
              <a:pathLst>
                <a:path w="27218" h="22968" extrusionOk="0">
                  <a:moveTo>
                    <a:pt x="18172" y="1"/>
                  </a:moveTo>
                  <a:cubicBezTo>
                    <a:pt x="18033" y="1"/>
                    <a:pt x="17893" y="5"/>
                    <a:pt x="17752" y="15"/>
                  </a:cubicBezTo>
                  <a:cubicBezTo>
                    <a:pt x="15705" y="170"/>
                    <a:pt x="13835" y="1229"/>
                    <a:pt x="12657" y="2920"/>
                  </a:cubicBezTo>
                  <a:cubicBezTo>
                    <a:pt x="11455" y="1922"/>
                    <a:pt x="9915" y="1447"/>
                    <a:pt x="8356" y="1447"/>
                  </a:cubicBezTo>
                  <a:cubicBezTo>
                    <a:pt x="6717" y="1447"/>
                    <a:pt x="5057" y="1973"/>
                    <a:pt x="3751" y="2968"/>
                  </a:cubicBezTo>
                  <a:cubicBezTo>
                    <a:pt x="1191" y="4920"/>
                    <a:pt x="0" y="8349"/>
                    <a:pt x="381" y="11528"/>
                  </a:cubicBezTo>
                  <a:cubicBezTo>
                    <a:pt x="1241" y="18722"/>
                    <a:pt x="7519" y="22967"/>
                    <a:pt x="13788" y="22967"/>
                  </a:cubicBezTo>
                  <a:cubicBezTo>
                    <a:pt x="17759" y="22967"/>
                    <a:pt x="21727" y="21264"/>
                    <a:pt x="24313" y="17529"/>
                  </a:cubicBezTo>
                  <a:cubicBezTo>
                    <a:pt x="26765" y="14005"/>
                    <a:pt x="27218" y="9194"/>
                    <a:pt x="25480" y="5265"/>
                  </a:cubicBezTo>
                  <a:cubicBezTo>
                    <a:pt x="24849" y="3849"/>
                    <a:pt x="23872" y="2598"/>
                    <a:pt x="22646" y="1646"/>
                  </a:cubicBezTo>
                  <a:cubicBezTo>
                    <a:pt x="21351" y="636"/>
                    <a:pt x="19813" y="1"/>
                    <a:pt x="181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3" name="Google Shape;713;p38"/>
            <p:cNvSpPr/>
            <p:nvPr/>
          </p:nvSpPr>
          <p:spPr>
            <a:xfrm>
              <a:off x="3147650" y="2553725"/>
              <a:ext cx="176875" cy="206100"/>
            </a:xfrm>
            <a:custGeom>
              <a:avLst/>
              <a:gdLst/>
              <a:ahLst/>
              <a:cxnLst/>
              <a:rect l="l" t="t" r="r" b="b"/>
              <a:pathLst>
                <a:path w="7075" h="8244" extrusionOk="0">
                  <a:moveTo>
                    <a:pt x="2112" y="1"/>
                  </a:moveTo>
                  <a:cubicBezTo>
                    <a:pt x="1084" y="1"/>
                    <a:pt x="1" y="435"/>
                    <a:pt x="419" y="1691"/>
                  </a:cubicBezTo>
                  <a:cubicBezTo>
                    <a:pt x="550" y="2084"/>
                    <a:pt x="955" y="2298"/>
                    <a:pt x="1324" y="2465"/>
                  </a:cubicBezTo>
                  <a:cubicBezTo>
                    <a:pt x="2491" y="3024"/>
                    <a:pt x="3694" y="3632"/>
                    <a:pt x="4503" y="4656"/>
                  </a:cubicBezTo>
                  <a:cubicBezTo>
                    <a:pt x="4932" y="5239"/>
                    <a:pt x="5265" y="5894"/>
                    <a:pt x="5479" y="6584"/>
                  </a:cubicBezTo>
                  <a:cubicBezTo>
                    <a:pt x="5526" y="6735"/>
                    <a:pt x="6133" y="8243"/>
                    <a:pt x="6223" y="8243"/>
                  </a:cubicBezTo>
                  <a:cubicBezTo>
                    <a:pt x="6226" y="8243"/>
                    <a:pt x="6228" y="8242"/>
                    <a:pt x="6230" y="8239"/>
                  </a:cubicBezTo>
                  <a:cubicBezTo>
                    <a:pt x="6884" y="7263"/>
                    <a:pt x="7075" y="6013"/>
                    <a:pt x="6861" y="4858"/>
                  </a:cubicBezTo>
                  <a:cubicBezTo>
                    <a:pt x="6634" y="3691"/>
                    <a:pt x="6099" y="2608"/>
                    <a:pt x="5313" y="1727"/>
                  </a:cubicBezTo>
                  <a:cubicBezTo>
                    <a:pt x="4729" y="1060"/>
                    <a:pt x="4027" y="476"/>
                    <a:pt x="3205" y="179"/>
                  </a:cubicBezTo>
                  <a:cubicBezTo>
                    <a:pt x="2913" y="68"/>
                    <a:pt x="2517" y="1"/>
                    <a:pt x="2112"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4" name="Google Shape;714;p38"/>
            <p:cNvSpPr/>
            <p:nvPr/>
          </p:nvSpPr>
          <p:spPr>
            <a:xfrm>
              <a:off x="2709250" y="2510750"/>
              <a:ext cx="523300" cy="597000"/>
            </a:xfrm>
            <a:custGeom>
              <a:avLst/>
              <a:gdLst/>
              <a:ahLst/>
              <a:cxnLst/>
              <a:rect l="l" t="t" r="r" b="b"/>
              <a:pathLst>
                <a:path w="20932" h="23880" extrusionOk="0">
                  <a:moveTo>
                    <a:pt x="18450" y="1"/>
                  </a:moveTo>
                  <a:cubicBezTo>
                    <a:pt x="18172" y="1"/>
                    <a:pt x="17894" y="23"/>
                    <a:pt x="17622" y="64"/>
                  </a:cubicBezTo>
                  <a:cubicBezTo>
                    <a:pt x="16336" y="243"/>
                    <a:pt x="15122" y="779"/>
                    <a:pt x="14133" y="1612"/>
                  </a:cubicBezTo>
                  <a:cubicBezTo>
                    <a:pt x="13991" y="1731"/>
                    <a:pt x="13848" y="1850"/>
                    <a:pt x="13681" y="1934"/>
                  </a:cubicBezTo>
                  <a:cubicBezTo>
                    <a:pt x="13481" y="2010"/>
                    <a:pt x="13273" y="2048"/>
                    <a:pt x="13064" y="2048"/>
                  </a:cubicBezTo>
                  <a:cubicBezTo>
                    <a:pt x="13012" y="2048"/>
                    <a:pt x="12959" y="2045"/>
                    <a:pt x="12907" y="2041"/>
                  </a:cubicBezTo>
                  <a:cubicBezTo>
                    <a:pt x="12014" y="1981"/>
                    <a:pt x="11181" y="1648"/>
                    <a:pt x="10312" y="1457"/>
                  </a:cubicBezTo>
                  <a:cubicBezTo>
                    <a:pt x="9792" y="1347"/>
                    <a:pt x="9263" y="1294"/>
                    <a:pt x="8734" y="1294"/>
                  </a:cubicBezTo>
                  <a:cubicBezTo>
                    <a:pt x="6694" y="1294"/>
                    <a:pt x="4652" y="2087"/>
                    <a:pt x="3120" y="3458"/>
                  </a:cubicBezTo>
                  <a:cubicBezTo>
                    <a:pt x="1191" y="5184"/>
                    <a:pt x="96" y="7744"/>
                    <a:pt x="25" y="10327"/>
                  </a:cubicBezTo>
                  <a:cubicBezTo>
                    <a:pt x="1" y="11506"/>
                    <a:pt x="167" y="12685"/>
                    <a:pt x="536" y="13804"/>
                  </a:cubicBezTo>
                  <a:cubicBezTo>
                    <a:pt x="834" y="14780"/>
                    <a:pt x="1203" y="15792"/>
                    <a:pt x="1596" y="16733"/>
                  </a:cubicBezTo>
                  <a:cubicBezTo>
                    <a:pt x="2334" y="18459"/>
                    <a:pt x="3608" y="19733"/>
                    <a:pt x="5037" y="20876"/>
                  </a:cubicBezTo>
                  <a:cubicBezTo>
                    <a:pt x="6573" y="22103"/>
                    <a:pt x="8168" y="23055"/>
                    <a:pt x="10073" y="23603"/>
                  </a:cubicBezTo>
                  <a:cubicBezTo>
                    <a:pt x="10736" y="23796"/>
                    <a:pt x="11469" y="23879"/>
                    <a:pt x="12233" y="23879"/>
                  </a:cubicBezTo>
                  <a:cubicBezTo>
                    <a:pt x="14335" y="23879"/>
                    <a:pt x="16666" y="23251"/>
                    <a:pt x="18396" y="22579"/>
                  </a:cubicBezTo>
                  <a:cubicBezTo>
                    <a:pt x="19444" y="22174"/>
                    <a:pt x="20515" y="21591"/>
                    <a:pt x="20932" y="20555"/>
                  </a:cubicBezTo>
                  <a:lnTo>
                    <a:pt x="20932" y="20555"/>
                  </a:lnTo>
                  <a:cubicBezTo>
                    <a:pt x="20106" y="20762"/>
                    <a:pt x="19285" y="20860"/>
                    <a:pt x="18482" y="20860"/>
                  </a:cubicBezTo>
                  <a:cubicBezTo>
                    <a:pt x="12959" y="20860"/>
                    <a:pt x="8264" y="16217"/>
                    <a:pt x="8597" y="10375"/>
                  </a:cubicBezTo>
                  <a:cubicBezTo>
                    <a:pt x="8692" y="8684"/>
                    <a:pt x="9252" y="6982"/>
                    <a:pt x="10371" y="5732"/>
                  </a:cubicBezTo>
                  <a:lnTo>
                    <a:pt x="10466" y="5624"/>
                  </a:lnTo>
                  <a:cubicBezTo>
                    <a:pt x="11408" y="4629"/>
                    <a:pt x="12781" y="3972"/>
                    <a:pt x="14139" y="3972"/>
                  </a:cubicBezTo>
                  <a:cubicBezTo>
                    <a:pt x="14584" y="3972"/>
                    <a:pt x="15028" y="4043"/>
                    <a:pt x="15455" y="4196"/>
                  </a:cubicBezTo>
                  <a:cubicBezTo>
                    <a:pt x="15669" y="3124"/>
                    <a:pt x="16324" y="2184"/>
                    <a:pt x="17253" y="1588"/>
                  </a:cubicBezTo>
                  <a:cubicBezTo>
                    <a:pt x="18146" y="993"/>
                    <a:pt x="19194" y="671"/>
                    <a:pt x="20229" y="362"/>
                  </a:cubicBezTo>
                  <a:cubicBezTo>
                    <a:pt x="19673" y="108"/>
                    <a:pt x="19061" y="1"/>
                    <a:pt x="184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5" name="Google Shape;715;p38"/>
            <p:cNvSpPr/>
            <p:nvPr/>
          </p:nvSpPr>
          <p:spPr>
            <a:xfrm>
              <a:off x="2931900" y="2398650"/>
              <a:ext cx="119100" cy="197950"/>
            </a:xfrm>
            <a:custGeom>
              <a:avLst/>
              <a:gdLst/>
              <a:ahLst/>
              <a:cxnLst/>
              <a:rect l="l" t="t" r="r" b="b"/>
              <a:pathLst>
                <a:path w="4764" h="7918" extrusionOk="0">
                  <a:moveTo>
                    <a:pt x="2786" y="0"/>
                  </a:moveTo>
                  <a:cubicBezTo>
                    <a:pt x="1885" y="0"/>
                    <a:pt x="1003" y="264"/>
                    <a:pt x="251" y="762"/>
                  </a:cubicBezTo>
                  <a:cubicBezTo>
                    <a:pt x="167" y="798"/>
                    <a:pt x="96" y="881"/>
                    <a:pt x="48" y="976"/>
                  </a:cubicBezTo>
                  <a:cubicBezTo>
                    <a:pt x="1" y="1143"/>
                    <a:pt x="155" y="1310"/>
                    <a:pt x="286" y="1417"/>
                  </a:cubicBezTo>
                  <a:cubicBezTo>
                    <a:pt x="2048" y="2953"/>
                    <a:pt x="3561" y="5525"/>
                    <a:pt x="3632" y="7906"/>
                  </a:cubicBezTo>
                  <a:cubicBezTo>
                    <a:pt x="3637" y="7907"/>
                    <a:pt x="3648" y="7907"/>
                    <a:pt x="3665" y="7907"/>
                  </a:cubicBezTo>
                  <a:cubicBezTo>
                    <a:pt x="3784" y="7907"/>
                    <a:pt x="4181" y="7885"/>
                    <a:pt x="4463" y="7885"/>
                  </a:cubicBezTo>
                  <a:cubicBezTo>
                    <a:pt x="4631" y="7885"/>
                    <a:pt x="4758" y="7893"/>
                    <a:pt x="4763" y="7917"/>
                  </a:cubicBezTo>
                  <a:lnTo>
                    <a:pt x="4763" y="7917"/>
                  </a:lnTo>
                  <a:cubicBezTo>
                    <a:pt x="4394" y="5905"/>
                    <a:pt x="3430" y="4036"/>
                    <a:pt x="2870" y="2072"/>
                  </a:cubicBezTo>
                  <a:cubicBezTo>
                    <a:pt x="2799" y="1774"/>
                    <a:pt x="2703" y="1453"/>
                    <a:pt x="2799" y="1155"/>
                  </a:cubicBezTo>
                  <a:cubicBezTo>
                    <a:pt x="2918" y="750"/>
                    <a:pt x="3358" y="464"/>
                    <a:pt x="3441" y="48"/>
                  </a:cubicBezTo>
                  <a:cubicBezTo>
                    <a:pt x="3382" y="36"/>
                    <a:pt x="3311" y="24"/>
                    <a:pt x="3251" y="24"/>
                  </a:cubicBezTo>
                  <a:cubicBezTo>
                    <a:pt x="3096" y="8"/>
                    <a:pt x="2940" y="0"/>
                    <a:pt x="2786" y="0"/>
                  </a:cubicBezTo>
                  <a:close/>
                  <a:moveTo>
                    <a:pt x="4763" y="7917"/>
                  </a:moveTo>
                  <a:cubicBezTo>
                    <a:pt x="4763" y="7918"/>
                    <a:pt x="4763" y="7918"/>
                    <a:pt x="4763" y="7918"/>
                  </a:cubicBezTo>
                  <a:cubicBezTo>
                    <a:pt x="4763" y="7918"/>
                    <a:pt x="4763" y="7918"/>
                    <a:pt x="4763" y="791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6" name="Google Shape;716;p38"/>
            <p:cNvSpPr/>
            <p:nvPr/>
          </p:nvSpPr>
          <p:spPr>
            <a:xfrm>
              <a:off x="2930125" y="2398650"/>
              <a:ext cx="120875" cy="197950"/>
            </a:xfrm>
            <a:custGeom>
              <a:avLst/>
              <a:gdLst/>
              <a:ahLst/>
              <a:cxnLst/>
              <a:rect l="l" t="t" r="r" b="b"/>
              <a:pathLst>
                <a:path w="4835" h="7918" extrusionOk="0">
                  <a:moveTo>
                    <a:pt x="2857" y="0"/>
                  </a:moveTo>
                  <a:cubicBezTo>
                    <a:pt x="1956" y="0"/>
                    <a:pt x="1074" y="264"/>
                    <a:pt x="322" y="762"/>
                  </a:cubicBezTo>
                  <a:cubicBezTo>
                    <a:pt x="0" y="976"/>
                    <a:pt x="95" y="1310"/>
                    <a:pt x="429" y="1405"/>
                  </a:cubicBezTo>
                  <a:cubicBezTo>
                    <a:pt x="612" y="1461"/>
                    <a:pt x="805" y="1484"/>
                    <a:pt x="1001" y="1484"/>
                  </a:cubicBezTo>
                  <a:cubicBezTo>
                    <a:pt x="1302" y="1484"/>
                    <a:pt x="1607" y="1430"/>
                    <a:pt x="1881" y="1357"/>
                  </a:cubicBezTo>
                  <a:cubicBezTo>
                    <a:pt x="1899" y="1351"/>
                    <a:pt x="1920" y="1348"/>
                    <a:pt x="1942" y="1348"/>
                  </a:cubicBezTo>
                  <a:cubicBezTo>
                    <a:pt x="1965" y="1348"/>
                    <a:pt x="1988" y="1351"/>
                    <a:pt x="2012" y="1357"/>
                  </a:cubicBezTo>
                  <a:cubicBezTo>
                    <a:pt x="2036" y="1381"/>
                    <a:pt x="2060" y="1417"/>
                    <a:pt x="2072" y="1441"/>
                  </a:cubicBezTo>
                  <a:lnTo>
                    <a:pt x="2786" y="3167"/>
                  </a:lnTo>
                  <a:cubicBezTo>
                    <a:pt x="3274" y="4334"/>
                    <a:pt x="3751" y="5513"/>
                    <a:pt x="4013" y="6739"/>
                  </a:cubicBezTo>
                  <a:cubicBezTo>
                    <a:pt x="4108" y="7120"/>
                    <a:pt x="4144" y="7513"/>
                    <a:pt x="4120" y="7906"/>
                  </a:cubicBezTo>
                  <a:cubicBezTo>
                    <a:pt x="4120" y="7906"/>
                    <a:pt x="4122" y="7907"/>
                    <a:pt x="4126" y="7907"/>
                  </a:cubicBezTo>
                  <a:cubicBezTo>
                    <a:pt x="4168" y="7907"/>
                    <a:pt x="4438" y="7870"/>
                    <a:pt x="4632" y="7870"/>
                  </a:cubicBezTo>
                  <a:cubicBezTo>
                    <a:pt x="4741" y="7870"/>
                    <a:pt x="4826" y="7881"/>
                    <a:pt x="4834" y="7918"/>
                  </a:cubicBezTo>
                  <a:cubicBezTo>
                    <a:pt x="4465" y="5906"/>
                    <a:pt x="3501" y="4036"/>
                    <a:pt x="2941" y="2072"/>
                  </a:cubicBezTo>
                  <a:cubicBezTo>
                    <a:pt x="2870" y="1774"/>
                    <a:pt x="2774" y="1453"/>
                    <a:pt x="2870" y="1155"/>
                  </a:cubicBezTo>
                  <a:cubicBezTo>
                    <a:pt x="2989" y="750"/>
                    <a:pt x="3429" y="464"/>
                    <a:pt x="3512" y="48"/>
                  </a:cubicBezTo>
                  <a:cubicBezTo>
                    <a:pt x="3453" y="36"/>
                    <a:pt x="3382" y="24"/>
                    <a:pt x="3322" y="24"/>
                  </a:cubicBezTo>
                  <a:cubicBezTo>
                    <a:pt x="3167" y="8"/>
                    <a:pt x="3011" y="0"/>
                    <a:pt x="2857" y="0"/>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7" name="Google Shape;717;p38"/>
            <p:cNvSpPr/>
            <p:nvPr/>
          </p:nvSpPr>
          <p:spPr>
            <a:xfrm>
              <a:off x="3031625" y="2341200"/>
              <a:ext cx="139625" cy="196775"/>
            </a:xfrm>
            <a:custGeom>
              <a:avLst/>
              <a:gdLst/>
              <a:ahLst/>
              <a:cxnLst/>
              <a:rect l="l" t="t" r="r" b="b"/>
              <a:pathLst>
                <a:path w="5585" h="7871" extrusionOk="0">
                  <a:moveTo>
                    <a:pt x="5584" y="0"/>
                  </a:moveTo>
                  <a:cubicBezTo>
                    <a:pt x="4179" y="1226"/>
                    <a:pt x="2143" y="1655"/>
                    <a:pt x="1036" y="3143"/>
                  </a:cubicBezTo>
                  <a:cubicBezTo>
                    <a:pt x="500" y="3846"/>
                    <a:pt x="250" y="4727"/>
                    <a:pt x="119" y="5596"/>
                  </a:cubicBezTo>
                  <a:cubicBezTo>
                    <a:pt x="0" y="6346"/>
                    <a:pt x="12" y="7108"/>
                    <a:pt x="143" y="7870"/>
                  </a:cubicBezTo>
                  <a:cubicBezTo>
                    <a:pt x="524" y="7251"/>
                    <a:pt x="1274" y="7001"/>
                    <a:pt x="1929" y="6680"/>
                  </a:cubicBezTo>
                  <a:cubicBezTo>
                    <a:pt x="3489" y="5882"/>
                    <a:pt x="4667" y="4489"/>
                    <a:pt x="5179" y="2810"/>
                  </a:cubicBezTo>
                  <a:cubicBezTo>
                    <a:pt x="5453" y="1905"/>
                    <a:pt x="5513" y="953"/>
                    <a:pt x="55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8" name="Google Shape;718;p38"/>
            <p:cNvSpPr/>
            <p:nvPr/>
          </p:nvSpPr>
          <p:spPr>
            <a:xfrm>
              <a:off x="3034000" y="2340900"/>
              <a:ext cx="136950" cy="196775"/>
            </a:xfrm>
            <a:custGeom>
              <a:avLst/>
              <a:gdLst/>
              <a:ahLst/>
              <a:cxnLst/>
              <a:rect l="l" t="t" r="r" b="b"/>
              <a:pathLst>
                <a:path w="5478" h="7871" extrusionOk="0">
                  <a:moveTo>
                    <a:pt x="5477" y="0"/>
                  </a:moveTo>
                  <a:lnTo>
                    <a:pt x="5477" y="0"/>
                  </a:lnTo>
                  <a:cubicBezTo>
                    <a:pt x="4525" y="1322"/>
                    <a:pt x="3203" y="2346"/>
                    <a:pt x="2084" y="3536"/>
                  </a:cubicBezTo>
                  <a:cubicBezTo>
                    <a:pt x="953" y="4727"/>
                    <a:pt x="0" y="6227"/>
                    <a:pt x="36" y="7870"/>
                  </a:cubicBezTo>
                  <a:cubicBezTo>
                    <a:pt x="405" y="7073"/>
                    <a:pt x="1393" y="6834"/>
                    <a:pt x="2179" y="6453"/>
                  </a:cubicBezTo>
                  <a:cubicBezTo>
                    <a:pt x="3322" y="5906"/>
                    <a:pt x="4203" y="4870"/>
                    <a:pt x="4739" y="3715"/>
                  </a:cubicBezTo>
                  <a:cubicBezTo>
                    <a:pt x="5263" y="2560"/>
                    <a:pt x="5465" y="1274"/>
                    <a:pt x="5477" y="0"/>
                  </a:cubicBezTo>
                  <a:close/>
                </a:path>
              </a:pathLst>
            </a:custGeom>
            <a:solidFill>
              <a:srgbClr val="1C6037">
                <a:alpha val="3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9" name="Google Shape;719;p38"/>
            <p:cNvSpPr/>
            <p:nvPr/>
          </p:nvSpPr>
          <p:spPr>
            <a:xfrm>
              <a:off x="2974175" y="2588450"/>
              <a:ext cx="137825" cy="33450"/>
            </a:xfrm>
            <a:custGeom>
              <a:avLst/>
              <a:gdLst/>
              <a:ahLst/>
              <a:cxnLst/>
              <a:rect l="l" t="t" r="r" b="b"/>
              <a:pathLst>
                <a:path w="5513" h="1338" extrusionOk="0">
                  <a:moveTo>
                    <a:pt x="2518" y="1"/>
                  </a:moveTo>
                  <a:cubicBezTo>
                    <a:pt x="2115" y="1"/>
                    <a:pt x="1712" y="58"/>
                    <a:pt x="1322" y="171"/>
                  </a:cubicBezTo>
                  <a:cubicBezTo>
                    <a:pt x="822" y="314"/>
                    <a:pt x="381" y="564"/>
                    <a:pt x="0" y="909"/>
                  </a:cubicBezTo>
                  <a:cubicBezTo>
                    <a:pt x="453" y="742"/>
                    <a:pt x="917" y="623"/>
                    <a:pt x="1393" y="552"/>
                  </a:cubicBezTo>
                  <a:cubicBezTo>
                    <a:pt x="1687" y="514"/>
                    <a:pt x="1986" y="491"/>
                    <a:pt x="2283" y="491"/>
                  </a:cubicBezTo>
                  <a:cubicBezTo>
                    <a:pt x="2456" y="491"/>
                    <a:pt x="2628" y="499"/>
                    <a:pt x="2798" y="516"/>
                  </a:cubicBezTo>
                  <a:cubicBezTo>
                    <a:pt x="3263" y="552"/>
                    <a:pt x="3727" y="635"/>
                    <a:pt x="4179" y="766"/>
                  </a:cubicBezTo>
                  <a:cubicBezTo>
                    <a:pt x="4644" y="909"/>
                    <a:pt x="5084" y="1100"/>
                    <a:pt x="5513" y="1338"/>
                  </a:cubicBezTo>
                  <a:cubicBezTo>
                    <a:pt x="5191" y="933"/>
                    <a:pt x="4787" y="623"/>
                    <a:pt x="4322" y="409"/>
                  </a:cubicBezTo>
                  <a:cubicBezTo>
                    <a:pt x="3753" y="135"/>
                    <a:pt x="3136" y="1"/>
                    <a:pt x="25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0" name="Google Shape;720;p38"/>
            <p:cNvSpPr/>
            <p:nvPr/>
          </p:nvSpPr>
          <p:spPr>
            <a:xfrm>
              <a:off x="2709250" y="2513475"/>
              <a:ext cx="523300" cy="597000"/>
            </a:xfrm>
            <a:custGeom>
              <a:avLst/>
              <a:gdLst/>
              <a:ahLst/>
              <a:cxnLst/>
              <a:rect l="l" t="t" r="r" b="b"/>
              <a:pathLst>
                <a:path w="20932" h="23880" extrusionOk="0">
                  <a:moveTo>
                    <a:pt x="18450" y="1"/>
                  </a:moveTo>
                  <a:cubicBezTo>
                    <a:pt x="18172" y="1"/>
                    <a:pt x="17894" y="23"/>
                    <a:pt x="17622" y="64"/>
                  </a:cubicBezTo>
                  <a:cubicBezTo>
                    <a:pt x="16336" y="243"/>
                    <a:pt x="15122" y="779"/>
                    <a:pt x="14133" y="1612"/>
                  </a:cubicBezTo>
                  <a:cubicBezTo>
                    <a:pt x="13991" y="1731"/>
                    <a:pt x="13848" y="1850"/>
                    <a:pt x="13681" y="1934"/>
                  </a:cubicBezTo>
                  <a:cubicBezTo>
                    <a:pt x="13481" y="2010"/>
                    <a:pt x="13273" y="2048"/>
                    <a:pt x="13064" y="2048"/>
                  </a:cubicBezTo>
                  <a:cubicBezTo>
                    <a:pt x="13012" y="2048"/>
                    <a:pt x="12959" y="2045"/>
                    <a:pt x="12907" y="2041"/>
                  </a:cubicBezTo>
                  <a:cubicBezTo>
                    <a:pt x="12014" y="1981"/>
                    <a:pt x="11181" y="1648"/>
                    <a:pt x="10312" y="1457"/>
                  </a:cubicBezTo>
                  <a:cubicBezTo>
                    <a:pt x="9792" y="1347"/>
                    <a:pt x="9263" y="1294"/>
                    <a:pt x="8734" y="1294"/>
                  </a:cubicBezTo>
                  <a:cubicBezTo>
                    <a:pt x="6694" y="1294"/>
                    <a:pt x="4652" y="2087"/>
                    <a:pt x="3120" y="3458"/>
                  </a:cubicBezTo>
                  <a:cubicBezTo>
                    <a:pt x="1191" y="5184"/>
                    <a:pt x="96" y="7744"/>
                    <a:pt x="25" y="10327"/>
                  </a:cubicBezTo>
                  <a:cubicBezTo>
                    <a:pt x="1" y="11506"/>
                    <a:pt x="167" y="12685"/>
                    <a:pt x="536" y="13804"/>
                  </a:cubicBezTo>
                  <a:cubicBezTo>
                    <a:pt x="834" y="14780"/>
                    <a:pt x="1203" y="15792"/>
                    <a:pt x="1596" y="16733"/>
                  </a:cubicBezTo>
                  <a:cubicBezTo>
                    <a:pt x="2334" y="18459"/>
                    <a:pt x="3608" y="19733"/>
                    <a:pt x="5037" y="20876"/>
                  </a:cubicBezTo>
                  <a:cubicBezTo>
                    <a:pt x="6573" y="22103"/>
                    <a:pt x="8168" y="23055"/>
                    <a:pt x="10073" y="23603"/>
                  </a:cubicBezTo>
                  <a:cubicBezTo>
                    <a:pt x="10736" y="23796"/>
                    <a:pt x="11469" y="23879"/>
                    <a:pt x="12233" y="23879"/>
                  </a:cubicBezTo>
                  <a:cubicBezTo>
                    <a:pt x="14335" y="23879"/>
                    <a:pt x="16666" y="23251"/>
                    <a:pt x="18396" y="22579"/>
                  </a:cubicBezTo>
                  <a:cubicBezTo>
                    <a:pt x="19444" y="22174"/>
                    <a:pt x="20515" y="21591"/>
                    <a:pt x="20932" y="20555"/>
                  </a:cubicBezTo>
                  <a:lnTo>
                    <a:pt x="20932" y="20555"/>
                  </a:lnTo>
                  <a:cubicBezTo>
                    <a:pt x="20106" y="20762"/>
                    <a:pt x="19285" y="20860"/>
                    <a:pt x="18482" y="20860"/>
                  </a:cubicBezTo>
                  <a:cubicBezTo>
                    <a:pt x="12959" y="20860"/>
                    <a:pt x="8264" y="16217"/>
                    <a:pt x="8597" y="10375"/>
                  </a:cubicBezTo>
                  <a:cubicBezTo>
                    <a:pt x="8692" y="8684"/>
                    <a:pt x="9252" y="6982"/>
                    <a:pt x="10371" y="5732"/>
                  </a:cubicBezTo>
                  <a:lnTo>
                    <a:pt x="10466" y="5624"/>
                  </a:lnTo>
                  <a:cubicBezTo>
                    <a:pt x="11408" y="4629"/>
                    <a:pt x="12781" y="3972"/>
                    <a:pt x="14139" y="3972"/>
                  </a:cubicBezTo>
                  <a:cubicBezTo>
                    <a:pt x="14584" y="3972"/>
                    <a:pt x="15028" y="4043"/>
                    <a:pt x="15455" y="4196"/>
                  </a:cubicBezTo>
                  <a:cubicBezTo>
                    <a:pt x="15669" y="3124"/>
                    <a:pt x="16324" y="2184"/>
                    <a:pt x="17253" y="1588"/>
                  </a:cubicBezTo>
                  <a:cubicBezTo>
                    <a:pt x="18146" y="993"/>
                    <a:pt x="19194" y="671"/>
                    <a:pt x="20229" y="362"/>
                  </a:cubicBezTo>
                  <a:cubicBezTo>
                    <a:pt x="19673" y="108"/>
                    <a:pt x="19061" y="1"/>
                    <a:pt x="18450" y="1"/>
                  </a:cubicBezTo>
                  <a:close/>
                </a:path>
              </a:pathLst>
            </a:custGeom>
            <a:solidFill>
              <a:srgbClr val="D4400D">
                <a:alpha val="6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721" name="Google Shape;721;p38"/>
          <p:cNvGrpSpPr/>
          <p:nvPr/>
        </p:nvGrpSpPr>
        <p:grpSpPr>
          <a:xfrm rot="2077836">
            <a:off x="299220" y="-138745"/>
            <a:ext cx="1039744" cy="1479628"/>
            <a:chOff x="2728138" y="892000"/>
            <a:chExt cx="527750" cy="751025"/>
          </a:xfrm>
        </p:grpSpPr>
        <p:sp>
          <p:nvSpPr>
            <p:cNvPr id="722" name="Google Shape;722;p38"/>
            <p:cNvSpPr/>
            <p:nvPr/>
          </p:nvSpPr>
          <p:spPr>
            <a:xfrm>
              <a:off x="2728138" y="892000"/>
              <a:ext cx="527450" cy="751025"/>
            </a:xfrm>
            <a:custGeom>
              <a:avLst/>
              <a:gdLst/>
              <a:ahLst/>
              <a:cxnLst/>
              <a:rect l="l" t="t" r="r" b="b"/>
              <a:pathLst>
                <a:path w="21098" h="30041" extrusionOk="0">
                  <a:moveTo>
                    <a:pt x="18669" y="1"/>
                  </a:moveTo>
                  <a:cubicBezTo>
                    <a:pt x="18121" y="1"/>
                    <a:pt x="17574" y="132"/>
                    <a:pt x="17097" y="394"/>
                  </a:cubicBezTo>
                  <a:cubicBezTo>
                    <a:pt x="16794" y="528"/>
                    <a:pt x="16491" y="705"/>
                    <a:pt x="16159" y="705"/>
                  </a:cubicBezTo>
                  <a:cubicBezTo>
                    <a:pt x="16138" y="705"/>
                    <a:pt x="16118" y="705"/>
                    <a:pt x="16097" y="703"/>
                  </a:cubicBezTo>
                  <a:cubicBezTo>
                    <a:pt x="15800" y="680"/>
                    <a:pt x="15562" y="525"/>
                    <a:pt x="15323" y="406"/>
                  </a:cubicBezTo>
                  <a:cubicBezTo>
                    <a:pt x="14851" y="172"/>
                    <a:pt x="14290" y="58"/>
                    <a:pt x="13721" y="58"/>
                  </a:cubicBezTo>
                  <a:cubicBezTo>
                    <a:pt x="12955" y="58"/>
                    <a:pt x="12174" y="265"/>
                    <a:pt x="11573" y="668"/>
                  </a:cubicBezTo>
                  <a:cubicBezTo>
                    <a:pt x="11120" y="965"/>
                    <a:pt x="10739" y="1370"/>
                    <a:pt x="10180" y="1465"/>
                  </a:cubicBezTo>
                  <a:lnTo>
                    <a:pt x="10180" y="1453"/>
                  </a:lnTo>
                  <a:cubicBezTo>
                    <a:pt x="10037" y="1084"/>
                    <a:pt x="9775" y="775"/>
                    <a:pt x="9430" y="572"/>
                  </a:cubicBezTo>
                  <a:cubicBezTo>
                    <a:pt x="9286" y="501"/>
                    <a:pt x="9133" y="466"/>
                    <a:pt x="8980" y="466"/>
                  </a:cubicBezTo>
                  <a:cubicBezTo>
                    <a:pt x="8728" y="466"/>
                    <a:pt x="8480" y="561"/>
                    <a:pt x="8287" y="739"/>
                  </a:cubicBezTo>
                  <a:cubicBezTo>
                    <a:pt x="8168" y="870"/>
                    <a:pt x="8084" y="1013"/>
                    <a:pt x="8025" y="1180"/>
                  </a:cubicBezTo>
                  <a:cubicBezTo>
                    <a:pt x="7846" y="1692"/>
                    <a:pt x="7858" y="2311"/>
                    <a:pt x="7453" y="2644"/>
                  </a:cubicBezTo>
                  <a:cubicBezTo>
                    <a:pt x="7344" y="2531"/>
                    <a:pt x="7198" y="2481"/>
                    <a:pt x="7041" y="2481"/>
                  </a:cubicBezTo>
                  <a:cubicBezTo>
                    <a:pt x="6754" y="2481"/>
                    <a:pt x="6431" y="2648"/>
                    <a:pt x="6239" y="2894"/>
                  </a:cubicBezTo>
                  <a:cubicBezTo>
                    <a:pt x="6025" y="3192"/>
                    <a:pt x="5906" y="3525"/>
                    <a:pt x="5870" y="3882"/>
                  </a:cubicBezTo>
                  <a:cubicBezTo>
                    <a:pt x="5574" y="3841"/>
                    <a:pt x="5250" y="3772"/>
                    <a:pt x="4945" y="3772"/>
                  </a:cubicBezTo>
                  <a:cubicBezTo>
                    <a:pt x="4807" y="3772"/>
                    <a:pt x="4674" y="3786"/>
                    <a:pt x="4548" y="3823"/>
                  </a:cubicBezTo>
                  <a:cubicBezTo>
                    <a:pt x="4274" y="3918"/>
                    <a:pt x="4048" y="4097"/>
                    <a:pt x="3893" y="4335"/>
                  </a:cubicBezTo>
                  <a:cubicBezTo>
                    <a:pt x="3524" y="4823"/>
                    <a:pt x="3381" y="5442"/>
                    <a:pt x="3500" y="6037"/>
                  </a:cubicBezTo>
                  <a:cubicBezTo>
                    <a:pt x="3560" y="6311"/>
                    <a:pt x="3667" y="6597"/>
                    <a:pt x="3548" y="6859"/>
                  </a:cubicBezTo>
                  <a:cubicBezTo>
                    <a:pt x="3453" y="7014"/>
                    <a:pt x="3346" y="7157"/>
                    <a:pt x="3215" y="7276"/>
                  </a:cubicBezTo>
                  <a:cubicBezTo>
                    <a:pt x="2941" y="7609"/>
                    <a:pt x="2810" y="8038"/>
                    <a:pt x="2881" y="8466"/>
                  </a:cubicBezTo>
                  <a:cubicBezTo>
                    <a:pt x="2334" y="8978"/>
                    <a:pt x="1893" y="9705"/>
                    <a:pt x="2107" y="10359"/>
                  </a:cubicBezTo>
                  <a:cubicBezTo>
                    <a:pt x="2227" y="10740"/>
                    <a:pt x="2524" y="10990"/>
                    <a:pt x="2774" y="11288"/>
                  </a:cubicBezTo>
                  <a:cubicBezTo>
                    <a:pt x="3012" y="11586"/>
                    <a:pt x="3191" y="11991"/>
                    <a:pt x="3024" y="12372"/>
                  </a:cubicBezTo>
                  <a:cubicBezTo>
                    <a:pt x="2953" y="12538"/>
                    <a:pt x="2834" y="12669"/>
                    <a:pt x="2738" y="12836"/>
                  </a:cubicBezTo>
                  <a:cubicBezTo>
                    <a:pt x="2500" y="13276"/>
                    <a:pt x="2631" y="13812"/>
                    <a:pt x="2834" y="14241"/>
                  </a:cubicBezTo>
                  <a:cubicBezTo>
                    <a:pt x="3036" y="14669"/>
                    <a:pt x="3310" y="15086"/>
                    <a:pt x="3310" y="15574"/>
                  </a:cubicBezTo>
                  <a:cubicBezTo>
                    <a:pt x="3322" y="16193"/>
                    <a:pt x="2929" y="16801"/>
                    <a:pt x="3012" y="17396"/>
                  </a:cubicBezTo>
                  <a:cubicBezTo>
                    <a:pt x="3084" y="17932"/>
                    <a:pt x="3512" y="18301"/>
                    <a:pt x="3846" y="18706"/>
                  </a:cubicBezTo>
                  <a:cubicBezTo>
                    <a:pt x="4524" y="19515"/>
                    <a:pt x="4774" y="20623"/>
                    <a:pt x="4894" y="21730"/>
                  </a:cubicBezTo>
                  <a:cubicBezTo>
                    <a:pt x="4715" y="22218"/>
                    <a:pt x="4524" y="22718"/>
                    <a:pt x="4310" y="23194"/>
                  </a:cubicBezTo>
                  <a:cubicBezTo>
                    <a:pt x="3298" y="25540"/>
                    <a:pt x="1905" y="27790"/>
                    <a:pt x="0" y="29505"/>
                  </a:cubicBezTo>
                  <a:cubicBezTo>
                    <a:pt x="324" y="29646"/>
                    <a:pt x="682" y="29787"/>
                    <a:pt x="1039" y="29787"/>
                  </a:cubicBezTo>
                  <a:cubicBezTo>
                    <a:pt x="1194" y="29787"/>
                    <a:pt x="1349" y="29760"/>
                    <a:pt x="1500" y="29695"/>
                  </a:cubicBezTo>
                  <a:cubicBezTo>
                    <a:pt x="1810" y="29540"/>
                    <a:pt x="2072" y="29326"/>
                    <a:pt x="2274" y="29052"/>
                  </a:cubicBezTo>
                  <a:cubicBezTo>
                    <a:pt x="3227" y="27921"/>
                    <a:pt x="4012" y="26647"/>
                    <a:pt x="4596" y="25278"/>
                  </a:cubicBezTo>
                  <a:lnTo>
                    <a:pt x="4596" y="25278"/>
                  </a:lnTo>
                  <a:cubicBezTo>
                    <a:pt x="4429" y="26349"/>
                    <a:pt x="4429" y="27433"/>
                    <a:pt x="4596" y="28504"/>
                  </a:cubicBezTo>
                  <a:cubicBezTo>
                    <a:pt x="4655" y="28838"/>
                    <a:pt x="4727" y="29183"/>
                    <a:pt x="4989" y="29445"/>
                  </a:cubicBezTo>
                  <a:cubicBezTo>
                    <a:pt x="5417" y="29886"/>
                    <a:pt x="6191" y="29981"/>
                    <a:pt x="6906" y="30040"/>
                  </a:cubicBezTo>
                  <a:cubicBezTo>
                    <a:pt x="6025" y="27588"/>
                    <a:pt x="6156" y="24921"/>
                    <a:pt x="6822" y="22349"/>
                  </a:cubicBezTo>
                  <a:cubicBezTo>
                    <a:pt x="6953" y="21873"/>
                    <a:pt x="7096" y="21396"/>
                    <a:pt x="7251" y="20920"/>
                  </a:cubicBezTo>
                  <a:lnTo>
                    <a:pt x="7370" y="20873"/>
                  </a:lnTo>
                  <a:cubicBezTo>
                    <a:pt x="8334" y="20551"/>
                    <a:pt x="9358" y="20039"/>
                    <a:pt x="9882" y="19134"/>
                  </a:cubicBezTo>
                  <a:cubicBezTo>
                    <a:pt x="9906" y="19087"/>
                    <a:pt x="9930" y="19039"/>
                    <a:pt x="9954" y="18991"/>
                  </a:cubicBezTo>
                  <a:cubicBezTo>
                    <a:pt x="10263" y="18848"/>
                    <a:pt x="10585" y="18741"/>
                    <a:pt x="10918" y="18658"/>
                  </a:cubicBezTo>
                  <a:cubicBezTo>
                    <a:pt x="11621" y="18479"/>
                    <a:pt x="12406" y="18372"/>
                    <a:pt x="12918" y="17944"/>
                  </a:cubicBezTo>
                  <a:cubicBezTo>
                    <a:pt x="13478" y="17455"/>
                    <a:pt x="13502" y="16717"/>
                    <a:pt x="13990" y="16193"/>
                  </a:cubicBezTo>
                  <a:cubicBezTo>
                    <a:pt x="14395" y="15765"/>
                    <a:pt x="15038" y="15539"/>
                    <a:pt x="15609" y="15265"/>
                  </a:cubicBezTo>
                  <a:cubicBezTo>
                    <a:pt x="16181" y="15003"/>
                    <a:pt x="16764" y="14598"/>
                    <a:pt x="16824" y="14074"/>
                  </a:cubicBezTo>
                  <a:cubicBezTo>
                    <a:pt x="16847" y="13895"/>
                    <a:pt x="16800" y="13717"/>
                    <a:pt x="16847" y="13538"/>
                  </a:cubicBezTo>
                  <a:cubicBezTo>
                    <a:pt x="16955" y="13122"/>
                    <a:pt x="17490" y="12860"/>
                    <a:pt x="18014" y="12717"/>
                  </a:cubicBezTo>
                  <a:cubicBezTo>
                    <a:pt x="18526" y="12586"/>
                    <a:pt x="19086" y="12514"/>
                    <a:pt x="19514" y="12252"/>
                  </a:cubicBezTo>
                  <a:cubicBezTo>
                    <a:pt x="20384" y="11729"/>
                    <a:pt x="20360" y="10693"/>
                    <a:pt x="20003" y="9919"/>
                  </a:cubicBezTo>
                  <a:cubicBezTo>
                    <a:pt x="19764" y="9407"/>
                    <a:pt x="19431" y="8847"/>
                    <a:pt x="19717" y="8335"/>
                  </a:cubicBezTo>
                  <a:cubicBezTo>
                    <a:pt x="19872" y="8061"/>
                    <a:pt x="20181" y="7871"/>
                    <a:pt x="20431" y="7645"/>
                  </a:cubicBezTo>
                  <a:cubicBezTo>
                    <a:pt x="20812" y="7311"/>
                    <a:pt x="21098" y="6883"/>
                    <a:pt x="21098" y="6454"/>
                  </a:cubicBezTo>
                  <a:cubicBezTo>
                    <a:pt x="21074" y="5966"/>
                    <a:pt x="20717" y="5549"/>
                    <a:pt x="20229" y="5478"/>
                  </a:cubicBezTo>
                  <a:cubicBezTo>
                    <a:pt x="20098" y="5442"/>
                    <a:pt x="19943" y="5430"/>
                    <a:pt x="19883" y="5335"/>
                  </a:cubicBezTo>
                  <a:cubicBezTo>
                    <a:pt x="19836" y="5240"/>
                    <a:pt x="19907" y="5133"/>
                    <a:pt x="19967" y="5037"/>
                  </a:cubicBezTo>
                  <a:cubicBezTo>
                    <a:pt x="20300" y="4609"/>
                    <a:pt x="20622" y="4132"/>
                    <a:pt x="20574" y="3644"/>
                  </a:cubicBezTo>
                  <a:cubicBezTo>
                    <a:pt x="20542" y="3212"/>
                    <a:pt x="20090" y="2789"/>
                    <a:pt x="19566" y="2789"/>
                  </a:cubicBezTo>
                  <a:cubicBezTo>
                    <a:pt x="19498" y="2789"/>
                    <a:pt x="19429" y="2796"/>
                    <a:pt x="19360" y="2811"/>
                  </a:cubicBezTo>
                  <a:cubicBezTo>
                    <a:pt x="19145" y="2299"/>
                    <a:pt x="19645" y="1763"/>
                    <a:pt x="19824" y="1239"/>
                  </a:cubicBezTo>
                  <a:cubicBezTo>
                    <a:pt x="19895" y="1072"/>
                    <a:pt x="19907" y="894"/>
                    <a:pt x="19872" y="727"/>
                  </a:cubicBezTo>
                  <a:cubicBezTo>
                    <a:pt x="19753" y="299"/>
                    <a:pt x="19217" y="25"/>
                    <a:pt x="18669" y="1"/>
                  </a:cubicBezTo>
                  <a:close/>
                </a:path>
              </a:pathLst>
            </a:custGeom>
            <a:solidFill>
              <a:schemeClr val="lt2"/>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3" name="Google Shape;723;p38"/>
            <p:cNvSpPr/>
            <p:nvPr/>
          </p:nvSpPr>
          <p:spPr>
            <a:xfrm>
              <a:off x="2790638" y="892875"/>
              <a:ext cx="465250" cy="547450"/>
            </a:xfrm>
            <a:custGeom>
              <a:avLst/>
              <a:gdLst/>
              <a:ahLst/>
              <a:cxnLst/>
              <a:rect l="l" t="t" r="r" b="b"/>
              <a:pathLst>
                <a:path w="18610" h="21898" extrusionOk="0">
                  <a:moveTo>
                    <a:pt x="16112" y="1"/>
                  </a:moveTo>
                  <a:cubicBezTo>
                    <a:pt x="15588" y="1"/>
                    <a:pt x="15066" y="132"/>
                    <a:pt x="14609" y="383"/>
                  </a:cubicBezTo>
                  <a:cubicBezTo>
                    <a:pt x="14307" y="528"/>
                    <a:pt x="14006" y="694"/>
                    <a:pt x="13674" y="694"/>
                  </a:cubicBezTo>
                  <a:cubicBezTo>
                    <a:pt x="13653" y="694"/>
                    <a:pt x="13631" y="694"/>
                    <a:pt x="13609" y="692"/>
                  </a:cubicBezTo>
                  <a:cubicBezTo>
                    <a:pt x="13312" y="668"/>
                    <a:pt x="13073" y="514"/>
                    <a:pt x="12835" y="395"/>
                  </a:cubicBezTo>
                  <a:cubicBezTo>
                    <a:pt x="12363" y="161"/>
                    <a:pt x="11802" y="47"/>
                    <a:pt x="11233" y="47"/>
                  </a:cubicBezTo>
                  <a:cubicBezTo>
                    <a:pt x="10467" y="47"/>
                    <a:pt x="9686" y="254"/>
                    <a:pt x="9085" y="656"/>
                  </a:cubicBezTo>
                  <a:cubicBezTo>
                    <a:pt x="8644" y="954"/>
                    <a:pt x="8251" y="1371"/>
                    <a:pt x="7680" y="1454"/>
                  </a:cubicBezTo>
                  <a:cubicBezTo>
                    <a:pt x="7430" y="1478"/>
                    <a:pt x="7180" y="1490"/>
                    <a:pt x="6942" y="1490"/>
                  </a:cubicBezTo>
                  <a:cubicBezTo>
                    <a:pt x="6013" y="1538"/>
                    <a:pt x="5549" y="2109"/>
                    <a:pt x="5251" y="2716"/>
                  </a:cubicBezTo>
                  <a:cubicBezTo>
                    <a:pt x="5096" y="3062"/>
                    <a:pt x="5156" y="3073"/>
                    <a:pt x="4930" y="3276"/>
                  </a:cubicBezTo>
                  <a:cubicBezTo>
                    <a:pt x="4822" y="3359"/>
                    <a:pt x="4465" y="3466"/>
                    <a:pt x="4251" y="3681"/>
                  </a:cubicBezTo>
                  <a:cubicBezTo>
                    <a:pt x="4101" y="3834"/>
                    <a:pt x="3900" y="3882"/>
                    <a:pt x="3673" y="3882"/>
                  </a:cubicBezTo>
                  <a:cubicBezTo>
                    <a:pt x="3305" y="3882"/>
                    <a:pt x="2867" y="3757"/>
                    <a:pt x="2462" y="3757"/>
                  </a:cubicBezTo>
                  <a:cubicBezTo>
                    <a:pt x="2323" y="3757"/>
                    <a:pt x="2188" y="3772"/>
                    <a:pt x="2060" y="3812"/>
                  </a:cubicBezTo>
                  <a:cubicBezTo>
                    <a:pt x="1786" y="3895"/>
                    <a:pt x="1548" y="4085"/>
                    <a:pt x="1393" y="4324"/>
                  </a:cubicBezTo>
                  <a:cubicBezTo>
                    <a:pt x="1036" y="4812"/>
                    <a:pt x="893" y="5431"/>
                    <a:pt x="1012" y="6026"/>
                  </a:cubicBezTo>
                  <a:cubicBezTo>
                    <a:pt x="1072" y="6300"/>
                    <a:pt x="1179" y="6574"/>
                    <a:pt x="1060" y="6836"/>
                  </a:cubicBezTo>
                  <a:cubicBezTo>
                    <a:pt x="965" y="6991"/>
                    <a:pt x="858" y="7133"/>
                    <a:pt x="727" y="7264"/>
                  </a:cubicBezTo>
                  <a:cubicBezTo>
                    <a:pt x="0" y="8134"/>
                    <a:pt x="500" y="9289"/>
                    <a:pt x="1322" y="10039"/>
                  </a:cubicBezTo>
                  <a:cubicBezTo>
                    <a:pt x="1703" y="10384"/>
                    <a:pt x="2191" y="10824"/>
                    <a:pt x="1917" y="11265"/>
                  </a:cubicBezTo>
                  <a:cubicBezTo>
                    <a:pt x="1739" y="11563"/>
                    <a:pt x="1262" y="11682"/>
                    <a:pt x="953" y="11920"/>
                  </a:cubicBezTo>
                  <a:cubicBezTo>
                    <a:pt x="465" y="12301"/>
                    <a:pt x="477" y="12920"/>
                    <a:pt x="655" y="13420"/>
                  </a:cubicBezTo>
                  <a:cubicBezTo>
                    <a:pt x="846" y="13932"/>
                    <a:pt x="1167" y="14408"/>
                    <a:pt x="1179" y="14944"/>
                  </a:cubicBezTo>
                  <a:cubicBezTo>
                    <a:pt x="1179" y="15277"/>
                    <a:pt x="1060" y="15623"/>
                    <a:pt x="1024" y="15956"/>
                  </a:cubicBezTo>
                  <a:cubicBezTo>
                    <a:pt x="917" y="17028"/>
                    <a:pt x="1715" y="17980"/>
                    <a:pt x="2584" y="18754"/>
                  </a:cubicBezTo>
                  <a:cubicBezTo>
                    <a:pt x="2941" y="19075"/>
                    <a:pt x="3334" y="19385"/>
                    <a:pt x="3572" y="19766"/>
                  </a:cubicBezTo>
                  <a:cubicBezTo>
                    <a:pt x="3929" y="20361"/>
                    <a:pt x="3763" y="21242"/>
                    <a:pt x="3632" y="21897"/>
                  </a:cubicBezTo>
                  <a:cubicBezTo>
                    <a:pt x="4906" y="20611"/>
                    <a:pt x="6394" y="19159"/>
                    <a:pt x="8430" y="18635"/>
                  </a:cubicBezTo>
                  <a:cubicBezTo>
                    <a:pt x="9132" y="18456"/>
                    <a:pt x="9918" y="18349"/>
                    <a:pt x="10418" y="17921"/>
                  </a:cubicBezTo>
                  <a:cubicBezTo>
                    <a:pt x="10990" y="17432"/>
                    <a:pt x="11014" y="16694"/>
                    <a:pt x="11502" y="16170"/>
                  </a:cubicBezTo>
                  <a:cubicBezTo>
                    <a:pt x="11895" y="15742"/>
                    <a:pt x="12538" y="15527"/>
                    <a:pt x="13121" y="15242"/>
                  </a:cubicBezTo>
                  <a:cubicBezTo>
                    <a:pt x="13693" y="14968"/>
                    <a:pt x="14276" y="14575"/>
                    <a:pt x="14335" y="14051"/>
                  </a:cubicBezTo>
                  <a:cubicBezTo>
                    <a:pt x="14359" y="13872"/>
                    <a:pt x="14312" y="13694"/>
                    <a:pt x="14359" y="13515"/>
                  </a:cubicBezTo>
                  <a:cubicBezTo>
                    <a:pt x="14466" y="13099"/>
                    <a:pt x="15002" y="12837"/>
                    <a:pt x="15514" y="12694"/>
                  </a:cubicBezTo>
                  <a:cubicBezTo>
                    <a:pt x="16038" y="12563"/>
                    <a:pt x="16598" y="12491"/>
                    <a:pt x="17026" y="12229"/>
                  </a:cubicBezTo>
                  <a:cubicBezTo>
                    <a:pt x="17895" y="11705"/>
                    <a:pt x="17872" y="10670"/>
                    <a:pt x="17514" y="9896"/>
                  </a:cubicBezTo>
                  <a:cubicBezTo>
                    <a:pt x="17276" y="9384"/>
                    <a:pt x="16931" y="8824"/>
                    <a:pt x="17229" y="8312"/>
                  </a:cubicBezTo>
                  <a:cubicBezTo>
                    <a:pt x="17383" y="8038"/>
                    <a:pt x="17693" y="7848"/>
                    <a:pt x="17943" y="7622"/>
                  </a:cubicBezTo>
                  <a:cubicBezTo>
                    <a:pt x="18324" y="7288"/>
                    <a:pt x="18610" y="6872"/>
                    <a:pt x="18610" y="6431"/>
                  </a:cubicBezTo>
                  <a:cubicBezTo>
                    <a:pt x="18586" y="5943"/>
                    <a:pt x="18229" y="5526"/>
                    <a:pt x="17741" y="5455"/>
                  </a:cubicBezTo>
                  <a:cubicBezTo>
                    <a:pt x="17610" y="5431"/>
                    <a:pt x="17455" y="5407"/>
                    <a:pt x="17395" y="5312"/>
                  </a:cubicBezTo>
                  <a:cubicBezTo>
                    <a:pt x="17336" y="5217"/>
                    <a:pt x="17407" y="5109"/>
                    <a:pt x="17479" y="5014"/>
                  </a:cubicBezTo>
                  <a:cubicBezTo>
                    <a:pt x="17812" y="4586"/>
                    <a:pt x="18134" y="4109"/>
                    <a:pt x="18086" y="3621"/>
                  </a:cubicBezTo>
                  <a:cubicBezTo>
                    <a:pt x="18054" y="3189"/>
                    <a:pt x="17602" y="2766"/>
                    <a:pt x="17077" y="2766"/>
                  </a:cubicBezTo>
                  <a:cubicBezTo>
                    <a:pt x="17010" y="2766"/>
                    <a:pt x="16941" y="2773"/>
                    <a:pt x="16872" y="2788"/>
                  </a:cubicBezTo>
                  <a:cubicBezTo>
                    <a:pt x="16645" y="2276"/>
                    <a:pt x="17157" y="1752"/>
                    <a:pt x="17336" y="1216"/>
                  </a:cubicBezTo>
                  <a:cubicBezTo>
                    <a:pt x="17407" y="1061"/>
                    <a:pt x="17419" y="883"/>
                    <a:pt x="17383" y="716"/>
                  </a:cubicBezTo>
                  <a:cubicBezTo>
                    <a:pt x="17264" y="299"/>
                    <a:pt x="16729" y="25"/>
                    <a:pt x="16181" y="2"/>
                  </a:cubicBezTo>
                  <a:cubicBezTo>
                    <a:pt x="16158" y="1"/>
                    <a:pt x="16135" y="1"/>
                    <a:pt x="16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4" name="Google Shape;724;p38"/>
            <p:cNvSpPr/>
            <p:nvPr/>
          </p:nvSpPr>
          <p:spPr>
            <a:xfrm>
              <a:off x="2833188" y="913450"/>
              <a:ext cx="298575" cy="729575"/>
            </a:xfrm>
            <a:custGeom>
              <a:avLst/>
              <a:gdLst/>
              <a:ahLst/>
              <a:cxnLst/>
              <a:rect l="l" t="t" r="r" b="b"/>
              <a:pathLst>
                <a:path w="11943" h="29183" extrusionOk="0">
                  <a:moveTo>
                    <a:pt x="11752" y="0"/>
                  </a:moveTo>
                  <a:lnTo>
                    <a:pt x="11752" y="0"/>
                  </a:lnTo>
                  <a:cubicBezTo>
                    <a:pt x="9883" y="4346"/>
                    <a:pt x="7692" y="8608"/>
                    <a:pt x="5335" y="12823"/>
                  </a:cubicBezTo>
                  <a:cubicBezTo>
                    <a:pt x="3990" y="15240"/>
                    <a:pt x="2763" y="17729"/>
                    <a:pt x="1668" y="20265"/>
                  </a:cubicBezTo>
                  <a:cubicBezTo>
                    <a:pt x="620" y="22705"/>
                    <a:pt x="1" y="25110"/>
                    <a:pt x="406" y="27646"/>
                  </a:cubicBezTo>
                  <a:cubicBezTo>
                    <a:pt x="453" y="27980"/>
                    <a:pt x="537" y="28337"/>
                    <a:pt x="799" y="28587"/>
                  </a:cubicBezTo>
                  <a:cubicBezTo>
                    <a:pt x="1227" y="29028"/>
                    <a:pt x="2013" y="29123"/>
                    <a:pt x="2716" y="29182"/>
                  </a:cubicBezTo>
                  <a:cubicBezTo>
                    <a:pt x="1835" y="26718"/>
                    <a:pt x="1977" y="24051"/>
                    <a:pt x="2644" y="21491"/>
                  </a:cubicBezTo>
                  <a:cubicBezTo>
                    <a:pt x="3299" y="18931"/>
                    <a:pt x="4466" y="16455"/>
                    <a:pt x="5633" y="13978"/>
                  </a:cubicBezTo>
                  <a:cubicBezTo>
                    <a:pt x="7573" y="9859"/>
                    <a:pt x="9514" y="5739"/>
                    <a:pt x="11455" y="1608"/>
                  </a:cubicBezTo>
                  <a:cubicBezTo>
                    <a:pt x="11693" y="1084"/>
                    <a:pt x="11943" y="524"/>
                    <a:pt x="117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5" name="Google Shape;725;p38"/>
            <p:cNvSpPr/>
            <p:nvPr/>
          </p:nvSpPr>
          <p:spPr>
            <a:xfrm>
              <a:off x="2830838" y="923550"/>
              <a:ext cx="390225" cy="712925"/>
            </a:xfrm>
            <a:custGeom>
              <a:avLst/>
              <a:gdLst/>
              <a:ahLst/>
              <a:cxnLst/>
              <a:rect l="l" t="t" r="r" b="b"/>
              <a:pathLst>
                <a:path w="15609" h="28517" extrusionOk="0">
                  <a:moveTo>
                    <a:pt x="14061" y="501"/>
                  </a:moveTo>
                  <a:lnTo>
                    <a:pt x="14061" y="501"/>
                  </a:lnTo>
                  <a:cubicBezTo>
                    <a:pt x="14058" y="504"/>
                    <a:pt x="14056" y="507"/>
                    <a:pt x="14053" y="510"/>
                  </a:cubicBezTo>
                  <a:lnTo>
                    <a:pt x="14053" y="510"/>
                  </a:lnTo>
                  <a:lnTo>
                    <a:pt x="14061" y="501"/>
                  </a:lnTo>
                  <a:close/>
                  <a:moveTo>
                    <a:pt x="988" y="11562"/>
                  </a:moveTo>
                  <a:cubicBezTo>
                    <a:pt x="989" y="11568"/>
                    <a:pt x="989" y="11573"/>
                    <a:pt x="990" y="11579"/>
                  </a:cubicBezTo>
                  <a:lnTo>
                    <a:pt x="990" y="11579"/>
                  </a:lnTo>
                  <a:cubicBezTo>
                    <a:pt x="989" y="11573"/>
                    <a:pt x="989" y="11568"/>
                    <a:pt x="988" y="11562"/>
                  </a:cubicBezTo>
                  <a:close/>
                  <a:moveTo>
                    <a:pt x="9775" y="1"/>
                  </a:moveTo>
                  <a:cubicBezTo>
                    <a:pt x="9429" y="1156"/>
                    <a:pt x="9084" y="2323"/>
                    <a:pt x="8739" y="3478"/>
                  </a:cubicBezTo>
                  <a:cubicBezTo>
                    <a:pt x="8644" y="2477"/>
                    <a:pt x="8263" y="1525"/>
                    <a:pt x="7644" y="727"/>
                  </a:cubicBezTo>
                  <a:lnTo>
                    <a:pt x="7644" y="727"/>
                  </a:lnTo>
                  <a:cubicBezTo>
                    <a:pt x="8441" y="3239"/>
                    <a:pt x="7679" y="5942"/>
                    <a:pt x="8036" y="8526"/>
                  </a:cubicBezTo>
                  <a:cubicBezTo>
                    <a:pt x="7679" y="7288"/>
                    <a:pt x="7632" y="6002"/>
                    <a:pt x="7382" y="4752"/>
                  </a:cubicBezTo>
                  <a:cubicBezTo>
                    <a:pt x="7143" y="3490"/>
                    <a:pt x="6667" y="2227"/>
                    <a:pt x="5608" y="1299"/>
                  </a:cubicBezTo>
                  <a:lnTo>
                    <a:pt x="5608" y="1299"/>
                  </a:lnTo>
                  <a:cubicBezTo>
                    <a:pt x="6381" y="3347"/>
                    <a:pt x="6870" y="5490"/>
                    <a:pt x="7072" y="7681"/>
                  </a:cubicBezTo>
                  <a:cubicBezTo>
                    <a:pt x="7155" y="8740"/>
                    <a:pt x="7179" y="9847"/>
                    <a:pt x="6560" y="10824"/>
                  </a:cubicBezTo>
                  <a:cubicBezTo>
                    <a:pt x="6465" y="8800"/>
                    <a:pt x="6358" y="6728"/>
                    <a:pt x="5477" y="4847"/>
                  </a:cubicBezTo>
                  <a:cubicBezTo>
                    <a:pt x="5000" y="3835"/>
                    <a:pt x="4310" y="2858"/>
                    <a:pt x="4286" y="1763"/>
                  </a:cubicBezTo>
                  <a:lnTo>
                    <a:pt x="4286" y="1763"/>
                  </a:lnTo>
                  <a:cubicBezTo>
                    <a:pt x="3572" y="3025"/>
                    <a:pt x="4512" y="4371"/>
                    <a:pt x="5107" y="5621"/>
                  </a:cubicBezTo>
                  <a:cubicBezTo>
                    <a:pt x="5548" y="6549"/>
                    <a:pt x="5798" y="7550"/>
                    <a:pt x="5846" y="8573"/>
                  </a:cubicBezTo>
                  <a:cubicBezTo>
                    <a:pt x="5881" y="9443"/>
                    <a:pt x="5596" y="10336"/>
                    <a:pt x="5786" y="11205"/>
                  </a:cubicBezTo>
                  <a:cubicBezTo>
                    <a:pt x="5512" y="9990"/>
                    <a:pt x="5179" y="8800"/>
                    <a:pt x="4822" y="7609"/>
                  </a:cubicBezTo>
                  <a:cubicBezTo>
                    <a:pt x="4453" y="6418"/>
                    <a:pt x="4012" y="5192"/>
                    <a:pt x="3036" y="4252"/>
                  </a:cubicBezTo>
                  <a:lnTo>
                    <a:pt x="3036" y="4252"/>
                  </a:lnTo>
                  <a:cubicBezTo>
                    <a:pt x="3679" y="5549"/>
                    <a:pt x="4250" y="6895"/>
                    <a:pt x="4738" y="8264"/>
                  </a:cubicBezTo>
                  <a:cubicBezTo>
                    <a:pt x="3845" y="6907"/>
                    <a:pt x="2774" y="5692"/>
                    <a:pt x="1536" y="4644"/>
                  </a:cubicBezTo>
                  <a:lnTo>
                    <a:pt x="1536" y="4644"/>
                  </a:lnTo>
                  <a:cubicBezTo>
                    <a:pt x="1809" y="5668"/>
                    <a:pt x="2714" y="6490"/>
                    <a:pt x="3429" y="7371"/>
                  </a:cubicBezTo>
                  <a:cubicBezTo>
                    <a:pt x="4596" y="8812"/>
                    <a:pt x="5274" y="10574"/>
                    <a:pt x="4893" y="12312"/>
                  </a:cubicBezTo>
                  <a:cubicBezTo>
                    <a:pt x="3988" y="9990"/>
                    <a:pt x="2726" y="7835"/>
                    <a:pt x="1167" y="5906"/>
                  </a:cubicBezTo>
                  <a:lnTo>
                    <a:pt x="1167" y="5906"/>
                  </a:lnTo>
                  <a:lnTo>
                    <a:pt x="2905" y="8835"/>
                  </a:lnTo>
                  <a:lnTo>
                    <a:pt x="643" y="7276"/>
                  </a:lnTo>
                  <a:lnTo>
                    <a:pt x="1976" y="8716"/>
                  </a:lnTo>
                  <a:cubicBezTo>
                    <a:pt x="3226" y="10062"/>
                    <a:pt x="4155" y="11431"/>
                    <a:pt x="4572" y="13098"/>
                  </a:cubicBezTo>
                  <a:cubicBezTo>
                    <a:pt x="3714" y="11776"/>
                    <a:pt x="2667" y="10598"/>
                    <a:pt x="1464" y="9586"/>
                  </a:cubicBezTo>
                  <a:lnTo>
                    <a:pt x="1464" y="9586"/>
                  </a:lnTo>
                  <a:cubicBezTo>
                    <a:pt x="1738" y="10026"/>
                    <a:pt x="1940" y="10490"/>
                    <a:pt x="2214" y="10931"/>
                  </a:cubicBezTo>
                  <a:cubicBezTo>
                    <a:pt x="2607" y="11562"/>
                    <a:pt x="3119" y="12133"/>
                    <a:pt x="3524" y="12753"/>
                  </a:cubicBezTo>
                  <a:cubicBezTo>
                    <a:pt x="3929" y="13384"/>
                    <a:pt x="4238" y="14074"/>
                    <a:pt x="4155" y="14789"/>
                  </a:cubicBezTo>
                  <a:cubicBezTo>
                    <a:pt x="3286" y="14431"/>
                    <a:pt x="2750" y="13896"/>
                    <a:pt x="2238" y="13265"/>
                  </a:cubicBezTo>
                  <a:cubicBezTo>
                    <a:pt x="1873" y="12817"/>
                    <a:pt x="1064" y="12124"/>
                    <a:pt x="990" y="11579"/>
                  </a:cubicBezTo>
                  <a:lnTo>
                    <a:pt x="990" y="11579"/>
                  </a:lnTo>
                  <a:cubicBezTo>
                    <a:pt x="1124" y="12656"/>
                    <a:pt x="1587" y="13662"/>
                    <a:pt x="2333" y="14467"/>
                  </a:cubicBezTo>
                  <a:cubicBezTo>
                    <a:pt x="2845" y="15039"/>
                    <a:pt x="3512" y="15598"/>
                    <a:pt x="3536" y="16313"/>
                  </a:cubicBezTo>
                  <a:cubicBezTo>
                    <a:pt x="2917" y="16051"/>
                    <a:pt x="2345" y="15670"/>
                    <a:pt x="1881" y="15181"/>
                  </a:cubicBezTo>
                  <a:lnTo>
                    <a:pt x="1881" y="15181"/>
                  </a:lnTo>
                  <a:cubicBezTo>
                    <a:pt x="2333" y="15765"/>
                    <a:pt x="2631" y="16443"/>
                    <a:pt x="2738" y="17170"/>
                  </a:cubicBezTo>
                  <a:cubicBezTo>
                    <a:pt x="2857" y="17813"/>
                    <a:pt x="2536" y="18348"/>
                    <a:pt x="2310" y="18956"/>
                  </a:cubicBezTo>
                  <a:cubicBezTo>
                    <a:pt x="2190" y="19277"/>
                    <a:pt x="2071" y="19599"/>
                    <a:pt x="1964" y="19932"/>
                  </a:cubicBezTo>
                  <a:cubicBezTo>
                    <a:pt x="1583" y="21123"/>
                    <a:pt x="1297" y="22361"/>
                    <a:pt x="1119" y="23599"/>
                  </a:cubicBezTo>
                  <a:cubicBezTo>
                    <a:pt x="929" y="24872"/>
                    <a:pt x="1" y="28345"/>
                    <a:pt x="2507" y="28516"/>
                  </a:cubicBezTo>
                  <a:lnTo>
                    <a:pt x="2507" y="28516"/>
                  </a:lnTo>
                  <a:cubicBezTo>
                    <a:pt x="1880" y="28467"/>
                    <a:pt x="1786" y="25920"/>
                    <a:pt x="1774" y="25528"/>
                  </a:cubicBezTo>
                  <a:cubicBezTo>
                    <a:pt x="1750" y="24302"/>
                    <a:pt x="1929" y="23075"/>
                    <a:pt x="2321" y="21908"/>
                  </a:cubicBezTo>
                  <a:cubicBezTo>
                    <a:pt x="2857" y="20230"/>
                    <a:pt x="3381" y="18253"/>
                    <a:pt x="5179" y="17110"/>
                  </a:cubicBezTo>
                  <a:cubicBezTo>
                    <a:pt x="5977" y="16610"/>
                    <a:pt x="6882" y="16229"/>
                    <a:pt x="7774" y="15860"/>
                  </a:cubicBezTo>
                  <a:cubicBezTo>
                    <a:pt x="7781" y="15772"/>
                    <a:pt x="7680" y="15738"/>
                    <a:pt x="7557" y="15738"/>
                  </a:cubicBezTo>
                  <a:cubicBezTo>
                    <a:pt x="7463" y="15738"/>
                    <a:pt x="7357" y="15758"/>
                    <a:pt x="7274" y="15789"/>
                  </a:cubicBezTo>
                  <a:lnTo>
                    <a:pt x="4560" y="16872"/>
                  </a:lnTo>
                  <a:cubicBezTo>
                    <a:pt x="4441" y="16479"/>
                    <a:pt x="4667" y="16051"/>
                    <a:pt x="5012" y="15729"/>
                  </a:cubicBezTo>
                  <a:cubicBezTo>
                    <a:pt x="5405" y="15420"/>
                    <a:pt x="5834" y="15170"/>
                    <a:pt x="6286" y="14991"/>
                  </a:cubicBezTo>
                  <a:cubicBezTo>
                    <a:pt x="8310" y="14062"/>
                    <a:pt x="10382" y="13217"/>
                    <a:pt x="12513" y="12455"/>
                  </a:cubicBezTo>
                  <a:cubicBezTo>
                    <a:pt x="12487" y="12454"/>
                    <a:pt x="12461" y="12454"/>
                    <a:pt x="12435" y="12454"/>
                  </a:cubicBezTo>
                  <a:cubicBezTo>
                    <a:pt x="11750" y="12454"/>
                    <a:pt x="11109" y="12751"/>
                    <a:pt x="10489" y="13014"/>
                  </a:cubicBezTo>
                  <a:cubicBezTo>
                    <a:pt x="8846" y="13717"/>
                    <a:pt x="7143" y="14253"/>
                    <a:pt x="5393" y="14634"/>
                  </a:cubicBezTo>
                  <a:cubicBezTo>
                    <a:pt x="5750" y="13693"/>
                    <a:pt x="6953" y="13122"/>
                    <a:pt x="8072" y="12681"/>
                  </a:cubicBezTo>
                  <a:cubicBezTo>
                    <a:pt x="10501" y="11681"/>
                    <a:pt x="13037" y="10717"/>
                    <a:pt x="14883" y="9121"/>
                  </a:cubicBezTo>
                  <a:lnTo>
                    <a:pt x="14883" y="9121"/>
                  </a:lnTo>
                  <a:cubicBezTo>
                    <a:pt x="12144" y="10467"/>
                    <a:pt x="9334" y="11693"/>
                    <a:pt x="6441" y="12800"/>
                  </a:cubicBezTo>
                  <a:cubicBezTo>
                    <a:pt x="6346" y="12574"/>
                    <a:pt x="6596" y="12110"/>
                    <a:pt x="6762" y="11907"/>
                  </a:cubicBezTo>
                  <a:cubicBezTo>
                    <a:pt x="7001" y="11657"/>
                    <a:pt x="7263" y="11431"/>
                    <a:pt x="7560" y="11252"/>
                  </a:cubicBezTo>
                  <a:cubicBezTo>
                    <a:pt x="8203" y="10848"/>
                    <a:pt x="9037" y="10574"/>
                    <a:pt x="9763" y="10288"/>
                  </a:cubicBezTo>
                  <a:cubicBezTo>
                    <a:pt x="11311" y="9681"/>
                    <a:pt x="12930" y="9097"/>
                    <a:pt x="14180" y="8133"/>
                  </a:cubicBezTo>
                  <a:lnTo>
                    <a:pt x="14180" y="8133"/>
                  </a:lnTo>
                  <a:cubicBezTo>
                    <a:pt x="12611" y="8905"/>
                    <a:pt x="11007" y="9678"/>
                    <a:pt x="9225" y="10036"/>
                  </a:cubicBezTo>
                  <a:lnTo>
                    <a:pt x="9225" y="10036"/>
                  </a:lnTo>
                  <a:cubicBezTo>
                    <a:pt x="9712" y="9936"/>
                    <a:pt x="10349" y="9417"/>
                    <a:pt x="10763" y="9193"/>
                  </a:cubicBezTo>
                  <a:cubicBezTo>
                    <a:pt x="11251" y="8919"/>
                    <a:pt x="11751" y="8669"/>
                    <a:pt x="12275" y="8443"/>
                  </a:cubicBezTo>
                  <a:cubicBezTo>
                    <a:pt x="13263" y="8038"/>
                    <a:pt x="14204" y="7514"/>
                    <a:pt x="15073" y="6907"/>
                  </a:cubicBezTo>
                  <a:lnTo>
                    <a:pt x="15073" y="6907"/>
                  </a:lnTo>
                  <a:cubicBezTo>
                    <a:pt x="13811" y="7371"/>
                    <a:pt x="12549" y="7871"/>
                    <a:pt x="11334" y="8419"/>
                  </a:cubicBezTo>
                  <a:cubicBezTo>
                    <a:pt x="10311" y="8883"/>
                    <a:pt x="9251" y="9740"/>
                    <a:pt x="8155" y="10014"/>
                  </a:cubicBezTo>
                  <a:cubicBezTo>
                    <a:pt x="8703" y="9788"/>
                    <a:pt x="8810" y="9252"/>
                    <a:pt x="9132" y="8859"/>
                  </a:cubicBezTo>
                  <a:cubicBezTo>
                    <a:pt x="9572" y="8359"/>
                    <a:pt x="10060" y="7907"/>
                    <a:pt x="10596" y="7502"/>
                  </a:cubicBezTo>
                  <a:cubicBezTo>
                    <a:pt x="11692" y="6633"/>
                    <a:pt x="12894" y="5906"/>
                    <a:pt x="14168" y="5359"/>
                  </a:cubicBezTo>
                  <a:cubicBezTo>
                    <a:pt x="14704" y="5121"/>
                    <a:pt x="15264" y="4906"/>
                    <a:pt x="15609" y="4513"/>
                  </a:cubicBezTo>
                  <a:lnTo>
                    <a:pt x="15609" y="4513"/>
                  </a:lnTo>
                  <a:lnTo>
                    <a:pt x="11775" y="6264"/>
                  </a:lnTo>
                  <a:lnTo>
                    <a:pt x="15156" y="3918"/>
                  </a:lnTo>
                  <a:lnTo>
                    <a:pt x="15156" y="3918"/>
                  </a:lnTo>
                  <a:cubicBezTo>
                    <a:pt x="14609" y="4287"/>
                    <a:pt x="13751" y="4537"/>
                    <a:pt x="13144" y="4883"/>
                  </a:cubicBezTo>
                  <a:cubicBezTo>
                    <a:pt x="12477" y="5264"/>
                    <a:pt x="11858" y="5692"/>
                    <a:pt x="11263" y="6168"/>
                  </a:cubicBezTo>
                  <a:cubicBezTo>
                    <a:pt x="10120" y="7097"/>
                    <a:pt x="9084" y="8192"/>
                    <a:pt x="8132" y="9240"/>
                  </a:cubicBezTo>
                  <a:cubicBezTo>
                    <a:pt x="9251" y="7371"/>
                    <a:pt x="10739" y="5728"/>
                    <a:pt x="12001" y="3930"/>
                  </a:cubicBezTo>
                  <a:cubicBezTo>
                    <a:pt x="12773" y="2826"/>
                    <a:pt x="13130" y="1568"/>
                    <a:pt x="14053" y="510"/>
                  </a:cubicBezTo>
                  <a:lnTo>
                    <a:pt x="14053" y="510"/>
                  </a:lnTo>
                  <a:lnTo>
                    <a:pt x="11906" y="2966"/>
                  </a:lnTo>
                  <a:cubicBezTo>
                    <a:pt x="12061" y="2025"/>
                    <a:pt x="12061" y="1049"/>
                    <a:pt x="11906" y="96"/>
                  </a:cubicBezTo>
                  <a:cubicBezTo>
                    <a:pt x="11596" y="2608"/>
                    <a:pt x="10465" y="5085"/>
                    <a:pt x="8644" y="7216"/>
                  </a:cubicBezTo>
                  <a:cubicBezTo>
                    <a:pt x="9132" y="4811"/>
                    <a:pt x="9501" y="2406"/>
                    <a:pt x="9775" y="1"/>
                  </a:cubicBezTo>
                  <a:close/>
                  <a:moveTo>
                    <a:pt x="2507" y="28516"/>
                  </a:moveTo>
                  <a:cubicBezTo>
                    <a:pt x="2509" y="28516"/>
                    <a:pt x="2510" y="28516"/>
                    <a:pt x="2512" y="28516"/>
                  </a:cubicBezTo>
                  <a:cubicBezTo>
                    <a:pt x="2510" y="28516"/>
                    <a:pt x="2509" y="28516"/>
                    <a:pt x="2507" y="2851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6" name="Google Shape;726;p38"/>
            <p:cNvSpPr/>
            <p:nvPr/>
          </p:nvSpPr>
          <p:spPr>
            <a:xfrm>
              <a:off x="2774863" y="903950"/>
              <a:ext cx="357500" cy="565550"/>
            </a:xfrm>
            <a:custGeom>
              <a:avLst/>
              <a:gdLst/>
              <a:ahLst/>
              <a:cxnLst/>
              <a:rect l="l" t="t" r="r" b="b"/>
              <a:pathLst>
                <a:path w="14300" h="22622" extrusionOk="0">
                  <a:moveTo>
                    <a:pt x="7117" y="0"/>
                  </a:moveTo>
                  <a:cubicBezTo>
                    <a:pt x="6866" y="0"/>
                    <a:pt x="6615" y="95"/>
                    <a:pt x="6430" y="273"/>
                  </a:cubicBezTo>
                  <a:cubicBezTo>
                    <a:pt x="6311" y="404"/>
                    <a:pt x="6215" y="547"/>
                    <a:pt x="6168" y="725"/>
                  </a:cubicBezTo>
                  <a:cubicBezTo>
                    <a:pt x="5977" y="1226"/>
                    <a:pt x="6001" y="1845"/>
                    <a:pt x="5584" y="2178"/>
                  </a:cubicBezTo>
                  <a:cubicBezTo>
                    <a:pt x="5475" y="2065"/>
                    <a:pt x="5329" y="2015"/>
                    <a:pt x="5172" y="2015"/>
                  </a:cubicBezTo>
                  <a:cubicBezTo>
                    <a:pt x="4885" y="2015"/>
                    <a:pt x="4562" y="2182"/>
                    <a:pt x="4370" y="2428"/>
                  </a:cubicBezTo>
                  <a:cubicBezTo>
                    <a:pt x="4072" y="2821"/>
                    <a:pt x="4013" y="3321"/>
                    <a:pt x="3965" y="3797"/>
                  </a:cubicBezTo>
                  <a:cubicBezTo>
                    <a:pt x="3977" y="3904"/>
                    <a:pt x="3929" y="4000"/>
                    <a:pt x="3858" y="4071"/>
                  </a:cubicBezTo>
                  <a:cubicBezTo>
                    <a:pt x="3828" y="4088"/>
                    <a:pt x="3795" y="4095"/>
                    <a:pt x="3760" y="4095"/>
                  </a:cubicBezTo>
                  <a:cubicBezTo>
                    <a:pt x="3699" y="4095"/>
                    <a:pt x="3633" y="4074"/>
                    <a:pt x="3572" y="4059"/>
                  </a:cubicBezTo>
                  <a:cubicBezTo>
                    <a:pt x="3510" y="4042"/>
                    <a:pt x="3446" y="4033"/>
                    <a:pt x="3381" y="4033"/>
                  </a:cubicBezTo>
                  <a:cubicBezTo>
                    <a:pt x="3049" y="4033"/>
                    <a:pt x="2698" y="4251"/>
                    <a:pt x="2489" y="4559"/>
                  </a:cubicBezTo>
                  <a:cubicBezTo>
                    <a:pt x="2263" y="4916"/>
                    <a:pt x="2179" y="5357"/>
                    <a:pt x="2239" y="5774"/>
                  </a:cubicBezTo>
                  <a:cubicBezTo>
                    <a:pt x="2274" y="6048"/>
                    <a:pt x="2346" y="6321"/>
                    <a:pt x="2298" y="6595"/>
                  </a:cubicBezTo>
                  <a:cubicBezTo>
                    <a:pt x="2191" y="7119"/>
                    <a:pt x="1679" y="7464"/>
                    <a:pt x="1250" y="7810"/>
                  </a:cubicBezTo>
                  <a:cubicBezTo>
                    <a:pt x="596" y="8322"/>
                    <a:pt x="0" y="9155"/>
                    <a:pt x="250" y="9893"/>
                  </a:cubicBezTo>
                  <a:cubicBezTo>
                    <a:pt x="369" y="10262"/>
                    <a:pt x="679" y="10512"/>
                    <a:pt x="917" y="10810"/>
                  </a:cubicBezTo>
                  <a:cubicBezTo>
                    <a:pt x="1155" y="11108"/>
                    <a:pt x="1346" y="11524"/>
                    <a:pt x="1179" y="11894"/>
                  </a:cubicBezTo>
                  <a:cubicBezTo>
                    <a:pt x="1108" y="12060"/>
                    <a:pt x="977" y="12191"/>
                    <a:pt x="893" y="12358"/>
                  </a:cubicBezTo>
                  <a:cubicBezTo>
                    <a:pt x="643" y="12798"/>
                    <a:pt x="774" y="13334"/>
                    <a:pt x="977" y="13763"/>
                  </a:cubicBezTo>
                  <a:cubicBezTo>
                    <a:pt x="1191" y="14191"/>
                    <a:pt x="1453" y="14608"/>
                    <a:pt x="1465" y="15096"/>
                  </a:cubicBezTo>
                  <a:cubicBezTo>
                    <a:pt x="1477" y="15715"/>
                    <a:pt x="1072" y="16323"/>
                    <a:pt x="1167" y="16918"/>
                  </a:cubicBezTo>
                  <a:cubicBezTo>
                    <a:pt x="1239" y="17454"/>
                    <a:pt x="1655" y="17823"/>
                    <a:pt x="1989" y="18228"/>
                  </a:cubicBezTo>
                  <a:cubicBezTo>
                    <a:pt x="2953" y="19383"/>
                    <a:pt x="3060" y="21097"/>
                    <a:pt x="3132" y="22621"/>
                  </a:cubicBezTo>
                  <a:cubicBezTo>
                    <a:pt x="3417" y="22038"/>
                    <a:pt x="3798" y="21240"/>
                    <a:pt x="4346" y="20883"/>
                  </a:cubicBezTo>
                  <a:cubicBezTo>
                    <a:pt x="4715" y="20680"/>
                    <a:pt x="5108" y="20514"/>
                    <a:pt x="5513" y="20395"/>
                  </a:cubicBezTo>
                  <a:cubicBezTo>
                    <a:pt x="6489" y="20073"/>
                    <a:pt x="7501" y="19573"/>
                    <a:pt x="8025" y="18656"/>
                  </a:cubicBezTo>
                  <a:cubicBezTo>
                    <a:pt x="8192" y="18359"/>
                    <a:pt x="8311" y="18037"/>
                    <a:pt x="8501" y="17763"/>
                  </a:cubicBezTo>
                  <a:cubicBezTo>
                    <a:pt x="8799" y="17323"/>
                    <a:pt x="9263" y="17049"/>
                    <a:pt x="9656" y="16692"/>
                  </a:cubicBezTo>
                  <a:cubicBezTo>
                    <a:pt x="10049" y="16346"/>
                    <a:pt x="10406" y="15834"/>
                    <a:pt x="10311" y="15346"/>
                  </a:cubicBezTo>
                  <a:cubicBezTo>
                    <a:pt x="10252" y="15049"/>
                    <a:pt x="10025" y="14787"/>
                    <a:pt x="10085" y="14465"/>
                  </a:cubicBezTo>
                  <a:cubicBezTo>
                    <a:pt x="10156" y="14025"/>
                    <a:pt x="10704" y="13822"/>
                    <a:pt x="11133" y="13668"/>
                  </a:cubicBezTo>
                  <a:cubicBezTo>
                    <a:pt x="12049" y="13346"/>
                    <a:pt x="13002" y="12572"/>
                    <a:pt x="13038" y="11608"/>
                  </a:cubicBezTo>
                  <a:cubicBezTo>
                    <a:pt x="13026" y="11453"/>
                    <a:pt x="13038" y="11286"/>
                    <a:pt x="13073" y="11143"/>
                  </a:cubicBezTo>
                  <a:cubicBezTo>
                    <a:pt x="13145" y="10881"/>
                    <a:pt x="13371" y="10691"/>
                    <a:pt x="13550" y="10489"/>
                  </a:cubicBezTo>
                  <a:cubicBezTo>
                    <a:pt x="13943" y="10060"/>
                    <a:pt x="14193" y="9512"/>
                    <a:pt x="14252" y="8941"/>
                  </a:cubicBezTo>
                  <a:cubicBezTo>
                    <a:pt x="14300" y="8715"/>
                    <a:pt x="14252" y="8476"/>
                    <a:pt x="14133" y="8286"/>
                  </a:cubicBezTo>
                  <a:cubicBezTo>
                    <a:pt x="13812" y="7845"/>
                    <a:pt x="12871" y="7976"/>
                    <a:pt x="12859" y="7393"/>
                  </a:cubicBezTo>
                  <a:cubicBezTo>
                    <a:pt x="12859" y="7143"/>
                    <a:pt x="12680" y="6929"/>
                    <a:pt x="12669" y="6810"/>
                  </a:cubicBezTo>
                  <a:cubicBezTo>
                    <a:pt x="12633" y="6571"/>
                    <a:pt x="12680" y="6583"/>
                    <a:pt x="12776" y="6238"/>
                  </a:cubicBezTo>
                  <a:cubicBezTo>
                    <a:pt x="12931" y="5631"/>
                    <a:pt x="12966" y="5000"/>
                    <a:pt x="12430" y="4631"/>
                  </a:cubicBezTo>
                  <a:cubicBezTo>
                    <a:pt x="12264" y="4547"/>
                    <a:pt x="12121" y="4452"/>
                    <a:pt x="11978" y="4345"/>
                  </a:cubicBezTo>
                  <a:cubicBezTo>
                    <a:pt x="11680" y="4059"/>
                    <a:pt x="11668" y="3583"/>
                    <a:pt x="11561" y="3178"/>
                  </a:cubicBezTo>
                  <a:cubicBezTo>
                    <a:pt x="11299" y="2266"/>
                    <a:pt x="10469" y="1627"/>
                    <a:pt x="9520" y="1627"/>
                  </a:cubicBezTo>
                  <a:cubicBezTo>
                    <a:pt x="9479" y="1627"/>
                    <a:pt x="9437" y="1628"/>
                    <a:pt x="9394" y="1630"/>
                  </a:cubicBezTo>
                  <a:cubicBezTo>
                    <a:pt x="9287" y="1636"/>
                    <a:pt x="9177" y="1648"/>
                    <a:pt x="9070" y="1648"/>
                  </a:cubicBezTo>
                  <a:cubicBezTo>
                    <a:pt x="8963" y="1648"/>
                    <a:pt x="8859" y="1636"/>
                    <a:pt x="8763" y="1595"/>
                  </a:cubicBezTo>
                  <a:cubicBezTo>
                    <a:pt x="8537" y="1487"/>
                    <a:pt x="8430" y="1226"/>
                    <a:pt x="8323" y="987"/>
                  </a:cubicBezTo>
                  <a:cubicBezTo>
                    <a:pt x="8168" y="618"/>
                    <a:pt x="7906" y="309"/>
                    <a:pt x="7561" y="106"/>
                  </a:cubicBezTo>
                  <a:cubicBezTo>
                    <a:pt x="7422" y="35"/>
                    <a:pt x="7269" y="0"/>
                    <a:pt x="71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7" name="Google Shape;727;p38"/>
            <p:cNvSpPr/>
            <p:nvPr/>
          </p:nvSpPr>
          <p:spPr>
            <a:xfrm>
              <a:off x="2774863" y="903950"/>
              <a:ext cx="357500" cy="565550"/>
            </a:xfrm>
            <a:custGeom>
              <a:avLst/>
              <a:gdLst/>
              <a:ahLst/>
              <a:cxnLst/>
              <a:rect l="l" t="t" r="r" b="b"/>
              <a:pathLst>
                <a:path w="14300" h="22622" extrusionOk="0">
                  <a:moveTo>
                    <a:pt x="7117" y="0"/>
                  </a:moveTo>
                  <a:cubicBezTo>
                    <a:pt x="6866" y="0"/>
                    <a:pt x="6615" y="95"/>
                    <a:pt x="6430" y="273"/>
                  </a:cubicBezTo>
                  <a:cubicBezTo>
                    <a:pt x="6311" y="404"/>
                    <a:pt x="6215" y="547"/>
                    <a:pt x="6168" y="725"/>
                  </a:cubicBezTo>
                  <a:cubicBezTo>
                    <a:pt x="5977" y="1226"/>
                    <a:pt x="6001" y="1845"/>
                    <a:pt x="5584" y="2178"/>
                  </a:cubicBezTo>
                  <a:cubicBezTo>
                    <a:pt x="5475" y="2065"/>
                    <a:pt x="5329" y="2015"/>
                    <a:pt x="5172" y="2015"/>
                  </a:cubicBezTo>
                  <a:cubicBezTo>
                    <a:pt x="4885" y="2015"/>
                    <a:pt x="4562" y="2182"/>
                    <a:pt x="4370" y="2428"/>
                  </a:cubicBezTo>
                  <a:cubicBezTo>
                    <a:pt x="4072" y="2821"/>
                    <a:pt x="4013" y="3321"/>
                    <a:pt x="3965" y="3797"/>
                  </a:cubicBezTo>
                  <a:cubicBezTo>
                    <a:pt x="3977" y="3904"/>
                    <a:pt x="3929" y="4000"/>
                    <a:pt x="3858" y="4071"/>
                  </a:cubicBezTo>
                  <a:cubicBezTo>
                    <a:pt x="3828" y="4088"/>
                    <a:pt x="3795" y="4095"/>
                    <a:pt x="3760" y="4095"/>
                  </a:cubicBezTo>
                  <a:cubicBezTo>
                    <a:pt x="3699" y="4095"/>
                    <a:pt x="3633" y="4074"/>
                    <a:pt x="3572" y="4059"/>
                  </a:cubicBezTo>
                  <a:cubicBezTo>
                    <a:pt x="3510" y="4042"/>
                    <a:pt x="3446" y="4033"/>
                    <a:pt x="3381" y="4033"/>
                  </a:cubicBezTo>
                  <a:cubicBezTo>
                    <a:pt x="3049" y="4033"/>
                    <a:pt x="2698" y="4251"/>
                    <a:pt x="2489" y="4559"/>
                  </a:cubicBezTo>
                  <a:cubicBezTo>
                    <a:pt x="2263" y="4916"/>
                    <a:pt x="2179" y="5357"/>
                    <a:pt x="2239" y="5774"/>
                  </a:cubicBezTo>
                  <a:cubicBezTo>
                    <a:pt x="2274" y="6048"/>
                    <a:pt x="2346" y="6321"/>
                    <a:pt x="2298" y="6595"/>
                  </a:cubicBezTo>
                  <a:cubicBezTo>
                    <a:pt x="2191" y="7119"/>
                    <a:pt x="1679" y="7464"/>
                    <a:pt x="1250" y="7810"/>
                  </a:cubicBezTo>
                  <a:cubicBezTo>
                    <a:pt x="596" y="8322"/>
                    <a:pt x="0" y="9155"/>
                    <a:pt x="250" y="9893"/>
                  </a:cubicBezTo>
                  <a:cubicBezTo>
                    <a:pt x="369" y="10262"/>
                    <a:pt x="679" y="10512"/>
                    <a:pt x="917" y="10810"/>
                  </a:cubicBezTo>
                  <a:cubicBezTo>
                    <a:pt x="1155" y="11108"/>
                    <a:pt x="1346" y="11524"/>
                    <a:pt x="1179" y="11894"/>
                  </a:cubicBezTo>
                  <a:cubicBezTo>
                    <a:pt x="1108" y="12060"/>
                    <a:pt x="977" y="12191"/>
                    <a:pt x="893" y="12358"/>
                  </a:cubicBezTo>
                  <a:cubicBezTo>
                    <a:pt x="643" y="12798"/>
                    <a:pt x="774" y="13334"/>
                    <a:pt x="977" y="13763"/>
                  </a:cubicBezTo>
                  <a:cubicBezTo>
                    <a:pt x="1191" y="14191"/>
                    <a:pt x="1453" y="14608"/>
                    <a:pt x="1465" y="15096"/>
                  </a:cubicBezTo>
                  <a:cubicBezTo>
                    <a:pt x="1477" y="15715"/>
                    <a:pt x="1072" y="16323"/>
                    <a:pt x="1167" y="16918"/>
                  </a:cubicBezTo>
                  <a:cubicBezTo>
                    <a:pt x="1239" y="17454"/>
                    <a:pt x="1655" y="17823"/>
                    <a:pt x="1989" y="18228"/>
                  </a:cubicBezTo>
                  <a:cubicBezTo>
                    <a:pt x="2953" y="19383"/>
                    <a:pt x="3060" y="21097"/>
                    <a:pt x="3132" y="22621"/>
                  </a:cubicBezTo>
                  <a:cubicBezTo>
                    <a:pt x="3417" y="22038"/>
                    <a:pt x="3798" y="21240"/>
                    <a:pt x="4346" y="20883"/>
                  </a:cubicBezTo>
                  <a:cubicBezTo>
                    <a:pt x="4715" y="20680"/>
                    <a:pt x="5108" y="20514"/>
                    <a:pt x="5513" y="20395"/>
                  </a:cubicBezTo>
                  <a:cubicBezTo>
                    <a:pt x="6489" y="20073"/>
                    <a:pt x="7501" y="19573"/>
                    <a:pt x="8025" y="18656"/>
                  </a:cubicBezTo>
                  <a:cubicBezTo>
                    <a:pt x="8192" y="18359"/>
                    <a:pt x="8311" y="18037"/>
                    <a:pt x="8501" y="17763"/>
                  </a:cubicBezTo>
                  <a:cubicBezTo>
                    <a:pt x="8799" y="17323"/>
                    <a:pt x="9263" y="17049"/>
                    <a:pt x="9656" y="16692"/>
                  </a:cubicBezTo>
                  <a:cubicBezTo>
                    <a:pt x="10049" y="16346"/>
                    <a:pt x="10406" y="15834"/>
                    <a:pt x="10311" y="15346"/>
                  </a:cubicBezTo>
                  <a:cubicBezTo>
                    <a:pt x="10252" y="15049"/>
                    <a:pt x="10025" y="14787"/>
                    <a:pt x="10085" y="14465"/>
                  </a:cubicBezTo>
                  <a:cubicBezTo>
                    <a:pt x="10156" y="14025"/>
                    <a:pt x="10704" y="13822"/>
                    <a:pt x="11133" y="13668"/>
                  </a:cubicBezTo>
                  <a:cubicBezTo>
                    <a:pt x="12049" y="13346"/>
                    <a:pt x="13002" y="12572"/>
                    <a:pt x="13038" y="11608"/>
                  </a:cubicBezTo>
                  <a:cubicBezTo>
                    <a:pt x="13026" y="11453"/>
                    <a:pt x="13038" y="11286"/>
                    <a:pt x="13073" y="11143"/>
                  </a:cubicBezTo>
                  <a:cubicBezTo>
                    <a:pt x="13145" y="10881"/>
                    <a:pt x="13371" y="10691"/>
                    <a:pt x="13550" y="10489"/>
                  </a:cubicBezTo>
                  <a:cubicBezTo>
                    <a:pt x="13943" y="10060"/>
                    <a:pt x="14193" y="9512"/>
                    <a:pt x="14252" y="8941"/>
                  </a:cubicBezTo>
                  <a:cubicBezTo>
                    <a:pt x="14300" y="8715"/>
                    <a:pt x="14252" y="8476"/>
                    <a:pt x="14133" y="8286"/>
                  </a:cubicBezTo>
                  <a:cubicBezTo>
                    <a:pt x="13812" y="7845"/>
                    <a:pt x="12871" y="7976"/>
                    <a:pt x="12859" y="7393"/>
                  </a:cubicBezTo>
                  <a:cubicBezTo>
                    <a:pt x="12859" y="7143"/>
                    <a:pt x="12680" y="6929"/>
                    <a:pt x="12669" y="6810"/>
                  </a:cubicBezTo>
                  <a:cubicBezTo>
                    <a:pt x="12633" y="6571"/>
                    <a:pt x="12680" y="6583"/>
                    <a:pt x="12776" y="6238"/>
                  </a:cubicBezTo>
                  <a:cubicBezTo>
                    <a:pt x="12931" y="5631"/>
                    <a:pt x="12966" y="5000"/>
                    <a:pt x="12430" y="4631"/>
                  </a:cubicBezTo>
                  <a:cubicBezTo>
                    <a:pt x="12264" y="4547"/>
                    <a:pt x="12121" y="4452"/>
                    <a:pt x="11978" y="4345"/>
                  </a:cubicBezTo>
                  <a:cubicBezTo>
                    <a:pt x="11680" y="4059"/>
                    <a:pt x="11668" y="3583"/>
                    <a:pt x="11561" y="3178"/>
                  </a:cubicBezTo>
                  <a:cubicBezTo>
                    <a:pt x="11299" y="2266"/>
                    <a:pt x="10469" y="1627"/>
                    <a:pt x="9520" y="1627"/>
                  </a:cubicBezTo>
                  <a:cubicBezTo>
                    <a:pt x="9479" y="1627"/>
                    <a:pt x="9437" y="1628"/>
                    <a:pt x="9394" y="1630"/>
                  </a:cubicBezTo>
                  <a:cubicBezTo>
                    <a:pt x="9287" y="1636"/>
                    <a:pt x="9177" y="1648"/>
                    <a:pt x="9070" y="1648"/>
                  </a:cubicBezTo>
                  <a:cubicBezTo>
                    <a:pt x="8963" y="1648"/>
                    <a:pt x="8859" y="1636"/>
                    <a:pt x="8763" y="1595"/>
                  </a:cubicBezTo>
                  <a:cubicBezTo>
                    <a:pt x="8537" y="1487"/>
                    <a:pt x="8430" y="1226"/>
                    <a:pt x="8323" y="987"/>
                  </a:cubicBezTo>
                  <a:cubicBezTo>
                    <a:pt x="8168" y="618"/>
                    <a:pt x="7906" y="309"/>
                    <a:pt x="7561" y="106"/>
                  </a:cubicBezTo>
                  <a:cubicBezTo>
                    <a:pt x="7422" y="35"/>
                    <a:pt x="7269" y="0"/>
                    <a:pt x="7117" y="0"/>
                  </a:cubicBezTo>
                  <a:close/>
                </a:path>
              </a:pathLst>
            </a:custGeom>
            <a:solidFill>
              <a:srgbClr val="D1ED91">
                <a:alpha val="3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8" name="Google Shape;728;p38"/>
            <p:cNvSpPr/>
            <p:nvPr/>
          </p:nvSpPr>
          <p:spPr>
            <a:xfrm>
              <a:off x="2728138" y="948575"/>
              <a:ext cx="266125" cy="688100"/>
            </a:xfrm>
            <a:custGeom>
              <a:avLst/>
              <a:gdLst/>
              <a:ahLst/>
              <a:cxnLst/>
              <a:rect l="l" t="t" r="r" b="b"/>
              <a:pathLst>
                <a:path w="10645" h="27524" extrusionOk="0">
                  <a:moveTo>
                    <a:pt x="10644" y="0"/>
                  </a:moveTo>
                  <a:cubicBezTo>
                    <a:pt x="10228" y="357"/>
                    <a:pt x="10073" y="917"/>
                    <a:pt x="9930" y="1441"/>
                  </a:cubicBezTo>
                  <a:cubicBezTo>
                    <a:pt x="8834" y="5525"/>
                    <a:pt x="7751" y="9608"/>
                    <a:pt x="6644" y="13692"/>
                  </a:cubicBezTo>
                  <a:cubicBezTo>
                    <a:pt x="5989" y="16133"/>
                    <a:pt x="5334" y="18598"/>
                    <a:pt x="4322" y="20943"/>
                  </a:cubicBezTo>
                  <a:cubicBezTo>
                    <a:pt x="3310" y="23289"/>
                    <a:pt x="1917" y="25539"/>
                    <a:pt x="0" y="27242"/>
                  </a:cubicBezTo>
                  <a:cubicBezTo>
                    <a:pt x="332" y="27383"/>
                    <a:pt x="693" y="27524"/>
                    <a:pt x="1050" y="27524"/>
                  </a:cubicBezTo>
                  <a:cubicBezTo>
                    <a:pt x="1206" y="27524"/>
                    <a:pt x="1361" y="27497"/>
                    <a:pt x="1512" y="27432"/>
                  </a:cubicBezTo>
                  <a:cubicBezTo>
                    <a:pt x="1810" y="27289"/>
                    <a:pt x="2084" y="27063"/>
                    <a:pt x="2286" y="26801"/>
                  </a:cubicBezTo>
                  <a:cubicBezTo>
                    <a:pt x="3941" y="24860"/>
                    <a:pt x="4882" y="22658"/>
                    <a:pt x="5596" y="20276"/>
                  </a:cubicBezTo>
                  <a:cubicBezTo>
                    <a:pt x="6322" y="17824"/>
                    <a:pt x="6953" y="15347"/>
                    <a:pt x="7465" y="12847"/>
                  </a:cubicBezTo>
                  <a:cubicBezTo>
                    <a:pt x="8358" y="8537"/>
                    <a:pt x="9370" y="4239"/>
                    <a:pt x="10644" y="0"/>
                  </a:cubicBezTo>
                  <a:close/>
                </a:path>
              </a:pathLst>
            </a:custGeom>
            <a:solidFill>
              <a:srgbClr val="E7FFB1">
                <a:alpha val="5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9" name="Google Shape;729;p38"/>
            <p:cNvSpPr/>
            <p:nvPr/>
          </p:nvSpPr>
          <p:spPr>
            <a:xfrm>
              <a:off x="2736763" y="947675"/>
              <a:ext cx="345900" cy="682475"/>
            </a:xfrm>
            <a:custGeom>
              <a:avLst/>
              <a:gdLst/>
              <a:ahLst/>
              <a:cxnLst/>
              <a:rect l="l" t="t" r="r" b="b"/>
              <a:pathLst>
                <a:path w="13836" h="27299" extrusionOk="0">
                  <a:moveTo>
                    <a:pt x="5858" y="2417"/>
                  </a:moveTo>
                  <a:cubicBezTo>
                    <a:pt x="5861" y="2430"/>
                    <a:pt x="5864" y="2444"/>
                    <a:pt x="5868" y="2457"/>
                  </a:cubicBezTo>
                  <a:lnTo>
                    <a:pt x="5868" y="2457"/>
                  </a:lnTo>
                  <a:lnTo>
                    <a:pt x="5858" y="2417"/>
                  </a:lnTo>
                  <a:close/>
                  <a:moveTo>
                    <a:pt x="0" y="27182"/>
                  </a:moveTo>
                  <a:cubicBezTo>
                    <a:pt x="1" y="27182"/>
                    <a:pt x="1" y="27183"/>
                    <a:pt x="1" y="27183"/>
                  </a:cubicBezTo>
                  <a:lnTo>
                    <a:pt x="1" y="27183"/>
                  </a:lnTo>
                  <a:cubicBezTo>
                    <a:pt x="1" y="27183"/>
                    <a:pt x="1" y="27182"/>
                    <a:pt x="0" y="27182"/>
                  </a:cubicBezTo>
                  <a:close/>
                  <a:moveTo>
                    <a:pt x="8430" y="0"/>
                  </a:moveTo>
                  <a:cubicBezTo>
                    <a:pt x="8406" y="1191"/>
                    <a:pt x="7930" y="2358"/>
                    <a:pt x="7787" y="3548"/>
                  </a:cubicBezTo>
                  <a:cubicBezTo>
                    <a:pt x="7561" y="5489"/>
                    <a:pt x="7573" y="7370"/>
                    <a:pt x="7216" y="9311"/>
                  </a:cubicBezTo>
                  <a:cubicBezTo>
                    <a:pt x="7216" y="8109"/>
                    <a:pt x="7192" y="6835"/>
                    <a:pt x="7001" y="5668"/>
                  </a:cubicBezTo>
                  <a:cubicBezTo>
                    <a:pt x="6906" y="5072"/>
                    <a:pt x="6751" y="4501"/>
                    <a:pt x="6549" y="3941"/>
                  </a:cubicBezTo>
                  <a:cubicBezTo>
                    <a:pt x="6375" y="3443"/>
                    <a:pt x="5997" y="2955"/>
                    <a:pt x="5868" y="2457"/>
                  </a:cubicBezTo>
                  <a:lnTo>
                    <a:pt x="5868" y="2457"/>
                  </a:lnTo>
                  <a:lnTo>
                    <a:pt x="6632" y="5561"/>
                  </a:lnTo>
                  <a:lnTo>
                    <a:pt x="5263" y="2763"/>
                  </a:lnTo>
                  <a:lnTo>
                    <a:pt x="5263" y="2763"/>
                  </a:lnTo>
                  <a:cubicBezTo>
                    <a:pt x="5251" y="3203"/>
                    <a:pt x="5477" y="3584"/>
                    <a:pt x="5668" y="3965"/>
                  </a:cubicBezTo>
                  <a:cubicBezTo>
                    <a:pt x="6156" y="4918"/>
                    <a:pt x="6501" y="5942"/>
                    <a:pt x="6680" y="7001"/>
                  </a:cubicBezTo>
                  <a:cubicBezTo>
                    <a:pt x="6787" y="7537"/>
                    <a:pt x="6835" y="8097"/>
                    <a:pt x="6823" y="8644"/>
                  </a:cubicBezTo>
                  <a:cubicBezTo>
                    <a:pt x="6799" y="9073"/>
                    <a:pt x="6573" y="9549"/>
                    <a:pt x="6787" y="9942"/>
                  </a:cubicBezTo>
                  <a:cubicBezTo>
                    <a:pt x="6263" y="9323"/>
                    <a:pt x="6084" y="8240"/>
                    <a:pt x="5715" y="7489"/>
                  </a:cubicBezTo>
                  <a:cubicBezTo>
                    <a:pt x="5275" y="6596"/>
                    <a:pt x="4763" y="5763"/>
                    <a:pt x="4263" y="4918"/>
                  </a:cubicBezTo>
                  <a:lnTo>
                    <a:pt x="4263" y="4918"/>
                  </a:lnTo>
                  <a:cubicBezTo>
                    <a:pt x="4441" y="5703"/>
                    <a:pt x="4739" y="6465"/>
                    <a:pt x="5132" y="7180"/>
                  </a:cubicBezTo>
                  <a:cubicBezTo>
                    <a:pt x="5322" y="7549"/>
                    <a:pt x="5489" y="7942"/>
                    <a:pt x="5632" y="8335"/>
                  </a:cubicBezTo>
                  <a:cubicBezTo>
                    <a:pt x="5760" y="8662"/>
                    <a:pt x="5866" y="9309"/>
                    <a:pt x="6106" y="9570"/>
                  </a:cubicBezTo>
                  <a:lnTo>
                    <a:pt x="6106" y="9570"/>
                  </a:lnTo>
                  <a:cubicBezTo>
                    <a:pt x="5221" y="8643"/>
                    <a:pt x="4665" y="7435"/>
                    <a:pt x="4120" y="6239"/>
                  </a:cubicBezTo>
                  <a:lnTo>
                    <a:pt x="4120" y="6239"/>
                  </a:lnTo>
                  <a:cubicBezTo>
                    <a:pt x="4358" y="7489"/>
                    <a:pt x="5025" y="8537"/>
                    <a:pt x="5644" y="9585"/>
                  </a:cubicBezTo>
                  <a:cubicBezTo>
                    <a:pt x="5942" y="10085"/>
                    <a:pt x="6299" y="10609"/>
                    <a:pt x="6465" y="11168"/>
                  </a:cubicBezTo>
                  <a:cubicBezTo>
                    <a:pt x="6549" y="11430"/>
                    <a:pt x="6596" y="11716"/>
                    <a:pt x="6584" y="11990"/>
                  </a:cubicBezTo>
                  <a:cubicBezTo>
                    <a:pt x="6584" y="12216"/>
                    <a:pt x="6477" y="12692"/>
                    <a:pt x="6287" y="12847"/>
                  </a:cubicBezTo>
                  <a:cubicBezTo>
                    <a:pt x="5120" y="10895"/>
                    <a:pt x="4072" y="8882"/>
                    <a:pt x="3144" y="6811"/>
                  </a:cubicBezTo>
                  <a:lnTo>
                    <a:pt x="3144" y="6811"/>
                  </a:lnTo>
                  <a:cubicBezTo>
                    <a:pt x="3394" y="8775"/>
                    <a:pt x="4418" y="10478"/>
                    <a:pt x="5358" y="12157"/>
                  </a:cubicBezTo>
                  <a:cubicBezTo>
                    <a:pt x="5787" y="12931"/>
                    <a:pt x="6227" y="13824"/>
                    <a:pt x="5918" y="14716"/>
                  </a:cubicBezTo>
                  <a:cubicBezTo>
                    <a:pt x="5037" y="13776"/>
                    <a:pt x="4287" y="12716"/>
                    <a:pt x="3691" y="11573"/>
                  </a:cubicBezTo>
                  <a:cubicBezTo>
                    <a:pt x="3453" y="11121"/>
                    <a:pt x="3215" y="10621"/>
                    <a:pt x="2751" y="10395"/>
                  </a:cubicBezTo>
                  <a:lnTo>
                    <a:pt x="2751" y="10395"/>
                  </a:lnTo>
                  <a:cubicBezTo>
                    <a:pt x="3644" y="11788"/>
                    <a:pt x="4453" y="13228"/>
                    <a:pt x="5180" y="14705"/>
                  </a:cubicBezTo>
                  <a:cubicBezTo>
                    <a:pt x="5358" y="15038"/>
                    <a:pt x="5489" y="15395"/>
                    <a:pt x="5549" y="15764"/>
                  </a:cubicBezTo>
                  <a:cubicBezTo>
                    <a:pt x="5596" y="16169"/>
                    <a:pt x="5465" y="16574"/>
                    <a:pt x="5191" y="16872"/>
                  </a:cubicBezTo>
                  <a:lnTo>
                    <a:pt x="4120" y="15014"/>
                  </a:lnTo>
                  <a:cubicBezTo>
                    <a:pt x="4070" y="14924"/>
                    <a:pt x="3964" y="14833"/>
                    <a:pt x="3876" y="14833"/>
                  </a:cubicBezTo>
                  <a:cubicBezTo>
                    <a:pt x="3836" y="14833"/>
                    <a:pt x="3800" y="14851"/>
                    <a:pt x="3775" y="14895"/>
                  </a:cubicBezTo>
                  <a:cubicBezTo>
                    <a:pt x="4144" y="15514"/>
                    <a:pt x="4453" y="16157"/>
                    <a:pt x="4679" y="16848"/>
                  </a:cubicBezTo>
                  <a:cubicBezTo>
                    <a:pt x="5156" y="18431"/>
                    <a:pt x="4382" y="20241"/>
                    <a:pt x="3775" y="21813"/>
                  </a:cubicBezTo>
                  <a:cubicBezTo>
                    <a:pt x="3358" y="22932"/>
                    <a:pt x="2786" y="24003"/>
                    <a:pt x="2108" y="24992"/>
                  </a:cubicBezTo>
                  <a:cubicBezTo>
                    <a:pt x="1891" y="25288"/>
                    <a:pt x="532" y="27195"/>
                    <a:pt x="60" y="27195"/>
                  </a:cubicBezTo>
                  <a:cubicBezTo>
                    <a:pt x="38" y="27195"/>
                    <a:pt x="19" y="27191"/>
                    <a:pt x="1" y="27183"/>
                  </a:cubicBezTo>
                  <a:lnTo>
                    <a:pt x="1" y="27183"/>
                  </a:lnTo>
                  <a:cubicBezTo>
                    <a:pt x="171" y="27262"/>
                    <a:pt x="338" y="27298"/>
                    <a:pt x="502" y="27298"/>
                  </a:cubicBezTo>
                  <a:cubicBezTo>
                    <a:pt x="1907" y="27298"/>
                    <a:pt x="3050" y="24627"/>
                    <a:pt x="3572" y="23646"/>
                  </a:cubicBezTo>
                  <a:cubicBezTo>
                    <a:pt x="4156" y="22551"/>
                    <a:pt x="4656" y="21432"/>
                    <a:pt x="5084" y="20289"/>
                  </a:cubicBezTo>
                  <a:cubicBezTo>
                    <a:pt x="5203" y="19979"/>
                    <a:pt x="5311" y="19669"/>
                    <a:pt x="5418" y="19360"/>
                  </a:cubicBezTo>
                  <a:cubicBezTo>
                    <a:pt x="5620" y="18765"/>
                    <a:pt x="5715" y="18217"/>
                    <a:pt x="6144" y="17741"/>
                  </a:cubicBezTo>
                  <a:cubicBezTo>
                    <a:pt x="6596" y="17205"/>
                    <a:pt x="7156" y="16752"/>
                    <a:pt x="7775" y="16419"/>
                  </a:cubicBezTo>
                  <a:lnTo>
                    <a:pt x="7775" y="16419"/>
                  </a:lnTo>
                  <a:cubicBezTo>
                    <a:pt x="7263" y="16633"/>
                    <a:pt x="6704" y="16752"/>
                    <a:pt x="6144" y="16752"/>
                  </a:cubicBezTo>
                  <a:cubicBezTo>
                    <a:pt x="6549" y="16169"/>
                    <a:pt x="7275" y="15955"/>
                    <a:pt x="7906" y="15657"/>
                  </a:cubicBezTo>
                  <a:cubicBezTo>
                    <a:pt x="8859" y="15228"/>
                    <a:pt x="9680" y="14574"/>
                    <a:pt x="10335" y="13752"/>
                  </a:cubicBezTo>
                  <a:lnTo>
                    <a:pt x="10335" y="13752"/>
                  </a:lnTo>
                  <a:cubicBezTo>
                    <a:pt x="10002" y="14169"/>
                    <a:pt x="9097" y="14466"/>
                    <a:pt x="8620" y="14705"/>
                  </a:cubicBezTo>
                  <a:cubicBezTo>
                    <a:pt x="7969" y="15030"/>
                    <a:pt x="7363" y="15276"/>
                    <a:pt x="6658" y="15276"/>
                  </a:cubicBezTo>
                  <a:cubicBezTo>
                    <a:pt x="6642" y="15276"/>
                    <a:pt x="6625" y="15276"/>
                    <a:pt x="6608" y="15276"/>
                  </a:cubicBezTo>
                  <a:cubicBezTo>
                    <a:pt x="6954" y="14657"/>
                    <a:pt x="7525" y="14193"/>
                    <a:pt x="8108" y="13824"/>
                  </a:cubicBezTo>
                  <a:cubicBezTo>
                    <a:pt x="8704" y="13466"/>
                    <a:pt x="9347" y="13169"/>
                    <a:pt x="9930" y="12788"/>
                  </a:cubicBezTo>
                  <a:cubicBezTo>
                    <a:pt x="10347" y="12514"/>
                    <a:pt x="10728" y="12204"/>
                    <a:pt x="11145" y="11942"/>
                  </a:cubicBezTo>
                  <a:lnTo>
                    <a:pt x="11145" y="11942"/>
                  </a:lnTo>
                  <a:cubicBezTo>
                    <a:pt x="9787" y="12371"/>
                    <a:pt x="8489" y="12978"/>
                    <a:pt x="7287" y="13728"/>
                  </a:cubicBezTo>
                  <a:cubicBezTo>
                    <a:pt x="8466" y="12502"/>
                    <a:pt x="9799" y="11704"/>
                    <a:pt x="11299" y="11049"/>
                  </a:cubicBezTo>
                  <a:lnTo>
                    <a:pt x="12931" y="10335"/>
                  </a:lnTo>
                  <a:lnTo>
                    <a:pt x="10668" y="10811"/>
                  </a:lnTo>
                  <a:lnTo>
                    <a:pt x="10668" y="10811"/>
                  </a:lnTo>
                  <a:lnTo>
                    <a:pt x="13371" y="9013"/>
                  </a:lnTo>
                  <a:lnTo>
                    <a:pt x="13371" y="9013"/>
                  </a:lnTo>
                  <a:cubicBezTo>
                    <a:pt x="11264" y="10097"/>
                    <a:pt x="9299" y="11430"/>
                    <a:pt x="7525" y="12966"/>
                  </a:cubicBezTo>
                  <a:cubicBezTo>
                    <a:pt x="8239" y="11407"/>
                    <a:pt x="9632" y="10192"/>
                    <a:pt x="11156" y="9430"/>
                  </a:cubicBezTo>
                  <a:cubicBezTo>
                    <a:pt x="12085" y="8954"/>
                    <a:pt x="13097" y="8597"/>
                    <a:pt x="13835" y="7847"/>
                  </a:cubicBezTo>
                  <a:lnTo>
                    <a:pt x="13835" y="7847"/>
                  </a:lnTo>
                  <a:cubicBezTo>
                    <a:pt x="12430" y="8299"/>
                    <a:pt x="11097" y="8918"/>
                    <a:pt x="9847" y="9692"/>
                  </a:cubicBezTo>
                  <a:cubicBezTo>
                    <a:pt x="10906" y="8751"/>
                    <a:pt x="11990" y="7847"/>
                    <a:pt x="13121" y="7001"/>
                  </a:cubicBezTo>
                  <a:lnTo>
                    <a:pt x="13121" y="7001"/>
                  </a:lnTo>
                  <a:cubicBezTo>
                    <a:pt x="12002" y="7430"/>
                    <a:pt x="11049" y="8275"/>
                    <a:pt x="10156" y="9121"/>
                  </a:cubicBezTo>
                  <a:cubicBezTo>
                    <a:pt x="9268" y="9974"/>
                    <a:pt x="8414" y="10827"/>
                    <a:pt x="7584" y="11727"/>
                  </a:cubicBezTo>
                  <a:lnTo>
                    <a:pt x="7584" y="11727"/>
                  </a:lnTo>
                  <a:cubicBezTo>
                    <a:pt x="8172" y="11086"/>
                    <a:pt x="8493" y="10259"/>
                    <a:pt x="8990" y="9549"/>
                  </a:cubicBezTo>
                  <a:cubicBezTo>
                    <a:pt x="9573" y="8728"/>
                    <a:pt x="10275" y="8001"/>
                    <a:pt x="11073" y="7382"/>
                  </a:cubicBezTo>
                  <a:cubicBezTo>
                    <a:pt x="12133" y="6561"/>
                    <a:pt x="13466" y="5787"/>
                    <a:pt x="13728" y="4501"/>
                  </a:cubicBezTo>
                  <a:lnTo>
                    <a:pt x="13728" y="4501"/>
                  </a:lnTo>
                  <a:cubicBezTo>
                    <a:pt x="13109" y="5394"/>
                    <a:pt x="12133" y="5942"/>
                    <a:pt x="11287" y="6608"/>
                  </a:cubicBezTo>
                  <a:cubicBezTo>
                    <a:pt x="9704" y="7847"/>
                    <a:pt x="8489" y="9513"/>
                    <a:pt x="7299" y="11157"/>
                  </a:cubicBezTo>
                  <a:cubicBezTo>
                    <a:pt x="7466" y="10133"/>
                    <a:pt x="8085" y="9216"/>
                    <a:pt x="8740" y="8370"/>
                  </a:cubicBezTo>
                  <a:cubicBezTo>
                    <a:pt x="10061" y="6668"/>
                    <a:pt x="11549" y="5084"/>
                    <a:pt x="13181" y="3656"/>
                  </a:cubicBezTo>
                  <a:lnTo>
                    <a:pt x="13181" y="3656"/>
                  </a:lnTo>
                  <a:cubicBezTo>
                    <a:pt x="12014" y="4037"/>
                    <a:pt x="11026" y="4918"/>
                    <a:pt x="10180" y="5858"/>
                  </a:cubicBezTo>
                  <a:cubicBezTo>
                    <a:pt x="9323" y="6799"/>
                    <a:pt x="8585" y="7847"/>
                    <a:pt x="7680" y="8740"/>
                  </a:cubicBezTo>
                  <a:cubicBezTo>
                    <a:pt x="9335" y="6739"/>
                    <a:pt x="10359" y="4239"/>
                    <a:pt x="12240" y="2453"/>
                  </a:cubicBezTo>
                  <a:lnTo>
                    <a:pt x="12240" y="2453"/>
                  </a:lnTo>
                  <a:cubicBezTo>
                    <a:pt x="11383" y="2917"/>
                    <a:pt x="10645" y="3560"/>
                    <a:pt x="10049" y="4334"/>
                  </a:cubicBezTo>
                  <a:cubicBezTo>
                    <a:pt x="10478" y="3251"/>
                    <a:pt x="10918" y="2179"/>
                    <a:pt x="11347" y="1108"/>
                  </a:cubicBezTo>
                  <a:lnTo>
                    <a:pt x="11347" y="1108"/>
                  </a:lnTo>
                  <a:cubicBezTo>
                    <a:pt x="10180" y="3191"/>
                    <a:pt x="9073" y="5299"/>
                    <a:pt x="8037" y="7442"/>
                  </a:cubicBezTo>
                  <a:cubicBezTo>
                    <a:pt x="8120" y="4989"/>
                    <a:pt x="8787" y="2584"/>
                    <a:pt x="9978" y="429"/>
                  </a:cubicBezTo>
                  <a:lnTo>
                    <a:pt x="9978" y="429"/>
                  </a:lnTo>
                  <a:cubicBezTo>
                    <a:pt x="9359" y="1155"/>
                    <a:pt x="8823" y="1941"/>
                    <a:pt x="8382" y="2798"/>
                  </a:cubicBezTo>
                  <a:lnTo>
                    <a:pt x="84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0" name="Google Shape;730;p38"/>
            <p:cNvSpPr/>
            <p:nvPr/>
          </p:nvSpPr>
          <p:spPr>
            <a:xfrm>
              <a:off x="2736763" y="947675"/>
              <a:ext cx="345900" cy="682475"/>
            </a:xfrm>
            <a:custGeom>
              <a:avLst/>
              <a:gdLst/>
              <a:ahLst/>
              <a:cxnLst/>
              <a:rect l="l" t="t" r="r" b="b"/>
              <a:pathLst>
                <a:path w="13836" h="27299" extrusionOk="0">
                  <a:moveTo>
                    <a:pt x="5858" y="2417"/>
                  </a:moveTo>
                  <a:cubicBezTo>
                    <a:pt x="5861" y="2430"/>
                    <a:pt x="5864" y="2444"/>
                    <a:pt x="5868" y="2457"/>
                  </a:cubicBezTo>
                  <a:lnTo>
                    <a:pt x="5868" y="2457"/>
                  </a:lnTo>
                  <a:lnTo>
                    <a:pt x="5858" y="2417"/>
                  </a:lnTo>
                  <a:close/>
                  <a:moveTo>
                    <a:pt x="0" y="27182"/>
                  </a:moveTo>
                  <a:cubicBezTo>
                    <a:pt x="1" y="27182"/>
                    <a:pt x="1" y="27183"/>
                    <a:pt x="1" y="27183"/>
                  </a:cubicBezTo>
                  <a:lnTo>
                    <a:pt x="1" y="27183"/>
                  </a:lnTo>
                  <a:cubicBezTo>
                    <a:pt x="1" y="27183"/>
                    <a:pt x="1" y="27182"/>
                    <a:pt x="0" y="27182"/>
                  </a:cubicBezTo>
                  <a:close/>
                  <a:moveTo>
                    <a:pt x="8430" y="0"/>
                  </a:moveTo>
                  <a:cubicBezTo>
                    <a:pt x="8406" y="1191"/>
                    <a:pt x="7930" y="2358"/>
                    <a:pt x="7787" y="3548"/>
                  </a:cubicBezTo>
                  <a:cubicBezTo>
                    <a:pt x="7561" y="5489"/>
                    <a:pt x="7573" y="7370"/>
                    <a:pt x="7216" y="9311"/>
                  </a:cubicBezTo>
                  <a:cubicBezTo>
                    <a:pt x="7216" y="8109"/>
                    <a:pt x="7192" y="6835"/>
                    <a:pt x="7001" y="5668"/>
                  </a:cubicBezTo>
                  <a:cubicBezTo>
                    <a:pt x="6906" y="5072"/>
                    <a:pt x="6751" y="4501"/>
                    <a:pt x="6549" y="3941"/>
                  </a:cubicBezTo>
                  <a:cubicBezTo>
                    <a:pt x="6375" y="3443"/>
                    <a:pt x="5997" y="2955"/>
                    <a:pt x="5868" y="2457"/>
                  </a:cubicBezTo>
                  <a:lnTo>
                    <a:pt x="5868" y="2457"/>
                  </a:lnTo>
                  <a:lnTo>
                    <a:pt x="6632" y="5561"/>
                  </a:lnTo>
                  <a:lnTo>
                    <a:pt x="5263" y="2763"/>
                  </a:lnTo>
                  <a:lnTo>
                    <a:pt x="5263" y="2763"/>
                  </a:lnTo>
                  <a:cubicBezTo>
                    <a:pt x="5251" y="3203"/>
                    <a:pt x="5477" y="3584"/>
                    <a:pt x="5668" y="3965"/>
                  </a:cubicBezTo>
                  <a:cubicBezTo>
                    <a:pt x="6156" y="4918"/>
                    <a:pt x="6501" y="5942"/>
                    <a:pt x="6680" y="7001"/>
                  </a:cubicBezTo>
                  <a:cubicBezTo>
                    <a:pt x="6787" y="7537"/>
                    <a:pt x="6835" y="8097"/>
                    <a:pt x="6823" y="8644"/>
                  </a:cubicBezTo>
                  <a:cubicBezTo>
                    <a:pt x="6799" y="9073"/>
                    <a:pt x="6573" y="9549"/>
                    <a:pt x="6787" y="9942"/>
                  </a:cubicBezTo>
                  <a:cubicBezTo>
                    <a:pt x="6263" y="9323"/>
                    <a:pt x="6084" y="8240"/>
                    <a:pt x="5715" y="7489"/>
                  </a:cubicBezTo>
                  <a:cubicBezTo>
                    <a:pt x="5275" y="6596"/>
                    <a:pt x="4763" y="5763"/>
                    <a:pt x="4263" y="4918"/>
                  </a:cubicBezTo>
                  <a:lnTo>
                    <a:pt x="4263" y="4918"/>
                  </a:lnTo>
                  <a:cubicBezTo>
                    <a:pt x="4441" y="5703"/>
                    <a:pt x="4739" y="6465"/>
                    <a:pt x="5132" y="7180"/>
                  </a:cubicBezTo>
                  <a:cubicBezTo>
                    <a:pt x="5322" y="7549"/>
                    <a:pt x="5489" y="7942"/>
                    <a:pt x="5632" y="8335"/>
                  </a:cubicBezTo>
                  <a:cubicBezTo>
                    <a:pt x="5760" y="8662"/>
                    <a:pt x="5866" y="9309"/>
                    <a:pt x="6106" y="9570"/>
                  </a:cubicBezTo>
                  <a:lnTo>
                    <a:pt x="6106" y="9570"/>
                  </a:lnTo>
                  <a:cubicBezTo>
                    <a:pt x="5221" y="8643"/>
                    <a:pt x="4665" y="7435"/>
                    <a:pt x="4120" y="6239"/>
                  </a:cubicBezTo>
                  <a:lnTo>
                    <a:pt x="4120" y="6239"/>
                  </a:lnTo>
                  <a:cubicBezTo>
                    <a:pt x="4358" y="7489"/>
                    <a:pt x="5025" y="8537"/>
                    <a:pt x="5644" y="9585"/>
                  </a:cubicBezTo>
                  <a:cubicBezTo>
                    <a:pt x="5942" y="10085"/>
                    <a:pt x="6299" y="10609"/>
                    <a:pt x="6465" y="11168"/>
                  </a:cubicBezTo>
                  <a:cubicBezTo>
                    <a:pt x="6549" y="11430"/>
                    <a:pt x="6596" y="11716"/>
                    <a:pt x="6584" y="11990"/>
                  </a:cubicBezTo>
                  <a:cubicBezTo>
                    <a:pt x="6584" y="12216"/>
                    <a:pt x="6477" y="12692"/>
                    <a:pt x="6287" y="12847"/>
                  </a:cubicBezTo>
                  <a:cubicBezTo>
                    <a:pt x="5120" y="10895"/>
                    <a:pt x="4072" y="8882"/>
                    <a:pt x="3144" y="6811"/>
                  </a:cubicBezTo>
                  <a:lnTo>
                    <a:pt x="3144" y="6811"/>
                  </a:lnTo>
                  <a:cubicBezTo>
                    <a:pt x="3394" y="8775"/>
                    <a:pt x="4418" y="10478"/>
                    <a:pt x="5358" y="12157"/>
                  </a:cubicBezTo>
                  <a:cubicBezTo>
                    <a:pt x="5787" y="12931"/>
                    <a:pt x="6227" y="13824"/>
                    <a:pt x="5918" y="14716"/>
                  </a:cubicBezTo>
                  <a:cubicBezTo>
                    <a:pt x="5037" y="13776"/>
                    <a:pt x="4287" y="12716"/>
                    <a:pt x="3691" y="11573"/>
                  </a:cubicBezTo>
                  <a:cubicBezTo>
                    <a:pt x="3453" y="11121"/>
                    <a:pt x="3215" y="10621"/>
                    <a:pt x="2751" y="10395"/>
                  </a:cubicBezTo>
                  <a:lnTo>
                    <a:pt x="2751" y="10395"/>
                  </a:lnTo>
                  <a:cubicBezTo>
                    <a:pt x="3644" y="11788"/>
                    <a:pt x="4453" y="13228"/>
                    <a:pt x="5180" y="14705"/>
                  </a:cubicBezTo>
                  <a:cubicBezTo>
                    <a:pt x="5358" y="15038"/>
                    <a:pt x="5489" y="15395"/>
                    <a:pt x="5549" y="15764"/>
                  </a:cubicBezTo>
                  <a:cubicBezTo>
                    <a:pt x="5596" y="16169"/>
                    <a:pt x="5465" y="16574"/>
                    <a:pt x="5191" y="16872"/>
                  </a:cubicBezTo>
                  <a:lnTo>
                    <a:pt x="4120" y="15014"/>
                  </a:lnTo>
                  <a:cubicBezTo>
                    <a:pt x="4070" y="14924"/>
                    <a:pt x="3964" y="14833"/>
                    <a:pt x="3876" y="14833"/>
                  </a:cubicBezTo>
                  <a:cubicBezTo>
                    <a:pt x="3836" y="14833"/>
                    <a:pt x="3800" y="14851"/>
                    <a:pt x="3775" y="14895"/>
                  </a:cubicBezTo>
                  <a:cubicBezTo>
                    <a:pt x="4144" y="15514"/>
                    <a:pt x="4453" y="16157"/>
                    <a:pt x="4679" y="16848"/>
                  </a:cubicBezTo>
                  <a:cubicBezTo>
                    <a:pt x="5156" y="18431"/>
                    <a:pt x="4382" y="20241"/>
                    <a:pt x="3775" y="21813"/>
                  </a:cubicBezTo>
                  <a:cubicBezTo>
                    <a:pt x="3358" y="22932"/>
                    <a:pt x="2786" y="24003"/>
                    <a:pt x="2108" y="24992"/>
                  </a:cubicBezTo>
                  <a:cubicBezTo>
                    <a:pt x="1891" y="25288"/>
                    <a:pt x="532" y="27195"/>
                    <a:pt x="60" y="27195"/>
                  </a:cubicBezTo>
                  <a:cubicBezTo>
                    <a:pt x="38" y="27195"/>
                    <a:pt x="19" y="27191"/>
                    <a:pt x="1" y="27183"/>
                  </a:cubicBezTo>
                  <a:lnTo>
                    <a:pt x="1" y="27183"/>
                  </a:lnTo>
                  <a:cubicBezTo>
                    <a:pt x="171" y="27262"/>
                    <a:pt x="338" y="27298"/>
                    <a:pt x="502" y="27298"/>
                  </a:cubicBezTo>
                  <a:cubicBezTo>
                    <a:pt x="1907" y="27298"/>
                    <a:pt x="3050" y="24627"/>
                    <a:pt x="3572" y="23646"/>
                  </a:cubicBezTo>
                  <a:cubicBezTo>
                    <a:pt x="4156" y="22551"/>
                    <a:pt x="4656" y="21432"/>
                    <a:pt x="5084" y="20289"/>
                  </a:cubicBezTo>
                  <a:cubicBezTo>
                    <a:pt x="5203" y="19979"/>
                    <a:pt x="5311" y="19669"/>
                    <a:pt x="5418" y="19360"/>
                  </a:cubicBezTo>
                  <a:cubicBezTo>
                    <a:pt x="5620" y="18765"/>
                    <a:pt x="5715" y="18217"/>
                    <a:pt x="6144" y="17741"/>
                  </a:cubicBezTo>
                  <a:cubicBezTo>
                    <a:pt x="6596" y="17205"/>
                    <a:pt x="7156" y="16752"/>
                    <a:pt x="7775" y="16419"/>
                  </a:cubicBezTo>
                  <a:lnTo>
                    <a:pt x="7775" y="16419"/>
                  </a:lnTo>
                  <a:cubicBezTo>
                    <a:pt x="7263" y="16633"/>
                    <a:pt x="6704" y="16752"/>
                    <a:pt x="6144" y="16752"/>
                  </a:cubicBezTo>
                  <a:cubicBezTo>
                    <a:pt x="6549" y="16169"/>
                    <a:pt x="7275" y="15955"/>
                    <a:pt x="7906" y="15657"/>
                  </a:cubicBezTo>
                  <a:cubicBezTo>
                    <a:pt x="8859" y="15228"/>
                    <a:pt x="9680" y="14574"/>
                    <a:pt x="10335" y="13752"/>
                  </a:cubicBezTo>
                  <a:lnTo>
                    <a:pt x="10335" y="13752"/>
                  </a:lnTo>
                  <a:cubicBezTo>
                    <a:pt x="10002" y="14169"/>
                    <a:pt x="9097" y="14466"/>
                    <a:pt x="8620" y="14705"/>
                  </a:cubicBezTo>
                  <a:cubicBezTo>
                    <a:pt x="7969" y="15030"/>
                    <a:pt x="7363" y="15276"/>
                    <a:pt x="6658" y="15276"/>
                  </a:cubicBezTo>
                  <a:cubicBezTo>
                    <a:pt x="6642" y="15276"/>
                    <a:pt x="6625" y="15276"/>
                    <a:pt x="6608" y="15276"/>
                  </a:cubicBezTo>
                  <a:cubicBezTo>
                    <a:pt x="6954" y="14657"/>
                    <a:pt x="7525" y="14193"/>
                    <a:pt x="8108" y="13824"/>
                  </a:cubicBezTo>
                  <a:cubicBezTo>
                    <a:pt x="8704" y="13466"/>
                    <a:pt x="9347" y="13169"/>
                    <a:pt x="9930" y="12788"/>
                  </a:cubicBezTo>
                  <a:cubicBezTo>
                    <a:pt x="10347" y="12514"/>
                    <a:pt x="10728" y="12204"/>
                    <a:pt x="11145" y="11942"/>
                  </a:cubicBezTo>
                  <a:lnTo>
                    <a:pt x="11145" y="11942"/>
                  </a:lnTo>
                  <a:cubicBezTo>
                    <a:pt x="9787" y="12371"/>
                    <a:pt x="8489" y="12978"/>
                    <a:pt x="7287" y="13728"/>
                  </a:cubicBezTo>
                  <a:cubicBezTo>
                    <a:pt x="8466" y="12502"/>
                    <a:pt x="9799" y="11704"/>
                    <a:pt x="11299" y="11049"/>
                  </a:cubicBezTo>
                  <a:lnTo>
                    <a:pt x="12931" y="10335"/>
                  </a:lnTo>
                  <a:lnTo>
                    <a:pt x="10668" y="10811"/>
                  </a:lnTo>
                  <a:lnTo>
                    <a:pt x="10668" y="10811"/>
                  </a:lnTo>
                  <a:lnTo>
                    <a:pt x="13371" y="9013"/>
                  </a:lnTo>
                  <a:lnTo>
                    <a:pt x="13371" y="9013"/>
                  </a:lnTo>
                  <a:cubicBezTo>
                    <a:pt x="11264" y="10097"/>
                    <a:pt x="9299" y="11430"/>
                    <a:pt x="7525" y="12966"/>
                  </a:cubicBezTo>
                  <a:cubicBezTo>
                    <a:pt x="8239" y="11407"/>
                    <a:pt x="9632" y="10192"/>
                    <a:pt x="11156" y="9430"/>
                  </a:cubicBezTo>
                  <a:cubicBezTo>
                    <a:pt x="12085" y="8954"/>
                    <a:pt x="13097" y="8597"/>
                    <a:pt x="13835" y="7847"/>
                  </a:cubicBezTo>
                  <a:lnTo>
                    <a:pt x="13835" y="7847"/>
                  </a:lnTo>
                  <a:cubicBezTo>
                    <a:pt x="12430" y="8299"/>
                    <a:pt x="11097" y="8918"/>
                    <a:pt x="9847" y="9692"/>
                  </a:cubicBezTo>
                  <a:cubicBezTo>
                    <a:pt x="10906" y="8751"/>
                    <a:pt x="11990" y="7847"/>
                    <a:pt x="13121" y="7001"/>
                  </a:cubicBezTo>
                  <a:lnTo>
                    <a:pt x="13121" y="7001"/>
                  </a:lnTo>
                  <a:cubicBezTo>
                    <a:pt x="12002" y="7430"/>
                    <a:pt x="11049" y="8275"/>
                    <a:pt x="10156" y="9121"/>
                  </a:cubicBezTo>
                  <a:cubicBezTo>
                    <a:pt x="9268" y="9974"/>
                    <a:pt x="8414" y="10827"/>
                    <a:pt x="7584" y="11727"/>
                  </a:cubicBezTo>
                  <a:lnTo>
                    <a:pt x="7584" y="11727"/>
                  </a:lnTo>
                  <a:cubicBezTo>
                    <a:pt x="8172" y="11086"/>
                    <a:pt x="8493" y="10259"/>
                    <a:pt x="8990" y="9549"/>
                  </a:cubicBezTo>
                  <a:cubicBezTo>
                    <a:pt x="9573" y="8728"/>
                    <a:pt x="10275" y="8001"/>
                    <a:pt x="11073" y="7382"/>
                  </a:cubicBezTo>
                  <a:cubicBezTo>
                    <a:pt x="12133" y="6561"/>
                    <a:pt x="13466" y="5787"/>
                    <a:pt x="13728" y="4501"/>
                  </a:cubicBezTo>
                  <a:lnTo>
                    <a:pt x="13728" y="4501"/>
                  </a:lnTo>
                  <a:cubicBezTo>
                    <a:pt x="13109" y="5394"/>
                    <a:pt x="12133" y="5942"/>
                    <a:pt x="11287" y="6608"/>
                  </a:cubicBezTo>
                  <a:cubicBezTo>
                    <a:pt x="9704" y="7847"/>
                    <a:pt x="8489" y="9513"/>
                    <a:pt x="7299" y="11157"/>
                  </a:cubicBezTo>
                  <a:cubicBezTo>
                    <a:pt x="7466" y="10133"/>
                    <a:pt x="8085" y="9216"/>
                    <a:pt x="8740" y="8370"/>
                  </a:cubicBezTo>
                  <a:cubicBezTo>
                    <a:pt x="10061" y="6668"/>
                    <a:pt x="11549" y="5084"/>
                    <a:pt x="13181" y="3656"/>
                  </a:cubicBezTo>
                  <a:lnTo>
                    <a:pt x="13181" y="3656"/>
                  </a:lnTo>
                  <a:cubicBezTo>
                    <a:pt x="12014" y="4037"/>
                    <a:pt x="11026" y="4918"/>
                    <a:pt x="10180" y="5858"/>
                  </a:cubicBezTo>
                  <a:cubicBezTo>
                    <a:pt x="9323" y="6799"/>
                    <a:pt x="8585" y="7847"/>
                    <a:pt x="7680" y="8740"/>
                  </a:cubicBezTo>
                  <a:cubicBezTo>
                    <a:pt x="9335" y="6739"/>
                    <a:pt x="10359" y="4239"/>
                    <a:pt x="12240" y="2453"/>
                  </a:cubicBezTo>
                  <a:lnTo>
                    <a:pt x="12240" y="2453"/>
                  </a:lnTo>
                  <a:cubicBezTo>
                    <a:pt x="11383" y="2917"/>
                    <a:pt x="10645" y="3560"/>
                    <a:pt x="10049" y="4334"/>
                  </a:cubicBezTo>
                  <a:cubicBezTo>
                    <a:pt x="10478" y="3251"/>
                    <a:pt x="10918" y="2179"/>
                    <a:pt x="11347" y="1108"/>
                  </a:cubicBezTo>
                  <a:lnTo>
                    <a:pt x="11347" y="1108"/>
                  </a:lnTo>
                  <a:cubicBezTo>
                    <a:pt x="10180" y="3191"/>
                    <a:pt x="9073" y="5299"/>
                    <a:pt x="8037" y="7442"/>
                  </a:cubicBezTo>
                  <a:cubicBezTo>
                    <a:pt x="8120" y="4989"/>
                    <a:pt x="8787" y="2584"/>
                    <a:pt x="9978" y="429"/>
                  </a:cubicBezTo>
                  <a:lnTo>
                    <a:pt x="9978" y="429"/>
                  </a:lnTo>
                  <a:cubicBezTo>
                    <a:pt x="9359" y="1155"/>
                    <a:pt x="8823" y="1941"/>
                    <a:pt x="8382" y="2798"/>
                  </a:cubicBezTo>
                  <a:lnTo>
                    <a:pt x="8430" y="0"/>
                  </a:lnTo>
                  <a:close/>
                </a:path>
              </a:pathLst>
            </a:custGeom>
            <a:solidFill>
              <a:srgbClr val="E7FFB1">
                <a:alpha val="5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731" name="Google Shape;731;p38"/>
          <p:cNvGrpSpPr/>
          <p:nvPr/>
        </p:nvGrpSpPr>
        <p:grpSpPr>
          <a:xfrm rot="1350626">
            <a:off x="8172386" y="712775"/>
            <a:ext cx="1609569" cy="574567"/>
            <a:chOff x="3571575" y="2543900"/>
            <a:chExt cx="820650" cy="292947"/>
          </a:xfrm>
        </p:grpSpPr>
        <p:sp>
          <p:nvSpPr>
            <p:cNvPr id="732" name="Google Shape;732;p38"/>
            <p:cNvSpPr/>
            <p:nvPr/>
          </p:nvSpPr>
          <p:spPr>
            <a:xfrm>
              <a:off x="3578400" y="2543900"/>
              <a:ext cx="805800" cy="291725"/>
            </a:xfrm>
            <a:custGeom>
              <a:avLst/>
              <a:gdLst/>
              <a:ahLst/>
              <a:cxnLst/>
              <a:rect l="l" t="t" r="r" b="b"/>
              <a:pathLst>
                <a:path w="32232" h="11669" extrusionOk="0">
                  <a:moveTo>
                    <a:pt x="27409" y="0"/>
                  </a:moveTo>
                  <a:cubicBezTo>
                    <a:pt x="27088" y="12"/>
                    <a:pt x="26754" y="36"/>
                    <a:pt x="26433" y="84"/>
                  </a:cubicBezTo>
                  <a:cubicBezTo>
                    <a:pt x="26195" y="96"/>
                    <a:pt x="25945" y="119"/>
                    <a:pt x="25707" y="143"/>
                  </a:cubicBezTo>
                  <a:cubicBezTo>
                    <a:pt x="21789" y="524"/>
                    <a:pt x="17944" y="1405"/>
                    <a:pt x="14122" y="2286"/>
                  </a:cubicBezTo>
                  <a:cubicBezTo>
                    <a:pt x="12836" y="2584"/>
                    <a:pt x="11538" y="2882"/>
                    <a:pt x="10252" y="3203"/>
                  </a:cubicBezTo>
                  <a:cubicBezTo>
                    <a:pt x="9859" y="3286"/>
                    <a:pt x="9478" y="3394"/>
                    <a:pt x="9097" y="3501"/>
                  </a:cubicBezTo>
                  <a:cubicBezTo>
                    <a:pt x="7657" y="3870"/>
                    <a:pt x="6228" y="4287"/>
                    <a:pt x="4823" y="4763"/>
                  </a:cubicBezTo>
                  <a:cubicBezTo>
                    <a:pt x="4573" y="4834"/>
                    <a:pt x="4335" y="4906"/>
                    <a:pt x="4097" y="4989"/>
                  </a:cubicBezTo>
                  <a:cubicBezTo>
                    <a:pt x="3228" y="5275"/>
                    <a:pt x="2311" y="5572"/>
                    <a:pt x="1513" y="6049"/>
                  </a:cubicBezTo>
                  <a:cubicBezTo>
                    <a:pt x="1192" y="6239"/>
                    <a:pt x="906" y="6477"/>
                    <a:pt x="656" y="6751"/>
                  </a:cubicBezTo>
                  <a:cubicBezTo>
                    <a:pt x="620" y="6775"/>
                    <a:pt x="596" y="6811"/>
                    <a:pt x="572" y="6834"/>
                  </a:cubicBezTo>
                  <a:cubicBezTo>
                    <a:pt x="572" y="6846"/>
                    <a:pt x="561" y="6846"/>
                    <a:pt x="561" y="6858"/>
                  </a:cubicBezTo>
                  <a:cubicBezTo>
                    <a:pt x="525" y="6906"/>
                    <a:pt x="489" y="6954"/>
                    <a:pt x="453" y="7001"/>
                  </a:cubicBezTo>
                  <a:lnTo>
                    <a:pt x="441" y="7013"/>
                  </a:lnTo>
                  <a:cubicBezTo>
                    <a:pt x="418" y="7049"/>
                    <a:pt x="394" y="7084"/>
                    <a:pt x="370" y="7120"/>
                  </a:cubicBezTo>
                  <a:cubicBezTo>
                    <a:pt x="203" y="7370"/>
                    <a:pt x="96" y="7668"/>
                    <a:pt x="49" y="7966"/>
                  </a:cubicBezTo>
                  <a:cubicBezTo>
                    <a:pt x="13" y="8132"/>
                    <a:pt x="1" y="8299"/>
                    <a:pt x="13" y="8466"/>
                  </a:cubicBezTo>
                  <a:cubicBezTo>
                    <a:pt x="25" y="8763"/>
                    <a:pt x="96" y="9049"/>
                    <a:pt x="215" y="9323"/>
                  </a:cubicBezTo>
                  <a:cubicBezTo>
                    <a:pt x="430" y="9811"/>
                    <a:pt x="775" y="10240"/>
                    <a:pt x="1227" y="10537"/>
                  </a:cubicBezTo>
                  <a:lnTo>
                    <a:pt x="1287" y="10573"/>
                  </a:lnTo>
                  <a:cubicBezTo>
                    <a:pt x="1906" y="11014"/>
                    <a:pt x="2620" y="11323"/>
                    <a:pt x="3359" y="11502"/>
                  </a:cubicBezTo>
                  <a:cubicBezTo>
                    <a:pt x="3854" y="11605"/>
                    <a:pt x="4357" y="11656"/>
                    <a:pt x="4862" y="11656"/>
                  </a:cubicBezTo>
                  <a:cubicBezTo>
                    <a:pt x="5000" y="11656"/>
                    <a:pt x="5138" y="11652"/>
                    <a:pt x="5275" y="11645"/>
                  </a:cubicBezTo>
                  <a:cubicBezTo>
                    <a:pt x="5549" y="11656"/>
                    <a:pt x="5811" y="11668"/>
                    <a:pt x="6085" y="11668"/>
                  </a:cubicBezTo>
                  <a:cubicBezTo>
                    <a:pt x="6502" y="11668"/>
                    <a:pt x="6930" y="11656"/>
                    <a:pt x="7359" y="11633"/>
                  </a:cubicBezTo>
                  <a:cubicBezTo>
                    <a:pt x="7585" y="11645"/>
                    <a:pt x="7811" y="11645"/>
                    <a:pt x="8038" y="11645"/>
                  </a:cubicBezTo>
                  <a:cubicBezTo>
                    <a:pt x="8514" y="11609"/>
                    <a:pt x="8978" y="11549"/>
                    <a:pt x="9443" y="11442"/>
                  </a:cubicBezTo>
                  <a:cubicBezTo>
                    <a:pt x="9788" y="11395"/>
                    <a:pt x="10133" y="11347"/>
                    <a:pt x="10490" y="11299"/>
                  </a:cubicBezTo>
                  <a:cubicBezTo>
                    <a:pt x="11586" y="11121"/>
                    <a:pt x="12669" y="10918"/>
                    <a:pt x="13765" y="10716"/>
                  </a:cubicBezTo>
                  <a:cubicBezTo>
                    <a:pt x="17277" y="10049"/>
                    <a:pt x="20813" y="9382"/>
                    <a:pt x="24302" y="8597"/>
                  </a:cubicBezTo>
                  <a:lnTo>
                    <a:pt x="24480" y="8561"/>
                  </a:lnTo>
                  <a:lnTo>
                    <a:pt x="24909" y="8454"/>
                  </a:lnTo>
                  <a:lnTo>
                    <a:pt x="24945" y="8442"/>
                  </a:lnTo>
                  <a:cubicBezTo>
                    <a:pt x="25349" y="8358"/>
                    <a:pt x="25754" y="8263"/>
                    <a:pt x="26171" y="8156"/>
                  </a:cubicBezTo>
                  <a:cubicBezTo>
                    <a:pt x="27707" y="7787"/>
                    <a:pt x="29290" y="7358"/>
                    <a:pt x="30517" y="6406"/>
                  </a:cubicBezTo>
                  <a:cubicBezTo>
                    <a:pt x="30695" y="6263"/>
                    <a:pt x="30874" y="6108"/>
                    <a:pt x="31029" y="5942"/>
                  </a:cubicBezTo>
                  <a:cubicBezTo>
                    <a:pt x="31088" y="5906"/>
                    <a:pt x="31136" y="5858"/>
                    <a:pt x="31195" y="5811"/>
                  </a:cubicBezTo>
                  <a:cubicBezTo>
                    <a:pt x="31517" y="5453"/>
                    <a:pt x="31767" y="5037"/>
                    <a:pt x="31922" y="4572"/>
                  </a:cubicBezTo>
                  <a:cubicBezTo>
                    <a:pt x="31934" y="4537"/>
                    <a:pt x="31945" y="4513"/>
                    <a:pt x="31957" y="4477"/>
                  </a:cubicBezTo>
                  <a:cubicBezTo>
                    <a:pt x="32219" y="3810"/>
                    <a:pt x="32231" y="3072"/>
                    <a:pt x="31993" y="2393"/>
                  </a:cubicBezTo>
                  <a:cubicBezTo>
                    <a:pt x="31791" y="1870"/>
                    <a:pt x="31445" y="1417"/>
                    <a:pt x="31017" y="1084"/>
                  </a:cubicBezTo>
                  <a:cubicBezTo>
                    <a:pt x="30338" y="536"/>
                    <a:pt x="29528" y="203"/>
                    <a:pt x="28671" y="119"/>
                  </a:cubicBezTo>
                  <a:cubicBezTo>
                    <a:pt x="28254" y="36"/>
                    <a:pt x="27838" y="0"/>
                    <a:pt x="27409" y="0"/>
                  </a:cubicBezTo>
                  <a:close/>
                </a:path>
              </a:pathLst>
            </a:custGeom>
            <a:solidFill>
              <a:schemeClr val="lt2"/>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3" name="Google Shape;733;p38"/>
            <p:cNvSpPr/>
            <p:nvPr/>
          </p:nvSpPr>
          <p:spPr>
            <a:xfrm>
              <a:off x="3571575" y="2545025"/>
              <a:ext cx="820650" cy="290875"/>
            </a:xfrm>
            <a:custGeom>
              <a:avLst/>
              <a:gdLst/>
              <a:ahLst/>
              <a:cxnLst/>
              <a:rect l="l" t="t" r="r" b="b"/>
              <a:pathLst>
                <a:path w="32826" h="11635" extrusionOk="0">
                  <a:moveTo>
                    <a:pt x="27675" y="1"/>
                  </a:moveTo>
                  <a:cubicBezTo>
                    <a:pt x="27113" y="1"/>
                    <a:pt x="26549" y="43"/>
                    <a:pt x="25991" y="98"/>
                  </a:cubicBezTo>
                  <a:cubicBezTo>
                    <a:pt x="22074" y="491"/>
                    <a:pt x="18240" y="1372"/>
                    <a:pt x="14407" y="2253"/>
                  </a:cubicBezTo>
                  <a:cubicBezTo>
                    <a:pt x="10513" y="3146"/>
                    <a:pt x="6584" y="4051"/>
                    <a:pt x="2881" y="5539"/>
                  </a:cubicBezTo>
                  <a:cubicBezTo>
                    <a:pt x="1988" y="5897"/>
                    <a:pt x="1060" y="6349"/>
                    <a:pt x="607" y="7170"/>
                  </a:cubicBezTo>
                  <a:cubicBezTo>
                    <a:pt x="0" y="8278"/>
                    <a:pt x="560" y="9706"/>
                    <a:pt x="1584" y="10480"/>
                  </a:cubicBezTo>
                  <a:cubicBezTo>
                    <a:pt x="2608" y="11266"/>
                    <a:pt x="3953" y="11516"/>
                    <a:pt x="5263" y="11600"/>
                  </a:cubicBezTo>
                  <a:cubicBezTo>
                    <a:pt x="5650" y="11623"/>
                    <a:pt x="6037" y="11634"/>
                    <a:pt x="6424" y="11634"/>
                  </a:cubicBezTo>
                  <a:cubicBezTo>
                    <a:pt x="8977" y="11634"/>
                    <a:pt x="11525" y="11158"/>
                    <a:pt x="14038" y="10683"/>
                  </a:cubicBezTo>
                  <a:cubicBezTo>
                    <a:pt x="18193" y="9897"/>
                    <a:pt x="22348" y="9123"/>
                    <a:pt x="26444" y="8123"/>
                  </a:cubicBezTo>
                  <a:cubicBezTo>
                    <a:pt x="27992" y="7754"/>
                    <a:pt x="29575" y="7337"/>
                    <a:pt x="30802" y="6373"/>
                  </a:cubicBezTo>
                  <a:cubicBezTo>
                    <a:pt x="32040" y="5408"/>
                    <a:pt x="32826" y="3777"/>
                    <a:pt x="32278" y="2348"/>
                  </a:cubicBezTo>
                  <a:cubicBezTo>
                    <a:pt x="31861" y="1277"/>
                    <a:pt x="30766" y="527"/>
                    <a:pt x="29599" y="217"/>
                  </a:cubicBezTo>
                  <a:cubicBezTo>
                    <a:pt x="28973" y="57"/>
                    <a:pt x="28326" y="1"/>
                    <a:pt x="27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4" name="Google Shape;734;p38"/>
            <p:cNvSpPr/>
            <p:nvPr/>
          </p:nvSpPr>
          <p:spPr>
            <a:xfrm>
              <a:off x="3582928" y="2569297"/>
              <a:ext cx="798325" cy="267550"/>
            </a:xfrm>
            <a:custGeom>
              <a:avLst/>
              <a:gdLst/>
              <a:ahLst/>
              <a:cxnLst/>
              <a:rect l="l" t="t" r="r" b="b"/>
              <a:pathLst>
                <a:path w="31933" h="10702" extrusionOk="0">
                  <a:moveTo>
                    <a:pt x="31601" y="675"/>
                  </a:moveTo>
                  <a:cubicBezTo>
                    <a:pt x="31604" y="678"/>
                    <a:pt x="31608" y="681"/>
                    <a:pt x="31611" y="683"/>
                  </a:cubicBezTo>
                  <a:cubicBezTo>
                    <a:pt x="31608" y="681"/>
                    <a:pt x="31605" y="678"/>
                    <a:pt x="31601" y="675"/>
                  </a:cubicBezTo>
                  <a:close/>
                  <a:moveTo>
                    <a:pt x="29587" y="6029"/>
                  </a:moveTo>
                  <a:lnTo>
                    <a:pt x="29587" y="6029"/>
                  </a:lnTo>
                  <a:cubicBezTo>
                    <a:pt x="29568" y="6035"/>
                    <a:pt x="29549" y="6041"/>
                    <a:pt x="29530" y="6047"/>
                  </a:cubicBezTo>
                  <a:lnTo>
                    <a:pt x="29530" y="6047"/>
                  </a:lnTo>
                  <a:cubicBezTo>
                    <a:pt x="29549" y="6041"/>
                    <a:pt x="29568" y="6035"/>
                    <a:pt x="29587" y="6029"/>
                  </a:cubicBezTo>
                  <a:close/>
                  <a:moveTo>
                    <a:pt x="28674" y="1"/>
                  </a:moveTo>
                  <a:cubicBezTo>
                    <a:pt x="27964" y="1"/>
                    <a:pt x="27250" y="65"/>
                    <a:pt x="26539" y="136"/>
                  </a:cubicBezTo>
                  <a:cubicBezTo>
                    <a:pt x="23051" y="481"/>
                    <a:pt x="19586" y="1017"/>
                    <a:pt x="16157" y="1779"/>
                  </a:cubicBezTo>
                  <a:cubicBezTo>
                    <a:pt x="12883" y="2517"/>
                    <a:pt x="9644" y="3458"/>
                    <a:pt x="6453" y="4517"/>
                  </a:cubicBezTo>
                  <a:cubicBezTo>
                    <a:pt x="5501" y="4839"/>
                    <a:pt x="4632" y="5244"/>
                    <a:pt x="3620" y="5375"/>
                  </a:cubicBezTo>
                  <a:cubicBezTo>
                    <a:pt x="3495" y="5398"/>
                    <a:pt x="3367" y="5410"/>
                    <a:pt x="3239" y="5410"/>
                  </a:cubicBezTo>
                  <a:cubicBezTo>
                    <a:pt x="3111" y="5410"/>
                    <a:pt x="2983" y="5398"/>
                    <a:pt x="2858" y="5375"/>
                  </a:cubicBezTo>
                  <a:cubicBezTo>
                    <a:pt x="2786" y="5363"/>
                    <a:pt x="2727" y="5339"/>
                    <a:pt x="2703" y="5279"/>
                  </a:cubicBezTo>
                  <a:cubicBezTo>
                    <a:pt x="2691" y="5232"/>
                    <a:pt x="2703" y="5184"/>
                    <a:pt x="2739" y="5148"/>
                  </a:cubicBezTo>
                  <a:cubicBezTo>
                    <a:pt x="2846" y="5029"/>
                    <a:pt x="2965" y="4946"/>
                    <a:pt x="3108" y="4898"/>
                  </a:cubicBezTo>
                  <a:cubicBezTo>
                    <a:pt x="5382" y="3946"/>
                    <a:pt x="7751" y="3208"/>
                    <a:pt x="10108" y="2469"/>
                  </a:cubicBezTo>
                  <a:lnTo>
                    <a:pt x="11537" y="2029"/>
                  </a:lnTo>
                  <a:lnTo>
                    <a:pt x="11537" y="2029"/>
                  </a:lnTo>
                  <a:cubicBezTo>
                    <a:pt x="9989" y="2291"/>
                    <a:pt x="8561" y="2731"/>
                    <a:pt x="7072" y="3184"/>
                  </a:cubicBezTo>
                  <a:cubicBezTo>
                    <a:pt x="6120" y="3458"/>
                    <a:pt x="5179" y="3731"/>
                    <a:pt x="4251" y="4041"/>
                  </a:cubicBezTo>
                  <a:cubicBezTo>
                    <a:pt x="3381" y="4327"/>
                    <a:pt x="2465" y="4613"/>
                    <a:pt x="1679" y="5089"/>
                  </a:cubicBezTo>
                  <a:cubicBezTo>
                    <a:pt x="691" y="5696"/>
                    <a:pt x="0" y="6601"/>
                    <a:pt x="202" y="7803"/>
                  </a:cubicBezTo>
                  <a:cubicBezTo>
                    <a:pt x="441" y="9292"/>
                    <a:pt x="2107" y="10220"/>
                    <a:pt x="3512" y="10554"/>
                  </a:cubicBezTo>
                  <a:cubicBezTo>
                    <a:pt x="4012" y="10670"/>
                    <a:pt x="4504" y="10701"/>
                    <a:pt x="4998" y="10701"/>
                  </a:cubicBezTo>
                  <a:cubicBezTo>
                    <a:pt x="5516" y="10701"/>
                    <a:pt x="6036" y="10667"/>
                    <a:pt x="6572" y="10661"/>
                  </a:cubicBezTo>
                  <a:cubicBezTo>
                    <a:pt x="6622" y="10660"/>
                    <a:pt x="6672" y="10659"/>
                    <a:pt x="6721" y="10659"/>
                  </a:cubicBezTo>
                  <a:cubicBezTo>
                    <a:pt x="7118" y="10659"/>
                    <a:pt x="7520" y="10690"/>
                    <a:pt x="7918" y="10690"/>
                  </a:cubicBezTo>
                  <a:cubicBezTo>
                    <a:pt x="8010" y="10690"/>
                    <a:pt x="8101" y="10689"/>
                    <a:pt x="8192" y="10685"/>
                  </a:cubicBezTo>
                  <a:cubicBezTo>
                    <a:pt x="8787" y="10673"/>
                    <a:pt x="9406" y="10518"/>
                    <a:pt x="10001" y="10411"/>
                  </a:cubicBezTo>
                  <a:cubicBezTo>
                    <a:pt x="13704" y="9816"/>
                    <a:pt x="17431" y="9042"/>
                    <a:pt x="21110" y="8303"/>
                  </a:cubicBezTo>
                  <a:cubicBezTo>
                    <a:pt x="22634" y="7994"/>
                    <a:pt x="24170" y="7756"/>
                    <a:pt x="25658" y="7351"/>
                  </a:cubicBezTo>
                  <a:cubicBezTo>
                    <a:pt x="26325" y="7172"/>
                    <a:pt x="26992" y="7041"/>
                    <a:pt x="27658" y="6839"/>
                  </a:cubicBezTo>
                  <a:cubicBezTo>
                    <a:pt x="28317" y="6642"/>
                    <a:pt x="28898" y="6255"/>
                    <a:pt x="29530" y="6047"/>
                  </a:cubicBezTo>
                  <a:lnTo>
                    <a:pt x="29530" y="6047"/>
                  </a:lnTo>
                  <a:cubicBezTo>
                    <a:pt x="26417" y="7037"/>
                    <a:pt x="23210" y="7688"/>
                    <a:pt x="20014" y="8327"/>
                  </a:cubicBezTo>
                  <a:cubicBezTo>
                    <a:pt x="17621" y="8815"/>
                    <a:pt x="15157" y="9446"/>
                    <a:pt x="12728" y="9673"/>
                  </a:cubicBezTo>
                  <a:cubicBezTo>
                    <a:pt x="11430" y="9792"/>
                    <a:pt x="10120" y="9899"/>
                    <a:pt x="8823" y="9970"/>
                  </a:cubicBezTo>
                  <a:cubicBezTo>
                    <a:pt x="7834" y="10018"/>
                    <a:pt x="6834" y="10066"/>
                    <a:pt x="5846" y="10066"/>
                  </a:cubicBezTo>
                  <a:cubicBezTo>
                    <a:pt x="5489" y="10066"/>
                    <a:pt x="5080" y="10106"/>
                    <a:pt x="4678" y="10106"/>
                  </a:cubicBezTo>
                  <a:cubicBezTo>
                    <a:pt x="4236" y="10106"/>
                    <a:pt x="3802" y="10057"/>
                    <a:pt x="3453" y="9851"/>
                  </a:cubicBezTo>
                  <a:cubicBezTo>
                    <a:pt x="3405" y="9827"/>
                    <a:pt x="3370" y="9780"/>
                    <a:pt x="3358" y="9732"/>
                  </a:cubicBezTo>
                  <a:cubicBezTo>
                    <a:pt x="3334" y="9637"/>
                    <a:pt x="3453" y="9565"/>
                    <a:pt x="3548" y="9542"/>
                  </a:cubicBezTo>
                  <a:cubicBezTo>
                    <a:pt x="3858" y="9478"/>
                    <a:pt x="4178" y="9446"/>
                    <a:pt x="4498" y="9446"/>
                  </a:cubicBezTo>
                  <a:cubicBezTo>
                    <a:pt x="4658" y="9446"/>
                    <a:pt x="4818" y="9454"/>
                    <a:pt x="4977" y="9470"/>
                  </a:cubicBezTo>
                  <a:cubicBezTo>
                    <a:pt x="5339" y="9491"/>
                    <a:pt x="5705" y="9500"/>
                    <a:pt x="6072" y="9500"/>
                  </a:cubicBezTo>
                  <a:cubicBezTo>
                    <a:pt x="8073" y="9500"/>
                    <a:pt x="10137" y="9229"/>
                    <a:pt x="12109" y="9018"/>
                  </a:cubicBezTo>
                  <a:cubicBezTo>
                    <a:pt x="14585" y="8744"/>
                    <a:pt x="17038" y="8375"/>
                    <a:pt x="19479" y="7899"/>
                  </a:cubicBezTo>
                  <a:cubicBezTo>
                    <a:pt x="21229" y="7553"/>
                    <a:pt x="22967" y="7149"/>
                    <a:pt x="24694" y="6708"/>
                  </a:cubicBezTo>
                  <a:cubicBezTo>
                    <a:pt x="25575" y="6470"/>
                    <a:pt x="26444" y="6232"/>
                    <a:pt x="27313" y="5982"/>
                  </a:cubicBezTo>
                  <a:cubicBezTo>
                    <a:pt x="28075" y="5756"/>
                    <a:pt x="28908" y="5613"/>
                    <a:pt x="29659" y="5315"/>
                  </a:cubicBezTo>
                  <a:cubicBezTo>
                    <a:pt x="30432" y="5005"/>
                    <a:pt x="31194" y="4541"/>
                    <a:pt x="31706" y="3862"/>
                  </a:cubicBezTo>
                  <a:cubicBezTo>
                    <a:pt x="31861" y="3708"/>
                    <a:pt x="31933" y="3493"/>
                    <a:pt x="31933" y="3291"/>
                  </a:cubicBezTo>
                  <a:cubicBezTo>
                    <a:pt x="31742" y="3291"/>
                    <a:pt x="31564" y="3350"/>
                    <a:pt x="31409" y="3470"/>
                  </a:cubicBezTo>
                  <a:lnTo>
                    <a:pt x="31218" y="3565"/>
                  </a:lnTo>
                  <a:cubicBezTo>
                    <a:pt x="29147" y="4696"/>
                    <a:pt x="26789" y="5410"/>
                    <a:pt x="24527" y="6065"/>
                  </a:cubicBezTo>
                  <a:cubicBezTo>
                    <a:pt x="22170" y="6732"/>
                    <a:pt x="19764" y="7279"/>
                    <a:pt x="17336" y="7696"/>
                  </a:cubicBezTo>
                  <a:cubicBezTo>
                    <a:pt x="16847" y="7780"/>
                    <a:pt x="16359" y="7863"/>
                    <a:pt x="15883" y="7922"/>
                  </a:cubicBezTo>
                  <a:cubicBezTo>
                    <a:pt x="13895" y="8232"/>
                    <a:pt x="11894" y="8458"/>
                    <a:pt x="9894" y="8577"/>
                  </a:cubicBezTo>
                  <a:cubicBezTo>
                    <a:pt x="8965" y="8637"/>
                    <a:pt x="8049" y="8768"/>
                    <a:pt x="7132" y="8780"/>
                  </a:cubicBezTo>
                  <a:cubicBezTo>
                    <a:pt x="6999" y="8781"/>
                    <a:pt x="6866" y="8782"/>
                    <a:pt x="6733" y="8782"/>
                  </a:cubicBezTo>
                  <a:cubicBezTo>
                    <a:pt x="5821" y="8782"/>
                    <a:pt x="4915" y="8747"/>
                    <a:pt x="4001" y="8684"/>
                  </a:cubicBezTo>
                  <a:cubicBezTo>
                    <a:pt x="3917" y="8673"/>
                    <a:pt x="3798" y="8637"/>
                    <a:pt x="3810" y="8542"/>
                  </a:cubicBezTo>
                  <a:cubicBezTo>
                    <a:pt x="4286" y="8446"/>
                    <a:pt x="4763" y="8411"/>
                    <a:pt x="5251" y="8411"/>
                  </a:cubicBezTo>
                  <a:cubicBezTo>
                    <a:pt x="7441" y="8315"/>
                    <a:pt x="9656" y="7994"/>
                    <a:pt x="11835" y="7720"/>
                  </a:cubicBezTo>
                  <a:cubicBezTo>
                    <a:pt x="14061" y="7434"/>
                    <a:pt x="16276" y="7089"/>
                    <a:pt x="18467" y="6637"/>
                  </a:cubicBezTo>
                  <a:cubicBezTo>
                    <a:pt x="20788" y="6172"/>
                    <a:pt x="23086" y="5589"/>
                    <a:pt x="25337" y="4874"/>
                  </a:cubicBezTo>
                  <a:cubicBezTo>
                    <a:pt x="25956" y="4684"/>
                    <a:pt x="26563" y="4493"/>
                    <a:pt x="27170" y="4279"/>
                  </a:cubicBezTo>
                  <a:cubicBezTo>
                    <a:pt x="27670" y="4124"/>
                    <a:pt x="28146" y="4053"/>
                    <a:pt x="28635" y="3874"/>
                  </a:cubicBezTo>
                  <a:cubicBezTo>
                    <a:pt x="29206" y="3660"/>
                    <a:pt x="29778" y="3422"/>
                    <a:pt x="30337" y="3160"/>
                  </a:cubicBezTo>
                  <a:cubicBezTo>
                    <a:pt x="30599" y="3029"/>
                    <a:pt x="30861" y="2910"/>
                    <a:pt x="31123" y="2779"/>
                  </a:cubicBezTo>
                  <a:cubicBezTo>
                    <a:pt x="31275" y="2697"/>
                    <a:pt x="31679" y="2398"/>
                    <a:pt x="31840" y="2398"/>
                  </a:cubicBezTo>
                  <a:cubicBezTo>
                    <a:pt x="31843" y="2398"/>
                    <a:pt x="31846" y="2398"/>
                    <a:pt x="31849" y="2398"/>
                  </a:cubicBezTo>
                  <a:cubicBezTo>
                    <a:pt x="31719" y="2385"/>
                    <a:pt x="31589" y="2379"/>
                    <a:pt x="31459" y="2379"/>
                  </a:cubicBezTo>
                  <a:cubicBezTo>
                    <a:pt x="30165" y="2379"/>
                    <a:pt x="28844" y="2977"/>
                    <a:pt x="27611" y="3291"/>
                  </a:cubicBezTo>
                  <a:cubicBezTo>
                    <a:pt x="26110" y="3672"/>
                    <a:pt x="24610" y="4136"/>
                    <a:pt x="23110" y="4541"/>
                  </a:cubicBezTo>
                  <a:cubicBezTo>
                    <a:pt x="20265" y="5303"/>
                    <a:pt x="17395" y="5922"/>
                    <a:pt x="14490" y="6410"/>
                  </a:cubicBezTo>
                  <a:cubicBezTo>
                    <a:pt x="12704" y="6696"/>
                    <a:pt x="10918" y="7006"/>
                    <a:pt x="9132" y="7268"/>
                  </a:cubicBezTo>
                  <a:cubicBezTo>
                    <a:pt x="7441" y="7530"/>
                    <a:pt x="5775" y="7803"/>
                    <a:pt x="4060" y="7899"/>
                  </a:cubicBezTo>
                  <a:cubicBezTo>
                    <a:pt x="4043" y="7901"/>
                    <a:pt x="4027" y="7903"/>
                    <a:pt x="4011" y="7903"/>
                  </a:cubicBezTo>
                  <a:cubicBezTo>
                    <a:pt x="3961" y="7903"/>
                    <a:pt x="3918" y="7887"/>
                    <a:pt x="3882" y="7851"/>
                  </a:cubicBezTo>
                  <a:cubicBezTo>
                    <a:pt x="3846" y="7791"/>
                    <a:pt x="3858" y="7708"/>
                    <a:pt x="3905" y="7672"/>
                  </a:cubicBezTo>
                  <a:cubicBezTo>
                    <a:pt x="3965" y="7625"/>
                    <a:pt x="4036" y="7601"/>
                    <a:pt x="4108" y="7589"/>
                  </a:cubicBezTo>
                  <a:cubicBezTo>
                    <a:pt x="6287" y="7125"/>
                    <a:pt x="8501" y="6815"/>
                    <a:pt x="10680" y="6363"/>
                  </a:cubicBezTo>
                  <a:cubicBezTo>
                    <a:pt x="12930" y="5898"/>
                    <a:pt x="15157" y="5375"/>
                    <a:pt x="17395" y="4839"/>
                  </a:cubicBezTo>
                  <a:cubicBezTo>
                    <a:pt x="19812" y="4267"/>
                    <a:pt x="22241" y="3684"/>
                    <a:pt x="24682" y="3160"/>
                  </a:cubicBezTo>
                  <a:cubicBezTo>
                    <a:pt x="25896" y="2898"/>
                    <a:pt x="27123" y="2648"/>
                    <a:pt x="28349" y="2422"/>
                  </a:cubicBezTo>
                  <a:cubicBezTo>
                    <a:pt x="29504" y="2219"/>
                    <a:pt x="30647" y="2065"/>
                    <a:pt x="31778" y="1684"/>
                  </a:cubicBezTo>
                  <a:cubicBezTo>
                    <a:pt x="31023" y="1566"/>
                    <a:pt x="30264" y="1508"/>
                    <a:pt x="29506" y="1508"/>
                  </a:cubicBezTo>
                  <a:cubicBezTo>
                    <a:pt x="29032" y="1508"/>
                    <a:pt x="28559" y="1531"/>
                    <a:pt x="28087" y="1576"/>
                  </a:cubicBezTo>
                  <a:cubicBezTo>
                    <a:pt x="26956" y="1660"/>
                    <a:pt x="25825" y="1719"/>
                    <a:pt x="24706" y="1850"/>
                  </a:cubicBezTo>
                  <a:cubicBezTo>
                    <a:pt x="22253" y="2148"/>
                    <a:pt x="19824" y="2612"/>
                    <a:pt x="17431" y="3208"/>
                  </a:cubicBezTo>
                  <a:cubicBezTo>
                    <a:pt x="15192" y="3743"/>
                    <a:pt x="13037" y="4470"/>
                    <a:pt x="10811" y="5089"/>
                  </a:cubicBezTo>
                  <a:cubicBezTo>
                    <a:pt x="8454" y="5744"/>
                    <a:pt x="6084" y="6375"/>
                    <a:pt x="3667" y="6744"/>
                  </a:cubicBezTo>
                  <a:cubicBezTo>
                    <a:pt x="3618" y="6753"/>
                    <a:pt x="3565" y="6762"/>
                    <a:pt x="3515" y="6762"/>
                  </a:cubicBezTo>
                  <a:cubicBezTo>
                    <a:pt x="3433" y="6762"/>
                    <a:pt x="3359" y="6737"/>
                    <a:pt x="3322" y="6648"/>
                  </a:cubicBezTo>
                  <a:cubicBezTo>
                    <a:pt x="3262" y="6506"/>
                    <a:pt x="3417" y="6375"/>
                    <a:pt x="3560" y="6303"/>
                  </a:cubicBezTo>
                  <a:cubicBezTo>
                    <a:pt x="5536" y="5339"/>
                    <a:pt x="7763" y="4791"/>
                    <a:pt x="9870" y="4196"/>
                  </a:cubicBezTo>
                  <a:cubicBezTo>
                    <a:pt x="11883" y="3636"/>
                    <a:pt x="13883" y="3112"/>
                    <a:pt x="15907" y="2624"/>
                  </a:cubicBezTo>
                  <a:cubicBezTo>
                    <a:pt x="17562" y="2219"/>
                    <a:pt x="19241" y="1910"/>
                    <a:pt x="20943" y="1695"/>
                  </a:cubicBezTo>
                  <a:cubicBezTo>
                    <a:pt x="22562" y="1493"/>
                    <a:pt x="24170" y="1184"/>
                    <a:pt x="25813" y="1005"/>
                  </a:cubicBezTo>
                  <a:cubicBezTo>
                    <a:pt x="26777" y="910"/>
                    <a:pt x="27742" y="826"/>
                    <a:pt x="28706" y="767"/>
                  </a:cubicBezTo>
                  <a:cubicBezTo>
                    <a:pt x="29194" y="743"/>
                    <a:pt x="29670" y="719"/>
                    <a:pt x="30159" y="707"/>
                  </a:cubicBezTo>
                  <a:cubicBezTo>
                    <a:pt x="30330" y="699"/>
                    <a:pt x="30872" y="618"/>
                    <a:pt x="31249" y="618"/>
                  </a:cubicBezTo>
                  <a:cubicBezTo>
                    <a:pt x="31411" y="618"/>
                    <a:pt x="31543" y="633"/>
                    <a:pt x="31601" y="675"/>
                  </a:cubicBezTo>
                  <a:lnTo>
                    <a:pt x="31601" y="675"/>
                  </a:lnTo>
                  <a:cubicBezTo>
                    <a:pt x="31270" y="406"/>
                    <a:pt x="30869" y="242"/>
                    <a:pt x="30456" y="171"/>
                  </a:cubicBezTo>
                  <a:cubicBezTo>
                    <a:pt x="29868" y="46"/>
                    <a:pt x="29272" y="1"/>
                    <a:pt x="286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5" name="Google Shape;735;p38"/>
            <p:cNvSpPr/>
            <p:nvPr/>
          </p:nvSpPr>
          <p:spPr>
            <a:xfrm>
              <a:off x="4185925" y="2544175"/>
              <a:ext cx="199150" cy="166425"/>
            </a:xfrm>
            <a:custGeom>
              <a:avLst/>
              <a:gdLst/>
              <a:ahLst/>
              <a:cxnLst/>
              <a:rect l="l" t="t" r="r" b="b"/>
              <a:pathLst>
                <a:path w="7966" h="6657" extrusionOk="0">
                  <a:moveTo>
                    <a:pt x="427" y="2011"/>
                  </a:moveTo>
                  <a:cubicBezTo>
                    <a:pt x="285" y="2034"/>
                    <a:pt x="143" y="2059"/>
                    <a:pt x="1" y="2085"/>
                  </a:cubicBezTo>
                  <a:cubicBezTo>
                    <a:pt x="143" y="2064"/>
                    <a:pt x="286" y="2039"/>
                    <a:pt x="427" y="2011"/>
                  </a:cubicBezTo>
                  <a:close/>
                  <a:moveTo>
                    <a:pt x="3226" y="0"/>
                  </a:moveTo>
                  <a:cubicBezTo>
                    <a:pt x="3195" y="0"/>
                    <a:pt x="3163" y="1"/>
                    <a:pt x="3132" y="1"/>
                  </a:cubicBezTo>
                  <a:cubicBezTo>
                    <a:pt x="2144" y="37"/>
                    <a:pt x="1156" y="192"/>
                    <a:pt x="203" y="466"/>
                  </a:cubicBezTo>
                  <a:cubicBezTo>
                    <a:pt x="488" y="457"/>
                    <a:pt x="774" y="453"/>
                    <a:pt x="1058" y="453"/>
                  </a:cubicBezTo>
                  <a:cubicBezTo>
                    <a:pt x="2365" y="453"/>
                    <a:pt x="3663" y="544"/>
                    <a:pt x="4954" y="739"/>
                  </a:cubicBezTo>
                  <a:cubicBezTo>
                    <a:pt x="3439" y="1055"/>
                    <a:pt x="1955" y="1710"/>
                    <a:pt x="427" y="2011"/>
                  </a:cubicBezTo>
                  <a:lnTo>
                    <a:pt x="427" y="2011"/>
                  </a:lnTo>
                  <a:cubicBezTo>
                    <a:pt x="1801" y="1783"/>
                    <a:pt x="3194" y="1653"/>
                    <a:pt x="4596" y="1620"/>
                  </a:cubicBezTo>
                  <a:cubicBezTo>
                    <a:pt x="4690" y="1618"/>
                    <a:pt x="4785" y="1616"/>
                    <a:pt x="4880" y="1616"/>
                  </a:cubicBezTo>
                  <a:cubicBezTo>
                    <a:pt x="5648" y="1616"/>
                    <a:pt x="6461" y="1721"/>
                    <a:pt x="7001" y="2240"/>
                  </a:cubicBezTo>
                  <a:cubicBezTo>
                    <a:pt x="5394" y="2478"/>
                    <a:pt x="3811" y="2823"/>
                    <a:pt x="2251" y="3240"/>
                  </a:cubicBezTo>
                  <a:cubicBezTo>
                    <a:pt x="2432" y="3361"/>
                    <a:pt x="2652" y="3395"/>
                    <a:pt x="2880" y="3395"/>
                  </a:cubicBezTo>
                  <a:cubicBezTo>
                    <a:pt x="3011" y="3395"/>
                    <a:pt x="3144" y="3384"/>
                    <a:pt x="3275" y="3371"/>
                  </a:cubicBezTo>
                  <a:lnTo>
                    <a:pt x="7525" y="2978"/>
                  </a:lnTo>
                  <a:lnTo>
                    <a:pt x="4430" y="3930"/>
                  </a:lnTo>
                  <a:cubicBezTo>
                    <a:pt x="3930" y="4073"/>
                    <a:pt x="3418" y="4240"/>
                    <a:pt x="3013" y="4561"/>
                  </a:cubicBezTo>
                  <a:cubicBezTo>
                    <a:pt x="4418" y="4549"/>
                    <a:pt x="5823" y="4347"/>
                    <a:pt x="7168" y="3942"/>
                  </a:cubicBezTo>
                  <a:lnTo>
                    <a:pt x="7168" y="3942"/>
                  </a:lnTo>
                  <a:cubicBezTo>
                    <a:pt x="5966" y="5061"/>
                    <a:pt x="4180" y="5371"/>
                    <a:pt x="2715" y="6169"/>
                  </a:cubicBezTo>
                  <a:cubicBezTo>
                    <a:pt x="2955" y="6209"/>
                    <a:pt x="3195" y="6227"/>
                    <a:pt x="3435" y="6227"/>
                  </a:cubicBezTo>
                  <a:cubicBezTo>
                    <a:pt x="4554" y="6227"/>
                    <a:pt x="5669" y="5834"/>
                    <a:pt x="6728" y="5442"/>
                  </a:cubicBezTo>
                  <a:lnTo>
                    <a:pt x="6728" y="5442"/>
                  </a:lnTo>
                  <a:lnTo>
                    <a:pt x="5619" y="6633"/>
                  </a:lnTo>
                  <a:lnTo>
                    <a:pt x="5619" y="6633"/>
                  </a:lnTo>
                  <a:cubicBezTo>
                    <a:pt x="5946" y="6293"/>
                    <a:pt x="6546" y="6149"/>
                    <a:pt x="6906" y="5800"/>
                  </a:cubicBezTo>
                  <a:cubicBezTo>
                    <a:pt x="7240" y="5490"/>
                    <a:pt x="7478" y="4990"/>
                    <a:pt x="7633" y="4573"/>
                  </a:cubicBezTo>
                  <a:cubicBezTo>
                    <a:pt x="7966" y="3656"/>
                    <a:pt x="7942" y="2609"/>
                    <a:pt x="7347" y="1811"/>
                  </a:cubicBezTo>
                  <a:cubicBezTo>
                    <a:pt x="6437" y="574"/>
                    <a:pt x="4772" y="0"/>
                    <a:pt x="3226" y="0"/>
                  </a:cubicBezTo>
                  <a:close/>
                  <a:moveTo>
                    <a:pt x="5619" y="6633"/>
                  </a:moveTo>
                  <a:cubicBezTo>
                    <a:pt x="5611" y="6641"/>
                    <a:pt x="5604" y="6649"/>
                    <a:pt x="5597" y="6657"/>
                  </a:cubicBezTo>
                  <a:lnTo>
                    <a:pt x="5619" y="6633"/>
                  </a:ln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6" name="Google Shape;736;p38"/>
            <p:cNvSpPr/>
            <p:nvPr/>
          </p:nvSpPr>
          <p:spPr>
            <a:xfrm>
              <a:off x="3592025" y="2738900"/>
              <a:ext cx="41475" cy="53225"/>
            </a:xfrm>
            <a:custGeom>
              <a:avLst/>
              <a:gdLst/>
              <a:ahLst/>
              <a:cxnLst/>
              <a:rect l="l" t="t" r="r" b="b"/>
              <a:pathLst>
                <a:path w="1659" h="2129" extrusionOk="0">
                  <a:moveTo>
                    <a:pt x="671" y="1"/>
                  </a:moveTo>
                  <a:cubicBezTo>
                    <a:pt x="60" y="1"/>
                    <a:pt x="1" y="2129"/>
                    <a:pt x="940" y="2129"/>
                  </a:cubicBezTo>
                  <a:cubicBezTo>
                    <a:pt x="1018" y="2129"/>
                    <a:pt x="1103" y="2114"/>
                    <a:pt x="1194" y="2082"/>
                  </a:cubicBezTo>
                  <a:cubicBezTo>
                    <a:pt x="1480" y="1963"/>
                    <a:pt x="1659" y="1654"/>
                    <a:pt x="1611" y="1344"/>
                  </a:cubicBezTo>
                  <a:cubicBezTo>
                    <a:pt x="1551" y="1035"/>
                    <a:pt x="1432" y="749"/>
                    <a:pt x="1254" y="511"/>
                  </a:cubicBezTo>
                  <a:cubicBezTo>
                    <a:pt x="1027" y="146"/>
                    <a:pt x="830" y="1"/>
                    <a:pt x="6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7" name="Google Shape;737;p38"/>
            <p:cNvSpPr/>
            <p:nvPr/>
          </p:nvSpPr>
          <p:spPr>
            <a:xfrm>
              <a:off x="3578400" y="2546275"/>
              <a:ext cx="813825" cy="289625"/>
            </a:xfrm>
            <a:custGeom>
              <a:avLst/>
              <a:gdLst/>
              <a:ahLst/>
              <a:cxnLst/>
              <a:rect l="l" t="t" r="r" b="b"/>
              <a:pathLst>
                <a:path w="32553" h="11585" extrusionOk="0">
                  <a:moveTo>
                    <a:pt x="28397" y="1"/>
                  </a:moveTo>
                  <a:lnTo>
                    <a:pt x="28397" y="1"/>
                  </a:lnTo>
                  <a:cubicBezTo>
                    <a:pt x="28826" y="227"/>
                    <a:pt x="29267" y="465"/>
                    <a:pt x="29612" y="810"/>
                  </a:cubicBezTo>
                  <a:cubicBezTo>
                    <a:pt x="29945" y="1167"/>
                    <a:pt x="30183" y="1656"/>
                    <a:pt x="30088" y="2132"/>
                  </a:cubicBezTo>
                  <a:cubicBezTo>
                    <a:pt x="30029" y="2525"/>
                    <a:pt x="29767" y="2834"/>
                    <a:pt x="29493" y="3120"/>
                  </a:cubicBezTo>
                  <a:cubicBezTo>
                    <a:pt x="28897" y="3763"/>
                    <a:pt x="28147" y="4239"/>
                    <a:pt x="27314" y="4513"/>
                  </a:cubicBezTo>
                  <a:cubicBezTo>
                    <a:pt x="22980" y="5989"/>
                    <a:pt x="18575" y="6823"/>
                    <a:pt x="14086" y="7656"/>
                  </a:cubicBezTo>
                  <a:cubicBezTo>
                    <a:pt x="10776" y="8275"/>
                    <a:pt x="7430" y="8775"/>
                    <a:pt x="4061" y="8978"/>
                  </a:cubicBezTo>
                  <a:cubicBezTo>
                    <a:pt x="3977" y="8989"/>
                    <a:pt x="3893" y="8995"/>
                    <a:pt x="3809" y="8995"/>
                  </a:cubicBezTo>
                  <a:cubicBezTo>
                    <a:pt x="3632" y="8995"/>
                    <a:pt x="3457" y="8971"/>
                    <a:pt x="3287" y="8930"/>
                  </a:cubicBezTo>
                  <a:cubicBezTo>
                    <a:pt x="3180" y="8894"/>
                    <a:pt x="3085" y="8847"/>
                    <a:pt x="3001" y="8775"/>
                  </a:cubicBezTo>
                  <a:cubicBezTo>
                    <a:pt x="2704" y="8537"/>
                    <a:pt x="2549" y="8061"/>
                    <a:pt x="2168" y="8061"/>
                  </a:cubicBezTo>
                  <a:cubicBezTo>
                    <a:pt x="2085" y="8383"/>
                    <a:pt x="1989" y="8740"/>
                    <a:pt x="1727" y="8954"/>
                  </a:cubicBezTo>
                  <a:cubicBezTo>
                    <a:pt x="1579" y="9077"/>
                    <a:pt x="1442" y="9131"/>
                    <a:pt x="1319" y="9131"/>
                  </a:cubicBezTo>
                  <a:cubicBezTo>
                    <a:pt x="631" y="9131"/>
                    <a:pt x="336" y="7474"/>
                    <a:pt x="477" y="6990"/>
                  </a:cubicBezTo>
                  <a:lnTo>
                    <a:pt x="477" y="6990"/>
                  </a:lnTo>
                  <a:cubicBezTo>
                    <a:pt x="382" y="7299"/>
                    <a:pt x="120" y="7537"/>
                    <a:pt x="60" y="7882"/>
                  </a:cubicBezTo>
                  <a:cubicBezTo>
                    <a:pt x="1" y="8240"/>
                    <a:pt x="25" y="8597"/>
                    <a:pt x="132" y="8942"/>
                  </a:cubicBezTo>
                  <a:cubicBezTo>
                    <a:pt x="299" y="9561"/>
                    <a:pt x="692" y="10097"/>
                    <a:pt x="1239" y="10454"/>
                  </a:cubicBezTo>
                  <a:cubicBezTo>
                    <a:pt x="2311" y="11192"/>
                    <a:pt x="3704" y="11466"/>
                    <a:pt x="4990" y="11550"/>
                  </a:cubicBezTo>
                  <a:cubicBezTo>
                    <a:pt x="5377" y="11573"/>
                    <a:pt x="5764" y="11584"/>
                    <a:pt x="6151" y="11584"/>
                  </a:cubicBezTo>
                  <a:cubicBezTo>
                    <a:pt x="8704" y="11584"/>
                    <a:pt x="11252" y="11108"/>
                    <a:pt x="13765" y="10633"/>
                  </a:cubicBezTo>
                  <a:cubicBezTo>
                    <a:pt x="17920" y="9847"/>
                    <a:pt x="22075" y="9073"/>
                    <a:pt x="26171" y="8073"/>
                  </a:cubicBezTo>
                  <a:cubicBezTo>
                    <a:pt x="27719" y="7704"/>
                    <a:pt x="29302" y="7287"/>
                    <a:pt x="30529" y="6323"/>
                  </a:cubicBezTo>
                  <a:cubicBezTo>
                    <a:pt x="31767" y="5358"/>
                    <a:pt x="32553" y="3727"/>
                    <a:pt x="32005" y="2298"/>
                  </a:cubicBezTo>
                  <a:cubicBezTo>
                    <a:pt x="31803" y="1786"/>
                    <a:pt x="31457" y="1334"/>
                    <a:pt x="31029" y="989"/>
                  </a:cubicBezTo>
                  <a:cubicBezTo>
                    <a:pt x="30279" y="393"/>
                    <a:pt x="29350" y="48"/>
                    <a:pt x="28397" y="1"/>
                  </a:cubicBezTo>
                  <a:close/>
                </a:path>
              </a:pathLst>
            </a:custGeom>
            <a:solidFill>
              <a:srgbClr val="1C6037">
                <a:alpha val="3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753" name="Google Shape;753;p38"/>
          <p:cNvGrpSpPr/>
          <p:nvPr/>
        </p:nvGrpSpPr>
        <p:grpSpPr>
          <a:xfrm>
            <a:off x="2956694" y="3966711"/>
            <a:ext cx="1415402" cy="1401556"/>
            <a:chOff x="4549665" y="-278966"/>
            <a:chExt cx="1366482" cy="1353115"/>
          </a:xfrm>
        </p:grpSpPr>
        <p:sp>
          <p:nvSpPr>
            <p:cNvPr id="754" name="Google Shape;754;p38"/>
            <p:cNvSpPr/>
            <p:nvPr/>
          </p:nvSpPr>
          <p:spPr>
            <a:xfrm rot="-2825215">
              <a:off x="4796415" y="-123931"/>
              <a:ext cx="877840" cy="1043043"/>
            </a:xfrm>
            <a:custGeom>
              <a:avLst/>
              <a:gdLst/>
              <a:ahLst/>
              <a:cxnLst/>
              <a:rect l="l" t="t" r="r" b="b"/>
              <a:pathLst>
                <a:path w="35113" h="41721" extrusionOk="0">
                  <a:moveTo>
                    <a:pt x="4111" y="0"/>
                  </a:moveTo>
                  <a:cubicBezTo>
                    <a:pt x="4078" y="0"/>
                    <a:pt x="4046" y="2"/>
                    <a:pt x="4013" y="6"/>
                  </a:cubicBezTo>
                  <a:cubicBezTo>
                    <a:pt x="3061" y="30"/>
                    <a:pt x="2108" y="90"/>
                    <a:pt x="1156" y="185"/>
                  </a:cubicBezTo>
                  <a:cubicBezTo>
                    <a:pt x="1096" y="173"/>
                    <a:pt x="1037" y="173"/>
                    <a:pt x="977" y="161"/>
                  </a:cubicBezTo>
                  <a:lnTo>
                    <a:pt x="977" y="161"/>
                  </a:lnTo>
                  <a:cubicBezTo>
                    <a:pt x="1001" y="173"/>
                    <a:pt x="1025" y="185"/>
                    <a:pt x="1037" y="197"/>
                  </a:cubicBezTo>
                  <a:lnTo>
                    <a:pt x="1060" y="197"/>
                  </a:lnTo>
                  <a:lnTo>
                    <a:pt x="1179" y="256"/>
                  </a:lnTo>
                  <a:cubicBezTo>
                    <a:pt x="2584" y="1078"/>
                    <a:pt x="3168" y="2757"/>
                    <a:pt x="3644" y="4281"/>
                  </a:cubicBezTo>
                  <a:cubicBezTo>
                    <a:pt x="3680" y="4424"/>
                    <a:pt x="3727" y="4578"/>
                    <a:pt x="3775" y="4721"/>
                  </a:cubicBezTo>
                  <a:cubicBezTo>
                    <a:pt x="3787" y="4757"/>
                    <a:pt x="3787" y="4781"/>
                    <a:pt x="3799" y="4805"/>
                  </a:cubicBezTo>
                  <a:cubicBezTo>
                    <a:pt x="3882" y="5102"/>
                    <a:pt x="3942" y="5400"/>
                    <a:pt x="3989" y="5697"/>
                  </a:cubicBezTo>
                  <a:lnTo>
                    <a:pt x="4001" y="5769"/>
                  </a:lnTo>
                  <a:lnTo>
                    <a:pt x="4001" y="5805"/>
                  </a:lnTo>
                  <a:cubicBezTo>
                    <a:pt x="4073" y="6245"/>
                    <a:pt x="4037" y="6698"/>
                    <a:pt x="3906" y="7126"/>
                  </a:cubicBezTo>
                  <a:cubicBezTo>
                    <a:pt x="3835" y="7269"/>
                    <a:pt x="3763" y="7424"/>
                    <a:pt x="3704" y="7579"/>
                  </a:cubicBezTo>
                  <a:cubicBezTo>
                    <a:pt x="3763" y="7448"/>
                    <a:pt x="3823" y="7329"/>
                    <a:pt x="3882" y="7210"/>
                  </a:cubicBezTo>
                  <a:lnTo>
                    <a:pt x="3882" y="7210"/>
                  </a:lnTo>
                  <a:cubicBezTo>
                    <a:pt x="3692" y="7793"/>
                    <a:pt x="3430" y="8353"/>
                    <a:pt x="3108" y="8876"/>
                  </a:cubicBezTo>
                  <a:cubicBezTo>
                    <a:pt x="2953" y="9174"/>
                    <a:pt x="2799" y="9436"/>
                    <a:pt x="2656" y="9686"/>
                  </a:cubicBezTo>
                  <a:cubicBezTo>
                    <a:pt x="2072" y="10722"/>
                    <a:pt x="1584" y="11793"/>
                    <a:pt x="1191" y="12901"/>
                  </a:cubicBezTo>
                  <a:cubicBezTo>
                    <a:pt x="429" y="15032"/>
                    <a:pt x="1" y="17330"/>
                    <a:pt x="227" y="19592"/>
                  </a:cubicBezTo>
                  <a:cubicBezTo>
                    <a:pt x="763" y="25271"/>
                    <a:pt x="4382" y="30665"/>
                    <a:pt x="8490" y="34630"/>
                  </a:cubicBezTo>
                  <a:cubicBezTo>
                    <a:pt x="12014" y="38023"/>
                    <a:pt x="16527" y="40666"/>
                    <a:pt x="21384" y="41404"/>
                  </a:cubicBezTo>
                  <a:cubicBezTo>
                    <a:pt x="22281" y="41548"/>
                    <a:pt x="23189" y="41620"/>
                    <a:pt x="24098" y="41620"/>
                  </a:cubicBezTo>
                  <a:cubicBezTo>
                    <a:pt x="24842" y="41620"/>
                    <a:pt x="25586" y="41572"/>
                    <a:pt x="26325" y="41476"/>
                  </a:cubicBezTo>
                  <a:cubicBezTo>
                    <a:pt x="26379" y="41470"/>
                    <a:pt x="26436" y="41467"/>
                    <a:pt x="26492" y="41467"/>
                  </a:cubicBezTo>
                  <a:cubicBezTo>
                    <a:pt x="26549" y="41467"/>
                    <a:pt x="26605" y="41470"/>
                    <a:pt x="26659" y="41476"/>
                  </a:cubicBezTo>
                  <a:cubicBezTo>
                    <a:pt x="26668" y="41475"/>
                    <a:pt x="26677" y="41475"/>
                    <a:pt x="26687" y="41475"/>
                  </a:cubicBezTo>
                  <a:cubicBezTo>
                    <a:pt x="26841" y="41475"/>
                    <a:pt x="26972" y="41568"/>
                    <a:pt x="27040" y="41714"/>
                  </a:cubicBezTo>
                  <a:lnTo>
                    <a:pt x="27064" y="41702"/>
                  </a:lnTo>
                  <a:lnTo>
                    <a:pt x="27064" y="41714"/>
                  </a:lnTo>
                  <a:cubicBezTo>
                    <a:pt x="27065" y="41718"/>
                    <a:pt x="27070" y="41720"/>
                    <a:pt x="27078" y="41720"/>
                  </a:cubicBezTo>
                  <a:cubicBezTo>
                    <a:pt x="27136" y="41720"/>
                    <a:pt x="27364" y="41609"/>
                    <a:pt x="27647" y="41452"/>
                  </a:cubicBezTo>
                  <a:cubicBezTo>
                    <a:pt x="28064" y="41273"/>
                    <a:pt x="28457" y="41035"/>
                    <a:pt x="28826" y="40749"/>
                  </a:cubicBezTo>
                  <a:cubicBezTo>
                    <a:pt x="28921" y="40690"/>
                    <a:pt x="28981" y="40642"/>
                    <a:pt x="29004" y="40630"/>
                  </a:cubicBezTo>
                  <a:cubicBezTo>
                    <a:pt x="29326" y="40356"/>
                    <a:pt x="29564" y="39999"/>
                    <a:pt x="29695" y="39606"/>
                  </a:cubicBezTo>
                  <a:cubicBezTo>
                    <a:pt x="29778" y="39404"/>
                    <a:pt x="29826" y="39213"/>
                    <a:pt x="29873" y="39011"/>
                  </a:cubicBezTo>
                  <a:cubicBezTo>
                    <a:pt x="29897" y="38904"/>
                    <a:pt x="29921" y="38785"/>
                    <a:pt x="29957" y="38678"/>
                  </a:cubicBezTo>
                  <a:lnTo>
                    <a:pt x="29921" y="38666"/>
                  </a:lnTo>
                  <a:cubicBezTo>
                    <a:pt x="29921" y="38666"/>
                    <a:pt x="29921" y="38654"/>
                    <a:pt x="29921" y="38642"/>
                  </a:cubicBezTo>
                  <a:lnTo>
                    <a:pt x="29897" y="38630"/>
                  </a:lnTo>
                  <a:lnTo>
                    <a:pt x="29897" y="38618"/>
                  </a:lnTo>
                  <a:lnTo>
                    <a:pt x="29873" y="38618"/>
                  </a:lnTo>
                  <a:cubicBezTo>
                    <a:pt x="28921" y="38023"/>
                    <a:pt x="27980" y="37416"/>
                    <a:pt x="27052" y="36797"/>
                  </a:cubicBezTo>
                  <a:lnTo>
                    <a:pt x="27028" y="36785"/>
                  </a:lnTo>
                  <a:cubicBezTo>
                    <a:pt x="25956" y="36070"/>
                    <a:pt x="24897" y="35332"/>
                    <a:pt x="23837" y="34582"/>
                  </a:cubicBezTo>
                  <a:cubicBezTo>
                    <a:pt x="23516" y="34344"/>
                    <a:pt x="23194" y="34094"/>
                    <a:pt x="22885" y="33844"/>
                  </a:cubicBezTo>
                  <a:cubicBezTo>
                    <a:pt x="22015" y="33177"/>
                    <a:pt x="21182" y="32486"/>
                    <a:pt x="20348" y="31772"/>
                  </a:cubicBezTo>
                  <a:lnTo>
                    <a:pt x="20348" y="31772"/>
                  </a:lnTo>
                  <a:cubicBezTo>
                    <a:pt x="20587" y="31915"/>
                    <a:pt x="20825" y="32034"/>
                    <a:pt x="21063" y="32165"/>
                  </a:cubicBezTo>
                  <a:lnTo>
                    <a:pt x="21122" y="32189"/>
                  </a:lnTo>
                  <a:cubicBezTo>
                    <a:pt x="22194" y="32713"/>
                    <a:pt x="23301" y="33129"/>
                    <a:pt x="24456" y="33415"/>
                  </a:cubicBezTo>
                  <a:cubicBezTo>
                    <a:pt x="24706" y="33487"/>
                    <a:pt x="24968" y="33546"/>
                    <a:pt x="25218" y="33606"/>
                  </a:cubicBezTo>
                  <a:cubicBezTo>
                    <a:pt x="25409" y="33653"/>
                    <a:pt x="25599" y="33689"/>
                    <a:pt x="25778" y="33725"/>
                  </a:cubicBezTo>
                  <a:lnTo>
                    <a:pt x="25825" y="33725"/>
                  </a:lnTo>
                  <a:cubicBezTo>
                    <a:pt x="26755" y="33891"/>
                    <a:pt x="27696" y="33976"/>
                    <a:pt x="28636" y="33976"/>
                  </a:cubicBezTo>
                  <a:cubicBezTo>
                    <a:pt x="29045" y="33976"/>
                    <a:pt x="29454" y="33960"/>
                    <a:pt x="29862" y="33927"/>
                  </a:cubicBezTo>
                  <a:lnTo>
                    <a:pt x="29933" y="33927"/>
                  </a:lnTo>
                  <a:cubicBezTo>
                    <a:pt x="30862" y="33868"/>
                    <a:pt x="33219" y="33927"/>
                    <a:pt x="33922" y="33201"/>
                  </a:cubicBezTo>
                  <a:cubicBezTo>
                    <a:pt x="33934" y="33189"/>
                    <a:pt x="33934" y="33177"/>
                    <a:pt x="33945" y="33165"/>
                  </a:cubicBezTo>
                  <a:cubicBezTo>
                    <a:pt x="34624" y="32606"/>
                    <a:pt x="34862" y="31558"/>
                    <a:pt x="34957" y="30760"/>
                  </a:cubicBezTo>
                  <a:cubicBezTo>
                    <a:pt x="35112" y="29593"/>
                    <a:pt x="34207" y="29296"/>
                    <a:pt x="33326" y="28819"/>
                  </a:cubicBezTo>
                  <a:cubicBezTo>
                    <a:pt x="31278" y="27760"/>
                    <a:pt x="29100" y="27331"/>
                    <a:pt x="26921" y="26641"/>
                  </a:cubicBezTo>
                  <a:cubicBezTo>
                    <a:pt x="25051" y="26033"/>
                    <a:pt x="23242" y="25236"/>
                    <a:pt x="21527" y="24283"/>
                  </a:cubicBezTo>
                  <a:cubicBezTo>
                    <a:pt x="18098" y="22366"/>
                    <a:pt x="15062" y="19830"/>
                    <a:pt x="12586" y="16782"/>
                  </a:cubicBezTo>
                  <a:cubicBezTo>
                    <a:pt x="11300" y="15199"/>
                    <a:pt x="10264" y="13448"/>
                    <a:pt x="9323" y="11651"/>
                  </a:cubicBezTo>
                  <a:cubicBezTo>
                    <a:pt x="8895" y="10805"/>
                    <a:pt x="8526" y="9948"/>
                    <a:pt x="8097" y="9103"/>
                  </a:cubicBezTo>
                  <a:lnTo>
                    <a:pt x="8073" y="9043"/>
                  </a:lnTo>
                  <a:lnTo>
                    <a:pt x="8037" y="8984"/>
                  </a:lnTo>
                  <a:lnTo>
                    <a:pt x="8014" y="8924"/>
                  </a:lnTo>
                  <a:lnTo>
                    <a:pt x="7859" y="8626"/>
                  </a:lnTo>
                  <a:cubicBezTo>
                    <a:pt x="7585" y="8055"/>
                    <a:pt x="7264" y="7507"/>
                    <a:pt x="6894" y="7007"/>
                  </a:cubicBezTo>
                  <a:cubicBezTo>
                    <a:pt x="6799" y="6888"/>
                    <a:pt x="6716" y="6769"/>
                    <a:pt x="6621" y="6650"/>
                  </a:cubicBezTo>
                  <a:cubicBezTo>
                    <a:pt x="6525" y="6364"/>
                    <a:pt x="6394" y="6090"/>
                    <a:pt x="6251" y="5840"/>
                  </a:cubicBezTo>
                  <a:cubicBezTo>
                    <a:pt x="6192" y="5578"/>
                    <a:pt x="6144" y="5316"/>
                    <a:pt x="6109" y="5043"/>
                  </a:cubicBezTo>
                  <a:cubicBezTo>
                    <a:pt x="6061" y="4733"/>
                    <a:pt x="6013" y="4424"/>
                    <a:pt x="5954" y="4114"/>
                  </a:cubicBezTo>
                  <a:cubicBezTo>
                    <a:pt x="5942" y="4054"/>
                    <a:pt x="5930" y="3995"/>
                    <a:pt x="5918" y="3935"/>
                  </a:cubicBezTo>
                  <a:cubicBezTo>
                    <a:pt x="5668" y="2745"/>
                    <a:pt x="5311" y="1578"/>
                    <a:pt x="4835" y="459"/>
                  </a:cubicBezTo>
                  <a:cubicBezTo>
                    <a:pt x="4799" y="352"/>
                    <a:pt x="4727" y="244"/>
                    <a:pt x="4644" y="173"/>
                  </a:cubicBezTo>
                  <a:cubicBezTo>
                    <a:pt x="4608" y="149"/>
                    <a:pt x="4585" y="137"/>
                    <a:pt x="4549" y="125"/>
                  </a:cubicBezTo>
                  <a:cubicBezTo>
                    <a:pt x="4421" y="46"/>
                    <a:pt x="4268" y="0"/>
                    <a:pt x="4111" y="0"/>
                  </a:cubicBezTo>
                  <a:close/>
                </a:path>
              </a:pathLst>
            </a:custGeom>
            <a:solidFill>
              <a:schemeClr val="lt2"/>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5" name="Google Shape;755;p38"/>
            <p:cNvSpPr/>
            <p:nvPr/>
          </p:nvSpPr>
          <p:spPr>
            <a:xfrm rot="-2825215">
              <a:off x="4790780" y="-122813"/>
              <a:ext cx="877540" cy="1040793"/>
            </a:xfrm>
            <a:custGeom>
              <a:avLst/>
              <a:gdLst/>
              <a:ahLst/>
              <a:cxnLst/>
              <a:rect l="l" t="t" r="r" b="b"/>
              <a:pathLst>
                <a:path w="35101" h="41631" extrusionOk="0">
                  <a:moveTo>
                    <a:pt x="3464" y="1"/>
                  </a:moveTo>
                  <a:cubicBezTo>
                    <a:pt x="2675" y="1"/>
                    <a:pt x="1885" y="54"/>
                    <a:pt x="1108" y="161"/>
                  </a:cubicBezTo>
                  <a:cubicBezTo>
                    <a:pt x="2560" y="959"/>
                    <a:pt x="3156" y="2662"/>
                    <a:pt x="3632" y="4221"/>
                  </a:cubicBezTo>
                  <a:cubicBezTo>
                    <a:pt x="3870" y="5019"/>
                    <a:pt x="4120" y="5841"/>
                    <a:pt x="3989" y="6650"/>
                  </a:cubicBezTo>
                  <a:cubicBezTo>
                    <a:pt x="3882" y="7400"/>
                    <a:pt x="3501" y="8139"/>
                    <a:pt x="3096" y="8829"/>
                  </a:cubicBezTo>
                  <a:cubicBezTo>
                    <a:pt x="2941" y="9091"/>
                    <a:pt x="2787" y="9353"/>
                    <a:pt x="2644" y="9615"/>
                  </a:cubicBezTo>
                  <a:cubicBezTo>
                    <a:pt x="2072" y="10639"/>
                    <a:pt x="1584" y="11710"/>
                    <a:pt x="1191" y="12818"/>
                  </a:cubicBezTo>
                  <a:cubicBezTo>
                    <a:pt x="417" y="14961"/>
                    <a:pt x="1" y="17247"/>
                    <a:pt x="215" y="19521"/>
                  </a:cubicBezTo>
                  <a:cubicBezTo>
                    <a:pt x="763" y="25212"/>
                    <a:pt x="4370" y="30594"/>
                    <a:pt x="8478" y="34547"/>
                  </a:cubicBezTo>
                  <a:cubicBezTo>
                    <a:pt x="12662" y="38572"/>
                    <a:pt x="18223" y="41533"/>
                    <a:pt x="24103" y="41533"/>
                  </a:cubicBezTo>
                  <a:cubicBezTo>
                    <a:pt x="24832" y="41533"/>
                    <a:pt x="25565" y="41487"/>
                    <a:pt x="26301" y="41393"/>
                  </a:cubicBezTo>
                  <a:cubicBezTo>
                    <a:pt x="26364" y="41385"/>
                    <a:pt x="26431" y="41380"/>
                    <a:pt x="26499" y="41380"/>
                  </a:cubicBezTo>
                  <a:cubicBezTo>
                    <a:pt x="26729" y="41380"/>
                    <a:pt x="26966" y="41438"/>
                    <a:pt x="27040" y="41631"/>
                  </a:cubicBezTo>
                  <a:cubicBezTo>
                    <a:pt x="28587" y="41012"/>
                    <a:pt x="29766" y="40309"/>
                    <a:pt x="29921" y="38571"/>
                  </a:cubicBezTo>
                  <a:cubicBezTo>
                    <a:pt x="26039" y="36166"/>
                    <a:pt x="22301" y="33511"/>
                    <a:pt x="18753" y="30629"/>
                  </a:cubicBezTo>
                  <a:lnTo>
                    <a:pt x="18753" y="30629"/>
                  </a:lnTo>
                  <a:cubicBezTo>
                    <a:pt x="20551" y="32082"/>
                    <a:pt x="22956" y="33023"/>
                    <a:pt x="25206" y="33535"/>
                  </a:cubicBezTo>
                  <a:cubicBezTo>
                    <a:pt x="26374" y="33796"/>
                    <a:pt x="27476" y="33896"/>
                    <a:pt x="28576" y="33896"/>
                  </a:cubicBezTo>
                  <a:cubicBezTo>
                    <a:pt x="29831" y="33896"/>
                    <a:pt x="31082" y="33765"/>
                    <a:pt x="32421" y="33594"/>
                  </a:cubicBezTo>
                  <a:cubicBezTo>
                    <a:pt x="32862" y="33535"/>
                    <a:pt x="33302" y="33475"/>
                    <a:pt x="33683" y="33261"/>
                  </a:cubicBezTo>
                  <a:cubicBezTo>
                    <a:pt x="34564" y="32773"/>
                    <a:pt x="34838" y="31570"/>
                    <a:pt x="34957" y="30677"/>
                  </a:cubicBezTo>
                  <a:cubicBezTo>
                    <a:pt x="35100" y="29510"/>
                    <a:pt x="34195" y="29213"/>
                    <a:pt x="33314" y="28748"/>
                  </a:cubicBezTo>
                  <a:cubicBezTo>
                    <a:pt x="31266" y="27677"/>
                    <a:pt x="29076" y="27260"/>
                    <a:pt x="26921" y="26558"/>
                  </a:cubicBezTo>
                  <a:cubicBezTo>
                    <a:pt x="25039" y="25950"/>
                    <a:pt x="23230" y="25164"/>
                    <a:pt x="21515" y="24200"/>
                  </a:cubicBezTo>
                  <a:cubicBezTo>
                    <a:pt x="18086" y="22295"/>
                    <a:pt x="15050" y="19747"/>
                    <a:pt x="12574" y="16711"/>
                  </a:cubicBezTo>
                  <a:cubicBezTo>
                    <a:pt x="11288" y="15128"/>
                    <a:pt x="10252" y="13365"/>
                    <a:pt x="9311" y="11568"/>
                  </a:cubicBezTo>
                  <a:cubicBezTo>
                    <a:pt x="8418" y="9841"/>
                    <a:pt x="7811" y="8091"/>
                    <a:pt x="6585" y="6543"/>
                  </a:cubicBezTo>
                  <a:cubicBezTo>
                    <a:pt x="6239" y="6103"/>
                    <a:pt x="6168" y="5519"/>
                    <a:pt x="6097" y="4983"/>
                  </a:cubicBezTo>
                  <a:cubicBezTo>
                    <a:pt x="5870" y="3400"/>
                    <a:pt x="5442" y="1864"/>
                    <a:pt x="4823" y="388"/>
                  </a:cubicBezTo>
                  <a:cubicBezTo>
                    <a:pt x="4775" y="280"/>
                    <a:pt x="4715" y="173"/>
                    <a:pt x="4620" y="102"/>
                  </a:cubicBezTo>
                  <a:cubicBezTo>
                    <a:pt x="4527" y="50"/>
                    <a:pt x="4415" y="16"/>
                    <a:pt x="4302" y="16"/>
                  </a:cubicBezTo>
                  <a:cubicBezTo>
                    <a:pt x="4285" y="16"/>
                    <a:pt x="4268" y="17"/>
                    <a:pt x="4251" y="19"/>
                  </a:cubicBezTo>
                  <a:cubicBezTo>
                    <a:pt x="3989" y="7"/>
                    <a:pt x="3726" y="1"/>
                    <a:pt x="3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6" name="Google Shape;756;p38"/>
            <p:cNvSpPr/>
            <p:nvPr/>
          </p:nvSpPr>
          <p:spPr>
            <a:xfrm rot="-2825217">
              <a:off x="4912156" y="-10025"/>
              <a:ext cx="723934" cy="676435"/>
            </a:xfrm>
            <a:custGeom>
              <a:avLst/>
              <a:gdLst/>
              <a:ahLst/>
              <a:cxnLst/>
              <a:rect l="l" t="t" r="r" b="b"/>
              <a:pathLst>
                <a:path w="29184" h="27402" extrusionOk="0">
                  <a:moveTo>
                    <a:pt x="1" y="1"/>
                  </a:moveTo>
                  <a:lnTo>
                    <a:pt x="1" y="1"/>
                  </a:lnTo>
                  <a:cubicBezTo>
                    <a:pt x="394" y="179"/>
                    <a:pt x="430" y="893"/>
                    <a:pt x="430" y="1227"/>
                  </a:cubicBezTo>
                  <a:cubicBezTo>
                    <a:pt x="477" y="1798"/>
                    <a:pt x="584" y="2370"/>
                    <a:pt x="751" y="2929"/>
                  </a:cubicBezTo>
                  <a:cubicBezTo>
                    <a:pt x="1072" y="4227"/>
                    <a:pt x="1406" y="5513"/>
                    <a:pt x="1739" y="6811"/>
                  </a:cubicBezTo>
                  <a:cubicBezTo>
                    <a:pt x="2085" y="8180"/>
                    <a:pt x="2442" y="9561"/>
                    <a:pt x="2954" y="10883"/>
                  </a:cubicBezTo>
                  <a:cubicBezTo>
                    <a:pt x="4299" y="14383"/>
                    <a:pt x="6668" y="17407"/>
                    <a:pt x="9121" y="20301"/>
                  </a:cubicBezTo>
                  <a:cubicBezTo>
                    <a:pt x="10443" y="21848"/>
                    <a:pt x="11824" y="23396"/>
                    <a:pt x="13515" y="24611"/>
                  </a:cubicBezTo>
                  <a:cubicBezTo>
                    <a:pt x="15217" y="25825"/>
                    <a:pt x="17253" y="26575"/>
                    <a:pt x="19289" y="27040"/>
                  </a:cubicBezTo>
                  <a:cubicBezTo>
                    <a:pt x="20457" y="27301"/>
                    <a:pt x="21559" y="27401"/>
                    <a:pt x="22659" y="27401"/>
                  </a:cubicBezTo>
                  <a:cubicBezTo>
                    <a:pt x="23914" y="27401"/>
                    <a:pt x="25165" y="27270"/>
                    <a:pt x="26504" y="27099"/>
                  </a:cubicBezTo>
                  <a:cubicBezTo>
                    <a:pt x="26945" y="27040"/>
                    <a:pt x="27385" y="26980"/>
                    <a:pt x="27766" y="26766"/>
                  </a:cubicBezTo>
                  <a:cubicBezTo>
                    <a:pt x="28647" y="26278"/>
                    <a:pt x="28921" y="25075"/>
                    <a:pt x="29040" y="24182"/>
                  </a:cubicBezTo>
                  <a:cubicBezTo>
                    <a:pt x="29183" y="23015"/>
                    <a:pt x="28278" y="22718"/>
                    <a:pt x="27397" y="22253"/>
                  </a:cubicBezTo>
                  <a:cubicBezTo>
                    <a:pt x="25349" y="21182"/>
                    <a:pt x="23159" y="20765"/>
                    <a:pt x="21004" y="20063"/>
                  </a:cubicBezTo>
                  <a:cubicBezTo>
                    <a:pt x="19122" y="19455"/>
                    <a:pt x="17313" y="18669"/>
                    <a:pt x="15598" y="17705"/>
                  </a:cubicBezTo>
                  <a:cubicBezTo>
                    <a:pt x="12169" y="15800"/>
                    <a:pt x="9133" y="13252"/>
                    <a:pt x="6657" y="10216"/>
                  </a:cubicBezTo>
                  <a:cubicBezTo>
                    <a:pt x="5371" y="8633"/>
                    <a:pt x="4335" y="6870"/>
                    <a:pt x="3394" y="5073"/>
                  </a:cubicBezTo>
                  <a:cubicBezTo>
                    <a:pt x="2942" y="4203"/>
                    <a:pt x="2561" y="3287"/>
                    <a:pt x="2120" y="2417"/>
                  </a:cubicBezTo>
                  <a:cubicBezTo>
                    <a:pt x="1751" y="1715"/>
                    <a:pt x="1370" y="882"/>
                    <a:pt x="846" y="286"/>
                  </a:cubicBezTo>
                  <a:cubicBezTo>
                    <a:pt x="787" y="215"/>
                    <a:pt x="727" y="155"/>
                    <a:pt x="644" y="120"/>
                  </a:cubicBezTo>
                  <a:cubicBezTo>
                    <a:pt x="441" y="12"/>
                    <a:pt x="203" y="84"/>
                    <a:pt x="1"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7" name="Google Shape;757;p38"/>
            <p:cNvSpPr/>
            <p:nvPr/>
          </p:nvSpPr>
          <p:spPr>
            <a:xfrm rot="-2825215">
              <a:off x="4612417" y="263539"/>
              <a:ext cx="138452" cy="178728"/>
            </a:xfrm>
            <a:custGeom>
              <a:avLst/>
              <a:gdLst/>
              <a:ahLst/>
              <a:cxnLst/>
              <a:rect l="l" t="t" r="r" b="b"/>
              <a:pathLst>
                <a:path w="5538" h="7149" extrusionOk="0">
                  <a:moveTo>
                    <a:pt x="2438" y="0"/>
                  </a:moveTo>
                  <a:cubicBezTo>
                    <a:pt x="1626" y="0"/>
                    <a:pt x="810" y="61"/>
                    <a:pt x="1" y="171"/>
                  </a:cubicBezTo>
                  <a:cubicBezTo>
                    <a:pt x="1465" y="969"/>
                    <a:pt x="2061" y="2672"/>
                    <a:pt x="2537" y="4231"/>
                  </a:cubicBezTo>
                  <a:cubicBezTo>
                    <a:pt x="2811" y="5124"/>
                    <a:pt x="3120" y="6220"/>
                    <a:pt x="2823" y="7148"/>
                  </a:cubicBezTo>
                  <a:cubicBezTo>
                    <a:pt x="3098" y="6759"/>
                    <a:pt x="3472" y="6325"/>
                    <a:pt x="3946" y="6325"/>
                  </a:cubicBezTo>
                  <a:cubicBezTo>
                    <a:pt x="3964" y="6325"/>
                    <a:pt x="3983" y="6326"/>
                    <a:pt x="4001" y="6327"/>
                  </a:cubicBezTo>
                  <a:cubicBezTo>
                    <a:pt x="4430" y="6363"/>
                    <a:pt x="4728" y="6744"/>
                    <a:pt x="4966" y="7101"/>
                  </a:cubicBezTo>
                  <a:cubicBezTo>
                    <a:pt x="4942" y="6934"/>
                    <a:pt x="5002" y="6756"/>
                    <a:pt x="5121" y="6625"/>
                  </a:cubicBezTo>
                  <a:cubicBezTo>
                    <a:pt x="5167" y="6582"/>
                    <a:pt x="5233" y="6563"/>
                    <a:pt x="5298" y="6563"/>
                  </a:cubicBezTo>
                  <a:cubicBezTo>
                    <a:pt x="5418" y="6563"/>
                    <a:pt x="5537" y="6628"/>
                    <a:pt x="5537" y="6744"/>
                  </a:cubicBezTo>
                  <a:cubicBezTo>
                    <a:pt x="5537" y="6315"/>
                    <a:pt x="5061" y="5803"/>
                    <a:pt x="4990" y="5351"/>
                  </a:cubicBezTo>
                  <a:cubicBezTo>
                    <a:pt x="4894" y="4862"/>
                    <a:pt x="4906" y="4362"/>
                    <a:pt x="4811" y="3862"/>
                  </a:cubicBezTo>
                  <a:cubicBezTo>
                    <a:pt x="4561" y="2672"/>
                    <a:pt x="4192" y="1517"/>
                    <a:pt x="3728" y="398"/>
                  </a:cubicBezTo>
                  <a:cubicBezTo>
                    <a:pt x="3692" y="279"/>
                    <a:pt x="3620" y="183"/>
                    <a:pt x="3537" y="112"/>
                  </a:cubicBezTo>
                  <a:cubicBezTo>
                    <a:pt x="3433" y="50"/>
                    <a:pt x="3320" y="14"/>
                    <a:pt x="3206" y="14"/>
                  </a:cubicBezTo>
                  <a:cubicBezTo>
                    <a:pt x="3189" y="14"/>
                    <a:pt x="3173" y="15"/>
                    <a:pt x="3156" y="17"/>
                  </a:cubicBezTo>
                  <a:cubicBezTo>
                    <a:pt x="2917" y="6"/>
                    <a:pt x="2678" y="0"/>
                    <a:pt x="24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8" name="Google Shape;758;p38"/>
            <p:cNvSpPr/>
            <p:nvPr/>
          </p:nvSpPr>
          <p:spPr>
            <a:xfrm rot="-2825215">
              <a:off x="5741691" y="486212"/>
              <a:ext cx="67001" cy="73826"/>
            </a:xfrm>
            <a:custGeom>
              <a:avLst/>
              <a:gdLst/>
              <a:ahLst/>
              <a:cxnLst/>
              <a:rect l="l" t="t" r="r" b="b"/>
              <a:pathLst>
                <a:path w="2680" h="2953" extrusionOk="0">
                  <a:moveTo>
                    <a:pt x="2679" y="0"/>
                  </a:moveTo>
                  <a:cubicBezTo>
                    <a:pt x="2250" y="0"/>
                    <a:pt x="1834" y="155"/>
                    <a:pt x="1512" y="441"/>
                  </a:cubicBezTo>
                  <a:cubicBezTo>
                    <a:pt x="1203" y="715"/>
                    <a:pt x="917" y="1024"/>
                    <a:pt x="679" y="1369"/>
                  </a:cubicBezTo>
                  <a:cubicBezTo>
                    <a:pt x="345" y="1798"/>
                    <a:pt x="0" y="2286"/>
                    <a:pt x="24" y="2834"/>
                  </a:cubicBezTo>
                  <a:cubicBezTo>
                    <a:pt x="36" y="2881"/>
                    <a:pt x="48" y="2929"/>
                    <a:pt x="84" y="2953"/>
                  </a:cubicBezTo>
                  <a:cubicBezTo>
                    <a:pt x="119" y="2953"/>
                    <a:pt x="155" y="2941"/>
                    <a:pt x="191" y="2929"/>
                  </a:cubicBezTo>
                  <a:lnTo>
                    <a:pt x="465" y="2786"/>
                  </a:lnTo>
                  <a:cubicBezTo>
                    <a:pt x="1048" y="2489"/>
                    <a:pt x="1667" y="2167"/>
                    <a:pt x="2048" y="1655"/>
                  </a:cubicBezTo>
                  <a:cubicBezTo>
                    <a:pt x="2417" y="1179"/>
                    <a:pt x="2548" y="572"/>
                    <a:pt x="26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9" name="Google Shape;759;p38"/>
            <p:cNvSpPr/>
            <p:nvPr/>
          </p:nvSpPr>
          <p:spPr>
            <a:xfrm rot="-2825215">
              <a:off x="5671392" y="231679"/>
              <a:ext cx="48251" cy="82401"/>
            </a:xfrm>
            <a:custGeom>
              <a:avLst/>
              <a:gdLst/>
              <a:ahLst/>
              <a:cxnLst/>
              <a:rect l="l" t="t" r="r" b="b"/>
              <a:pathLst>
                <a:path w="1930" h="3296" extrusionOk="0">
                  <a:moveTo>
                    <a:pt x="586" y="1"/>
                  </a:moveTo>
                  <a:cubicBezTo>
                    <a:pt x="338" y="1"/>
                    <a:pt x="72" y="1110"/>
                    <a:pt x="72" y="1165"/>
                  </a:cubicBezTo>
                  <a:cubicBezTo>
                    <a:pt x="1" y="1749"/>
                    <a:pt x="120" y="2356"/>
                    <a:pt x="417" y="2868"/>
                  </a:cubicBezTo>
                  <a:cubicBezTo>
                    <a:pt x="588" y="3174"/>
                    <a:pt x="744" y="3296"/>
                    <a:pt x="887" y="3296"/>
                  </a:cubicBezTo>
                  <a:cubicBezTo>
                    <a:pt x="1370" y="3296"/>
                    <a:pt x="1690" y="1891"/>
                    <a:pt x="1846" y="1523"/>
                  </a:cubicBezTo>
                  <a:cubicBezTo>
                    <a:pt x="1918" y="1415"/>
                    <a:pt x="1929" y="1284"/>
                    <a:pt x="1906" y="1165"/>
                  </a:cubicBezTo>
                  <a:cubicBezTo>
                    <a:pt x="1882" y="1106"/>
                    <a:pt x="1834" y="1046"/>
                    <a:pt x="1775" y="999"/>
                  </a:cubicBezTo>
                  <a:cubicBezTo>
                    <a:pt x="1572" y="796"/>
                    <a:pt x="1358" y="606"/>
                    <a:pt x="1144" y="415"/>
                  </a:cubicBezTo>
                  <a:cubicBezTo>
                    <a:pt x="977" y="284"/>
                    <a:pt x="810" y="141"/>
                    <a:pt x="644" y="22"/>
                  </a:cubicBezTo>
                  <a:cubicBezTo>
                    <a:pt x="624" y="8"/>
                    <a:pt x="605" y="1"/>
                    <a:pt x="5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0" name="Google Shape;760;p38"/>
            <p:cNvSpPr/>
            <p:nvPr/>
          </p:nvSpPr>
          <p:spPr>
            <a:xfrm rot="-2825215">
              <a:off x="4564656" y="301475"/>
              <a:ext cx="97652" cy="36676"/>
            </a:xfrm>
            <a:custGeom>
              <a:avLst/>
              <a:gdLst/>
              <a:ahLst/>
              <a:cxnLst/>
              <a:rect l="l" t="t" r="r" b="b"/>
              <a:pathLst>
                <a:path w="3906" h="1467" extrusionOk="0">
                  <a:moveTo>
                    <a:pt x="3051" y="1"/>
                  </a:moveTo>
                  <a:cubicBezTo>
                    <a:pt x="3027" y="1"/>
                    <a:pt x="3002" y="1"/>
                    <a:pt x="2977" y="2"/>
                  </a:cubicBezTo>
                  <a:cubicBezTo>
                    <a:pt x="1989" y="26"/>
                    <a:pt x="1001" y="97"/>
                    <a:pt x="0" y="193"/>
                  </a:cubicBezTo>
                  <a:cubicBezTo>
                    <a:pt x="822" y="443"/>
                    <a:pt x="1572" y="883"/>
                    <a:pt x="2203" y="1467"/>
                  </a:cubicBezTo>
                  <a:cubicBezTo>
                    <a:pt x="2386" y="1426"/>
                    <a:pt x="3401" y="996"/>
                    <a:pt x="3776" y="996"/>
                  </a:cubicBezTo>
                  <a:cubicBezTo>
                    <a:pt x="3841" y="996"/>
                    <a:pt x="3886" y="1008"/>
                    <a:pt x="3906" y="1038"/>
                  </a:cubicBezTo>
                  <a:cubicBezTo>
                    <a:pt x="3775" y="836"/>
                    <a:pt x="3787" y="574"/>
                    <a:pt x="3703" y="371"/>
                  </a:cubicBezTo>
                  <a:cubicBezTo>
                    <a:pt x="3582" y="74"/>
                    <a:pt x="3349" y="1"/>
                    <a:pt x="3051"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1" name="Google Shape;761;p38"/>
            <p:cNvSpPr/>
            <p:nvPr/>
          </p:nvSpPr>
          <p:spPr>
            <a:xfrm rot="-2825203">
              <a:off x="4899437" y="-3083"/>
              <a:ext cx="727494" cy="682874"/>
            </a:xfrm>
            <a:custGeom>
              <a:avLst/>
              <a:gdLst/>
              <a:ahLst/>
              <a:cxnLst/>
              <a:rect l="l" t="t" r="r" b="b"/>
              <a:pathLst>
                <a:path w="29267" h="27574" extrusionOk="0">
                  <a:moveTo>
                    <a:pt x="106" y="1"/>
                  </a:moveTo>
                  <a:cubicBezTo>
                    <a:pt x="71" y="1"/>
                    <a:pt x="36" y="2"/>
                    <a:pt x="1" y="6"/>
                  </a:cubicBezTo>
                  <a:cubicBezTo>
                    <a:pt x="8" y="5"/>
                    <a:pt x="15" y="5"/>
                    <a:pt x="22" y="5"/>
                  </a:cubicBezTo>
                  <a:cubicBezTo>
                    <a:pt x="668" y="5"/>
                    <a:pt x="1240" y="2677"/>
                    <a:pt x="1358" y="3101"/>
                  </a:cubicBezTo>
                  <a:cubicBezTo>
                    <a:pt x="1679" y="4399"/>
                    <a:pt x="2013" y="5685"/>
                    <a:pt x="2346" y="6983"/>
                  </a:cubicBezTo>
                  <a:cubicBezTo>
                    <a:pt x="2692" y="8352"/>
                    <a:pt x="3049" y="9733"/>
                    <a:pt x="3561" y="11055"/>
                  </a:cubicBezTo>
                  <a:cubicBezTo>
                    <a:pt x="4906" y="14555"/>
                    <a:pt x="7275" y="17579"/>
                    <a:pt x="9728" y="20461"/>
                  </a:cubicBezTo>
                  <a:cubicBezTo>
                    <a:pt x="11050" y="22020"/>
                    <a:pt x="12431" y="23568"/>
                    <a:pt x="14122" y="24783"/>
                  </a:cubicBezTo>
                  <a:cubicBezTo>
                    <a:pt x="15824" y="25997"/>
                    <a:pt x="17860" y="26747"/>
                    <a:pt x="19896" y="27200"/>
                  </a:cubicBezTo>
                  <a:cubicBezTo>
                    <a:pt x="21031" y="27444"/>
                    <a:pt x="22184" y="27573"/>
                    <a:pt x="23343" y="27573"/>
                  </a:cubicBezTo>
                  <a:cubicBezTo>
                    <a:pt x="23765" y="27573"/>
                    <a:pt x="24188" y="27556"/>
                    <a:pt x="24611" y="27521"/>
                  </a:cubicBezTo>
                  <a:cubicBezTo>
                    <a:pt x="25552" y="27462"/>
                    <a:pt x="27897" y="27533"/>
                    <a:pt x="28600" y="26795"/>
                  </a:cubicBezTo>
                  <a:cubicBezTo>
                    <a:pt x="28730" y="26628"/>
                    <a:pt x="28826" y="26438"/>
                    <a:pt x="28861" y="26235"/>
                  </a:cubicBezTo>
                  <a:cubicBezTo>
                    <a:pt x="29052" y="25604"/>
                    <a:pt x="29183" y="24949"/>
                    <a:pt x="29266" y="24295"/>
                  </a:cubicBezTo>
                  <a:lnTo>
                    <a:pt x="29266" y="24295"/>
                  </a:lnTo>
                  <a:cubicBezTo>
                    <a:pt x="29219" y="24652"/>
                    <a:pt x="27076" y="24878"/>
                    <a:pt x="26754" y="24914"/>
                  </a:cubicBezTo>
                  <a:cubicBezTo>
                    <a:pt x="26564" y="24928"/>
                    <a:pt x="26372" y="24934"/>
                    <a:pt x="26178" y="24934"/>
                  </a:cubicBezTo>
                  <a:cubicBezTo>
                    <a:pt x="24381" y="24934"/>
                    <a:pt x="22442" y="24368"/>
                    <a:pt x="20765" y="23830"/>
                  </a:cubicBezTo>
                  <a:cubicBezTo>
                    <a:pt x="18729" y="23152"/>
                    <a:pt x="16800" y="22175"/>
                    <a:pt x="15062" y="20925"/>
                  </a:cubicBezTo>
                  <a:cubicBezTo>
                    <a:pt x="9014" y="16639"/>
                    <a:pt x="4739" y="10079"/>
                    <a:pt x="2311" y="3304"/>
                  </a:cubicBezTo>
                  <a:cubicBezTo>
                    <a:pt x="2168" y="2875"/>
                    <a:pt x="2013" y="2435"/>
                    <a:pt x="1870" y="1982"/>
                  </a:cubicBezTo>
                  <a:cubicBezTo>
                    <a:pt x="1715" y="1518"/>
                    <a:pt x="1560" y="1042"/>
                    <a:pt x="1275" y="649"/>
                  </a:cubicBezTo>
                  <a:cubicBezTo>
                    <a:pt x="998" y="284"/>
                    <a:pt x="567" y="1"/>
                    <a:pt x="106" y="1"/>
                  </a:cubicBezTo>
                  <a:close/>
                </a:path>
              </a:pathLst>
            </a:custGeom>
            <a:solidFill>
              <a:srgbClr val="FF7200">
                <a:alpha val="17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2" name="Google Shape;762;p38"/>
            <p:cNvSpPr/>
            <p:nvPr/>
          </p:nvSpPr>
          <p:spPr>
            <a:xfrm rot="-2825215">
              <a:off x="5731550" y="514197"/>
              <a:ext cx="38126" cy="56301"/>
            </a:xfrm>
            <a:custGeom>
              <a:avLst/>
              <a:gdLst/>
              <a:ahLst/>
              <a:cxnLst/>
              <a:rect l="l" t="t" r="r" b="b"/>
              <a:pathLst>
                <a:path w="1525" h="2252" extrusionOk="0">
                  <a:moveTo>
                    <a:pt x="1524" y="1"/>
                  </a:moveTo>
                  <a:cubicBezTo>
                    <a:pt x="1286" y="60"/>
                    <a:pt x="1072" y="168"/>
                    <a:pt x="881" y="322"/>
                  </a:cubicBezTo>
                  <a:cubicBezTo>
                    <a:pt x="679" y="477"/>
                    <a:pt x="512" y="656"/>
                    <a:pt x="381" y="858"/>
                  </a:cubicBezTo>
                  <a:cubicBezTo>
                    <a:pt x="250" y="1061"/>
                    <a:pt x="143" y="1287"/>
                    <a:pt x="84" y="1525"/>
                  </a:cubicBezTo>
                  <a:cubicBezTo>
                    <a:pt x="12" y="1763"/>
                    <a:pt x="0" y="2013"/>
                    <a:pt x="36" y="2251"/>
                  </a:cubicBezTo>
                  <a:cubicBezTo>
                    <a:pt x="143" y="2037"/>
                    <a:pt x="238" y="1835"/>
                    <a:pt x="346" y="1632"/>
                  </a:cubicBezTo>
                  <a:cubicBezTo>
                    <a:pt x="453" y="1442"/>
                    <a:pt x="560" y="1251"/>
                    <a:pt x="691" y="1073"/>
                  </a:cubicBezTo>
                  <a:cubicBezTo>
                    <a:pt x="810" y="882"/>
                    <a:pt x="929" y="715"/>
                    <a:pt x="1084" y="537"/>
                  </a:cubicBezTo>
                  <a:cubicBezTo>
                    <a:pt x="1227" y="358"/>
                    <a:pt x="1381" y="191"/>
                    <a:pt x="15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3" name="Google Shape;763;p38"/>
            <p:cNvSpPr/>
            <p:nvPr/>
          </p:nvSpPr>
          <p:spPr>
            <a:xfrm rot="-2825215">
              <a:off x="4919679" y="110333"/>
              <a:ext cx="619736" cy="806389"/>
            </a:xfrm>
            <a:custGeom>
              <a:avLst/>
              <a:gdLst/>
              <a:ahLst/>
              <a:cxnLst/>
              <a:rect l="l" t="t" r="r" b="b"/>
              <a:pathLst>
                <a:path w="24789" h="32255" extrusionOk="0">
                  <a:moveTo>
                    <a:pt x="3060" y="1"/>
                  </a:moveTo>
                  <a:cubicBezTo>
                    <a:pt x="2953" y="477"/>
                    <a:pt x="2786" y="929"/>
                    <a:pt x="2572" y="1370"/>
                  </a:cubicBezTo>
                  <a:lnTo>
                    <a:pt x="2203" y="2001"/>
                  </a:lnTo>
                  <a:cubicBezTo>
                    <a:pt x="2084" y="2203"/>
                    <a:pt x="1988" y="2441"/>
                    <a:pt x="1869" y="2656"/>
                  </a:cubicBezTo>
                  <a:cubicBezTo>
                    <a:pt x="1441" y="3537"/>
                    <a:pt x="1084" y="4453"/>
                    <a:pt x="798" y="5382"/>
                  </a:cubicBezTo>
                  <a:cubicBezTo>
                    <a:pt x="238" y="7275"/>
                    <a:pt x="0" y="9240"/>
                    <a:pt x="83" y="11216"/>
                  </a:cubicBezTo>
                  <a:cubicBezTo>
                    <a:pt x="119" y="12193"/>
                    <a:pt x="262" y="13181"/>
                    <a:pt x="488" y="14133"/>
                  </a:cubicBezTo>
                  <a:cubicBezTo>
                    <a:pt x="714" y="15098"/>
                    <a:pt x="1024" y="16026"/>
                    <a:pt x="1417" y="16943"/>
                  </a:cubicBezTo>
                  <a:cubicBezTo>
                    <a:pt x="2203" y="18741"/>
                    <a:pt x="3203" y="20444"/>
                    <a:pt x="4393" y="22015"/>
                  </a:cubicBezTo>
                  <a:cubicBezTo>
                    <a:pt x="4989" y="22789"/>
                    <a:pt x="5632" y="23539"/>
                    <a:pt x="6310" y="24242"/>
                  </a:cubicBezTo>
                  <a:cubicBezTo>
                    <a:pt x="6477" y="24420"/>
                    <a:pt x="6656" y="24599"/>
                    <a:pt x="6822" y="24777"/>
                  </a:cubicBezTo>
                  <a:cubicBezTo>
                    <a:pt x="7001" y="24944"/>
                    <a:pt x="7180" y="25123"/>
                    <a:pt x="7358" y="25289"/>
                  </a:cubicBezTo>
                  <a:cubicBezTo>
                    <a:pt x="7727" y="25623"/>
                    <a:pt x="8096" y="25932"/>
                    <a:pt x="8489" y="26230"/>
                  </a:cubicBezTo>
                  <a:cubicBezTo>
                    <a:pt x="9275" y="26825"/>
                    <a:pt x="10085" y="27385"/>
                    <a:pt x="10930" y="27885"/>
                  </a:cubicBezTo>
                  <a:cubicBezTo>
                    <a:pt x="11775" y="28397"/>
                    <a:pt x="12633" y="28849"/>
                    <a:pt x="13514" y="29290"/>
                  </a:cubicBezTo>
                  <a:cubicBezTo>
                    <a:pt x="14395" y="29718"/>
                    <a:pt x="15300" y="30099"/>
                    <a:pt x="16216" y="30457"/>
                  </a:cubicBezTo>
                  <a:cubicBezTo>
                    <a:pt x="17121" y="30802"/>
                    <a:pt x="18062" y="31100"/>
                    <a:pt x="19002" y="31362"/>
                  </a:cubicBezTo>
                  <a:cubicBezTo>
                    <a:pt x="20896" y="31873"/>
                    <a:pt x="22836" y="32171"/>
                    <a:pt x="24789" y="32254"/>
                  </a:cubicBezTo>
                  <a:cubicBezTo>
                    <a:pt x="23813" y="32171"/>
                    <a:pt x="22848" y="32052"/>
                    <a:pt x="21884" y="31873"/>
                  </a:cubicBezTo>
                  <a:cubicBezTo>
                    <a:pt x="20919" y="31707"/>
                    <a:pt x="19979" y="31469"/>
                    <a:pt x="19050" y="31195"/>
                  </a:cubicBezTo>
                  <a:cubicBezTo>
                    <a:pt x="18574" y="31052"/>
                    <a:pt x="18109" y="30909"/>
                    <a:pt x="17657" y="30742"/>
                  </a:cubicBezTo>
                  <a:cubicBezTo>
                    <a:pt x="17193" y="30588"/>
                    <a:pt x="16740" y="30421"/>
                    <a:pt x="16288" y="30230"/>
                  </a:cubicBezTo>
                  <a:cubicBezTo>
                    <a:pt x="15383" y="29873"/>
                    <a:pt x="14502" y="29480"/>
                    <a:pt x="13633" y="29028"/>
                  </a:cubicBezTo>
                  <a:cubicBezTo>
                    <a:pt x="11918" y="28135"/>
                    <a:pt x="10216" y="27159"/>
                    <a:pt x="8692" y="25968"/>
                  </a:cubicBezTo>
                  <a:cubicBezTo>
                    <a:pt x="8311" y="25670"/>
                    <a:pt x="7942" y="25361"/>
                    <a:pt x="7584" y="25027"/>
                  </a:cubicBezTo>
                  <a:cubicBezTo>
                    <a:pt x="7406" y="24873"/>
                    <a:pt x="7239" y="24694"/>
                    <a:pt x="7072" y="24527"/>
                  </a:cubicBezTo>
                  <a:cubicBezTo>
                    <a:pt x="6894" y="24361"/>
                    <a:pt x="6727" y="24182"/>
                    <a:pt x="6560" y="24003"/>
                  </a:cubicBezTo>
                  <a:cubicBezTo>
                    <a:pt x="5894" y="23301"/>
                    <a:pt x="5263" y="22563"/>
                    <a:pt x="4679" y="21789"/>
                  </a:cubicBezTo>
                  <a:cubicBezTo>
                    <a:pt x="3500" y="20253"/>
                    <a:pt x="2500" y="18574"/>
                    <a:pt x="1726" y="16800"/>
                  </a:cubicBezTo>
                  <a:cubicBezTo>
                    <a:pt x="1334" y="15919"/>
                    <a:pt x="1024" y="15002"/>
                    <a:pt x="798" y="14062"/>
                  </a:cubicBezTo>
                  <a:lnTo>
                    <a:pt x="643" y="13347"/>
                  </a:lnTo>
                  <a:lnTo>
                    <a:pt x="524" y="12633"/>
                  </a:lnTo>
                  <a:cubicBezTo>
                    <a:pt x="464" y="12157"/>
                    <a:pt x="405" y="11681"/>
                    <a:pt x="369" y="11192"/>
                  </a:cubicBezTo>
                  <a:cubicBezTo>
                    <a:pt x="250" y="9252"/>
                    <a:pt x="452" y="7311"/>
                    <a:pt x="964" y="5442"/>
                  </a:cubicBezTo>
                  <a:cubicBezTo>
                    <a:pt x="1226" y="4501"/>
                    <a:pt x="1548" y="3584"/>
                    <a:pt x="1953" y="2691"/>
                  </a:cubicBezTo>
                  <a:cubicBezTo>
                    <a:pt x="2060" y="2489"/>
                    <a:pt x="2155" y="2251"/>
                    <a:pt x="2274" y="2036"/>
                  </a:cubicBezTo>
                  <a:lnTo>
                    <a:pt x="2619" y="1394"/>
                  </a:lnTo>
                  <a:cubicBezTo>
                    <a:pt x="2822" y="953"/>
                    <a:pt x="2965" y="477"/>
                    <a:pt x="3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4" name="Google Shape;764;p38"/>
            <p:cNvSpPr/>
            <p:nvPr/>
          </p:nvSpPr>
          <p:spPr>
            <a:xfrm rot="-2825215">
              <a:off x="5046155" y="160197"/>
              <a:ext cx="508734" cy="660236"/>
            </a:xfrm>
            <a:custGeom>
              <a:avLst/>
              <a:gdLst/>
              <a:ahLst/>
              <a:cxnLst/>
              <a:rect l="l" t="t" r="r" b="b"/>
              <a:pathLst>
                <a:path w="20349" h="26409" extrusionOk="0">
                  <a:moveTo>
                    <a:pt x="1" y="0"/>
                  </a:moveTo>
                  <a:lnTo>
                    <a:pt x="1" y="0"/>
                  </a:lnTo>
                  <a:cubicBezTo>
                    <a:pt x="239" y="1429"/>
                    <a:pt x="525" y="2846"/>
                    <a:pt x="858" y="4251"/>
                  </a:cubicBezTo>
                  <a:cubicBezTo>
                    <a:pt x="1192" y="5656"/>
                    <a:pt x="1620" y="7037"/>
                    <a:pt x="2132" y="8394"/>
                  </a:cubicBezTo>
                  <a:cubicBezTo>
                    <a:pt x="2632" y="9763"/>
                    <a:pt x="3275" y="11073"/>
                    <a:pt x="4025" y="12311"/>
                  </a:cubicBezTo>
                  <a:lnTo>
                    <a:pt x="4311" y="12775"/>
                  </a:lnTo>
                  <a:lnTo>
                    <a:pt x="4621" y="13228"/>
                  </a:lnTo>
                  <a:cubicBezTo>
                    <a:pt x="4811" y="13537"/>
                    <a:pt x="5037" y="13811"/>
                    <a:pt x="5264" y="14109"/>
                  </a:cubicBezTo>
                  <a:lnTo>
                    <a:pt x="5597" y="14538"/>
                  </a:lnTo>
                  <a:lnTo>
                    <a:pt x="5942" y="14954"/>
                  </a:lnTo>
                  <a:cubicBezTo>
                    <a:pt x="6180" y="15228"/>
                    <a:pt x="6407" y="15514"/>
                    <a:pt x="6668" y="15776"/>
                  </a:cubicBezTo>
                  <a:cubicBezTo>
                    <a:pt x="7657" y="16836"/>
                    <a:pt x="8728" y="17824"/>
                    <a:pt x="9859" y="18729"/>
                  </a:cubicBezTo>
                  <a:cubicBezTo>
                    <a:pt x="10990" y="19633"/>
                    <a:pt x="12157" y="20491"/>
                    <a:pt x="13336" y="21324"/>
                  </a:cubicBezTo>
                  <a:cubicBezTo>
                    <a:pt x="14515" y="22158"/>
                    <a:pt x="15693" y="22991"/>
                    <a:pt x="16884" y="23813"/>
                  </a:cubicBezTo>
                  <a:cubicBezTo>
                    <a:pt x="18063" y="24646"/>
                    <a:pt x="19218" y="25503"/>
                    <a:pt x="20349" y="26408"/>
                  </a:cubicBezTo>
                  <a:cubicBezTo>
                    <a:pt x="19265" y="25432"/>
                    <a:pt x="18134" y="24539"/>
                    <a:pt x="16979" y="23670"/>
                  </a:cubicBezTo>
                  <a:cubicBezTo>
                    <a:pt x="15824" y="22801"/>
                    <a:pt x="14646" y="21955"/>
                    <a:pt x="13491" y="21098"/>
                  </a:cubicBezTo>
                  <a:cubicBezTo>
                    <a:pt x="12336" y="20241"/>
                    <a:pt x="11181" y="19372"/>
                    <a:pt x="10086" y="18455"/>
                  </a:cubicBezTo>
                  <a:cubicBezTo>
                    <a:pt x="9812" y="18217"/>
                    <a:pt x="9526" y="18002"/>
                    <a:pt x="9264" y="17764"/>
                  </a:cubicBezTo>
                  <a:lnTo>
                    <a:pt x="8454" y="17038"/>
                  </a:lnTo>
                  <a:lnTo>
                    <a:pt x="7681" y="16300"/>
                  </a:lnTo>
                  <a:cubicBezTo>
                    <a:pt x="7550" y="16181"/>
                    <a:pt x="7430" y="16050"/>
                    <a:pt x="7300" y="15919"/>
                  </a:cubicBezTo>
                  <a:lnTo>
                    <a:pt x="6930" y="15526"/>
                  </a:lnTo>
                  <a:cubicBezTo>
                    <a:pt x="5954" y="14478"/>
                    <a:pt x="5073" y="13347"/>
                    <a:pt x="4323" y="12133"/>
                  </a:cubicBezTo>
                  <a:cubicBezTo>
                    <a:pt x="3942" y="11525"/>
                    <a:pt x="3585" y="10906"/>
                    <a:pt x="3275" y="10251"/>
                  </a:cubicBezTo>
                  <a:cubicBezTo>
                    <a:pt x="2966" y="9608"/>
                    <a:pt x="2668" y="8954"/>
                    <a:pt x="2394" y="8287"/>
                  </a:cubicBezTo>
                  <a:cubicBezTo>
                    <a:pt x="1858" y="6953"/>
                    <a:pt x="1406" y="5596"/>
                    <a:pt x="1037" y="4203"/>
                  </a:cubicBezTo>
                  <a:cubicBezTo>
                    <a:pt x="644" y="2810"/>
                    <a:pt x="322" y="1405"/>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5" name="Google Shape;765;p38"/>
            <p:cNvSpPr/>
            <p:nvPr/>
          </p:nvSpPr>
          <p:spPr>
            <a:xfrm rot="-2825215">
              <a:off x="5339925" y="374793"/>
              <a:ext cx="385807" cy="109002"/>
            </a:xfrm>
            <a:custGeom>
              <a:avLst/>
              <a:gdLst/>
              <a:ahLst/>
              <a:cxnLst/>
              <a:rect l="l" t="t" r="r" b="b"/>
              <a:pathLst>
                <a:path w="15432" h="4360" extrusionOk="0">
                  <a:moveTo>
                    <a:pt x="1" y="1"/>
                  </a:moveTo>
                  <a:cubicBezTo>
                    <a:pt x="965" y="989"/>
                    <a:pt x="2096" y="1799"/>
                    <a:pt x="3334" y="2394"/>
                  </a:cubicBezTo>
                  <a:cubicBezTo>
                    <a:pt x="4585" y="2989"/>
                    <a:pt x="5894" y="3442"/>
                    <a:pt x="7240" y="3727"/>
                  </a:cubicBezTo>
                  <a:cubicBezTo>
                    <a:pt x="8585" y="4025"/>
                    <a:pt x="9942" y="4204"/>
                    <a:pt x="11324" y="4275"/>
                  </a:cubicBezTo>
                  <a:cubicBezTo>
                    <a:pt x="12236" y="4339"/>
                    <a:pt x="13149" y="4360"/>
                    <a:pt x="14062" y="4360"/>
                  </a:cubicBezTo>
                  <a:cubicBezTo>
                    <a:pt x="14518" y="4360"/>
                    <a:pt x="14975" y="4354"/>
                    <a:pt x="15431" y="4347"/>
                  </a:cubicBezTo>
                  <a:cubicBezTo>
                    <a:pt x="14062" y="4216"/>
                    <a:pt x="12693" y="4132"/>
                    <a:pt x="11335" y="4001"/>
                  </a:cubicBezTo>
                  <a:cubicBezTo>
                    <a:pt x="9990" y="3870"/>
                    <a:pt x="8645" y="3656"/>
                    <a:pt x="7323" y="3370"/>
                  </a:cubicBezTo>
                  <a:cubicBezTo>
                    <a:pt x="6656" y="3227"/>
                    <a:pt x="6001" y="3061"/>
                    <a:pt x="5359" y="2846"/>
                  </a:cubicBezTo>
                  <a:cubicBezTo>
                    <a:pt x="4716" y="2644"/>
                    <a:pt x="4085" y="2406"/>
                    <a:pt x="3465" y="2132"/>
                  </a:cubicBezTo>
                  <a:cubicBezTo>
                    <a:pt x="2215" y="1584"/>
                    <a:pt x="1048" y="870"/>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6" name="Google Shape;766;p38"/>
            <p:cNvSpPr/>
            <p:nvPr/>
          </p:nvSpPr>
          <p:spPr>
            <a:xfrm rot="-2825215">
              <a:off x="4914545" y="55038"/>
              <a:ext cx="638211" cy="529559"/>
            </a:xfrm>
            <a:custGeom>
              <a:avLst/>
              <a:gdLst/>
              <a:ahLst/>
              <a:cxnLst/>
              <a:rect l="l" t="t" r="r" b="b"/>
              <a:pathLst>
                <a:path w="25528" h="21182" extrusionOk="0">
                  <a:moveTo>
                    <a:pt x="0" y="1"/>
                  </a:moveTo>
                  <a:cubicBezTo>
                    <a:pt x="465" y="1382"/>
                    <a:pt x="1001" y="2727"/>
                    <a:pt x="1608" y="4049"/>
                  </a:cubicBezTo>
                  <a:cubicBezTo>
                    <a:pt x="2215" y="5370"/>
                    <a:pt x="2917" y="6656"/>
                    <a:pt x="3691" y="7882"/>
                  </a:cubicBezTo>
                  <a:cubicBezTo>
                    <a:pt x="4477" y="9121"/>
                    <a:pt x="5370" y="10276"/>
                    <a:pt x="6358" y="11359"/>
                  </a:cubicBezTo>
                  <a:cubicBezTo>
                    <a:pt x="7358" y="12431"/>
                    <a:pt x="8430" y="13419"/>
                    <a:pt x="9585" y="14312"/>
                  </a:cubicBezTo>
                  <a:cubicBezTo>
                    <a:pt x="10168" y="14764"/>
                    <a:pt x="10764" y="15193"/>
                    <a:pt x="11371" y="15586"/>
                  </a:cubicBezTo>
                  <a:cubicBezTo>
                    <a:pt x="11978" y="15991"/>
                    <a:pt x="12597" y="16383"/>
                    <a:pt x="13240" y="16729"/>
                  </a:cubicBezTo>
                  <a:cubicBezTo>
                    <a:pt x="14538" y="17407"/>
                    <a:pt x="15871" y="18003"/>
                    <a:pt x="17229" y="18515"/>
                  </a:cubicBezTo>
                  <a:cubicBezTo>
                    <a:pt x="18586" y="19039"/>
                    <a:pt x="19955" y="19539"/>
                    <a:pt x="21336" y="19979"/>
                  </a:cubicBezTo>
                  <a:cubicBezTo>
                    <a:pt x="22729" y="20420"/>
                    <a:pt x="24122" y="20825"/>
                    <a:pt x="25527" y="21182"/>
                  </a:cubicBezTo>
                  <a:cubicBezTo>
                    <a:pt x="24146" y="20753"/>
                    <a:pt x="22765" y="20301"/>
                    <a:pt x="21408" y="19812"/>
                  </a:cubicBezTo>
                  <a:cubicBezTo>
                    <a:pt x="20039" y="19324"/>
                    <a:pt x="18681" y="18812"/>
                    <a:pt x="17348" y="18253"/>
                  </a:cubicBezTo>
                  <a:cubicBezTo>
                    <a:pt x="16002" y="17717"/>
                    <a:pt x="14693" y="17098"/>
                    <a:pt x="13419" y="16419"/>
                  </a:cubicBezTo>
                  <a:cubicBezTo>
                    <a:pt x="12788" y="16074"/>
                    <a:pt x="12169" y="15693"/>
                    <a:pt x="11573" y="15288"/>
                  </a:cubicBezTo>
                  <a:cubicBezTo>
                    <a:pt x="10978" y="14883"/>
                    <a:pt x="10395" y="14467"/>
                    <a:pt x="9823" y="14026"/>
                  </a:cubicBezTo>
                  <a:cubicBezTo>
                    <a:pt x="8680" y="13133"/>
                    <a:pt x="7608" y="12169"/>
                    <a:pt x="6632" y="11109"/>
                  </a:cubicBezTo>
                  <a:cubicBezTo>
                    <a:pt x="5644" y="10061"/>
                    <a:pt x="4751" y="8930"/>
                    <a:pt x="3953" y="7728"/>
                  </a:cubicBezTo>
                  <a:cubicBezTo>
                    <a:pt x="3144" y="6525"/>
                    <a:pt x="2417" y="5275"/>
                    <a:pt x="1786" y="3977"/>
                  </a:cubicBezTo>
                  <a:cubicBezTo>
                    <a:pt x="1120" y="2679"/>
                    <a:pt x="548" y="1346"/>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7" name="Google Shape;767;p38"/>
            <p:cNvSpPr/>
            <p:nvPr/>
          </p:nvSpPr>
          <p:spPr>
            <a:xfrm rot="-2825215">
              <a:off x="4661089" y="297447"/>
              <a:ext cx="41701" cy="107777"/>
            </a:xfrm>
            <a:custGeom>
              <a:avLst/>
              <a:gdLst/>
              <a:ahLst/>
              <a:cxnLst/>
              <a:rect l="l" t="t" r="r" b="b"/>
              <a:pathLst>
                <a:path w="1668" h="4311" extrusionOk="0">
                  <a:moveTo>
                    <a:pt x="0" y="1"/>
                  </a:moveTo>
                  <a:cubicBezTo>
                    <a:pt x="72" y="382"/>
                    <a:pt x="167" y="763"/>
                    <a:pt x="286" y="1132"/>
                  </a:cubicBezTo>
                  <a:cubicBezTo>
                    <a:pt x="393" y="1501"/>
                    <a:pt x="524" y="1870"/>
                    <a:pt x="667" y="2227"/>
                  </a:cubicBezTo>
                  <a:cubicBezTo>
                    <a:pt x="798" y="2585"/>
                    <a:pt x="953" y="2942"/>
                    <a:pt x="1119" y="3287"/>
                  </a:cubicBezTo>
                  <a:cubicBezTo>
                    <a:pt x="1274" y="3644"/>
                    <a:pt x="1465" y="3978"/>
                    <a:pt x="1667" y="4311"/>
                  </a:cubicBezTo>
                  <a:cubicBezTo>
                    <a:pt x="1596" y="3930"/>
                    <a:pt x="1500" y="3549"/>
                    <a:pt x="1393" y="3180"/>
                  </a:cubicBezTo>
                  <a:cubicBezTo>
                    <a:pt x="1274" y="2811"/>
                    <a:pt x="1143" y="2442"/>
                    <a:pt x="1012" y="2084"/>
                  </a:cubicBezTo>
                  <a:cubicBezTo>
                    <a:pt x="869" y="1727"/>
                    <a:pt x="715" y="1370"/>
                    <a:pt x="560" y="1025"/>
                  </a:cubicBezTo>
                  <a:cubicBezTo>
                    <a:pt x="393" y="668"/>
                    <a:pt x="203" y="334"/>
                    <a:pt x="0"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8" name="Google Shape;768;p38"/>
            <p:cNvSpPr/>
            <p:nvPr/>
          </p:nvSpPr>
          <p:spPr>
            <a:xfrm rot="-2825215">
              <a:off x="4681865" y="295918"/>
              <a:ext cx="18800" cy="61951"/>
            </a:xfrm>
            <a:custGeom>
              <a:avLst/>
              <a:gdLst/>
              <a:ahLst/>
              <a:cxnLst/>
              <a:rect l="l" t="t" r="r" b="b"/>
              <a:pathLst>
                <a:path w="752" h="2478" extrusionOk="0">
                  <a:moveTo>
                    <a:pt x="1" y="1"/>
                  </a:moveTo>
                  <a:cubicBezTo>
                    <a:pt x="1" y="215"/>
                    <a:pt x="13" y="441"/>
                    <a:pt x="49" y="656"/>
                  </a:cubicBezTo>
                  <a:cubicBezTo>
                    <a:pt x="84" y="870"/>
                    <a:pt x="132" y="1084"/>
                    <a:pt x="203" y="1287"/>
                  </a:cubicBezTo>
                  <a:cubicBezTo>
                    <a:pt x="263" y="1501"/>
                    <a:pt x="334" y="1703"/>
                    <a:pt x="418" y="1894"/>
                  </a:cubicBezTo>
                  <a:cubicBezTo>
                    <a:pt x="501" y="2096"/>
                    <a:pt x="620" y="2299"/>
                    <a:pt x="739" y="2477"/>
                  </a:cubicBezTo>
                  <a:cubicBezTo>
                    <a:pt x="751" y="2251"/>
                    <a:pt x="739" y="2037"/>
                    <a:pt x="703" y="1810"/>
                  </a:cubicBezTo>
                  <a:cubicBezTo>
                    <a:pt x="668" y="1596"/>
                    <a:pt x="620" y="1394"/>
                    <a:pt x="549" y="1179"/>
                  </a:cubicBezTo>
                  <a:cubicBezTo>
                    <a:pt x="489" y="977"/>
                    <a:pt x="418" y="775"/>
                    <a:pt x="334" y="572"/>
                  </a:cubicBezTo>
                  <a:cubicBezTo>
                    <a:pt x="239" y="370"/>
                    <a:pt x="132" y="179"/>
                    <a:pt x="1"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9" name="Google Shape;769;p38"/>
            <p:cNvSpPr/>
            <p:nvPr/>
          </p:nvSpPr>
          <p:spPr>
            <a:xfrm rot="-2825215">
              <a:off x="4918605" y="65849"/>
              <a:ext cx="584335" cy="764938"/>
            </a:xfrm>
            <a:custGeom>
              <a:avLst/>
              <a:gdLst/>
              <a:ahLst/>
              <a:cxnLst/>
              <a:rect l="l" t="t" r="r" b="b"/>
              <a:pathLst>
                <a:path w="23373" h="30597" extrusionOk="0">
                  <a:moveTo>
                    <a:pt x="1490" y="0"/>
                  </a:moveTo>
                  <a:cubicBezTo>
                    <a:pt x="1425" y="0"/>
                    <a:pt x="1361" y="7"/>
                    <a:pt x="1298" y="21"/>
                  </a:cubicBezTo>
                  <a:cubicBezTo>
                    <a:pt x="1084" y="69"/>
                    <a:pt x="882" y="164"/>
                    <a:pt x="715" y="319"/>
                  </a:cubicBezTo>
                  <a:cubicBezTo>
                    <a:pt x="381" y="605"/>
                    <a:pt x="143" y="974"/>
                    <a:pt x="0" y="1378"/>
                  </a:cubicBezTo>
                  <a:cubicBezTo>
                    <a:pt x="155" y="974"/>
                    <a:pt x="417" y="628"/>
                    <a:pt x="751" y="366"/>
                  </a:cubicBezTo>
                  <a:cubicBezTo>
                    <a:pt x="917" y="235"/>
                    <a:pt x="1108" y="140"/>
                    <a:pt x="1310" y="104"/>
                  </a:cubicBezTo>
                  <a:cubicBezTo>
                    <a:pt x="1361" y="96"/>
                    <a:pt x="1412" y="91"/>
                    <a:pt x="1463" y="91"/>
                  </a:cubicBezTo>
                  <a:cubicBezTo>
                    <a:pt x="1617" y="91"/>
                    <a:pt x="1769" y="131"/>
                    <a:pt x="1894" y="212"/>
                  </a:cubicBezTo>
                  <a:cubicBezTo>
                    <a:pt x="2239" y="450"/>
                    <a:pt x="2465" y="819"/>
                    <a:pt x="2525" y="1224"/>
                  </a:cubicBezTo>
                  <a:cubicBezTo>
                    <a:pt x="2548" y="1331"/>
                    <a:pt x="2560" y="1438"/>
                    <a:pt x="2572" y="1545"/>
                  </a:cubicBezTo>
                  <a:cubicBezTo>
                    <a:pt x="2584" y="1652"/>
                    <a:pt x="2596" y="1759"/>
                    <a:pt x="2608" y="1867"/>
                  </a:cubicBezTo>
                  <a:cubicBezTo>
                    <a:pt x="2644" y="2081"/>
                    <a:pt x="2679" y="2295"/>
                    <a:pt x="2727" y="2498"/>
                  </a:cubicBezTo>
                  <a:cubicBezTo>
                    <a:pt x="2894" y="3343"/>
                    <a:pt x="3120" y="4176"/>
                    <a:pt x="3334" y="4998"/>
                  </a:cubicBezTo>
                  <a:cubicBezTo>
                    <a:pt x="3549" y="5831"/>
                    <a:pt x="3763" y="6665"/>
                    <a:pt x="4001" y="7486"/>
                  </a:cubicBezTo>
                  <a:cubicBezTo>
                    <a:pt x="4239" y="8308"/>
                    <a:pt x="4477" y="9129"/>
                    <a:pt x="4763" y="9951"/>
                  </a:cubicBezTo>
                  <a:cubicBezTo>
                    <a:pt x="5037" y="10761"/>
                    <a:pt x="5358" y="11558"/>
                    <a:pt x="5704" y="12344"/>
                  </a:cubicBezTo>
                  <a:cubicBezTo>
                    <a:pt x="6430" y="13916"/>
                    <a:pt x="7323" y="15380"/>
                    <a:pt x="8251" y="16821"/>
                  </a:cubicBezTo>
                  <a:cubicBezTo>
                    <a:pt x="9180" y="18273"/>
                    <a:pt x="10228" y="19655"/>
                    <a:pt x="11383" y="20928"/>
                  </a:cubicBezTo>
                  <a:cubicBezTo>
                    <a:pt x="12526" y="22202"/>
                    <a:pt x="13752" y="23417"/>
                    <a:pt x="15062" y="24536"/>
                  </a:cubicBezTo>
                  <a:cubicBezTo>
                    <a:pt x="16360" y="25667"/>
                    <a:pt x="17693" y="26739"/>
                    <a:pt x="19074" y="27763"/>
                  </a:cubicBezTo>
                  <a:cubicBezTo>
                    <a:pt x="20455" y="28787"/>
                    <a:pt x="21896" y="29727"/>
                    <a:pt x="23372" y="30596"/>
                  </a:cubicBezTo>
                  <a:cubicBezTo>
                    <a:pt x="21932" y="29668"/>
                    <a:pt x="20527" y="28679"/>
                    <a:pt x="19181" y="27620"/>
                  </a:cubicBezTo>
                  <a:cubicBezTo>
                    <a:pt x="17836" y="26572"/>
                    <a:pt x="16514" y="25477"/>
                    <a:pt x="15252" y="24334"/>
                  </a:cubicBezTo>
                  <a:cubicBezTo>
                    <a:pt x="13978" y="23191"/>
                    <a:pt x="12776" y="21976"/>
                    <a:pt x="11633" y="20702"/>
                  </a:cubicBezTo>
                  <a:cubicBezTo>
                    <a:pt x="10502" y="19428"/>
                    <a:pt x="9478" y="18071"/>
                    <a:pt x="8573" y="16630"/>
                  </a:cubicBezTo>
                  <a:cubicBezTo>
                    <a:pt x="7644" y="15190"/>
                    <a:pt x="6739" y="13749"/>
                    <a:pt x="6013" y="12201"/>
                  </a:cubicBezTo>
                  <a:cubicBezTo>
                    <a:pt x="5668" y="11427"/>
                    <a:pt x="5346" y="10642"/>
                    <a:pt x="5073" y="9832"/>
                  </a:cubicBezTo>
                  <a:cubicBezTo>
                    <a:pt x="4930" y="9427"/>
                    <a:pt x="4799" y="9022"/>
                    <a:pt x="4656" y="8617"/>
                  </a:cubicBezTo>
                  <a:cubicBezTo>
                    <a:pt x="4525" y="8213"/>
                    <a:pt x="4406" y="7808"/>
                    <a:pt x="4275" y="7403"/>
                  </a:cubicBezTo>
                  <a:cubicBezTo>
                    <a:pt x="4025" y="6581"/>
                    <a:pt x="3787" y="5760"/>
                    <a:pt x="3560" y="4938"/>
                  </a:cubicBezTo>
                  <a:cubicBezTo>
                    <a:pt x="3334" y="4105"/>
                    <a:pt x="3096" y="3283"/>
                    <a:pt x="2906" y="2462"/>
                  </a:cubicBezTo>
                  <a:cubicBezTo>
                    <a:pt x="2858" y="2248"/>
                    <a:pt x="2810" y="2045"/>
                    <a:pt x="2775" y="1831"/>
                  </a:cubicBezTo>
                  <a:cubicBezTo>
                    <a:pt x="2751" y="1724"/>
                    <a:pt x="2727" y="1617"/>
                    <a:pt x="2715" y="1521"/>
                  </a:cubicBezTo>
                  <a:cubicBezTo>
                    <a:pt x="2703" y="1414"/>
                    <a:pt x="2691" y="1307"/>
                    <a:pt x="2667" y="1200"/>
                  </a:cubicBezTo>
                  <a:cubicBezTo>
                    <a:pt x="2620" y="974"/>
                    <a:pt x="2536" y="771"/>
                    <a:pt x="2417" y="581"/>
                  </a:cubicBezTo>
                  <a:cubicBezTo>
                    <a:pt x="2310" y="390"/>
                    <a:pt x="2144" y="224"/>
                    <a:pt x="1953" y="116"/>
                  </a:cubicBezTo>
                  <a:cubicBezTo>
                    <a:pt x="1810" y="41"/>
                    <a:pt x="1648" y="0"/>
                    <a:pt x="14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770" name="Google Shape;770;p38"/>
          <p:cNvGrpSpPr/>
          <p:nvPr/>
        </p:nvGrpSpPr>
        <p:grpSpPr>
          <a:xfrm>
            <a:off x="699381" y="3448108"/>
            <a:ext cx="796625" cy="798686"/>
            <a:chOff x="7770222" y="322958"/>
            <a:chExt cx="972680" cy="975197"/>
          </a:xfrm>
        </p:grpSpPr>
        <p:sp>
          <p:nvSpPr>
            <p:cNvPr id="771" name="Google Shape;771;p38"/>
            <p:cNvSpPr/>
            <p:nvPr/>
          </p:nvSpPr>
          <p:spPr>
            <a:xfrm rot="931497">
              <a:off x="7861934" y="414120"/>
              <a:ext cx="789258" cy="792874"/>
            </a:xfrm>
            <a:custGeom>
              <a:avLst/>
              <a:gdLst/>
              <a:ahLst/>
              <a:cxnLst/>
              <a:rect l="l" t="t" r="r" b="b"/>
              <a:pathLst>
                <a:path w="29028" h="29161" extrusionOk="0">
                  <a:moveTo>
                    <a:pt x="13069" y="1"/>
                  </a:moveTo>
                  <a:cubicBezTo>
                    <a:pt x="12264" y="1"/>
                    <a:pt x="11467" y="216"/>
                    <a:pt x="10764" y="618"/>
                  </a:cubicBezTo>
                  <a:lnTo>
                    <a:pt x="10692" y="654"/>
                  </a:lnTo>
                  <a:lnTo>
                    <a:pt x="10657" y="678"/>
                  </a:lnTo>
                  <a:lnTo>
                    <a:pt x="10526" y="761"/>
                  </a:lnTo>
                  <a:cubicBezTo>
                    <a:pt x="10430" y="809"/>
                    <a:pt x="10359" y="880"/>
                    <a:pt x="10323" y="975"/>
                  </a:cubicBezTo>
                  <a:cubicBezTo>
                    <a:pt x="10311" y="1047"/>
                    <a:pt x="10311" y="1106"/>
                    <a:pt x="10347" y="1166"/>
                  </a:cubicBezTo>
                  <a:cubicBezTo>
                    <a:pt x="10359" y="1225"/>
                    <a:pt x="10395" y="1273"/>
                    <a:pt x="10442" y="1309"/>
                  </a:cubicBezTo>
                  <a:cubicBezTo>
                    <a:pt x="10478" y="1345"/>
                    <a:pt x="10514" y="1380"/>
                    <a:pt x="10561" y="1416"/>
                  </a:cubicBezTo>
                  <a:cubicBezTo>
                    <a:pt x="12002" y="2690"/>
                    <a:pt x="13074" y="4345"/>
                    <a:pt x="13633" y="6202"/>
                  </a:cubicBezTo>
                  <a:cubicBezTo>
                    <a:pt x="12419" y="5512"/>
                    <a:pt x="11085" y="5012"/>
                    <a:pt x="9704" y="4976"/>
                  </a:cubicBezTo>
                  <a:cubicBezTo>
                    <a:pt x="9640" y="4974"/>
                    <a:pt x="9576" y="4973"/>
                    <a:pt x="9512" y="4973"/>
                  </a:cubicBezTo>
                  <a:cubicBezTo>
                    <a:pt x="6870" y="4973"/>
                    <a:pt x="4428" y="6635"/>
                    <a:pt x="2882" y="8786"/>
                  </a:cubicBezTo>
                  <a:cubicBezTo>
                    <a:pt x="560" y="12013"/>
                    <a:pt x="1" y="16454"/>
                    <a:pt x="1525" y="20133"/>
                  </a:cubicBezTo>
                  <a:cubicBezTo>
                    <a:pt x="2298" y="22026"/>
                    <a:pt x="3584" y="23704"/>
                    <a:pt x="5037" y="25145"/>
                  </a:cubicBezTo>
                  <a:cubicBezTo>
                    <a:pt x="5906" y="26062"/>
                    <a:pt x="6894" y="26848"/>
                    <a:pt x="7978" y="27479"/>
                  </a:cubicBezTo>
                  <a:cubicBezTo>
                    <a:pt x="9764" y="28491"/>
                    <a:pt x="11823" y="28896"/>
                    <a:pt x="13859" y="29086"/>
                  </a:cubicBezTo>
                  <a:cubicBezTo>
                    <a:pt x="14398" y="29135"/>
                    <a:pt x="14935" y="29160"/>
                    <a:pt x="15468" y="29160"/>
                  </a:cubicBezTo>
                  <a:cubicBezTo>
                    <a:pt x="19750" y="29160"/>
                    <a:pt x="23702" y="27525"/>
                    <a:pt x="25206" y="23300"/>
                  </a:cubicBezTo>
                  <a:cubicBezTo>
                    <a:pt x="25528" y="22931"/>
                    <a:pt x="25837" y="22538"/>
                    <a:pt x="26123" y="22121"/>
                  </a:cubicBezTo>
                  <a:cubicBezTo>
                    <a:pt x="28564" y="18597"/>
                    <a:pt x="29028" y="13787"/>
                    <a:pt x="27290" y="9858"/>
                  </a:cubicBezTo>
                  <a:cubicBezTo>
                    <a:pt x="26873" y="8941"/>
                    <a:pt x="26325" y="8083"/>
                    <a:pt x="25647" y="7345"/>
                  </a:cubicBezTo>
                  <a:lnTo>
                    <a:pt x="25647" y="7345"/>
                  </a:lnTo>
                  <a:cubicBezTo>
                    <a:pt x="25813" y="7429"/>
                    <a:pt x="25968" y="7524"/>
                    <a:pt x="26111" y="7643"/>
                  </a:cubicBezTo>
                  <a:cubicBezTo>
                    <a:pt x="25897" y="7464"/>
                    <a:pt x="25754" y="6869"/>
                    <a:pt x="25599" y="6607"/>
                  </a:cubicBezTo>
                  <a:cubicBezTo>
                    <a:pt x="25361" y="6262"/>
                    <a:pt x="25099" y="5928"/>
                    <a:pt x="24801" y="5631"/>
                  </a:cubicBezTo>
                  <a:cubicBezTo>
                    <a:pt x="24158" y="5000"/>
                    <a:pt x="23456" y="4678"/>
                    <a:pt x="22646" y="4357"/>
                  </a:cubicBezTo>
                  <a:cubicBezTo>
                    <a:pt x="21936" y="4086"/>
                    <a:pt x="21192" y="3961"/>
                    <a:pt x="20445" y="3961"/>
                  </a:cubicBezTo>
                  <a:cubicBezTo>
                    <a:pt x="18339" y="3961"/>
                    <a:pt x="16202" y="4956"/>
                    <a:pt x="14681" y="6476"/>
                  </a:cubicBezTo>
                  <a:cubicBezTo>
                    <a:pt x="14229" y="4988"/>
                    <a:pt x="13574" y="3559"/>
                    <a:pt x="13145" y="2071"/>
                  </a:cubicBezTo>
                  <a:cubicBezTo>
                    <a:pt x="13062" y="1773"/>
                    <a:pt x="12978" y="1452"/>
                    <a:pt x="13062" y="1154"/>
                  </a:cubicBezTo>
                  <a:cubicBezTo>
                    <a:pt x="13193" y="737"/>
                    <a:pt x="13621" y="463"/>
                    <a:pt x="13717" y="47"/>
                  </a:cubicBezTo>
                  <a:cubicBezTo>
                    <a:pt x="13645" y="35"/>
                    <a:pt x="13586" y="23"/>
                    <a:pt x="13514" y="23"/>
                  </a:cubicBezTo>
                  <a:cubicBezTo>
                    <a:pt x="13366" y="8"/>
                    <a:pt x="13217" y="1"/>
                    <a:pt x="13069" y="1"/>
                  </a:cubicBezTo>
                  <a:close/>
                </a:path>
              </a:pathLst>
            </a:custGeom>
            <a:solidFill>
              <a:schemeClr val="lt2"/>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2" name="Google Shape;772;p38"/>
            <p:cNvSpPr/>
            <p:nvPr/>
          </p:nvSpPr>
          <p:spPr>
            <a:xfrm>
              <a:off x="7884613" y="456825"/>
              <a:ext cx="799800" cy="799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3" name="Google Shape;773;p38"/>
            <p:cNvSpPr/>
            <p:nvPr/>
          </p:nvSpPr>
          <p:spPr>
            <a:xfrm>
              <a:off x="8314550" y="345364"/>
              <a:ext cx="248900" cy="195125"/>
            </a:xfrm>
            <a:custGeom>
              <a:avLst/>
              <a:gdLst/>
              <a:ahLst/>
              <a:cxnLst/>
              <a:rect l="l" t="t" r="r" b="b"/>
              <a:pathLst>
                <a:path w="9956" h="7805" extrusionOk="0">
                  <a:moveTo>
                    <a:pt x="4839" y="7805"/>
                  </a:moveTo>
                  <a:cubicBezTo>
                    <a:pt x="5412" y="7467"/>
                    <a:pt x="7494" y="6738"/>
                    <a:pt x="8274" y="5775"/>
                  </a:cubicBezTo>
                  <a:cubicBezTo>
                    <a:pt x="9055" y="4812"/>
                    <a:pt x="9288" y="2992"/>
                    <a:pt x="9522" y="2029"/>
                  </a:cubicBezTo>
                  <a:cubicBezTo>
                    <a:pt x="9756" y="1067"/>
                    <a:pt x="10276" y="26"/>
                    <a:pt x="9678" y="0"/>
                  </a:cubicBezTo>
                  <a:cubicBezTo>
                    <a:pt x="9080" y="-26"/>
                    <a:pt x="7545" y="1119"/>
                    <a:pt x="5932" y="1873"/>
                  </a:cubicBezTo>
                  <a:cubicBezTo>
                    <a:pt x="4319" y="2628"/>
                    <a:pt x="989" y="4085"/>
                    <a:pt x="0" y="4527"/>
                  </a:cubicBezTo>
                </a:path>
              </a:pathLst>
            </a:custGeom>
            <a:solidFill>
              <a:schemeClr val="lt2"/>
            </a:solidFill>
            <a:ln>
              <a:noFill/>
            </a:ln>
          </p:spPr>
        </p:sp>
        <p:sp>
          <p:nvSpPr>
            <p:cNvPr id="774" name="Google Shape;774;p38"/>
            <p:cNvSpPr/>
            <p:nvPr/>
          </p:nvSpPr>
          <p:spPr>
            <a:xfrm rot="931497">
              <a:off x="7888632" y="515088"/>
              <a:ext cx="569131" cy="649286"/>
            </a:xfrm>
            <a:custGeom>
              <a:avLst/>
              <a:gdLst/>
              <a:ahLst/>
              <a:cxnLst/>
              <a:rect l="l" t="t" r="r" b="b"/>
              <a:pathLst>
                <a:path w="20932" h="23880" extrusionOk="0">
                  <a:moveTo>
                    <a:pt x="18450" y="1"/>
                  </a:moveTo>
                  <a:cubicBezTo>
                    <a:pt x="18172" y="1"/>
                    <a:pt x="17894" y="23"/>
                    <a:pt x="17622" y="64"/>
                  </a:cubicBezTo>
                  <a:cubicBezTo>
                    <a:pt x="16336" y="243"/>
                    <a:pt x="15122" y="779"/>
                    <a:pt x="14133" y="1612"/>
                  </a:cubicBezTo>
                  <a:cubicBezTo>
                    <a:pt x="13991" y="1731"/>
                    <a:pt x="13848" y="1850"/>
                    <a:pt x="13681" y="1934"/>
                  </a:cubicBezTo>
                  <a:cubicBezTo>
                    <a:pt x="13481" y="2010"/>
                    <a:pt x="13273" y="2048"/>
                    <a:pt x="13064" y="2048"/>
                  </a:cubicBezTo>
                  <a:cubicBezTo>
                    <a:pt x="13012" y="2048"/>
                    <a:pt x="12959" y="2045"/>
                    <a:pt x="12907" y="2041"/>
                  </a:cubicBezTo>
                  <a:cubicBezTo>
                    <a:pt x="12014" y="1981"/>
                    <a:pt x="11181" y="1648"/>
                    <a:pt x="10312" y="1457"/>
                  </a:cubicBezTo>
                  <a:cubicBezTo>
                    <a:pt x="9792" y="1347"/>
                    <a:pt x="9263" y="1294"/>
                    <a:pt x="8734" y="1294"/>
                  </a:cubicBezTo>
                  <a:cubicBezTo>
                    <a:pt x="6694" y="1294"/>
                    <a:pt x="4652" y="2087"/>
                    <a:pt x="3120" y="3458"/>
                  </a:cubicBezTo>
                  <a:cubicBezTo>
                    <a:pt x="1191" y="5184"/>
                    <a:pt x="96" y="7744"/>
                    <a:pt x="25" y="10327"/>
                  </a:cubicBezTo>
                  <a:cubicBezTo>
                    <a:pt x="1" y="11506"/>
                    <a:pt x="167" y="12685"/>
                    <a:pt x="536" y="13804"/>
                  </a:cubicBezTo>
                  <a:cubicBezTo>
                    <a:pt x="834" y="14780"/>
                    <a:pt x="1203" y="15792"/>
                    <a:pt x="1596" y="16733"/>
                  </a:cubicBezTo>
                  <a:cubicBezTo>
                    <a:pt x="2334" y="18459"/>
                    <a:pt x="3608" y="19733"/>
                    <a:pt x="5037" y="20876"/>
                  </a:cubicBezTo>
                  <a:cubicBezTo>
                    <a:pt x="6573" y="22103"/>
                    <a:pt x="8168" y="23055"/>
                    <a:pt x="10073" y="23603"/>
                  </a:cubicBezTo>
                  <a:cubicBezTo>
                    <a:pt x="10736" y="23796"/>
                    <a:pt x="11469" y="23879"/>
                    <a:pt x="12233" y="23879"/>
                  </a:cubicBezTo>
                  <a:cubicBezTo>
                    <a:pt x="14335" y="23879"/>
                    <a:pt x="16666" y="23251"/>
                    <a:pt x="18396" y="22579"/>
                  </a:cubicBezTo>
                  <a:cubicBezTo>
                    <a:pt x="19444" y="22174"/>
                    <a:pt x="20515" y="21591"/>
                    <a:pt x="20932" y="20555"/>
                  </a:cubicBezTo>
                  <a:lnTo>
                    <a:pt x="20932" y="20555"/>
                  </a:lnTo>
                  <a:cubicBezTo>
                    <a:pt x="20106" y="20762"/>
                    <a:pt x="19285" y="20860"/>
                    <a:pt x="18482" y="20860"/>
                  </a:cubicBezTo>
                  <a:cubicBezTo>
                    <a:pt x="12959" y="20860"/>
                    <a:pt x="8264" y="16217"/>
                    <a:pt x="8597" y="10375"/>
                  </a:cubicBezTo>
                  <a:cubicBezTo>
                    <a:pt x="8692" y="8684"/>
                    <a:pt x="9252" y="6982"/>
                    <a:pt x="10371" y="5732"/>
                  </a:cubicBezTo>
                  <a:lnTo>
                    <a:pt x="10466" y="5624"/>
                  </a:lnTo>
                  <a:cubicBezTo>
                    <a:pt x="11408" y="4629"/>
                    <a:pt x="12781" y="3972"/>
                    <a:pt x="14139" y="3972"/>
                  </a:cubicBezTo>
                  <a:cubicBezTo>
                    <a:pt x="14584" y="3972"/>
                    <a:pt x="15028" y="4043"/>
                    <a:pt x="15455" y="4196"/>
                  </a:cubicBezTo>
                  <a:cubicBezTo>
                    <a:pt x="15669" y="3124"/>
                    <a:pt x="16324" y="2184"/>
                    <a:pt x="17253" y="1588"/>
                  </a:cubicBezTo>
                  <a:cubicBezTo>
                    <a:pt x="18146" y="993"/>
                    <a:pt x="19194" y="671"/>
                    <a:pt x="20229" y="362"/>
                  </a:cubicBezTo>
                  <a:cubicBezTo>
                    <a:pt x="19673" y="108"/>
                    <a:pt x="19061" y="1"/>
                    <a:pt x="18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5" name="Google Shape;775;p38"/>
            <p:cNvSpPr/>
            <p:nvPr/>
          </p:nvSpPr>
          <p:spPr>
            <a:xfrm rot="931497">
              <a:off x="7899592" y="544478"/>
              <a:ext cx="740045" cy="624489"/>
            </a:xfrm>
            <a:custGeom>
              <a:avLst/>
              <a:gdLst/>
              <a:ahLst/>
              <a:cxnLst/>
              <a:rect l="l" t="t" r="r" b="b"/>
              <a:pathLst>
                <a:path w="27218" h="22968" extrusionOk="0">
                  <a:moveTo>
                    <a:pt x="18172" y="1"/>
                  </a:moveTo>
                  <a:cubicBezTo>
                    <a:pt x="18033" y="1"/>
                    <a:pt x="17893" y="5"/>
                    <a:pt x="17752" y="15"/>
                  </a:cubicBezTo>
                  <a:cubicBezTo>
                    <a:pt x="15705" y="170"/>
                    <a:pt x="13835" y="1229"/>
                    <a:pt x="12657" y="2920"/>
                  </a:cubicBezTo>
                  <a:cubicBezTo>
                    <a:pt x="11455" y="1922"/>
                    <a:pt x="9915" y="1447"/>
                    <a:pt x="8356" y="1447"/>
                  </a:cubicBezTo>
                  <a:cubicBezTo>
                    <a:pt x="6717" y="1447"/>
                    <a:pt x="5057" y="1973"/>
                    <a:pt x="3751" y="2968"/>
                  </a:cubicBezTo>
                  <a:cubicBezTo>
                    <a:pt x="1191" y="4920"/>
                    <a:pt x="0" y="8349"/>
                    <a:pt x="381" y="11528"/>
                  </a:cubicBezTo>
                  <a:cubicBezTo>
                    <a:pt x="1241" y="18722"/>
                    <a:pt x="7519" y="22967"/>
                    <a:pt x="13788" y="22967"/>
                  </a:cubicBezTo>
                  <a:cubicBezTo>
                    <a:pt x="17759" y="22967"/>
                    <a:pt x="21727" y="21264"/>
                    <a:pt x="24313" y="17529"/>
                  </a:cubicBezTo>
                  <a:cubicBezTo>
                    <a:pt x="26765" y="14005"/>
                    <a:pt x="27218" y="9194"/>
                    <a:pt x="25480" y="5265"/>
                  </a:cubicBezTo>
                  <a:cubicBezTo>
                    <a:pt x="24849" y="3849"/>
                    <a:pt x="23872" y="2598"/>
                    <a:pt x="22646" y="1646"/>
                  </a:cubicBezTo>
                  <a:cubicBezTo>
                    <a:pt x="21351" y="636"/>
                    <a:pt x="19813" y="1"/>
                    <a:pt x="181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6" name="Google Shape;776;p38"/>
            <p:cNvSpPr/>
            <p:nvPr/>
          </p:nvSpPr>
          <p:spPr>
            <a:xfrm rot="931497">
              <a:off x="8399290" y="645073"/>
              <a:ext cx="192366" cy="224151"/>
            </a:xfrm>
            <a:custGeom>
              <a:avLst/>
              <a:gdLst/>
              <a:ahLst/>
              <a:cxnLst/>
              <a:rect l="l" t="t" r="r" b="b"/>
              <a:pathLst>
                <a:path w="7075" h="8244" extrusionOk="0">
                  <a:moveTo>
                    <a:pt x="2112" y="1"/>
                  </a:moveTo>
                  <a:cubicBezTo>
                    <a:pt x="1084" y="1"/>
                    <a:pt x="1" y="435"/>
                    <a:pt x="419" y="1691"/>
                  </a:cubicBezTo>
                  <a:cubicBezTo>
                    <a:pt x="550" y="2084"/>
                    <a:pt x="955" y="2298"/>
                    <a:pt x="1324" y="2465"/>
                  </a:cubicBezTo>
                  <a:cubicBezTo>
                    <a:pt x="2491" y="3024"/>
                    <a:pt x="3694" y="3632"/>
                    <a:pt x="4503" y="4656"/>
                  </a:cubicBezTo>
                  <a:cubicBezTo>
                    <a:pt x="4932" y="5239"/>
                    <a:pt x="5265" y="5894"/>
                    <a:pt x="5479" y="6584"/>
                  </a:cubicBezTo>
                  <a:cubicBezTo>
                    <a:pt x="5526" y="6735"/>
                    <a:pt x="6133" y="8243"/>
                    <a:pt x="6223" y="8243"/>
                  </a:cubicBezTo>
                  <a:cubicBezTo>
                    <a:pt x="6226" y="8243"/>
                    <a:pt x="6228" y="8242"/>
                    <a:pt x="6230" y="8239"/>
                  </a:cubicBezTo>
                  <a:cubicBezTo>
                    <a:pt x="6884" y="7263"/>
                    <a:pt x="7075" y="6013"/>
                    <a:pt x="6861" y="4858"/>
                  </a:cubicBezTo>
                  <a:cubicBezTo>
                    <a:pt x="6634" y="3691"/>
                    <a:pt x="6099" y="2608"/>
                    <a:pt x="5313" y="1727"/>
                  </a:cubicBezTo>
                  <a:cubicBezTo>
                    <a:pt x="4729" y="1060"/>
                    <a:pt x="4027" y="476"/>
                    <a:pt x="3205" y="179"/>
                  </a:cubicBezTo>
                  <a:cubicBezTo>
                    <a:pt x="2913" y="68"/>
                    <a:pt x="2517" y="1"/>
                    <a:pt x="2112"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7" name="Google Shape;777;p38"/>
            <p:cNvSpPr/>
            <p:nvPr/>
          </p:nvSpPr>
          <p:spPr>
            <a:xfrm rot="931497">
              <a:off x="8220681" y="411518"/>
              <a:ext cx="129531" cy="215287"/>
            </a:xfrm>
            <a:custGeom>
              <a:avLst/>
              <a:gdLst/>
              <a:ahLst/>
              <a:cxnLst/>
              <a:rect l="l" t="t" r="r" b="b"/>
              <a:pathLst>
                <a:path w="4764" h="7918" extrusionOk="0">
                  <a:moveTo>
                    <a:pt x="2786" y="0"/>
                  </a:moveTo>
                  <a:cubicBezTo>
                    <a:pt x="1885" y="0"/>
                    <a:pt x="1003" y="264"/>
                    <a:pt x="251" y="762"/>
                  </a:cubicBezTo>
                  <a:cubicBezTo>
                    <a:pt x="167" y="798"/>
                    <a:pt x="96" y="881"/>
                    <a:pt x="48" y="976"/>
                  </a:cubicBezTo>
                  <a:cubicBezTo>
                    <a:pt x="1" y="1143"/>
                    <a:pt x="155" y="1310"/>
                    <a:pt x="286" y="1417"/>
                  </a:cubicBezTo>
                  <a:cubicBezTo>
                    <a:pt x="2048" y="2953"/>
                    <a:pt x="3561" y="5525"/>
                    <a:pt x="3632" y="7906"/>
                  </a:cubicBezTo>
                  <a:cubicBezTo>
                    <a:pt x="3637" y="7907"/>
                    <a:pt x="3648" y="7907"/>
                    <a:pt x="3665" y="7907"/>
                  </a:cubicBezTo>
                  <a:cubicBezTo>
                    <a:pt x="3784" y="7907"/>
                    <a:pt x="4181" y="7885"/>
                    <a:pt x="4463" y="7885"/>
                  </a:cubicBezTo>
                  <a:cubicBezTo>
                    <a:pt x="4631" y="7885"/>
                    <a:pt x="4758" y="7893"/>
                    <a:pt x="4763" y="7917"/>
                  </a:cubicBezTo>
                  <a:lnTo>
                    <a:pt x="4763" y="7917"/>
                  </a:lnTo>
                  <a:cubicBezTo>
                    <a:pt x="4394" y="5905"/>
                    <a:pt x="3430" y="4036"/>
                    <a:pt x="2870" y="2072"/>
                  </a:cubicBezTo>
                  <a:cubicBezTo>
                    <a:pt x="2799" y="1774"/>
                    <a:pt x="2703" y="1453"/>
                    <a:pt x="2799" y="1155"/>
                  </a:cubicBezTo>
                  <a:cubicBezTo>
                    <a:pt x="2918" y="750"/>
                    <a:pt x="3358" y="464"/>
                    <a:pt x="3441" y="48"/>
                  </a:cubicBezTo>
                  <a:cubicBezTo>
                    <a:pt x="3382" y="36"/>
                    <a:pt x="3311" y="24"/>
                    <a:pt x="3251" y="24"/>
                  </a:cubicBezTo>
                  <a:cubicBezTo>
                    <a:pt x="3096" y="8"/>
                    <a:pt x="2940" y="0"/>
                    <a:pt x="2786" y="0"/>
                  </a:cubicBezTo>
                  <a:close/>
                  <a:moveTo>
                    <a:pt x="4763" y="7917"/>
                  </a:moveTo>
                  <a:cubicBezTo>
                    <a:pt x="4763" y="7918"/>
                    <a:pt x="4763" y="7918"/>
                    <a:pt x="4763" y="7918"/>
                  </a:cubicBezTo>
                  <a:cubicBezTo>
                    <a:pt x="4763" y="7918"/>
                    <a:pt x="4763" y="7918"/>
                    <a:pt x="4763" y="791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8" name="Google Shape;778;p38"/>
            <p:cNvSpPr/>
            <p:nvPr/>
          </p:nvSpPr>
          <p:spPr>
            <a:xfrm rot="931497">
              <a:off x="8218785" y="411259"/>
              <a:ext cx="131461" cy="215287"/>
            </a:xfrm>
            <a:custGeom>
              <a:avLst/>
              <a:gdLst/>
              <a:ahLst/>
              <a:cxnLst/>
              <a:rect l="l" t="t" r="r" b="b"/>
              <a:pathLst>
                <a:path w="4835" h="7918" extrusionOk="0">
                  <a:moveTo>
                    <a:pt x="2857" y="0"/>
                  </a:moveTo>
                  <a:cubicBezTo>
                    <a:pt x="1956" y="0"/>
                    <a:pt x="1074" y="264"/>
                    <a:pt x="322" y="762"/>
                  </a:cubicBezTo>
                  <a:cubicBezTo>
                    <a:pt x="0" y="976"/>
                    <a:pt x="95" y="1310"/>
                    <a:pt x="429" y="1405"/>
                  </a:cubicBezTo>
                  <a:cubicBezTo>
                    <a:pt x="612" y="1461"/>
                    <a:pt x="805" y="1484"/>
                    <a:pt x="1001" y="1484"/>
                  </a:cubicBezTo>
                  <a:cubicBezTo>
                    <a:pt x="1302" y="1484"/>
                    <a:pt x="1607" y="1430"/>
                    <a:pt x="1881" y="1357"/>
                  </a:cubicBezTo>
                  <a:cubicBezTo>
                    <a:pt x="1899" y="1351"/>
                    <a:pt x="1920" y="1348"/>
                    <a:pt x="1942" y="1348"/>
                  </a:cubicBezTo>
                  <a:cubicBezTo>
                    <a:pt x="1965" y="1348"/>
                    <a:pt x="1988" y="1351"/>
                    <a:pt x="2012" y="1357"/>
                  </a:cubicBezTo>
                  <a:cubicBezTo>
                    <a:pt x="2036" y="1381"/>
                    <a:pt x="2060" y="1417"/>
                    <a:pt x="2072" y="1441"/>
                  </a:cubicBezTo>
                  <a:lnTo>
                    <a:pt x="2786" y="3167"/>
                  </a:lnTo>
                  <a:cubicBezTo>
                    <a:pt x="3274" y="4334"/>
                    <a:pt x="3751" y="5513"/>
                    <a:pt x="4013" y="6739"/>
                  </a:cubicBezTo>
                  <a:cubicBezTo>
                    <a:pt x="4108" y="7120"/>
                    <a:pt x="4144" y="7513"/>
                    <a:pt x="4120" y="7906"/>
                  </a:cubicBezTo>
                  <a:cubicBezTo>
                    <a:pt x="4120" y="7906"/>
                    <a:pt x="4122" y="7907"/>
                    <a:pt x="4126" y="7907"/>
                  </a:cubicBezTo>
                  <a:cubicBezTo>
                    <a:pt x="4168" y="7907"/>
                    <a:pt x="4438" y="7870"/>
                    <a:pt x="4632" y="7870"/>
                  </a:cubicBezTo>
                  <a:cubicBezTo>
                    <a:pt x="4741" y="7870"/>
                    <a:pt x="4826" y="7881"/>
                    <a:pt x="4834" y="7918"/>
                  </a:cubicBezTo>
                  <a:cubicBezTo>
                    <a:pt x="4465" y="5906"/>
                    <a:pt x="3501" y="4036"/>
                    <a:pt x="2941" y="2072"/>
                  </a:cubicBezTo>
                  <a:cubicBezTo>
                    <a:pt x="2870" y="1774"/>
                    <a:pt x="2774" y="1453"/>
                    <a:pt x="2870" y="1155"/>
                  </a:cubicBezTo>
                  <a:cubicBezTo>
                    <a:pt x="2989" y="750"/>
                    <a:pt x="3429" y="464"/>
                    <a:pt x="3512" y="48"/>
                  </a:cubicBezTo>
                  <a:cubicBezTo>
                    <a:pt x="3453" y="36"/>
                    <a:pt x="3382" y="24"/>
                    <a:pt x="3322" y="24"/>
                  </a:cubicBezTo>
                  <a:cubicBezTo>
                    <a:pt x="3167" y="8"/>
                    <a:pt x="3011" y="0"/>
                    <a:pt x="2857" y="0"/>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9" name="Google Shape;779;p38"/>
            <p:cNvSpPr/>
            <p:nvPr/>
          </p:nvSpPr>
          <p:spPr>
            <a:xfrm rot="931497">
              <a:off x="8341670" y="383357"/>
              <a:ext cx="151854" cy="214009"/>
            </a:xfrm>
            <a:custGeom>
              <a:avLst/>
              <a:gdLst/>
              <a:ahLst/>
              <a:cxnLst/>
              <a:rect l="l" t="t" r="r" b="b"/>
              <a:pathLst>
                <a:path w="5585" h="7871" extrusionOk="0">
                  <a:moveTo>
                    <a:pt x="5584" y="0"/>
                  </a:moveTo>
                  <a:cubicBezTo>
                    <a:pt x="4179" y="1226"/>
                    <a:pt x="2143" y="1655"/>
                    <a:pt x="1036" y="3143"/>
                  </a:cubicBezTo>
                  <a:cubicBezTo>
                    <a:pt x="500" y="3846"/>
                    <a:pt x="250" y="4727"/>
                    <a:pt x="119" y="5596"/>
                  </a:cubicBezTo>
                  <a:cubicBezTo>
                    <a:pt x="0" y="6346"/>
                    <a:pt x="12" y="7108"/>
                    <a:pt x="143" y="7870"/>
                  </a:cubicBezTo>
                  <a:cubicBezTo>
                    <a:pt x="524" y="7251"/>
                    <a:pt x="1274" y="7001"/>
                    <a:pt x="1929" y="6680"/>
                  </a:cubicBezTo>
                  <a:cubicBezTo>
                    <a:pt x="3489" y="5882"/>
                    <a:pt x="4667" y="4489"/>
                    <a:pt x="5179" y="2810"/>
                  </a:cubicBezTo>
                  <a:cubicBezTo>
                    <a:pt x="5453" y="1905"/>
                    <a:pt x="5513" y="953"/>
                    <a:pt x="55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0" name="Google Shape;780;p38"/>
            <p:cNvSpPr/>
            <p:nvPr/>
          </p:nvSpPr>
          <p:spPr>
            <a:xfrm rot="931497">
              <a:off x="8344299" y="383344"/>
              <a:ext cx="148944" cy="214009"/>
            </a:xfrm>
            <a:custGeom>
              <a:avLst/>
              <a:gdLst/>
              <a:ahLst/>
              <a:cxnLst/>
              <a:rect l="l" t="t" r="r" b="b"/>
              <a:pathLst>
                <a:path w="5478" h="7871" extrusionOk="0">
                  <a:moveTo>
                    <a:pt x="5477" y="0"/>
                  </a:moveTo>
                  <a:lnTo>
                    <a:pt x="5477" y="0"/>
                  </a:lnTo>
                  <a:cubicBezTo>
                    <a:pt x="4525" y="1322"/>
                    <a:pt x="3203" y="2346"/>
                    <a:pt x="2084" y="3536"/>
                  </a:cubicBezTo>
                  <a:cubicBezTo>
                    <a:pt x="953" y="4727"/>
                    <a:pt x="0" y="6227"/>
                    <a:pt x="36" y="7870"/>
                  </a:cubicBezTo>
                  <a:cubicBezTo>
                    <a:pt x="405" y="7073"/>
                    <a:pt x="1393" y="6834"/>
                    <a:pt x="2179" y="6453"/>
                  </a:cubicBezTo>
                  <a:cubicBezTo>
                    <a:pt x="3322" y="5906"/>
                    <a:pt x="4203" y="4870"/>
                    <a:pt x="4739" y="3715"/>
                  </a:cubicBezTo>
                  <a:cubicBezTo>
                    <a:pt x="5263" y="2560"/>
                    <a:pt x="5465" y="1274"/>
                    <a:pt x="54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1" name="Google Shape;781;p38"/>
            <p:cNvSpPr/>
            <p:nvPr/>
          </p:nvSpPr>
          <p:spPr>
            <a:xfrm rot="931497">
              <a:off x="8233301" y="628705"/>
              <a:ext cx="149896" cy="36380"/>
            </a:xfrm>
            <a:custGeom>
              <a:avLst/>
              <a:gdLst/>
              <a:ahLst/>
              <a:cxnLst/>
              <a:rect l="l" t="t" r="r" b="b"/>
              <a:pathLst>
                <a:path w="5513" h="1338" extrusionOk="0">
                  <a:moveTo>
                    <a:pt x="2518" y="1"/>
                  </a:moveTo>
                  <a:cubicBezTo>
                    <a:pt x="2115" y="1"/>
                    <a:pt x="1712" y="58"/>
                    <a:pt x="1322" y="171"/>
                  </a:cubicBezTo>
                  <a:cubicBezTo>
                    <a:pt x="822" y="314"/>
                    <a:pt x="381" y="564"/>
                    <a:pt x="0" y="909"/>
                  </a:cubicBezTo>
                  <a:cubicBezTo>
                    <a:pt x="453" y="742"/>
                    <a:pt x="917" y="623"/>
                    <a:pt x="1393" y="552"/>
                  </a:cubicBezTo>
                  <a:cubicBezTo>
                    <a:pt x="1687" y="514"/>
                    <a:pt x="1986" y="491"/>
                    <a:pt x="2283" y="491"/>
                  </a:cubicBezTo>
                  <a:cubicBezTo>
                    <a:pt x="2456" y="491"/>
                    <a:pt x="2628" y="499"/>
                    <a:pt x="2798" y="516"/>
                  </a:cubicBezTo>
                  <a:cubicBezTo>
                    <a:pt x="3263" y="552"/>
                    <a:pt x="3727" y="635"/>
                    <a:pt x="4179" y="766"/>
                  </a:cubicBezTo>
                  <a:cubicBezTo>
                    <a:pt x="4644" y="909"/>
                    <a:pt x="5084" y="1100"/>
                    <a:pt x="5513" y="1338"/>
                  </a:cubicBezTo>
                  <a:cubicBezTo>
                    <a:pt x="5191" y="933"/>
                    <a:pt x="4787" y="623"/>
                    <a:pt x="4322" y="409"/>
                  </a:cubicBezTo>
                  <a:cubicBezTo>
                    <a:pt x="3753" y="135"/>
                    <a:pt x="3136" y="1"/>
                    <a:pt x="25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2" name="Google Shape;782;p38"/>
            <p:cNvSpPr/>
            <p:nvPr/>
          </p:nvSpPr>
          <p:spPr>
            <a:xfrm rot="931497">
              <a:off x="7887839" y="517943"/>
              <a:ext cx="569131" cy="649286"/>
            </a:xfrm>
            <a:custGeom>
              <a:avLst/>
              <a:gdLst/>
              <a:ahLst/>
              <a:cxnLst/>
              <a:rect l="l" t="t" r="r" b="b"/>
              <a:pathLst>
                <a:path w="20932" h="23880" extrusionOk="0">
                  <a:moveTo>
                    <a:pt x="18450" y="1"/>
                  </a:moveTo>
                  <a:cubicBezTo>
                    <a:pt x="18172" y="1"/>
                    <a:pt x="17894" y="23"/>
                    <a:pt x="17622" y="64"/>
                  </a:cubicBezTo>
                  <a:cubicBezTo>
                    <a:pt x="16336" y="243"/>
                    <a:pt x="15122" y="779"/>
                    <a:pt x="14133" y="1612"/>
                  </a:cubicBezTo>
                  <a:cubicBezTo>
                    <a:pt x="13991" y="1731"/>
                    <a:pt x="13848" y="1850"/>
                    <a:pt x="13681" y="1934"/>
                  </a:cubicBezTo>
                  <a:cubicBezTo>
                    <a:pt x="13481" y="2010"/>
                    <a:pt x="13273" y="2048"/>
                    <a:pt x="13064" y="2048"/>
                  </a:cubicBezTo>
                  <a:cubicBezTo>
                    <a:pt x="13012" y="2048"/>
                    <a:pt x="12959" y="2045"/>
                    <a:pt x="12907" y="2041"/>
                  </a:cubicBezTo>
                  <a:cubicBezTo>
                    <a:pt x="12014" y="1981"/>
                    <a:pt x="11181" y="1648"/>
                    <a:pt x="10312" y="1457"/>
                  </a:cubicBezTo>
                  <a:cubicBezTo>
                    <a:pt x="9792" y="1347"/>
                    <a:pt x="9263" y="1294"/>
                    <a:pt x="8734" y="1294"/>
                  </a:cubicBezTo>
                  <a:cubicBezTo>
                    <a:pt x="6694" y="1294"/>
                    <a:pt x="4652" y="2087"/>
                    <a:pt x="3120" y="3458"/>
                  </a:cubicBezTo>
                  <a:cubicBezTo>
                    <a:pt x="1191" y="5184"/>
                    <a:pt x="96" y="7744"/>
                    <a:pt x="25" y="10327"/>
                  </a:cubicBezTo>
                  <a:cubicBezTo>
                    <a:pt x="1" y="11506"/>
                    <a:pt x="167" y="12685"/>
                    <a:pt x="536" y="13804"/>
                  </a:cubicBezTo>
                  <a:cubicBezTo>
                    <a:pt x="834" y="14780"/>
                    <a:pt x="1203" y="15792"/>
                    <a:pt x="1596" y="16733"/>
                  </a:cubicBezTo>
                  <a:cubicBezTo>
                    <a:pt x="2334" y="18459"/>
                    <a:pt x="3608" y="19733"/>
                    <a:pt x="5037" y="20876"/>
                  </a:cubicBezTo>
                  <a:cubicBezTo>
                    <a:pt x="6573" y="22103"/>
                    <a:pt x="8168" y="23055"/>
                    <a:pt x="10073" y="23603"/>
                  </a:cubicBezTo>
                  <a:cubicBezTo>
                    <a:pt x="10736" y="23796"/>
                    <a:pt x="11469" y="23879"/>
                    <a:pt x="12233" y="23879"/>
                  </a:cubicBezTo>
                  <a:cubicBezTo>
                    <a:pt x="14335" y="23879"/>
                    <a:pt x="16666" y="23251"/>
                    <a:pt x="18396" y="22579"/>
                  </a:cubicBezTo>
                  <a:cubicBezTo>
                    <a:pt x="19444" y="22174"/>
                    <a:pt x="20515" y="21591"/>
                    <a:pt x="20932" y="20555"/>
                  </a:cubicBezTo>
                  <a:lnTo>
                    <a:pt x="20932" y="20555"/>
                  </a:lnTo>
                  <a:cubicBezTo>
                    <a:pt x="20106" y="20762"/>
                    <a:pt x="19285" y="20860"/>
                    <a:pt x="18482" y="20860"/>
                  </a:cubicBezTo>
                  <a:cubicBezTo>
                    <a:pt x="12959" y="20860"/>
                    <a:pt x="8264" y="16217"/>
                    <a:pt x="8597" y="10375"/>
                  </a:cubicBezTo>
                  <a:cubicBezTo>
                    <a:pt x="8692" y="8684"/>
                    <a:pt x="9252" y="6982"/>
                    <a:pt x="10371" y="5732"/>
                  </a:cubicBezTo>
                  <a:lnTo>
                    <a:pt x="10466" y="5624"/>
                  </a:lnTo>
                  <a:cubicBezTo>
                    <a:pt x="11408" y="4629"/>
                    <a:pt x="12781" y="3972"/>
                    <a:pt x="14139" y="3972"/>
                  </a:cubicBezTo>
                  <a:cubicBezTo>
                    <a:pt x="14584" y="3972"/>
                    <a:pt x="15028" y="4043"/>
                    <a:pt x="15455" y="4196"/>
                  </a:cubicBezTo>
                  <a:cubicBezTo>
                    <a:pt x="15669" y="3124"/>
                    <a:pt x="16324" y="2184"/>
                    <a:pt x="17253" y="1588"/>
                  </a:cubicBezTo>
                  <a:cubicBezTo>
                    <a:pt x="18146" y="993"/>
                    <a:pt x="19194" y="671"/>
                    <a:pt x="20229" y="362"/>
                  </a:cubicBezTo>
                  <a:cubicBezTo>
                    <a:pt x="19673" y="108"/>
                    <a:pt x="19061" y="1"/>
                    <a:pt x="18450" y="1"/>
                  </a:cubicBezTo>
                  <a:close/>
                </a:path>
              </a:pathLst>
            </a:custGeom>
            <a:solidFill>
              <a:srgbClr val="2C834F">
                <a:alpha val="22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aphicFrame>
        <p:nvGraphicFramePr>
          <p:cNvPr id="14" name="Table 13"/>
          <p:cNvGraphicFramePr>
            <a:graphicFrameLocks noGrp="1"/>
          </p:cNvGraphicFramePr>
          <p:nvPr/>
        </p:nvGraphicFramePr>
        <p:xfrm>
          <a:off x="3442087" y="1923509"/>
          <a:ext cx="4572000" cy="472440"/>
        </p:xfrm>
        <a:graphic>
          <a:graphicData uri="http://schemas.openxmlformats.org/drawingml/2006/table">
            <a:tbl>
              <a:tblPr firstRow="1" bandRow="1"/>
              <a:tblGrid>
                <a:gridCol w="457200">
                  <a:extLst>
                    <a:ext uri="{9D8B030D-6E8A-4147-A177-3AD203B41FA5}">
                      <a16:colId xmlns:a16="http://schemas.microsoft.com/office/drawing/2014/main" val="3918255018"/>
                    </a:ext>
                  </a:extLst>
                </a:gridCol>
                <a:gridCol w="457200">
                  <a:extLst>
                    <a:ext uri="{9D8B030D-6E8A-4147-A177-3AD203B41FA5}">
                      <a16:colId xmlns:a16="http://schemas.microsoft.com/office/drawing/2014/main" val="419148575"/>
                    </a:ext>
                  </a:extLst>
                </a:gridCol>
                <a:gridCol w="457200">
                  <a:extLst>
                    <a:ext uri="{9D8B030D-6E8A-4147-A177-3AD203B41FA5}">
                      <a16:colId xmlns:a16="http://schemas.microsoft.com/office/drawing/2014/main" val="3819611116"/>
                    </a:ext>
                  </a:extLst>
                </a:gridCol>
                <a:gridCol w="457200">
                  <a:extLst>
                    <a:ext uri="{9D8B030D-6E8A-4147-A177-3AD203B41FA5}">
                      <a16:colId xmlns:a16="http://schemas.microsoft.com/office/drawing/2014/main" val="566360890"/>
                    </a:ext>
                  </a:extLst>
                </a:gridCol>
                <a:gridCol w="457200">
                  <a:extLst>
                    <a:ext uri="{9D8B030D-6E8A-4147-A177-3AD203B41FA5}">
                      <a16:colId xmlns:a16="http://schemas.microsoft.com/office/drawing/2014/main" val="1535874278"/>
                    </a:ext>
                  </a:extLst>
                </a:gridCol>
                <a:gridCol w="457200">
                  <a:extLst>
                    <a:ext uri="{9D8B030D-6E8A-4147-A177-3AD203B41FA5}">
                      <a16:colId xmlns:a16="http://schemas.microsoft.com/office/drawing/2014/main" val="83444772"/>
                    </a:ext>
                  </a:extLst>
                </a:gridCol>
                <a:gridCol w="457200">
                  <a:extLst>
                    <a:ext uri="{9D8B030D-6E8A-4147-A177-3AD203B41FA5}">
                      <a16:colId xmlns:a16="http://schemas.microsoft.com/office/drawing/2014/main" val="3045915123"/>
                    </a:ext>
                  </a:extLst>
                </a:gridCol>
                <a:gridCol w="442684">
                  <a:extLst>
                    <a:ext uri="{9D8B030D-6E8A-4147-A177-3AD203B41FA5}">
                      <a16:colId xmlns:a16="http://schemas.microsoft.com/office/drawing/2014/main" val="256901852"/>
                    </a:ext>
                  </a:extLst>
                </a:gridCol>
                <a:gridCol w="471716">
                  <a:extLst>
                    <a:ext uri="{9D8B030D-6E8A-4147-A177-3AD203B41FA5}">
                      <a16:colId xmlns:a16="http://schemas.microsoft.com/office/drawing/2014/main" val="2893061151"/>
                    </a:ext>
                  </a:extLst>
                </a:gridCol>
                <a:gridCol w="457200">
                  <a:extLst>
                    <a:ext uri="{9D8B030D-6E8A-4147-A177-3AD203B41FA5}">
                      <a16:colId xmlns:a16="http://schemas.microsoft.com/office/drawing/2014/main" val="1836297786"/>
                    </a:ext>
                  </a:extLst>
                </a:gridCol>
              </a:tblGrid>
              <a:tr h="457200">
                <a:tc>
                  <a:txBody>
                    <a:bodyPr/>
                    <a:lstStyle/>
                    <a:p>
                      <a:pPr algn="ctr"/>
                      <a:r>
                        <a:rPr lang="en-US" sz="2500" dirty="0"/>
                        <a:t>H</a:t>
                      </a:r>
                    </a:p>
                  </a:txBody>
                  <a:tcPr/>
                </a:tc>
                <a:tc>
                  <a:txBody>
                    <a:bodyPr/>
                    <a:lstStyle/>
                    <a:p>
                      <a:pPr algn="ctr"/>
                      <a:r>
                        <a:rPr lang="en-US" sz="2500" dirty="0"/>
                        <a:t>Ứ</a:t>
                      </a:r>
                    </a:p>
                  </a:txBody>
                  <a:tcPr/>
                </a:tc>
                <a:tc>
                  <a:txBody>
                    <a:bodyPr/>
                    <a:lstStyle/>
                    <a:p>
                      <a:pPr algn="ctr"/>
                      <a:r>
                        <a:rPr lang="en-US" sz="2500" dirty="0"/>
                        <a:t>Ớ</a:t>
                      </a:r>
                    </a:p>
                  </a:txBody>
                  <a:tcPr/>
                </a:tc>
                <a:tc>
                  <a:txBody>
                    <a:bodyPr/>
                    <a:lstStyle/>
                    <a:p>
                      <a:pPr algn="ctr"/>
                      <a:r>
                        <a:rPr lang="en-US" sz="2500" dirty="0"/>
                        <a:t>N</a:t>
                      </a:r>
                    </a:p>
                  </a:txBody>
                  <a:tcPr/>
                </a:tc>
                <a:tc>
                  <a:txBody>
                    <a:bodyPr/>
                    <a:lstStyle/>
                    <a:p>
                      <a:pPr algn="ctr"/>
                      <a:r>
                        <a:rPr lang="en-US" sz="2500" dirty="0"/>
                        <a:t>G</a:t>
                      </a:r>
                    </a:p>
                  </a:txBody>
                  <a:tcPr/>
                </a:tc>
                <a:tc>
                  <a:txBody>
                    <a:bodyPr/>
                    <a:lstStyle/>
                    <a:p>
                      <a:pPr algn="ctr"/>
                      <a:r>
                        <a:rPr lang="en-US" sz="2500" dirty="0">
                          <a:solidFill>
                            <a:schemeClr val="bg2"/>
                          </a:solidFill>
                        </a:rPr>
                        <a:t>D</a:t>
                      </a:r>
                    </a:p>
                  </a:txBody>
                  <a:tcPr>
                    <a:noFill/>
                  </a:tcPr>
                </a:tc>
                <a:tc>
                  <a:txBody>
                    <a:bodyPr/>
                    <a:lstStyle/>
                    <a:p>
                      <a:pPr algn="ctr"/>
                      <a:r>
                        <a:rPr lang="en-US" sz="2500" dirty="0"/>
                        <a:t>Ư</a:t>
                      </a:r>
                    </a:p>
                  </a:txBody>
                  <a:tcPr/>
                </a:tc>
                <a:tc>
                  <a:txBody>
                    <a:bodyPr/>
                    <a:lstStyle/>
                    <a:p>
                      <a:pPr algn="ctr"/>
                      <a:r>
                        <a:rPr lang="en-US" sz="2500" dirty="0"/>
                        <a:t>Ơ</a:t>
                      </a:r>
                    </a:p>
                  </a:txBody>
                  <a:tcPr/>
                </a:tc>
                <a:tc>
                  <a:txBody>
                    <a:bodyPr/>
                    <a:lstStyle/>
                    <a:p>
                      <a:pPr algn="ctr"/>
                      <a:r>
                        <a:rPr lang="en-US" sz="2500" dirty="0"/>
                        <a:t>N</a:t>
                      </a:r>
                    </a:p>
                  </a:txBody>
                  <a:tcPr/>
                </a:tc>
                <a:tc>
                  <a:txBody>
                    <a:bodyPr/>
                    <a:lstStyle/>
                    <a:p>
                      <a:pPr algn="ctr"/>
                      <a:r>
                        <a:rPr lang="en-US" sz="2500" dirty="0"/>
                        <a:t>G</a:t>
                      </a:r>
                    </a:p>
                  </a:txBody>
                  <a:tcPr/>
                </a:tc>
                <a:extLst>
                  <a:ext uri="{0D108BD9-81ED-4DB2-BD59-A6C34878D82A}">
                    <a16:rowId xmlns:a16="http://schemas.microsoft.com/office/drawing/2014/main" val="2360503289"/>
                  </a:ext>
                </a:extLst>
              </a:tr>
            </a:tbl>
          </a:graphicData>
        </a:graphic>
      </p:graphicFrame>
      <p:graphicFrame>
        <p:nvGraphicFramePr>
          <p:cNvPr id="15" name="Table 14"/>
          <p:cNvGraphicFramePr>
            <a:graphicFrameLocks noGrp="1"/>
          </p:cNvGraphicFramePr>
          <p:nvPr/>
        </p:nvGraphicFramePr>
        <p:xfrm>
          <a:off x="5270887" y="2399857"/>
          <a:ext cx="2286000" cy="472440"/>
        </p:xfrm>
        <a:graphic>
          <a:graphicData uri="http://schemas.openxmlformats.org/drawingml/2006/table">
            <a:tbl>
              <a:tblPr firstRow="1" bandRow="1"/>
              <a:tblGrid>
                <a:gridCol w="457200">
                  <a:extLst>
                    <a:ext uri="{9D8B030D-6E8A-4147-A177-3AD203B41FA5}">
                      <a16:colId xmlns:a16="http://schemas.microsoft.com/office/drawing/2014/main" val="2129786812"/>
                    </a:ext>
                  </a:extLst>
                </a:gridCol>
                <a:gridCol w="457200">
                  <a:extLst>
                    <a:ext uri="{9D8B030D-6E8A-4147-A177-3AD203B41FA5}">
                      <a16:colId xmlns:a16="http://schemas.microsoft.com/office/drawing/2014/main" val="4195899713"/>
                    </a:ext>
                  </a:extLst>
                </a:gridCol>
                <a:gridCol w="457200">
                  <a:extLst>
                    <a:ext uri="{9D8B030D-6E8A-4147-A177-3AD203B41FA5}">
                      <a16:colId xmlns:a16="http://schemas.microsoft.com/office/drawing/2014/main" val="457370078"/>
                    </a:ext>
                  </a:extLst>
                </a:gridCol>
                <a:gridCol w="457200">
                  <a:extLst>
                    <a:ext uri="{9D8B030D-6E8A-4147-A177-3AD203B41FA5}">
                      <a16:colId xmlns:a16="http://schemas.microsoft.com/office/drawing/2014/main" val="1581157665"/>
                    </a:ext>
                  </a:extLst>
                </a:gridCol>
                <a:gridCol w="457200">
                  <a:extLst>
                    <a:ext uri="{9D8B030D-6E8A-4147-A177-3AD203B41FA5}">
                      <a16:colId xmlns:a16="http://schemas.microsoft.com/office/drawing/2014/main" val="289724844"/>
                    </a:ext>
                  </a:extLst>
                </a:gridCol>
              </a:tblGrid>
              <a:tr h="457200">
                <a:tc>
                  <a:txBody>
                    <a:bodyPr/>
                    <a:lstStyle/>
                    <a:p>
                      <a:pPr algn="ctr"/>
                      <a:r>
                        <a:rPr lang="en-US" sz="2500" dirty="0"/>
                        <a:t>Đ</a:t>
                      </a:r>
                    </a:p>
                  </a:txBody>
                  <a:tcPr/>
                </a:tc>
                <a:tc>
                  <a:txBody>
                    <a:bodyPr/>
                    <a:lstStyle/>
                    <a:p>
                      <a:pPr algn="ctr"/>
                      <a:r>
                        <a:rPr lang="en-US" sz="2500" dirty="0"/>
                        <a:t>Ư</a:t>
                      </a:r>
                    </a:p>
                  </a:txBody>
                  <a:tcPr>
                    <a:noFill/>
                  </a:tcPr>
                </a:tc>
                <a:tc>
                  <a:txBody>
                    <a:bodyPr/>
                    <a:lstStyle/>
                    <a:p>
                      <a:pPr algn="ctr"/>
                      <a:r>
                        <a:rPr lang="en-US" sz="2500" dirty="0"/>
                        <a:t>Ờ</a:t>
                      </a:r>
                    </a:p>
                  </a:txBody>
                  <a:tcPr/>
                </a:tc>
                <a:tc>
                  <a:txBody>
                    <a:bodyPr/>
                    <a:lstStyle/>
                    <a:p>
                      <a:pPr algn="ctr"/>
                      <a:r>
                        <a:rPr lang="en-US" sz="2500" dirty="0"/>
                        <a:t>N</a:t>
                      </a:r>
                    </a:p>
                  </a:txBody>
                  <a:tcPr/>
                </a:tc>
                <a:tc>
                  <a:txBody>
                    <a:bodyPr/>
                    <a:lstStyle/>
                    <a:p>
                      <a:pPr algn="ctr"/>
                      <a:r>
                        <a:rPr lang="en-US" sz="2500" dirty="0"/>
                        <a:t>G</a:t>
                      </a:r>
                    </a:p>
                  </a:txBody>
                  <a:tcPr/>
                </a:tc>
                <a:extLst>
                  <a:ext uri="{0D108BD9-81ED-4DB2-BD59-A6C34878D82A}">
                    <a16:rowId xmlns:a16="http://schemas.microsoft.com/office/drawing/2014/main" val="4065093476"/>
                  </a:ext>
                </a:extLst>
              </a:tr>
            </a:tbl>
          </a:graphicData>
        </a:graphic>
      </p:graphicFrame>
      <p:graphicFrame>
        <p:nvGraphicFramePr>
          <p:cNvPr id="17" name="Table 16"/>
          <p:cNvGraphicFramePr>
            <a:graphicFrameLocks noGrp="1"/>
          </p:cNvGraphicFramePr>
          <p:nvPr/>
        </p:nvGraphicFramePr>
        <p:xfrm>
          <a:off x="5270887" y="2880571"/>
          <a:ext cx="3200400" cy="472440"/>
        </p:xfrm>
        <a:graphic>
          <a:graphicData uri="http://schemas.openxmlformats.org/drawingml/2006/table">
            <a:tbl>
              <a:tblPr firstRow="1" bandRow="1"/>
              <a:tblGrid>
                <a:gridCol w="457200">
                  <a:extLst>
                    <a:ext uri="{9D8B030D-6E8A-4147-A177-3AD203B41FA5}">
                      <a16:colId xmlns:a16="http://schemas.microsoft.com/office/drawing/2014/main" val="2943468419"/>
                    </a:ext>
                  </a:extLst>
                </a:gridCol>
                <a:gridCol w="457200">
                  <a:extLst>
                    <a:ext uri="{9D8B030D-6E8A-4147-A177-3AD203B41FA5}">
                      <a16:colId xmlns:a16="http://schemas.microsoft.com/office/drawing/2014/main" val="416603834"/>
                    </a:ext>
                  </a:extLst>
                </a:gridCol>
                <a:gridCol w="457200">
                  <a:extLst>
                    <a:ext uri="{9D8B030D-6E8A-4147-A177-3AD203B41FA5}">
                      <a16:colId xmlns:a16="http://schemas.microsoft.com/office/drawing/2014/main" val="2716750843"/>
                    </a:ext>
                  </a:extLst>
                </a:gridCol>
                <a:gridCol w="457200">
                  <a:extLst>
                    <a:ext uri="{9D8B030D-6E8A-4147-A177-3AD203B41FA5}">
                      <a16:colId xmlns:a16="http://schemas.microsoft.com/office/drawing/2014/main" val="193283578"/>
                    </a:ext>
                  </a:extLst>
                </a:gridCol>
                <a:gridCol w="457200">
                  <a:extLst>
                    <a:ext uri="{9D8B030D-6E8A-4147-A177-3AD203B41FA5}">
                      <a16:colId xmlns:a16="http://schemas.microsoft.com/office/drawing/2014/main" val="1668869691"/>
                    </a:ext>
                  </a:extLst>
                </a:gridCol>
                <a:gridCol w="457200">
                  <a:extLst>
                    <a:ext uri="{9D8B030D-6E8A-4147-A177-3AD203B41FA5}">
                      <a16:colId xmlns:a16="http://schemas.microsoft.com/office/drawing/2014/main" val="3063114603"/>
                    </a:ext>
                  </a:extLst>
                </a:gridCol>
                <a:gridCol w="457200">
                  <a:extLst>
                    <a:ext uri="{9D8B030D-6E8A-4147-A177-3AD203B41FA5}">
                      <a16:colId xmlns:a16="http://schemas.microsoft.com/office/drawing/2014/main" val="124764596"/>
                    </a:ext>
                  </a:extLst>
                </a:gridCol>
              </a:tblGrid>
              <a:tr h="457200">
                <a:tc>
                  <a:txBody>
                    <a:bodyPr/>
                    <a:lstStyle/>
                    <a:p>
                      <a:pPr algn="ctr"/>
                      <a:r>
                        <a:rPr lang="en-US" sz="2500" dirty="0"/>
                        <a:t>C</a:t>
                      </a:r>
                    </a:p>
                  </a:txBody>
                  <a:tcPr/>
                </a:tc>
                <a:tc>
                  <a:txBody>
                    <a:bodyPr/>
                    <a:lstStyle/>
                    <a:p>
                      <a:pPr algn="ctr"/>
                      <a:r>
                        <a:rPr lang="en-US" sz="2500" dirty="0"/>
                        <a:t>A</a:t>
                      </a:r>
                    </a:p>
                  </a:txBody>
                  <a:tcPr>
                    <a:noFill/>
                  </a:tcPr>
                </a:tc>
                <a:tc>
                  <a:txBody>
                    <a:bodyPr/>
                    <a:lstStyle/>
                    <a:p>
                      <a:pPr algn="ctr"/>
                      <a:r>
                        <a:rPr lang="en-US" sz="2500" dirty="0"/>
                        <a:t>N</a:t>
                      </a:r>
                    </a:p>
                  </a:txBody>
                  <a:tcPr/>
                </a:tc>
                <a:tc>
                  <a:txBody>
                    <a:bodyPr/>
                    <a:lstStyle/>
                    <a:p>
                      <a:pPr algn="ctr"/>
                      <a:r>
                        <a:rPr lang="en-US" sz="2500" dirty="0"/>
                        <a:t>H</a:t>
                      </a:r>
                    </a:p>
                  </a:txBody>
                  <a:tcPr/>
                </a:tc>
                <a:tc>
                  <a:txBody>
                    <a:bodyPr/>
                    <a:lstStyle/>
                    <a:p>
                      <a:pPr algn="ctr"/>
                      <a:r>
                        <a:rPr lang="en-US" sz="2500" dirty="0"/>
                        <a:t>T</a:t>
                      </a:r>
                    </a:p>
                  </a:txBody>
                  <a:tcPr/>
                </a:tc>
                <a:tc>
                  <a:txBody>
                    <a:bodyPr/>
                    <a:lstStyle/>
                    <a:p>
                      <a:pPr algn="ctr"/>
                      <a:r>
                        <a:rPr lang="en-US" sz="2500" dirty="0"/>
                        <a:t>Á</a:t>
                      </a:r>
                    </a:p>
                  </a:txBody>
                  <a:tcPr/>
                </a:tc>
                <a:tc>
                  <a:txBody>
                    <a:bodyPr/>
                    <a:lstStyle/>
                    <a:p>
                      <a:pPr algn="ctr"/>
                      <a:r>
                        <a:rPr lang="en-US" sz="2500" dirty="0"/>
                        <a:t>C</a:t>
                      </a:r>
                    </a:p>
                  </a:txBody>
                  <a:tcPr/>
                </a:tc>
                <a:extLst>
                  <a:ext uri="{0D108BD9-81ED-4DB2-BD59-A6C34878D82A}">
                    <a16:rowId xmlns:a16="http://schemas.microsoft.com/office/drawing/2014/main" val="1042389611"/>
                  </a:ext>
                </a:extLst>
              </a:tr>
            </a:tbl>
          </a:graphicData>
        </a:graphic>
      </p:graphicFrame>
      <p:sp>
        <p:nvSpPr>
          <p:cNvPr id="20" name="Oval 19"/>
          <p:cNvSpPr/>
          <p:nvPr/>
        </p:nvSpPr>
        <p:spPr>
          <a:xfrm>
            <a:off x="2762578" y="1965237"/>
            <a:ext cx="444617" cy="43071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500" dirty="0">
                <a:solidFill>
                  <a:schemeClr val="accent3">
                    <a:lumMod val="50000"/>
                  </a:schemeClr>
                </a:solidFill>
              </a:rPr>
              <a:t>1</a:t>
            </a:r>
          </a:p>
        </p:txBody>
      </p:sp>
      <p:sp>
        <p:nvSpPr>
          <p:cNvPr id="126" name="Oval 125"/>
          <p:cNvSpPr/>
          <p:nvPr/>
        </p:nvSpPr>
        <p:spPr>
          <a:xfrm>
            <a:off x="4596487" y="2420721"/>
            <a:ext cx="444617" cy="43071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500" dirty="0">
                <a:solidFill>
                  <a:schemeClr val="accent3">
                    <a:lumMod val="50000"/>
                  </a:schemeClr>
                </a:solidFill>
              </a:rPr>
              <a:t>2</a:t>
            </a:r>
          </a:p>
        </p:txBody>
      </p:sp>
      <p:sp>
        <p:nvSpPr>
          <p:cNvPr id="127" name="Oval 126"/>
          <p:cNvSpPr/>
          <p:nvPr/>
        </p:nvSpPr>
        <p:spPr>
          <a:xfrm>
            <a:off x="4596487" y="2889169"/>
            <a:ext cx="444617" cy="43071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500" dirty="0">
                <a:solidFill>
                  <a:schemeClr val="accent3">
                    <a:lumMod val="50000"/>
                  </a:schemeClr>
                </a:solidFill>
              </a:rPr>
              <a:t>3</a:t>
            </a:r>
          </a:p>
        </p:txBody>
      </p:sp>
      <p:sp>
        <p:nvSpPr>
          <p:cNvPr id="128" name="Oval 127"/>
          <p:cNvSpPr/>
          <p:nvPr/>
        </p:nvSpPr>
        <p:spPr>
          <a:xfrm>
            <a:off x="3435492" y="3361777"/>
            <a:ext cx="444617" cy="43071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500" dirty="0">
                <a:solidFill>
                  <a:schemeClr val="accent3">
                    <a:lumMod val="50000"/>
                  </a:schemeClr>
                </a:solidFill>
              </a:rPr>
              <a:t>4</a:t>
            </a:r>
          </a:p>
        </p:txBody>
      </p:sp>
      <p:sp>
        <p:nvSpPr>
          <p:cNvPr id="129" name="Oval 128"/>
          <p:cNvSpPr/>
          <p:nvPr/>
        </p:nvSpPr>
        <p:spPr>
          <a:xfrm>
            <a:off x="2925593" y="3849584"/>
            <a:ext cx="444617" cy="43071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500" dirty="0">
                <a:solidFill>
                  <a:schemeClr val="accent3">
                    <a:lumMod val="50000"/>
                  </a:schemeClr>
                </a:solidFill>
              </a:rPr>
              <a:t>5</a:t>
            </a:r>
          </a:p>
        </p:txBody>
      </p:sp>
      <p:sp>
        <p:nvSpPr>
          <p:cNvPr id="130" name="Oval 129"/>
          <p:cNvSpPr/>
          <p:nvPr/>
        </p:nvSpPr>
        <p:spPr>
          <a:xfrm>
            <a:off x="4795964" y="4300287"/>
            <a:ext cx="444617" cy="43071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500" dirty="0">
                <a:solidFill>
                  <a:schemeClr val="accent3">
                    <a:lumMod val="50000"/>
                  </a:schemeClr>
                </a:solidFill>
              </a:rPr>
              <a:t>6</a:t>
            </a:r>
          </a:p>
        </p:txBody>
      </p:sp>
      <p:sp>
        <p:nvSpPr>
          <p:cNvPr id="28" name="Rounded Rectangle 27"/>
          <p:cNvSpPr/>
          <p:nvPr/>
        </p:nvSpPr>
        <p:spPr>
          <a:xfrm>
            <a:off x="1652397" y="131035"/>
            <a:ext cx="6321421" cy="1359363"/>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solidFill>
                  <a:schemeClr val="tx1">
                    <a:lumMod val="75000"/>
                  </a:schemeClr>
                </a:solidFill>
              </a:rPr>
              <a:t>6</a:t>
            </a:r>
          </a:p>
          <a:p>
            <a:pPr algn="ctr"/>
            <a:r>
              <a:rPr lang="en-US" sz="2000" dirty="0">
                <a:solidFill>
                  <a:schemeClr val="tx1">
                    <a:lumMod val="75000"/>
                  </a:schemeClr>
                </a:solidFill>
              </a:rPr>
              <a:t>ĐIỀU KIỆN BÊN NGOÀI ẢNH HƯỞNG ĐẾN QUÁ TRÌNH QUANG HỢP</a:t>
            </a:r>
          </a:p>
        </p:txBody>
      </p:sp>
      <p:sp>
        <p:nvSpPr>
          <p:cNvPr id="29" name="Rounded Rectangle 28"/>
          <p:cNvSpPr/>
          <p:nvPr/>
        </p:nvSpPr>
        <p:spPr>
          <a:xfrm>
            <a:off x="1642320" y="117458"/>
            <a:ext cx="6352824" cy="135972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dirty="0">
                <a:solidFill>
                  <a:srgbClr val="7030A0"/>
                </a:solidFill>
              </a:rPr>
              <a:t>5</a:t>
            </a:r>
          </a:p>
          <a:p>
            <a:pPr algn="ctr"/>
            <a:r>
              <a:rPr lang="en-US" sz="2000" dirty="0">
                <a:solidFill>
                  <a:srgbClr val="7030A0"/>
                </a:solidFill>
              </a:rPr>
              <a:t>SẢN PHẨM CÓ CHỨC NĂNG CUNG CẤP CHẤT DINH DƯỠNG CHO CÂY TRỒNG</a:t>
            </a:r>
          </a:p>
        </p:txBody>
      </p:sp>
      <p:sp>
        <p:nvSpPr>
          <p:cNvPr id="141" name="Rounded Rectangle 140"/>
          <p:cNvSpPr/>
          <p:nvPr/>
        </p:nvSpPr>
        <p:spPr>
          <a:xfrm>
            <a:off x="1651792" y="115862"/>
            <a:ext cx="6352040" cy="135584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500" dirty="0">
                <a:solidFill>
                  <a:schemeClr val="accent2">
                    <a:lumMod val="75000"/>
                  </a:schemeClr>
                </a:solidFill>
              </a:rPr>
              <a:t>4</a:t>
            </a:r>
          </a:p>
          <a:p>
            <a:pPr algn="ctr"/>
            <a:r>
              <a:rPr lang="en-US" sz="2500" dirty="0">
                <a:solidFill>
                  <a:schemeClr val="accent2">
                    <a:lumMod val="75000"/>
                  </a:schemeClr>
                </a:solidFill>
              </a:rPr>
              <a:t>CHẤT XÚC TÁC SINH HỌC CÓ THÀNH PHẦN CHÍNH LÀ PROTEIN</a:t>
            </a:r>
          </a:p>
        </p:txBody>
      </p:sp>
      <p:sp>
        <p:nvSpPr>
          <p:cNvPr id="142" name="Rounded Rectangle 141"/>
          <p:cNvSpPr/>
          <p:nvPr/>
        </p:nvSpPr>
        <p:spPr>
          <a:xfrm>
            <a:off x="1643325" y="123015"/>
            <a:ext cx="6347048" cy="1371065"/>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500" dirty="0">
                <a:solidFill>
                  <a:schemeClr val="tx1">
                    <a:lumMod val="75000"/>
                  </a:schemeClr>
                </a:solidFill>
              </a:rPr>
              <a:t>3</a:t>
            </a:r>
          </a:p>
          <a:p>
            <a:pPr algn="ctr"/>
            <a:r>
              <a:rPr lang="en-US" sz="2500" dirty="0">
                <a:solidFill>
                  <a:schemeClr val="tx1">
                    <a:lumMod val="75000"/>
                  </a:schemeClr>
                </a:solidFill>
              </a:rPr>
              <a:t>BIỆN PHÁP CẢI TẠO ĐẤT CHUA</a:t>
            </a:r>
          </a:p>
          <a:p>
            <a:pPr algn="ctr"/>
            <a:endParaRPr lang="en-US" dirty="0">
              <a:solidFill>
                <a:schemeClr val="tx1">
                  <a:lumMod val="75000"/>
                </a:schemeClr>
              </a:solidFill>
            </a:endParaRPr>
          </a:p>
        </p:txBody>
      </p:sp>
      <p:sp>
        <p:nvSpPr>
          <p:cNvPr id="143" name="Rounded Rectangle 142"/>
          <p:cNvSpPr/>
          <p:nvPr/>
        </p:nvSpPr>
        <p:spPr>
          <a:xfrm>
            <a:off x="1652397" y="106263"/>
            <a:ext cx="6349211" cy="1377501"/>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500" dirty="0">
                <a:solidFill>
                  <a:schemeClr val="tx1">
                    <a:lumMod val="75000"/>
                  </a:schemeClr>
                </a:solidFill>
              </a:rPr>
              <a:t>2</a:t>
            </a:r>
          </a:p>
          <a:p>
            <a:pPr algn="ctr"/>
            <a:r>
              <a:rPr lang="en-US" sz="2500" dirty="0">
                <a:solidFill>
                  <a:schemeClr val="tx1">
                    <a:lumMod val="75000"/>
                  </a:schemeClr>
                </a:solidFill>
              </a:rPr>
              <a:t>CARBONHYDRATE LÀ THUẬT NGỮ CHỈ </a:t>
            </a:r>
            <a:endParaRPr lang="en-US" sz="2500" dirty="0"/>
          </a:p>
        </p:txBody>
      </p:sp>
      <p:sp>
        <p:nvSpPr>
          <p:cNvPr id="144" name="Rounded Rectangle 143"/>
          <p:cNvSpPr/>
          <p:nvPr/>
        </p:nvSpPr>
        <p:spPr>
          <a:xfrm>
            <a:off x="1638554" y="100767"/>
            <a:ext cx="6356700" cy="1393313"/>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500" dirty="0">
                <a:solidFill>
                  <a:schemeClr val="accent3">
                    <a:lumMod val="50000"/>
                  </a:schemeClr>
                </a:solidFill>
              </a:rPr>
              <a:t>1</a:t>
            </a:r>
          </a:p>
          <a:p>
            <a:pPr algn="ctr"/>
            <a:r>
              <a:rPr lang="en-US" sz="2500" dirty="0">
                <a:solidFill>
                  <a:schemeClr val="accent3">
                    <a:lumMod val="50000"/>
                  </a:schemeClr>
                </a:solidFill>
              </a:rPr>
              <a:t>LOÀI HOA TƯỢNG TRƯNG CHO MẶT TRỜI</a:t>
            </a:r>
          </a:p>
        </p:txBody>
      </p:sp>
      <p:sp>
        <p:nvSpPr>
          <p:cNvPr id="30" name="Rounded Rectangle 29"/>
          <p:cNvSpPr/>
          <p:nvPr/>
        </p:nvSpPr>
        <p:spPr>
          <a:xfrm>
            <a:off x="1634775" y="111450"/>
            <a:ext cx="6356663" cy="1406298"/>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sz="3000" dirty="0">
                <a:solidFill>
                  <a:schemeClr val="tx1">
                    <a:lumMod val="75000"/>
                  </a:schemeClr>
                </a:solidFill>
              </a:rPr>
              <a:t>GÉT GÔ</a:t>
            </a:r>
          </a:p>
        </p:txBody>
      </p:sp>
      <p:graphicFrame>
        <p:nvGraphicFramePr>
          <p:cNvPr id="31" name="Table 30"/>
          <p:cNvGraphicFramePr>
            <a:graphicFrameLocks noGrp="1"/>
          </p:cNvGraphicFramePr>
          <p:nvPr/>
        </p:nvGraphicFramePr>
        <p:xfrm>
          <a:off x="5267890" y="2409660"/>
          <a:ext cx="2286000" cy="457200"/>
        </p:xfrm>
        <a:graphic>
          <a:graphicData uri="http://schemas.openxmlformats.org/drawingml/2006/table">
            <a:tbl>
              <a:tblPr>
                <a:tableStyleId>{69C7853C-536D-4A76-A0AE-DD22124D55A5}</a:tableStyleId>
              </a:tblPr>
              <a:tblGrid>
                <a:gridCol w="457200">
                  <a:extLst>
                    <a:ext uri="{9D8B030D-6E8A-4147-A177-3AD203B41FA5}">
                      <a16:colId xmlns:a16="http://schemas.microsoft.com/office/drawing/2014/main" val="4034668134"/>
                    </a:ext>
                  </a:extLst>
                </a:gridCol>
                <a:gridCol w="457200">
                  <a:extLst>
                    <a:ext uri="{9D8B030D-6E8A-4147-A177-3AD203B41FA5}">
                      <a16:colId xmlns:a16="http://schemas.microsoft.com/office/drawing/2014/main" val="3788870833"/>
                    </a:ext>
                  </a:extLst>
                </a:gridCol>
                <a:gridCol w="457200">
                  <a:extLst>
                    <a:ext uri="{9D8B030D-6E8A-4147-A177-3AD203B41FA5}">
                      <a16:colId xmlns:a16="http://schemas.microsoft.com/office/drawing/2014/main" val="946884809"/>
                    </a:ext>
                  </a:extLst>
                </a:gridCol>
                <a:gridCol w="457200">
                  <a:extLst>
                    <a:ext uri="{9D8B030D-6E8A-4147-A177-3AD203B41FA5}">
                      <a16:colId xmlns:a16="http://schemas.microsoft.com/office/drawing/2014/main" val="2529122039"/>
                    </a:ext>
                  </a:extLst>
                </a:gridCol>
                <a:gridCol w="457200">
                  <a:extLst>
                    <a:ext uri="{9D8B030D-6E8A-4147-A177-3AD203B41FA5}">
                      <a16:colId xmlns:a16="http://schemas.microsoft.com/office/drawing/2014/main" val="2326856587"/>
                    </a:ext>
                  </a:extLst>
                </a:gridCol>
              </a:tblGrid>
              <a:tr h="457200">
                <a:tc>
                  <a:txBody>
                    <a:bodyPr/>
                    <a:lstStyle/>
                    <a:p>
                      <a:endParaRPr lang="en-US" dirty="0"/>
                    </a:p>
                  </a:txBody>
                  <a:tcPr/>
                </a:tc>
                <a:tc>
                  <a:txBody>
                    <a:bodyPr/>
                    <a:lstStyle/>
                    <a:p>
                      <a:endParaRPr lang="en-US" dirty="0"/>
                    </a:p>
                  </a:txBody>
                  <a:tcPr>
                    <a:noFill/>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390711894"/>
                  </a:ext>
                </a:extLst>
              </a:tr>
            </a:tbl>
          </a:graphicData>
        </a:graphic>
      </p:graphicFrame>
      <p:graphicFrame>
        <p:nvGraphicFramePr>
          <p:cNvPr id="672" name="Table 671"/>
          <p:cNvGraphicFramePr>
            <a:graphicFrameLocks noGrp="1"/>
          </p:cNvGraphicFramePr>
          <p:nvPr/>
        </p:nvGraphicFramePr>
        <p:xfrm>
          <a:off x="5267890" y="2883397"/>
          <a:ext cx="3200400" cy="457200"/>
        </p:xfrm>
        <a:graphic>
          <a:graphicData uri="http://schemas.openxmlformats.org/drawingml/2006/table">
            <a:tbl>
              <a:tblPr>
                <a:tableStyleId>{69C7853C-536D-4A76-A0AE-DD22124D55A5}</a:tableStyleId>
              </a:tblPr>
              <a:tblGrid>
                <a:gridCol w="457200">
                  <a:extLst>
                    <a:ext uri="{9D8B030D-6E8A-4147-A177-3AD203B41FA5}">
                      <a16:colId xmlns:a16="http://schemas.microsoft.com/office/drawing/2014/main" val="908102848"/>
                    </a:ext>
                  </a:extLst>
                </a:gridCol>
                <a:gridCol w="457200">
                  <a:extLst>
                    <a:ext uri="{9D8B030D-6E8A-4147-A177-3AD203B41FA5}">
                      <a16:colId xmlns:a16="http://schemas.microsoft.com/office/drawing/2014/main" val="2315515505"/>
                    </a:ext>
                  </a:extLst>
                </a:gridCol>
                <a:gridCol w="457200">
                  <a:extLst>
                    <a:ext uri="{9D8B030D-6E8A-4147-A177-3AD203B41FA5}">
                      <a16:colId xmlns:a16="http://schemas.microsoft.com/office/drawing/2014/main" val="749622868"/>
                    </a:ext>
                  </a:extLst>
                </a:gridCol>
                <a:gridCol w="457200">
                  <a:extLst>
                    <a:ext uri="{9D8B030D-6E8A-4147-A177-3AD203B41FA5}">
                      <a16:colId xmlns:a16="http://schemas.microsoft.com/office/drawing/2014/main" val="1605280780"/>
                    </a:ext>
                  </a:extLst>
                </a:gridCol>
                <a:gridCol w="457200">
                  <a:extLst>
                    <a:ext uri="{9D8B030D-6E8A-4147-A177-3AD203B41FA5}">
                      <a16:colId xmlns:a16="http://schemas.microsoft.com/office/drawing/2014/main" val="983451998"/>
                    </a:ext>
                  </a:extLst>
                </a:gridCol>
                <a:gridCol w="457200">
                  <a:extLst>
                    <a:ext uri="{9D8B030D-6E8A-4147-A177-3AD203B41FA5}">
                      <a16:colId xmlns:a16="http://schemas.microsoft.com/office/drawing/2014/main" val="1623258302"/>
                    </a:ext>
                  </a:extLst>
                </a:gridCol>
                <a:gridCol w="457200">
                  <a:extLst>
                    <a:ext uri="{9D8B030D-6E8A-4147-A177-3AD203B41FA5}">
                      <a16:colId xmlns:a16="http://schemas.microsoft.com/office/drawing/2014/main" val="1727427579"/>
                    </a:ext>
                  </a:extLst>
                </a:gridCol>
              </a:tblGrid>
              <a:tr h="457200">
                <a:tc>
                  <a:txBody>
                    <a:bodyPr/>
                    <a:lstStyle/>
                    <a:p>
                      <a:endParaRPr lang="en-US" dirty="0"/>
                    </a:p>
                  </a:txBody>
                  <a:tcPr/>
                </a:tc>
                <a:tc>
                  <a:txBody>
                    <a:bodyPr/>
                    <a:lstStyle/>
                    <a:p>
                      <a:endParaRPr lang="en-US" dirty="0"/>
                    </a:p>
                  </a:txBody>
                  <a:tcPr>
                    <a:noFill/>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0767071"/>
                  </a:ext>
                </a:extLst>
              </a:tr>
            </a:tbl>
          </a:graphicData>
        </a:graphic>
      </p:graphicFrame>
      <p:graphicFrame>
        <p:nvGraphicFramePr>
          <p:cNvPr id="673" name="Table 672"/>
          <p:cNvGraphicFramePr>
            <a:graphicFrameLocks noGrp="1"/>
          </p:cNvGraphicFramePr>
          <p:nvPr/>
        </p:nvGraphicFramePr>
        <p:xfrm>
          <a:off x="3442087" y="1922882"/>
          <a:ext cx="4572000" cy="457200"/>
        </p:xfrm>
        <a:graphic>
          <a:graphicData uri="http://schemas.openxmlformats.org/drawingml/2006/table">
            <a:tbl>
              <a:tblPr>
                <a:tableStyleId>{69C7853C-536D-4A76-A0AE-DD22124D55A5}</a:tableStyleId>
              </a:tblPr>
              <a:tblGrid>
                <a:gridCol w="457200">
                  <a:extLst>
                    <a:ext uri="{9D8B030D-6E8A-4147-A177-3AD203B41FA5}">
                      <a16:colId xmlns:a16="http://schemas.microsoft.com/office/drawing/2014/main" val="1644259536"/>
                    </a:ext>
                  </a:extLst>
                </a:gridCol>
                <a:gridCol w="457200">
                  <a:extLst>
                    <a:ext uri="{9D8B030D-6E8A-4147-A177-3AD203B41FA5}">
                      <a16:colId xmlns:a16="http://schemas.microsoft.com/office/drawing/2014/main" val="2242403101"/>
                    </a:ext>
                  </a:extLst>
                </a:gridCol>
                <a:gridCol w="457200">
                  <a:extLst>
                    <a:ext uri="{9D8B030D-6E8A-4147-A177-3AD203B41FA5}">
                      <a16:colId xmlns:a16="http://schemas.microsoft.com/office/drawing/2014/main" val="1419649671"/>
                    </a:ext>
                  </a:extLst>
                </a:gridCol>
                <a:gridCol w="457200">
                  <a:extLst>
                    <a:ext uri="{9D8B030D-6E8A-4147-A177-3AD203B41FA5}">
                      <a16:colId xmlns:a16="http://schemas.microsoft.com/office/drawing/2014/main" val="4066234858"/>
                    </a:ext>
                  </a:extLst>
                </a:gridCol>
                <a:gridCol w="457200">
                  <a:extLst>
                    <a:ext uri="{9D8B030D-6E8A-4147-A177-3AD203B41FA5}">
                      <a16:colId xmlns:a16="http://schemas.microsoft.com/office/drawing/2014/main" val="2367434724"/>
                    </a:ext>
                  </a:extLst>
                </a:gridCol>
                <a:gridCol w="457200">
                  <a:extLst>
                    <a:ext uri="{9D8B030D-6E8A-4147-A177-3AD203B41FA5}">
                      <a16:colId xmlns:a16="http://schemas.microsoft.com/office/drawing/2014/main" val="3082241577"/>
                    </a:ext>
                  </a:extLst>
                </a:gridCol>
                <a:gridCol w="457200">
                  <a:extLst>
                    <a:ext uri="{9D8B030D-6E8A-4147-A177-3AD203B41FA5}">
                      <a16:colId xmlns:a16="http://schemas.microsoft.com/office/drawing/2014/main" val="3060551685"/>
                    </a:ext>
                  </a:extLst>
                </a:gridCol>
                <a:gridCol w="457200">
                  <a:extLst>
                    <a:ext uri="{9D8B030D-6E8A-4147-A177-3AD203B41FA5}">
                      <a16:colId xmlns:a16="http://schemas.microsoft.com/office/drawing/2014/main" val="1238881350"/>
                    </a:ext>
                  </a:extLst>
                </a:gridCol>
                <a:gridCol w="457200">
                  <a:extLst>
                    <a:ext uri="{9D8B030D-6E8A-4147-A177-3AD203B41FA5}">
                      <a16:colId xmlns:a16="http://schemas.microsoft.com/office/drawing/2014/main" val="2759780492"/>
                    </a:ext>
                  </a:extLst>
                </a:gridCol>
                <a:gridCol w="457200">
                  <a:extLst>
                    <a:ext uri="{9D8B030D-6E8A-4147-A177-3AD203B41FA5}">
                      <a16:colId xmlns:a16="http://schemas.microsoft.com/office/drawing/2014/main" val="512372764"/>
                    </a:ext>
                  </a:extLst>
                </a:gridCol>
              </a:tblGrid>
              <a:tr h="45720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noFill/>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960803221"/>
                  </a:ext>
                </a:extLst>
              </a:tr>
            </a:tbl>
          </a:graphicData>
        </a:graphic>
      </p:graphicFrame>
      <p:graphicFrame>
        <p:nvGraphicFramePr>
          <p:cNvPr id="2" name="Table 1"/>
          <p:cNvGraphicFramePr>
            <a:graphicFrameLocks noGrp="1"/>
          </p:cNvGraphicFramePr>
          <p:nvPr/>
        </p:nvGraphicFramePr>
        <p:xfrm>
          <a:off x="3902036" y="3350072"/>
          <a:ext cx="2743200" cy="472440"/>
        </p:xfrm>
        <a:graphic>
          <a:graphicData uri="http://schemas.openxmlformats.org/drawingml/2006/table">
            <a:tbl>
              <a:tblPr firstRow="1" bandRow="1"/>
              <a:tblGrid>
                <a:gridCol w="457200">
                  <a:extLst>
                    <a:ext uri="{9D8B030D-6E8A-4147-A177-3AD203B41FA5}">
                      <a16:colId xmlns:a16="http://schemas.microsoft.com/office/drawing/2014/main" val="3437912732"/>
                    </a:ext>
                  </a:extLst>
                </a:gridCol>
                <a:gridCol w="457200">
                  <a:extLst>
                    <a:ext uri="{9D8B030D-6E8A-4147-A177-3AD203B41FA5}">
                      <a16:colId xmlns:a16="http://schemas.microsoft.com/office/drawing/2014/main" val="3469751466"/>
                    </a:ext>
                  </a:extLst>
                </a:gridCol>
                <a:gridCol w="457200">
                  <a:extLst>
                    <a:ext uri="{9D8B030D-6E8A-4147-A177-3AD203B41FA5}">
                      <a16:colId xmlns:a16="http://schemas.microsoft.com/office/drawing/2014/main" val="2497860358"/>
                    </a:ext>
                  </a:extLst>
                </a:gridCol>
                <a:gridCol w="457200">
                  <a:extLst>
                    <a:ext uri="{9D8B030D-6E8A-4147-A177-3AD203B41FA5}">
                      <a16:colId xmlns:a16="http://schemas.microsoft.com/office/drawing/2014/main" val="2594603614"/>
                    </a:ext>
                  </a:extLst>
                </a:gridCol>
                <a:gridCol w="457200">
                  <a:extLst>
                    <a:ext uri="{9D8B030D-6E8A-4147-A177-3AD203B41FA5}">
                      <a16:colId xmlns:a16="http://schemas.microsoft.com/office/drawing/2014/main" val="2711188306"/>
                    </a:ext>
                  </a:extLst>
                </a:gridCol>
                <a:gridCol w="457200">
                  <a:extLst>
                    <a:ext uri="{9D8B030D-6E8A-4147-A177-3AD203B41FA5}">
                      <a16:colId xmlns:a16="http://schemas.microsoft.com/office/drawing/2014/main" val="847278685"/>
                    </a:ext>
                  </a:extLst>
                </a:gridCol>
              </a:tblGrid>
              <a:tr h="457200">
                <a:tc>
                  <a:txBody>
                    <a:bodyPr/>
                    <a:lstStyle/>
                    <a:p>
                      <a:r>
                        <a:rPr lang="en-US" sz="2500" dirty="0"/>
                        <a:t>E</a:t>
                      </a:r>
                    </a:p>
                  </a:txBody>
                  <a:tcPr/>
                </a:tc>
                <a:tc>
                  <a:txBody>
                    <a:bodyPr/>
                    <a:lstStyle/>
                    <a:p>
                      <a:r>
                        <a:rPr lang="en-US" sz="2500" dirty="0"/>
                        <a:t>N</a:t>
                      </a:r>
                    </a:p>
                  </a:txBody>
                  <a:tcPr/>
                </a:tc>
                <a:tc>
                  <a:txBody>
                    <a:bodyPr/>
                    <a:lstStyle/>
                    <a:p>
                      <a:r>
                        <a:rPr lang="en-US" sz="2500" dirty="0"/>
                        <a:t>Z</a:t>
                      </a:r>
                    </a:p>
                  </a:txBody>
                  <a:tcPr/>
                </a:tc>
                <a:tc>
                  <a:txBody>
                    <a:bodyPr/>
                    <a:lstStyle/>
                    <a:p>
                      <a:r>
                        <a:rPr lang="en-US" sz="2500" dirty="0"/>
                        <a:t>Y</a:t>
                      </a:r>
                    </a:p>
                  </a:txBody>
                  <a:tcPr/>
                </a:tc>
                <a:tc>
                  <a:txBody>
                    <a:bodyPr/>
                    <a:lstStyle/>
                    <a:p>
                      <a:pPr marR="0" algn="l" rtl="0">
                        <a:lnSpc>
                          <a:spcPct val="100000"/>
                        </a:lnSpc>
                        <a:spcBef>
                          <a:spcPts val="0"/>
                        </a:spcBef>
                        <a:spcAft>
                          <a:spcPts val="0"/>
                        </a:spcAft>
                        <a:buClr>
                          <a:srgbClr val="000000"/>
                        </a:buClr>
                        <a:buFont typeface="Arial"/>
                      </a:pPr>
                      <a:r>
                        <a:rPr lang="en-US" sz="2500" b="0" i="0" u="none" strike="noStrike" cap="none" dirty="0">
                          <a:solidFill>
                            <a:srgbClr val="000000"/>
                          </a:solidFill>
                          <a:latin typeface="Arial"/>
                          <a:ea typeface="Arial"/>
                          <a:cs typeface="Arial"/>
                          <a:sym typeface="Arial"/>
                        </a:rPr>
                        <a:t>M</a:t>
                      </a:r>
                    </a:p>
                  </a:txBody>
                  <a:tcPr>
                    <a:noFill/>
                  </a:tcPr>
                </a:tc>
                <a:tc>
                  <a:txBody>
                    <a:bodyPr/>
                    <a:lstStyle/>
                    <a:p>
                      <a:r>
                        <a:rPr lang="en-US" sz="2500" dirty="0"/>
                        <a:t>E</a:t>
                      </a:r>
                    </a:p>
                  </a:txBody>
                  <a:tcPr/>
                </a:tc>
                <a:extLst>
                  <a:ext uri="{0D108BD9-81ED-4DB2-BD59-A6C34878D82A}">
                    <a16:rowId xmlns:a16="http://schemas.microsoft.com/office/drawing/2014/main" val="2608841643"/>
                  </a:ext>
                </a:extLst>
              </a:tr>
            </a:tbl>
          </a:graphicData>
        </a:graphic>
      </p:graphicFrame>
      <p:graphicFrame>
        <p:nvGraphicFramePr>
          <p:cNvPr id="4" name="Table 3"/>
          <p:cNvGraphicFramePr>
            <a:graphicFrameLocks noGrp="1"/>
          </p:cNvGraphicFramePr>
          <p:nvPr/>
        </p:nvGraphicFramePr>
        <p:xfrm>
          <a:off x="3444836" y="3815274"/>
          <a:ext cx="3200400" cy="472440"/>
        </p:xfrm>
        <a:graphic>
          <a:graphicData uri="http://schemas.openxmlformats.org/drawingml/2006/table">
            <a:tbl>
              <a:tblPr firstRow="1" bandRow="1"/>
              <a:tblGrid>
                <a:gridCol w="457200">
                  <a:extLst>
                    <a:ext uri="{9D8B030D-6E8A-4147-A177-3AD203B41FA5}">
                      <a16:colId xmlns:a16="http://schemas.microsoft.com/office/drawing/2014/main" val="1327981859"/>
                    </a:ext>
                  </a:extLst>
                </a:gridCol>
                <a:gridCol w="457200">
                  <a:extLst>
                    <a:ext uri="{9D8B030D-6E8A-4147-A177-3AD203B41FA5}">
                      <a16:colId xmlns:a16="http://schemas.microsoft.com/office/drawing/2014/main" val="2656299234"/>
                    </a:ext>
                  </a:extLst>
                </a:gridCol>
                <a:gridCol w="457200">
                  <a:extLst>
                    <a:ext uri="{9D8B030D-6E8A-4147-A177-3AD203B41FA5}">
                      <a16:colId xmlns:a16="http://schemas.microsoft.com/office/drawing/2014/main" val="2995819170"/>
                    </a:ext>
                  </a:extLst>
                </a:gridCol>
                <a:gridCol w="457200">
                  <a:extLst>
                    <a:ext uri="{9D8B030D-6E8A-4147-A177-3AD203B41FA5}">
                      <a16:colId xmlns:a16="http://schemas.microsoft.com/office/drawing/2014/main" val="1905913547"/>
                    </a:ext>
                  </a:extLst>
                </a:gridCol>
                <a:gridCol w="457200">
                  <a:extLst>
                    <a:ext uri="{9D8B030D-6E8A-4147-A177-3AD203B41FA5}">
                      <a16:colId xmlns:a16="http://schemas.microsoft.com/office/drawing/2014/main" val="2299289450"/>
                    </a:ext>
                  </a:extLst>
                </a:gridCol>
                <a:gridCol w="457200">
                  <a:extLst>
                    <a:ext uri="{9D8B030D-6E8A-4147-A177-3AD203B41FA5}">
                      <a16:colId xmlns:a16="http://schemas.microsoft.com/office/drawing/2014/main" val="1201658153"/>
                    </a:ext>
                  </a:extLst>
                </a:gridCol>
                <a:gridCol w="457200">
                  <a:extLst>
                    <a:ext uri="{9D8B030D-6E8A-4147-A177-3AD203B41FA5}">
                      <a16:colId xmlns:a16="http://schemas.microsoft.com/office/drawing/2014/main" val="1230998585"/>
                    </a:ext>
                  </a:extLst>
                </a:gridCol>
              </a:tblGrid>
              <a:tr h="457200">
                <a:tc>
                  <a:txBody>
                    <a:bodyPr/>
                    <a:lstStyle/>
                    <a:p>
                      <a:r>
                        <a:rPr lang="en-US" sz="2500" dirty="0"/>
                        <a:t>P</a:t>
                      </a:r>
                    </a:p>
                  </a:txBody>
                  <a:tcPr/>
                </a:tc>
                <a:tc>
                  <a:txBody>
                    <a:bodyPr/>
                    <a:lstStyle/>
                    <a:p>
                      <a:r>
                        <a:rPr lang="en-US" sz="2500" dirty="0"/>
                        <a:t>H</a:t>
                      </a:r>
                    </a:p>
                  </a:txBody>
                  <a:tcPr/>
                </a:tc>
                <a:tc>
                  <a:txBody>
                    <a:bodyPr/>
                    <a:lstStyle/>
                    <a:p>
                      <a:r>
                        <a:rPr lang="en-US" sz="2500" dirty="0"/>
                        <a:t>Â</a:t>
                      </a:r>
                    </a:p>
                  </a:txBody>
                  <a:tcPr/>
                </a:tc>
                <a:tc>
                  <a:txBody>
                    <a:bodyPr/>
                    <a:lstStyle/>
                    <a:p>
                      <a:r>
                        <a:rPr lang="en-US" sz="2500" dirty="0"/>
                        <a:t>N</a:t>
                      </a:r>
                    </a:p>
                  </a:txBody>
                  <a:tcPr/>
                </a:tc>
                <a:tc>
                  <a:txBody>
                    <a:bodyPr/>
                    <a:lstStyle/>
                    <a:p>
                      <a:r>
                        <a:rPr lang="en-US" sz="2500" dirty="0"/>
                        <a:t>B</a:t>
                      </a:r>
                    </a:p>
                  </a:txBody>
                  <a:tcPr/>
                </a:tc>
                <a:tc>
                  <a:txBody>
                    <a:bodyPr/>
                    <a:lstStyle/>
                    <a:p>
                      <a:r>
                        <a:rPr lang="en-US" sz="2500" dirty="0"/>
                        <a:t>Ó</a:t>
                      </a:r>
                    </a:p>
                  </a:txBody>
                  <a:tcPr>
                    <a:noFill/>
                  </a:tcPr>
                </a:tc>
                <a:tc>
                  <a:txBody>
                    <a:bodyPr/>
                    <a:lstStyle/>
                    <a:p>
                      <a:r>
                        <a:rPr lang="en-US" sz="2500" dirty="0"/>
                        <a:t>N</a:t>
                      </a:r>
                    </a:p>
                  </a:txBody>
                  <a:tcPr/>
                </a:tc>
                <a:extLst>
                  <a:ext uri="{0D108BD9-81ED-4DB2-BD59-A6C34878D82A}">
                    <a16:rowId xmlns:a16="http://schemas.microsoft.com/office/drawing/2014/main" val="2672465070"/>
                  </a:ext>
                </a:extLst>
              </a:tr>
            </a:tbl>
          </a:graphicData>
        </a:graphic>
      </p:graphicFrame>
      <p:graphicFrame>
        <p:nvGraphicFramePr>
          <p:cNvPr id="5" name="Table 4"/>
          <p:cNvGraphicFramePr>
            <a:graphicFrameLocks noGrp="1"/>
          </p:cNvGraphicFramePr>
          <p:nvPr/>
        </p:nvGraphicFramePr>
        <p:xfrm>
          <a:off x="5277935" y="4283574"/>
          <a:ext cx="3200400" cy="472440"/>
        </p:xfrm>
        <a:graphic>
          <a:graphicData uri="http://schemas.openxmlformats.org/drawingml/2006/table">
            <a:tbl>
              <a:tblPr firstRow="1" bandRow="1"/>
              <a:tblGrid>
                <a:gridCol w="457200">
                  <a:extLst>
                    <a:ext uri="{9D8B030D-6E8A-4147-A177-3AD203B41FA5}">
                      <a16:colId xmlns:a16="http://schemas.microsoft.com/office/drawing/2014/main" val="3762255254"/>
                    </a:ext>
                  </a:extLst>
                </a:gridCol>
                <a:gridCol w="457200">
                  <a:extLst>
                    <a:ext uri="{9D8B030D-6E8A-4147-A177-3AD203B41FA5}">
                      <a16:colId xmlns:a16="http://schemas.microsoft.com/office/drawing/2014/main" val="3788741323"/>
                    </a:ext>
                  </a:extLst>
                </a:gridCol>
                <a:gridCol w="457200">
                  <a:extLst>
                    <a:ext uri="{9D8B030D-6E8A-4147-A177-3AD203B41FA5}">
                      <a16:colId xmlns:a16="http://schemas.microsoft.com/office/drawing/2014/main" val="1068071651"/>
                    </a:ext>
                  </a:extLst>
                </a:gridCol>
                <a:gridCol w="457200">
                  <a:extLst>
                    <a:ext uri="{9D8B030D-6E8A-4147-A177-3AD203B41FA5}">
                      <a16:colId xmlns:a16="http://schemas.microsoft.com/office/drawing/2014/main" val="4098422387"/>
                    </a:ext>
                  </a:extLst>
                </a:gridCol>
                <a:gridCol w="457200">
                  <a:extLst>
                    <a:ext uri="{9D8B030D-6E8A-4147-A177-3AD203B41FA5}">
                      <a16:colId xmlns:a16="http://schemas.microsoft.com/office/drawing/2014/main" val="3941932357"/>
                    </a:ext>
                  </a:extLst>
                </a:gridCol>
                <a:gridCol w="457200">
                  <a:extLst>
                    <a:ext uri="{9D8B030D-6E8A-4147-A177-3AD203B41FA5}">
                      <a16:colId xmlns:a16="http://schemas.microsoft.com/office/drawing/2014/main" val="759019173"/>
                    </a:ext>
                  </a:extLst>
                </a:gridCol>
                <a:gridCol w="457200">
                  <a:extLst>
                    <a:ext uri="{9D8B030D-6E8A-4147-A177-3AD203B41FA5}">
                      <a16:colId xmlns:a16="http://schemas.microsoft.com/office/drawing/2014/main" val="918024253"/>
                    </a:ext>
                  </a:extLst>
                </a:gridCol>
              </a:tblGrid>
              <a:tr h="457200">
                <a:tc>
                  <a:txBody>
                    <a:bodyPr/>
                    <a:lstStyle/>
                    <a:p>
                      <a:r>
                        <a:rPr lang="en-US" sz="2500" dirty="0"/>
                        <a:t>Á</a:t>
                      </a:r>
                    </a:p>
                  </a:txBody>
                  <a:tcPr/>
                </a:tc>
                <a:tc>
                  <a:txBody>
                    <a:bodyPr/>
                    <a:lstStyle/>
                    <a:p>
                      <a:r>
                        <a:rPr lang="en-US" sz="2500" dirty="0"/>
                        <a:t>N</a:t>
                      </a:r>
                    </a:p>
                  </a:txBody>
                  <a:tcPr>
                    <a:noFill/>
                  </a:tcPr>
                </a:tc>
                <a:tc>
                  <a:txBody>
                    <a:bodyPr/>
                    <a:lstStyle/>
                    <a:p>
                      <a:r>
                        <a:rPr lang="en-US" sz="2500" dirty="0"/>
                        <a:t>H</a:t>
                      </a:r>
                    </a:p>
                  </a:txBody>
                  <a:tcPr/>
                </a:tc>
                <a:tc>
                  <a:txBody>
                    <a:bodyPr/>
                    <a:lstStyle/>
                    <a:p>
                      <a:r>
                        <a:rPr lang="en-US" sz="2500" dirty="0"/>
                        <a:t>S</a:t>
                      </a:r>
                    </a:p>
                  </a:txBody>
                  <a:tcPr/>
                </a:tc>
                <a:tc>
                  <a:txBody>
                    <a:bodyPr/>
                    <a:lstStyle/>
                    <a:p>
                      <a:r>
                        <a:rPr lang="en-US" sz="2500" dirty="0"/>
                        <a:t>Á</a:t>
                      </a:r>
                    </a:p>
                  </a:txBody>
                  <a:tcPr/>
                </a:tc>
                <a:tc>
                  <a:txBody>
                    <a:bodyPr/>
                    <a:lstStyle/>
                    <a:p>
                      <a:r>
                        <a:rPr lang="en-US" sz="2500" dirty="0"/>
                        <a:t>N</a:t>
                      </a:r>
                    </a:p>
                  </a:txBody>
                  <a:tcPr/>
                </a:tc>
                <a:tc>
                  <a:txBody>
                    <a:bodyPr/>
                    <a:lstStyle/>
                    <a:p>
                      <a:r>
                        <a:rPr lang="en-US" sz="2500" dirty="0"/>
                        <a:t>G</a:t>
                      </a:r>
                    </a:p>
                  </a:txBody>
                  <a:tcPr/>
                </a:tc>
                <a:extLst>
                  <a:ext uri="{0D108BD9-81ED-4DB2-BD59-A6C34878D82A}">
                    <a16:rowId xmlns:a16="http://schemas.microsoft.com/office/drawing/2014/main" val="1059445679"/>
                  </a:ext>
                </a:extLst>
              </a:tr>
            </a:tbl>
          </a:graphicData>
        </a:graphic>
      </p:graphicFrame>
      <p:graphicFrame>
        <p:nvGraphicFramePr>
          <p:cNvPr id="6" name="Table 5"/>
          <p:cNvGraphicFramePr>
            <a:graphicFrameLocks noGrp="1"/>
          </p:cNvGraphicFramePr>
          <p:nvPr/>
        </p:nvGraphicFramePr>
        <p:xfrm>
          <a:off x="3892874" y="3351482"/>
          <a:ext cx="2743200" cy="457200"/>
        </p:xfrm>
        <a:graphic>
          <a:graphicData uri="http://schemas.openxmlformats.org/drawingml/2006/table">
            <a:tbl>
              <a:tblPr>
                <a:tableStyleId>{69C7853C-536D-4A76-A0AE-DD22124D55A5}</a:tableStyleId>
              </a:tblPr>
              <a:tblGrid>
                <a:gridCol w="457200">
                  <a:extLst>
                    <a:ext uri="{9D8B030D-6E8A-4147-A177-3AD203B41FA5}">
                      <a16:colId xmlns:a16="http://schemas.microsoft.com/office/drawing/2014/main" val="200473721"/>
                    </a:ext>
                  </a:extLst>
                </a:gridCol>
                <a:gridCol w="457200">
                  <a:extLst>
                    <a:ext uri="{9D8B030D-6E8A-4147-A177-3AD203B41FA5}">
                      <a16:colId xmlns:a16="http://schemas.microsoft.com/office/drawing/2014/main" val="3416878627"/>
                    </a:ext>
                  </a:extLst>
                </a:gridCol>
                <a:gridCol w="457200">
                  <a:extLst>
                    <a:ext uri="{9D8B030D-6E8A-4147-A177-3AD203B41FA5}">
                      <a16:colId xmlns:a16="http://schemas.microsoft.com/office/drawing/2014/main" val="564397210"/>
                    </a:ext>
                  </a:extLst>
                </a:gridCol>
                <a:gridCol w="457200">
                  <a:extLst>
                    <a:ext uri="{9D8B030D-6E8A-4147-A177-3AD203B41FA5}">
                      <a16:colId xmlns:a16="http://schemas.microsoft.com/office/drawing/2014/main" val="3066533724"/>
                    </a:ext>
                  </a:extLst>
                </a:gridCol>
                <a:gridCol w="457200">
                  <a:extLst>
                    <a:ext uri="{9D8B030D-6E8A-4147-A177-3AD203B41FA5}">
                      <a16:colId xmlns:a16="http://schemas.microsoft.com/office/drawing/2014/main" val="857589576"/>
                    </a:ext>
                  </a:extLst>
                </a:gridCol>
                <a:gridCol w="457200">
                  <a:extLst>
                    <a:ext uri="{9D8B030D-6E8A-4147-A177-3AD203B41FA5}">
                      <a16:colId xmlns:a16="http://schemas.microsoft.com/office/drawing/2014/main" val="1198302885"/>
                    </a:ext>
                  </a:extLst>
                </a:gridCol>
              </a:tblGrid>
              <a:tr h="45720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920949882"/>
                  </a:ext>
                </a:extLst>
              </a:tr>
            </a:tbl>
          </a:graphicData>
        </a:graphic>
      </p:graphicFrame>
      <p:graphicFrame>
        <p:nvGraphicFramePr>
          <p:cNvPr id="7" name="Table 6"/>
          <p:cNvGraphicFramePr>
            <a:graphicFrameLocks noGrp="1"/>
          </p:cNvGraphicFramePr>
          <p:nvPr/>
        </p:nvGraphicFramePr>
        <p:xfrm>
          <a:off x="3449859" y="3810885"/>
          <a:ext cx="3200400" cy="475488"/>
        </p:xfrm>
        <a:graphic>
          <a:graphicData uri="http://schemas.openxmlformats.org/drawingml/2006/table">
            <a:tbl>
              <a:tblPr>
                <a:tableStyleId>{69C7853C-536D-4A76-A0AE-DD22124D55A5}</a:tableStyleId>
              </a:tblPr>
              <a:tblGrid>
                <a:gridCol w="457200">
                  <a:extLst>
                    <a:ext uri="{9D8B030D-6E8A-4147-A177-3AD203B41FA5}">
                      <a16:colId xmlns:a16="http://schemas.microsoft.com/office/drawing/2014/main" val="4028011896"/>
                    </a:ext>
                  </a:extLst>
                </a:gridCol>
                <a:gridCol w="457200">
                  <a:extLst>
                    <a:ext uri="{9D8B030D-6E8A-4147-A177-3AD203B41FA5}">
                      <a16:colId xmlns:a16="http://schemas.microsoft.com/office/drawing/2014/main" val="2987122573"/>
                    </a:ext>
                  </a:extLst>
                </a:gridCol>
                <a:gridCol w="457000">
                  <a:extLst>
                    <a:ext uri="{9D8B030D-6E8A-4147-A177-3AD203B41FA5}">
                      <a16:colId xmlns:a16="http://schemas.microsoft.com/office/drawing/2014/main" val="1103912116"/>
                    </a:ext>
                  </a:extLst>
                </a:gridCol>
                <a:gridCol w="457400">
                  <a:extLst>
                    <a:ext uri="{9D8B030D-6E8A-4147-A177-3AD203B41FA5}">
                      <a16:colId xmlns:a16="http://schemas.microsoft.com/office/drawing/2014/main" val="2218494662"/>
                    </a:ext>
                  </a:extLst>
                </a:gridCol>
                <a:gridCol w="457200">
                  <a:extLst>
                    <a:ext uri="{9D8B030D-6E8A-4147-A177-3AD203B41FA5}">
                      <a16:colId xmlns:a16="http://schemas.microsoft.com/office/drawing/2014/main" val="2982576683"/>
                    </a:ext>
                  </a:extLst>
                </a:gridCol>
                <a:gridCol w="457200">
                  <a:extLst>
                    <a:ext uri="{9D8B030D-6E8A-4147-A177-3AD203B41FA5}">
                      <a16:colId xmlns:a16="http://schemas.microsoft.com/office/drawing/2014/main" val="3059382744"/>
                    </a:ext>
                  </a:extLst>
                </a:gridCol>
                <a:gridCol w="457200">
                  <a:extLst>
                    <a:ext uri="{9D8B030D-6E8A-4147-A177-3AD203B41FA5}">
                      <a16:colId xmlns:a16="http://schemas.microsoft.com/office/drawing/2014/main" val="3354906328"/>
                    </a:ext>
                  </a:extLst>
                </a:gridCol>
              </a:tblGrid>
              <a:tr h="475488">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547641924"/>
                  </a:ext>
                </a:extLst>
              </a:tr>
            </a:tbl>
          </a:graphicData>
        </a:graphic>
      </p:graphicFrame>
      <p:graphicFrame>
        <p:nvGraphicFramePr>
          <p:cNvPr id="8" name="Table 7"/>
          <p:cNvGraphicFramePr>
            <a:graphicFrameLocks noGrp="1"/>
          </p:cNvGraphicFramePr>
          <p:nvPr/>
        </p:nvGraphicFramePr>
        <p:xfrm>
          <a:off x="5267890" y="4283574"/>
          <a:ext cx="3200400" cy="457200"/>
        </p:xfrm>
        <a:graphic>
          <a:graphicData uri="http://schemas.openxmlformats.org/drawingml/2006/table">
            <a:tbl>
              <a:tblPr>
                <a:tableStyleId>{69C7853C-536D-4A76-A0AE-DD22124D55A5}</a:tableStyleId>
              </a:tblPr>
              <a:tblGrid>
                <a:gridCol w="457200">
                  <a:extLst>
                    <a:ext uri="{9D8B030D-6E8A-4147-A177-3AD203B41FA5}">
                      <a16:colId xmlns:a16="http://schemas.microsoft.com/office/drawing/2014/main" val="1320480582"/>
                    </a:ext>
                  </a:extLst>
                </a:gridCol>
                <a:gridCol w="457200">
                  <a:extLst>
                    <a:ext uri="{9D8B030D-6E8A-4147-A177-3AD203B41FA5}">
                      <a16:colId xmlns:a16="http://schemas.microsoft.com/office/drawing/2014/main" val="73660177"/>
                    </a:ext>
                  </a:extLst>
                </a:gridCol>
                <a:gridCol w="457200">
                  <a:extLst>
                    <a:ext uri="{9D8B030D-6E8A-4147-A177-3AD203B41FA5}">
                      <a16:colId xmlns:a16="http://schemas.microsoft.com/office/drawing/2014/main" val="3778038579"/>
                    </a:ext>
                  </a:extLst>
                </a:gridCol>
                <a:gridCol w="457200">
                  <a:extLst>
                    <a:ext uri="{9D8B030D-6E8A-4147-A177-3AD203B41FA5}">
                      <a16:colId xmlns:a16="http://schemas.microsoft.com/office/drawing/2014/main" val="327059693"/>
                    </a:ext>
                  </a:extLst>
                </a:gridCol>
                <a:gridCol w="457200">
                  <a:extLst>
                    <a:ext uri="{9D8B030D-6E8A-4147-A177-3AD203B41FA5}">
                      <a16:colId xmlns:a16="http://schemas.microsoft.com/office/drawing/2014/main" val="2538980080"/>
                    </a:ext>
                  </a:extLst>
                </a:gridCol>
                <a:gridCol w="457200">
                  <a:extLst>
                    <a:ext uri="{9D8B030D-6E8A-4147-A177-3AD203B41FA5}">
                      <a16:colId xmlns:a16="http://schemas.microsoft.com/office/drawing/2014/main" val="2423726988"/>
                    </a:ext>
                  </a:extLst>
                </a:gridCol>
                <a:gridCol w="457200">
                  <a:extLst>
                    <a:ext uri="{9D8B030D-6E8A-4147-A177-3AD203B41FA5}">
                      <a16:colId xmlns:a16="http://schemas.microsoft.com/office/drawing/2014/main" val="2693988171"/>
                    </a:ext>
                  </a:extLst>
                </a:gridCol>
              </a:tblGrid>
              <a:tr h="45720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941076237"/>
                  </a:ext>
                </a:extLst>
              </a:tr>
            </a:tbl>
          </a:graphicData>
        </a:graphic>
      </p:graphicFrame>
      <p:sp>
        <p:nvSpPr>
          <p:cNvPr id="9" name="Oval 8"/>
          <p:cNvSpPr/>
          <p:nvPr/>
        </p:nvSpPr>
        <p:spPr>
          <a:xfrm>
            <a:off x="5578220" y="1656594"/>
            <a:ext cx="743288" cy="3285144"/>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b="1" dirty="0"/>
          </a:p>
        </p:txBody>
      </p:sp>
    </p:spTree>
    <p:custDataLst>
      <p:tags r:id="rId1"/>
    </p:custDataLst>
  </p:cSld>
  <p:clrMapOvr>
    <a:masterClrMapping/>
  </p:clrMapOvr>
  <p:transition spd="med" advTm="24994">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21"/>
                                        </p:tgtEl>
                                        <p:attrNameLst>
                                          <p:attrName>style.visibility</p:attrName>
                                        </p:attrNameLst>
                                      </p:cBhvr>
                                      <p:to>
                                        <p:strVal val="visible"/>
                                      </p:to>
                                    </p:set>
                                    <p:anim calcmode="lin" valueType="num">
                                      <p:cBhvr>
                                        <p:cTn id="7" dur="1000" fill="hold"/>
                                        <p:tgtEl>
                                          <p:spTgt spid="721"/>
                                        </p:tgtEl>
                                        <p:attrNameLst>
                                          <p:attrName>ppt_w</p:attrName>
                                        </p:attrNameLst>
                                      </p:cBhvr>
                                      <p:tavLst>
                                        <p:tav tm="0">
                                          <p:val>
                                            <p:fltVal val="0"/>
                                          </p:val>
                                        </p:tav>
                                        <p:tav tm="100000">
                                          <p:val>
                                            <p:strVal val="#ppt_w"/>
                                          </p:val>
                                        </p:tav>
                                      </p:tavLst>
                                    </p:anim>
                                    <p:anim calcmode="lin" valueType="num">
                                      <p:cBhvr>
                                        <p:cTn id="8" dur="1000" fill="hold"/>
                                        <p:tgtEl>
                                          <p:spTgt spid="721"/>
                                        </p:tgtEl>
                                        <p:attrNameLst>
                                          <p:attrName>ppt_h</p:attrName>
                                        </p:attrNameLst>
                                      </p:cBhvr>
                                      <p:tavLst>
                                        <p:tav tm="0">
                                          <p:val>
                                            <p:fltVal val="0"/>
                                          </p:val>
                                        </p:tav>
                                        <p:tav tm="100000">
                                          <p:val>
                                            <p:strVal val="#ppt_h"/>
                                          </p:val>
                                        </p:tav>
                                      </p:tavLst>
                                    </p:anim>
                                    <p:anim calcmode="lin" valueType="num">
                                      <p:cBhvr>
                                        <p:cTn id="9" dur="1000" fill="hold"/>
                                        <p:tgtEl>
                                          <p:spTgt spid="721"/>
                                        </p:tgtEl>
                                        <p:attrNameLst>
                                          <p:attrName>style.rotation</p:attrName>
                                        </p:attrNameLst>
                                      </p:cBhvr>
                                      <p:tavLst>
                                        <p:tav tm="0">
                                          <p:val>
                                            <p:fltVal val="90"/>
                                          </p:val>
                                        </p:tav>
                                        <p:tav tm="100000">
                                          <p:val>
                                            <p:fltVal val="0"/>
                                          </p:val>
                                        </p:tav>
                                      </p:tavLst>
                                    </p:anim>
                                    <p:animEffect transition="in" filter="fade">
                                      <p:cBhvr>
                                        <p:cTn id="10" dur="1000"/>
                                        <p:tgtEl>
                                          <p:spTgt spid="721"/>
                                        </p:tgtEl>
                                      </p:cBhvr>
                                    </p:animEffect>
                                  </p:childTnLst>
                                </p:cTn>
                              </p:par>
                              <p:par>
                                <p:cTn id="11" presetID="31" presetClass="entr" presetSubtype="0" fill="hold" nodeType="withEffect">
                                  <p:stCondLst>
                                    <p:cond delay="0"/>
                                  </p:stCondLst>
                                  <p:childTnLst>
                                    <p:set>
                                      <p:cBhvr>
                                        <p:cTn id="12" dur="1" fill="hold">
                                          <p:stCondLst>
                                            <p:cond delay="0"/>
                                          </p:stCondLst>
                                        </p:cTn>
                                        <p:tgtEl>
                                          <p:spTgt spid="731"/>
                                        </p:tgtEl>
                                        <p:attrNameLst>
                                          <p:attrName>style.visibility</p:attrName>
                                        </p:attrNameLst>
                                      </p:cBhvr>
                                      <p:to>
                                        <p:strVal val="visible"/>
                                      </p:to>
                                    </p:set>
                                    <p:anim calcmode="lin" valueType="num">
                                      <p:cBhvr>
                                        <p:cTn id="13" dur="1000" fill="hold"/>
                                        <p:tgtEl>
                                          <p:spTgt spid="731"/>
                                        </p:tgtEl>
                                        <p:attrNameLst>
                                          <p:attrName>ppt_w</p:attrName>
                                        </p:attrNameLst>
                                      </p:cBhvr>
                                      <p:tavLst>
                                        <p:tav tm="0">
                                          <p:val>
                                            <p:fltVal val="0"/>
                                          </p:val>
                                        </p:tav>
                                        <p:tav tm="100000">
                                          <p:val>
                                            <p:strVal val="#ppt_w"/>
                                          </p:val>
                                        </p:tav>
                                      </p:tavLst>
                                    </p:anim>
                                    <p:anim calcmode="lin" valueType="num">
                                      <p:cBhvr>
                                        <p:cTn id="14" dur="1000" fill="hold"/>
                                        <p:tgtEl>
                                          <p:spTgt spid="731"/>
                                        </p:tgtEl>
                                        <p:attrNameLst>
                                          <p:attrName>ppt_h</p:attrName>
                                        </p:attrNameLst>
                                      </p:cBhvr>
                                      <p:tavLst>
                                        <p:tav tm="0">
                                          <p:val>
                                            <p:fltVal val="0"/>
                                          </p:val>
                                        </p:tav>
                                        <p:tav tm="100000">
                                          <p:val>
                                            <p:strVal val="#ppt_h"/>
                                          </p:val>
                                        </p:tav>
                                      </p:tavLst>
                                    </p:anim>
                                    <p:anim calcmode="lin" valueType="num">
                                      <p:cBhvr>
                                        <p:cTn id="15" dur="1000" fill="hold"/>
                                        <p:tgtEl>
                                          <p:spTgt spid="731"/>
                                        </p:tgtEl>
                                        <p:attrNameLst>
                                          <p:attrName>style.rotation</p:attrName>
                                        </p:attrNameLst>
                                      </p:cBhvr>
                                      <p:tavLst>
                                        <p:tav tm="0">
                                          <p:val>
                                            <p:fltVal val="90"/>
                                          </p:val>
                                        </p:tav>
                                        <p:tav tm="100000">
                                          <p:val>
                                            <p:fltVal val="0"/>
                                          </p:val>
                                        </p:tav>
                                      </p:tavLst>
                                    </p:anim>
                                    <p:animEffect transition="in" filter="fade">
                                      <p:cBhvr>
                                        <p:cTn id="16" dur="1000"/>
                                        <p:tgtEl>
                                          <p:spTgt spid="731"/>
                                        </p:tgtEl>
                                      </p:cBhvr>
                                    </p:animEffect>
                                  </p:childTnLst>
                                </p:cTn>
                              </p:par>
                              <p:par>
                                <p:cTn id="17" presetID="31" presetClass="entr" presetSubtype="0" fill="hold" nodeType="withEffect">
                                  <p:stCondLst>
                                    <p:cond delay="0"/>
                                  </p:stCondLst>
                                  <p:childTnLst>
                                    <p:set>
                                      <p:cBhvr>
                                        <p:cTn id="18" dur="1" fill="hold">
                                          <p:stCondLst>
                                            <p:cond delay="0"/>
                                          </p:stCondLst>
                                        </p:cTn>
                                        <p:tgtEl>
                                          <p:spTgt spid="703"/>
                                        </p:tgtEl>
                                        <p:attrNameLst>
                                          <p:attrName>style.visibility</p:attrName>
                                        </p:attrNameLst>
                                      </p:cBhvr>
                                      <p:to>
                                        <p:strVal val="visible"/>
                                      </p:to>
                                    </p:set>
                                    <p:anim calcmode="lin" valueType="num">
                                      <p:cBhvr>
                                        <p:cTn id="19" dur="1000" fill="hold"/>
                                        <p:tgtEl>
                                          <p:spTgt spid="703"/>
                                        </p:tgtEl>
                                        <p:attrNameLst>
                                          <p:attrName>ppt_w</p:attrName>
                                        </p:attrNameLst>
                                      </p:cBhvr>
                                      <p:tavLst>
                                        <p:tav tm="0">
                                          <p:val>
                                            <p:fltVal val="0"/>
                                          </p:val>
                                        </p:tav>
                                        <p:tav tm="100000">
                                          <p:val>
                                            <p:strVal val="#ppt_w"/>
                                          </p:val>
                                        </p:tav>
                                      </p:tavLst>
                                    </p:anim>
                                    <p:anim calcmode="lin" valueType="num">
                                      <p:cBhvr>
                                        <p:cTn id="20" dur="1000" fill="hold"/>
                                        <p:tgtEl>
                                          <p:spTgt spid="703"/>
                                        </p:tgtEl>
                                        <p:attrNameLst>
                                          <p:attrName>ppt_h</p:attrName>
                                        </p:attrNameLst>
                                      </p:cBhvr>
                                      <p:tavLst>
                                        <p:tav tm="0">
                                          <p:val>
                                            <p:fltVal val="0"/>
                                          </p:val>
                                        </p:tav>
                                        <p:tav tm="100000">
                                          <p:val>
                                            <p:strVal val="#ppt_h"/>
                                          </p:val>
                                        </p:tav>
                                      </p:tavLst>
                                    </p:anim>
                                    <p:anim calcmode="lin" valueType="num">
                                      <p:cBhvr>
                                        <p:cTn id="21" dur="1000" fill="hold"/>
                                        <p:tgtEl>
                                          <p:spTgt spid="703"/>
                                        </p:tgtEl>
                                        <p:attrNameLst>
                                          <p:attrName>style.rotation</p:attrName>
                                        </p:attrNameLst>
                                      </p:cBhvr>
                                      <p:tavLst>
                                        <p:tav tm="0">
                                          <p:val>
                                            <p:fltVal val="90"/>
                                          </p:val>
                                        </p:tav>
                                        <p:tav tm="100000">
                                          <p:val>
                                            <p:fltVal val="0"/>
                                          </p:val>
                                        </p:tav>
                                      </p:tavLst>
                                    </p:anim>
                                    <p:animEffect transition="in" filter="fade">
                                      <p:cBhvr>
                                        <p:cTn id="22" dur="1000"/>
                                        <p:tgtEl>
                                          <p:spTgt spid="703"/>
                                        </p:tgtEl>
                                      </p:cBhvr>
                                    </p:animEffect>
                                  </p:childTnLst>
                                </p:cTn>
                              </p:par>
                              <p:par>
                                <p:cTn id="23" presetID="31" presetClass="entr" presetSubtype="0" fill="hold" nodeType="withEffect">
                                  <p:stCondLst>
                                    <p:cond delay="0"/>
                                  </p:stCondLst>
                                  <p:childTnLst>
                                    <p:set>
                                      <p:cBhvr>
                                        <p:cTn id="24" dur="1" fill="hold">
                                          <p:stCondLst>
                                            <p:cond delay="0"/>
                                          </p:stCondLst>
                                        </p:cTn>
                                        <p:tgtEl>
                                          <p:spTgt spid="710"/>
                                        </p:tgtEl>
                                        <p:attrNameLst>
                                          <p:attrName>style.visibility</p:attrName>
                                        </p:attrNameLst>
                                      </p:cBhvr>
                                      <p:to>
                                        <p:strVal val="visible"/>
                                      </p:to>
                                    </p:set>
                                    <p:anim calcmode="lin" valueType="num">
                                      <p:cBhvr>
                                        <p:cTn id="25" dur="1000" fill="hold"/>
                                        <p:tgtEl>
                                          <p:spTgt spid="710"/>
                                        </p:tgtEl>
                                        <p:attrNameLst>
                                          <p:attrName>ppt_w</p:attrName>
                                        </p:attrNameLst>
                                      </p:cBhvr>
                                      <p:tavLst>
                                        <p:tav tm="0">
                                          <p:val>
                                            <p:fltVal val="0"/>
                                          </p:val>
                                        </p:tav>
                                        <p:tav tm="100000">
                                          <p:val>
                                            <p:strVal val="#ppt_w"/>
                                          </p:val>
                                        </p:tav>
                                      </p:tavLst>
                                    </p:anim>
                                    <p:anim calcmode="lin" valueType="num">
                                      <p:cBhvr>
                                        <p:cTn id="26" dur="1000" fill="hold"/>
                                        <p:tgtEl>
                                          <p:spTgt spid="710"/>
                                        </p:tgtEl>
                                        <p:attrNameLst>
                                          <p:attrName>ppt_h</p:attrName>
                                        </p:attrNameLst>
                                      </p:cBhvr>
                                      <p:tavLst>
                                        <p:tav tm="0">
                                          <p:val>
                                            <p:fltVal val="0"/>
                                          </p:val>
                                        </p:tav>
                                        <p:tav tm="100000">
                                          <p:val>
                                            <p:strVal val="#ppt_h"/>
                                          </p:val>
                                        </p:tav>
                                      </p:tavLst>
                                    </p:anim>
                                    <p:anim calcmode="lin" valueType="num">
                                      <p:cBhvr>
                                        <p:cTn id="27" dur="1000" fill="hold"/>
                                        <p:tgtEl>
                                          <p:spTgt spid="710"/>
                                        </p:tgtEl>
                                        <p:attrNameLst>
                                          <p:attrName>style.rotation</p:attrName>
                                        </p:attrNameLst>
                                      </p:cBhvr>
                                      <p:tavLst>
                                        <p:tav tm="0">
                                          <p:val>
                                            <p:fltVal val="90"/>
                                          </p:val>
                                        </p:tav>
                                        <p:tav tm="100000">
                                          <p:val>
                                            <p:fltVal val="0"/>
                                          </p:val>
                                        </p:tav>
                                      </p:tavLst>
                                    </p:anim>
                                    <p:animEffect transition="in" filter="fade">
                                      <p:cBhvr>
                                        <p:cTn id="28" dur="1000"/>
                                        <p:tgtEl>
                                          <p:spTgt spid="710"/>
                                        </p:tgtEl>
                                      </p:cBhvr>
                                    </p:animEffect>
                                  </p:childTnLst>
                                </p:cTn>
                              </p:par>
                              <p:par>
                                <p:cTn id="29" presetID="31" presetClass="entr" presetSubtype="0" fill="hold" nodeType="withEffect">
                                  <p:stCondLst>
                                    <p:cond delay="0"/>
                                  </p:stCondLst>
                                  <p:childTnLst>
                                    <p:set>
                                      <p:cBhvr>
                                        <p:cTn id="30" dur="1" fill="hold">
                                          <p:stCondLst>
                                            <p:cond delay="0"/>
                                          </p:stCondLst>
                                        </p:cTn>
                                        <p:tgtEl>
                                          <p:spTgt spid="770"/>
                                        </p:tgtEl>
                                        <p:attrNameLst>
                                          <p:attrName>style.visibility</p:attrName>
                                        </p:attrNameLst>
                                      </p:cBhvr>
                                      <p:to>
                                        <p:strVal val="visible"/>
                                      </p:to>
                                    </p:set>
                                    <p:anim calcmode="lin" valueType="num">
                                      <p:cBhvr>
                                        <p:cTn id="31" dur="1000" fill="hold"/>
                                        <p:tgtEl>
                                          <p:spTgt spid="770"/>
                                        </p:tgtEl>
                                        <p:attrNameLst>
                                          <p:attrName>ppt_w</p:attrName>
                                        </p:attrNameLst>
                                      </p:cBhvr>
                                      <p:tavLst>
                                        <p:tav tm="0">
                                          <p:val>
                                            <p:fltVal val="0"/>
                                          </p:val>
                                        </p:tav>
                                        <p:tav tm="100000">
                                          <p:val>
                                            <p:strVal val="#ppt_w"/>
                                          </p:val>
                                        </p:tav>
                                      </p:tavLst>
                                    </p:anim>
                                    <p:anim calcmode="lin" valueType="num">
                                      <p:cBhvr>
                                        <p:cTn id="32" dur="1000" fill="hold"/>
                                        <p:tgtEl>
                                          <p:spTgt spid="770"/>
                                        </p:tgtEl>
                                        <p:attrNameLst>
                                          <p:attrName>ppt_h</p:attrName>
                                        </p:attrNameLst>
                                      </p:cBhvr>
                                      <p:tavLst>
                                        <p:tav tm="0">
                                          <p:val>
                                            <p:fltVal val="0"/>
                                          </p:val>
                                        </p:tav>
                                        <p:tav tm="100000">
                                          <p:val>
                                            <p:strVal val="#ppt_h"/>
                                          </p:val>
                                        </p:tav>
                                      </p:tavLst>
                                    </p:anim>
                                    <p:anim calcmode="lin" valueType="num">
                                      <p:cBhvr>
                                        <p:cTn id="33" dur="1000" fill="hold"/>
                                        <p:tgtEl>
                                          <p:spTgt spid="770"/>
                                        </p:tgtEl>
                                        <p:attrNameLst>
                                          <p:attrName>style.rotation</p:attrName>
                                        </p:attrNameLst>
                                      </p:cBhvr>
                                      <p:tavLst>
                                        <p:tav tm="0">
                                          <p:val>
                                            <p:fltVal val="90"/>
                                          </p:val>
                                        </p:tav>
                                        <p:tav tm="100000">
                                          <p:val>
                                            <p:fltVal val="0"/>
                                          </p:val>
                                        </p:tav>
                                      </p:tavLst>
                                    </p:anim>
                                    <p:animEffect transition="in" filter="fade">
                                      <p:cBhvr>
                                        <p:cTn id="34" dur="1000"/>
                                        <p:tgtEl>
                                          <p:spTgt spid="770"/>
                                        </p:tgtEl>
                                      </p:cBhvr>
                                    </p:animEffect>
                                  </p:childTnLst>
                                </p:cTn>
                              </p:par>
                              <p:par>
                                <p:cTn id="35" presetID="31" presetClass="entr" presetSubtype="0" fill="hold" nodeType="withEffect">
                                  <p:stCondLst>
                                    <p:cond delay="0"/>
                                  </p:stCondLst>
                                  <p:childTnLst>
                                    <p:set>
                                      <p:cBhvr>
                                        <p:cTn id="36" dur="1" fill="hold">
                                          <p:stCondLst>
                                            <p:cond delay="0"/>
                                          </p:stCondLst>
                                        </p:cTn>
                                        <p:tgtEl>
                                          <p:spTgt spid="753"/>
                                        </p:tgtEl>
                                        <p:attrNameLst>
                                          <p:attrName>style.visibility</p:attrName>
                                        </p:attrNameLst>
                                      </p:cBhvr>
                                      <p:to>
                                        <p:strVal val="visible"/>
                                      </p:to>
                                    </p:set>
                                    <p:anim calcmode="lin" valueType="num">
                                      <p:cBhvr>
                                        <p:cTn id="37" dur="1000" fill="hold"/>
                                        <p:tgtEl>
                                          <p:spTgt spid="753"/>
                                        </p:tgtEl>
                                        <p:attrNameLst>
                                          <p:attrName>ppt_w</p:attrName>
                                        </p:attrNameLst>
                                      </p:cBhvr>
                                      <p:tavLst>
                                        <p:tav tm="0">
                                          <p:val>
                                            <p:fltVal val="0"/>
                                          </p:val>
                                        </p:tav>
                                        <p:tav tm="100000">
                                          <p:val>
                                            <p:strVal val="#ppt_w"/>
                                          </p:val>
                                        </p:tav>
                                      </p:tavLst>
                                    </p:anim>
                                    <p:anim calcmode="lin" valueType="num">
                                      <p:cBhvr>
                                        <p:cTn id="38" dur="1000" fill="hold"/>
                                        <p:tgtEl>
                                          <p:spTgt spid="753"/>
                                        </p:tgtEl>
                                        <p:attrNameLst>
                                          <p:attrName>ppt_h</p:attrName>
                                        </p:attrNameLst>
                                      </p:cBhvr>
                                      <p:tavLst>
                                        <p:tav tm="0">
                                          <p:val>
                                            <p:fltVal val="0"/>
                                          </p:val>
                                        </p:tav>
                                        <p:tav tm="100000">
                                          <p:val>
                                            <p:strVal val="#ppt_h"/>
                                          </p:val>
                                        </p:tav>
                                      </p:tavLst>
                                    </p:anim>
                                    <p:anim calcmode="lin" valueType="num">
                                      <p:cBhvr>
                                        <p:cTn id="39" dur="1000" fill="hold"/>
                                        <p:tgtEl>
                                          <p:spTgt spid="753"/>
                                        </p:tgtEl>
                                        <p:attrNameLst>
                                          <p:attrName>style.rotation</p:attrName>
                                        </p:attrNameLst>
                                      </p:cBhvr>
                                      <p:tavLst>
                                        <p:tav tm="0">
                                          <p:val>
                                            <p:fltVal val="90"/>
                                          </p:val>
                                        </p:tav>
                                        <p:tav tm="100000">
                                          <p:val>
                                            <p:fltVal val="0"/>
                                          </p:val>
                                        </p:tav>
                                      </p:tavLst>
                                    </p:anim>
                                    <p:animEffect transition="in" filter="fade">
                                      <p:cBhvr>
                                        <p:cTn id="40" dur="1000"/>
                                        <p:tgtEl>
                                          <p:spTgt spid="75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xit" presetSubtype="21" fill="hold" grpId="0" nodeType="clickEffect">
                                  <p:stCondLst>
                                    <p:cond delay="0"/>
                                  </p:stCondLst>
                                  <p:childTnLst>
                                    <p:animEffect transition="out" filter="barn(inVertical)">
                                      <p:cBhvr>
                                        <p:cTn id="44" dur="500"/>
                                        <p:tgtEl>
                                          <p:spTgt spid="30"/>
                                        </p:tgtEl>
                                      </p:cBhvr>
                                    </p:animEffect>
                                    <p:set>
                                      <p:cBhvr>
                                        <p:cTn id="45" dur="1" fill="hold">
                                          <p:stCondLst>
                                            <p:cond delay="499"/>
                                          </p:stCondLst>
                                        </p:cTn>
                                        <p:tgtEl>
                                          <p:spTgt spid="30"/>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673"/>
                                        </p:tgtEl>
                                      </p:cBhvr>
                                    </p:animEffect>
                                    <p:set>
                                      <p:cBhvr>
                                        <p:cTn id="50" dur="1" fill="hold">
                                          <p:stCondLst>
                                            <p:cond delay="1999"/>
                                          </p:stCondLst>
                                        </p:cTn>
                                        <p:tgtEl>
                                          <p:spTgt spid="67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6" presetClass="exit" presetSubtype="21" fill="hold" grpId="0" nodeType="clickEffect">
                                  <p:stCondLst>
                                    <p:cond delay="0"/>
                                  </p:stCondLst>
                                  <p:childTnLst>
                                    <p:animEffect transition="out" filter="barn(inVertical)">
                                      <p:cBhvr>
                                        <p:cTn id="54" dur="500"/>
                                        <p:tgtEl>
                                          <p:spTgt spid="144"/>
                                        </p:tgtEl>
                                      </p:cBhvr>
                                    </p:animEffect>
                                    <p:set>
                                      <p:cBhvr>
                                        <p:cTn id="55" dur="1" fill="hold">
                                          <p:stCondLst>
                                            <p:cond delay="499"/>
                                          </p:stCondLst>
                                        </p:cTn>
                                        <p:tgtEl>
                                          <p:spTgt spid="144"/>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6" presetClass="exit" presetSubtype="32" fill="hold" nodeType="clickEffect">
                                  <p:stCondLst>
                                    <p:cond delay="0"/>
                                  </p:stCondLst>
                                  <p:childTnLst>
                                    <p:animEffect transition="out" filter="circle(out)">
                                      <p:cBhvr>
                                        <p:cTn id="59" dur="2000"/>
                                        <p:tgtEl>
                                          <p:spTgt spid="31"/>
                                        </p:tgtEl>
                                      </p:cBhvr>
                                    </p:animEffect>
                                    <p:set>
                                      <p:cBhvr>
                                        <p:cTn id="60" dur="1" fill="hold">
                                          <p:stCondLst>
                                            <p:cond delay="1999"/>
                                          </p:stCondLst>
                                        </p:cTn>
                                        <p:tgtEl>
                                          <p:spTgt spid="31"/>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6" presetClass="exit" presetSubtype="21" fill="hold" grpId="0" nodeType="clickEffect">
                                  <p:stCondLst>
                                    <p:cond delay="0"/>
                                  </p:stCondLst>
                                  <p:childTnLst>
                                    <p:animEffect transition="out" filter="barn(inVertical)">
                                      <p:cBhvr>
                                        <p:cTn id="64" dur="500"/>
                                        <p:tgtEl>
                                          <p:spTgt spid="143"/>
                                        </p:tgtEl>
                                      </p:cBhvr>
                                    </p:animEffect>
                                    <p:set>
                                      <p:cBhvr>
                                        <p:cTn id="65" dur="1" fill="hold">
                                          <p:stCondLst>
                                            <p:cond delay="499"/>
                                          </p:stCondLst>
                                        </p:cTn>
                                        <p:tgtEl>
                                          <p:spTgt spid="143"/>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6" presetClass="exit" presetSubtype="32" fill="hold" nodeType="clickEffect">
                                  <p:stCondLst>
                                    <p:cond delay="0"/>
                                  </p:stCondLst>
                                  <p:childTnLst>
                                    <p:animEffect transition="out" filter="circle(out)">
                                      <p:cBhvr>
                                        <p:cTn id="69" dur="2000"/>
                                        <p:tgtEl>
                                          <p:spTgt spid="672"/>
                                        </p:tgtEl>
                                      </p:cBhvr>
                                    </p:animEffect>
                                    <p:set>
                                      <p:cBhvr>
                                        <p:cTn id="70" dur="1" fill="hold">
                                          <p:stCondLst>
                                            <p:cond delay="1999"/>
                                          </p:stCondLst>
                                        </p:cTn>
                                        <p:tgtEl>
                                          <p:spTgt spid="67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6" presetClass="exit" presetSubtype="21" fill="hold" grpId="0" nodeType="clickEffect">
                                  <p:stCondLst>
                                    <p:cond delay="0"/>
                                  </p:stCondLst>
                                  <p:childTnLst>
                                    <p:animEffect transition="out" filter="barn(inVertical)">
                                      <p:cBhvr>
                                        <p:cTn id="74" dur="500"/>
                                        <p:tgtEl>
                                          <p:spTgt spid="142"/>
                                        </p:tgtEl>
                                      </p:cBhvr>
                                    </p:animEffect>
                                    <p:set>
                                      <p:cBhvr>
                                        <p:cTn id="75" dur="1" fill="hold">
                                          <p:stCondLst>
                                            <p:cond delay="499"/>
                                          </p:stCondLst>
                                        </p:cTn>
                                        <p:tgtEl>
                                          <p:spTgt spid="142"/>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6" presetClass="exit" presetSubtype="32" fill="hold" nodeType="clickEffect">
                                  <p:stCondLst>
                                    <p:cond delay="0"/>
                                  </p:stCondLst>
                                  <p:childTnLst>
                                    <p:animEffect transition="out" filter="circle(out)">
                                      <p:cBhvr>
                                        <p:cTn id="79" dur="2000"/>
                                        <p:tgtEl>
                                          <p:spTgt spid="6"/>
                                        </p:tgtEl>
                                      </p:cBhvr>
                                    </p:animEffect>
                                    <p:set>
                                      <p:cBhvr>
                                        <p:cTn id="80" dur="1" fill="hold">
                                          <p:stCondLst>
                                            <p:cond delay="1999"/>
                                          </p:stCondLst>
                                        </p:cTn>
                                        <p:tgtEl>
                                          <p:spTgt spid="6"/>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6" presetClass="exit" presetSubtype="21" fill="hold" grpId="0" nodeType="clickEffect">
                                  <p:stCondLst>
                                    <p:cond delay="0"/>
                                  </p:stCondLst>
                                  <p:childTnLst>
                                    <p:animEffect transition="out" filter="barn(inVertical)">
                                      <p:cBhvr>
                                        <p:cTn id="84" dur="500"/>
                                        <p:tgtEl>
                                          <p:spTgt spid="141"/>
                                        </p:tgtEl>
                                      </p:cBhvr>
                                    </p:animEffect>
                                    <p:set>
                                      <p:cBhvr>
                                        <p:cTn id="85" dur="1" fill="hold">
                                          <p:stCondLst>
                                            <p:cond delay="499"/>
                                          </p:stCondLst>
                                        </p:cTn>
                                        <p:tgtEl>
                                          <p:spTgt spid="141"/>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6" presetClass="exit" presetSubtype="32" fill="hold" nodeType="clickEffect">
                                  <p:stCondLst>
                                    <p:cond delay="0"/>
                                  </p:stCondLst>
                                  <p:childTnLst>
                                    <p:animEffect transition="out" filter="circle(out)">
                                      <p:cBhvr>
                                        <p:cTn id="89" dur="2000"/>
                                        <p:tgtEl>
                                          <p:spTgt spid="7"/>
                                        </p:tgtEl>
                                      </p:cBhvr>
                                    </p:animEffect>
                                    <p:set>
                                      <p:cBhvr>
                                        <p:cTn id="90" dur="1" fill="hold">
                                          <p:stCondLst>
                                            <p:cond delay="1999"/>
                                          </p:stCondLst>
                                        </p:cTn>
                                        <p:tgtEl>
                                          <p:spTgt spid="7"/>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6" presetClass="exit" presetSubtype="21" fill="hold" grpId="0" nodeType="clickEffect">
                                  <p:stCondLst>
                                    <p:cond delay="0"/>
                                  </p:stCondLst>
                                  <p:childTnLst>
                                    <p:animEffect transition="out" filter="barn(inVertical)">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6" presetClass="exit" presetSubtype="32" fill="hold" nodeType="clickEffect">
                                  <p:stCondLst>
                                    <p:cond delay="0"/>
                                  </p:stCondLst>
                                  <p:childTnLst>
                                    <p:animEffect transition="out" filter="circle(out)">
                                      <p:cBhvr>
                                        <p:cTn id="99" dur="2000"/>
                                        <p:tgtEl>
                                          <p:spTgt spid="8"/>
                                        </p:tgtEl>
                                      </p:cBhvr>
                                    </p:animEffect>
                                    <p:set>
                                      <p:cBhvr>
                                        <p:cTn id="100" dur="1" fill="hold">
                                          <p:stCondLst>
                                            <p:cond delay="1999"/>
                                          </p:stCondLst>
                                        </p:cTn>
                                        <p:tgtEl>
                                          <p:spTgt spid="8"/>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21" presetClass="entr" presetSubtype="1" fill="hold" grpId="0" nodeType="clickEffect">
                                  <p:stCondLst>
                                    <p:cond delay="0"/>
                                  </p:stCondLst>
                                  <p:childTnLst>
                                    <p:set>
                                      <p:cBhvr>
                                        <p:cTn id="104" dur="1" fill="hold">
                                          <p:stCondLst>
                                            <p:cond delay="0"/>
                                          </p:stCondLst>
                                        </p:cTn>
                                        <p:tgtEl>
                                          <p:spTgt spid="9"/>
                                        </p:tgtEl>
                                        <p:attrNameLst>
                                          <p:attrName>style.visibility</p:attrName>
                                        </p:attrNameLst>
                                      </p:cBhvr>
                                      <p:to>
                                        <p:strVal val="visible"/>
                                      </p:to>
                                    </p:set>
                                    <p:animEffect transition="in" filter="wheel(1)">
                                      <p:cBhvr>
                                        <p:cTn id="10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41" grpId="0" animBg="1"/>
      <p:bldP spid="142" grpId="0" animBg="1"/>
      <p:bldP spid="143" grpId="0" animBg="1"/>
      <p:bldP spid="144" grpId="0" animBg="1"/>
      <p:bldP spid="30"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1" name="Google Shape;1021;p40"/>
          <p:cNvSpPr txBox="1">
            <a:spLocks noGrp="1"/>
          </p:cNvSpPr>
          <p:nvPr>
            <p:ph type="title" idx="2"/>
          </p:nvPr>
        </p:nvSpPr>
        <p:spPr>
          <a:xfrm>
            <a:off x="1888728" y="1811962"/>
            <a:ext cx="5368242" cy="1421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9000" dirty="0">
                <a:solidFill>
                  <a:srgbClr val="E56508"/>
                </a:solidFill>
              </a:rPr>
              <a:t>DƯA </a:t>
            </a:r>
            <a:r>
              <a:rPr lang="en-US" sz="9000" dirty="0">
                <a:solidFill>
                  <a:srgbClr val="F1C232"/>
                </a:solidFill>
              </a:rPr>
              <a:t>MÓN</a:t>
            </a:r>
            <a:endParaRPr sz="9000" dirty="0">
              <a:solidFill>
                <a:srgbClr val="F1C232"/>
              </a:solidFill>
            </a:endParaRPr>
          </a:p>
        </p:txBody>
      </p:sp>
      <p:grpSp>
        <p:nvGrpSpPr>
          <p:cNvPr id="1023" name="Google Shape;1023;p40"/>
          <p:cNvGrpSpPr/>
          <p:nvPr/>
        </p:nvGrpSpPr>
        <p:grpSpPr>
          <a:xfrm>
            <a:off x="-249017" y="2697480"/>
            <a:ext cx="2640923" cy="2610985"/>
            <a:chOff x="-249126" y="2366953"/>
            <a:chExt cx="3079794" cy="3044881"/>
          </a:xfrm>
        </p:grpSpPr>
        <p:grpSp>
          <p:nvGrpSpPr>
            <p:cNvPr id="1024" name="Google Shape;1024;p40"/>
            <p:cNvGrpSpPr/>
            <p:nvPr/>
          </p:nvGrpSpPr>
          <p:grpSpPr>
            <a:xfrm rot="305945" flipH="1">
              <a:off x="879577" y="3399036"/>
              <a:ext cx="1596978" cy="1664226"/>
              <a:chOff x="7025119" y="-204093"/>
              <a:chExt cx="1931114" cy="2012432"/>
            </a:xfrm>
          </p:grpSpPr>
          <p:sp>
            <p:nvSpPr>
              <p:cNvPr id="1025" name="Google Shape;1025;p40"/>
              <p:cNvSpPr/>
              <p:nvPr/>
            </p:nvSpPr>
            <p:spPr>
              <a:xfrm rot="-1335172">
                <a:off x="7276911" y="86"/>
                <a:ext cx="1393734" cy="1604073"/>
              </a:xfrm>
              <a:custGeom>
                <a:avLst/>
                <a:gdLst/>
                <a:ahLst/>
                <a:cxnLst/>
                <a:rect l="l" t="t" r="r" b="b"/>
                <a:pathLst>
                  <a:path w="19729" h="22706" extrusionOk="0">
                    <a:moveTo>
                      <a:pt x="1881" y="0"/>
                    </a:moveTo>
                    <a:lnTo>
                      <a:pt x="2179" y="191"/>
                    </a:lnTo>
                    <a:cubicBezTo>
                      <a:pt x="2369" y="322"/>
                      <a:pt x="2643" y="500"/>
                      <a:pt x="2953" y="738"/>
                    </a:cubicBezTo>
                    <a:cubicBezTo>
                      <a:pt x="3322" y="1000"/>
                      <a:pt x="3643" y="1298"/>
                      <a:pt x="3941" y="1631"/>
                    </a:cubicBezTo>
                    <a:cubicBezTo>
                      <a:pt x="4108" y="1810"/>
                      <a:pt x="4263" y="2012"/>
                      <a:pt x="4394" y="2227"/>
                    </a:cubicBezTo>
                    <a:cubicBezTo>
                      <a:pt x="4453" y="2334"/>
                      <a:pt x="4525" y="2453"/>
                      <a:pt x="4572" y="2560"/>
                    </a:cubicBezTo>
                    <a:cubicBezTo>
                      <a:pt x="4632" y="2667"/>
                      <a:pt x="4679" y="2798"/>
                      <a:pt x="4727" y="2917"/>
                    </a:cubicBezTo>
                    <a:cubicBezTo>
                      <a:pt x="4822" y="3155"/>
                      <a:pt x="4906" y="3405"/>
                      <a:pt x="5001" y="3643"/>
                    </a:cubicBezTo>
                    <a:cubicBezTo>
                      <a:pt x="5048" y="3762"/>
                      <a:pt x="5096" y="3882"/>
                      <a:pt x="5156" y="4013"/>
                    </a:cubicBezTo>
                    <a:cubicBezTo>
                      <a:pt x="5179" y="4060"/>
                      <a:pt x="5215" y="4120"/>
                      <a:pt x="5239" y="4179"/>
                    </a:cubicBezTo>
                    <a:lnTo>
                      <a:pt x="5334" y="4346"/>
                    </a:lnTo>
                    <a:cubicBezTo>
                      <a:pt x="5596" y="4727"/>
                      <a:pt x="5906" y="5072"/>
                      <a:pt x="6263" y="5358"/>
                    </a:cubicBezTo>
                    <a:cubicBezTo>
                      <a:pt x="6346" y="5417"/>
                      <a:pt x="6418" y="5477"/>
                      <a:pt x="6477" y="5525"/>
                    </a:cubicBezTo>
                    <a:cubicBezTo>
                      <a:pt x="6477" y="5560"/>
                      <a:pt x="6465" y="5584"/>
                      <a:pt x="6453" y="5620"/>
                    </a:cubicBezTo>
                    <a:lnTo>
                      <a:pt x="5953" y="5322"/>
                    </a:lnTo>
                    <a:cubicBezTo>
                      <a:pt x="5668" y="5156"/>
                      <a:pt x="5346" y="4977"/>
                      <a:pt x="4977" y="4810"/>
                    </a:cubicBezTo>
                    <a:cubicBezTo>
                      <a:pt x="4584" y="4620"/>
                      <a:pt x="4179" y="4477"/>
                      <a:pt x="3751" y="4370"/>
                    </a:cubicBezTo>
                    <a:cubicBezTo>
                      <a:pt x="3440" y="4292"/>
                      <a:pt x="3120" y="4255"/>
                      <a:pt x="2799" y="4255"/>
                    </a:cubicBezTo>
                    <a:cubicBezTo>
                      <a:pt x="2628" y="4255"/>
                      <a:pt x="2456" y="4266"/>
                      <a:pt x="2286" y="4286"/>
                    </a:cubicBezTo>
                    <a:cubicBezTo>
                      <a:pt x="2024" y="4322"/>
                      <a:pt x="1774" y="4382"/>
                      <a:pt x="1524" y="4489"/>
                    </a:cubicBezTo>
                    <a:cubicBezTo>
                      <a:pt x="1286" y="4596"/>
                      <a:pt x="1048" y="4727"/>
                      <a:pt x="845" y="4905"/>
                    </a:cubicBezTo>
                    <a:cubicBezTo>
                      <a:pt x="417" y="5251"/>
                      <a:pt x="119" y="5739"/>
                      <a:pt x="24" y="6287"/>
                    </a:cubicBezTo>
                    <a:cubicBezTo>
                      <a:pt x="0" y="6429"/>
                      <a:pt x="0" y="6560"/>
                      <a:pt x="0" y="6703"/>
                    </a:cubicBezTo>
                    <a:cubicBezTo>
                      <a:pt x="12" y="6834"/>
                      <a:pt x="36" y="6977"/>
                      <a:pt x="72" y="7108"/>
                    </a:cubicBezTo>
                    <a:cubicBezTo>
                      <a:pt x="143" y="7370"/>
                      <a:pt x="250" y="7620"/>
                      <a:pt x="381" y="7846"/>
                    </a:cubicBezTo>
                    <a:cubicBezTo>
                      <a:pt x="655" y="8287"/>
                      <a:pt x="965" y="8704"/>
                      <a:pt x="1322" y="9073"/>
                    </a:cubicBezTo>
                    <a:cubicBezTo>
                      <a:pt x="1667" y="9430"/>
                      <a:pt x="2000" y="9775"/>
                      <a:pt x="2310" y="10109"/>
                    </a:cubicBezTo>
                    <a:cubicBezTo>
                      <a:pt x="2596" y="10418"/>
                      <a:pt x="2858" y="10763"/>
                      <a:pt x="3096" y="11109"/>
                    </a:cubicBezTo>
                    <a:cubicBezTo>
                      <a:pt x="3286" y="11418"/>
                      <a:pt x="3441" y="11740"/>
                      <a:pt x="3548" y="12085"/>
                    </a:cubicBezTo>
                    <a:cubicBezTo>
                      <a:pt x="3643" y="12347"/>
                      <a:pt x="3691" y="12621"/>
                      <a:pt x="3703" y="12895"/>
                    </a:cubicBezTo>
                    <a:cubicBezTo>
                      <a:pt x="3715" y="13085"/>
                      <a:pt x="3703" y="13264"/>
                      <a:pt x="3667" y="13430"/>
                    </a:cubicBezTo>
                    <a:cubicBezTo>
                      <a:pt x="3643" y="13549"/>
                      <a:pt x="3632" y="13621"/>
                      <a:pt x="3632" y="13621"/>
                    </a:cubicBezTo>
                    <a:lnTo>
                      <a:pt x="3679" y="13430"/>
                    </a:lnTo>
                    <a:cubicBezTo>
                      <a:pt x="3703" y="13264"/>
                      <a:pt x="3727" y="13085"/>
                      <a:pt x="3715" y="12895"/>
                    </a:cubicBezTo>
                    <a:cubicBezTo>
                      <a:pt x="3715" y="12621"/>
                      <a:pt x="3667" y="12347"/>
                      <a:pt x="3584" y="12073"/>
                    </a:cubicBezTo>
                    <a:cubicBezTo>
                      <a:pt x="3477" y="11728"/>
                      <a:pt x="3322" y="11394"/>
                      <a:pt x="3131" y="11085"/>
                    </a:cubicBezTo>
                    <a:cubicBezTo>
                      <a:pt x="2905" y="10716"/>
                      <a:pt x="2655" y="10382"/>
                      <a:pt x="2358" y="10061"/>
                    </a:cubicBezTo>
                    <a:cubicBezTo>
                      <a:pt x="2060" y="9716"/>
                      <a:pt x="1727" y="9370"/>
                      <a:pt x="1405" y="9001"/>
                    </a:cubicBezTo>
                    <a:cubicBezTo>
                      <a:pt x="1060" y="8632"/>
                      <a:pt x="762" y="8215"/>
                      <a:pt x="500" y="7787"/>
                    </a:cubicBezTo>
                    <a:cubicBezTo>
                      <a:pt x="238" y="7346"/>
                      <a:pt x="119" y="6834"/>
                      <a:pt x="191" y="6322"/>
                    </a:cubicBezTo>
                    <a:cubicBezTo>
                      <a:pt x="286" y="5822"/>
                      <a:pt x="560" y="5382"/>
                      <a:pt x="965" y="5072"/>
                    </a:cubicBezTo>
                    <a:cubicBezTo>
                      <a:pt x="1167" y="4917"/>
                      <a:pt x="1381" y="4786"/>
                      <a:pt x="1607" y="4691"/>
                    </a:cubicBezTo>
                    <a:cubicBezTo>
                      <a:pt x="1834" y="4608"/>
                      <a:pt x="2072" y="4548"/>
                      <a:pt x="2310" y="4524"/>
                    </a:cubicBezTo>
                    <a:cubicBezTo>
                      <a:pt x="2443" y="4511"/>
                      <a:pt x="2575" y="4504"/>
                      <a:pt x="2707" y="4504"/>
                    </a:cubicBezTo>
                    <a:cubicBezTo>
                      <a:pt x="3038" y="4504"/>
                      <a:pt x="3364" y="4547"/>
                      <a:pt x="3679" y="4632"/>
                    </a:cubicBezTo>
                    <a:cubicBezTo>
                      <a:pt x="4084" y="4739"/>
                      <a:pt x="4477" y="4894"/>
                      <a:pt x="4846" y="5084"/>
                    </a:cubicBezTo>
                    <a:cubicBezTo>
                      <a:pt x="5203" y="5251"/>
                      <a:pt x="5513" y="5429"/>
                      <a:pt x="5787" y="5596"/>
                    </a:cubicBezTo>
                    <a:cubicBezTo>
                      <a:pt x="6025" y="5751"/>
                      <a:pt x="6227" y="5882"/>
                      <a:pt x="6418" y="5989"/>
                    </a:cubicBezTo>
                    <a:cubicBezTo>
                      <a:pt x="6418" y="6060"/>
                      <a:pt x="6418" y="6144"/>
                      <a:pt x="6430" y="6215"/>
                    </a:cubicBezTo>
                    <a:lnTo>
                      <a:pt x="6382" y="6191"/>
                    </a:lnTo>
                    <a:cubicBezTo>
                      <a:pt x="6322" y="6168"/>
                      <a:pt x="6263" y="6144"/>
                      <a:pt x="6203" y="6108"/>
                    </a:cubicBezTo>
                    <a:cubicBezTo>
                      <a:pt x="5989" y="5989"/>
                      <a:pt x="5787" y="5846"/>
                      <a:pt x="5608" y="5679"/>
                    </a:cubicBezTo>
                    <a:cubicBezTo>
                      <a:pt x="5525" y="5620"/>
                      <a:pt x="5453" y="5560"/>
                      <a:pt x="5417" y="5525"/>
                    </a:cubicBezTo>
                    <a:lnTo>
                      <a:pt x="5346" y="5453"/>
                    </a:lnTo>
                    <a:lnTo>
                      <a:pt x="5406" y="5537"/>
                    </a:lnTo>
                    <a:cubicBezTo>
                      <a:pt x="5453" y="5584"/>
                      <a:pt x="5501" y="5644"/>
                      <a:pt x="5572" y="5727"/>
                    </a:cubicBezTo>
                    <a:cubicBezTo>
                      <a:pt x="5739" y="5918"/>
                      <a:pt x="5918" y="6096"/>
                      <a:pt x="6108" y="6251"/>
                    </a:cubicBezTo>
                    <a:lnTo>
                      <a:pt x="6227" y="6334"/>
                    </a:lnTo>
                    <a:cubicBezTo>
                      <a:pt x="6179" y="6322"/>
                      <a:pt x="6132" y="6310"/>
                      <a:pt x="6072" y="6299"/>
                    </a:cubicBezTo>
                    <a:cubicBezTo>
                      <a:pt x="6025" y="6287"/>
                      <a:pt x="5977" y="6263"/>
                      <a:pt x="5929" y="6251"/>
                    </a:cubicBezTo>
                    <a:cubicBezTo>
                      <a:pt x="5882" y="6227"/>
                      <a:pt x="5834" y="6215"/>
                      <a:pt x="5787" y="6191"/>
                    </a:cubicBezTo>
                    <a:cubicBezTo>
                      <a:pt x="5751" y="6168"/>
                      <a:pt x="5703" y="6156"/>
                      <a:pt x="5668" y="6132"/>
                    </a:cubicBezTo>
                    <a:cubicBezTo>
                      <a:pt x="5632" y="6108"/>
                      <a:pt x="5608" y="6084"/>
                      <a:pt x="5572" y="6060"/>
                    </a:cubicBezTo>
                    <a:cubicBezTo>
                      <a:pt x="5548" y="6048"/>
                      <a:pt x="5525" y="6037"/>
                      <a:pt x="5501" y="6013"/>
                    </a:cubicBezTo>
                    <a:lnTo>
                      <a:pt x="5441" y="5965"/>
                    </a:lnTo>
                    <a:lnTo>
                      <a:pt x="5489" y="6025"/>
                    </a:lnTo>
                    <a:cubicBezTo>
                      <a:pt x="5513" y="6048"/>
                      <a:pt x="5537" y="6072"/>
                      <a:pt x="5548" y="6084"/>
                    </a:cubicBezTo>
                    <a:cubicBezTo>
                      <a:pt x="5584" y="6120"/>
                      <a:pt x="5608" y="6144"/>
                      <a:pt x="5644" y="6168"/>
                    </a:cubicBezTo>
                    <a:cubicBezTo>
                      <a:pt x="5668" y="6203"/>
                      <a:pt x="5703" y="6227"/>
                      <a:pt x="5751" y="6263"/>
                    </a:cubicBezTo>
                    <a:cubicBezTo>
                      <a:pt x="5787" y="6287"/>
                      <a:pt x="5834" y="6322"/>
                      <a:pt x="5882" y="6346"/>
                    </a:cubicBezTo>
                    <a:cubicBezTo>
                      <a:pt x="5929" y="6370"/>
                      <a:pt x="5977" y="6406"/>
                      <a:pt x="6025" y="6429"/>
                    </a:cubicBezTo>
                    <a:cubicBezTo>
                      <a:pt x="6084" y="6453"/>
                      <a:pt x="6132" y="6477"/>
                      <a:pt x="6191" y="6501"/>
                    </a:cubicBezTo>
                    <a:cubicBezTo>
                      <a:pt x="6299" y="6549"/>
                      <a:pt x="6394" y="6584"/>
                      <a:pt x="6501" y="6620"/>
                    </a:cubicBezTo>
                    <a:cubicBezTo>
                      <a:pt x="6560" y="6870"/>
                      <a:pt x="6620" y="7120"/>
                      <a:pt x="6703" y="7358"/>
                    </a:cubicBezTo>
                    <a:cubicBezTo>
                      <a:pt x="6870" y="7882"/>
                      <a:pt x="7108" y="8370"/>
                      <a:pt x="7406" y="8823"/>
                    </a:cubicBezTo>
                    <a:cubicBezTo>
                      <a:pt x="7287" y="8715"/>
                      <a:pt x="7156" y="8620"/>
                      <a:pt x="7037" y="8537"/>
                    </a:cubicBezTo>
                    <a:cubicBezTo>
                      <a:pt x="6953" y="8465"/>
                      <a:pt x="6858" y="8406"/>
                      <a:pt x="6775" y="8346"/>
                    </a:cubicBezTo>
                    <a:lnTo>
                      <a:pt x="6644" y="8251"/>
                    </a:lnTo>
                    <a:lnTo>
                      <a:pt x="6513" y="8168"/>
                    </a:lnTo>
                    <a:cubicBezTo>
                      <a:pt x="6346" y="8073"/>
                      <a:pt x="6179" y="7977"/>
                      <a:pt x="6001" y="7906"/>
                    </a:cubicBezTo>
                    <a:cubicBezTo>
                      <a:pt x="5846" y="7834"/>
                      <a:pt x="5691" y="7787"/>
                      <a:pt x="5525" y="7751"/>
                    </a:cubicBezTo>
                    <a:cubicBezTo>
                      <a:pt x="5437" y="7734"/>
                      <a:pt x="5344" y="7723"/>
                      <a:pt x="5249" y="7723"/>
                    </a:cubicBezTo>
                    <a:cubicBezTo>
                      <a:pt x="5214" y="7723"/>
                      <a:pt x="5179" y="7724"/>
                      <a:pt x="5144" y="7727"/>
                    </a:cubicBezTo>
                    <a:cubicBezTo>
                      <a:pt x="5096" y="7727"/>
                      <a:pt x="5048" y="7727"/>
                      <a:pt x="5013" y="7739"/>
                    </a:cubicBezTo>
                    <a:cubicBezTo>
                      <a:pt x="4965" y="7739"/>
                      <a:pt x="4929" y="7751"/>
                      <a:pt x="4906" y="7763"/>
                    </a:cubicBezTo>
                    <a:lnTo>
                      <a:pt x="4822" y="7775"/>
                    </a:lnTo>
                    <a:lnTo>
                      <a:pt x="4906" y="7775"/>
                    </a:lnTo>
                    <a:cubicBezTo>
                      <a:pt x="4989" y="7775"/>
                      <a:pt x="5072" y="7787"/>
                      <a:pt x="5144" y="7799"/>
                    </a:cubicBezTo>
                    <a:cubicBezTo>
                      <a:pt x="5263" y="7811"/>
                      <a:pt x="5382" y="7846"/>
                      <a:pt x="5489" y="7882"/>
                    </a:cubicBezTo>
                    <a:cubicBezTo>
                      <a:pt x="5632" y="7942"/>
                      <a:pt x="5775" y="8001"/>
                      <a:pt x="5906" y="8073"/>
                    </a:cubicBezTo>
                    <a:cubicBezTo>
                      <a:pt x="6072" y="8168"/>
                      <a:pt x="6215" y="8275"/>
                      <a:pt x="6370" y="8382"/>
                    </a:cubicBezTo>
                    <a:lnTo>
                      <a:pt x="6489" y="8477"/>
                    </a:lnTo>
                    <a:lnTo>
                      <a:pt x="6608" y="8573"/>
                    </a:lnTo>
                    <a:cubicBezTo>
                      <a:pt x="6680" y="8644"/>
                      <a:pt x="6775" y="8704"/>
                      <a:pt x="6846" y="8775"/>
                    </a:cubicBezTo>
                    <a:cubicBezTo>
                      <a:pt x="7013" y="8906"/>
                      <a:pt x="7180" y="9061"/>
                      <a:pt x="7358" y="9204"/>
                    </a:cubicBezTo>
                    <a:cubicBezTo>
                      <a:pt x="7537" y="9358"/>
                      <a:pt x="7703" y="9513"/>
                      <a:pt x="7870" y="9668"/>
                    </a:cubicBezTo>
                    <a:lnTo>
                      <a:pt x="7894" y="9692"/>
                    </a:lnTo>
                    <a:cubicBezTo>
                      <a:pt x="7775" y="9620"/>
                      <a:pt x="7644" y="9561"/>
                      <a:pt x="7525" y="9501"/>
                    </a:cubicBezTo>
                    <a:cubicBezTo>
                      <a:pt x="7322" y="9394"/>
                      <a:pt x="7108" y="9299"/>
                      <a:pt x="6906" y="9204"/>
                    </a:cubicBezTo>
                    <a:cubicBezTo>
                      <a:pt x="6811" y="9156"/>
                      <a:pt x="6703" y="9120"/>
                      <a:pt x="6608" y="9085"/>
                    </a:cubicBezTo>
                    <a:lnTo>
                      <a:pt x="6465" y="9025"/>
                    </a:lnTo>
                    <a:lnTo>
                      <a:pt x="6310" y="8977"/>
                    </a:lnTo>
                    <a:cubicBezTo>
                      <a:pt x="6132" y="8906"/>
                      <a:pt x="5941" y="8858"/>
                      <a:pt x="5751" y="8823"/>
                    </a:cubicBezTo>
                    <a:cubicBezTo>
                      <a:pt x="5584" y="8799"/>
                      <a:pt x="5429" y="8787"/>
                      <a:pt x="5263" y="8787"/>
                    </a:cubicBezTo>
                    <a:cubicBezTo>
                      <a:pt x="5132" y="8799"/>
                      <a:pt x="5013" y="8811"/>
                      <a:pt x="4882" y="8846"/>
                    </a:cubicBezTo>
                    <a:cubicBezTo>
                      <a:pt x="4834" y="8858"/>
                      <a:pt x="4798" y="8882"/>
                      <a:pt x="4751" y="8894"/>
                    </a:cubicBezTo>
                    <a:cubicBezTo>
                      <a:pt x="4715" y="8906"/>
                      <a:pt x="4691" y="8918"/>
                      <a:pt x="4655" y="8942"/>
                    </a:cubicBezTo>
                    <a:lnTo>
                      <a:pt x="4584" y="8977"/>
                    </a:lnTo>
                    <a:lnTo>
                      <a:pt x="4584" y="8977"/>
                    </a:lnTo>
                    <a:lnTo>
                      <a:pt x="4667" y="8954"/>
                    </a:lnTo>
                    <a:cubicBezTo>
                      <a:pt x="4739" y="8942"/>
                      <a:pt x="4822" y="8930"/>
                      <a:pt x="4894" y="8918"/>
                    </a:cubicBezTo>
                    <a:cubicBezTo>
                      <a:pt x="4953" y="8912"/>
                      <a:pt x="5013" y="8909"/>
                      <a:pt x="5072" y="8909"/>
                    </a:cubicBezTo>
                    <a:cubicBezTo>
                      <a:pt x="5132" y="8909"/>
                      <a:pt x="5191" y="8912"/>
                      <a:pt x="5251" y="8918"/>
                    </a:cubicBezTo>
                    <a:cubicBezTo>
                      <a:pt x="5406" y="8942"/>
                      <a:pt x="5560" y="8966"/>
                      <a:pt x="5703" y="9013"/>
                    </a:cubicBezTo>
                    <a:cubicBezTo>
                      <a:pt x="5882" y="9073"/>
                      <a:pt x="6049" y="9132"/>
                      <a:pt x="6215" y="9204"/>
                    </a:cubicBezTo>
                    <a:lnTo>
                      <a:pt x="6358" y="9263"/>
                    </a:lnTo>
                    <a:lnTo>
                      <a:pt x="6489" y="9335"/>
                    </a:lnTo>
                    <a:cubicBezTo>
                      <a:pt x="6584" y="9382"/>
                      <a:pt x="6680" y="9430"/>
                      <a:pt x="6775" y="9477"/>
                    </a:cubicBezTo>
                    <a:cubicBezTo>
                      <a:pt x="6965" y="9573"/>
                      <a:pt x="7168" y="9680"/>
                      <a:pt x="7370" y="9787"/>
                    </a:cubicBezTo>
                    <a:cubicBezTo>
                      <a:pt x="7573" y="9894"/>
                      <a:pt x="7775" y="10001"/>
                      <a:pt x="7977" y="10120"/>
                    </a:cubicBezTo>
                    <a:lnTo>
                      <a:pt x="8596" y="10442"/>
                    </a:lnTo>
                    <a:cubicBezTo>
                      <a:pt x="8763" y="10537"/>
                      <a:pt x="8942" y="10620"/>
                      <a:pt x="9108" y="10692"/>
                    </a:cubicBezTo>
                    <a:lnTo>
                      <a:pt x="9180" y="10751"/>
                    </a:lnTo>
                    <a:lnTo>
                      <a:pt x="9370" y="10882"/>
                    </a:lnTo>
                    <a:lnTo>
                      <a:pt x="9442" y="10942"/>
                    </a:lnTo>
                    <a:lnTo>
                      <a:pt x="9597" y="11061"/>
                    </a:lnTo>
                    <a:lnTo>
                      <a:pt x="9835" y="11240"/>
                    </a:lnTo>
                    <a:lnTo>
                      <a:pt x="9989" y="11359"/>
                    </a:lnTo>
                    <a:lnTo>
                      <a:pt x="10049" y="11406"/>
                    </a:lnTo>
                    <a:lnTo>
                      <a:pt x="9573" y="11132"/>
                    </a:lnTo>
                    <a:lnTo>
                      <a:pt x="8954" y="10799"/>
                    </a:lnTo>
                    <a:cubicBezTo>
                      <a:pt x="8751" y="10692"/>
                      <a:pt x="8549" y="10585"/>
                      <a:pt x="8335" y="10478"/>
                    </a:cubicBezTo>
                    <a:cubicBezTo>
                      <a:pt x="8132" y="10370"/>
                      <a:pt x="7918" y="10275"/>
                      <a:pt x="7715" y="10180"/>
                    </a:cubicBezTo>
                    <a:cubicBezTo>
                      <a:pt x="7620" y="10144"/>
                      <a:pt x="7525" y="10097"/>
                      <a:pt x="7418" y="10061"/>
                    </a:cubicBezTo>
                    <a:lnTo>
                      <a:pt x="7275" y="10001"/>
                    </a:lnTo>
                    <a:cubicBezTo>
                      <a:pt x="7227" y="9989"/>
                      <a:pt x="7180" y="9966"/>
                      <a:pt x="7120" y="9954"/>
                    </a:cubicBezTo>
                    <a:cubicBezTo>
                      <a:pt x="6941" y="9882"/>
                      <a:pt x="6751" y="9835"/>
                      <a:pt x="6560" y="9799"/>
                    </a:cubicBezTo>
                    <a:cubicBezTo>
                      <a:pt x="6406" y="9775"/>
                      <a:pt x="6239" y="9763"/>
                      <a:pt x="6072" y="9763"/>
                    </a:cubicBezTo>
                    <a:cubicBezTo>
                      <a:pt x="5941" y="9775"/>
                      <a:pt x="5822" y="9787"/>
                      <a:pt x="5691" y="9823"/>
                    </a:cubicBezTo>
                    <a:cubicBezTo>
                      <a:pt x="5656" y="9835"/>
                      <a:pt x="5608" y="9858"/>
                      <a:pt x="5560" y="9870"/>
                    </a:cubicBezTo>
                    <a:cubicBezTo>
                      <a:pt x="5537" y="9882"/>
                      <a:pt x="5501" y="9894"/>
                      <a:pt x="5465" y="9918"/>
                    </a:cubicBezTo>
                    <a:lnTo>
                      <a:pt x="5394" y="9954"/>
                    </a:lnTo>
                    <a:lnTo>
                      <a:pt x="5394" y="9954"/>
                    </a:lnTo>
                    <a:lnTo>
                      <a:pt x="5477" y="9930"/>
                    </a:lnTo>
                    <a:cubicBezTo>
                      <a:pt x="5548" y="9918"/>
                      <a:pt x="5632" y="9906"/>
                      <a:pt x="5703" y="9894"/>
                    </a:cubicBezTo>
                    <a:cubicBezTo>
                      <a:pt x="5763" y="9888"/>
                      <a:pt x="5822" y="9885"/>
                      <a:pt x="5882" y="9885"/>
                    </a:cubicBezTo>
                    <a:cubicBezTo>
                      <a:pt x="5941" y="9885"/>
                      <a:pt x="6001" y="9888"/>
                      <a:pt x="6060" y="9894"/>
                    </a:cubicBezTo>
                    <a:cubicBezTo>
                      <a:pt x="6215" y="9918"/>
                      <a:pt x="6370" y="9942"/>
                      <a:pt x="6513" y="9989"/>
                    </a:cubicBezTo>
                    <a:cubicBezTo>
                      <a:pt x="6668" y="10037"/>
                      <a:pt x="6846" y="10109"/>
                      <a:pt x="7025" y="10180"/>
                    </a:cubicBezTo>
                    <a:cubicBezTo>
                      <a:pt x="7072" y="10204"/>
                      <a:pt x="7120" y="10228"/>
                      <a:pt x="7168" y="10239"/>
                    </a:cubicBezTo>
                    <a:lnTo>
                      <a:pt x="7299" y="10311"/>
                    </a:lnTo>
                    <a:cubicBezTo>
                      <a:pt x="7394" y="10359"/>
                      <a:pt x="7489" y="10406"/>
                      <a:pt x="7584" y="10454"/>
                    </a:cubicBezTo>
                    <a:cubicBezTo>
                      <a:pt x="7775" y="10549"/>
                      <a:pt x="7977" y="10656"/>
                      <a:pt x="8180" y="10763"/>
                    </a:cubicBezTo>
                    <a:cubicBezTo>
                      <a:pt x="8382" y="10871"/>
                      <a:pt x="8585" y="10978"/>
                      <a:pt x="8787" y="11097"/>
                    </a:cubicBezTo>
                    <a:lnTo>
                      <a:pt x="9406" y="11418"/>
                    </a:lnTo>
                    <a:cubicBezTo>
                      <a:pt x="9608" y="11525"/>
                      <a:pt x="9823" y="11621"/>
                      <a:pt x="10013" y="11716"/>
                    </a:cubicBezTo>
                    <a:cubicBezTo>
                      <a:pt x="10120" y="11763"/>
                      <a:pt x="10216" y="11811"/>
                      <a:pt x="10311" y="11847"/>
                    </a:cubicBezTo>
                    <a:cubicBezTo>
                      <a:pt x="10418" y="11894"/>
                      <a:pt x="10513" y="11930"/>
                      <a:pt x="10609" y="11966"/>
                    </a:cubicBezTo>
                    <a:lnTo>
                      <a:pt x="10894" y="12073"/>
                    </a:lnTo>
                    <a:cubicBezTo>
                      <a:pt x="10978" y="12109"/>
                      <a:pt x="11073" y="12133"/>
                      <a:pt x="11156" y="12156"/>
                    </a:cubicBezTo>
                    <a:lnTo>
                      <a:pt x="11192" y="12168"/>
                    </a:lnTo>
                    <a:cubicBezTo>
                      <a:pt x="11633" y="12490"/>
                      <a:pt x="12252" y="12811"/>
                      <a:pt x="12752" y="13228"/>
                    </a:cubicBezTo>
                    <a:cubicBezTo>
                      <a:pt x="12823" y="13287"/>
                      <a:pt x="12907" y="13359"/>
                      <a:pt x="12978" y="13430"/>
                    </a:cubicBezTo>
                    <a:lnTo>
                      <a:pt x="12680" y="13430"/>
                    </a:lnTo>
                    <a:cubicBezTo>
                      <a:pt x="12609" y="13430"/>
                      <a:pt x="12537" y="13430"/>
                      <a:pt x="12478" y="13442"/>
                    </a:cubicBezTo>
                    <a:cubicBezTo>
                      <a:pt x="12395" y="13454"/>
                      <a:pt x="12323" y="13514"/>
                      <a:pt x="12275" y="13573"/>
                    </a:cubicBezTo>
                    <a:cubicBezTo>
                      <a:pt x="12240" y="13645"/>
                      <a:pt x="12216" y="13716"/>
                      <a:pt x="12216" y="13788"/>
                    </a:cubicBezTo>
                    <a:cubicBezTo>
                      <a:pt x="12204" y="13895"/>
                      <a:pt x="12192" y="14002"/>
                      <a:pt x="12192" y="14097"/>
                    </a:cubicBezTo>
                    <a:cubicBezTo>
                      <a:pt x="12192" y="14121"/>
                      <a:pt x="12180" y="14133"/>
                      <a:pt x="12192" y="14157"/>
                    </a:cubicBezTo>
                    <a:cubicBezTo>
                      <a:pt x="12204" y="14180"/>
                      <a:pt x="12204" y="14204"/>
                      <a:pt x="12204" y="14216"/>
                    </a:cubicBezTo>
                    <a:cubicBezTo>
                      <a:pt x="12204" y="14240"/>
                      <a:pt x="12228" y="14288"/>
                      <a:pt x="12228" y="14323"/>
                    </a:cubicBezTo>
                    <a:cubicBezTo>
                      <a:pt x="12240" y="14371"/>
                      <a:pt x="12252" y="14407"/>
                      <a:pt x="12252" y="14407"/>
                    </a:cubicBezTo>
                    <a:cubicBezTo>
                      <a:pt x="12252" y="14407"/>
                      <a:pt x="12275" y="14371"/>
                      <a:pt x="12299" y="14323"/>
                    </a:cubicBezTo>
                    <a:cubicBezTo>
                      <a:pt x="12311" y="14299"/>
                      <a:pt x="12323" y="14264"/>
                      <a:pt x="12335" y="14228"/>
                    </a:cubicBezTo>
                    <a:lnTo>
                      <a:pt x="12359" y="14169"/>
                    </a:lnTo>
                    <a:cubicBezTo>
                      <a:pt x="12371" y="14157"/>
                      <a:pt x="12359" y="14133"/>
                      <a:pt x="12371" y="14109"/>
                    </a:cubicBezTo>
                    <a:cubicBezTo>
                      <a:pt x="12371" y="14014"/>
                      <a:pt x="12383" y="13919"/>
                      <a:pt x="12395" y="13799"/>
                    </a:cubicBezTo>
                    <a:cubicBezTo>
                      <a:pt x="12395" y="13752"/>
                      <a:pt x="12406" y="13716"/>
                      <a:pt x="12418" y="13668"/>
                    </a:cubicBezTo>
                    <a:cubicBezTo>
                      <a:pt x="12442" y="13645"/>
                      <a:pt x="12478" y="13621"/>
                      <a:pt x="12514" y="13621"/>
                    </a:cubicBezTo>
                    <a:cubicBezTo>
                      <a:pt x="12573" y="13609"/>
                      <a:pt x="12621" y="13609"/>
                      <a:pt x="12680" y="13609"/>
                    </a:cubicBezTo>
                    <a:lnTo>
                      <a:pt x="13145" y="13609"/>
                    </a:lnTo>
                    <a:cubicBezTo>
                      <a:pt x="13168" y="13633"/>
                      <a:pt x="13192" y="13657"/>
                      <a:pt x="13216" y="13680"/>
                    </a:cubicBezTo>
                    <a:lnTo>
                      <a:pt x="13252" y="13740"/>
                    </a:lnTo>
                    <a:lnTo>
                      <a:pt x="13121" y="13764"/>
                    </a:lnTo>
                    <a:cubicBezTo>
                      <a:pt x="13061" y="13764"/>
                      <a:pt x="13002" y="13788"/>
                      <a:pt x="12942" y="13799"/>
                    </a:cubicBezTo>
                    <a:cubicBezTo>
                      <a:pt x="12918" y="13811"/>
                      <a:pt x="12907" y="13823"/>
                      <a:pt x="12883" y="13835"/>
                    </a:cubicBezTo>
                    <a:lnTo>
                      <a:pt x="12859" y="13859"/>
                    </a:lnTo>
                    <a:lnTo>
                      <a:pt x="12847" y="13859"/>
                    </a:lnTo>
                    <a:lnTo>
                      <a:pt x="12835" y="13871"/>
                    </a:lnTo>
                    <a:cubicBezTo>
                      <a:pt x="12811" y="13907"/>
                      <a:pt x="12787" y="13930"/>
                      <a:pt x="12776" y="13966"/>
                    </a:cubicBezTo>
                    <a:cubicBezTo>
                      <a:pt x="12752" y="14038"/>
                      <a:pt x="12728" y="14085"/>
                      <a:pt x="12704" y="14145"/>
                    </a:cubicBezTo>
                    <a:cubicBezTo>
                      <a:pt x="12680" y="14192"/>
                      <a:pt x="12668" y="14252"/>
                      <a:pt x="12645" y="14299"/>
                    </a:cubicBezTo>
                    <a:cubicBezTo>
                      <a:pt x="12609" y="14407"/>
                      <a:pt x="12573" y="14502"/>
                      <a:pt x="12537" y="14585"/>
                    </a:cubicBezTo>
                    <a:cubicBezTo>
                      <a:pt x="12537" y="14609"/>
                      <a:pt x="12514" y="14621"/>
                      <a:pt x="12514" y="14645"/>
                    </a:cubicBezTo>
                    <a:lnTo>
                      <a:pt x="12514" y="14704"/>
                    </a:lnTo>
                    <a:lnTo>
                      <a:pt x="12514" y="14800"/>
                    </a:lnTo>
                    <a:lnTo>
                      <a:pt x="12514" y="14895"/>
                    </a:lnTo>
                    <a:cubicBezTo>
                      <a:pt x="12514" y="14895"/>
                      <a:pt x="12537" y="14871"/>
                      <a:pt x="12573" y="14823"/>
                    </a:cubicBezTo>
                    <a:cubicBezTo>
                      <a:pt x="12609" y="14788"/>
                      <a:pt x="12621" y="14776"/>
                      <a:pt x="12645" y="14752"/>
                    </a:cubicBezTo>
                    <a:lnTo>
                      <a:pt x="12680" y="14704"/>
                    </a:lnTo>
                    <a:cubicBezTo>
                      <a:pt x="12692" y="14692"/>
                      <a:pt x="12692" y="14669"/>
                      <a:pt x="12704" y="14645"/>
                    </a:cubicBezTo>
                    <a:cubicBezTo>
                      <a:pt x="12740" y="14561"/>
                      <a:pt x="12776" y="14466"/>
                      <a:pt x="12811" y="14359"/>
                    </a:cubicBezTo>
                    <a:lnTo>
                      <a:pt x="12871" y="14204"/>
                    </a:lnTo>
                    <a:cubicBezTo>
                      <a:pt x="12895" y="14145"/>
                      <a:pt x="12918" y="14085"/>
                      <a:pt x="12930" y="14049"/>
                    </a:cubicBezTo>
                    <a:cubicBezTo>
                      <a:pt x="12954" y="14014"/>
                      <a:pt x="12978" y="13990"/>
                      <a:pt x="13014" y="13966"/>
                    </a:cubicBezTo>
                    <a:cubicBezTo>
                      <a:pt x="13061" y="13954"/>
                      <a:pt x="13109" y="13942"/>
                      <a:pt x="13157" y="13930"/>
                    </a:cubicBezTo>
                    <a:lnTo>
                      <a:pt x="13383" y="13895"/>
                    </a:lnTo>
                    <a:lnTo>
                      <a:pt x="13418" y="13942"/>
                    </a:lnTo>
                    <a:cubicBezTo>
                      <a:pt x="13454" y="13978"/>
                      <a:pt x="13478" y="14014"/>
                      <a:pt x="13514" y="14038"/>
                    </a:cubicBezTo>
                    <a:lnTo>
                      <a:pt x="13538" y="14073"/>
                    </a:lnTo>
                    <a:lnTo>
                      <a:pt x="13371" y="14097"/>
                    </a:lnTo>
                    <a:cubicBezTo>
                      <a:pt x="13299" y="14109"/>
                      <a:pt x="13240" y="14121"/>
                      <a:pt x="13180" y="14145"/>
                    </a:cubicBezTo>
                    <a:cubicBezTo>
                      <a:pt x="13157" y="14157"/>
                      <a:pt x="13145" y="14169"/>
                      <a:pt x="13133" y="14169"/>
                    </a:cubicBezTo>
                    <a:lnTo>
                      <a:pt x="13097" y="14192"/>
                    </a:lnTo>
                    <a:lnTo>
                      <a:pt x="13097" y="14204"/>
                    </a:lnTo>
                    <a:lnTo>
                      <a:pt x="13085" y="14216"/>
                    </a:lnTo>
                    <a:cubicBezTo>
                      <a:pt x="13049" y="14240"/>
                      <a:pt x="13037" y="14276"/>
                      <a:pt x="13014" y="14311"/>
                    </a:cubicBezTo>
                    <a:cubicBezTo>
                      <a:pt x="12990" y="14371"/>
                      <a:pt x="12966" y="14430"/>
                      <a:pt x="12954" y="14478"/>
                    </a:cubicBezTo>
                    <a:cubicBezTo>
                      <a:pt x="12930" y="14538"/>
                      <a:pt x="12907" y="14585"/>
                      <a:pt x="12883" y="14645"/>
                    </a:cubicBezTo>
                    <a:lnTo>
                      <a:pt x="12776" y="14931"/>
                    </a:lnTo>
                    <a:cubicBezTo>
                      <a:pt x="12776" y="14942"/>
                      <a:pt x="12752" y="14966"/>
                      <a:pt x="12752" y="14990"/>
                    </a:cubicBezTo>
                    <a:lnTo>
                      <a:pt x="12752" y="15050"/>
                    </a:lnTo>
                    <a:lnTo>
                      <a:pt x="12752" y="15145"/>
                    </a:lnTo>
                    <a:lnTo>
                      <a:pt x="12752" y="15228"/>
                    </a:lnTo>
                    <a:cubicBezTo>
                      <a:pt x="12752" y="15228"/>
                      <a:pt x="12776" y="15204"/>
                      <a:pt x="12811" y="15169"/>
                    </a:cubicBezTo>
                    <a:cubicBezTo>
                      <a:pt x="12847" y="15121"/>
                      <a:pt x="12859" y="15121"/>
                      <a:pt x="12883" y="15097"/>
                    </a:cubicBezTo>
                    <a:cubicBezTo>
                      <a:pt x="12907" y="15061"/>
                      <a:pt x="12907" y="15061"/>
                      <a:pt x="12918" y="15050"/>
                    </a:cubicBezTo>
                    <a:cubicBezTo>
                      <a:pt x="12930" y="15026"/>
                      <a:pt x="12930" y="15002"/>
                      <a:pt x="12942" y="14990"/>
                    </a:cubicBezTo>
                    <a:cubicBezTo>
                      <a:pt x="12978" y="14907"/>
                      <a:pt x="13014" y="14811"/>
                      <a:pt x="13049" y="14704"/>
                    </a:cubicBezTo>
                    <a:cubicBezTo>
                      <a:pt x="13073" y="14657"/>
                      <a:pt x="13097" y="14597"/>
                      <a:pt x="13109" y="14550"/>
                    </a:cubicBezTo>
                    <a:cubicBezTo>
                      <a:pt x="13133" y="14490"/>
                      <a:pt x="13157" y="14430"/>
                      <a:pt x="13180" y="14383"/>
                    </a:cubicBezTo>
                    <a:cubicBezTo>
                      <a:pt x="13192" y="14347"/>
                      <a:pt x="13216" y="14323"/>
                      <a:pt x="13252" y="14299"/>
                    </a:cubicBezTo>
                    <a:cubicBezTo>
                      <a:pt x="13299" y="14288"/>
                      <a:pt x="13347" y="14276"/>
                      <a:pt x="13407" y="14264"/>
                    </a:cubicBezTo>
                    <a:cubicBezTo>
                      <a:pt x="13502" y="14252"/>
                      <a:pt x="13597" y="14240"/>
                      <a:pt x="13692" y="14216"/>
                    </a:cubicBezTo>
                    <a:cubicBezTo>
                      <a:pt x="13740" y="14276"/>
                      <a:pt x="13788" y="14323"/>
                      <a:pt x="13835" y="14359"/>
                    </a:cubicBezTo>
                    <a:lnTo>
                      <a:pt x="13835" y="14430"/>
                    </a:lnTo>
                    <a:cubicBezTo>
                      <a:pt x="13835" y="14550"/>
                      <a:pt x="13859" y="14680"/>
                      <a:pt x="13871" y="14800"/>
                    </a:cubicBezTo>
                    <a:cubicBezTo>
                      <a:pt x="13883" y="14871"/>
                      <a:pt x="13907" y="14942"/>
                      <a:pt x="13919" y="15002"/>
                    </a:cubicBezTo>
                    <a:cubicBezTo>
                      <a:pt x="13942" y="15073"/>
                      <a:pt x="13966" y="15145"/>
                      <a:pt x="13978" y="15204"/>
                    </a:cubicBezTo>
                    <a:cubicBezTo>
                      <a:pt x="14002" y="15264"/>
                      <a:pt x="14014" y="15335"/>
                      <a:pt x="14014" y="15395"/>
                    </a:cubicBezTo>
                    <a:cubicBezTo>
                      <a:pt x="14026" y="15442"/>
                      <a:pt x="14002" y="15502"/>
                      <a:pt x="13978" y="15538"/>
                    </a:cubicBezTo>
                    <a:cubicBezTo>
                      <a:pt x="13942" y="15573"/>
                      <a:pt x="13907" y="15609"/>
                      <a:pt x="13871" y="15609"/>
                    </a:cubicBezTo>
                    <a:cubicBezTo>
                      <a:pt x="13823" y="15633"/>
                      <a:pt x="13776" y="15633"/>
                      <a:pt x="13728" y="15633"/>
                    </a:cubicBezTo>
                    <a:lnTo>
                      <a:pt x="13704" y="15633"/>
                    </a:lnTo>
                    <a:cubicBezTo>
                      <a:pt x="13698" y="15627"/>
                      <a:pt x="13692" y="15624"/>
                      <a:pt x="13686" y="15624"/>
                    </a:cubicBezTo>
                    <a:cubicBezTo>
                      <a:pt x="13680" y="15624"/>
                      <a:pt x="13674" y="15627"/>
                      <a:pt x="13669" y="15633"/>
                    </a:cubicBezTo>
                    <a:lnTo>
                      <a:pt x="13609" y="15633"/>
                    </a:lnTo>
                    <a:cubicBezTo>
                      <a:pt x="13561" y="15633"/>
                      <a:pt x="13526" y="15633"/>
                      <a:pt x="13490" y="15621"/>
                    </a:cubicBezTo>
                    <a:lnTo>
                      <a:pt x="13395" y="15609"/>
                    </a:lnTo>
                    <a:lnTo>
                      <a:pt x="13395" y="15609"/>
                    </a:lnTo>
                    <a:cubicBezTo>
                      <a:pt x="13395" y="15609"/>
                      <a:pt x="13418" y="15633"/>
                      <a:pt x="13466" y="15681"/>
                    </a:cubicBezTo>
                    <a:cubicBezTo>
                      <a:pt x="13490" y="15704"/>
                      <a:pt x="13526" y="15728"/>
                      <a:pt x="13561" y="15752"/>
                    </a:cubicBezTo>
                    <a:cubicBezTo>
                      <a:pt x="13585" y="15764"/>
                      <a:pt x="13609" y="15776"/>
                      <a:pt x="13633" y="15788"/>
                    </a:cubicBezTo>
                    <a:cubicBezTo>
                      <a:pt x="13645" y="15800"/>
                      <a:pt x="13657" y="15800"/>
                      <a:pt x="13669" y="15800"/>
                    </a:cubicBezTo>
                    <a:lnTo>
                      <a:pt x="13716" y="15800"/>
                    </a:lnTo>
                    <a:cubicBezTo>
                      <a:pt x="13737" y="15803"/>
                      <a:pt x="13757" y="15805"/>
                      <a:pt x="13776" y="15805"/>
                    </a:cubicBezTo>
                    <a:cubicBezTo>
                      <a:pt x="13823" y="15805"/>
                      <a:pt x="13868" y="15796"/>
                      <a:pt x="13919" y="15788"/>
                    </a:cubicBezTo>
                    <a:cubicBezTo>
                      <a:pt x="14002" y="15764"/>
                      <a:pt x="14073" y="15716"/>
                      <a:pt x="14121" y="15645"/>
                    </a:cubicBezTo>
                    <a:cubicBezTo>
                      <a:pt x="14169" y="15573"/>
                      <a:pt x="14192" y="15490"/>
                      <a:pt x="14192" y="15407"/>
                    </a:cubicBezTo>
                    <a:cubicBezTo>
                      <a:pt x="14180" y="15323"/>
                      <a:pt x="14169" y="15252"/>
                      <a:pt x="14145" y="15169"/>
                    </a:cubicBezTo>
                    <a:cubicBezTo>
                      <a:pt x="14121" y="15097"/>
                      <a:pt x="14109" y="15038"/>
                      <a:pt x="14085" y="14978"/>
                    </a:cubicBezTo>
                    <a:cubicBezTo>
                      <a:pt x="14073" y="14907"/>
                      <a:pt x="14061" y="14847"/>
                      <a:pt x="14050" y="14776"/>
                    </a:cubicBezTo>
                    <a:cubicBezTo>
                      <a:pt x="14026" y="14692"/>
                      <a:pt x="14014" y="14609"/>
                      <a:pt x="14014" y="14526"/>
                    </a:cubicBezTo>
                    <a:lnTo>
                      <a:pt x="14014" y="14526"/>
                    </a:lnTo>
                    <a:cubicBezTo>
                      <a:pt x="14109" y="14597"/>
                      <a:pt x="14204" y="14669"/>
                      <a:pt x="14300" y="14716"/>
                    </a:cubicBezTo>
                    <a:lnTo>
                      <a:pt x="14300" y="14776"/>
                    </a:lnTo>
                    <a:cubicBezTo>
                      <a:pt x="14300" y="14895"/>
                      <a:pt x="14311" y="15026"/>
                      <a:pt x="14335" y="15145"/>
                    </a:cubicBezTo>
                    <a:cubicBezTo>
                      <a:pt x="14347" y="15216"/>
                      <a:pt x="14359" y="15288"/>
                      <a:pt x="14383" y="15359"/>
                    </a:cubicBezTo>
                    <a:cubicBezTo>
                      <a:pt x="14395" y="15431"/>
                      <a:pt x="14419" y="15490"/>
                      <a:pt x="14442" y="15562"/>
                    </a:cubicBezTo>
                    <a:cubicBezTo>
                      <a:pt x="14454" y="15621"/>
                      <a:pt x="14466" y="15681"/>
                      <a:pt x="14478" y="15740"/>
                    </a:cubicBezTo>
                    <a:cubicBezTo>
                      <a:pt x="14478" y="15800"/>
                      <a:pt x="14466" y="15847"/>
                      <a:pt x="14442" y="15895"/>
                    </a:cubicBezTo>
                    <a:cubicBezTo>
                      <a:pt x="14407" y="15931"/>
                      <a:pt x="14371" y="15954"/>
                      <a:pt x="14323" y="15966"/>
                    </a:cubicBezTo>
                    <a:cubicBezTo>
                      <a:pt x="14288" y="15978"/>
                      <a:pt x="14240" y="15978"/>
                      <a:pt x="14192" y="15978"/>
                    </a:cubicBezTo>
                    <a:lnTo>
                      <a:pt x="14061" y="15978"/>
                    </a:lnTo>
                    <a:cubicBezTo>
                      <a:pt x="14026" y="15978"/>
                      <a:pt x="13990" y="15978"/>
                      <a:pt x="13954" y="15966"/>
                    </a:cubicBezTo>
                    <a:lnTo>
                      <a:pt x="13847" y="15954"/>
                    </a:lnTo>
                    <a:lnTo>
                      <a:pt x="13847" y="15954"/>
                    </a:lnTo>
                    <a:cubicBezTo>
                      <a:pt x="13871" y="15978"/>
                      <a:pt x="13895" y="16002"/>
                      <a:pt x="13930" y="16026"/>
                    </a:cubicBezTo>
                    <a:cubicBezTo>
                      <a:pt x="13954" y="16050"/>
                      <a:pt x="13990" y="16085"/>
                      <a:pt x="14026" y="16097"/>
                    </a:cubicBezTo>
                    <a:lnTo>
                      <a:pt x="14085" y="16145"/>
                    </a:lnTo>
                    <a:cubicBezTo>
                      <a:pt x="14097" y="16145"/>
                      <a:pt x="14121" y="16157"/>
                      <a:pt x="14133" y="16157"/>
                    </a:cubicBezTo>
                    <a:lnTo>
                      <a:pt x="14180" y="16157"/>
                    </a:lnTo>
                    <a:cubicBezTo>
                      <a:pt x="14240" y="16157"/>
                      <a:pt x="14311" y="16157"/>
                      <a:pt x="14383" y="16133"/>
                    </a:cubicBezTo>
                    <a:cubicBezTo>
                      <a:pt x="14550" y="16085"/>
                      <a:pt x="14657" y="15931"/>
                      <a:pt x="14645" y="15752"/>
                    </a:cubicBezTo>
                    <a:cubicBezTo>
                      <a:pt x="14645" y="15669"/>
                      <a:pt x="14633" y="15597"/>
                      <a:pt x="14609" y="15526"/>
                    </a:cubicBezTo>
                    <a:cubicBezTo>
                      <a:pt x="14585" y="15454"/>
                      <a:pt x="14561" y="15383"/>
                      <a:pt x="14550" y="15323"/>
                    </a:cubicBezTo>
                    <a:cubicBezTo>
                      <a:pt x="14526" y="15252"/>
                      <a:pt x="14514" y="15192"/>
                      <a:pt x="14502" y="15133"/>
                    </a:cubicBezTo>
                    <a:cubicBezTo>
                      <a:pt x="14490" y="15026"/>
                      <a:pt x="14478" y="14931"/>
                      <a:pt x="14466" y="14835"/>
                    </a:cubicBezTo>
                    <a:lnTo>
                      <a:pt x="14466" y="14835"/>
                    </a:lnTo>
                    <a:lnTo>
                      <a:pt x="14788" y="15002"/>
                    </a:lnTo>
                    <a:lnTo>
                      <a:pt x="14812" y="15026"/>
                    </a:lnTo>
                    <a:lnTo>
                      <a:pt x="14847" y="15038"/>
                    </a:lnTo>
                    <a:cubicBezTo>
                      <a:pt x="14871" y="15288"/>
                      <a:pt x="14919" y="15609"/>
                      <a:pt x="14954" y="15931"/>
                    </a:cubicBezTo>
                    <a:cubicBezTo>
                      <a:pt x="14966" y="16014"/>
                      <a:pt x="14978" y="16097"/>
                      <a:pt x="14990" y="16181"/>
                    </a:cubicBezTo>
                    <a:cubicBezTo>
                      <a:pt x="15002" y="16252"/>
                      <a:pt x="15002" y="16324"/>
                      <a:pt x="14990" y="16395"/>
                    </a:cubicBezTo>
                    <a:cubicBezTo>
                      <a:pt x="14978" y="16455"/>
                      <a:pt x="14954" y="16502"/>
                      <a:pt x="14907" y="16550"/>
                    </a:cubicBezTo>
                    <a:cubicBezTo>
                      <a:pt x="14871" y="16585"/>
                      <a:pt x="14812" y="16609"/>
                      <a:pt x="14764" y="16621"/>
                    </a:cubicBezTo>
                    <a:cubicBezTo>
                      <a:pt x="14728" y="16633"/>
                      <a:pt x="14704" y="16633"/>
                      <a:pt x="14681" y="16645"/>
                    </a:cubicBezTo>
                    <a:cubicBezTo>
                      <a:pt x="14657" y="16657"/>
                      <a:pt x="14633" y="16669"/>
                      <a:pt x="14609" y="16681"/>
                    </a:cubicBezTo>
                    <a:lnTo>
                      <a:pt x="14478" y="16716"/>
                    </a:lnTo>
                    <a:lnTo>
                      <a:pt x="14371" y="16740"/>
                    </a:lnTo>
                    <a:cubicBezTo>
                      <a:pt x="14371" y="16740"/>
                      <a:pt x="14407" y="16764"/>
                      <a:pt x="14490" y="16776"/>
                    </a:cubicBezTo>
                    <a:cubicBezTo>
                      <a:pt x="14526" y="16788"/>
                      <a:pt x="14573" y="16800"/>
                      <a:pt x="14621" y="16800"/>
                    </a:cubicBezTo>
                    <a:cubicBezTo>
                      <a:pt x="14657" y="16812"/>
                      <a:pt x="14681" y="16812"/>
                      <a:pt x="14716" y="16812"/>
                    </a:cubicBezTo>
                    <a:cubicBezTo>
                      <a:pt x="14728" y="16812"/>
                      <a:pt x="14752" y="16812"/>
                      <a:pt x="14764" y="16800"/>
                    </a:cubicBezTo>
                    <a:lnTo>
                      <a:pt x="14812" y="16788"/>
                    </a:lnTo>
                    <a:cubicBezTo>
                      <a:pt x="14895" y="16764"/>
                      <a:pt x="14966" y="16716"/>
                      <a:pt x="15026" y="16669"/>
                    </a:cubicBezTo>
                    <a:lnTo>
                      <a:pt x="15050" y="16633"/>
                    </a:lnTo>
                    <a:lnTo>
                      <a:pt x="15062" y="16609"/>
                    </a:lnTo>
                    <a:lnTo>
                      <a:pt x="15073" y="16609"/>
                    </a:lnTo>
                    <a:lnTo>
                      <a:pt x="15073" y="16597"/>
                    </a:lnTo>
                    <a:cubicBezTo>
                      <a:pt x="15085" y="16585"/>
                      <a:pt x="15085" y="16574"/>
                      <a:pt x="15097" y="16562"/>
                    </a:cubicBezTo>
                    <a:cubicBezTo>
                      <a:pt x="15109" y="16526"/>
                      <a:pt x="15133" y="16478"/>
                      <a:pt x="15133" y="16431"/>
                    </a:cubicBezTo>
                    <a:cubicBezTo>
                      <a:pt x="15157" y="16347"/>
                      <a:pt x="15157" y="16252"/>
                      <a:pt x="15145" y="16169"/>
                    </a:cubicBezTo>
                    <a:cubicBezTo>
                      <a:pt x="15133" y="16074"/>
                      <a:pt x="15121" y="15990"/>
                      <a:pt x="15109" y="15907"/>
                    </a:cubicBezTo>
                    <a:cubicBezTo>
                      <a:pt x="15085" y="15657"/>
                      <a:pt x="15050" y="15395"/>
                      <a:pt x="15014" y="15181"/>
                    </a:cubicBezTo>
                    <a:lnTo>
                      <a:pt x="15014" y="15181"/>
                    </a:lnTo>
                    <a:cubicBezTo>
                      <a:pt x="15038" y="15192"/>
                      <a:pt x="15062" y="15216"/>
                      <a:pt x="15073" y="15240"/>
                    </a:cubicBezTo>
                    <a:cubicBezTo>
                      <a:pt x="15097" y="15264"/>
                      <a:pt x="15121" y="15288"/>
                      <a:pt x="15145" y="15312"/>
                    </a:cubicBezTo>
                    <a:lnTo>
                      <a:pt x="15145" y="15323"/>
                    </a:lnTo>
                    <a:cubicBezTo>
                      <a:pt x="15169" y="15347"/>
                      <a:pt x="15193" y="15371"/>
                      <a:pt x="15204" y="15407"/>
                    </a:cubicBezTo>
                    <a:cubicBezTo>
                      <a:pt x="15228" y="15442"/>
                      <a:pt x="15240" y="15478"/>
                      <a:pt x="15252" y="15514"/>
                    </a:cubicBezTo>
                    <a:cubicBezTo>
                      <a:pt x="15276" y="15550"/>
                      <a:pt x="15288" y="15597"/>
                      <a:pt x="15300" y="15645"/>
                    </a:cubicBezTo>
                    <a:cubicBezTo>
                      <a:pt x="15300" y="15657"/>
                      <a:pt x="15300" y="15657"/>
                      <a:pt x="15312" y="15669"/>
                    </a:cubicBezTo>
                    <a:cubicBezTo>
                      <a:pt x="15323" y="15716"/>
                      <a:pt x="15335" y="15764"/>
                      <a:pt x="15347" y="15812"/>
                    </a:cubicBezTo>
                    <a:lnTo>
                      <a:pt x="15347" y="16074"/>
                    </a:lnTo>
                    <a:cubicBezTo>
                      <a:pt x="15359" y="16193"/>
                      <a:pt x="15347" y="16324"/>
                      <a:pt x="15323" y="16443"/>
                    </a:cubicBezTo>
                    <a:cubicBezTo>
                      <a:pt x="15312" y="16502"/>
                      <a:pt x="15288" y="16550"/>
                      <a:pt x="15264" y="16609"/>
                    </a:cubicBezTo>
                    <a:cubicBezTo>
                      <a:pt x="15240" y="16657"/>
                      <a:pt x="15204" y="16705"/>
                      <a:pt x="15169" y="16740"/>
                    </a:cubicBezTo>
                    <a:cubicBezTo>
                      <a:pt x="15133" y="16776"/>
                      <a:pt x="15097" y="16812"/>
                      <a:pt x="15050" y="16836"/>
                    </a:cubicBezTo>
                    <a:cubicBezTo>
                      <a:pt x="15002" y="16859"/>
                      <a:pt x="14966" y="16871"/>
                      <a:pt x="14919" y="16895"/>
                    </a:cubicBezTo>
                    <a:cubicBezTo>
                      <a:pt x="14895" y="16895"/>
                      <a:pt x="14871" y="16895"/>
                      <a:pt x="14859" y="16907"/>
                    </a:cubicBezTo>
                    <a:cubicBezTo>
                      <a:pt x="14835" y="16919"/>
                      <a:pt x="14823" y="16931"/>
                      <a:pt x="14800" y="16943"/>
                    </a:cubicBezTo>
                    <a:cubicBezTo>
                      <a:pt x="14764" y="16955"/>
                      <a:pt x="14728" y="16966"/>
                      <a:pt x="14704" y="16978"/>
                    </a:cubicBezTo>
                    <a:lnTo>
                      <a:pt x="14621" y="17026"/>
                    </a:lnTo>
                    <a:lnTo>
                      <a:pt x="14645" y="17026"/>
                    </a:lnTo>
                    <a:lnTo>
                      <a:pt x="14704" y="17050"/>
                    </a:lnTo>
                    <a:cubicBezTo>
                      <a:pt x="14752" y="17062"/>
                      <a:pt x="14788" y="17062"/>
                      <a:pt x="14823" y="17074"/>
                    </a:cubicBezTo>
                    <a:lnTo>
                      <a:pt x="14931" y="17074"/>
                    </a:lnTo>
                    <a:lnTo>
                      <a:pt x="14966" y="17062"/>
                    </a:lnTo>
                    <a:cubicBezTo>
                      <a:pt x="15026" y="17038"/>
                      <a:pt x="15085" y="17014"/>
                      <a:pt x="15133" y="16990"/>
                    </a:cubicBezTo>
                    <a:cubicBezTo>
                      <a:pt x="15193" y="16955"/>
                      <a:pt x="15252" y="16907"/>
                      <a:pt x="15300" y="16859"/>
                    </a:cubicBezTo>
                    <a:cubicBezTo>
                      <a:pt x="15312" y="16847"/>
                      <a:pt x="15323" y="16836"/>
                      <a:pt x="15323" y="16824"/>
                    </a:cubicBezTo>
                    <a:lnTo>
                      <a:pt x="15323" y="16812"/>
                    </a:lnTo>
                    <a:lnTo>
                      <a:pt x="15347" y="16800"/>
                    </a:lnTo>
                    <a:cubicBezTo>
                      <a:pt x="15371" y="16764"/>
                      <a:pt x="15383" y="16728"/>
                      <a:pt x="15407" y="16705"/>
                    </a:cubicBezTo>
                    <a:cubicBezTo>
                      <a:pt x="15431" y="16633"/>
                      <a:pt x="15454" y="16562"/>
                      <a:pt x="15478" y="16490"/>
                    </a:cubicBezTo>
                    <a:cubicBezTo>
                      <a:pt x="15502" y="16383"/>
                      <a:pt x="15514" y="16276"/>
                      <a:pt x="15502" y="16169"/>
                    </a:cubicBezTo>
                    <a:lnTo>
                      <a:pt x="15502" y="16169"/>
                    </a:lnTo>
                    <a:lnTo>
                      <a:pt x="15562" y="16252"/>
                    </a:lnTo>
                    <a:cubicBezTo>
                      <a:pt x="15574" y="16264"/>
                      <a:pt x="15585" y="16288"/>
                      <a:pt x="15597" y="16300"/>
                    </a:cubicBezTo>
                    <a:cubicBezTo>
                      <a:pt x="15621" y="16335"/>
                      <a:pt x="15645" y="16371"/>
                      <a:pt x="15681" y="16419"/>
                    </a:cubicBezTo>
                    <a:lnTo>
                      <a:pt x="15740" y="16490"/>
                    </a:lnTo>
                    <a:cubicBezTo>
                      <a:pt x="15728" y="16502"/>
                      <a:pt x="15728" y="16526"/>
                      <a:pt x="15716" y="16538"/>
                    </a:cubicBezTo>
                    <a:cubicBezTo>
                      <a:pt x="15693" y="16597"/>
                      <a:pt x="15657" y="16657"/>
                      <a:pt x="15621" y="16716"/>
                    </a:cubicBezTo>
                    <a:cubicBezTo>
                      <a:pt x="15597" y="16776"/>
                      <a:pt x="15562" y="16836"/>
                      <a:pt x="15526" y="16883"/>
                    </a:cubicBezTo>
                    <a:cubicBezTo>
                      <a:pt x="15502" y="16943"/>
                      <a:pt x="15454" y="16990"/>
                      <a:pt x="15419" y="17038"/>
                    </a:cubicBezTo>
                    <a:cubicBezTo>
                      <a:pt x="15395" y="17062"/>
                      <a:pt x="15371" y="17074"/>
                      <a:pt x="15359" y="17086"/>
                    </a:cubicBezTo>
                    <a:cubicBezTo>
                      <a:pt x="15335" y="17109"/>
                      <a:pt x="15312" y="17121"/>
                      <a:pt x="15276" y="17133"/>
                    </a:cubicBezTo>
                    <a:cubicBezTo>
                      <a:pt x="15204" y="17160"/>
                      <a:pt x="15126" y="17173"/>
                      <a:pt x="15046" y="17173"/>
                    </a:cubicBezTo>
                    <a:cubicBezTo>
                      <a:pt x="15020" y="17173"/>
                      <a:pt x="14993" y="17172"/>
                      <a:pt x="14966" y="17169"/>
                    </a:cubicBezTo>
                    <a:lnTo>
                      <a:pt x="14942" y="17169"/>
                    </a:lnTo>
                    <a:cubicBezTo>
                      <a:pt x="14937" y="17163"/>
                      <a:pt x="14931" y="17160"/>
                      <a:pt x="14925" y="17160"/>
                    </a:cubicBezTo>
                    <a:cubicBezTo>
                      <a:pt x="14919" y="17160"/>
                      <a:pt x="14913" y="17163"/>
                      <a:pt x="14907" y="17169"/>
                    </a:cubicBezTo>
                    <a:lnTo>
                      <a:pt x="14835" y="17169"/>
                    </a:lnTo>
                    <a:lnTo>
                      <a:pt x="14728" y="17181"/>
                    </a:lnTo>
                    <a:lnTo>
                      <a:pt x="14621" y="17193"/>
                    </a:lnTo>
                    <a:lnTo>
                      <a:pt x="14716" y="17252"/>
                    </a:lnTo>
                    <a:cubicBezTo>
                      <a:pt x="14740" y="17264"/>
                      <a:pt x="14776" y="17288"/>
                      <a:pt x="14812" y="17300"/>
                    </a:cubicBezTo>
                    <a:lnTo>
                      <a:pt x="14883" y="17336"/>
                    </a:lnTo>
                    <a:cubicBezTo>
                      <a:pt x="14907" y="17336"/>
                      <a:pt x="14931" y="17347"/>
                      <a:pt x="14954" y="17347"/>
                    </a:cubicBezTo>
                    <a:cubicBezTo>
                      <a:pt x="14985" y="17350"/>
                      <a:pt x="15017" y="17352"/>
                      <a:pt x="15049" y="17352"/>
                    </a:cubicBezTo>
                    <a:cubicBezTo>
                      <a:pt x="15151" y="17352"/>
                      <a:pt x="15256" y="17336"/>
                      <a:pt x="15347" y="17300"/>
                    </a:cubicBezTo>
                    <a:cubicBezTo>
                      <a:pt x="15383" y="17288"/>
                      <a:pt x="15419" y="17264"/>
                      <a:pt x="15443" y="17240"/>
                    </a:cubicBezTo>
                    <a:cubicBezTo>
                      <a:pt x="15478" y="17217"/>
                      <a:pt x="15514" y="17193"/>
                      <a:pt x="15538" y="17169"/>
                    </a:cubicBezTo>
                    <a:cubicBezTo>
                      <a:pt x="15597" y="17109"/>
                      <a:pt x="15633" y="17050"/>
                      <a:pt x="15681" y="16990"/>
                    </a:cubicBezTo>
                    <a:cubicBezTo>
                      <a:pt x="15716" y="16919"/>
                      <a:pt x="15740" y="16859"/>
                      <a:pt x="15776" y="16800"/>
                    </a:cubicBezTo>
                    <a:cubicBezTo>
                      <a:pt x="15812" y="16740"/>
                      <a:pt x="15835" y="16693"/>
                      <a:pt x="15859" y="16645"/>
                    </a:cubicBezTo>
                    <a:cubicBezTo>
                      <a:pt x="15943" y="16740"/>
                      <a:pt x="16002" y="16824"/>
                      <a:pt x="16085" y="16919"/>
                    </a:cubicBezTo>
                    <a:lnTo>
                      <a:pt x="16097" y="16931"/>
                    </a:lnTo>
                    <a:cubicBezTo>
                      <a:pt x="16097" y="16931"/>
                      <a:pt x="16097" y="16943"/>
                      <a:pt x="16109" y="16943"/>
                    </a:cubicBezTo>
                    <a:lnTo>
                      <a:pt x="16026" y="17097"/>
                    </a:lnTo>
                    <a:cubicBezTo>
                      <a:pt x="15990" y="17157"/>
                      <a:pt x="15955" y="17217"/>
                      <a:pt x="15931" y="17276"/>
                    </a:cubicBezTo>
                    <a:cubicBezTo>
                      <a:pt x="15895" y="17324"/>
                      <a:pt x="15859" y="17371"/>
                      <a:pt x="15812" y="17419"/>
                    </a:cubicBezTo>
                    <a:cubicBezTo>
                      <a:pt x="15800" y="17443"/>
                      <a:pt x="15776" y="17455"/>
                      <a:pt x="15752" y="17467"/>
                    </a:cubicBezTo>
                    <a:cubicBezTo>
                      <a:pt x="15728" y="17490"/>
                      <a:pt x="15704" y="17502"/>
                      <a:pt x="15681" y="17514"/>
                    </a:cubicBezTo>
                    <a:cubicBezTo>
                      <a:pt x="15609" y="17541"/>
                      <a:pt x="15531" y="17554"/>
                      <a:pt x="15451" y="17554"/>
                    </a:cubicBezTo>
                    <a:cubicBezTo>
                      <a:pt x="15425" y="17554"/>
                      <a:pt x="15398" y="17553"/>
                      <a:pt x="15371" y="17550"/>
                    </a:cubicBezTo>
                    <a:lnTo>
                      <a:pt x="15335" y="17550"/>
                    </a:lnTo>
                    <a:cubicBezTo>
                      <a:pt x="15329" y="17544"/>
                      <a:pt x="15323" y="17541"/>
                      <a:pt x="15318" y="17541"/>
                    </a:cubicBezTo>
                    <a:cubicBezTo>
                      <a:pt x="15312" y="17541"/>
                      <a:pt x="15306" y="17544"/>
                      <a:pt x="15300" y="17550"/>
                    </a:cubicBezTo>
                    <a:lnTo>
                      <a:pt x="15240" y="17550"/>
                    </a:lnTo>
                    <a:lnTo>
                      <a:pt x="15121" y="17562"/>
                    </a:lnTo>
                    <a:lnTo>
                      <a:pt x="15026" y="17574"/>
                    </a:lnTo>
                    <a:cubicBezTo>
                      <a:pt x="15026" y="17574"/>
                      <a:pt x="15050" y="17598"/>
                      <a:pt x="15109" y="17633"/>
                    </a:cubicBezTo>
                    <a:cubicBezTo>
                      <a:pt x="15133" y="17645"/>
                      <a:pt x="15169" y="17669"/>
                      <a:pt x="15216" y="17681"/>
                    </a:cubicBezTo>
                    <a:lnTo>
                      <a:pt x="15276" y="17717"/>
                    </a:lnTo>
                    <a:cubicBezTo>
                      <a:pt x="15300" y="17717"/>
                      <a:pt x="15335" y="17728"/>
                      <a:pt x="15359" y="17728"/>
                    </a:cubicBezTo>
                    <a:cubicBezTo>
                      <a:pt x="15390" y="17731"/>
                      <a:pt x="15421" y="17733"/>
                      <a:pt x="15452" y="17733"/>
                    </a:cubicBezTo>
                    <a:cubicBezTo>
                      <a:pt x="15551" y="17733"/>
                      <a:pt x="15649" y="17717"/>
                      <a:pt x="15740" y="17681"/>
                    </a:cubicBezTo>
                    <a:cubicBezTo>
                      <a:pt x="15776" y="17657"/>
                      <a:pt x="15812" y="17645"/>
                      <a:pt x="15847" y="17621"/>
                    </a:cubicBezTo>
                    <a:cubicBezTo>
                      <a:pt x="15883" y="17598"/>
                      <a:pt x="15907" y="17574"/>
                      <a:pt x="15943" y="17550"/>
                    </a:cubicBezTo>
                    <a:cubicBezTo>
                      <a:pt x="15990" y="17490"/>
                      <a:pt x="16038" y="17431"/>
                      <a:pt x="16074" y="17371"/>
                    </a:cubicBezTo>
                    <a:cubicBezTo>
                      <a:pt x="16109" y="17300"/>
                      <a:pt x="16145" y="17240"/>
                      <a:pt x="16181" y="17181"/>
                    </a:cubicBezTo>
                    <a:cubicBezTo>
                      <a:pt x="16193" y="17157"/>
                      <a:pt x="16205" y="17133"/>
                      <a:pt x="16216" y="17097"/>
                    </a:cubicBezTo>
                    <a:lnTo>
                      <a:pt x="16228" y="17121"/>
                    </a:lnTo>
                    <a:lnTo>
                      <a:pt x="16252" y="17157"/>
                    </a:lnTo>
                    <a:cubicBezTo>
                      <a:pt x="16264" y="17181"/>
                      <a:pt x="16276" y="17205"/>
                      <a:pt x="16288" y="17217"/>
                    </a:cubicBezTo>
                    <a:lnTo>
                      <a:pt x="16312" y="17264"/>
                    </a:lnTo>
                    <a:cubicBezTo>
                      <a:pt x="16312" y="17288"/>
                      <a:pt x="16324" y="17300"/>
                      <a:pt x="16324" y="17324"/>
                    </a:cubicBezTo>
                    <a:cubicBezTo>
                      <a:pt x="16336" y="17336"/>
                      <a:pt x="16336" y="17347"/>
                      <a:pt x="16347" y="17371"/>
                    </a:cubicBezTo>
                    <a:cubicBezTo>
                      <a:pt x="16347" y="17383"/>
                      <a:pt x="16347" y="17407"/>
                      <a:pt x="16347" y="17419"/>
                    </a:cubicBezTo>
                    <a:cubicBezTo>
                      <a:pt x="16347" y="17431"/>
                      <a:pt x="16347" y="17455"/>
                      <a:pt x="16347" y="17467"/>
                    </a:cubicBezTo>
                    <a:cubicBezTo>
                      <a:pt x="16347" y="17490"/>
                      <a:pt x="16347" y="17502"/>
                      <a:pt x="16347" y="17526"/>
                    </a:cubicBezTo>
                    <a:cubicBezTo>
                      <a:pt x="16347" y="17538"/>
                      <a:pt x="16347" y="17550"/>
                      <a:pt x="16347" y="17562"/>
                    </a:cubicBezTo>
                    <a:cubicBezTo>
                      <a:pt x="16336" y="17586"/>
                      <a:pt x="16336" y="17609"/>
                      <a:pt x="16324" y="17621"/>
                    </a:cubicBezTo>
                    <a:cubicBezTo>
                      <a:pt x="16324" y="17633"/>
                      <a:pt x="16312" y="17645"/>
                      <a:pt x="16312" y="17657"/>
                    </a:cubicBezTo>
                    <a:cubicBezTo>
                      <a:pt x="16169" y="17979"/>
                      <a:pt x="16038" y="18312"/>
                      <a:pt x="15931" y="18645"/>
                    </a:cubicBezTo>
                    <a:cubicBezTo>
                      <a:pt x="15776" y="19098"/>
                      <a:pt x="15633" y="19574"/>
                      <a:pt x="15550" y="19836"/>
                    </a:cubicBezTo>
                    <a:cubicBezTo>
                      <a:pt x="15526" y="19895"/>
                      <a:pt x="15478" y="19955"/>
                      <a:pt x="15431" y="19991"/>
                    </a:cubicBezTo>
                    <a:cubicBezTo>
                      <a:pt x="15407" y="20003"/>
                      <a:pt x="15395" y="20003"/>
                      <a:pt x="15383" y="20014"/>
                    </a:cubicBezTo>
                    <a:cubicBezTo>
                      <a:pt x="15359" y="20014"/>
                      <a:pt x="15335" y="20026"/>
                      <a:pt x="15312" y="20026"/>
                    </a:cubicBezTo>
                    <a:cubicBezTo>
                      <a:pt x="14014" y="20145"/>
                      <a:pt x="12942" y="20967"/>
                      <a:pt x="12395" y="21491"/>
                    </a:cubicBezTo>
                    <a:lnTo>
                      <a:pt x="12335" y="21538"/>
                    </a:lnTo>
                    <a:lnTo>
                      <a:pt x="12240" y="21646"/>
                    </a:lnTo>
                    <a:cubicBezTo>
                      <a:pt x="12216" y="21658"/>
                      <a:pt x="12204" y="21669"/>
                      <a:pt x="12192" y="21693"/>
                    </a:cubicBezTo>
                    <a:cubicBezTo>
                      <a:pt x="12073" y="21812"/>
                      <a:pt x="12097" y="22003"/>
                      <a:pt x="12240" y="22098"/>
                    </a:cubicBezTo>
                    <a:lnTo>
                      <a:pt x="12335" y="22158"/>
                    </a:lnTo>
                    <a:cubicBezTo>
                      <a:pt x="12371" y="22181"/>
                      <a:pt x="12395" y="22193"/>
                      <a:pt x="12430" y="22205"/>
                    </a:cubicBezTo>
                    <a:lnTo>
                      <a:pt x="12466" y="22229"/>
                    </a:lnTo>
                    <a:cubicBezTo>
                      <a:pt x="12478" y="22241"/>
                      <a:pt x="12502" y="22253"/>
                      <a:pt x="12526" y="22253"/>
                    </a:cubicBezTo>
                    <a:lnTo>
                      <a:pt x="12621" y="22300"/>
                    </a:lnTo>
                    <a:lnTo>
                      <a:pt x="12680" y="22324"/>
                    </a:lnTo>
                    <a:cubicBezTo>
                      <a:pt x="12740" y="22348"/>
                      <a:pt x="12811" y="22360"/>
                      <a:pt x="12871" y="22384"/>
                    </a:cubicBezTo>
                    <a:cubicBezTo>
                      <a:pt x="12895" y="22384"/>
                      <a:pt x="12918" y="22396"/>
                      <a:pt x="12942" y="22396"/>
                    </a:cubicBezTo>
                    <a:lnTo>
                      <a:pt x="13014" y="22420"/>
                    </a:lnTo>
                    <a:lnTo>
                      <a:pt x="13395" y="22420"/>
                    </a:lnTo>
                    <a:cubicBezTo>
                      <a:pt x="13573" y="22420"/>
                      <a:pt x="13740" y="22396"/>
                      <a:pt x="13907" y="22348"/>
                    </a:cubicBezTo>
                    <a:lnTo>
                      <a:pt x="13966" y="22336"/>
                    </a:lnTo>
                    <a:lnTo>
                      <a:pt x="13978" y="22336"/>
                    </a:lnTo>
                    <a:lnTo>
                      <a:pt x="14050" y="22312"/>
                    </a:lnTo>
                    <a:lnTo>
                      <a:pt x="14121" y="22277"/>
                    </a:lnTo>
                    <a:lnTo>
                      <a:pt x="14192" y="22253"/>
                    </a:lnTo>
                    <a:lnTo>
                      <a:pt x="14252" y="22229"/>
                    </a:lnTo>
                    <a:lnTo>
                      <a:pt x="14311" y="22205"/>
                    </a:lnTo>
                    <a:lnTo>
                      <a:pt x="14371" y="22170"/>
                    </a:lnTo>
                    <a:lnTo>
                      <a:pt x="14419" y="22146"/>
                    </a:lnTo>
                    <a:lnTo>
                      <a:pt x="14502" y="22098"/>
                    </a:lnTo>
                    <a:lnTo>
                      <a:pt x="14561" y="22062"/>
                    </a:lnTo>
                    <a:lnTo>
                      <a:pt x="14621" y="22027"/>
                    </a:lnTo>
                    <a:lnTo>
                      <a:pt x="14657" y="22003"/>
                    </a:lnTo>
                    <a:lnTo>
                      <a:pt x="14669" y="21991"/>
                    </a:lnTo>
                    <a:lnTo>
                      <a:pt x="14692" y="21967"/>
                    </a:lnTo>
                    <a:cubicBezTo>
                      <a:pt x="14704" y="21967"/>
                      <a:pt x="14728" y="21991"/>
                      <a:pt x="14704" y="22003"/>
                    </a:cubicBezTo>
                    <a:lnTo>
                      <a:pt x="14657" y="22062"/>
                    </a:lnTo>
                    <a:lnTo>
                      <a:pt x="14633" y="22098"/>
                    </a:lnTo>
                    <a:cubicBezTo>
                      <a:pt x="14621" y="22110"/>
                      <a:pt x="14609" y="22122"/>
                      <a:pt x="14597" y="22146"/>
                    </a:cubicBezTo>
                    <a:cubicBezTo>
                      <a:pt x="14585" y="22158"/>
                      <a:pt x="14585" y="22158"/>
                      <a:pt x="14573" y="22170"/>
                    </a:cubicBezTo>
                    <a:lnTo>
                      <a:pt x="14561" y="22193"/>
                    </a:lnTo>
                    <a:lnTo>
                      <a:pt x="14526" y="22229"/>
                    </a:lnTo>
                    <a:cubicBezTo>
                      <a:pt x="14478" y="22312"/>
                      <a:pt x="14431" y="22396"/>
                      <a:pt x="14395" y="22491"/>
                    </a:cubicBezTo>
                    <a:cubicBezTo>
                      <a:pt x="14395" y="22503"/>
                      <a:pt x="14395" y="22503"/>
                      <a:pt x="14395" y="22515"/>
                    </a:cubicBezTo>
                    <a:cubicBezTo>
                      <a:pt x="14395" y="22527"/>
                      <a:pt x="14395" y="22539"/>
                      <a:pt x="14395" y="22551"/>
                    </a:cubicBezTo>
                    <a:lnTo>
                      <a:pt x="14395" y="22562"/>
                    </a:lnTo>
                    <a:cubicBezTo>
                      <a:pt x="14395" y="22574"/>
                      <a:pt x="14395" y="22586"/>
                      <a:pt x="14395" y="22598"/>
                    </a:cubicBezTo>
                    <a:cubicBezTo>
                      <a:pt x="14407" y="22610"/>
                      <a:pt x="14407" y="22634"/>
                      <a:pt x="14419" y="22646"/>
                    </a:cubicBezTo>
                    <a:lnTo>
                      <a:pt x="14431" y="22658"/>
                    </a:lnTo>
                    <a:cubicBezTo>
                      <a:pt x="14431" y="22658"/>
                      <a:pt x="14431" y="22670"/>
                      <a:pt x="14442" y="22670"/>
                    </a:cubicBezTo>
                    <a:cubicBezTo>
                      <a:pt x="14454" y="22681"/>
                      <a:pt x="14466" y="22693"/>
                      <a:pt x="14490" y="22705"/>
                    </a:cubicBezTo>
                    <a:lnTo>
                      <a:pt x="14514" y="22705"/>
                    </a:lnTo>
                    <a:cubicBezTo>
                      <a:pt x="14716" y="22646"/>
                      <a:pt x="15847" y="21598"/>
                      <a:pt x="16455" y="21408"/>
                    </a:cubicBezTo>
                    <a:lnTo>
                      <a:pt x="16526" y="21396"/>
                    </a:lnTo>
                    <a:lnTo>
                      <a:pt x="16586" y="21384"/>
                    </a:lnTo>
                    <a:lnTo>
                      <a:pt x="16621" y="21372"/>
                    </a:lnTo>
                    <a:cubicBezTo>
                      <a:pt x="16656" y="21369"/>
                      <a:pt x="16686" y="21368"/>
                      <a:pt x="16713" y="21368"/>
                    </a:cubicBezTo>
                    <a:cubicBezTo>
                      <a:pt x="16761" y="21368"/>
                      <a:pt x="16797" y="21371"/>
                      <a:pt x="16830" y="21371"/>
                    </a:cubicBezTo>
                    <a:cubicBezTo>
                      <a:pt x="16861" y="21371"/>
                      <a:pt x="16888" y="21369"/>
                      <a:pt x="16919" y="21360"/>
                    </a:cubicBezTo>
                    <a:cubicBezTo>
                      <a:pt x="16990" y="21348"/>
                      <a:pt x="17050" y="21324"/>
                      <a:pt x="17098" y="21288"/>
                    </a:cubicBezTo>
                    <a:lnTo>
                      <a:pt x="17121" y="21277"/>
                    </a:lnTo>
                    <a:lnTo>
                      <a:pt x="17145" y="21253"/>
                    </a:lnTo>
                    <a:lnTo>
                      <a:pt x="17169" y="21241"/>
                    </a:lnTo>
                    <a:cubicBezTo>
                      <a:pt x="17526" y="20979"/>
                      <a:pt x="17883" y="20693"/>
                      <a:pt x="18205" y="20372"/>
                    </a:cubicBezTo>
                    <a:cubicBezTo>
                      <a:pt x="18264" y="20324"/>
                      <a:pt x="18324" y="20265"/>
                      <a:pt x="18383" y="20217"/>
                    </a:cubicBezTo>
                    <a:lnTo>
                      <a:pt x="18407" y="20181"/>
                    </a:lnTo>
                    <a:cubicBezTo>
                      <a:pt x="18455" y="20134"/>
                      <a:pt x="18502" y="20098"/>
                      <a:pt x="18538" y="20050"/>
                    </a:cubicBezTo>
                    <a:cubicBezTo>
                      <a:pt x="18550" y="20038"/>
                      <a:pt x="18550" y="20038"/>
                      <a:pt x="18562" y="20026"/>
                    </a:cubicBezTo>
                    <a:cubicBezTo>
                      <a:pt x="18610" y="19979"/>
                      <a:pt x="18645" y="19931"/>
                      <a:pt x="18681" y="19884"/>
                    </a:cubicBezTo>
                    <a:lnTo>
                      <a:pt x="18693" y="19860"/>
                    </a:lnTo>
                    <a:cubicBezTo>
                      <a:pt x="18729" y="19824"/>
                      <a:pt x="18764" y="19776"/>
                      <a:pt x="18788" y="19741"/>
                    </a:cubicBezTo>
                    <a:lnTo>
                      <a:pt x="18812" y="19705"/>
                    </a:lnTo>
                    <a:cubicBezTo>
                      <a:pt x="18836" y="19669"/>
                      <a:pt x="18872" y="19622"/>
                      <a:pt x="18895" y="19586"/>
                    </a:cubicBezTo>
                    <a:cubicBezTo>
                      <a:pt x="18919" y="19538"/>
                      <a:pt x="18943" y="19491"/>
                      <a:pt x="18955" y="19455"/>
                    </a:cubicBezTo>
                    <a:lnTo>
                      <a:pt x="18967" y="19431"/>
                    </a:lnTo>
                    <a:cubicBezTo>
                      <a:pt x="18991" y="19395"/>
                      <a:pt x="19003" y="19360"/>
                      <a:pt x="19014" y="19324"/>
                    </a:cubicBezTo>
                    <a:cubicBezTo>
                      <a:pt x="19014" y="19324"/>
                      <a:pt x="19014" y="19312"/>
                      <a:pt x="19026" y="19312"/>
                    </a:cubicBezTo>
                    <a:cubicBezTo>
                      <a:pt x="19050" y="19241"/>
                      <a:pt x="19074" y="19157"/>
                      <a:pt x="19086" y="19086"/>
                    </a:cubicBezTo>
                    <a:lnTo>
                      <a:pt x="19086" y="19074"/>
                    </a:lnTo>
                    <a:lnTo>
                      <a:pt x="19110" y="18967"/>
                    </a:lnTo>
                    <a:cubicBezTo>
                      <a:pt x="19122" y="18776"/>
                      <a:pt x="19133" y="18586"/>
                      <a:pt x="19133" y="18407"/>
                    </a:cubicBezTo>
                    <a:lnTo>
                      <a:pt x="19133" y="18371"/>
                    </a:lnTo>
                    <a:lnTo>
                      <a:pt x="19133" y="18324"/>
                    </a:lnTo>
                    <a:lnTo>
                      <a:pt x="19133" y="18276"/>
                    </a:lnTo>
                    <a:lnTo>
                      <a:pt x="19133" y="18229"/>
                    </a:lnTo>
                    <a:cubicBezTo>
                      <a:pt x="19133" y="18193"/>
                      <a:pt x="19133" y="18169"/>
                      <a:pt x="19145" y="18133"/>
                    </a:cubicBezTo>
                    <a:cubicBezTo>
                      <a:pt x="19157" y="18109"/>
                      <a:pt x="19145" y="18121"/>
                      <a:pt x="19145" y="18109"/>
                    </a:cubicBezTo>
                    <a:lnTo>
                      <a:pt x="19157" y="18038"/>
                    </a:lnTo>
                    <a:lnTo>
                      <a:pt x="19157" y="18002"/>
                    </a:lnTo>
                    <a:cubicBezTo>
                      <a:pt x="19157" y="17990"/>
                      <a:pt x="19169" y="17955"/>
                      <a:pt x="19181" y="17931"/>
                    </a:cubicBezTo>
                    <a:lnTo>
                      <a:pt x="19193" y="17895"/>
                    </a:lnTo>
                    <a:cubicBezTo>
                      <a:pt x="19205" y="17859"/>
                      <a:pt x="19217" y="17824"/>
                      <a:pt x="19229" y="17788"/>
                    </a:cubicBezTo>
                    <a:lnTo>
                      <a:pt x="19229" y="17776"/>
                    </a:lnTo>
                    <a:cubicBezTo>
                      <a:pt x="19241" y="17740"/>
                      <a:pt x="19253" y="17717"/>
                      <a:pt x="19264" y="17681"/>
                    </a:cubicBezTo>
                    <a:lnTo>
                      <a:pt x="19288" y="17645"/>
                    </a:lnTo>
                    <a:cubicBezTo>
                      <a:pt x="19300" y="17621"/>
                      <a:pt x="19312" y="17598"/>
                      <a:pt x="19324" y="17562"/>
                    </a:cubicBezTo>
                    <a:lnTo>
                      <a:pt x="19348" y="17526"/>
                    </a:lnTo>
                    <a:cubicBezTo>
                      <a:pt x="19372" y="17490"/>
                      <a:pt x="19395" y="17455"/>
                      <a:pt x="19431" y="17407"/>
                    </a:cubicBezTo>
                    <a:cubicBezTo>
                      <a:pt x="19455" y="17371"/>
                      <a:pt x="19491" y="17324"/>
                      <a:pt x="19514" y="17288"/>
                    </a:cubicBezTo>
                    <a:cubicBezTo>
                      <a:pt x="19514" y="17276"/>
                      <a:pt x="19526" y="17276"/>
                      <a:pt x="19526" y="17264"/>
                    </a:cubicBezTo>
                    <a:cubicBezTo>
                      <a:pt x="19550" y="17228"/>
                      <a:pt x="19574" y="17193"/>
                      <a:pt x="19598" y="17157"/>
                    </a:cubicBezTo>
                    <a:cubicBezTo>
                      <a:pt x="19610" y="17121"/>
                      <a:pt x="19634" y="17086"/>
                      <a:pt x="19645" y="17050"/>
                    </a:cubicBezTo>
                    <a:cubicBezTo>
                      <a:pt x="19645" y="17050"/>
                      <a:pt x="19657" y="17050"/>
                      <a:pt x="19657" y="17038"/>
                    </a:cubicBezTo>
                    <a:cubicBezTo>
                      <a:pt x="19669" y="17014"/>
                      <a:pt x="19681" y="16990"/>
                      <a:pt x="19693" y="16955"/>
                    </a:cubicBezTo>
                    <a:cubicBezTo>
                      <a:pt x="19705" y="16931"/>
                      <a:pt x="19705" y="16907"/>
                      <a:pt x="19717" y="16883"/>
                    </a:cubicBezTo>
                    <a:cubicBezTo>
                      <a:pt x="19717" y="16883"/>
                      <a:pt x="19717" y="16871"/>
                      <a:pt x="19717" y="16871"/>
                    </a:cubicBezTo>
                    <a:cubicBezTo>
                      <a:pt x="19717" y="16847"/>
                      <a:pt x="19729" y="16836"/>
                      <a:pt x="19729" y="16812"/>
                    </a:cubicBezTo>
                    <a:cubicBezTo>
                      <a:pt x="19729" y="16788"/>
                      <a:pt x="19729" y="16776"/>
                      <a:pt x="19729" y="16752"/>
                    </a:cubicBezTo>
                    <a:cubicBezTo>
                      <a:pt x="19729" y="16728"/>
                      <a:pt x="19717" y="16716"/>
                      <a:pt x="19717" y="16705"/>
                    </a:cubicBezTo>
                    <a:cubicBezTo>
                      <a:pt x="19717" y="16693"/>
                      <a:pt x="19717" y="16693"/>
                      <a:pt x="19717" y="16693"/>
                    </a:cubicBezTo>
                    <a:cubicBezTo>
                      <a:pt x="19717" y="16669"/>
                      <a:pt x="19705" y="16657"/>
                      <a:pt x="19705" y="16645"/>
                    </a:cubicBezTo>
                    <a:lnTo>
                      <a:pt x="19705" y="16633"/>
                    </a:lnTo>
                    <a:lnTo>
                      <a:pt x="19681" y="16597"/>
                    </a:lnTo>
                    <a:cubicBezTo>
                      <a:pt x="19681" y="16585"/>
                      <a:pt x="19681" y="16585"/>
                      <a:pt x="19669" y="16574"/>
                    </a:cubicBezTo>
                    <a:cubicBezTo>
                      <a:pt x="19669" y="16562"/>
                      <a:pt x="19669" y="16562"/>
                      <a:pt x="19657" y="16550"/>
                    </a:cubicBezTo>
                    <a:cubicBezTo>
                      <a:pt x="19622" y="16478"/>
                      <a:pt x="19574" y="16419"/>
                      <a:pt x="19538" y="16335"/>
                    </a:cubicBezTo>
                    <a:cubicBezTo>
                      <a:pt x="19503" y="16276"/>
                      <a:pt x="19479" y="16228"/>
                      <a:pt x="19467" y="16169"/>
                    </a:cubicBezTo>
                    <a:lnTo>
                      <a:pt x="19467" y="16145"/>
                    </a:lnTo>
                    <a:cubicBezTo>
                      <a:pt x="19455" y="16133"/>
                      <a:pt x="19455" y="16109"/>
                      <a:pt x="19443" y="16097"/>
                    </a:cubicBezTo>
                    <a:lnTo>
                      <a:pt x="19431" y="16062"/>
                    </a:lnTo>
                    <a:lnTo>
                      <a:pt x="19419" y="16014"/>
                    </a:lnTo>
                    <a:lnTo>
                      <a:pt x="19419" y="15978"/>
                    </a:lnTo>
                    <a:cubicBezTo>
                      <a:pt x="19419" y="15954"/>
                      <a:pt x="19419" y="15943"/>
                      <a:pt x="19407" y="15919"/>
                    </a:cubicBezTo>
                    <a:lnTo>
                      <a:pt x="19395" y="15883"/>
                    </a:lnTo>
                    <a:lnTo>
                      <a:pt x="19384" y="15823"/>
                    </a:lnTo>
                    <a:lnTo>
                      <a:pt x="19384" y="15776"/>
                    </a:lnTo>
                    <a:lnTo>
                      <a:pt x="19384" y="15716"/>
                    </a:lnTo>
                    <a:lnTo>
                      <a:pt x="19384" y="15669"/>
                    </a:lnTo>
                    <a:lnTo>
                      <a:pt x="19384" y="15597"/>
                    </a:lnTo>
                    <a:lnTo>
                      <a:pt x="19384" y="15538"/>
                    </a:lnTo>
                    <a:lnTo>
                      <a:pt x="19384" y="15407"/>
                    </a:lnTo>
                    <a:lnTo>
                      <a:pt x="19384" y="15252"/>
                    </a:lnTo>
                    <a:lnTo>
                      <a:pt x="19384" y="15121"/>
                    </a:lnTo>
                    <a:lnTo>
                      <a:pt x="19384" y="15073"/>
                    </a:lnTo>
                    <a:lnTo>
                      <a:pt x="19384" y="15002"/>
                    </a:lnTo>
                    <a:lnTo>
                      <a:pt x="19384" y="14942"/>
                    </a:lnTo>
                    <a:lnTo>
                      <a:pt x="19384" y="14788"/>
                    </a:lnTo>
                    <a:lnTo>
                      <a:pt x="19384" y="14728"/>
                    </a:lnTo>
                    <a:lnTo>
                      <a:pt x="19384" y="14680"/>
                    </a:lnTo>
                    <a:lnTo>
                      <a:pt x="19384" y="14645"/>
                    </a:lnTo>
                    <a:cubicBezTo>
                      <a:pt x="19384" y="14621"/>
                      <a:pt x="19384" y="14609"/>
                      <a:pt x="19384" y="14597"/>
                    </a:cubicBezTo>
                    <a:cubicBezTo>
                      <a:pt x="19384" y="14585"/>
                      <a:pt x="19384" y="14573"/>
                      <a:pt x="19384" y="14561"/>
                    </a:cubicBezTo>
                    <a:lnTo>
                      <a:pt x="19384" y="14490"/>
                    </a:lnTo>
                    <a:lnTo>
                      <a:pt x="19384" y="14454"/>
                    </a:lnTo>
                    <a:cubicBezTo>
                      <a:pt x="19384" y="14442"/>
                      <a:pt x="19384" y="14430"/>
                      <a:pt x="19384" y="14419"/>
                    </a:cubicBezTo>
                    <a:cubicBezTo>
                      <a:pt x="19384" y="14407"/>
                      <a:pt x="19384" y="14395"/>
                      <a:pt x="19384" y="14383"/>
                    </a:cubicBezTo>
                    <a:cubicBezTo>
                      <a:pt x="19384" y="14371"/>
                      <a:pt x="19384" y="14359"/>
                      <a:pt x="19384" y="14359"/>
                    </a:cubicBezTo>
                    <a:lnTo>
                      <a:pt x="19384" y="14323"/>
                    </a:lnTo>
                    <a:lnTo>
                      <a:pt x="19384" y="14299"/>
                    </a:lnTo>
                    <a:cubicBezTo>
                      <a:pt x="19384" y="14288"/>
                      <a:pt x="19384" y="14276"/>
                      <a:pt x="19384" y="14264"/>
                    </a:cubicBezTo>
                    <a:lnTo>
                      <a:pt x="19372" y="14240"/>
                    </a:lnTo>
                    <a:cubicBezTo>
                      <a:pt x="19372" y="14228"/>
                      <a:pt x="19372" y="14228"/>
                      <a:pt x="19372" y="14216"/>
                    </a:cubicBezTo>
                    <a:cubicBezTo>
                      <a:pt x="19360" y="14204"/>
                      <a:pt x="19360" y="14192"/>
                      <a:pt x="19360" y="14192"/>
                    </a:cubicBezTo>
                    <a:cubicBezTo>
                      <a:pt x="19360" y="14180"/>
                      <a:pt x="19360" y="14180"/>
                      <a:pt x="19360" y="14169"/>
                    </a:cubicBezTo>
                    <a:lnTo>
                      <a:pt x="19336" y="14133"/>
                    </a:lnTo>
                    <a:lnTo>
                      <a:pt x="19336" y="14121"/>
                    </a:lnTo>
                    <a:lnTo>
                      <a:pt x="19312" y="14085"/>
                    </a:lnTo>
                    <a:lnTo>
                      <a:pt x="19312" y="14073"/>
                    </a:lnTo>
                    <a:lnTo>
                      <a:pt x="19288" y="14049"/>
                    </a:lnTo>
                    <a:lnTo>
                      <a:pt x="19288" y="14038"/>
                    </a:lnTo>
                    <a:lnTo>
                      <a:pt x="19276" y="14002"/>
                    </a:lnTo>
                    <a:lnTo>
                      <a:pt x="19241" y="13966"/>
                    </a:lnTo>
                    <a:cubicBezTo>
                      <a:pt x="19133" y="13835"/>
                      <a:pt x="19003" y="13716"/>
                      <a:pt x="18824" y="13490"/>
                    </a:cubicBezTo>
                    <a:lnTo>
                      <a:pt x="18812" y="13454"/>
                    </a:lnTo>
                    <a:lnTo>
                      <a:pt x="18776" y="13418"/>
                    </a:lnTo>
                    <a:lnTo>
                      <a:pt x="18752" y="13383"/>
                    </a:lnTo>
                    <a:lnTo>
                      <a:pt x="18705" y="13311"/>
                    </a:lnTo>
                    <a:lnTo>
                      <a:pt x="18705" y="13299"/>
                    </a:lnTo>
                    <a:cubicBezTo>
                      <a:pt x="18633" y="13204"/>
                      <a:pt x="18574" y="13097"/>
                      <a:pt x="18502" y="12954"/>
                    </a:cubicBezTo>
                    <a:cubicBezTo>
                      <a:pt x="18467" y="12895"/>
                      <a:pt x="18431" y="12847"/>
                      <a:pt x="18407" y="12787"/>
                    </a:cubicBezTo>
                    <a:lnTo>
                      <a:pt x="18383" y="12752"/>
                    </a:lnTo>
                    <a:cubicBezTo>
                      <a:pt x="18348" y="12704"/>
                      <a:pt x="18324" y="12668"/>
                      <a:pt x="18288" y="12621"/>
                    </a:cubicBezTo>
                    <a:cubicBezTo>
                      <a:pt x="18288" y="12609"/>
                      <a:pt x="18276" y="12597"/>
                      <a:pt x="18264" y="12585"/>
                    </a:cubicBezTo>
                    <a:cubicBezTo>
                      <a:pt x="18241" y="12549"/>
                      <a:pt x="18217" y="12525"/>
                      <a:pt x="18193" y="12490"/>
                    </a:cubicBezTo>
                    <a:lnTo>
                      <a:pt x="18169" y="12466"/>
                    </a:lnTo>
                    <a:cubicBezTo>
                      <a:pt x="18145" y="12430"/>
                      <a:pt x="18121" y="12406"/>
                      <a:pt x="18086" y="12371"/>
                    </a:cubicBezTo>
                    <a:lnTo>
                      <a:pt x="18062" y="12347"/>
                    </a:lnTo>
                    <a:cubicBezTo>
                      <a:pt x="18038" y="12323"/>
                      <a:pt x="18002" y="12287"/>
                      <a:pt x="17979" y="12275"/>
                    </a:cubicBezTo>
                    <a:lnTo>
                      <a:pt x="17943" y="12240"/>
                    </a:lnTo>
                    <a:lnTo>
                      <a:pt x="17883" y="12192"/>
                    </a:lnTo>
                    <a:lnTo>
                      <a:pt x="17848" y="12156"/>
                    </a:lnTo>
                    <a:lnTo>
                      <a:pt x="17788" y="12121"/>
                    </a:lnTo>
                    <a:lnTo>
                      <a:pt x="17740" y="12097"/>
                    </a:lnTo>
                    <a:lnTo>
                      <a:pt x="17705" y="12073"/>
                    </a:lnTo>
                    <a:cubicBezTo>
                      <a:pt x="17407" y="11906"/>
                      <a:pt x="17109" y="11847"/>
                      <a:pt x="16764" y="11585"/>
                    </a:cubicBezTo>
                    <a:cubicBezTo>
                      <a:pt x="16657" y="11490"/>
                      <a:pt x="16550" y="11394"/>
                      <a:pt x="16455" y="11287"/>
                    </a:cubicBezTo>
                    <a:lnTo>
                      <a:pt x="16443" y="11275"/>
                    </a:lnTo>
                    <a:cubicBezTo>
                      <a:pt x="16407" y="11240"/>
                      <a:pt x="16371" y="11192"/>
                      <a:pt x="16336" y="11156"/>
                    </a:cubicBezTo>
                    <a:cubicBezTo>
                      <a:pt x="16300" y="11109"/>
                      <a:pt x="16228" y="11025"/>
                      <a:pt x="16181" y="10978"/>
                    </a:cubicBezTo>
                    <a:lnTo>
                      <a:pt x="16121" y="10918"/>
                    </a:lnTo>
                    <a:cubicBezTo>
                      <a:pt x="16085" y="10882"/>
                      <a:pt x="16050" y="10847"/>
                      <a:pt x="16014" y="10823"/>
                    </a:cubicBezTo>
                    <a:cubicBezTo>
                      <a:pt x="15978" y="10787"/>
                      <a:pt x="15966" y="10787"/>
                      <a:pt x="15943" y="10763"/>
                    </a:cubicBezTo>
                    <a:cubicBezTo>
                      <a:pt x="15919" y="10751"/>
                      <a:pt x="15883" y="10716"/>
                      <a:pt x="15847" y="10692"/>
                    </a:cubicBezTo>
                    <a:lnTo>
                      <a:pt x="15776" y="10644"/>
                    </a:lnTo>
                    <a:cubicBezTo>
                      <a:pt x="15740" y="10620"/>
                      <a:pt x="15704" y="10597"/>
                      <a:pt x="15681" y="10585"/>
                    </a:cubicBezTo>
                    <a:lnTo>
                      <a:pt x="15597" y="10537"/>
                    </a:lnTo>
                    <a:lnTo>
                      <a:pt x="15514" y="10490"/>
                    </a:lnTo>
                    <a:lnTo>
                      <a:pt x="15431" y="10454"/>
                    </a:lnTo>
                    <a:lnTo>
                      <a:pt x="15347" y="10418"/>
                    </a:lnTo>
                    <a:lnTo>
                      <a:pt x="15276" y="10394"/>
                    </a:lnTo>
                    <a:lnTo>
                      <a:pt x="15193" y="10370"/>
                    </a:lnTo>
                    <a:lnTo>
                      <a:pt x="15109" y="10347"/>
                    </a:lnTo>
                    <a:lnTo>
                      <a:pt x="15038" y="10323"/>
                    </a:lnTo>
                    <a:lnTo>
                      <a:pt x="14966" y="10311"/>
                    </a:lnTo>
                    <a:lnTo>
                      <a:pt x="14895" y="10299"/>
                    </a:lnTo>
                    <a:lnTo>
                      <a:pt x="14823" y="10287"/>
                    </a:lnTo>
                    <a:lnTo>
                      <a:pt x="14561" y="10287"/>
                    </a:lnTo>
                    <a:cubicBezTo>
                      <a:pt x="14537" y="10284"/>
                      <a:pt x="14513" y="10282"/>
                      <a:pt x="14488" y="10282"/>
                    </a:cubicBezTo>
                    <a:cubicBezTo>
                      <a:pt x="14428" y="10282"/>
                      <a:pt x="14367" y="10291"/>
                      <a:pt x="14300" y="10299"/>
                    </a:cubicBezTo>
                    <a:cubicBezTo>
                      <a:pt x="13371" y="9061"/>
                      <a:pt x="12061" y="8096"/>
                      <a:pt x="10775" y="7251"/>
                    </a:cubicBezTo>
                    <a:cubicBezTo>
                      <a:pt x="10609" y="7144"/>
                      <a:pt x="10442" y="7037"/>
                      <a:pt x="10275" y="6930"/>
                    </a:cubicBezTo>
                    <a:cubicBezTo>
                      <a:pt x="10120" y="6834"/>
                      <a:pt x="9978" y="6727"/>
                      <a:pt x="9823" y="6632"/>
                    </a:cubicBezTo>
                    <a:lnTo>
                      <a:pt x="9216" y="6239"/>
                    </a:lnTo>
                    <a:lnTo>
                      <a:pt x="8608" y="5858"/>
                    </a:lnTo>
                    <a:cubicBezTo>
                      <a:pt x="8406" y="5739"/>
                      <a:pt x="8192" y="5632"/>
                      <a:pt x="8001" y="5513"/>
                    </a:cubicBezTo>
                    <a:cubicBezTo>
                      <a:pt x="7799" y="5394"/>
                      <a:pt x="7608" y="5298"/>
                      <a:pt x="7430" y="5203"/>
                    </a:cubicBezTo>
                    <a:cubicBezTo>
                      <a:pt x="7239" y="5096"/>
                      <a:pt x="7072" y="5013"/>
                      <a:pt x="6906" y="4929"/>
                    </a:cubicBezTo>
                    <a:cubicBezTo>
                      <a:pt x="6751" y="4846"/>
                      <a:pt x="6596" y="4775"/>
                      <a:pt x="6465" y="4715"/>
                    </a:cubicBezTo>
                    <a:cubicBezTo>
                      <a:pt x="6322" y="4644"/>
                      <a:pt x="6215" y="4596"/>
                      <a:pt x="6120" y="4548"/>
                    </a:cubicBezTo>
                    <a:cubicBezTo>
                      <a:pt x="5918" y="4465"/>
                      <a:pt x="5810" y="4417"/>
                      <a:pt x="5810" y="4417"/>
                    </a:cubicBezTo>
                    <a:lnTo>
                      <a:pt x="5810" y="4417"/>
                    </a:lnTo>
                    <a:cubicBezTo>
                      <a:pt x="5810" y="4417"/>
                      <a:pt x="5906" y="4489"/>
                      <a:pt x="6084" y="4608"/>
                    </a:cubicBezTo>
                    <a:cubicBezTo>
                      <a:pt x="6251" y="4727"/>
                      <a:pt x="6501" y="4905"/>
                      <a:pt x="6811" y="5096"/>
                    </a:cubicBezTo>
                    <a:cubicBezTo>
                      <a:pt x="6787" y="5120"/>
                      <a:pt x="6763" y="5132"/>
                      <a:pt x="6739" y="5156"/>
                    </a:cubicBezTo>
                    <a:lnTo>
                      <a:pt x="6715" y="5167"/>
                    </a:lnTo>
                    <a:cubicBezTo>
                      <a:pt x="6691" y="5203"/>
                      <a:pt x="6668" y="5227"/>
                      <a:pt x="6644" y="5263"/>
                    </a:cubicBezTo>
                    <a:lnTo>
                      <a:pt x="6477" y="5132"/>
                    </a:lnTo>
                    <a:cubicBezTo>
                      <a:pt x="6120" y="4882"/>
                      <a:pt x="5810" y="4572"/>
                      <a:pt x="5560" y="4215"/>
                    </a:cubicBezTo>
                    <a:cubicBezTo>
                      <a:pt x="5525" y="4167"/>
                      <a:pt x="5489" y="4120"/>
                      <a:pt x="5465" y="4072"/>
                    </a:cubicBezTo>
                    <a:cubicBezTo>
                      <a:pt x="5429" y="4024"/>
                      <a:pt x="5394" y="3965"/>
                      <a:pt x="5370" y="3905"/>
                    </a:cubicBezTo>
                    <a:cubicBezTo>
                      <a:pt x="5310" y="3798"/>
                      <a:pt x="5263" y="3691"/>
                      <a:pt x="5203" y="3572"/>
                    </a:cubicBezTo>
                    <a:cubicBezTo>
                      <a:pt x="5108" y="3334"/>
                      <a:pt x="5013" y="3096"/>
                      <a:pt x="4906" y="2858"/>
                    </a:cubicBezTo>
                    <a:cubicBezTo>
                      <a:pt x="4846" y="2727"/>
                      <a:pt x="4786" y="2608"/>
                      <a:pt x="4727" y="2489"/>
                    </a:cubicBezTo>
                    <a:cubicBezTo>
                      <a:pt x="4667" y="2381"/>
                      <a:pt x="4596" y="2262"/>
                      <a:pt x="4525" y="2155"/>
                    </a:cubicBezTo>
                    <a:cubicBezTo>
                      <a:pt x="4382" y="1941"/>
                      <a:pt x="4215" y="1738"/>
                      <a:pt x="4036" y="1560"/>
                    </a:cubicBezTo>
                    <a:cubicBezTo>
                      <a:pt x="3715" y="1238"/>
                      <a:pt x="3370" y="953"/>
                      <a:pt x="3001" y="691"/>
                    </a:cubicBezTo>
                    <a:cubicBezTo>
                      <a:pt x="2667" y="464"/>
                      <a:pt x="2393" y="298"/>
                      <a:pt x="2191" y="179"/>
                    </a:cubicBezTo>
                    <a:lnTo>
                      <a:pt x="1881" y="0"/>
                    </a:lnTo>
                    <a:close/>
                  </a:path>
                </a:pathLst>
              </a:custGeom>
              <a:solidFill>
                <a:srgbClr val="FFFFFF"/>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6" name="Google Shape;1026;p40"/>
              <p:cNvSpPr/>
              <p:nvPr/>
            </p:nvSpPr>
            <p:spPr>
              <a:xfrm rot="-1335172">
                <a:off x="8192109" y="856205"/>
                <a:ext cx="90000" cy="68526"/>
              </a:xfrm>
              <a:custGeom>
                <a:avLst/>
                <a:gdLst/>
                <a:ahLst/>
                <a:cxnLst/>
                <a:rect l="l" t="t" r="r" b="b"/>
                <a:pathLst>
                  <a:path w="1274" h="970" extrusionOk="0">
                    <a:moveTo>
                      <a:pt x="428" y="0"/>
                    </a:moveTo>
                    <a:cubicBezTo>
                      <a:pt x="381" y="0"/>
                      <a:pt x="336" y="9"/>
                      <a:pt x="286" y="17"/>
                    </a:cubicBezTo>
                    <a:cubicBezTo>
                      <a:pt x="202" y="29"/>
                      <a:pt x="131" y="77"/>
                      <a:pt x="83" y="148"/>
                    </a:cubicBezTo>
                    <a:cubicBezTo>
                      <a:pt x="48" y="208"/>
                      <a:pt x="36" y="279"/>
                      <a:pt x="24" y="351"/>
                    </a:cubicBezTo>
                    <a:cubicBezTo>
                      <a:pt x="24" y="470"/>
                      <a:pt x="12" y="577"/>
                      <a:pt x="0" y="660"/>
                    </a:cubicBezTo>
                    <a:cubicBezTo>
                      <a:pt x="0" y="684"/>
                      <a:pt x="0" y="708"/>
                      <a:pt x="0" y="732"/>
                    </a:cubicBezTo>
                    <a:cubicBezTo>
                      <a:pt x="12" y="755"/>
                      <a:pt x="12" y="755"/>
                      <a:pt x="12" y="791"/>
                    </a:cubicBezTo>
                    <a:cubicBezTo>
                      <a:pt x="24" y="827"/>
                      <a:pt x="36" y="862"/>
                      <a:pt x="48" y="886"/>
                    </a:cubicBezTo>
                    <a:cubicBezTo>
                      <a:pt x="60" y="946"/>
                      <a:pt x="71" y="970"/>
                      <a:pt x="71" y="970"/>
                    </a:cubicBezTo>
                    <a:cubicBezTo>
                      <a:pt x="71" y="970"/>
                      <a:pt x="83" y="946"/>
                      <a:pt x="107" y="886"/>
                    </a:cubicBezTo>
                    <a:cubicBezTo>
                      <a:pt x="119" y="862"/>
                      <a:pt x="143" y="815"/>
                      <a:pt x="143" y="803"/>
                    </a:cubicBezTo>
                    <a:cubicBezTo>
                      <a:pt x="155" y="779"/>
                      <a:pt x="167" y="767"/>
                      <a:pt x="167" y="743"/>
                    </a:cubicBezTo>
                    <a:lnTo>
                      <a:pt x="167" y="672"/>
                    </a:lnTo>
                    <a:cubicBezTo>
                      <a:pt x="179" y="589"/>
                      <a:pt x="191" y="482"/>
                      <a:pt x="191" y="362"/>
                    </a:cubicBezTo>
                    <a:cubicBezTo>
                      <a:pt x="202" y="327"/>
                      <a:pt x="202" y="279"/>
                      <a:pt x="226" y="243"/>
                    </a:cubicBezTo>
                    <a:cubicBezTo>
                      <a:pt x="250" y="208"/>
                      <a:pt x="286" y="184"/>
                      <a:pt x="322" y="184"/>
                    </a:cubicBezTo>
                    <a:cubicBezTo>
                      <a:pt x="381" y="172"/>
                      <a:pt x="429" y="172"/>
                      <a:pt x="488" y="172"/>
                    </a:cubicBezTo>
                    <a:lnTo>
                      <a:pt x="1036" y="172"/>
                    </a:lnTo>
                    <a:lnTo>
                      <a:pt x="1095" y="148"/>
                    </a:lnTo>
                    <a:cubicBezTo>
                      <a:pt x="1131" y="136"/>
                      <a:pt x="1167" y="124"/>
                      <a:pt x="1191" y="112"/>
                    </a:cubicBezTo>
                    <a:cubicBezTo>
                      <a:pt x="1214" y="101"/>
                      <a:pt x="1250" y="89"/>
                      <a:pt x="1274" y="77"/>
                    </a:cubicBezTo>
                    <a:lnTo>
                      <a:pt x="1191" y="53"/>
                    </a:lnTo>
                    <a:cubicBezTo>
                      <a:pt x="1167" y="41"/>
                      <a:pt x="1131" y="29"/>
                      <a:pt x="1095" y="17"/>
                    </a:cubicBezTo>
                    <a:lnTo>
                      <a:pt x="1036" y="5"/>
                    </a:lnTo>
                    <a:lnTo>
                      <a:pt x="488" y="5"/>
                    </a:lnTo>
                    <a:cubicBezTo>
                      <a:pt x="467" y="2"/>
                      <a:pt x="447" y="0"/>
                      <a:pt x="4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7" name="Google Shape;1027;p40"/>
              <p:cNvSpPr/>
              <p:nvPr/>
            </p:nvSpPr>
            <p:spPr>
              <a:xfrm rot="-1335172">
                <a:off x="8248111" y="881254"/>
                <a:ext cx="85903" cy="84421"/>
              </a:xfrm>
              <a:custGeom>
                <a:avLst/>
                <a:gdLst/>
                <a:ahLst/>
                <a:cxnLst/>
                <a:rect l="l" t="t" r="r" b="b"/>
                <a:pathLst>
                  <a:path w="1216" h="1195" extrusionOk="0">
                    <a:moveTo>
                      <a:pt x="952" y="0"/>
                    </a:moveTo>
                    <a:cubicBezTo>
                      <a:pt x="936" y="0"/>
                      <a:pt x="925" y="15"/>
                      <a:pt x="906" y="15"/>
                    </a:cubicBezTo>
                    <a:lnTo>
                      <a:pt x="608" y="63"/>
                    </a:lnTo>
                    <a:cubicBezTo>
                      <a:pt x="548" y="75"/>
                      <a:pt x="477" y="87"/>
                      <a:pt x="417" y="111"/>
                    </a:cubicBezTo>
                    <a:cubicBezTo>
                      <a:pt x="405" y="111"/>
                      <a:pt x="382" y="123"/>
                      <a:pt x="370" y="134"/>
                    </a:cubicBezTo>
                    <a:lnTo>
                      <a:pt x="346" y="158"/>
                    </a:lnTo>
                    <a:lnTo>
                      <a:pt x="334" y="170"/>
                    </a:lnTo>
                    <a:lnTo>
                      <a:pt x="322" y="182"/>
                    </a:lnTo>
                    <a:cubicBezTo>
                      <a:pt x="298" y="206"/>
                      <a:pt x="274" y="242"/>
                      <a:pt x="251" y="277"/>
                    </a:cubicBezTo>
                    <a:cubicBezTo>
                      <a:pt x="227" y="337"/>
                      <a:pt x="215" y="384"/>
                      <a:pt x="191" y="444"/>
                    </a:cubicBezTo>
                    <a:cubicBezTo>
                      <a:pt x="167" y="504"/>
                      <a:pt x="144" y="551"/>
                      <a:pt x="132" y="599"/>
                    </a:cubicBezTo>
                    <a:lnTo>
                      <a:pt x="13" y="885"/>
                    </a:lnTo>
                    <a:cubicBezTo>
                      <a:pt x="13" y="908"/>
                      <a:pt x="1" y="920"/>
                      <a:pt x="1" y="944"/>
                    </a:cubicBezTo>
                    <a:lnTo>
                      <a:pt x="1" y="1004"/>
                    </a:lnTo>
                    <a:lnTo>
                      <a:pt x="1" y="1111"/>
                    </a:lnTo>
                    <a:lnTo>
                      <a:pt x="1" y="1194"/>
                    </a:lnTo>
                    <a:cubicBezTo>
                      <a:pt x="1" y="1194"/>
                      <a:pt x="36" y="1146"/>
                      <a:pt x="60" y="1135"/>
                    </a:cubicBezTo>
                    <a:cubicBezTo>
                      <a:pt x="72" y="1111"/>
                      <a:pt x="96" y="1087"/>
                      <a:pt x="120" y="1051"/>
                    </a:cubicBezTo>
                    <a:lnTo>
                      <a:pt x="155" y="1004"/>
                    </a:lnTo>
                    <a:cubicBezTo>
                      <a:pt x="179" y="992"/>
                      <a:pt x="179" y="968"/>
                      <a:pt x="179" y="944"/>
                    </a:cubicBezTo>
                    <a:lnTo>
                      <a:pt x="298" y="670"/>
                    </a:lnTo>
                    <a:cubicBezTo>
                      <a:pt x="310" y="611"/>
                      <a:pt x="334" y="563"/>
                      <a:pt x="358" y="504"/>
                    </a:cubicBezTo>
                    <a:cubicBezTo>
                      <a:pt x="382" y="456"/>
                      <a:pt x="394" y="396"/>
                      <a:pt x="417" y="349"/>
                    </a:cubicBezTo>
                    <a:cubicBezTo>
                      <a:pt x="429" y="313"/>
                      <a:pt x="453" y="277"/>
                      <a:pt x="489" y="265"/>
                    </a:cubicBezTo>
                    <a:cubicBezTo>
                      <a:pt x="536" y="253"/>
                      <a:pt x="596" y="242"/>
                      <a:pt x="644" y="230"/>
                    </a:cubicBezTo>
                    <a:lnTo>
                      <a:pt x="941" y="182"/>
                    </a:lnTo>
                    <a:cubicBezTo>
                      <a:pt x="953" y="176"/>
                      <a:pt x="965" y="176"/>
                      <a:pt x="975" y="176"/>
                    </a:cubicBezTo>
                    <a:cubicBezTo>
                      <a:pt x="986" y="176"/>
                      <a:pt x="995" y="176"/>
                      <a:pt x="1001" y="170"/>
                    </a:cubicBezTo>
                    <a:lnTo>
                      <a:pt x="1060" y="146"/>
                    </a:lnTo>
                    <a:lnTo>
                      <a:pt x="1144" y="87"/>
                    </a:lnTo>
                    <a:cubicBezTo>
                      <a:pt x="1191" y="63"/>
                      <a:pt x="1215" y="39"/>
                      <a:pt x="1215" y="39"/>
                    </a:cubicBezTo>
                    <a:lnTo>
                      <a:pt x="1120" y="27"/>
                    </a:lnTo>
                    <a:cubicBezTo>
                      <a:pt x="1096" y="15"/>
                      <a:pt x="1060" y="15"/>
                      <a:pt x="1025" y="3"/>
                    </a:cubicBezTo>
                    <a:lnTo>
                      <a:pt x="965" y="3"/>
                    </a:lnTo>
                    <a:cubicBezTo>
                      <a:pt x="960" y="1"/>
                      <a:pt x="956" y="0"/>
                      <a:pt x="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8" name="Google Shape;1028;p40"/>
              <p:cNvSpPr/>
              <p:nvPr/>
            </p:nvSpPr>
            <p:spPr>
              <a:xfrm rot="-1335172">
                <a:off x="8222374" y="864627"/>
                <a:ext cx="86680" cy="84986"/>
              </a:xfrm>
              <a:custGeom>
                <a:avLst/>
                <a:gdLst/>
                <a:ahLst/>
                <a:cxnLst/>
                <a:rect l="l" t="t" r="r" b="b"/>
                <a:pathLst>
                  <a:path w="1227" h="1203" extrusionOk="0">
                    <a:moveTo>
                      <a:pt x="977" y="0"/>
                    </a:moveTo>
                    <a:cubicBezTo>
                      <a:pt x="953" y="0"/>
                      <a:pt x="929" y="12"/>
                      <a:pt x="917" y="12"/>
                    </a:cubicBezTo>
                    <a:lnTo>
                      <a:pt x="620" y="72"/>
                    </a:lnTo>
                    <a:cubicBezTo>
                      <a:pt x="548" y="72"/>
                      <a:pt x="489" y="84"/>
                      <a:pt x="429" y="107"/>
                    </a:cubicBezTo>
                    <a:cubicBezTo>
                      <a:pt x="405" y="119"/>
                      <a:pt x="394" y="131"/>
                      <a:pt x="382" y="143"/>
                    </a:cubicBezTo>
                    <a:lnTo>
                      <a:pt x="346" y="167"/>
                    </a:lnTo>
                    <a:lnTo>
                      <a:pt x="334" y="179"/>
                    </a:lnTo>
                    <a:cubicBezTo>
                      <a:pt x="298" y="215"/>
                      <a:pt x="274" y="238"/>
                      <a:pt x="263" y="274"/>
                    </a:cubicBezTo>
                    <a:cubicBezTo>
                      <a:pt x="239" y="346"/>
                      <a:pt x="215" y="393"/>
                      <a:pt x="203" y="453"/>
                    </a:cubicBezTo>
                    <a:cubicBezTo>
                      <a:pt x="179" y="500"/>
                      <a:pt x="155" y="560"/>
                      <a:pt x="132" y="607"/>
                    </a:cubicBezTo>
                    <a:cubicBezTo>
                      <a:pt x="96" y="715"/>
                      <a:pt x="60" y="810"/>
                      <a:pt x="24" y="893"/>
                    </a:cubicBezTo>
                    <a:cubicBezTo>
                      <a:pt x="24" y="917"/>
                      <a:pt x="1" y="929"/>
                      <a:pt x="1" y="953"/>
                    </a:cubicBezTo>
                    <a:lnTo>
                      <a:pt x="1" y="1012"/>
                    </a:lnTo>
                    <a:lnTo>
                      <a:pt x="1" y="1108"/>
                    </a:lnTo>
                    <a:lnTo>
                      <a:pt x="1" y="1203"/>
                    </a:lnTo>
                    <a:cubicBezTo>
                      <a:pt x="1" y="1203"/>
                      <a:pt x="48" y="1155"/>
                      <a:pt x="60" y="1131"/>
                    </a:cubicBezTo>
                    <a:cubicBezTo>
                      <a:pt x="84" y="1119"/>
                      <a:pt x="108" y="1084"/>
                      <a:pt x="132" y="1060"/>
                    </a:cubicBezTo>
                    <a:lnTo>
                      <a:pt x="167" y="1012"/>
                    </a:lnTo>
                    <a:cubicBezTo>
                      <a:pt x="179" y="1000"/>
                      <a:pt x="179" y="977"/>
                      <a:pt x="191" y="953"/>
                    </a:cubicBezTo>
                    <a:cubicBezTo>
                      <a:pt x="227" y="869"/>
                      <a:pt x="263" y="774"/>
                      <a:pt x="298" y="667"/>
                    </a:cubicBezTo>
                    <a:cubicBezTo>
                      <a:pt x="322" y="619"/>
                      <a:pt x="334" y="560"/>
                      <a:pt x="358" y="512"/>
                    </a:cubicBezTo>
                    <a:cubicBezTo>
                      <a:pt x="382" y="453"/>
                      <a:pt x="405" y="393"/>
                      <a:pt x="429" y="357"/>
                    </a:cubicBezTo>
                    <a:cubicBezTo>
                      <a:pt x="441" y="310"/>
                      <a:pt x="465" y="286"/>
                      <a:pt x="501" y="274"/>
                    </a:cubicBezTo>
                    <a:cubicBezTo>
                      <a:pt x="548" y="250"/>
                      <a:pt x="596" y="238"/>
                      <a:pt x="655" y="238"/>
                    </a:cubicBezTo>
                    <a:lnTo>
                      <a:pt x="953" y="179"/>
                    </a:lnTo>
                    <a:lnTo>
                      <a:pt x="1013" y="179"/>
                    </a:lnTo>
                    <a:lnTo>
                      <a:pt x="1060" y="143"/>
                    </a:lnTo>
                    <a:cubicBezTo>
                      <a:pt x="1096" y="131"/>
                      <a:pt x="1132" y="107"/>
                      <a:pt x="1156" y="96"/>
                    </a:cubicBezTo>
                    <a:lnTo>
                      <a:pt x="1227" y="48"/>
                    </a:lnTo>
                    <a:lnTo>
                      <a:pt x="1132" y="24"/>
                    </a:lnTo>
                    <a:cubicBezTo>
                      <a:pt x="1108" y="24"/>
                      <a:pt x="1072" y="12"/>
                      <a:pt x="1036" y="12"/>
                    </a:cubicBezTo>
                    <a:lnTo>
                      <a:pt x="9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9" name="Google Shape;1029;p40"/>
              <p:cNvSpPr/>
              <p:nvPr/>
            </p:nvSpPr>
            <p:spPr>
              <a:xfrm rot="-1335172">
                <a:off x="8298337" y="870143"/>
                <a:ext cx="57292" cy="122358"/>
              </a:xfrm>
              <a:custGeom>
                <a:avLst/>
                <a:gdLst/>
                <a:ahLst/>
                <a:cxnLst/>
                <a:rect l="l" t="t" r="r" b="b"/>
                <a:pathLst>
                  <a:path w="811" h="1732" extrusionOk="0">
                    <a:moveTo>
                      <a:pt x="548" y="0"/>
                    </a:moveTo>
                    <a:cubicBezTo>
                      <a:pt x="536" y="12"/>
                      <a:pt x="536" y="12"/>
                      <a:pt x="536" y="24"/>
                    </a:cubicBezTo>
                    <a:cubicBezTo>
                      <a:pt x="525" y="48"/>
                      <a:pt x="513" y="72"/>
                      <a:pt x="501" y="96"/>
                    </a:cubicBezTo>
                    <a:cubicBezTo>
                      <a:pt x="489" y="131"/>
                      <a:pt x="477" y="167"/>
                      <a:pt x="465" y="203"/>
                    </a:cubicBezTo>
                    <a:cubicBezTo>
                      <a:pt x="453" y="226"/>
                      <a:pt x="441" y="250"/>
                      <a:pt x="441" y="274"/>
                    </a:cubicBezTo>
                    <a:cubicBezTo>
                      <a:pt x="441" y="298"/>
                      <a:pt x="441" y="334"/>
                      <a:pt x="441" y="357"/>
                    </a:cubicBezTo>
                    <a:cubicBezTo>
                      <a:pt x="453" y="477"/>
                      <a:pt x="465" y="607"/>
                      <a:pt x="477" y="727"/>
                    </a:cubicBezTo>
                    <a:cubicBezTo>
                      <a:pt x="489" y="798"/>
                      <a:pt x="513" y="869"/>
                      <a:pt x="525" y="929"/>
                    </a:cubicBezTo>
                    <a:cubicBezTo>
                      <a:pt x="548" y="1000"/>
                      <a:pt x="572" y="1072"/>
                      <a:pt x="584" y="1143"/>
                    </a:cubicBezTo>
                    <a:cubicBezTo>
                      <a:pt x="608" y="1203"/>
                      <a:pt x="620" y="1262"/>
                      <a:pt x="620" y="1322"/>
                    </a:cubicBezTo>
                    <a:cubicBezTo>
                      <a:pt x="632" y="1369"/>
                      <a:pt x="608" y="1429"/>
                      <a:pt x="584" y="1465"/>
                    </a:cubicBezTo>
                    <a:cubicBezTo>
                      <a:pt x="560" y="1500"/>
                      <a:pt x="513" y="1524"/>
                      <a:pt x="477" y="1536"/>
                    </a:cubicBezTo>
                    <a:cubicBezTo>
                      <a:pt x="443" y="1545"/>
                      <a:pt x="410" y="1553"/>
                      <a:pt x="376" y="1553"/>
                    </a:cubicBezTo>
                    <a:cubicBezTo>
                      <a:pt x="362" y="1553"/>
                      <a:pt x="348" y="1552"/>
                      <a:pt x="334" y="1548"/>
                    </a:cubicBezTo>
                    <a:lnTo>
                      <a:pt x="96" y="1548"/>
                    </a:lnTo>
                    <a:lnTo>
                      <a:pt x="1" y="1536"/>
                    </a:lnTo>
                    <a:lnTo>
                      <a:pt x="1" y="1536"/>
                    </a:lnTo>
                    <a:cubicBezTo>
                      <a:pt x="1" y="1536"/>
                      <a:pt x="24" y="1560"/>
                      <a:pt x="72" y="1608"/>
                    </a:cubicBezTo>
                    <a:cubicBezTo>
                      <a:pt x="108" y="1631"/>
                      <a:pt x="132" y="1655"/>
                      <a:pt x="167" y="1679"/>
                    </a:cubicBezTo>
                    <a:lnTo>
                      <a:pt x="239" y="1715"/>
                    </a:lnTo>
                    <a:cubicBezTo>
                      <a:pt x="251" y="1715"/>
                      <a:pt x="263" y="1727"/>
                      <a:pt x="275" y="1727"/>
                    </a:cubicBezTo>
                    <a:lnTo>
                      <a:pt x="322" y="1727"/>
                    </a:lnTo>
                    <a:cubicBezTo>
                      <a:pt x="341" y="1730"/>
                      <a:pt x="360" y="1731"/>
                      <a:pt x="377" y="1731"/>
                    </a:cubicBezTo>
                    <a:cubicBezTo>
                      <a:pt x="426" y="1731"/>
                      <a:pt x="472" y="1720"/>
                      <a:pt x="525" y="1703"/>
                    </a:cubicBezTo>
                    <a:cubicBezTo>
                      <a:pt x="691" y="1655"/>
                      <a:pt x="810" y="1500"/>
                      <a:pt x="798" y="1322"/>
                    </a:cubicBezTo>
                    <a:cubicBezTo>
                      <a:pt x="786" y="1250"/>
                      <a:pt x="775" y="1167"/>
                      <a:pt x="751" y="1096"/>
                    </a:cubicBezTo>
                    <a:cubicBezTo>
                      <a:pt x="727" y="1024"/>
                      <a:pt x="715" y="965"/>
                      <a:pt x="691" y="893"/>
                    </a:cubicBezTo>
                    <a:cubicBezTo>
                      <a:pt x="679" y="834"/>
                      <a:pt x="667" y="762"/>
                      <a:pt x="656" y="703"/>
                    </a:cubicBezTo>
                    <a:cubicBezTo>
                      <a:pt x="632" y="584"/>
                      <a:pt x="620" y="465"/>
                      <a:pt x="620" y="357"/>
                    </a:cubicBezTo>
                    <a:cubicBezTo>
                      <a:pt x="620" y="334"/>
                      <a:pt x="620" y="310"/>
                      <a:pt x="620" y="286"/>
                    </a:cubicBezTo>
                    <a:cubicBezTo>
                      <a:pt x="608" y="262"/>
                      <a:pt x="596" y="238"/>
                      <a:pt x="596" y="215"/>
                    </a:cubicBezTo>
                    <a:lnTo>
                      <a:pt x="572" y="107"/>
                    </a:lnTo>
                    <a:lnTo>
                      <a:pt x="5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0" name="Google Shape;1030;p40"/>
              <p:cNvSpPr/>
              <p:nvPr/>
            </p:nvSpPr>
            <p:spPr>
              <a:xfrm rot="-1335172">
                <a:off x="8337905" y="880288"/>
                <a:ext cx="57222" cy="122004"/>
              </a:xfrm>
              <a:custGeom>
                <a:avLst/>
                <a:gdLst/>
                <a:ahLst/>
                <a:cxnLst/>
                <a:rect l="l" t="t" r="r" b="b"/>
                <a:pathLst>
                  <a:path w="810" h="1727" extrusionOk="0">
                    <a:moveTo>
                      <a:pt x="536" y="1"/>
                    </a:moveTo>
                    <a:lnTo>
                      <a:pt x="536" y="12"/>
                    </a:lnTo>
                    <a:cubicBezTo>
                      <a:pt x="524" y="36"/>
                      <a:pt x="512" y="60"/>
                      <a:pt x="500" y="84"/>
                    </a:cubicBezTo>
                    <a:cubicBezTo>
                      <a:pt x="488" y="120"/>
                      <a:pt x="464" y="179"/>
                      <a:pt x="464" y="191"/>
                    </a:cubicBezTo>
                    <a:cubicBezTo>
                      <a:pt x="452" y="215"/>
                      <a:pt x="441" y="239"/>
                      <a:pt x="441" y="262"/>
                    </a:cubicBezTo>
                    <a:cubicBezTo>
                      <a:pt x="441" y="298"/>
                      <a:pt x="441" y="322"/>
                      <a:pt x="441" y="346"/>
                    </a:cubicBezTo>
                    <a:cubicBezTo>
                      <a:pt x="441" y="477"/>
                      <a:pt x="464" y="596"/>
                      <a:pt x="476" y="715"/>
                    </a:cubicBezTo>
                    <a:cubicBezTo>
                      <a:pt x="488" y="786"/>
                      <a:pt x="512" y="858"/>
                      <a:pt x="524" y="929"/>
                    </a:cubicBezTo>
                    <a:cubicBezTo>
                      <a:pt x="548" y="989"/>
                      <a:pt x="572" y="1060"/>
                      <a:pt x="583" y="1132"/>
                    </a:cubicBezTo>
                    <a:cubicBezTo>
                      <a:pt x="607" y="1191"/>
                      <a:pt x="619" y="1251"/>
                      <a:pt x="619" y="1310"/>
                    </a:cubicBezTo>
                    <a:cubicBezTo>
                      <a:pt x="631" y="1370"/>
                      <a:pt x="619" y="1417"/>
                      <a:pt x="583" y="1465"/>
                    </a:cubicBezTo>
                    <a:cubicBezTo>
                      <a:pt x="560" y="1501"/>
                      <a:pt x="512" y="1525"/>
                      <a:pt x="476" y="1536"/>
                    </a:cubicBezTo>
                    <a:cubicBezTo>
                      <a:pt x="429" y="1548"/>
                      <a:pt x="381" y="1548"/>
                      <a:pt x="333" y="1548"/>
                    </a:cubicBezTo>
                    <a:lnTo>
                      <a:pt x="214" y="1548"/>
                    </a:lnTo>
                    <a:lnTo>
                      <a:pt x="95" y="1536"/>
                    </a:lnTo>
                    <a:lnTo>
                      <a:pt x="0" y="1525"/>
                    </a:lnTo>
                    <a:lnTo>
                      <a:pt x="0" y="1525"/>
                    </a:lnTo>
                    <a:cubicBezTo>
                      <a:pt x="0" y="1525"/>
                      <a:pt x="24" y="1560"/>
                      <a:pt x="71" y="1596"/>
                    </a:cubicBezTo>
                    <a:cubicBezTo>
                      <a:pt x="95" y="1632"/>
                      <a:pt x="131" y="1656"/>
                      <a:pt x="167" y="1667"/>
                    </a:cubicBezTo>
                    <a:cubicBezTo>
                      <a:pt x="191" y="1691"/>
                      <a:pt x="214" y="1703"/>
                      <a:pt x="238" y="1715"/>
                    </a:cubicBezTo>
                    <a:cubicBezTo>
                      <a:pt x="250" y="1715"/>
                      <a:pt x="262" y="1727"/>
                      <a:pt x="274" y="1727"/>
                    </a:cubicBezTo>
                    <a:lnTo>
                      <a:pt x="321" y="1727"/>
                    </a:lnTo>
                    <a:cubicBezTo>
                      <a:pt x="393" y="1727"/>
                      <a:pt x="452" y="1727"/>
                      <a:pt x="524" y="1703"/>
                    </a:cubicBezTo>
                    <a:cubicBezTo>
                      <a:pt x="691" y="1656"/>
                      <a:pt x="810" y="1489"/>
                      <a:pt x="798" y="1322"/>
                    </a:cubicBezTo>
                    <a:cubicBezTo>
                      <a:pt x="786" y="1239"/>
                      <a:pt x="774" y="1167"/>
                      <a:pt x="750" y="1084"/>
                    </a:cubicBezTo>
                    <a:cubicBezTo>
                      <a:pt x="726" y="1013"/>
                      <a:pt x="702" y="953"/>
                      <a:pt x="691" y="894"/>
                    </a:cubicBezTo>
                    <a:cubicBezTo>
                      <a:pt x="679" y="822"/>
                      <a:pt x="655" y="763"/>
                      <a:pt x="643" y="691"/>
                    </a:cubicBezTo>
                    <a:cubicBezTo>
                      <a:pt x="631" y="584"/>
                      <a:pt x="619" y="465"/>
                      <a:pt x="607" y="346"/>
                    </a:cubicBezTo>
                    <a:cubicBezTo>
                      <a:pt x="619" y="322"/>
                      <a:pt x="619" y="298"/>
                      <a:pt x="607" y="274"/>
                    </a:cubicBezTo>
                    <a:cubicBezTo>
                      <a:pt x="607" y="251"/>
                      <a:pt x="595" y="227"/>
                      <a:pt x="595" y="203"/>
                    </a:cubicBezTo>
                    <a:cubicBezTo>
                      <a:pt x="583" y="167"/>
                      <a:pt x="572" y="132"/>
                      <a:pt x="572" y="96"/>
                    </a:cubicBezTo>
                    <a:cubicBezTo>
                      <a:pt x="548" y="36"/>
                      <a:pt x="536" y="1"/>
                      <a:pt x="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1" name="Google Shape;1031;p40"/>
              <p:cNvSpPr/>
              <p:nvPr/>
            </p:nvSpPr>
            <p:spPr>
              <a:xfrm rot="-1335172">
                <a:off x="8383618" y="874286"/>
                <a:ext cx="55597" cy="158175"/>
              </a:xfrm>
              <a:custGeom>
                <a:avLst/>
                <a:gdLst/>
                <a:ahLst/>
                <a:cxnLst/>
                <a:rect l="l" t="t" r="r" b="b"/>
                <a:pathLst>
                  <a:path w="787" h="2239" extrusionOk="0">
                    <a:moveTo>
                      <a:pt x="477" y="0"/>
                    </a:moveTo>
                    <a:cubicBezTo>
                      <a:pt x="477" y="0"/>
                      <a:pt x="477" y="48"/>
                      <a:pt x="477" y="119"/>
                    </a:cubicBezTo>
                    <a:cubicBezTo>
                      <a:pt x="477" y="155"/>
                      <a:pt x="465" y="203"/>
                      <a:pt x="465" y="262"/>
                    </a:cubicBezTo>
                    <a:cubicBezTo>
                      <a:pt x="453" y="286"/>
                      <a:pt x="453" y="310"/>
                      <a:pt x="453" y="346"/>
                    </a:cubicBezTo>
                    <a:cubicBezTo>
                      <a:pt x="453" y="370"/>
                      <a:pt x="453" y="405"/>
                      <a:pt x="465" y="429"/>
                    </a:cubicBezTo>
                    <a:cubicBezTo>
                      <a:pt x="501" y="691"/>
                      <a:pt x="537" y="1024"/>
                      <a:pt x="584" y="1358"/>
                    </a:cubicBezTo>
                    <a:cubicBezTo>
                      <a:pt x="596" y="1441"/>
                      <a:pt x="620" y="1524"/>
                      <a:pt x="620" y="1608"/>
                    </a:cubicBezTo>
                    <a:cubicBezTo>
                      <a:pt x="632" y="1679"/>
                      <a:pt x="632" y="1751"/>
                      <a:pt x="620" y="1822"/>
                    </a:cubicBezTo>
                    <a:cubicBezTo>
                      <a:pt x="608" y="1882"/>
                      <a:pt x="572" y="1929"/>
                      <a:pt x="537" y="1977"/>
                    </a:cubicBezTo>
                    <a:cubicBezTo>
                      <a:pt x="489" y="2013"/>
                      <a:pt x="441" y="2036"/>
                      <a:pt x="394" y="2060"/>
                    </a:cubicBezTo>
                    <a:cubicBezTo>
                      <a:pt x="370" y="2060"/>
                      <a:pt x="346" y="2072"/>
                      <a:pt x="322" y="2084"/>
                    </a:cubicBezTo>
                    <a:cubicBezTo>
                      <a:pt x="298" y="2084"/>
                      <a:pt x="263" y="2096"/>
                      <a:pt x="239" y="2108"/>
                    </a:cubicBezTo>
                    <a:cubicBezTo>
                      <a:pt x="203" y="2120"/>
                      <a:pt x="156" y="2132"/>
                      <a:pt x="120" y="2144"/>
                    </a:cubicBezTo>
                    <a:lnTo>
                      <a:pt x="1" y="2179"/>
                    </a:lnTo>
                    <a:cubicBezTo>
                      <a:pt x="1" y="2179"/>
                      <a:pt x="48" y="2191"/>
                      <a:pt x="120" y="2215"/>
                    </a:cubicBezTo>
                    <a:cubicBezTo>
                      <a:pt x="167" y="2227"/>
                      <a:pt x="215" y="2227"/>
                      <a:pt x="263" y="2239"/>
                    </a:cubicBezTo>
                    <a:lnTo>
                      <a:pt x="346" y="2239"/>
                    </a:lnTo>
                    <a:cubicBezTo>
                      <a:pt x="370" y="2239"/>
                      <a:pt x="382" y="2239"/>
                      <a:pt x="394" y="2227"/>
                    </a:cubicBezTo>
                    <a:lnTo>
                      <a:pt x="453" y="2215"/>
                    </a:lnTo>
                    <a:cubicBezTo>
                      <a:pt x="525" y="2191"/>
                      <a:pt x="596" y="2144"/>
                      <a:pt x="656" y="2096"/>
                    </a:cubicBezTo>
                    <a:lnTo>
                      <a:pt x="679" y="2060"/>
                    </a:lnTo>
                    <a:lnTo>
                      <a:pt x="703" y="2036"/>
                    </a:lnTo>
                    <a:lnTo>
                      <a:pt x="703" y="2024"/>
                    </a:lnTo>
                    <a:lnTo>
                      <a:pt x="727" y="1989"/>
                    </a:lnTo>
                    <a:cubicBezTo>
                      <a:pt x="751" y="1953"/>
                      <a:pt x="763" y="1905"/>
                      <a:pt x="775" y="1858"/>
                    </a:cubicBezTo>
                    <a:cubicBezTo>
                      <a:pt x="787" y="1774"/>
                      <a:pt x="787" y="1679"/>
                      <a:pt x="775" y="1584"/>
                    </a:cubicBezTo>
                    <a:cubicBezTo>
                      <a:pt x="763" y="1501"/>
                      <a:pt x="751" y="1417"/>
                      <a:pt x="739" y="1334"/>
                    </a:cubicBezTo>
                    <a:cubicBezTo>
                      <a:pt x="691" y="1001"/>
                      <a:pt x="656" y="667"/>
                      <a:pt x="620" y="417"/>
                    </a:cubicBezTo>
                    <a:cubicBezTo>
                      <a:pt x="620" y="381"/>
                      <a:pt x="608" y="358"/>
                      <a:pt x="608" y="322"/>
                    </a:cubicBezTo>
                    <a:cubicBezTo>
                      <a:pt x="596" y="298"/>
                      <a:pt x="584" y="274"/>
                      <a:pt x="572" y="239"/>
                    </a:cubicBezTo>
                    <a:cubicBezTo>
                      <a:pt x="560" y="191"/>
                      <a:pt x="537" y="155"/>
                      <a:pt x="525" y="119"/>
                    </a:cubicBezTo>
                    <a:cubicBezTo>
                      <a:pt x="501" y="48"/>
                      <a:pt x="477" y="0"/>
                      <a:pt x="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2" name="Google Shape;1032;p40"/>
              <p:cNvSpPr/>
              <p:nvPr/>
            </p:nvSpPr>
            <p:spPr>
              <a:xfrm rot="-1335172">
                <a:off x="8414920" y="921684"/>
                <a:ext cx="64003" cy="116989"/>
              </a:xfrm>
              <a:custGeom>
                <a:avLst/>
                <a:gdLst/>
                <a:ahLst/>
                <a:cxnLst/>
                <a:rect l="l" t="t" r="r" b="b"/>
                <a:pathLst>
                  <a:path w="906" h="1656" extrusionOk="0">
                    <a:moveTo>
                      <a:pt x="870" y="1"/>
                    </a:moveTo>
                    <a:lnTo>
                      <a:pt x="858" y="25"/>
                    </a:lnTo>
                    <a:cubicBezTo>
                      <a:pt x="846" y="48"/>
                      <a:pt x="834" y="60"/>
                      <a:pt x="822" y="84"/>
                    </a:cubicBezTo>
                    <a:cubicBezTo>
                      <a:pt x="798" y="120"/>
                      <a:pt x="787" y="156"/>
                      <a:pt x="763" y="191"/>
                    </a:cubicBezTo>
                    <a:cubicBezTo>
                      <a:pt x="763" y="203"/>
                      <a:pt x="751" y="227"/>
                      <a:pt x="739" y="251"/>
                    </a:cubicBezTo>
                    <a:cubicBezTo>
                      <a:pt x="739" y="275"/>
                      <a:pt x="739" y="299"/>
                      <a:pt x="739" y="322"/>
                    </a:cubicBezTo>
                    <a:lnTo>
                      <a:pt x="739" y="668"/>
                    </a:lnTo>
                    <a:cubicBezTo>
                      <a:pt x="751" y="799"/>
                      <a:pt x="739" y="918"/>
                      <a:pt x="715" y="1037"/>
                    </a:cubicBezTo>
                    <a:cubicBezTo>
                      <a:pt x="703" y="1096"/>
                      <a:pt x="679" y="1144"/>
                      <a:pt x="656" y="1203"/>
                    </a:cubicBezTo>
                    <a:cubicBezTo>
                      <a:pt x="632" y="1251"/>
                      <a:pt x="596" y="1299"/>
                      <a:pt x="560" y="1334"/>
                    </a:cubicBezTo>
                    <a:cubicBezTo>
                      <a:pt x="525" y="1370"/>
                      <a:pt x="477" y="1406"/>
                      <a:pt x="441" y="1430"/>
                    </a:cubicBezTo>
                    <a:cubicBezTo>
                      <a:pt x="394" y="1453"/>
                      <a:pt x="346" y="1465"/>
                      <a:pt x="298" y="1489"/>
                    </a:cubicBezTo>
                    <a:cubicBezTo>
                      <a:pt x="286" y="1489"/>
                      <a:pt x="263" y="1489"/>
                      <a:pt x="239" y="1501"/>
                    </a:cubicBezTo>
                    <a:lnTo>
                      <a:pt x="191" y="1537"/>
                    </a:lnTo>
                    <a:lnTo>
                      <a:pt x="96" y="1584"/>
                    </a:lnTo>
                    <a:lnTo>
                      <a:pt x="1" y="1620"/>
                    </a:lnTo>
                    <a:lnTo>
                      <a:pt x="25" y="1620"/>
                    </a:lnTo>
                    <a:lnTo>
                      <a:pt x="96" y="1632"/>
                    </a:lnTo>
                    <a:cubicBezTo>
                      <a:pt x="132" y="1644"/>
                      <a:pt x="167" y="1656"/>
                      <a:pt x="215" y="1656"/>
                    </a:cubicBezTo>
                    <a:lnTo>
                      <a:pt x="286" y="1656"/>
                    </a:lnTo>
                    <a:cubicBezTo>
                      <a:pt x="298" y="1656"/>
                      <a:pt x="310" y="1656"/>
                      <a:pt x="322" y="1644"/>
                    </a:cubicBezTo>
                    <a:cubicBezTo>
                      <a:pt x="334" y="1644"/>
                      <a:pt x="346" y="1632"/>
                      <a:pt x="358" y="1632"/>
                    </a:cubicBezTo>
                    <a:cubicBezTo>
                      <a:pt x="417" y="1620"/>
                      <a:pt x="465" y="1596"/>
                      <a:pt x="525" y="1561"/>
                    </a:cubicBezTo>
                    <a:cubicBezTo>
                      <a:pt x="584" y="1537"/>
                      <a:pt x="632" y="1489"/>
                      <a:pt x="679" y="1442"/>
                    </a:cubicBezTo>
                    <a:lnTo>
                      <a:pt x="715" y="1406"/>
                    </a:lnTo>
                    <a:lnTo>
                      <a:pt x="715" y="1394"/>
                    </a:lnTo>
                    <a:lnTo>
                      <a:pt x="739" y="1370"/>
                    </a:lnTo>
                    <a:cubicBezTo>
                      <a:pt x="751" y="1346"/>
                      <a:pt x="775" y="1311"/>
                      <a:pt x="787" y="1275"/>
                    </a:cubicBezTo>
                    <a:cubicBezTo>
                      <a:pt x="822" y="1215"/>
                      <a:pt x="846" y="1144"/>
                      <a:pt x="858" y="1072"/>
                    </a:cubicBezTo>
                    <a:cubicBezTo>
                      <a:pt x="894" y="941"/>
                      <a:pt x="906" y="799"/>
                      <a:pt x="894" y="668"/>
                    </a:cubicBezTo>
                    <a:lnTo>
                      <a:pt x="894" y="334"/>
                    </a:lnTo>
                    <a:cubicBezTo>
                      <a:pt x="894" y="310"/>
                      <a:pt x="906" y="287"/>
                      <a:pt x="894" y="263"/>
                    </a:cubicBezTo>
                    <a:cubicBezTo>
                      <a:pt x="882" y="239"/>
                      <a:pt x="894" y="239"/>
                      <a:pt x="882" y="203"/>
                    </a:cubicBezTo>
                    <a:cubicBezTo>
                      <a:pt x="870" y="168"/>
                      <a:pt x="870" y="132"/>
                      <a:pt x="870" y="96"/>
                    </a:cubicBezTo>
                    <a:lnTo>
                      <a:pt x="8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3" name="Google Shape;1033;p40"/>
              <p:cNvSpPr/>
              <p:nvPr/>
            </p:nvSpPr>
            <p:spPr>
              <a:xfrm rot="-1335172">
                <a:off x="8426562" y="948313"/>
                <a:ext cx="102646" cy="99610"/>
              </a:xfrm>
              <a:custGeom>
                <a:avLst/>
                <a:gdLst/>
                <a:ahLst/>
                <a:cxnLst/>
                <a:rect l="l" t="t" r="r" b="b"/>
                <a:pathLst>
                  <a:path w="1453" h="1410" extrusionOk="0">
                    <a:moveTo>
                      <a:pt x="1453" y="1"/>
                    </a:moveTo>
                    <a:cubicBezTo>
                      <a:pt x="1453" y="1"/>
                      <a:pt x="1429" y="36"/>
                      <a:pt x="1393" y="72"/>
                    </a:cubicBezTo>
                    <a:cubicBezTo>
                      <a:pt x="1370" y="96"/>
                      <a:pt x="1346" y="120"/>
                      <a:pt x="1322" y="156"/>
                    </a:cubicBezTo>
                    <a:lnTo>
                      <a:pt x="1274" y="215"/>
                    </a:lnTo>
                    <a:cubicBezTo>
                      <a:pt x="1263" y="239"/>
                      <a:pt x="1251" y="251"/>
                      <a:pt x="1239" y="275"/>
                    </a:cubicBezTo>
                    <a:cubicBezTo>
                      <a:pt x="1203" y="370"/>
                      <a:pt x="1155" y="477"/>
                      <a:pt x="1096" y="596"/>
                    </a:cubicBezTo>
                    <a:cubicBezTo>
                      <a:pt x="1060" y="656"/>
                      <a:pt x="1036" y="715"/>
                      <a:pt x="1001" y="775"/>
                    </a:cubicBezTo>
                    <a:cubicBezTo>
                      <a:pt x="977" y="834"/>
                      <a:pt x="941" y="894"/>
                      <a:pt x="905" y="941"/>
                    </a:cubicBezTo>
                    <a:cubicBezTo>
                      <a:pt x="870" y="1001"/>
                      <a:pt x="834" y="1048"/>
                      <a:pt x="798" y="1096"/>
                    </a:cubicBezTo>
                    <a:cubicBezTo>
                      <a:pt x="774" y="1120"/>
                      <a:pt x="751" y="1132"/>
                      <a:pt x="727" y="1144"/>
                    </a:cubicBezTo>
                    <a:cubicBezTo>
                      <a:pt x="703" y="1168"/>
                      <a:pt x="679" y="1179"/>
                      <a:pt x="655" y="1191"/>
                    </a:cubicBezTo>
                    <a:cubicBezTo>
                      <a:pt x="584" y="1218"/>
                      <a:pt x="506" y="1232"/>
                      <a:pt x="426" y="1232"/>
                    </a:cubicBezTo>
                    <a:cubicBezTo>
                      <a:pt x="399" y="1232"/>
                      <a:pt x="373" y="1230"/>
                      <a:pt x="346" y="1227"/>
                    </a:cubicBezTo>
                    <a:lnTo>
                      <a:pt x="310" y="1227"/>
                    </a:lnTo>
                    <a:cubicBezTo>
                      <a:pt x="304" y="1221"/>
                      <a:pt x="298" y="1218"/>
                      <a:pt x="294" y="1218"/>
                    </a:cubicBezTo>
                    <a:cubicBezTo>
                      <a:pt x="289" y="1218"/>
                      <a:pt x="286" y="1221"/>
                      <a:pt x="286" y="1227"/>
                    </a:cubicBezTo>
                    <a:lnTo>
                      <a:pt x="215" y="1227"/>
                    </a:lnTo>
                    <a:lnTo>
                      <a:pt x="108" y="1239"/>
                    </a:lnTo>
                    <a:lnTo>
                      <a:pt x="0" y="1251"/>
                    </a:lnTo>
                    <a:cubicBezTo>
                      <a:pt x="0" y="1251"/>
                      <a:pt x="36" y="1275"/>
                      <a:pt x="84" y="1310"/>
                    </a:cubicBezTo>
                    <a:cubicBezTo>
                      <a:pt x="120" y="1322"/>
                      <a:pt x="155" y="1346"/>
                      <a:pt x="191" y="1358"/>
                    </a:cubicBezTo>
                    <a:lnTo>
                      <a:pt x="250" y="1394"/>
                    </a:lnTo>
                    <a:cubicBezTo>
                      <a:pt x="274" y="1406"/>
                      <a:pt x="310" y="1406"/>
                      <a:pt x="334" y="1406"/>
                    </a:cubicBezTo>
                    <a:cubicBezTo>
                      <a:pt x="365" y="1408"/>
                      <a:pt x="396" y="1410"/>
                      <a:pt x="427" y="1410"/>
                    </a:cubicBezTo>
                    <a:cubicBezTo>
                      <a:pt x="527" y="1410"/>
                      <a:pt x="627" y="1394"/>
                      <a:pt x="727" y="1358"/>
                    </a:cubicBezTo>
                    <a:cubicBezTo>
                      <a:pt x="762" y="1334"/>
                      <a:pt x="786" y="1322"/>
                      <a:pt x="822" y="1299"/>
                    </a:cubicBezTo>
                    <a:cubicBezTo>
                      <a:pt x="858" y="1275"/>
                      <a:pt x="893" y="1251"/>
                      <a:pt x="917" y="1227"/>
                    </a:cubicBezTo>
                    <a:cubicBezTo>
                      <a:pt x="965" y="1168"/>
                      <a:pt x="1012" y="1108"/>
                      <a:pt x="1048" y="1048"/>
                    </a:cubicBezTo>
                    <a:cubicBezTo>
                      <a:pt x="1096" y="977"/>
                      <a:pt x="1120" y="918"/>
                      <a:pt x="1155" y="858"/>
                    </a:cubicBezTo>
                    <a:lnTo>
                      <a:pt x="1251" y="679"/>
                    </a:lnTo>
                    <a:cubicBezTo>
                      <a:pt x="1298" y="560"/>
                      <a:pt x="1358" y="453"/>
                      <a:pt x="1393" y="358"/>
                    </a:cubicBezTo>
                    <a:cubicBezTo>
                      <a:pt x="1405" y="334"/>
                      <a:pt x="1417" y="310"/>
                      <a:pt x="1429" y="286"/>
                    </a:cubicBezTo>
                    <a:cubicBezTo>
                      <a:pt x="1441" y="263"/>
                      <a:pt x="1429" y="263"/>
                      <a:pt x="1441" y="215"/>
                    </a:cubicBezTo>
                    <a:cubicBezTo>
                      <a:pt x="1453" y="179"/>
                      <a:pt x="1453" y="144"/>
                      <a:pt x="1453" y="108"/>
                    </a:cubicBezTo>
                    <a:lnTo>
                      <a:pt x="14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4" name="Google Shape;1034;p40"/>
              <p:cNvSpPr/>
              <p:nvPr/>
            </p:nvSpPr>
            <p:spPr>
              <a:xfrm rot="-1335172">
                <a:off x="8463426" y="963367"/>
                <a:ext cx="101798" cy="98762"/>
              </a:xfrm>
              <a:custGeom>
                <a:avLst/>
                <a:gdLst/>
                <a:ahLst/>
                <a:cxnLst/>
                <a:rect l="l" t="t" r="r" b="b"/>
                <a:pathLst>
                  <a:path w="1441" h="1398" extrusionOk="0">
                    <a:moveTo>
                      <a:pt x="1441" y="1"/>
                    </a:moveTo>
                    <a:lnTo>
                      <a:pt x="1381" y="72"/>
                    </a:lnTo>
                    <a:lnTo>
                      <a:pt x="1310" y="155"/>
                    </a:lnTo>
                    <a:cubicBezTo>
                      <a:pt x="1298" y="167"/>
                      <a:pt x="1286" y="191"/>
                      <a:pt x="1262" y="203"/>
                    </a:cubicBezTo>
                    <a:cubicBezTo>
                      <a:pt x="1250" y="227"/>
                      <a:pt x="1239" y="251"/>
                      <a:pt x="1239" y="274"/>
                    </a:cubicBezTo>
                    <a:cubicBezTo>
                      <a:pt x="1191" y="370"/>
                      <a:pt x="1143" y="477"/>
                      <a:pt x="1084" y="584"/>
                    </a:cubicBezTo>
                    <a:lnTo>
                      <a:pt x="1000" y="763"/>
                    </a:lnTo>
                    <a:cubicBezTo>
                      <a:pt x="965" y="822"/>
                      <a:pt x="929" y="882"/>
                      <a:pt x="893" y="941"/>
                    </a:cubicBezTo>
                    <a:cubicBezTo>
                      <a:pt x="869" y="989"/>
                      <a:pt x="834" y="1036"/>
                      <a:pt x="786" y="1084"/>
                    </a:cubicBezTo>
                    <a:cubicBezTo>
                      <a:pt x="762" y="1108"/>
                      <a:pt x="750" y="1120"/>
                      <a:pt x="727" y="1144"/>
                    </a:cubicBezTo>
                    <a:cubicBezTo>
                      <a:pt x="703" y="1156"/>
                      <a:pt x="679" y="1167"/>
                      <a:pt x="643" y="1179"/>
                    </a:cubicBezTo>
                    <a:cubicBezTo>
                      <a:pt x="572" y="1206"/>
                      <a:pt x="494" y="1220"/>
                      <a:pt x="419" y="1220"/>
                    </a:cubicBezTo>
                    <a:cubicBezTo>
                      <a:pt x="394" y="1220"/>
                      <a:pt x="369" y="1218"/>
                      <a:pt x="346" y="1215"/>
                    </a:cubicBezTo>
                    <a:lnTo>
                      <a:pt x="274" y="1215"/>
                    </a:lnTo>
                    <a:lnTo>
                      <a:pt x="203" y="1227"/>
                    </a:lnTo>
                    <a:lnTo>
                      <a:pt x="96" y="1227"/>
                    </a:lnTo>
                    <a:lnTo>
                      <a:pt x="0" y="1239"/>
                    </a:lnTo>
                    <a:cubicBezTo>
                      <a:pt x="0" y="1239"/>
                      <a:pt x="24" y="1263"/>
                      <a:pt x="84" y="1298"/>
                    </a:cubicBezTo>
                    <a:cubicBezTo>
                      <a:pt x="107" y="1310"/>
                      <a:pt x="143" y="1334"/>
                      <a:pt x="179" y="1346"/>
                    </a:cubicBezTo>
                    <a:lnTo>
                      <a:pt x="250" y="1382"/>
                    </a:lnTo>
                    <a:cubicBezTo>
                      <a:pt x="274" y="1394"/>
                      <a:pt x="298" y="1394"/>
                      <a:pt x="322" y="1394"/>
                    </a:cubicBezTo>
                    <a:cubicBezTo>
                      <a:pt x="353" y="1396"/>
                      <a:pt x="384" y="1398"/>
                      <a:pt x="416" y="1398"/>
                    </a:cubicBezTo>
                    <a:cubicBezTo>
                      <a:pt x="519" y="1398"/>
                      <a:pt x="624" y="1382"/>
                      <a:pt x="715" y="1346"/>
                    </a:cubicBezTo>
                    <a:cubicBezTo>
                      <a:pt x="750" y="1334"/>
                      <a:pt x="786" y="1310"/>
                      <a:pt x="810" y="1287"/>
                    </a:cubicBezTo>
                    <a:cubicBezTo>
                      <a:pt x="846" y="1275"/>
                      <a:pt x="881" y="1239"/>
                      <a:pt x="905" y="1215"/>
                    </a:cubicBezTo>
                    <a:cubicBezTo>
                      <a:pt x="965" y="1156"/>
                      <a:pt x="1012" y="1096"/>
                      <a:pt x="1048" y="1036"/>
                    </a:cubicBezTo>
                    <a:cubicBezTo>
                      <a:pt x="1084" y="977"/>
                      <a:pt x="1119" y="917"/>
                      <a:pt x="1143" y="846"/>
                    </a:cubicBezTo>
                    <a:cubicBezTo>
                      <a:pt x="1179" y="786"/>
                      <a:pt x="1203" y="727"/>
                      <a:pt x="1239" y="667"/>
                    </a:cubicBezTo>
                    <a:cubicBezTo>
                      <a:pt x="1298" y="560"/>
                      <a:pt x="1346" y="441"/>
                      <a:pt x="1393" y="346"/>
                    </a:cubicBezTo>
                    <a:cubicBezTo>
                      <a:pt x="1405" y="322"/>
                      <a:pt x="1417" y="310"/>
                      <a:pt x="1417" y="286"/>
                    </a:cubicBezTo>
                    <a:cubicBezTo>
                      <a:pt x="1429" y="251"/>
                      <a:pt x="1429" y="239"/>
                      <a:pt x="1429" y="215"/>
                    </a:cubicBezTo>
                    <a:cubicBezTo>
                      <a:pt x="1441" y="167"/>
                      <a:pt x="1441" y="132"/>
                      <a:pt x="1441" y="96"/>
                    </a:cubicBezTo>
                    <a:lnTo>
                      <a:pt x="144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5" name="Google Shape;1035;p40"/>
              <p:cNvSpPr/>
              <p:nvPr/>
            </p:nvSpPr>
            <p:spPr>
              <a:xfrm rot="-1335172">
                <a:off x="7760886" y="253560"/>
                <a:ext cx="995938" cy="1249150"/>
              </a:xfrm>
              <a:custGeom>
                <a:avLst/>
                <a:gdLst/>
                <a:ahLst/>
                <a:cxnLst/>
                <a:rect l="l" t="t" r="r" b="b"/>
                <a:pathLst>
                  <a:path w="14098" h="17682" extrusionOk="0">
                    <a:moveTo>
                      <a:pt x="751" y="0"/>
                    </a:moveTo>
                    <a:cubicBezTo>
                      <a:pt x="656" y="0"/>
                      <a:pt x="584" y="36"/>
                      <a:pt x="525" y="108"/>
                    </a:cubicBezTo>
                    <a:lnTo>
                      <a:pt x="501" y="120"/>
                    </a:lnTo>
                    <a:cubicBezTo>
                      <a:pt x="1" y="596"/>
                      <a:pt x="322" y="1727"/>
                      <a:pt x="501" y="2310"/>
                    </a:cubicBezTo>
                    <a:cubicBezTo>
                      <a:pt x="727" y="3013"/>
                      <a:pt x="1072" y="3668"/>
                      <a:pt x="1537" y="4239"/>
                    </a:cubicBezTo>
                    <a:cubicBezTo>
                      <a:pt x="2430" y="5370"/>
                      <a:pt x="3620" y="6239"/>
                      <a:pt x="4811" y="7025"/>
                    </a:cubicBezTo>
                    <a:cubicBezTo>
                      <a:pt x="5561" y="7525"/>
                      <a:pt x="6561" y="7990"/>
                      <a:pt x="7121" y="8716"/>
                    </a:cubicBezTo>
                    <a:cubicBezTo>
                      <a:pt x="8204" y="10121"/>
                      <a:pt x="8954" y="9740"/>
                      <a:pt x="9192" y="10633"/>
                    </a:cubicBezTo>
                    <a:cubicBezTo>
                      <a:pt x="9442" y="11514"/>
                      <a:pt x="10502" y="12073"/>
                      <a:pt x="10228" y="12597"/>
                    </a:cubicBezTo>
                    <a:cubicBezTo>
                      <a:pt x="10002" y="13014"/>
                      <a:pt x="9609" y="14276"/>
                      <a:pt x="9466" y="14788"/>
                    </a:cubicBezTo>
                    <a:cubicBezTo>
                      <a:pt x="9431" y="14859"/>
                      <a:pt x="9383" y="14931"/>
                      <a:pt x="9300" y="14978"/>
                    </a:cubicBezTo>
                    <a:lnTo>
                      <a:pt x="9264" y="14990"/>
                    </a:lnTo>
                    <a:cubicBezTo>
                      <a:pt x="9240" y="15002"/>
                      <a:pt x="9216" y="15002"/>
                      <a:pt x="9192" y="15002"/>
                    </a:cubicBezTo>
                    <a:cubicBezTo>
                      <a:pt x="7883" y="15133"/>
                      <a:pt x="6823" y="15955"/>
                      <a:pt x="6275" y="16467"/>
                    </a:cubicBezTo>
                    <a:lnTo>
                      <a:pt x="6216" y="16526"/>
                    </a:lnTo>
                    <a:cubicBezTo>
                      <a:pt x="6180" y="16562"/>
                      <a:pt x="6132" y="16610"/>
                      <a:pt x="6109" y="16622"/>
                    </a:cubicBezTo>
                    <a:cubicBezTo>
                      <a:pt x="6097" y="16633"/>
                      <a:pt x="6085" y="16657"/>
                      <a:pt x="6073" y="16669"/>
                    </a:cubicBezTo>
                    <a:cubicBezTo>
                      <a:pt x="5954" y="16788"/>
                      <a:pt x="5966" y="16979"/>
                      <a:pt x="6109" y="17074"/>
                    </a:cubicBezTo>
                    <a:lnTo>
                      <a:pt x="6216" y="17134"/>
                    </a:lnTo>
                    <a:cubicBezTo>
                      <a:pt x="6240" y="17157"/>
                      <a:pt x="6275" y="17169"/>
                      <a:pt x="6311" y="17193"/>
                    </a:cubicBezTo>
                    <a:lnTo>
                      <a:pt x="6347" y="17205"/>
                    </a:lnTo>
                    <a:lnTo>
                      <a:pt x="6418" y="17229"/>
                    </a:lnTo>
                    <a:lnTo>
                      <a:pt x="6502" y="17276"/>
                    </a:lnTo>
                    <a:lnTo>
                      <a:pt x="6561" y="17300"/>
                    </a:lnTo>
                    <a:cubicBezTo>
                      <a:pt x="6633" y="17324"/>
                      <a:pt x="6692" y="17336"/>
                      <a:pt x="6752" y="17360"/>
                    </a:cubicBezTo>
                    <a:lnTo>
                      <a:pt x="6823" y="17372"/>
                    </a:lnTo>
                    <a:lnTo>
                      <a:pt x="6894" y="17384"/>
                    </a:lnTo>
                    <a:cubicBezTo>
                      <a:pt x="6900" y="17389"/>
                      <a:pt x="6909" y="17392"/>
                      <a:pt x="6918" y="17392"/>
                    </a:cubicBezTo>
                    <a:cubicBezTo>
                      <a:pt x="6927" y="17392"/>
                      <a:pt x="6936" y="17389"/>
                      <a:pt x="6942" y="17384"/>
                    </a:cubicBezTo>
                    <a:cubicBezTo>
                      <a:pt x="6966" y="17395"/>
                      <a:pt x="6990" y="17395"/>
                      <a:pt x="7014" y="17395"/>
                    </a:cubicBezTo>
                    <a:lnTo>
                      <a:pt x="7287" y="17395"/>
                    </a:lnTo>
                    <a:cubicBezTo>
                      <a:pt x="7454" y="17395"/>
                      <a:pt x="7621" y="17372"/>
                      <a:pt x="7787" y="17324"/>
                    </a:cubicBezTo>
                    <a:lnTo>
                      <a:pt x="7847" y="17300"/>
                    </a:lnTo>
                    <a:lnTo>
                      <a:pt x="7859" y="17300"/>
                    </a:lnTo>
                    <a:lnTo>
                      <a:pt x="7930" y="17276"/>
                    </a:lnTo>
                    <a:lnTo>
                      <a:pt x="8002" y="17253"/>
                    </a:lnTo>
                    <a:lnTo>
                      <a:pt x="8073" y="17229"/>
                    </a:lnTo>
                    <a:lnTo>
                      <a:pt x="8133" y="17205"/>
                    </a:lnTo>
                    <a:lnTo>
                      <a:pt x="8192" y="17169"/>
                    </a:lnTo>
                    <a:lnTo>
                      <a:pt x="8204" y="17169"/>
                    </a:lnTo>
                    <a:lnTo>
                      <a:pt x="8252" y="17145"/>
                    </a:lnTo>
                    <a:lnTo>
                      <a:pt x="8311" y="17122"/>
                    </a:lnTo>
                    <a:lnTo>
                      <a:pt x="8395" y="17074"/>
                    </a:lnTo>
                    <a:lnTo>
                      <a:pt x="8454" y="17038"/>
                    </a:lnTo>
                    <a:lnTo>
                      <a:pt x="8502" y="17003"/>
                    </a:lnTo>
                    <a:lnTo>
                      <a:pt x="8538" y="16979"/>
                    </a:lnTo>
                    <a:lnTo>
                      <a:pt x="8549" y="16967"/>
                    </a:lnTo>
                    <a:cubicBezTo>
                      <a:pt x="8561" y="16955"/>
                      <a:pt x="8561" y="16955"/>
                      <a:pt x="8573" y="16943"/>
                    </a:cubicBezTo>
                    <a:cubicBezTo>
                      <a:pt x="8621" y="16907"/>
                      <a:pt x="8669" y="16872"/>
                      <a:pt x="8716" y="16836"/>
                    </a:cubicBezTo>
                    <a:lnTo>
                      <a:pt x="8716" y="16836"/>
                    </a:lnTo>
                    <a:lnTo>
                      <a:pt x="8597" y="16979"/>
                    </a:lnTo>
                    <a:lnTo>
                      <a:pt x="8538" y="17038"/>
                    </a:lnTo>
                    <a:lnTo>
                      <a:pt x="8514" y="17062"/>
                    </a:lnTo>
                    <a:lnTo>
                      <a:pt x="8478" y="17122"/>
                    </a:lnTo>
                    <a:lnTo>
                      <a:pt x="8454" y="17145"/>
                    </a:lnTo>
                    <a:cubicBezTo>
                      <a:pt x="8454" y="17157"/>
                      <a:pt x="8442" y="17157"/>
                      <a:pt x="8442" y="17169"/>
                    </a:cubicBezTo>
                    <a:lnTo>
                      <a:pt x="8407" y="17205"/>
                    </a:lnTo>
                    <a:cubicBezTo>
                      <a:pt x="8359" y="17288"/>
                      <a:pt x="8311" y="17372"/>
                      <a:pt x="8288" y="17467"/>
                    </a:cubicBezTo>
                    <a:lnTo>
                      <a:pt x="8288" y="17491"/>
                    </a:lnTo>
                    <a:cubicBezTo>
                      <a:pt x="8276" y="17503"/>
                      <a:pt x="8276" y="17515"/>
                      <a:pt x="8288" y="17526"/>
                    </a:cubicBezTo>
                    <a:lnTo>
                      <a:pt x="8288" y="17538"/>
                    </a:lnTo>
                    <a:cubicBezTo>
                      <a:pt x="8276" y="17550"/>
                      <a:pt x="8276" y="17562"/>
                      <a:pt x="8288" y="17574"/>
                    </a:cubicBezTo>
                    <a:cubicBezTo>
                      <a:pt x="8288" y="17586"/>
                      <a:pt x="8288" y="17610"/>
                      <a:pt x="8299" y="17622"/>
                    </a:cubicBezTo>
                    <a:lnTo>
                      <a:pt x="8311" y="17634"/>
                    </a:lnTo>
                    <a:lnTo>
                      <a:pt x="8323" y="17645"/>
                    </a:lnTo>
                    <a:cubicBezTo>
                      <a:pt x="8335" y="17657"/>
                      <a:pt x="8347" y="17669"/>
                      <a:pt x="8371" y="17681"/>
                    </a:cubicBezTo>
                    <a:lnTo>
                      <a:pt x="8395" y="17681"/>
                    </a:lnTo>
                    <a:cubicBezTo>
                      <a:pt x="8597" y="17622"/>
                      <a:pt x="9728" y="16574"/>
                      <a:pt x="10323" y="16383"/>
                    </a:cubicBezTo>
                    <a:cubicBezTo>
                      <a:pt x="10347" y="16383"/>
                      <a:pt x="10383" y="16372"/>
                      <a:pt x="10407" y="16372"/>
                    </a:cubicBezTo>
                    <a:lnTo>
                      <a:pt x="10454" y="16360"/>
                    </a:lnTo>
                    <a:cubicBezTo>
                      <a:pt x="10478" y="16348"/>
                      <a:pt x="10490" y="16348"/>
                      <a:pt x="10514" y="16348"/>
                    </a:cubicBezTo>
                    <a:lnTo>
                      <a:pt x="10800" y="16348"/>
                    </a:lnTo>
                    <a:cubicBezTo>
                      <a:pt x="10824" y="16336"/>
                      <a:pt x="10847" y="16336"/>
                      <a:pt x="10883" y="16324"/>
                    </a:cubicBezTo>
                    <a:cubicBezTo>
                      <a:pt x="10907" y="16312"/>
                      <a:pt x="10931" y="16300"/>
                      <a:pt x="10955" y="16276"/>
                    </a:cubicBezTo>
                    <a:lnTo>
                      <a:pt x="11002" y="16264"/>
                    </a:lnTo>
                    <a:cubicBezTo>
                      <a:pt x="11383" y="15991"/>
                      <a:pt x="11740" y="15693"/>
                      <a:pt x="12074" y="15371"/>
                    </a:cubicBezTo>
                    <a:cubicBezTo>
                      <a:pt x="13622" y="13978"/>
                      <a:pt x="12574" y="13490"/>
                      <a:pt x="13336" y="12395"/>
                    </a:cubicBezTo>
                    <a:cubicBezTo>
                      <a:pt x="14098" y="11311"/>
                      <a:pt x="13181" y="11811"/>
                      <a:pt x="13264" y="10216"/>
                    </a:cubicBezTo>
                    <a:cubicBezTo>
                      <a:pt x="13336" y="8632"/>
                      <a:pt x="12990" y="9240"/>
                      <a:pt x="12288" y="7930"/>
                    </a:cubicBezTo>
                    <a:cubicBezTo>
                      <a:pt x="11586" y="6620"/>
                      <a:pt x="10978" y="7180"/>
                      <a:pt x="10121" y="6120"/>
                    </a:cubicBezTo>
                    <a:cubicBezTo>
                      <a:pt x="9683" y="5564"/>
                      <a:pt x="9023" y="5238"/>
                      <a:pt x="8324" y="5238"/>
                    </a:cubicBezTo>
                    <a:cubicBezTo>
                      <a:pt x="8245" y="5238"/>
                      <a:pt x="8165" y="5243"/>
                      <a:pt x="8085" y="5251"/>
                    </a:cubicBezTo>
                    <a:cubicBezTo>
                      <a:pt x="7156" y="4013"/>
                      <a:pt x="5847" y="3048"/>
                      <a:pt x="4561" y="2203"/>
                    </a:cubicBezTo>
                    <a:cubicBezTo>
                      <a:pt x="3370" y="1417"/>
                      <a:pt x="2061" y="834"/>
                      <a:pt x="870" y="60"/>
                    </a:cubicBezTo>
                    <a:cubicBezTo>
                      <a:pt x="834" y="36"/>
                      <a:pt x="798" y="12"/>
                      <a:pt x="7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6" name="Google Shape;1036;p40"/>
              <p:cNvSpPr/>
              <p:nvPr/>
            </p:nvSpPr>
            <p:spPr>
              <a:xfrm rot="-1335172">
                <a:off x="7747236" y="540801"/>
                <a:ext cx="60401" cy="57293"/>
              </a:xfrm>
              <a:custGeom>
                <a:avLst/>
                <a:gdLst/>
                <a:ahLst/>
                <a:cxnLst/>
                <a:rect l="l" t="t" r="r" b="b"/>
                <a:pathLst>
                  <a:path w="855" h="811" extrusionOk="0">
                    <a:moveTo>
                      <a:pt x="410" y="1"/>
                    </a:moveTo>
                    <a:cubicBezTo>
                      <a:pt x="200" y="1"/>
                      <a:pt x="1" y="167"/>
                      <a:pt x="9" y="412"/>
                    </a:cubicBezTo>
                    <a:cubicBezTo>
                      <a:pt x="9" y="652"/>
                      <a:pt x="207" y="811"/>
                      <a:pt x="413" y="811"/>
                    </a:cubicBezTo>
                    <a:cubicBezTo>
                      <a:pt x="514" y="811"/>
                      <a:pt x="617" y="772"/>
                      <a:pt x="700" y="686"/>
                    </a:cubicBezTo>
                    <a:cubicBezTo>
                      <a:pt x="854" y="519"/>
                      <a:pt x="842" y="269"/>
                      <a:pt x="688" y="115"/>
                    </a:cubicBezTo>
                    <a:cubicBezTo>
                      <a:pt x="605" y="36"/>
                      <a:pt x="506" y="1"/>
                      <a:pt x="4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7" name="Google Shape;1037;p40"/>
              <p:cNvSpPr/>
              <p:nvPr/>
            </p:nvSpPr>
            <p:spPr>
              <a:xfrm rot="-1335172">
                <a:off x="7766410" y="559962"/>
                <a:ext cx="20275" cy="19851"/>
              </a:xfrm>
              <a:custGeom>
                <a:avLst/>
                <a:gdLst/>
                <a:ahLst/>
                <a:cxnLst/>
                <a:rect l="l" t="t" r="r" b="b"/>
                <a:pathLst>
                  <a:path w="287" h="281" extrusionOk="0">
                    <a:moveTo>
                      <a:pt x="144" y="0"/>
                    </a:moveTo>
                    <a:cubicBezTo>
                      <a:pt x="72" y="0"/>
                      <a:pt x="1" y="54"/>
                      <a:pt x="1" y="134"/>
                    </a:cubicBezTo>
                    <a:cubicBezTo>
                      <a:pt x="1" y="224"/>
                      <a:pt x="73" y="280"/>
                      <a:pt x="146" y="280"/>
                    </a:cubicBezTo>
                    <a:cubicBezTo>
                      <a:pt x="179" y="280"/>
                      <a:pt x="213" y="268"/>
                      <a:pt x="239" y="242"/>
                    </a:cubicBezTo>
                    <a:cubicBezTo>
                      <a:pt x="287" y="182"/>
                      <a:pt x="287" y="99"/>
                      <a:pt x="239" y="39"/>
                    </a:cubicBezTo>
                    <a:cubicBezTo>
                      <a:pt x="212" y="12"/>
                      <a:pt x="178" y="0"/>
                      <a:pt x="1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8" name="Google Shape;1038;p40"/>
              <p:cNvSpPr/>
              <p:nvPr/>
            </p:nvSpPr>
            <p:spPr>
              <a:xfrm rot="-1335172">
                <a:off x="7760886" y="253560"/>
                <a:ext cx="995938" cy="1249150"/>
              </a:xfrm>
              <a:custGeom>
                <a:avLst/>
                <a:gdLst/>
                <a:ahLst/>
                <a:cxnLst/>
                <a:rect l="l" t="t" r="r" b="b"/>
                <a:pathLst>
                  <a:path w="14098" h="17682" extrusionOk="0">
                    <a:moveTo>
                      <a:pt x="751" y="0"/>
                    </a:moveTo>
                    <a:cubicBezTo>
                      <a:pt x="656" y="0"/>
                      <a:pt x="584" y="36"/>
                      <a:pt x="525" y="108"/>
                    </a:cubicBezTo>
                    <a:lnTo>
                      <a:pt x="501" y="120"/>
                    </a:lnTo>
                    <a:cubicBezTo>
                      <a:pt x="1" y="596"/>
                      <a:pt x="322" y="1727"/>
                      <a:pt x="501" y="2310"/>
                    </a:cubicBezTo>
                    <a:cubicBezTo>
                      <a:pt x="727" y="3013"/>
                      <a:pt x="1072" y="3668"/>
                      <a:pt x="1537" y="4239"/>
                    </a:cubicBezTo>
                    <a:cubicBezTo>
                      <a:pt x="2430" y="5370"/>
                      <a:pt x="3620" y="6239"/>
                      <a:pt x="4811" y="7025"/>
                    </a:cubicBezTo>
                    <a:cubicBezTo>
                      <a:pt x="5561" y="7525"/>
                      <a:pt x="6561" y="7990"/>
                      <a:pt x="7121" y="8716"/>
                    </a:cubicBezTo>
                    <a:cubicBezTo>
                      <a:pt x="8204" y="10121"/>
                      <a:pt x="8954" y="9740"/>
                      <a:pt x="9192" y="10633"/>
                    </a:cubicBezTo>
                    <a:cubicBezTo>
                      <a:pt x="9442" y="11514"/>
                      <a:pt x="10502" y="12073"/>
                      <a:pt x="10228" y="12597"/>
                    </a:cubicBezTo>
                    <a:cubicBezTo>
                      <a:pt x="10002" y="13014"/>
                      <a:pt x="9609" y="14276"/>
                      <a:pt x="9466" y="14788"/>
                    </a:cubicBezTo>
                    <a:cubicBezTo>
                      <a:pt x="9431" y="14859"/>
                      <a:pt x="9383" y="14931"/>
                      <a:pt x="9300" y="14978"/>
                    </a:cubicBezTo>
                    <a:lnTo>
                      <a:pt x="9264" y="14990"/>
                    </a:lnTo>
                    <a:cubicBezTo>
                      <a:pt x="9240" y="15002"/>
                      <a:pt x="9216" y="15002"/>
                      <a:pt x="9192" y="15002"/>
                    </a:cubicBezTo>
                    <a:cubicBezTo>
                      <a:pt x="7883" y="15133"/>
                      <a:pt x="6823" y="15955"/>
                      <a:pt x="6275" y="16467"/>
                    </a:cubicBezTo>
                    <a:lnTo>
                      <a:pt x="6216" y="16526"/>
                    </a:lnTo>
                    <a:cubicBezTo>
                      <a:pt x="6180" y="16562"/>
                      <a:pt x="6132" y="16610"/>
                      <a:pt x="6109" y="16622"/>
                    </a:cubicBezTo>
                    <a:cubicBezTo>
                      <a:pt x="6097" y="16633"/>
                      <a:pt x="6085" y="16657"/>
                      <a:pt x="6073" y="16669"/>
                    </a:cubicBezTo>
                    <a:cubicBezTo>
                      <a:pt x="5954" y="16788"/>
                      <a:pt x="5966" y="16979"/>
                      <a:pt x="6109" y="17074"/>
                    </a:cubicBezTo>
                    <a:lnTo>
                      <a:pt x="6216" y="17134"/>
                    </a:lnTo>
                    <a:cubicBezTo>
                      <a:pt x="6240" y="17157"/>
                      <a:pt x="6275" y="17169"/>
                      <a:pt x="6311" y="17193"/>
                    </a:cubicBezTo>
                    <a:lnTo>
                      <a:pt x="6347" y="17205"/>
                    </a:lnTo>
                    <a:lnTo>
                      <a:pt x="6418" y="17229"/>
                    </a:lnTo>
                    <a:lnTo>
                      <a:pt x="6502" y="17276"/>
                    </a:lnTo>
                    <a:lnTo>
                      <a:pt x="6561" y="17300"/>
                    </a:lnTo>
                    <a:cubicBezTo>
                      <a:pt x="6633" y="17324"/>
                      <a:pt x="6692" y="17336"/>
                      <a:pt x="6752" y="17360"/>
                    </a:cubicBezTo>
                    <a:lnTo>
                      <a:pt x="6823" y="17372"/>
                    </a:lnTo>
                    <a:lnTo>
                      <a:pt x="6894" y="17384"/>
                    </a:lnTo>
                    <a:cubicBezTo>
                      <a:pt x="6900" y="17389"/>
                      <a:pt x="6909" y="17392"/>
                      <a:pt x="6918" y="17392"/>
                    </a:cubicBezTo>
                    <a:cubicBezTo>
                      <a:pt x="6927" y="17392"/>
                      <a:pt x="6936" y="17389"/>
                      <a:pt x="6942" y="17384"/>
                    </a:cubicBezTo>
                    <a:cubicBezTo>
                      <a:pt x="6966" y="17395"/>
                      <a:pt x="6990" y="17395"/>
                      <a:pt x="7014" y="17395"/>
                    </a:cubicBezTo>
                    <a:lnTo>
                      <a:pt x="7287" y="17395"/>
                    </a:lnTo>
                    <a:cubicBezTo>
                      <a:pt x="7454" y="17395"/>
                      <a:pt x="7621" y="17372"/>
                      <a:pt x="7787" y="17324"/>
                    </a:cubicBezTo>
                    <a:lnTo>
                      <a:pt x="7847" y="17300"/>
                    </a:lnTo>
                    <a:lnTo>
                      <a:pt x="7859" y="17300"/>
                    </a:lnTo>
                    <a:lnTo>
                      <a:pt x="7930" y="17276"/>
                    </a:lnTo>
                    <a:lnTo>
                      <a:pt x="8002" y="17253"/>
                    </a:lnTo>
                    <a:lnTo>
                      <a:pt x="8073" y="17229"/>
                    </a:lnTo>
                    <a:lnTo>
                      <a:pt x="8133" y="17205"/>
                    </a:lnTo>
                    <a:lnTo>
                      <a:pt x="8192" y="17169"/>
                    </a:lnTo>
                    <a:lnTo>
                      <a:pt x="8204" y="17169"/>
                    </a:lnTo>
                    <a:lnTo>
                      <a:pt x="8252" y="17145"/>
                    </a:lnTo>
                    <a:lnTo>
                      <a:pt x="8311" y="17122"/>
                    </a:lnTo>
                    <a:lnTo>
                      <a:pt x="8395" y="17074"/>
                    </a:lnTo>
                    <a:lnTo>
                      <a:pt x="8454" y="17038"/>
                    </a:lnTo>
                    <a:lnTo>
                      <a:pt x="8502" y="17003"/>
                    </a:lnTo>
                    <a:lnTo>
                      <a:pt x="8538" y="16979"/>
                    </a:lnTo>
                    <a:lnTo>
                      <a:pt x="8549" y="16967"/>
                    </a:lnTo>
                    <a:cubicBezTo>
                      <a:pt x="8561" y="16955"/>
                      <a:pt x="8561" y="16955"/>
                      <a:pt x="8573" y="16943"/>
                    </a:cubicBezTo>
                    <a:cubicBezTo>
                      <a:pt x="8621" y="16907"/>
                      <a:pt x="8669" y="16872"/>
                      <a:pt x="8716" y="16836"/>
                    </a:cubicBezTo>
                    <a:lnTo>
                      <a:pt x="8716" y="16836"/>
                    </a:lnTo>
                    <a:lnTo>
                      <a:pt x="8597" y="16979"/>
                    </a:lnTo>
                    <a:lnTo>
                      <a:pt x="8538" y="17038"/>
                    </a:lnTo>
                    <a:lnTo>
                      <a:pt x="8514" y="17062"/>
                    </a:lnTo>
                    <a:lnTo>
                      <a:pt x="8478" y="17122"/>
                    </a:lnTo>
                    <a:lnTo>
                      <a:pt x="8454" y="17145"/>
                    </a:lnTo>
                    <a:cubicBezTo>
                      <a:pt x="8454" y="17157"/>
                      <a:pt x="8442" y="17157"/>
                      <a:pt x="8442" y="17169"/>
                    </a:cubicBezTo>
                    <a:lnTo>
                      <a:pt x="8407" y="17205"/>
                    </a:lnTo>
                    <a:cubicBezTo>
                      <a:pt x="8359" y="17288"/>
                      <a:pt x="8311" y="17372"/>
                      <a:pt x="8288" y="17467"/>
                    </a:cubicBezTo>
                    <a:lnTo>
                      <a:pt x="8288" y="17491"/>
                    </a:lnTo>
                    <a:cubicBezTo>
                      <a:pt x="8276" y="17503"/>
                      <a:pt x="8276" y="17515"/>
                      <a:pt x="8288" y="17526"/>
                    </a:cubicBezTo>
                    <a:lnTo>
                      <a:pt x="8288" y="17538"/>
                    </a:lnTo>
                    <a:cubicBezTo>
                      <a:pt x="8276" y="17550"/>
                      <a:pt x="8276" y="17562"/>
                      <a:pt x="8288" y="17574"/>
                    </a:cubicBezTo>
                    <a:cubicBezTo>
                      <a:pt x="8288" y="17586"/>
                      <a:pt x="8288" y="17610"/>
                      <a:pt x="8299" y="17622"/>
                    </a:cubicBezTo>
                    <a:lnTo>
                      <a:pt x="8311" y="17634"/>
                    </a:lnTo>
                    <a:lnTo>
                      <a:pt x="8323" y="17645"/>
                    </a:lnTo>
                    <a:cubicBezTo>
                      <a:pt x="8335" y="17657"/>
                      <a:pt x="8347" y="17669"/>
                      <a:pt x="8371" y="17681"/>
                    </a:cubicBezTo>
                    <a:lnTo>
                      <a:pt x="8395" y="17681"/>
                    </a:lnTo>
                    <a:cubicBezTo>
                      <a:pt x="8597" y="17622"/>
                      <a:pt x="9728" y="16574"/>
                      <a:pt x="10323" y="16383"/>
                    </a:cubicBezTo>
                    <a:cubicBezTo>
                      <a:pt x="10347" y="16383"/>
                      <a:pt x="10383" y="16372"/>
                      <a:pt x="10407" y="16372"/>
                    </a:cubicBezTo>
                    <a:lnTo>
                      <a:pt x="10454" y="16360"/>
                    </a:lnTo>
                    <a:cubicBezTo>
                      <a:pt x="10478" y="16348"/>
                      <a:pt x="10490" y="16348"/>
                      <a:pt x="10514" y="16348"/>
                    </a:cubicBezTo>
                    <a:lnTo>
                      <a:pt x="10800" y="16348"/>
                    </a:lnTo>
                    <a:cubicBezTo>
                      <a:pt x="10824" y="16336"/>
                      <a:pt x="10847" y="16336"/>
                      <a:pt x="10883" y="16324"/>
                    </a:cubicBezTo>
                    <a:cubicBezTo>
                      <a:pt x="10907" y="16312"/>
                      <a:pt x="10931" y="16300"/>
                      <a:pt x="10955" y="16276"/>
                    </a:cubicBezTo>
                    <a:lnTo>
                      <a:pt x="11002" y="16264"/>
                    </a:lnTo>
                    <a:cubicBezTo>
                      <a:pt x="11383" y="15991"/>
                      <a:pt x="11740" y="15693"/>
                      <a:pt x="12074" y="15371"/>
                    </a:cubicBezTo>
                    <a:cubicBezTo>
                      <a:pt x="13622" y="13978"/>
                      <a:pt x="12574" y="13490"/>
                      <a:pt x="13336" y="12395"/>
                    </a:cubicBezTo>
                    <a:cubicBezTo>
                      <a:pt x="14098" y="11311"/>
                      <a:pt x="13181" y="11811"/>
                      <a:pt x="13264" y="10216"/>
                    </a:cubicBezTo>
                    <a:cubicBezTo>
                      <a:pt x="13336" y="8632"/>
                      <a:pt x="12990" y="9240"/>
                      <a:pt x="12288" y="7930"/>
                    </a:cubicBezTo>
                    <a:cubicBezTo>
                      <a:pt x="11586" y="6620"/>
                      <a:pt x="10978" y="7180"/>
                      <a:pt x="10121" y="6120"/>
                    </a:cubicBezTo>
                    <a:cubicBezTo>
                      <a:pt x="9683" y="5564"/>
                      <a:pt x="9023" y="5238"/>
                      <a:pt x="8324" y="5238"/>
                    </a:cubicBezTo>
                    <a:cubicBezTo>
                      <a:pt x="8245" y="5238"/>
                      <a:pt x="8165" y="5243"/>
                      <a:pt x="8085" y="5251"/>
                    </a:cubicBezTo>
                    <a:cubicBezTo>
                      <a:pt x="7156" y="4013"/>
                      <a:pt x="5847" y="3048"/>
                      <a:pt x="4561" y="2203"/>
                    </a:cubicBezTo>
                    <a:cubicBezTo>
                      <a:pt x="3370" y="1417"/>
                      <a:pt x="2061" y="834"/>
                      <a:pt x="870" y="60"/>
                    </a:cubicBezTo>
                    <a:cubicBezTo>
                      <a:pt x="834" y="36"/>
                      <a:pt x="798" y="12"/>
                      <a:pt x="751" y="0"/>
                    </a:cubicBezTo>
                    <a:close/>
                  </a:path>
                </a:pathLst>
              </a:custGeom>
              <a:solidFill>
                <a:srgbClr val="FF9900">
                  <a:alpha val="5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9" name="Google Shape;1039;p40"/>
              <p:cNvSpPr/>
              <p:nvPr/>
            </p:nvSpPr>
            <p:spPr>
              <a:xfrm rot="-1335172">
                <a:off x="7579728" y="607289"/>
                <a:ext cx="436580" cy="281380"/>
              </a:xfrm>
              <a:custGeom>
                <a:avLst/>
                <a:gdLst/>
                <a:ahLst/>
                <a:cxnLst/>
                <a:rect l="l" t="t" r="r" b="b"/>
                <a:pathLst>
                  <a:path w="6180" h="3983" extrusionOk="0">
                    <a:moveTo>
                      <a:pt x="420" y="1"/>
                    </a:moveTo>
                    <a:cubicBezTo>
                      <a:pt x="387" y="1"/>
                      <a:pt x="354" y="2"/>
                      <a:pt x="322" y="5"/>
                    </a:cubicBezTo>
                    <a:cubicBezTo>
                      <a:pt x="263" y="5"/>
                      <a:pt x="215" y="17"/>
                      <a:pt x="179" y="17"/>
                    </a:cubicBezTo>
                    <a:cubicBezTo>
                      <a:pt x="144" y="17"/>
                      <a:pt x="108" y="29"/>
                      <a:pt x="84" y="41"/>
                    </a:cubicBezTo>
                    <a:lnTo>
                      <a:pt x="1" y="53"/>
                    </a:lnTo>
                    <a:lnTo>
                      <a:pt x="84" y="53"/>
                    </a:lnTo>
                    <a:cubicBezTo>
                      <a:pt x="155" y="53"/>
                      <a:pt x="239" y="65"/>
                      <a:pt x="322" y="77"/>
                    </a:cubicBezTo>
                    <a:cubicBezTo>
                      <a:pt x="429" y="89"/>
                      <a:pt x="548" y="124"/>
                      <a:pt x="667" y="160"/>
                    </a:cubicBezTo>
                    <a:cubicBezTo>
                      <a:pt x="810" y="208"/>
                      <a:pt x="953" y="279"/>
                      <a:pt x="1084" y="351"/>
                    </a:cubicBezTo>
                    <a:cubicBezTo>
                      <a:pt x="1239" y="446"/>
                      <a:pt x="1394" y="541"/>
                      <a:pt x="1537" y="648"/>
                    </a:cubicBezTo>
                    <a:lnTo>
                      <a:pt x="1656" y="744"/>
                    </a:lnTo>
                    <a:lnTo>
                      <a:pt x="1775" y="839"/>
                    </a:lnTo>
                    <a:cubicBezTo>
                      <a:pt x="1858" y="910"/>
                      <a:pt x="1941" y="970"/>
                      <a:pt x="2025" y="1041"/>
                    </a:cubicBezTo>
                    <a:cubicBezTo>
                      <a:pt x="2191" y="1184"/>
                      <a:pt x="2358" y="1327"/>
                      <a:pt x="2525" y="1482"/>
                    </a:cubicBezTo>
                    <a:cubicBezTo>
                      <a:pt x="2703" y="1625"/>
                      <a:pt x="2870" y="1779"/>
                      <a:pt x="3049" y="1946"/>
                    </a:cubicBezTo>
                    <a:lnTo>
                      <a:pt x="3573" y="2399"/>
                    </a:lnTo>
                    <a:cubicBezTo>
                      <a:pt x="3751" y="2553"/>
                      <a:pt x="3930" y="2696"/>
                      <a:pt x="4096" y="2827"/>
                    </a:cubicBezTo>
                    <a:cubicBezTo>
                      <a:pt x="4180" y="2899"/>
                      <a:pt x="4275" y="2970"/>
                      <a:pt x="4358" y="3030"/>
                    </a:cubicBezTo>
                    <a:lnTo>
                      <a:pt x="4608" y="3208"/>
                    </a:lnTo>
                    <a:lnTo>
                      <a:pt x="4858" y="3375"/>
                    </a:lnTo>
                    <a:cubicBezTo>
                      <a:pt x="4942" y="3422"/>
                      <a:pt x="5025" y="3470"/>
                      <a:pt x="5097" y="3518"/>
                    </a:cubicBezTo>
                    <a:cubicBezTo>
                      <a:pt x="5251" y="3601"/>
                      <a:pt x="5394" y="3672"/>
                      <a:pt x="5525" y="3732"/>
                    </a:cubicBezTo>
                    <a:cubicBezTo>
                      <a:pt x="5656" y="3803"/>
                      <a:pt x="5775" y="3851"/>
                      <a:pt x="5870" y="3887"/>
                    </a:cubicBezTo>
                    <a:cubicBezTo>
                      <a:pt x="6061" y="3958"/>
                      <a:pt x="6180" y="3982"/>
                      <a:pt x="6180" y="3982"/>
                    </a:cubicBezTo>
                    <a:cubicBezTo>
                      <a:pt x="6180" y="3982"/>
                      <a:pt x="6073" y="3923"/>
                      <a:pt x="5906" y="3827"/>
                    </a:cubicBezTo>
                    <a:cubicBezTo>
                      <a:pt x="5823" y="3780"/>
                      <a:pt x="5716" y="3696"/>
                      <a:pt x="5597" y="3625"/>
                    </a:cubicBezTo>
                    <a:lnTo>
                      <a:pt x="5418" y="3494"/>
                    </a:lnTo>
                    <a:lnTo>
                      <a:pt x="5311" y="3434"/>
                    </a:lnTo>
                    <a:lnTo>
                      <a:pt x="5216" y="3351"/>
                    </a:lnTo>
                    <a:cubicBezTo>
                      <a:pt x="5061" y="3256"/>
                      <a:pt x="4918" y="3137"/>
                      <a:pt x="4763" y="3006"/>
                    </a:cubicBezTo>
                    <a:cubicBezTo>
                      <a:pt x="4620" y="2887"/>
                      <a:pt x="4454" y="2744"/>
                      <a:pt x="4287" y="2601"/>
                    </a:cubicBezTo>
                    <a:cubicBezTo>
                      <a:pt x="4132" y="2458"/>
                      <a:pt x="3965" y="2303"/>
                      <a:pt x="3799" y="2160"/>
                    </a:cubicBezTo>
                    <a:lnTo>
                      <a:pt x="3275" y="1696"/>
                    </a:lnTo>
                    <a:cubicBezTo>
                      <a:pt x="3096" y="1529"/>
                      <a:pt x="2918" y="1386"/>
                      <a:pt x="2751" y="1232"/>
                    </a:cubicBezTo>
                    <a:cubicBezTo>
                      <a:pt x="2572" y="1089"/>
                      <a:pt x="2394" y="946"/>
                      <a:pt x="2215" y="815"/>
                    </a:cubicBezTo>
                    <a:cubicBezTo>
                      <a:pt x="2120" y="744"/>
                      <a:pt x="2037" y="684"/>
                      <a:pt x="1941" y="624"/>
                    </a:cubicBezTo>
                    <a:lnTo>
                      <a:pt x="1810" y="529"/>
                    </a:lnTo>
                    <a:lnTo>
                      <a:pt x="1691" y="446"/>
                    </a:lnTo>
                    <a:cubicBezTo>
                      <a:pt x="1525" y="339"/>
                      <a:pt x="1346" y="255"/>
                      <a:pt x="1167" y="172"/>
                    </a:cubicBezTo>
                    <a:cubicBezTo>
                      <a:pt x="1013" y="113"/>
                      <a:pt x="858" y="65"/>
                      <a:pt x="703" y="29"/>
                    </a:cubicBezTo>
                    <a:cubicBezTo>
                      <a:pt x="607" y="12"/>
                      <a:pt x="511" y="1"/>
                      <a:pt x="4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0" name="Google Shape;1040;p40"/>
              <p:cNvSpPr/>
              <p:nvPr/>
            </p:nvSpPr>
            <p:spPr>
              <a:xfrm rot="-1335172">
                <a:off x="7572446" y="677659"/>
                <a:ext cx="487938" cy="183748"/>
              </a:xfrm>
              <a:custGeom>
                <a:avLst/>
                <a:gdLst/>
                <a:ahLst/>
                <a:cxnLst/>
                <a:rect l="l" t="t" r="r" b="b"/>
                <a:pathLst>
                  <a:path w="6907" h="2601" extrusionOk="0">
                    <a:moveTo>
                      <a:pt x="806" y="0"/>
                    </a:moveTo>
                    <a:cubicBezTo>
                      <a:pt x="763" y="0"/>
                      <a:pt x="721" y="2"/>
                      <a:pt x="679" y="5"/>
                    </a:cubicBezTo>
                    <a:cubicBezTo>
                      <a:pt x="548" y="5"/>
                      <a:pt x="417" y="29"/>
                      <a:pt x="298" y="64"/>
                    </a:cubicBezTo>
                    <a:cubicBezTo>
                      <a:pt x="251" y="76"/>
                      <a:pt x="203" y="88"/>
                      <a:pt x="167" y="100"/>
                    </a:cubicBezTo>
                    <a:cubicBezTo>
                      <a:pt x="131" y="124"/>
                      <a:pt x="96" y="136"/>
                      <a:pt x="72" y="148"/>
                    </a:cubicBezTo>
                    <a:lnTo>
                      <a:pt x="1" y="184"/>
                    </a:lnTo>
                    <a:lnTo>
                      <a:pt x="1" y="184"/>
                    </a:lnTo>
                    <a:lnTo>
                      <a:pt x="84" y="172"/>
                    </a:lnTo>
                    <a:cubicBezTo>
                      <a:pt x="155" y="148"/>
                      <a:pt x="227" y="136"/>
                      <a:pt x="310" y="124"/>
                    </a:cubicBezTo>
                    <a:cubicBezTo>
                      <a:pt x="370" y="118"/>
                      <a:pt x="429" y="115"/>
                      <a:pt x="489" y="115"/>
                    </a:cubicBezTo>
                    <a:cubicBezTo>
                      <a:pt x="548" y="115"/>
                      <a:pt x="608" y="118"/>
                      <a:pt x="667" y="124"/>
                    </a:cubicBezTo>
                    <a:cubicBezTo>
                      <a:pt x="822" y="148"/>
                      <a:pt x="965" y="184"/>
                      <a:pt x="1120" y="219"/>
                    </a:cubicBezTo>
                    <a:cubicBezTo>
                      <a:pt x="1286" y="279"/>
                      <a:pt x="1465" y="338"/>
                      <a:pt x="1632" y="410"/>
                    </a:cubicBezTo>
                    <a:lnTo>
                      <a:pt x="1763" y="481"/>
                    </a:lnTo>
                    <a:lnTo>
                      <a:pt x="1906" y="541"/>
                    </a:lnTo>
                    <a:cubicBezTo>
                      <a:pt x="2001" y="588"/>
                      <a:pt x="2096" y="636"/>
                      <a:pt x="2191" y="684"/>
                    </a:cubicBezTo>
                    <a:cubicBezTo>
                      <a:pt x="2394" y="779"/>
                      <a:pt x="2584" y="886"/>
                      <a:pt x="2787" y="993"/>
                    </a:cubicBezTo>
                    <a:cubicBezTo>
                      <a:pt x="2989" y="1100"/>
                      <a:pt x="3191" y="1219"/>
                      <a:pt x="3394" y="1327"/>
                    </a:cubicBezTo>
                    <a:lnTo>
                      <a:pt x="4013" y="1660"/>
                    </a:lnTo>
                    <a:cubicBezTo>
                      <a:pt x="4215" y="1755"/>
                      <a:pt x="4418" y="1862"/>
                      <a:pt x="4620" y="1958"/>
                    </a:cubicBezTo>
                    <a:cubicBezTo>
                      <a:pt x="4727" y="1993"/>
                      <a:pt x="4823" y="2041"/>
                      <a:pt x="4918" y="2089"/>
                    </a:cubicBezTo>
                    <a:lnTo>
                      <a:pt x="5204" y="2208"/>
                    </a:lnTo>
                    <a:lnTo>
                      <a:pt x="5489" y="2303"/>
                    </a:lnTo>
                    <a:cubicBezTo>
                      <a:pt x="5573" y="2339"/>
                      <a:pt x="5668" y="2362"/>
                      <a:pt x="5751" y="2386"/>
                    </a:cubicBezTo>
                    <a:cubicBezTo>
                      <a:pt x="5918" y="2446"/>
                      <a:pt x="6073" y="2481"/>
                      <a:pt x="6216" y="2505"/>
                    </a:cubicBezTo>
                    <a:cubicBezTo>
                      <a:pt x="6358" y="2541"/>
                      <a:pt x="6489" y="2553"/>
                      <a:pt x="6585" y="2577"/>
                    </a:cubicBezTo>
                    <a:cubicBezTo>
                      <a:pt x="6787" y="2589"/>
                      <a:pt x="6906" y="2600"/>
                      <a:pt x="6906" y="2600"/>
                    </a:cubicBezTo>
                    <a:cubicBezTo>
                      <a:pt x="6906" y="2600"/>
                      <a:pt x="6799" y="2565"/>
                      <a:pt x="6608" y="2517"/>
                    </a:cubicBezTo>
                    <a:cubicBezTo>
                      <a:pt x="6513" y="2481"/>
                      <a:pt x="6394" y="2434"/>
                      <a:pt x="6263" y="2386"/>
                    </a:cubicBezTo>
                    <a:lnTo>
                      <a:pt x="6061" y="2303"/>
                    </a:lnTo>
                    <a:lnTo>
                      <a:pt x="5942" y="2267"/>
                    </a:lnTo>
                    <a:lnTo>
                      <a:pt x="5823" y="2208"/>
                    </a:lnTo>
                    <a:cubicBezTo>
                      <a:pt x="5668" y="2148"/>
                      <a:pt x="5501" y="2065"/>
                      <a:pt x="5323" y="1981"/>
                    </a:cubicBezTo>
                    <a:cubicBezTo>
                      <a:pt x="5144" y="1886"/>
                      <a:pt x="4965" y="1791"/>
                      <a:pt x="4763" y="1684"/>
                    </a:cubicBezTo>
                    <a:cubicBezTo>
                      <a:pt x="4561" y="1588"/>
                      <a:pt x="4370" y="1481"/>
                      <a:pt x="4168" y="1362"/>
                    </a:cubicBezTo>
                    <a:lnTo>
                      <a:pt x="3560" y="1029"/>
                    </a:lnTo>
                    <a:cubicBezTo>
                      <a:pt x="3358" y="922"/>
                      <a:pt x="3144" y="815"/>
                      <a:pt x="2941" y="707"/>
                    </a:cubicBezTo>
                    <a:cubicBezTo>
                      <a:pt x="2739" y="600"/>
                      <a:pt x="2525" y="505"/>
                      <a:pt x="2322" y="422"/>
                    </a:cubicBezTo>
                    <a:cubicBezTo>
                      <a:pt x="2227" y="374"/>
                      <a:pt x="2132" y="326"/>
                      <a:pt x="2025" y="291"/>
                    </a:cubicBezTo>
                    <a:cubicBezTo>
                      <a:pt x="1977" y="267"/>
                      <a:pt x="1929" y="255"/>
                      <a:pt x="1882" y="231"/>
                    </a:cubicBezTo>
                    <a:cubicBezTo>
                      <a:pt x="1822" y="219"/>
                      <a:pt x="1775" y="195"/>
                      <a:pt x="1727" y="184"/>
                    </a:cubicBezTo>
                    <a:cubicBezTo>
                      <a:pt x="1548" y="112"/>
                      <a:pt x="1358" y="64"/>
                      <a:pt x="1167" y="29"/>
                    </a:cubicBezTo>
                    <a:cubicBezTo>
                      <a:pt x="1045" y="11"/>
                      <a:pt x="923" y="0"/>
                      <a:pt x="8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1" name="Google Shape;1041;p40"/>
              <p:cNvSpPr/>
              <p:nvPr/>
            </p:nvSpPr>
            <p:spPr>
              <a:xfrm rot="-1335172">
                <a:off x="7650928" y="720287"/>
                <a:ext cx="488715" cy="184243"/>
              </a:xfrm>
              <a:custGeom>
                <a:avLst/>
                <a:gdLst/>
                <a:ahLst/>
                <a:cxnLst/>
                <a:rect l="l" t="t" r="r" b="b"/>
                <a:pathLst>
                  <a:path w="6918" h="2608" extrusionOk="0">
                    <a:moveTo>
                      <a:pt x="679" y="0"/>
                    </a:moveTo>
                    <a:cubicBezTo>
                      <a:pt x="548" y="12"/>
                      <a:pt x="429" y="24"/>
                      <a:pt x="298" y="60"/>
                    </a:cubicBezTo>
                    <a:cubicBezTo>
                      <a:pt x="250" y="72"/>
                      <a:pt x="215" y="84"/>
                      <a:pt x="167" y="107"/>
                    </a:cubicBezTo>
                    <a:cubicBezTo>
                      <a:pt x="143" y="119"/>
                      <a:pt x="107" y="131"/>
                      <a:pt x="72" y="155"/>
                    </a:cubicBezTo>
                    <a:lnTo>
                      <a:pt x="0" y="191"/>
                    </a:lnTo>
                    <a:lnTo>
                      <a:pt x="0" y="191"/>
                    </a:lnTo>
                    <a:lnTo>
                      <a:pt x="84" y="167"/>
                    </a:lnTo>
                    <a:cubicBezTo>
                      <a:pt x="155" y="155"/>
                      <a:pt x="238" y="131"/>
                      <a:pt x="310" y="131"/>
                    </a:cubicBezTo>
                    <a:cubicBezTo>
                      <a:pt x="369" y="125"/>
                      <a:pt x="429" y="122"/>
                      <a:pt x="488" y="122"/>
                    </a:cubicBezTo>
                    <a:cubicBezTo>
                      <a:pt x="548" y="122"/>
                      <a:pt x="607" y="125"/>
                      <a:pt x="667" y="131"/>
                    </a:cubicBezTo>
                    <a:cubicBezTo>
                      <a:pt x="822" y="143"/>
                      <a:pt x="977" y="179"/>
                      <a:pt x="1119" y="226"/>
                    </a:cubicBezTo>
                    <a:cubicBezTo>
                      <a:pt x="1298" y="274"/>
                      <a:pt x="1465" y="346"/>
                      <a:pt x="1631" y="417"/>
                    </a:cubicBezTo>
                    <a:cubicBezTo>
                      <a:pt x="1679" y="441"/>
                      <a:pt x="1727" y="465"/>
                      <a:pt x="1774" y="476"/>
                    </a:cubicBezTo>
                    <a:lnTo>
                      <a:pt x="1905" y="548"/>
                    </a:lnTo>
                    <a:cubicBezTo>
                      <a:pt x="2000" y="596"/>
                      <a:pt x="2096" y="631"/>
                      <a:pt x="2191" y="691"/>
                    </a:cubicBezTo>
                    <a:cubicBezTo>
                      <a:pt x="2393" y="786"/>
                      <a:pt x="2584" y="893"/>
                      <a:pt x="2786" y="1000"/>
                    </a:cubicBezTo>
                    <a:cubicBezTo>
                      <a:pt x="2989" y="1108"/>
                      <a:pt x="3191" y="1215"/>
                      <a:pt x="3394" y="1334"/>
                    </a:cubicBezTo>
                    <a:lnTo>
                      <a:pt x="4013" y="1655"/>
                    </a:lnTo>
                    <a:cubicBezTo>
                      <a:pt x="4215" y="1762"/>
                      <a:pt x="4417" y="1858"/>
                      <a:pt x="4620" y="1953"/>
                    </a:cubicBezTo>
                    <a:cubicBezTo>
                      <a:pt x="4727" y="2000"/>
                      <a:pt x="4822" y="2048"/>
                      <a:pt x="4918" y="2084"/>
                    </a:cubicBezTo>
                    <a:lnTo>
                      <a:pt x="5215" y="2203"/>
                    </a:lnTo>
                    <a:lnTo>
                      <a:pt x="5489" y="2310"/>
                    </a:lnTo>
                    <a:cubicBezTo>
                      <a:pt x="5584" y="2334"/>
                      <a:pt x="5680" y="2370"/>
                      <a:pt x="5763" y="2393"/>
                    </a:cubicBezTo>
                    <a:cubicBezTo>
                      <a:pt x="5930" y="2441"/>
                      <a:pt x="6084" y="2489"/>
                      <a:pt x="6227" y="2512"/>
                    </a:cubicBezTo>
                    <a:cubicBezTo>
                      <a:pt x="6370" y="2536"/>
                      <a:pt x="6489" y="2560"/>
                      <a:pt x="6596" y="2572"/>
                    </a:cubicBezTo>
                    <a:cubicBezTo>
                      <a:pt x="6799" y="2608"/>
                      <a:pt x="6918" y="2608"/>
                      <a:pt x="6918" y="2608"/>
                    </a:cubicBezTo>
                    <a:cubicBezTo>
                      <a:pt x="6918" y="2608"/>
                      <a:pt x="6811" y="2572"/>
                      <a:pt x="6620" y="2512"/>
                    </a:cubicBezTo>
                    <a:cubicBezTo>
                      <a:pt x="6513" y="2489"/>
                      <a:pt x="6406" y="2441"/>
                      <a:pt x="6263" y="2393"/>
                    </a:cubicBezTo>
                    <a:cubicBezTo>
                      <a:pt x="6203" y="2370"/>
                      <a:pt x="6132" y="2334"/>
                      <a:pt x="6061" y="2310"/>
                    </a:cubicBezTo>
                    <a:lnTo>
                      <a:pt x="5953" y="2262"/>
                    </a:lnTo>
                    <a:lnTo>
                      <a:pt x="5834" y="2215"/>
                    </a:lnTo>
                    <a:cubicBezTo>
                      <a:pt x="5668" y="2143"/>
                      <a:pt x="5501" y="2072"/>
                      <a:pt x="5322" y="1977"/>
                    </a:cubicBezTo>
                    <a:cubicBezTo>
                      <a:pt x="5144" y="1893"/>
                      <a:pt x="4965" y="1798"/>
                      <a:pt x="4763" y="1691"/>
                    </a:cubicBezTo>
                    <a:cubicBezTo>
                      <a:pt x="4572" y="1596"/>
                      <a:pt x="4370" y="1477"/>
                      <a:pt x="4167" y="1369"/>
                    </a:cubicBezTo>
                    <a:lnTo>
                      <a:pt x="3560" y="1036"/>
                    </a:lnTo>
                    <a:cubicBezTo>
                      <a:pt x="3358" y="917"/>
                      <a:pt x="3155" y="810"/>
                      <a:pt x="2941" y="703"/>
                    </a:cubicBezTo>
                    <a:cubicBezTo>
                      <a:pt x="2739" y="607"/>
                      <a:pt x="2524" y="512"/>
                      <a:pt x="2322" y="417"/>
                    </a:cubicBezTo>
                    <a:cubicBezTo>
                      <a:pt x="2227" y="369"/>
                      <a:pt x="2131" y="334"/>
                      <a:pt x="2024" y="298"/>
                    </a:cubicBezTo>
                    <a:lnTo>
                      <a:pt x="1881" y="238"/>
                    </a:lnTo>
                    <a:lnTo>
                      <a:pt x="1727" y="191"/>
                    </a:lnTo>
                    <a:cubicBezTo>
                      <a:pt x="1548" y="119"/>
                      <a:pt x="1358" y="72"/>
                      <a:pt x="1167" y="36"/>
                    </a:cubicBezTo>
                    <a:cubicBezTo>
                      <a:pt x="1000" y="12"/>
                      <a:pt x="846" y="0"/>
                      <a:pt x="6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2" name="Google Shape;1042;p40"/>
              <p:cNvSpPr/>
              <p:nvPr/>
            </p:nvSpPr>
            <p:spPr>
              <a:xfrm rot="-1335172">
                <a:off x="7554999" y="360300"/>
                <a:ext cx="461799" cy="289434"/>
              </a:xfrm>
              <a:custGeom>
                <a:avLst/>
                <a:gdLst/>
                <a:ahLst/>
                <a:cxnLst/>
                <a:rect l="l" t="t" r="r" b="b"/>
                <a:pathLst>
                  <a:path w="6537" h="4097" extrusionOk="0">
                    <a:moveTo>
                      <a:pt x="0" y="0"/>
                    </a:moveTo>
                    <a:lnTo>
                      <a:pt x="0" y="0"/>
                    </a:lnTo>
                    <a:cubicBezTo>
                      <a:pt x="0" y="0"/>
                      <a:pt x="95" y="72"/>
                      <a:pt x="274" y="191"/>
                    </a:cubicBezTo>
                    <a:cubicBezTo>
                      <a:pt x="441" y="310"/>
                      <a:pt x="691" y="477"/>
                      <a:pt x="988" y="679"/>
                    </a:cubicBezTo>
                    <a:cubicBezTo>
                      <a:pt x="1143" y="774"/>
                      <a:pt x="1310" y="893"/>
                      <a:pt x="1488" y="1001"/>
                    </a:cubicBezTo>
                    <a:cubicBezTo>
                      <a:pt x="1655" y="1108"/>
                      <a:pt x="1834" y="1227"/>
                      <a:pt x="2024" y="1346"/>
                    </a:cubicBezTo>
                    <a:cubicBezTo>
                      <a:pt x="2215" y="1477"/>
                      <a:pt x="2417" y="1596"/>
                      <a:pt x="2619" y="1727"/>
                    </a:cubicBezTo>
                    <a:lnTo>
                      <a:pt x="3227" y="2108"/>
                    </a:lnTo>
                    <a:lnTo>
                      <a:pt x="3834" y="2489"/>
                    </a:lnTo>
                    <a:cubicBezTo>
                      <a:pt x="4036" y="2620"/>
                      <a:pt x="4239" y="2727"/>
                      <a:pt x="4429" y="2858"/>
                    </a:cubicBezTo>
                    <a:cubicBezTo>
                      <a:pt x="4620" y="2977"/>
                      <a:pt x="4810" y="3084"/>
                      <a:pt x="4977" y="3191"/>
                    </a:cubicBezTo>
                    <a:cubicBezTo>
                      <a:pt x="5155" y="3298"/>
                      <a:pt x="5334" y="3394"/>
                      <a:pt x="5477" y="3489"/>
                    </a:cubicBezTo>
                    <a:cubicBezTo>
                      <a:pt x="5798" y="3679"/>
                      <a:pt x="6048" y="3834"/>
                      <a:pt x="6239" y="3941"/>
                    </a:cubicBezTo>
                    <a:cubicBezTo>
                      <a:pt x="6429" y="4037"/>
                      <a:pt x="6537" y="4096"/>
                      <a:pt x="6537" y="4096"/>
                    </a:cubicBezTo>
                    <a:cubicBezTo>
                      <a:pt x="6537" y="4096"/>
                      <a:pt x="6441" y="4013"/>
                      <a:pt x="6275" y="3882"/>
                    </a:cubicBezTo>
                    <a:cubicBezTo>
                      <a:pt x="6191" y="3810"/>
                      <a:pt x="6096" y="3727"/>
                      <a:pt x="5977" y="3632"/>
                    </a:cubicBezTo>
                    <a:cubicBezTo>
                      <a:pt x="5870" y="3548"/>
                      <a:pt x="5739" y="3441"/>
                      <a:pt x="5596" y="3334"/>
                    </a:cubicBezTo>
                    <a:cubicBezTo>
                      <a:pt x="5453" y="3215"/>
                      <a:pt x="5286" y="3108"/>
                      <a:pt x="5120" y="2977"/>
                    </a:cubicBezTo>
                    <a:cubicBezTo>
                      <a:pt x="4953" y="2858"/>
                      <a:pt x="4774" y="2727"/>
                      <a:pt x="4596" y="2596"/>
                    </a:cubicBezTo>
                    <a:cubicBezTo>
                      <a:pt x="4405" y="2477"/>
                      <a:pt x="4215" y="2334"/>
                      <a:pt x="4012" y="2203"/>
                    </a:cubicBezTo>
                    <a:lnTo>
                      <a:pt x="3405" y="1822"/>
                    </a:lnTo>
                    <a:lnTo>
                      <a:pt x="2786" y="1441"/>
                    </a:lnTo>
                    <a:cubicBezTo>
                      <a:pt x="2584" y="1322"/>
                      <a:pt x="2381" y="1203"/>
                      <a:pt x="2191" y="1096"/>
                    </a:cubicBezTo>
                    <a:cubicBezTo>
                      <a:pt x="1988" y="977"/>
                      <a:pt x="1798" y="881"/>
                      <a:pt x="1619" y="774"/>
                    </a:cubicBezTo>
                    <a:cubicBezTo>
                      <a:pt x="1429" y="679"/>
                      <a:pt x="1262" y="596"/>
                      <a:pt x="1095" y="512"/>
                    </a:cubicBezTo>
                    <a:cubicBezTo>
                      <a:pt x="929" y="429"/>
                      <a:pt x="786" y="358"/>
                      <a:pt x="643" y="286"/>
                    </a:cubicBezTo>
                    <a:cubicBezTo>
                      <a:pt x="512" y="227"/>
                      <a:pt x="405" y="179"/>
                      <a:pt x="298" y="131"/>
                    </a:cubicBezTo>
                    <a:cubicBezTo>
                      <a:pt x="107" y="48"/>
                      <a:pt x="0"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3" name="Google Shape;1043;p40"/>
              <p:cNvSpPr/>
              <p:nvPr/>
            </p:nvSpPr>
            <p:spPr>
              <a:xfrm rot="-1335172">
                <a:off x="8376344" y="1243902"/>
                <a:ext cx="308926" cy="191025"/>
              </a:xfrm>
              <a:custGeom>
                <a:avLst/>
                <a:gdLst/>
                <a:ahLst/>
                <a:cxnLst/>
                <a:rect l="l" t="t" r="r" b="b"/>
                <a:pathLst>
                  <a:path w="4373" h="2704" extrusionOk="0">
                    <a:moveTo>
                      <a:pt x="3311" y="0"/>
                    </a:moveTo>
                    <a:cubicBezTo>
                      <a:pt x="3306" y="2"/>
                      <a:pt x="3302" y="4"/>
                      <a:pt x="3297" y="6"/>
                    </a:cubicBezTo>
                    <a:lnTo>
                      <a:pt x="3297" y="6"/>
                    </a:lnTo>
                    <a:cubicBezTo>
                      <a:pt x="3301" y="5"/>
                      <a:pt x="3306" y="3"/>
                      <a:pt x="3311" y="0"/>
                    </a:cubicBezTo>
                    <a:close/>
                    <a:moveTo>
                      <a:pt x="3297" y="6"/>
                    </a:moveTo>
                    <a:cubicBezTo>
                      <a:pt x="3278" y="12"/>
                      <a:pt x="3258" y="12"/>
                      <a:pt x="3239" y="12"/>
                    </a:cubicBezTo>
                    <a:cubicBezTo>
                      <a:pt x="1930" y="143"/>
                      <a:pt x="870" y="965"/>
                      <a:pt x="322" y="1477"/>
                    </a:cubicBezTo>
                    <a:lnTo>
                      <a:pt x="263" y="1536"/>
                    </a:lnTo>
                    <a:cubicBezTo>
                      <a:pt x="227" y="1572"/>
                      <a:pt x="179" y="1620"/>
                      <a:pt x="156" y="1632"/>
                    </a:cubicBezTo>
                    <a:cubicBezTo>
                      <a:pt x="144" y="1643"/>
                      <a:pt x="132" y="1667"/>
                      <a:pt x="120" y="1679"/>
                    </a:cubicBezTo>
                    <a:cubicBezTo>
                      <a:pt x="1" y="1798"/>
                      <a:pt x="13" y="1989"/>
                      <a:pt x="156" y="2084"/>
                    </a:cubicBezTo>
                    <a:lnTo>
                      <a:pt x="263" y="2144"/>
                    </a:lnTo>
                    <a:cubicBezTo>
                      <a:pt x="287" y="2167"/>
                      <a:pt x="322" y="2179"/>
                      <a:pt x="358" y="2203"/>
                    </a:cubicBezTo>
                    <a:lnTo>
                      <a:pt x="394" y="2227"/>
                    </a:lnTo>
                    <a:lnTo>
                      <a:pt x="465" y="2251"/>
                    </a:lnTo>
                    <a:lnTo>
                      <a:pt x="549" y="2298"/>
                    </a:lnTo>
                    <a:lnTo>
                      <a:pt x="608" y="2322"/>
                    </a:lnTo>
                    <a:cubicBezTo>
                      <a:pt x="680" y="2346"/>
                      <a:pt x="739" y="2358"/>
                      <a:pt x="799" y="2382"/>
                    </a:cubicBezTo>
                    <a:lnTo>
                      <a:pt x="870" y="2394"/>
                    </a:lnTo>
                    <a:lnTo>
                      <a:pt x="941" y="2405"/>
                    </a:lnTo>
                    <a:cubicBezTo>
                      <a:pt x="947" y="2411"/>
                      <a:pt x="956" y="2414"/>
                      <a:pt x="965" y="2414"/>
                    </a:cubicBezTo>
                    <a:cubicBezTo>
                      <a:pt x="974" y="2414"/>
                      <a:pt x="983" y="2411"/>
                      <a:pt x="989" y="2405"/>
                    </a:cubicBezTo>
                    <a:cubicBezTo>
                      <a:pt x="1013" y="2417"/>
                      <a:pt x="1037" y="2417"/>
                      <a:pt x="1061" y="2417"/>
                    </a:cubicBezTo>
                    <a:lnTo>
                      <a:pt x="1334" y="2417"/>
                    </a:lnTo>
                    <a:cubicBezTo>
                      <a:pt x="1501" y="2417"/>
                      <a:pt x="1668" y="2394"/>
                      <a:pt x="1834" y="2346"/>
                    </a:cubicBezTo>
                    <a:lnTo>
                      <a:pt x="1894" y="2322"/>
                    </a:lnTo>
                    <a:lnTo>
                      <a:pt x="1906" y="2322"/>
                    </a:lnTo>
                    <a:lnTo>
                      <a:pt x="1977" y="2298"/>
                    </a:lnTo>
                    <a:lnTo>
                      <a:pt x="2049" y="2274"/>
                    </a:lnTo>
                    <a:lnTo>
                      <a:pt x="2120" y="2251"/>
                    </a:lnTo>
                    <a:lnTo>
                      <a:pt x="2180" y="2227"/>
                    </a:lnTo>
                    <a:lnTo>
                      <a:pt x="2239" y="2203"/>
                    </a:lnTo>
                    <a:lnTo>
                      <a:pt x="2251" y="2203"/>
                    </a:lnTo>
                    <a:lnTo>
                      <a:pt x="2299" y="2167"/>
                    </a:lnTo>
                    <a:lnTo>
                      <a:pt x="2358" y="2144"/>
                    </a:lnTo>
                    <a:lnTo>
                      <a:pt x="2442" y="2096"/>
                    </a:lnTo>
                    <a:lnTo>
                      <a:pt x="2501" y="2060"/>
                    </a:lnTo>
                    <a:lnTo>
                      <a:pt x="2549" y="2024"/>
                    </a:lnTo>
                    <a:lnTo>
                      <a:pt x="2585" y="2001"/>
                    </a:lnTo>
                    <a:lnTo>
                      <a:pt x="2596" y="1989"/>
                    </a:lnTo>
                    <a:lnTo>
                      <a:pt x="2620" y="1977"/>
                    </a:lnTo>
                    <a:cubicBezTo>
                      <a:pt x="2623" y="1975"/>
                      <a:pt x="2625" y="1974"/>
                      <a:pt x="2627" y="1974"/>
                    </a:cubicBezTo>
                    <a:cubicBezTo>
                      <a:pt x="2636" y="1974"/>
                      <a:pt x="2642" y="1991"/>
                      <a:pt x="2632" y="2001"/>
                    </a:cubicBezTo>
                    <a:lnTo>
                      <a:pt x="2585" y="2060"/>
                    </a:lnTo>
                    <a:lnTo>
                      <a:pt x="2561" y="2096"/>
                    </a:lnTo>
                    <a:lnTo>
                      <a:pt x="2525" y="2144"/>
                    </a:lnTo>
                    <a:lnTo>
                      <a:pt x="2501" y="2167"/>
                    </a:lnTo>
                    <a:cubicBezTo>
                      <a:pt x="2501" y="2179"/>
                      <a:pt x="2489" y="2179"/>
                      <a:pt x="2489" y="2191"/>
                    </a:cubicBezTo>
                    <a:lnTo>
                      <a:pt x="2454" y="2227"/>
                    </a:lnTo>
                    <a:cubicBezTo>
                      <a:pt x="2394" y="2310"/>
                      <a:pt x="2358" y="2394"/>
                      <a:pt x="2323" y="2489"/>
                    </a:cubicBezTo>
                    <a:lnTo>
                      <a:pt x="2323" y="2513"/>
                    </a:lnTo>
                    <a:cubicBezTo>
                      <a:pt x="2323" y="2525"/>
                      <a:pt x="2323" y="2536"/>
                      <a:pt x="2323" y="2548"/>
                    </a:cubicBezTo>
                    <a:lnTo>
                      <a:pt x="2323" y="2560"/>
                    </a:lnTo>
                    <a:cubicBezTo>
                      <a:pt x="2323" y="2572"/>
                      <a:pt x="2323" y="2584"/>
                      <a:pt x="2323" y="2596"/>
                    </a:cubicBezTo>
                    <a:cubicBezTo>
                      <a:pt x="2335" y="2608"/>
                      <a:pt x="2335" y="2632"/>
                      <a:pt x="2346" y="2644"/>
                    </a:cubicBezTo>
                    <a:lnTo>
                      <a:pt x="2346" y="2655"/>
                    </a:lnTo>
                    <a:lnTo>
                      <a:pt x="2370" y="2667"/>
                    </a:lnTo>
                    <a:cubicBezTo>
                      <a:pt x="2382" y="2679"/>
                      <a:pt x="2394" y="2691"/>
                      <a:pt x="2406" y="2703"/>
                    </a:cubicBezTo>
                    <a:lnTo>
                      <a:pt x="2442" y="2703"/>
                    </a:lnTo>
                    <a:cubicBezTo>
                      <a:pt x="2632" y="2644"/>
                      <a:pt x="3775" y="1596"/>
                      <a:pt x="4370" y="1417"/>
                    </a:cubicBezTo>
                    <a:cubicBezTo>
                      <a:pt x="4372" y="1415"/>
                      <a:pt x="4369" y="1414"/>
                      <a:pt x="4361" y="1414"/>
                    </a:cubicBezTo>
                    <a:cubicBezTo>
                      <a:pt x="4270" y="1414"/>
                      <a:pt x="3576" y="1550"/>
                      <a:pt x="2942" y="2108"/>
                    </a:cubicBezTo>
                    <a:cubicBezTo>
                      <a:pt x="2913" y="2134"/>
                      <a:pt x="2894" y="2146"/>
                      <a:pt x="2883" y="2146"/>
                    </a:cubicBezTo>
                    <a:cubicBezTo>
                      <a:pt x="2840" y="2146"/>
                      <a:pt x="2918" y="1964"/>
                      <a:pt x="2966" y="1774"/>
                    </a:cubicBezTo>
                    <a:cubicBezTo>
                      <a:pt x="2975" y="1698"/>
                      <a:pt x="2924" y="1630"/>
                      <a:pt x="2854" y="1630"/>
                    </a:cubicBezTo>
                    <a:cubicBezTo>
                      <a:pt x="2836" y="1630"/>
                      <a:pt x="2818" y="1634"/>
                      <a:pt x="2799" y="1643"/>
                    </a:cubicBezTo>
                    <a:cubicBezTo>
                      <a:pt x="2282" y="1868"/>
                      <a:pt x="1632" y="2155"/>
                      <a:pt x="1172" y="2155"/>
                    </a:cubicBezTo>
                    <a:cubicBezTo>
                      <a:pt x="901" y="2155"/>
                      <a:pt x="695" y="2055"/>
                      <a:pt x="620" y="1786"/>
                    </a:cubicBezTo>
                    <a:cubicBezTo>
                      <a:pt x="397" y="1034"/>
                      <a:pt x="2901" y="165"/>
                      <a:pt x="3297" y="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4" name="Google Shape;1044;p40"/>
              <p:cNvSpPr/>
              <p:nvPr/>
            </p:nvSpPr>
            <p:spPr>
              <a:xfrm rot="-1335172">
                <a:off x="7835896" y="653412"/>
                <a:ext cx="433189" cy="189118"/>
              </a:xfrm>
              <a:custGeom>
                <a:avLst/>
                <a:gdLst/>
                <a:ahLst/>
                <a:cxnLst/>
                <a:rect l="l" t="t" r="r" b="b"/>
                <a:pathLst>
                  <a:path w="6132" h="2677" extrusionOk="0">
                    <a:moveTo>
                      <a:pt x="5656" y="1"/>
                    </a:moveTo>
                    <a:cubicBezTo>
                      <a:pt x="5596" y="739"/>
                      <a:pt x="5394" y="1405"/>
                      <a:pt x="4727" y="1655"/>
                    </a:cubicBezTo>
                    <a:cubicBezTo>
                      <a:pt x="4477" y="1846"/>
                      <a:pt x="4183" y="1926"/>
                      <a:pt x="3863" y="1926"/>
                    </a:cubicBezTo>
                    <a:cubicBezTo>
                      <a:pt x="2566" y="1926"/>
                      <a:pt x="850" y="614"/>
                      <a:pt x="0" y="60"/>
                    </a:cubicBezTo>
                    <a:lnTo>
                      <a:pt x="0" y="60"/>
                    </a:lnTo>
                    <a:cubicBezTo>
                      <a:pt x="834" y="953"/>
                      <a:pt x="1834" y="1667"/>
                      <a:pt x="2834" y="2334"/>
                    </a:cubicBezTo>
                    <a:lnTo>
                      <a:pt x="2858" y="2346"/>
                    </a:lnTo>
                    <a:cubicBezTo>
                      <a:pt x="3210" y="2572"/>
                      <a:pt x="3598" y="2676"/>
                      <a:pt x="3978" y="2676"/>
                    </a:cubicBezTo>
                    <a:cubicBezTo>
                      <a:pt x="4880" y="2676"/>
                      <a:pt x="5741" y="2087"/>
                      <a:pt x="6001" y="1132"/>
                    </a:cubicBezTo>
                    <a:cubicBezTo>
                      <a:pt x="6049" y="941"/>
                      <a:pt x="6084" y="739"/>
                      <a:pt x="6132" y="548"/>
                    </a:cubicBezTo>
                    <a:lnTo>
                      <a:pt x="6132" y="548"/>
                    </a:lnTo>
                    <a:lnTo>
                      <a:pt x="6120" y="560"/>
                    </a:lnTo>
                    <a:cubicBezTo>
                      <a:pt x="5965" y="370"/>
                      <a:pt x="5822" y="179"/>
                      <a:pt x="56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5" name="Google Shape;1045;p40"/>
              <p:cNvSpPr/>
              <p:nvPr/>
            </p:nvSpPr>
            <p:spPr>
              <a:xfrm rot="-1335172">
                <a:off x="8261375" y="639221"/>
                <a:ext cx="361697" cy="276859"/>
              </a:xfrm>
              <a:custGeom>
                <a:avLst/>
                <a:gdLst/>
                <a:ahLst/>
                <a:cxnLst/>
                <a:rect l="l" t="t" r="r" b="b"/>
                <a:pathLst>
                  <a:path w="5120" h="3919" extrusionOk="0">
                    <a:moveTo>
                      <a:pt x="3120" y="1"/>
                    </a:moveTo>
                    <a:cubicBezTo>
                      <a:pt x="3108" y="37"/>
                      <a:pt x="3084" y="72"/>
                      <a:pt x="3072" y="108"/>
                    </a:cubicBezTo>
                    <a:cubicBezTo>
                      <a:pt x="3822" y="418"/>
                      <a:pt x="4739" y="1263"/>
                      <a:pt x="4179" y="1942"/>
                    </a:cubicBezTo>
                    <a:cubicBezTo>
                      <a:pt x="3729" y="2580"/>
                      <a:pt x="3015" y="2756"/>
                      <a:pt x="2237" y="2756"/>
                    </a:cubicBezTo>
                    <a:cubicBezTo>
                      <a:pt x="1491" y="2756"/>
                      <a:pt x="687" y="2595"/>
                      <a:pt x="0" y="2525"/>
                    </a:cubicBezTo>
                    <a:lnTo>
                      <a:pt x="0" y="2525"/>
                    </a:lnTo>
                    <a:cubicBezTo>
                      <a:pt x="846" y="3430"/>
                      <a:pt x="1453" y="3311"/>
                      <a:pt x="1715" y="3918"/>
                    </a:cubicBezTo>
                    <a:cubicBezTo>
                      <a:pt x="3001" y="3620"/>
                      <a:pt x="4179" y="2823"/>
                      <a:pt x="5120" y="1811"/>
                    </a:cubicBezTo>
                    <a:cubicBezTo>
                      <a:pt x="5025" y="1668"/>
                      <a:pt x="4929" y="1525"/>
                      <a:pt x="4858" y="1382"/>
                    </a:cubicBezTo>
                    <a:cubicBezTo>
                      <a:pt x="4275" y="299"/>
                      <a:pt x="3763" y="489"/>
                      <a:pt x="31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6" name="Google Shape;1046;p40"/>
              <p:cNvSpPr/>
              <p:nvPr/>
            </p:nvSpPr>
            <p:spPr>
              <a:xfrm rot="-1335172">
                <a:off x="8418526" y="724929"/>
                <a:ext cx="295292" cy="233765"/>
              </a:xfrm>
              <a:custGeom>
                <a:avLst/>
                <a:gdLst/>
                <a:ahLst/>
                <a:cxnLst/>
                <a:rect l="l" t="t" r="r" b="b"/>
                <a:pathLst>
                  <a:path w="4180" h="3309" extrusionOk="0">
                    <a:moveTo>
                      <a:pt x="3370" y="1"/>
                    </a:moveTo>
                    <a:cubicBezTo>
                      <a:pt x="3310" y="72"/>
                      <a:pt x="3251" y="132"/>
                      <a:pt x="3191" y="191"/>
                    </a:cubicBezTo>
                    <a:cubicBezTo>
                      <a:pt x="3560" y="715"/>
                      <a:pt x="4001" y="1382"/>
                      <a:pt x="3691" y="1906"/>
                    </a:cubicBezTo>
                    <a:cubicBezTo>
                      <a:pt x="3308" y="2597"/>
                      <a:pt x="2728" y="2844"/>
                      <a:pt x="2090" y="2844"/>
                    </a:cubicBezTo>
                    <a:cubicBezTo>
                      <a:pt x="1400" y="2844"/>
                      <a:pt x="644" y="2555"/>
                      <a:pt x="0" y="2227"/>
                    </a:cubicBezTo>
                    <a:lnTo>
                      <a:pt x="0" y="2227"/>
                    </a:lnTo>
                    <a:cubicBezTo>
                      <a:pt x="0" y="2239"/>
                      <a:pt x="12" y="2251"/>
                      <a:pt x="12" y="2263"/>
                    </a:cubicBezTo>
                    <a:cubicBezTo>
                      <a:pt x="131" y="2620"/>
                      <a:pt x="322" y="2941"/>
                      <a:pt x="584" y="3215"/>
                    </a:cubicBezTo>
                    <a:cubicBezTo>
                      <a:pt x="938" y="3278"/>
                      <a:pt x="1296" y="3309"/>
                      <a:pt x="1654" y="3309"/>
                    </a:cubicBezTo>
                    <a:cubicBezTo>
                      <a:pt x="2522" y="3309"/>
                      <a:pt x="3387" y="3126"/>
                      <a:pt x="4180" y="2763"/>
                    </a:cubicBezTo>
                    <a:cubicBezTo>
                      <a:pt x="4084" y="2477"/>
                      <a:pt x="4049" y="2168"/>
                      <a:pt x="4084" y="1858"/>
                    </a:cubicBezTo>
                    <a:cubicBezTo>
                      <a:pt x="4144" y="489"/>
                      <a:pt x="3894" y="751"/>
                      <a:pt x="33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7" name="Google Shape;1047;p40"/>
              <p:cNvSpPr/>
              <p:nvPr/>
            </p:nvSpPr>
            <p:spPr>
              <a:xfrm rot="-1335172">
                <a:off x="8527366" y="891367"/>
                <a:ext cx="291124" cy="216245"/>
              </a:xfrm>
              <a:custGeom>
                <a:avLst/>
                <a:gdLst/>
                <a:ahLst/>
                <a:cxnLst/>
                <a:rect l="l" t="t" r="r" b="b"/>
                <a:pathLst>
                  <a:path w="4121" h="3061" extrusionOk="0">
                    <a:moveTo>
                      <a:pt x="3597" y="1"/>
                    </a:moveTo>
                    <a:lnTo>
                      <a:pt x="3597" y="1"/>
                    </a:lnTo>
                    <a:cubicBezTo>
                      <a:pt x="3466" y="60"/>
                      <a:pt x="3335" y="120"/>
                      <a:pt x="3192" y="168"/>
                    </a:cubicBezTo>
                    <a:cubicBezTo>
                      <a:pt x="3573" y="906"/>
                      <a:pt x="3251" y="2227"/>
                      <a:pt x="2585" y="2299"/>
                    </a:cubicBezTo>
                    <a:cubicBezTo>
                      <a:pt x="2565" y="2300"/>
                      <a:pt x="2545" y="2301"/>
                      <a:pt x="2525" y="2301"/>
                    </a:cubicBezTo>
                    <a:cubicBezTo>
                      <a:pt x="1460" y="2301"/>
                      <a:pt x="48" y="453"/>
                      <a:pt x="1" y="453"/>
                    </a:cubicBezTo>
                    <a:lnTo>
                      <a:pt x="1" y="453"/>
                    </a:lnTo>
                    <a:lnTo>
                      <a:pt x="25" y="477"/>
                    </a:lnTo>
                    <a:cubicBezTo>
                      <a:pt x="275" y="787"/>
                      <a:pt x="513" y="1049"/>
                      <a:pt x="513" y="1299"/>
                    </a:cubicBezTo>
                    <a:cubicBezTo>
                      <a:pt x="1144" y="2227"/>
                      <a:pt x="2049" y="2977"/>
                      <a:pt x="3168" y="3061"/>
                    </a:cubicBezTo>
                    <a:cubicBezTo>
                      <a:pt x="3347" y="2442"/>
                      <a:pt x="3073" y="1989"/>
                      <a:pt x="3573" y="1275"/>
                    </a:cubicBezTo>
                    <a:cubicBezTo>
                      <a:pt x="4120" y="489"/>
                      <a:pt x="3787" y="537"/>
                      <a:pt x="35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8" name="Google Shape;1048;p40"/>
              <p:cNvSpPr/>
              <p:nvPr/>
            </p:nvSpPr>
            <p:spPr>
              <a:xfrm rot="-1335172">
                <a:off x="8555683" y="990737"/>
                <a:ext cx="245629" cy="280179"/>
              </a:xfrm>
              <a:custGeom>
                <a:avLst/>
                <a:gdLst/>
                <a:ahLst/>
                <a:cxnLst/>
                <a:rect l="l" t="t" r="r" b="b"/>
                <a:pathLst>
                  <a:path w="3477" h="3966" extrusionOk="0">
                    <a:moveTo>
                      <a:pt x="810" y="1"/>
                    </a:moveTo>
                    <a:cubicBezTo>
                      <a:pt x="810" y="3"/>
                      <a:pt x="810" y="6"/>
                      <a:pt x="810" y="8"/>
                    </a:cubicBezTo>
                    <a:lnTo>
                      <a:pt x="810" y="8"/>
                    </a:lnTo>
                    <a:cubicBezTo>
                      <a:pt x="810" y="4"/>
                      <a:pt x="810" y="1"/>
                      <a:pt x="810" y="1"/>
                    </a:cubicBezTo>
                    <a:close/>
                    <a:moveTo>
                      <a:pt x="810" y="8"/>
                    </a:moveTo>
                    <a:cubicBezTo>
                      <a:pt x="808" y="25"/>
                      <a:pt x="801" y="68"/>
                      <a:pt x="790" y="133"/>
                    </a:cubicBezTo>
                    <a:lnTo>
                      <a:pt x="790" y="133"/>
                    </a:lnTo>
                    <a:cubicBezTo>
                      <a:pt x="803" y="91"/>
                      <a:pt x="809" y="50"/>
                      <a:pt x="810" y="8"/>
                    </a:cubicBezTo>
                    <a:close/>
                    <a:moveTo>
                      <a:pt x="790" y="133"/>
                    </a:moveTo>
                    <a:cubicBezTo>
                      <a:pt x="786" y="148"/>
                      <a:pt x="780" y="164"/>
                      <a:pt x="774" y="179"/>
                    </a:cubicBezTo>
                    <a:cubicBezTo>
                      <a:pt x="548" y="596"/>
                      <a:pt x="155" y="1870"/>
                      <a:pt x="0" y="2370"/>
                    </a:cubicBezTo>
                    <a:cubicBezTo>
                      <a:pt x="238" y="2989"/>
                      <a:pt x="500" y="3573"/>
                      <a:pt x="941" y="3965"/>
                    </a:cubicBezTo>
                    <a:cubicBezTo>
                      <a:pt x="1032" y="3943"/>
                      <a:pt x="1097" y="3938"/>
                      <a:pt x="1151" y="3938"/>
                    </a:cubicBezTo>
                    <a:cubicBezTo>
                      <a:pt x="1196" y="3938"/>
                      <a:pt x="1233" y="3941"/>
                      <a:pt x="1270" y="3941"/>
                    </a:cubicBezTo>
                    <a:cubicBezTo>
                      <a:pt x="1443" y="3941"/>
                      <a:pt x="1615" y="3861"/>
                      <a:pt x="2620" y="2953"/>
                    </a:cubicBezTo>
                    <a:cubicBezTo>
                      <a:pt x="3155" y="2465"/>
                      <a:pt x="3382" y="2096"/>
                      <a:pt x="3477" y="1763"/>
                    </a:cubicBezTo>
                    <a:cubicBezTo>
                      <a:pt x="3382" y="1751"/>
                      <a:pt x="3275" y="1739"/>
                      <a:pt x="3179" y="1727"/>
                    </a:cubicBezTo>
                    <a:cubicBezTo>
                      <a:pt x="2989" y="2322"/>
                      <a:pt x="2572" y="2834"/>
                      <a:pt x="2024" y="3156"/>
                    </a:cubicBezTo>
                    <a:cubicBezTo>
                      <a:pt x="1887" y="3232"/>
                      <a:pt x="1741" y="3268"/>
                      <a:pt x="1597" y="3268"/>
                    </a:cubicBezTo>
                    <a:cubicBezTo>
                      <a:pt x="1205" y="3268"/>
                      <a:pt x="834" y="3003"/>
                      <a:pt x="739" y="2584"/>
                    </a:cubicBezTo>
                    <a:cubicBezTo>
                      <a:pt x="510" y="1868"/>
                      <a:pt x="722" y="552"/>
                      <a:pt x="790" y="13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9" name="Google Shape;1049;p40"/>
              <p:cNvSpPr/>
              <p:nvPr/>
            </p:nvSpPr>
            <p:spPr>
              <a:xfrm rot="-1335172">
                <a:off x="8174792" y="590855"/>
                <a:ext cx="277631" cy="269088"/>
              </a:xfrm>
              <a:custGeom>
                <a:avLst/>
                <a:gdLst/>
                <a:ahLst/>
                <a:cxnLst/>
                <a:rect l="l" t="t" r="r" b="b"/>
                <a:pathLst>
                  <a:path w="3930" h="3809" extrusionOk="0">
                    <a:moveTo>
                      <a:pt x="1696" y="1"/>
                    </a:moveTo>
                    <a:cubicBezTo>
                      <a:pt x="1627" y="1"/>
                      <a:pt x="1558" y="4"/>
                      <a:pt x="1489" y="10"/>
                    </a:cubicBezTo>
                    <a:cubicBezTo>
                      <a:pt x="1489" y="46"/>
                      <a:pt x="1477" y="70"/>
                      <a:pt x="1465" y="94"/>
                    </a:cubicBezTo>
                    <a:cubicBezTo>
                      <a:pt x="2191" y="236"/>
                      <a:pt x="3013" y="629"/>
                      <a:pt x="3049" y="1368"/>
                    </a:cubicBezTo>
                    <a:cubicBezTo>
                      <a:pt x="3102" y="2501"/>
                      <a:pt x="1744" y="2981"/>
                      <a:pt x="441" y="2981"/>
                    </a:cubicBezTo>
                    <a:cubicBezTo>
                      <a:pt x="293" y="2981"/>
                      <a:pt x="145" y="2975"/>
                      <a:pt x="1" y="2963"/>
                    </a:cubicBezTo>
                    <a:lnTo>
                      <a:pt x="1" y="2963"/>
                    </a:lnTo>
                    <a:cubicBezTo>
                      <a:pt x="179" y="3118"/>
                      <a:pt x="358" y="3284"/>
                      <a:pt x="501" y="3475"/>
                    </a:cubicBezTo>
                    <a:cubicBezTo>
                      <a:pt x="596" y="3606"/>
                      <a:pt x="691" y="3713"/>
                      <a:pt x="775" y="3808"/>
                    </a:cubicBezTo>
                    <a:cubicBezTo>
                      <a:pt x="2108" y="3403"/>
                      <a:pt x="3370" y="2570"/>
                      <a:pt x="3930" y="1320"/>
                    </a:cubicBezTo>
                    <a:cubicBezTo>
                      <a:pt x="3775" y="1189"/>
                      <a:pt x="3620" y="1046"/>
                      <a:pt x="3501" y="891"/>
                    </a:cubicBezTo>
                    <a:cubicBezTo>
                      <a:pt x="3067" y="327"/>
                      <a:pt x="2397" y="1"/>
                      <a:pt x="1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0" name="Google Shape;1050;p40"/>
              <p:cNvSpPr/>
              <p:nvPr/>
            </p:nvSpPr>
            <p:spPr>
              <a:xfrm rot="-1335172">
                <a:off x="7212024" y="179663"/>
                <a:ext cx="411713" cy="436871"/>
              </a:xfrm>
              <a:custGeom>
                <a:avLst/>
                <a:gdLst/>
                <a:ahLst/>
                <a:cxnLst/>
                <a:rect l="l" t="t" r="r" b="b"/>
                <a:pathLst>
                  <a:path w="5828" h="6184" extrusionOk="0">
                    <a:moveTo>
                      <a:pt x="1" y="0"/>
                    </a:moveTo>
                    <a:lnTo>
                      <a:pt x="298" y="203"/>
                    </a:lnTo>
                    <a:cubicBezTo>
                      <a:pt x="489" y="322"/>
                      <a:pt x="763" y="500"/>
                      <a:pt x="1072" y="738"/>
                    </a:cubicBezTo>
                    <a:cubicBezTo>
                      <a:pt x="1429" y="1000"/>
                      <a:pt x="1763" y="1298"/>
                      <a:pt x="2060" y="1631"/>
                    </a:cubicBezTo>
                    <a:cubicBezTo>
                      <a:pt x="2227" y="1822"/>
                      <a:pt x="2370" y="2012"/>
                      <a:pt x="2501" y="2227"/>
                    </a:cubicBezTo>
                    <a:cubicBezTo>
                      <a:pt x="2572" y="2334"/>
                      <a:pt x="2644" y="2453"/>
                      <a:pt x="2692" y="2560"/>
                    </a:cubicBezTo>
                    <a:cubicBezTo>
                      <a:pt x="2739" y="2679"/>
                      <a:pt x="2799" y="2798"/>
                      <a:pt x="2846" y="2917"/>
                    </a:cubicBezTo>
                    <a:cubicBezTo>
                      <a:pt x="2942" y="3155"/>
                      <a:pt x="3025" y="3405"/>
                      <a:pt x="3120" y="3655"/>
                    </a:cubicBezTo>
                    <a:cubicBezTo>
                      <a:pt x="3156" y="3774"/>
                      <a:pt x="3203" y="3894"/>
                      <a:pt x="3263" y="4013"/>
                    </a:cubicBezTo>
                    <a:cubicBezTo>
                      <a:pt x="3299" y="4072"/>
                      <a:pt x="3323" y="4120"/>
                      <a:pt x="3358" y="4179"/>
                    </a:cubicBezTo>
                    <a:cubicBezTo>
                      <a:pt x="3394" y="4239"/>
                      <a:pt x="3418" y="4286"/>
                      <a:pt x="3454" y="4346"/>
                    </a:cubicBezTo>
                    <a:cubicBezTo>
                      <a:pt x="3715" y="4727"/>
                      <a:pt x="4025" y="5072"/>
                      <a:pt x="4382" y="5370"/>
                    </a:cubicBezTo>
                    <a:cubicBezTo>
                      <a:pt x="4692" y="5620"/>
                      <a:pt x="4966" y="5810"/>
                      <a:pt x="5156" y="5941"/>
                    </a:cubicBezTo>
                    <a:lnTo>
                      <a:pt x="5454" y="6144"/>
                    </a:lnTo>
                    <a:lnTo>
                      <a:pt x="5478" y="6156"/>
                    </a:lnTo>
                    <a:cubicBezTo>
                      <a:pt x="5510" y="6175"/>
                      <a:pt x="5542" y="6183"/>
                      <a:pt x="5572" y="6183"/>
                    </a:cubicBezTo>
                    <a:cubicBezTo>
                      <a:pt x="5728" y="6183"/>
                      <a:pt x="5828" y="5958"/>
                      <a:pt x="5668" y="5858"/>
                    </a:cubicBezTo>
                    <a:lnTo>
                      <a:pt x="5370" y="5668"/>
                    </a:lnTo>
                    <a:cubicBezTo>
                      <a:pt x="5168" y="5549"/>
                      <a:pt x="4894" y="5370"/>
                      <a:pt x="4597" y="5144"/>
                    </a:cubicBezTo>
                    <a:cubicBezTo>
                      <a:pt x="4239" y="4882"/>
                      <a:pt x="3930" y="4572"/>
                      <a:pt x="3680" y="4215"/>
                    </a:cubicBezTo>
                    <a:cubicBezTo>
                      <a:pt x="3644" y="4167"/>
                      <a:pt x="3608" y="4120"/>
                      <a:pt x="3573" y="4072"/>
                    </a:cubicBezTo>
                    <a:cubicBezTo>
                      <a:pt x="3549" y="4013"/>
                      <a:pt x="3513" y="3965"/>
                      <a:pt x="3489" y="3917"/>
                    </a:cubicBezTo>
                    <a:cubicBezTo>
                      <a:pt x="3430" y="3810"/>
                      <a:pt x="3370" y="3691"/>
                      <a:pt x="3323" y="3572"/>
                    </a:cubicBezTo>
                    <a:cubicBezTo>
                      <a:pt x="3215" y="3346"/>
                      <a:pt x="3120" y="3096"/>
                      <a:pt x="3013" y="2858"/>
                    </a:cubicBezTo>
                    <a:cubicBezTo>
                      <a:pt x="2965" y="2739"/>
                      <a:pt x="2918" y="2608"/>
                      <a:pt x="2846" y="2501"/>
                    </a:cubicBezTo>
                    <a:cubicBezTo>
                      <a:pt x="2775" y="2381"/>
                      <a:pt x="2715" y="2262"/>
                      <a:pt x="2632" y="2155"/>
                    </a:cubicBezTo>
                    <a:cubicBezTo>
                      <a:pt x="2489" y="1941"/>
                      <a:pt x="2334" y="1750"/>
                      <a:pt x="2156" y="1560"/>
                    </a:cubicBezTo>
                    <a:cubicBezTo>
                      <a:pt x="1834" y="1238"/>
                      <a:pt x="1489" y="953"/>
                      <a:pt x="1108" y="691"/>
                    </a:cubicBezTo>
                    <a:cubicBezTo>
                      <a:pt x="787" y="476"/>
                      <a:pt x="513" y="298"/>
                      <a:pt x="310" y="191"/>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1" name="Google Shape;1051;p40"/>
              <p:cNvSpPr/>
              <p:nvPr/>
            </p:nvSpPr>
            <p:spPr>
              <a:xfrm rot="-1335172">
                <a:off x="7240911" y="477682"/>
                <a:ext cx="525238" cy="661593"/>
              </a:xfrm>
              <a:custGeom>
                <a:avLst/>
                <a:gdLst/>
                <a:ahLst/>
                <a:cxnLst/>
                <a:rect l="l" t="t" r="r" b="b"/>
                <a:pathLst>
                  <a:path w="7435" h="9365" extrusionOk="0">
                    <a:moveTo>
                      <a:pt x="2766" y="1"/>
                    </a:moveTo>
                    <a:cubicBezTo>
                      <a:pt x="2606" y="1"/>
                      <a:pt x="2446" y="10"/>
                      <a:pt x="2287" y="30"/>
                    </a:cubicBezTo>
                    <a:cubicBezTo>
                      <a:pt x="2025" y="65"/>
                      <a:pt x="1775" y="137"/>
                      <a:pt x="1536" y="232"/>
                    </a:cubicBezTo>
                    <a:cubicBezTo>
                      <a:pt x="1286" y="339"/>
                      <a:pt x="1048" y="482"/>
                      <a:pt x="846" y="649"/>
                    </a:cubicBezTo>
                    <a:cubicBezTo>
                      <a:pt x="405" y="994"/>
                      <a:pt x="120" y="1494"/>
                      <a:pt x="24" y="2042"/>
                    </a:cubicBezTo>
                    <a:cubicBezTo>
                      <a:pt x="1" y="2173"/>
                      <a:pt x="1" y="2316"/>
                      <a:pt x="1" y="2447"/>
                    </a:cubicBezTo>
                    <a:cubicBezTo>
                      <a:pt x="12" y="2589"/>
                      <a:pt x="36" y="2720"/>
                      <a:pt x="72" y="2851"/>
                    </a:cubicBezTo>
                    <a:cubicBezTo>
                      <a:pt x="143" y="3113"/>
                      <a:pt x="251" y="3363"/>
                      <a:pt x="382" y="3601"/>
                    </a:cubicBezTo>
                    <a:cubicBezTo>
                      <a:pt x="655" y="4042"/>
                      <a:pt x="965" y="4447"/>
                      <a:pt x="1322" y="4816"/>
                    </a:cubicBezTo>
                    <a:cubicBezTo>
                      <a:pt x="1667" y="5185"/>
                      <a:pt x="2013" y="5518"/>
                      <a:pt x="2310" y="5864"/>
                    </a:cubicBezTo>
                    <a:cubicBezTo>
                      <a:pt x="2596" y="6173"/>
                      <a:pt x="2858" y="6507"/>
                      <a:pt x="3096" y="6864"/>
                    </a:cubicBezTo>
                    <a:cubicBezTo>
                      <a:pt x="3287" y="7161"/>
                      <a:pt x="3441" y="7495"/>
                      <a:pt x="3560" y="7828"/>
                    </a:cubicBezTo>
                    <a:cubicBezTo>
                      <a:pt x="3644" y="8102"/>
                      <a:pt x="3691" y="8376"/>
                      <a:pt x="3703" y="8650"/>
                    </a:cubicBezTo>
                    <a:cubicBezTo>
                      <a:pt x="3715" y="8828"/>
                      <a:pt x="3703" y="9007"/>
                      <a:pt x="3668" y="9185"/>
                    </a:cubicBezTo>
                    <a:lnTo>
                      <a:pt x="3632" y="9364"/>
                    </a:lnTo>
                    <a:lnTo>
                      <a:pt x="3680" y="9185"/>
                    </a:lnTo>
                    <a:cubicBezTo>
                      <a:pt x="3703" y="9007"/>
                      <a:pt x="3727" y="8828"/>
                      <a:pt x="3715" y="8650"/>
                    </a:cubicBezTo>
                    <a:cubicBezTo>
                      <a:pt x="3715" y="8364"/>
                      <a:pt x="3668" y="8090"/>
                      <a:pt x="3584" y="7828"/>
                    </a:cubicBezTo>
                    <a:cubicBezTo>
                      <a:pt x="3477" y="7483"/>
                      <a:pt x="3322" y="7149"/>
                      <a:pt x="3132" y="6840"/>
                    </a:cubicBezTo>
                    <a:cubicBezTo>
                      <a:pt x="2906" y="6471"/>
                      <a:pt x="2656" y="6126"/>
                      <a:pt x="2370" y="5804"/>
                    </a:cubicBezTo>
                    <a:cubicBezTo>
                      <a:pt x="2060" y="5459"/>
                      <a:pt x="1727" y="5114"/>
                      <a:pt x="1405" y="4744"/>
                    </a:cubicBezTo>
                    <a:cubicBezTo>
                      <a:pt x="1060" y="4375"/>
                      <a:pt x="751" y="3971"/>
                      <a:pt x="501" y="3530"/>
                    </a:cubicBezTo>
                    <a:cubicBezTo>
                      <a:pt x="239" y="3089"/>
                      <a:pt x="120" y="2577"/>
                      <a:pt x="191" y="2066"/>
                    </a:cubicBezTo>
                    <a:cubicBezTo>
                      <a:pt x="286" y="1577"/>
                      <a:pt x="560" y="1125"/>
                      <a:pt x="965" y="815"/>
                    </a:cubicBezTo>
                    <a:cubicBezTo>
                      <a:pt x="1167" y="661"/>
                      <a:pt x="1382" y="542"/>
                      <a:pt x="1608" y="446"/>
                    </a:cubicBezTo>
                    <a:cubicBezTo>
                      <a:pt x="1834" y="351"/>
                      <a:pt x="2072" y="291"/>
                      <a:pt x="2310" y="268"/>
                    </a:cubicBezTo>
                    <a:cubicBezTo>
                      <a:pt x="2440" y="254"/>
                      <a:pt x="2570" y="248"/>
                      <a:pt x="2700" y="248"/>
                    </a:cubicBezTo>
                    <a:cubicBezTo>
                      <a:pt x="3033" y="248"/>
                      <a:pt x="3362" y="292"/>
                      <a:pt x="3680" y="387"/>
                    </a:cubicBezTo>
                    <a:cubicBezTo>
                      <a:pt x="4084" y="494"/>
                      <a:pt x="4477" y="637"/>
                      <a:pt x="4858" y="827"/>
                    </a:cubicBezTo>
                    <a:cubicBezTo>
                      <a:pt x="5204" y="1006"/>
                      <a:pt x="5513" y="1184"/>
                      <a:pt x="5787" y="1351"/>
                    </a:cubicBezTo>
                    <a:cubicBezTo>
                      <a:pt x="6061" y="1518"/>
                      <a:pt x="6299" y="1661"/>
                      <a:pt x="6501" y="1792"/>
                    </a:cubicBezTo>
                    <a:cubicBezTo>
                      <a:pt x="6692" y="1911"/>
                      <a:pt x="6847" y="2006"/>
                      <a:pt x="6954" y="2066"/>
                    </a:cubicBezTo>
                    <a:lnTo>
                      <a:pt x="7120" y="2161"/>
                    </a:lnTo>
                    <a:lnTo>
                      <a:pt x="7132" y="2149"/>
                    </a:lnTo>
                    <a:cubicBezTo>
                      <a:pt x="7154" y="2158"/>
                      <a:pt x="7175" y="2161"/>
                      <a:pt x="7195" y="2161"/>
                    </a:cubicBezTo>
                    <a:cubicBezTo>
                      <a:pt x="7341" y="2161"/>
                      <a:pt x="7435" y="1956"/>
                      <a:pt x="7299" y="1851"/>
                    </a:cubicBezTo>
                    <a:lnTo>
                      <a:pt x="7132" y="1756"/>
                    </a:lnTo>
                    <a:cubicBezTo>
                      <a:pt x="7025" y="1696"/>
                      <a:pt x="6870" y="1613"/>
                      <a:pt x="6668" y="1494"/>
                    </a:cubicBezTo>
                    <a:cubicBezTo>
                      <a:pt x="6478" y="1375"/>
                      <a:pt x="6227" y="1232"/>
                      <a:pt x="5954" y="1065"/>
                    </a:cubicBezTo>
                    <a:cubicBezTo>
                      <a:pt x="5668" y="911"/>
                      <a:pt x="5346" y="732"/>
                      <a:pt x="4977" y="553"/>
                    </a:cubicBezTo>
                    <a:cubicBezTo>
                      <a:pt x="4584" y="363"/>
                      <a:pt x="4180" y="220"/>
                      <a:pt x="3751" y="113"/>
                    </a:cubicBezTo>
                    <a:cubicBezTo>
                      <a:pt x="3430" y="41"/>
                      <a:pt x="3098" y="1"/>
                      <a:pt x="27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2" name="Google Shape;1052;p40"/>
              <p:cNvSpPr/>
              <p:nvPr/>
            </p:nvSpPr>
            <p:spPr>
              <a:xfrm rot="-1335172">
                <a:off x="7528512" y="506734"/>
                <a:ext cx="146162" cy="89225"/>
              </a:xfrm>
              <a:custGeom>
                <a:avLst/>
                <a:gdLst/>
                <a:ahLst/>
                <a:cxnLst/>
                <a:rect l="l" t="t" r="r" b="b"/>
                <a:pathLst>
                  <a:path w="2069" h="1263" extrusionOk="0">
                    <a:moveTo>
                      <a:pt x="0" y="0"/>
                    </a:moveTo>
                    <a:lnTo>
                      <a:pt x="60" y="72"/>
                    </a:lnTo>
                    <a:cubicBezTo>
                      <a:pt x="96" y="119"/>
                      <a:pt x="155" y="191"/>
                      <a:pt x="215" y="262"/>
                    </a:cubicBezTo>
                    <a:cubicBezTo>
                      <a:pt x="381" y="453"/>
                      <a:pt x="560" y="631"/>
                      <a:pt x="762" y="798"/>
                    </a:cubicBezTo>
                    <a:cubicBezTo>
                      <a:pt x="822" y="834"/>
                      <a:pt x="881" y="881"/>
                      <a:pt x="941" y="917"/>
                    </a:cubicBezTo>
                    <a:cubicBezTo>
                      <a:pt x="1001" y="953"/>
                      <a:pt x="1060" y="988"/>
                      <a:pt x="1120" y="1024"/>
                    </a:cubicBezTo>
                    <a:cubicBezTo>
                      <a:pt x="1179" y="1048"/>
                      <a:pt x="1239" y="1084"/>
                      <a:pt x="1298" y="1096"/>
                    </a:cubicBezTo>
                    <a:cubicBezTo>
                      <a:pt x="1358" y="1119"/>
                      <a:pt x="1405" y="1143"/>
                      <a:pt x="1465" y="1155"/>
                    </a:cubicBezTo>
                    <a:cubicBezTo>
                      <a:pt x="1560" y="1191"/>
                      <a:pt x="1655" y="1215"/>
                      <a:pt x="1715" y="1227"/>
                    </a:cubicBezTo>
                    <a:lnTo>
                      <a:pt x="1798" y="1250"/>
                    </a:lnTo>
                    <a:lnTo>
                      <a:pt x="1810" y="1262"/>
                    </a:lnTo>
                    <a:cubicBezTo>
                      <a:pt x="1814" y="1263"/>
                      <a:pt x="1818" y="1263"/>
                      <a:pt x="1822" y="1263"/>
                    </a:cubicBezTo>
                    <a:cubicBezTo>
                      <a:pt x="2049" y="1263"/>
                      <a:pt x="2068" y="929"/>
                      <a:pt x="1846" y="917"/>
                    </a:cubicBezTo>
                    <a:lnTo>
                      <a:pt x="1751" y="905"/>
                    </a:lnTo>
                    <a:cubicBezTo>
                      <a:pt x="1691" y="893"/>
                      <a:pt x="1620" y="893"/>
                      <a:pt x="1513" y="881"/>
                    </a:cubicBezTo>
                    <a:cubicBezTo>
                      <a:pt x="1477" y="869"/>
                      <a:pt x="1417" y="858"/>
                      <a:pt x="1370" y="846"/>
                    </a:cubicBezTo>
                    <a:cubicBezTo>
                      <a:pt x="1322" y="834"/>
                      <a:pt x="1262" y="822"/>
                      <a:pt x="1203" y="798"/>
                    </a:cubicBezTo>
                    <a:cubicBezTo>
                      <a:pt x="1143" y="786"/>
                      <a:pt x="1084" y="762"/>
                      <a:pt x="1024" y="738"/>
                    </a:cubicBezTo>
                    <a:cubicBezTo>
                      <a:pt x="965" y="715"/>
                      <a:pt x="917" y="679"/>
                      <a:pt x="846" y="655"/>
                    </a:cubicBezTo>
                    <a:cubicBezTo>
                      <a:pt x="643" y="524"/>
                      <a:pt x="441" y="381"/>
                      <a:pt x="250" y="226"/>
                    </a:cubicBezTo>
                    <a:cubicBezTo>
                      <a:pt x="179" y="155"/>
                      <a:pt x="108" y="107"/>
                      <a:pt x="72" y="60"/>
                    </a:cubicBez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3" name="Google Shape;1053;p40"/>
              <p:cNvSpPr/>
              <p:nvPr/>
            </p:nvSpPr>
            <p:spPr>
              <a:xfrm rot="-1335172">
                <a:off x="7540892" y="540790"/>
                <a:ext cx="135213" cy="57293"/>
              </a:xfrm>
              <a:custGeom>
                <a:avLst/>
                <a:gdLst/>
                <a:ahLst/>
                <a:cxnLst/>
                <a:rect l="l" t="t" r="r" b="b"/>
                <a:pathLst>
                  <a:path w="1914" h="811" extrusionOk="0">
                    <a:moveTo>
                      <a:pt x="1" y="0"/>
                    </a:moveTo>
                    <a:lnTo>
                      <a:pt x="60" y="60"/>
                    </a:lnTo>
                    <a:cubicBezTo>
                      <a:pt x="72" y="84"/>
                      <a:pt x="96" y="107"/>
                      <a:pt x="120" y="131"/>
                    </a:cubicBezTo>
                    <a:cubicBezTo>
                      <a:pt x="144" y="155"/>
                      <a:pt x="179" y="179"/>
                      <a:pt x="203" y="215"/>
                    </a:cubicBezTo>
                    <a:cubicBezTo>
                      <a:pt x="239" y="238"/>
                      <a:pt x="275" y="262"/>
                      <a:pt x="310" y="298"/>
                    </a:cubicBezTo>
                    <a:cubicBezTo>
                      <a:pt x="358" y="322"/>
                      <a:pt x="406" y="358"/>
                      <a:pt x="453" y="381"/>
                    </a:cubicBezTo>
                    <a:cubicBezTo>
                      <a:pt x="501" y="417"/>
                      <a:pt x="549" y="441"/>
                      <a:pt x="596" y="465"/>
                    </a:cubicBezTo>
                    <a:cubicBezTo>
                      <a:pt x="644" y="488"/>
                      <a:pt x="703" y="512"/>
                      <a:pt x="763" y="536"/>
                    </a:cubicBezTo>
                    <a:cubicBezTo>
                      <a:pt x="953" y="619"/>
                      <a:pt x="1156" y="679"/>
                      <a:pt x="1370" y="739"/>
                    </a:cubicBezTo>
                    <a:cubicBezTo>
                      <a:pt x="1537" y="774"/>
                      <a:pt x="1656" y="810"/>
                      <a:pt x="1656" y="810"/>
                    </a:cubicBezTo>
                    <a:lnTo>
                      <a:pt x="1680" y="810"/>
                    </a:lnTo>
                    <a:cubicBezTo>
                      <a:pt x="1683" y="810"/>
                      <a:pt x="1687" y="810"/>
                      <a:pt x="1691" y="810"/>
                    </a:cubicBezTo>
                    <a:cubicBezTo>
                      <a:pt x="1906" y="810"/>
                      <a:pt x="1914" y="476"/>
                      <a:pt x="1692" y="465"/>
                    </a:cubicBezTo>
                    <a:lnTo>
                      <a:pt x="1406" y="453"/>
                    </a:lnTo>
                    <a:cubicBezTo>
                      <a:pt x="1203" y="441"/>
                      <a:pt x="1001" y="417"/>
                      <a:pt x="799" y="369"/>
                    </a:cubicBezTo>
                    <a:cubicBezTo>
                      <a:pt x="751" y="358"/>
                      <a:pt x="691" y="346"/>
                      <a:pt x="644" y="334"/>
                    </a:cubicBezTo>
                    <a:cubicBezTo>
                      <a:pt x="596" y="322"/>
                      <a:pt x="537" y="310"/>
                      <a:pt x="489" y="286"/>
                    </a:cubicBezTo>
                    <a:cubicBezTo>
                      <a:pt x="441" y="262"/>
                      <a:pt x="394" y="250"/>
                      <a:pt x="358" y="227"/>
                    </a:cubicBezTo>
                    <a:cubicBezTo>
                      <a:pt x="310" y="203"/>
                      <a:pt x="275" y="191"/>
                      <a:pt x="239" y="167"/>
                    </a:cubicBezTo>
                    <a:lnTo>
                      <a:pt x="144" y="107"/>
                    </a:lnTo>
                    <a:cubicBezTo>
                      <a:pt x="108" y="84"/>
                      <a:pt x="84" y="72"/>
                      <a:pt x="72" y="48"/>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054" name="Google Shape;1054;p40"/>
              <p:cNvGrpSpPr/>
              <p:nvPr/>
            </p:nvGrpSpPr>
            <p:grpSpPr>
              <a:xfrm>
                <a:off x="7813068" y="479191"/>
                <a:ext cx="955992" cy="904265"/>
                <a:chOff x="6041568" y="159378"/>
                <a:chExt cx="955992" cy="904265"/>
              </a:xfrm>
            </p:grpSpPr>
            <p:sp>
              <p:nvSpPr>
                <p:cNvPr id="1055" name="Google Shape;1055;p40"/>
                <p:cNvSpPr/>
                <p:nvPr/>
              </p:nvSpPr>
              <p:spPr>
                <a:xfrm rot="-1335172">
                  <a:off x="6071416" y="199300"/>
                  <a:ext cx="251563" cy="207132"/>
                </a:xfrm>
                <a:custGeom>
                  <a:avLst/>
                  <a:gdLst/>
                  <a:ahLst/>
                  <a:cxnLst/>
                  <a:rect l="l" t="t" r="r" b="b"/>
                  <a:pathLst>
                    <a:path w="3561" h="2932" extrusionOk="0">
                      <a:moveTo>
                        <a:pt x="835" y="1"/>
                      </a:moveTo>
                      <a:cubicBezTo>
                        <a:pt x="691" y="1"/>
                        <a:pt x="572" y="40"/>
                        <a:pt x="489" y="131"/>
                      </a:cubicBezTo>
                      <a:cubicBezTo>
                        <a:pt x="1" y="666"/>
                        <a:pt x="1418" y="2310"/>
                        <a:pt x="1811" y="2679"/>
                      </a:cubicBezTo>
                      <a:cubicBezTo>
                        <a:pt x="2002" y="2847"/>
                        <a:pt x="2241" y="2931"/>
                        <a:pt x="2479" y="2931"/>
                      </a:cubicBezTo>
                      <a:cubicBezTo>
                        <a:pt x="2744" y="2931"/>
                        <a:pt x="3009" y="2826"/>
                        <a:pt x="3204" y="2619"/>
                      </a:cubicBezTo>
                      <a:cubicBezTo>
                        <a:pt x="3561" y="2214"/>
                        <a:pt x="3537" y="1595"/>
                        <a:pt x="3132" y="1226"/>
                      </a:cubicBezTo>
                      <a:cubicBezTo>
                        <a:pt x="2806" y="930"/>
                        <a:pt x="1536" y="1"/>
                        <a:pt x="835"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6" name="Google Shape;1056;p40"/>
                <p:cNvSpPr/>
                <p:nvPr/>
              </p:nvSpPr>
              <p:spPr>
                <a:xfrm rot="-1335172">
                  <a:off x="6443967" y="334395"/>
                  <a:ext cx="161563" cy="109853"/>
                </a:xfrm>
                <a:custGeom>
                  <a:avLst/>
                  <a:gdLst/>
                  <a:ahLst/>
                  <a:cxnLst/>
                  <a:rect l="l" t="t" r="r" b="b"/>
                  <a:pathLst>
                    <a:path w="2287" h="1555" extrusionOk="0">
                      <a:moveTo>
                        <a:pt x="1838" y="0"/>
                      </a:moveTo>
                      <a:cubicBezTo>
                        <a:pt x="1688" y="0"/>
                        <a:pt x="1536" y="48"/>
                        <a:pt x="1417" y="137"/>
                      </a:cubicBezTo>
                      <a:cubicBezTo>
                        <a:pt x="1263" y="233"/>
                        <a:pt x="1132" y="364"/>
                        <a:pt x="1025" y="507"/>
                      </a:cubicBezTo>
                      <a:lnTo>
                        <a:pt x="798" y="769"/>
                      </a:lnTo>
                      <a:cubicBezTo>
                        <a:pt x="715" y="864"/>
                        <a:pt x="608" y="947"/>
                        <a:pt x="501" y="1007"/>
                      </a:cubicBezTo>
                      <a:cubicBezTo>
                        <a:pt x="465" y="1019"/>
                        <a:pt x="441" y="1030"/>
                        <a:pt x="417" y="1042"/>
                      </a:cubicBezTo>
                      <a:cubicBezTo>
                        <a:pt x="298" y="1078"/>
                        <a:pt x="1" y="1257"/>
                        <a:pt x="239" y="1483"/>
                      </a:cubicBezTo>
                      <a:cubicBezTo>
                        <a:pt x="286" y="1519"/>
                        <a:pt x="346" y="1531"/>
                        <a:pt x="405" y="1542"/>
                      </a:cubicBezTo>
                      <a:cubicBezTo>
                        <a:pt x="465" y="1542"/>
                        <a:pt x="525" y="1554"/>
                        <a:pt x="584" y="1554"/>
                      </a:cubicBezTo>
                      <a:cubicBezTo>
                        <a:pt x="703" y="1554"/>
                        <a:pt x="822" y="1542"/>
                        <a:pt x="941" y="1519"/>
                      </a:cubicBezTo>
                      <a:cubicBezTo>
                        <a:pt x="1025" y="1495"/>
                        <a:pt x="1108" y="1471"/>
                        <a:pt x="1191" y="1447"/>
                      </a:cubicBezTo>
                      <a:cubicBezTo>
                        <a:pt x="1537" y="1304"/>
                        <a:pt x="1822" y="1066"/>
                        <a:pt x="2049" y="769"/>
                      </a:cubicBezTo>
                      <a:cubicBezTo>
                        <a:pt x="2179" y="590"/>
                        <a:pt x="2287" y="340"/>
                        <a:pt x="2156" y="161"/>
                      </a:cubicBezTo>
                      <a:cubicBezTo>
                        <a:pt x="2096" y="78"/>
                        <a:pt x="2013" y="30"/>
                        <a:pt x="1929" y="7"/>
                      </a:cubicBezTo>
                      <a:cubicBezTo>
                        <a:pt x="1899" y="2"/>
                        <a:pt x="1869" y="0"/>
                        <a:pt x="1838"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7" name="Google Shape;1057;p40"/>
                <p:cNvSpPr/>
                <p:nvPr/>
              </p:nvSpPr>
              <p:spPr>
                <a:xfrm rot="-1335172">
                  <a:off x="6633706" y="365782"/>
                  <a:ext cx="140581" cy="94806"/>
                </a:xfrm>
                <a:custGeom>
                  <a:avLst/>
                  <a:gdLst/>
                  <a:ahLst/>
                  <a:cxnLst/>
                  <a:rect l="l" t="t" r="r" b="b"/>
                  <a:pathLst>
                    <a:path w="1990" h="1342" extrusionOk="0">
                      <a:moveTo>
                        <a:pt x="1575" y="0"/>
                      </a:moveTo>
                      <a:cubicBezTo>
                        <a:pt x="1452" y="0"/>
                        <a:pt x="1332" y="39"/>
                        <a:pt x="1227" y="115"/>
                      </a:cubicBezTo>
                      <a:cubicBezTo>
                        <a:pt x="1096" y="198"/>
                        <a:pt x="989" y="317"/>
                        <a:pt x="894" y="436"/>
                      </a:cubicBezTo>
                      <a:lnTo>
                        <a:pt x="692" y="662"/>
                      </a:lnTo>
                      <a:cubicBezTo>
                        <a:pt x="620" y="746"/>
                        <a:pt x="525" y="817"/>
                        <a:pt x="430" y="865"/>
                      </a:cubicBezTo>
                      <a:lnTo>
                        <a:pt x="358" y="901"/>
                      </a:lnTo>
                      <a:cubicBezTo>
                        <a:pt x="263" y="936"/>
                        <a:pt x="1" y="1079"/>
                        <a:pt x="203" y="1270"/>
                      </a:cubicBezTo>
                      <a:cubicBezTo>
                        <a:pt x="251" y="1305"/>
                        <a:pt x="299" y="1329"/>
                        <a:pt x="358" y="1329"/>
                      </a:cubicBezTo>
                      <a:cubicBezTo>
                        <a:pt x="406" y="1329"/>
                        <a:pt x="453" y="1329"/>
                        <a:pt x="501" y="1341"/>
                      </a:cubicBezTo>
                      <a:cubicBezTo>
                        <a:pt x="608" y="1341"/>
                        <a:pt x="715" y="1329"/>
                        <a:pt x="823" y="1305"/>
                      </a:cubicBezTo>
                      <a:cubicBezTo>
                        <a:pt x="894" y="1294"/>
                        <a:pt x="965" y="1270"/>
                        <a:pt x="1037" y="1246"/>
                      </a:cubicBezTo>
                      <a:cubicBezTo>
                        <a:pt x="1334" y="1127"/>
                        <a:pt x="1585" y="924"/>
                        <a:pt x="1775" y="662"/>
                      </a:cubicBezTo>
                      <a:cubicBezTo>
                        <a:pt x="1894" y="508"/>
                        <a:pt x="1989" y="293"/>
                        <a:pt x="1870" y="139"/>
                      </a:cubicBezTo>
                      <a:cubicBezTo>
                        <a:pt x="1823" y="67"/>
                        <a:pt x="1751" y="20"/>
                        <a:pt x="1668" y="8"/>
                      </a:cubicBezTo>
                      <a:cubicBezTo>
                        <a:pt x="1637" y="3"/>
                        <a:pt x="1606" y="0"/>
                        <a:pt x="1575"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8" name="Google Shape;1058;p40"/>
                <p:cNvSpPr/>
                <p:nvPr/>
              </p:nvSpPr>
              <p:spPr>
                <a:xfrm rot="-1335172">
                  <a:off x="6759995" y="476151"/>
                  <a:ext cx="143054" cy="73047"/>
                </a:xfrm>
                <a:custGeom>
                  <a:avLst/>
                  <a:gdLst/>
                  <a:ahLst/>
                  <a:cxnLst/>
                  <a:rect l="l" t="t" r="r" b="b"/>
                  <a:pathLst>
                    <a:path w="2025" h="1034" extrusionOk="0">
                      <a:moveTo>
                        <a:pt x="1579" y="0"/>
                      </a:moveTo>
                      <a:cubicBezTo>
                        <a:pt x="1512" y="0"/>
                        <a:pt x="1446" y="12"/>
                        <a:pt x="1381" y="34"/>
                      </a:cubicBezTo>
                      <a:cubicBezTo>
                        <a:pt x="1238" y="93"/>
                        <a:pt x="1107" y="153"/>
                        <a:pt x="988" y="248"/>
                      </a:cubicBezTo>
                      <a:lnTo>
                        <a:pt x="750" y="403"/>
                      </a:lnTo>
                      <a:cubicBezTo>
                        <a:pt x="655" y="462"/>
                        <a:pt x="560" y="510"/>
                        <a:pt x="453" y="534"/>
                      </a:cubicBezTo>
                      <a:lnTo>
                        <a:pt x="369" y="534"/>
                      </a:lnTo>
                      <a:cubicBezTo>
                        <a:pt x="274" y="546"/>
                        <a:pt x="0" y="605"/>
                        <a:pt x="143" y="843"/>
                      </a:cubicBezTo>
                      <a:cubicBezTo>
                        <a:pt x="167" y="879"/>
                        <a:pt x="214" y="903"/>
                        <a:pt x="262" y="927"/>
                      </a:cubicBezTo>
                      <a:cubicBezTo>
                        <a:pt x="298" y="938"/>
                        <a:pt x="345" y="962"/>
                        <a:pt x="393" y="974"/>
                      </a:cubicBezTo>
                      <a:cubicBezTo>
                        <a:pt x="488" y="1010"/>
                        <a:pt x="595" y="1022"/>
                        <a:pt x="691" y="1034"/>
                      </a:cubicBezTo>
                      <a:lnTo>
                        <a:pt x="905" y="1034"/>
                      </a:lnTo>
                      <a:cubicBezTo>
                        <a:pt x="1215" y="998"/>
                        <a:pt x="1500" y="879"/>
                        <a:pt x="1738" y="688"/>
                      </a:cubicBezTo>
                      <a:cubicBezTo>
                        <a:pt x="1881" y="569"/>
                        <a:pt x="2024" y="403"/>
                        <a:pt x="1965" y="224"/>
                      </a:cubicBezTo>
                      <a:cubicBezTo>
                        <a:pt x="1941" y="153"/>
                        <a:pt x="1881" y="93"/>
                        <a:pt x="1822" y="57"/>
                      </a:cubicBezTo>
                      <a:cubicBezTo>
                        <a:pt x="1743" y="18"/>
                        <a:pt x="1661" y="0"/>
                        <a:pt x="1579"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9" name="Google Shape;1059;p40"/>
                <p:cNvSpPr/>
                <p:nvPr/>
              </p:nvSpPr>
              <p:spPr>
                <a:xfrm rot="-1335172">
                  <a:off x="6849242" y="613796"/>
                  <a:ext cx="125958" cy="53832"/>
                </a:xfrm>
                <a:custGeom>
                  <a:avLst/>
                  <a:gdLst/>
                  <a:ahLst/>
                  <a:cxnLst/>
                  <a:rect l="l" t="t" r="r" b="b"/>
                  <a:pathLst>
                    <a:path w="1783" h="762" extrusionOk="0">
                      <a:moveTo>
                        <a:pt x="1370" y="0"/>
                      </a:moveTo>
                      <a:cubicBezTo>
                        <a:pt x="1356" y="0"/>
                        <a:pt x="1343" y="1"/>
                        <a:pt x="1330" y="2"/>
                      </a:cubicBezTo>
                      <a:cubicBezTo>
                        <a:pt x="1199" y="14"/>
                        <a:pt x="1056" y="38"/>
                        <a:pt x="937" y="74"/>
                      </a:cubicBezTo>
                      <a:lnTo>
                        <a:pt x="687" y="157"/>
                      </a:lnTo>
                      <a:cubicBezTo>
                        <a:pt x="592" y="181"/>
                        <a:pt x="484" y="181"/>
                        <a:pt x="389" y="181"/>
                      </a:cubicBezTo>
                      <a:cubicBezTo>
                        <a:pt x="365" y="181"/>
                        <a:pt x="354" y="169"/>
                        <a:pt x="330" y="169"/>
                      </a:cubicBezTo>
                      <a:cubicBezTo>
                        <a:pt x="307" y="162"/>
                        <a:pt x="272" y="157"/>
                        <a:pt x="233" y="157"/>
                      </a:cubicBezTo>
                      <a:cubicBezTo>
                        <a:pt x="128" y="157"/>
                        <a:pt x="0" y="197"/>
                        <a:pt x="44" y="371"/>
                      </a:cubicBezTo>
                      <a:cubicBezTo>
                        <a:pt x="56" y="419"/>
                        <a:pt x="92" y="455"/>
                        <a:pt x="127" y="478"/>
                      </a:cubicBezTo>
                      <a:cubicBezTo>
                        <a:pt x="163" y="502"/>
                        <a:pt x="199" y="538"/>
                        <a:pt x="234" y="562"/>
                      </a:cubicBezTo>
                      <a:cubicBezTo>
                        <a:pt x="306" y="609"/>
                        <a:pt x="389" y="645"/>
                        <a:pt x="473" y="681"/>
                      </a:cubicBezTo>
                      <a:cubicBezTo>
                        <a:pt x="532" y="705"/>
                        <a:pt x="592" y="728"/>
                        <a:pt x="663" y="740"/>
                      </a:cubicBezTo>
                      <a:cubicBezTo>
                        <a:pt x="741" y="755"/>
                        <a:pt x="822" y="761"/>
                        <a:pt x="903" y="761"/>
                      </a:cubicBezTo>
                      <a:cubicBezTo>
                        <a:pt x="1093" y="761"/>
                        <a:pt x="1289" y="724"/>
                        <a:pt x="1473" y="657"/>
                      </a:cubicBezTo>
                      <a:cubicBezTo>
                        <a:pt x="1627" y="597"/>
                        <a:pt x="1782" y="490"/>
                        <a:pt x="1782" y="324"/>
                      </a:cubicBezTo>
                      <a:cubicBezTo>
                        <a:pt x="1782" y="252"/>
                        <a:pt x="1747" y="181"/>
                        <a:pt x="1699" y="133"/>
                      </a:cubicBezTo>
                      <a:cubicBezTo>
                        <a:pt x="1613" y="47"/>
                        <a:pt x="1489" y="0"/>
                        <a:pt x="1370"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0" name="Google Shape;1060;p40"/>
                <p:cNvSpPr/>
                <p:nvPr/>
              </p:nvSpPr>
              <p:spPr>
                <a:xfrm rot="-1335172">
                  <a:off x="6880266" y="728302"/>
                  <a:ext cx="104341" cy="88942"/>
                </a:xfrm>
                <a:custGeom>
                  <a:avLst/>
                  <a:gdLst/>
                  <a:ahLst/>
                  <a:cxnLst/>
                  <a:rect l="l" t="t" r="r" b="b"/>
                  <a:pathLst>
                    <a:path w="1477" h="1259" extrusionOk="0">
                      <a:moveTo>
                        <a:pt x="163" y="0"/>
                      </a:moveTo>
                      <a:cubicBezTo>
                        <a:pt x="111" y="0"/>
                        <a:pt x="60" y="30"/>
                        <a:pt x="24" y="115"/>
                      </a:cubicBezTo>
                      <a:cubicBezTo>
                        <a:pt x="1" y="162"/>
                        <a:pt x="1" y="198"/>
                        <a:pt x="24" y="246"/>
                      </a:cubicBezTo>
                      <a:cubicBezTo>
                        <a:pt x="24" y="293"/>
                        <a:pt x="36" y="329"/>
                        <a:pt x="48" y="377"/>
                      </a:cubicBezTo>
                      <a:cubicBezTo>
                        <a:pt x="84" y="460"/>
                        <a:pt x="120" y="543"/>
                        <a:pt x="167" y="627"/>
                      </a:cubicBezTo>
                      <a:cubicBezTo>
                        <a:pt x="191" y="674"/>
                        <a:pt x="239" y="734"/>
                        <a:pt x="274" y="781"/>
                      </a:cubicBezTo>
                      <a:cubicBezTo>
                        <a:pt x="453" y="984"/>
                        <a:pt x="691" y="1139"/>
                        <a:pt x="953" y="1222"/>
                      </a:cubicBezTo>
                      <a:cubicBezTo>
                        <a:pt x="1025" y="1243"/>
                        <a:pt x="1105" y="1259"/>
                        <a:pt x="1179" y="1259"/>
                      </a:cubicBezTo>
                      <a:cubicBezTo>
                        <a:pt x="1275" y="1259"/>
                        <a:pt x="1364" y="1231"/>
                        <a:pt x="1417" y="1151"/>
                      </a:cubicBezTo>
                      <a:cubicBezTo>
                        <a:pt x="1453" y="1091"/>
                        <a:pt x="1477" y="1020"/>
                        <a:pt x="1465" y="960"/>
                      </a:cubicBezTo>
                      <a:cubicBezTo>
                        <a:pt x="1441" y="817"/>
                        <a:pt x="1370" y="698"/>
                        <a:pt x="1251" y="615"/>
                      </a:cubicBezTo>
                      <a:cubicBezTo>
                        <a:pt x="1144" y="543"/>
                        <a:pt x="1025" y="484"/>
                        <a:pt x="894" y="436"/>
                      </a:cubicBezTo>
                      <a:lnTo>
                        <a:pt x="655" y="329"/>
                      </a:lnTo>
                      <a:cubicBezTo>
                        <a:pt x="572" y="305"/>
                        <a:pt x="489" y="246"/>
                        <a:pt x="417" y="186"/>
                      </a:cubicBezTo>
                      <a:cubicBezTo>
                        <a:pt x="393" y="174"/>
                        <a:pt x="382" y="150"/>
                        <a:pt x="370" y="127"/>
                      </a:cubicBezTo>
                      <a:cubicBezTo>
                        <a:pt x="340" y="82"/>
                        <a:pt x="250" y="0"/>
                        <a:pt x="163"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1" name="Google Shape;1061;p40"/>
                <p:cNvSpPr/>
                <p:nvPr/>
              </p:nvSpPr>
              <p:spPr>
                <a:xfrm rot="-1335172">
                  <a:off x="6685878" y="937950"/>
                  <a:ext cx="181767" cy="94806"/>
                </a:xfrm>
                <a:custGeom>
                  <a:avLst/>
                  <a:gdLst/>
                  <a:ahLst/>
                  <a:cxnLst/>
                  <a:rect l="l" t="t" r="r" b="b"/>
                  <a:pathLst>
                    <a:path w="2573" h="1342" extrusionOk="0">
                      <a:moveTo>
                        <a:pt x="2140" y="0"/>
                      </a:moveTo>
                      <a:cubicBezTo>
                        <a:pt x="1770" y="0"/>
                        <a:pt x="1061" y="265"/>
                        <a:pt x="680" y="456"/>
                      </a:cubicBezTo>
                      <a:cubicBezTo>
                        <a:pt x="513" y="539"/>
                        <a:pt x="358" y="646"/>
                        <a:pt x="215" y="766"/>
                      </a:cubicBezTo>
                      <a:cubicBezTo>
                        <a:pt x="120" y="873"/>
                        <a:pt x="37" y="1004"/>
                        <a:pt x="1" y="1147"/>
                      </a:cubicBezTo>
                      <a:cubicBezTo>
                        <a:pt x="1" y="1170"/>
                        <a:pt x="1" y="1182"/>
                        <a:pt x="1" y="1206"/>
                      </a:cubicBezTo>
                      <a:cubicBezTo>
                        <a:pt x="1" y="1266"/>
                        <a:pt x="84" y="1301"/>
                        <a:pt x="144" y="1313"/>
                      </a:cubicBezTo>
                      <a:cubicBezTo>
                        <a:pt x="249" y="1333"/>
                        <a:pt x="356" y="1342"/>
                        <a:pt x="463" y="1342"/>
                      </a:cubicBezTo>
                      <a:cubicBezTo>
                        <a:pt x="686" y="1342"/>
                        <a:pt x="911" y="1302"/>
                        <a:pt x="1120" y="1230"/>
                      </a:cubicBezTo>
                      <a:cubicBezTo>
                        <a:pt x="1596" y="1099"/>
                        <a:pt x="2096" y="932"/>
                        <a:pt x="2430" y="563"/>
                      </a:cubicBezTo>
                      <a:cubicBezTo>
                        <a:pt x="2489" y="504"/>
                        <a:pt x="2537" y="432"/>
                        <a:pt x="2561" y="349"/>
                      </a:cubicBezTo>
                      <a:cubicBezTo>
                        <a:pt x="2561" y="325"/>
                        <a:pt x="2561" y="301"/>
                        <a:pt x="2573" y="265"/>
                      </a:cubicBezTo>
                      <a:cubicBezTo>
                        <a:pt x="2573" y="87"/>
                        <a:pt x="2382" y="15"/>
                        <a:pt x="2204" y="4"/>
                      </a:cubicBezTo>
                      <a:cubicBezTo>
                        <a:pt x="2184" y="1"/>
                        <a:pt x="2162" y="0"/>
                        <a:pt x="2140"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1062" name="Google Shape;1062;p40"/>
            <p:cNvGrpSpPr/>
            <p:nvPr/>
          </p:nvGrpSpPr>
          <p:grpSpPr>
            <a:xfrm rot="-2928258" flipH="1">
              <a:off x="104450" y="2683748"/>
              <a:ext cx="1597062" cy="1664313"/>
              <a:chOff x="7025119" y="-204093"/>
              <a:chExt cx="1931114" cy="2012432"/>
            </a:xfrm>
          </p:grpSpPr>
          <p:sp>
            <p:nvSpPr>
              <p:cNvPr id="1063" name="Google Shape;1063;p40"/>
              <p:cNvSpPr/>
              <p:nvPr/>
            </p:nvSpPr>
            <p:spPr>
              <a:xfrm rot="-1335172">
                <a:off x="7276911" y="86"/>
                <a:ext cx="1393734" cy="1604073"/>
              </a:xfrm>
              <a:custGeom>
                <a:avLst/>
                <a:gdLst/>
                <a:ahLst/>
                <a:cxnLst/>
                <a:rect l="l" t="t" r="r" b="b"/>
                <a:pathLst>
                  <a:path w="19729" h="22706" extrusionOk="0">
                    <a:moveTo>
                      <a:pt x="1881" y="0"/>
                    </a:moveTo>
                    <a:lnTo>
                      <a:pt x="2179" y="191"/>
                    </a:lnTo>
                    <a:cubicBezTo>
                      <a:pt x="2369" y="322"/>
                      <a:pt x="2643" y="500"/>
                      <a:pt x="2953" y="738"/>
                    </a:cubicBezTo>
                    <a:cubicBezTo>
                      <a:pt x="3322" y="1000"/>
                      <a:pt x="3643" y="1298"/>
                      <a:pt x="3941" y="1631"/>
                    </a:cubicBezTo>
                    <a:cubicBezTo>
                      <a:pt x="4108" y="1810"/>
                      <a:pt x="4263" y="2012"/>
                      <a:pt x="4394" y="2227"/>
                    </a:cubicBezTo>
                    <a:cubicBezTo>
                      <a:pt x="4453" y="2334"/>
                      <a:pt x="4525" y="2453"/>
                      <a:pt x="4572" y="2560"/>
                    </a:cubicBezTo>
                    <a:cubicBezTo>
                      <a:pt x="4632" y="2667"/>
                      <a:pt x="4679" y="2798"/>
                      <a:pt x="4727" y="2917"/>
                    </a:cubicBezTo>
                    <a:cubicBezTo>
                      <a:pt x="4822" y="3155"/>
                      <a:pt x="4906" y="3405"/>
                      <a:pt x="5001" y="3643"/>
                    </a:cubicBezTo>
                    <a:cubicBezTo>
                      <a:pt x="5048" y="3762"/>
                      <a:pt x="5096" y="3882"/>
                      <a:pt x="5156" y="4013"/>
                    </a:cubicBezTo>
                    <a:cubicBezTo>
                      <a:pt x="5179" y="4060"/>
                      <a:pt x="5215" y="4120"/>
                      <a:pt x="5239" y="4179"/>
                    </a:cubicBezTo>
                    <a:lnTo>
                      <a:pt x="5334" y="4346"/>
                    </a:lnTo>
                    <a:cubicBezTo>
                      <a:pt x="5596" y="4727"/>
                      <a:pt x="5906" y="5072"/>
                      <a:pt x="6263" y="5358"/>
                    </a:cubicBezTo>
                    <a:cubicBezTo>
                      <a:pt x="6346" y="5417"/>
                      <a:pt x="6418" y="5477"/>
                      <a:pt x="6477" y="5525"/>
                    </a:cubicBezTo>
                    <a:cubicBezTo>
                      <a:pt x="6477" y="5560"/>
                      <a:pt x="6465" y="5584"/>
                      <a:pt x="6453" y="5620"/>
                    </a:cubicBezTo>
                    <a:lnTo>
                      <a:pt x="5953" y="5322"/>
                    </a:lnTo>
                    <a:cubicBezTo>
                      <a:pt x="5668" y="5156"/>
                      <a:pt x="5346" y="4977"/>
                      <a:pt x="4977" y="4810"/>
                    </a:cubicBezTo>
                    <a:cubicBezTo>
                      <a:pt x="4584" y="4620"/>
                      <a:pt x="4179" y="4477"/>
                      <a:pt x="3751" y="4370"/>
                    </a:cubicBezTo>
                    <a:cubicBezTo>
                      <a:pt x="3440" y="4292"/>
                      <a:pt x="3120" y="4255"/>
                      <a:pt x="2799" y="4255"/>
                    </a:cubicBezTo>
                    <a:cubicBezTo>
                      <a:pt x="2628" y="4255"/>
                      <a:pt x="2456" y="4266"/>
                      <a:pt x="2286" y="4286"/>
                    </a:cubicBezTo>
                    <a:cubicBezTo>
                      <a:pt x="2024" y="4322"/>
                      <a:pt x="1774" y="4382"/>
                      <a:pt x="1524" y="4489"/>
                    </a:cubicBezTo>
                    <a:cubicBezTo>
                      <a:pt x="1286" y="4596"/>
                      <a:pt x="1048" y="4727"/>
                      <a:pt x="845" y="4905"/>
                    </a:cubicBezTo>
                    <a:cubicBezTo>
                      <a:pt x="417" y="5251"/>
                      <a:pt x="119" y="5739"/>
                      <a:pt x="24" y="6287"/>
                    </a:cubicBezTo>
                    <a:cubicBezTo>
                      <a:pt x="0" y="6429"/>
                      <a:pt x="0" y="6560"/>
                      <a:pt x="0" y="6703"/>
                    </a:cubicBezTo>
                    <a:cubicBezTo>
                      <a:pt x="12" y="6834"/>
                      <a:pt x="36" y="6977"/>
                      <a:pt x="72" y="7108"/>
                    </a:cubicBezTo>
                    <a:cubicBezTo>
                      <a:pt x="143" y="7370"/>
                      <a:pt x="250" y="7620"/>
                      <a:pt x="381" y="7846"/>
                    </a:cubicBezTo>
                    <a:cubicBezTo>
                      <a:pt x="655" y="8287"/>
                      <a:pt x="965" y="8704"/>
                      <a:pt x="1322" y="9073"/>
                    </a:cubicBezTo>
                    <a:cubicBezTo>
                      <a:pt x="1667" y="9430"/>
                      <a:pt x="2000" y="9775"/>
                      <a:pt x="2310" y="10109"/>
                    </a:cubicBezTo>
                    <a:cubicBezTo>
                      <a:pt x="2596" y="10418"/>
                      <a:pt x="2858" y="10763"/>
                      <a:pt x="3096" y="11109"/>
                    </a:cubicBezTo>
                    <a:cubicBezTo>
                      <a:pt x="3286" y="11418"/>
                      <a:pt x="3441" y="11740"/>
                      <a:pt x="3548" y="12085"/>
                    </a:cubicBezTo>
                    <a:cubicBezTo>
                      <a:pt x="3643" y="12347"/>
                      <a:pt x="3691" y="12621"/>
                      <a:pt x="3703" y="12895"/>
                    </a:cubicBezTo>
                    <a:cubicBezTo>
                      <a:pt x="3715" y="13085"/>
                      <a:pt x="3703" y="13264"/>
                      <a:pt x="3667" y="13430"/>
                    </a:cubicBezTo>
                    <a:cubicBezTo>
                      <a:pt x="3643" y="13549"/>
                      <a:pt x="3632" y="13621"/>
                      <a:pt x="3632" y="13621"/>
                    </a:cubicBezTo>
                    <a:lnTo>
                      <a:pt x="3679" y="13430"/>
                    </a:lnTo>
                    <a:cubicBezTo>
                      <a:pt x="3703" y="13264"/>
                      <a:pt x="3727" y="13085"/>
                      <a:pt x="3715" y="12895"/>
                    </a:cubicBezTo>
                    <a:cubicBezTo>
                      <a:pt x="3715" y="12621"/>
                      <a:pt x="3667" y="12347"/>
                      <a:pt x="3584" y="12073"/>
                    </a:cubicBezTo>
                    <a:cubicBezTo>
                      <a:pt x="3477" y="11728"/>
                      <a:pt x="3322" y="11394"/>
                      <a:pt x="3131" y="11085"/>
                    </a:cubicBezTo>
                    <a:cubicBezTo>
                      <a:pt x="2905" y="10716"/>
                      <a:pt x="2655" y="10382"/>
                      <a:pt x="2358" y="10061"/>
                    </a:cubicBezTo>
                    <a:cubicBezTo>
                      <a:pt x="2060" y="9716"/>
                      <a:pt x="1727" y="9370"/>
                      <a:pt x="1405" y="9001"/>
                    </a:cubicBezTo>
                    <a:cubicBezTo>
                      <a:pt x="1060" y="8632"/>
                      <a:pt x="762" y="8215"/>
                      <a:pt x="500" y="7787"/>
                    </a:cubicBezTo>
                    <a:cubicBezTo>
                      <a:pt x="238" y="7346"/>
                      <a:pt x="119" y="6834"/>
                      <a:pt x="191" y="6322"/>
                    </a:cubicBezTo>
                    <a:cubicBezTo>
                      <a:pt x="286" y="5822"/>
                      <a:pt x="560" y="5382"/>
                      <a:pt x="965" y="5072"/>
                    </a:cubicBezTo>
                    <a:cubicBezTo>
                      <a:pt x="1167" y="4917"/>
                      <a:pt x="1381" y="4786"/>
                      <a:pt x="1607" y="4691"/>
                    </a:cubicBezTo>
                    <a:cubicBezTo>
                      <a:pt x="1834" y="4608"/>
                      <a:pt x="2072" y="4548"/>
                      <a:pt x="2310" y="4524"/>
                    </a:cubicBezTo>
                    <a:cubicBezTo>
                      <a:pt x="2443" y="4511"/>
                      <a:pt x="2575" y="4504"/>
                      <a:pt x="2707" y="4504"/>
                    </a:cubicBezTo>
                    <a:cubicBezTo>
                      <a:pt x="3038" y="4504"/>
                      <a:pt x="3364" y="4547"/>
                      <a:pt x="3679" y="4632"/>
                    </a:cubicBezTo>
                    <a:cubicBezTo>
                      <a:pt x="4084" y="4739"/>
                      <a:pt x="4477" y="4894"/>
                      <a:pt x="4846" y="5084"/>
                    </a:cubicBezTo>
                    <a:cubicBezTo>
                      <a:pt x="5203" y="5251"/>
                      <a:pt x="5513" y="5429"/>
                      <a:pt x="5787" y="5596"/>
                    </a:cubicBezTo>
                    <a:cubicBezTo>
                      <a:pt x="6025" y="5751"/>
                      <a:pt x="6227" y="5882"/>
                      <a:pt x="6418" y="5989"/>
                    </a:cubicBezTo>
                    <a:cubicBezTo>
                      <a:pt x="6418" y="6060"/>
                      <a:pt x="6418" y="6144"/>
                      <a:pt x="6430" y="6215"/>
                    </a:cubicBezTo>
                    <a:lnTo>
                      <a:pt x="6382" y="6191"/>
                    </a:lnTo>
                    <a:cubicBezTo>
                      <a:pt x="6322" y="6168"/>
                      <a:pt x="6263" y="6144"/>
                      <a:pt x="6203" y="6108"/>
                    </a:cubicBezTo>
                    <a:cubicBezTo>
                      <a:pt x="5989" y="5989"/>
                      <a:pt x="5787" y="5846"/>
                      <a:pt x="5608" y="5679"/>
                    </a:cubicBezTo>
                    <a:cubicBezTo>
                      <a:pt x="5525" y="5620"/>
                      <a:pt x="5453" y="5560"/>
                      <a:pt x="5417" y="5525"/>
                    </a:cubicBezTo>
                    <a:lnTo>
                      <a:pt x="5346" y="5453"/>
                    </a:lnTo>
                    <a:lnTo>
                      <a:pt x="5406" y="5537"/>
                    </a:lnTo>
                    <a:cubicBezTo>
                      <a:pt x="5453" y="5584"/>
                      <a:pt x="5501" y="5644"/>
                      <a:pt x="5572" y="5727"/>
                    </a:cubicBezTo>
                    <a:cubicBezTo>
                      <a:pt x="5739" y="5918"/>
                      <a:pt x="5918" y="6096"/>
                      <a:pt x="6108" y="6251"/>
                    </a:cubicBezTo>
                    <a:lnTo>
                      <a:pt x="6227" y="6334"/>
                    </a:lnTo>
                    <a:cubicBezTo>
                      <a:pt x="6179" y="6322"/>
                      <a:pt x="6132" y="6310"/>
                      <a:pt x="6072" y="6299"/>
                    </a:cubicBezTo>
                    <a:cubicBezTo>
                      <a:pt x="6025" y="6287"/>
                      <a:pt x="5977" y="6263"/>
                      <a:pt x="5929" y="6251"/>
                    </a:cubicBezTo>
                    <a:cubicBezTo>
                      <a:pt x="5882" y="6227"/>
                      <a:pt x="5834" y="6215"/>
                      <a:pt x="5787" y="6191"/>
                    </a:cubicBezTo>
                    <a:cubicBezTo>
                      <a:pt x="5751" y="6168"/>
                      <a:pt x="5703" y="6156"/>
                      <a:pt x="5668" y="6132"/>
                    </a:cubicBezTo>
                    <a:cubicBezTo>
                      <a:pt x="5632" y="6108"/>
                      <a:pt x="5608" y="6084"/>
                      <a:pt x="5572" y="6060"/>
                    </a:cubicBezTo>
                    <a:cubicBezTo>
                      <a:pt x="5548" y="6048"/>
                      <a:pt x="5525" y="6037"/>
                      <a:pt x="5501" y="6013"/>
                    </a:cubicBezTo>
                    <a:lnTo>
                      <a:pt x="5441" y="5965"/>
                    </a:lnTo>
                    <a:lnTo>
                      <a:pt x="5489" y="6025"/>
                    </a:lnTo>
                    <a:cubicBezTo>
                      <a:pt x="5513" y="6048"/>
                      <a:pt x="5537" y="6072"/>
                      <a:pt x="5548" y="6084"/>
                    </a:cubicBezTo>
                    <a:cubicBezTo>
                      <a:pt x="5584" y="6120"/>
                      <a:pt x="5608" y="6144"/>
                      <a:pt x="5644" y="6168"/>
                    </a:cubicBezTo>
                    <a:cubicBezTo>
                      <a:pt x="5668" y="6203"/>
                      <a:pt x="5703" y="6227"/>
                      <a:pt x="5751" y="6263"/>
                    </a:cubicBezTo>
                    <a:cubicBezTo>
                      <a:pt x="5787" y="6287"/>
                      <a:pt x="5834" y="6322"/>
                      <a:pt x="5882" y="6346"/>
                    </a:cubicBezTo>
                    <a:cubicBezTo>
                      <a:pt x="5929" y="6370"/>
                      <a:pt x="5977" y="6406"/>
                      <a:pt x="6025" y="6429"/>
                    </a:cubicBezTo>
                    <a:cubicBezTo>
                      <a:pt x="6084" y="6453"/>
                      <a:pt x="6132" y="6477"/>
                      <a:pt x="6191" y="6501"/>
                    </a:cubicBezTo>
                    <a:cubicBezTo>
                      <a:pt x="6299" y="6549"/>
                      <a:pt x="6394" y="6584"/>
                      <a:pt x="6501" y="6620"/>
                    </a:cubicBezTo>
                    <a:cubicBezTo>
                      <a:pt x="6560" y="6870"/>
                      <a:pt x="6620" y="7120"/>
                      <a:pt x="6703" y="7358"/>
                    </a:cubicBezTo>
                    <a:cubicBezTo>
                      <a:pt x="6870" y="7882"/>
                      <a:pt x="7108" y="8370"/>
                      <a:pt x="7406" y="8823"/>
                    </a:cubicBezTo>
                    <a:cubicBezTo>
                      <a:pt x="7287" y="8715"/>
                      <a:pt x="7156" y="8620"/>
                      <a:pt x="7037" y="8537"/>
                    </a:cubicBezTo>
                    <a:cubicBezTo>
                      <a:pt x="6953" y="8465"/>
                      <a:pt x="6858" y="8406"/>
                      <a:pt x="6775" y="8346"/>
                    </a:cubicBezTo>
                    <a:lnTo>
                      <a:pt x="6644" y="8251"/>
                    </a:lnTo>
                    <a:lnTo>
                      <a:pt x="6513" y="8168"/>
                    </a:lnTo>
                    <a:cubicBezTo>
                      <a:pt x="6346" y="8073"/>
                      <a:pt x="6179" y="7977"/>
                      <a:pt x="6001" y="7906"/>
                    </a:cubicBezTo>
                    <a:cubicBezTo>
                      <a:pt x="5846" y="7834"/>
                      <a:pt x="5691" y="7787"/>
                      <a:pt x="5525" y="7751"/>
                    </a:cubicBezTo>
                    <a:cubicBezTo>
                      <a:pt x="5437" y="7734"/>
                      <a:pt x="5344" y="7723"/>
                      <a:pt x="5249" y="7723"/>
                    </a:cubicBezTo>
                    <a:cubicBezTo>
                      <a:pt x="5214" y="7723"/>
                      <a:pt x="5179" y="7724"/>
                      <a:pt x="5144" y="7727"/>
                    </a:cubicBezTo>
                    <a:cubicBezTo>
                      <a:pt x="5096" y="7727"/>
                      <a:pt x="5048" y="7727"/>
                      <a:pt x="5013" y="7739"/>
                    </a:cubicBezTo>
                    <a:cubicBezTo>
                      <a:pt x="4965" y="7739"/>
                      <a:pt x="4929" y="7751"/>
                      <a:pt x="4906" y="7763"/>
                    </a:cubicBezTo>
                    <a:lnTo>
                      <a:pt x="4822" y="7775"/>
                    </a:lnTo>
                    <a:lnTo>
                      <a:pt x="4906" y="7775"/>
                    </a:lnTo>
                    <a:cubicBezTo>
                      <a:pt x="4989" y="7775"/>
                      <a:pt x="5072" y="7787"/>
                      <a:pt x="5144" y="7799"/>
                    </a:cubicBezTo>
                    <a:cubicBezTo>
                      <a:pt x="5263" y="7811"/>
                      <a:pt x="5382" y="7846"/>
                      <a:pt x="5489" y="7882"/>
                    </a:cubicBezTo>
                    <a:cubicBezTo>
                      <a:pt x="5632" y="7942"/>
                      <a:pt x="5775" y="8001"/>
                      <a:pt x="5906" y="8073"/>
                    </a:cubicBezTo>
                    <a:cubicBezTo>
                      <a:pt x="6072" y="8168"/>
                      <a:pt x="6215" y="8275"/>
                      <a:pt x="6370" y="8382"/>
                    </a:cubicBezTo>
                    <a:lnTo>
                      <a:pt x="6489" y="8477"/>
                    </a:lnTo>
                    <a:lnTo>
                      <a:pt x="6608" y="8573"/>
                    </a:lnTo>
                    <a:cubicBezTo>
                      <a:pt x="6680" y="8644"/>
                      <a:pt x="6775" y="8704"/>
                      <a:pt x="6846" y="8775"/>
                    </a:cubicBezTo>
                    <a:cubicBezTo>
                      <a:pt x="7013" y="8906"/>
                      <a:pt x="7180" y="9061"/>
                      <a:pt x="7358" y="9204"/>
                    </a:cubicBezTo>
                    <a:cubicBezTo>
                      <a:pt x="7537" y="9358"/>
                      <a:pt x="7703" y="9513"/>
                      <a:pt x="7870" y="9668"/>
                    </a:cubicBezTo>
                    <a:lnTo>
                      <a:pt x="7894" y="9692"/>
                    </a:lnTo>
                    <a:cubicBezTo>
                      <a:pt x="7775" y="9620"/>
                      <a:pt x="7644" y="9561"/>
                      <a:pt x="7525" y="9501"/>
                    </a:cubicBezTo>
                    <a:cubicBezTo>
                      <a:pt x="7322" y="9394"/>
                      <a:pt x="7108" y="9299"/>
                      <a:pt x="6906" y="9204"/>
                    </a:cubicBezTo>
                    <a:cubicBezTo>
                      <a:pt x="6811" y="9156"/>
                      <a:pt x="6703" y="9120"/>
                      <a:pt x="6608" y="9085"/>
                    </a:cubicBezTo>
                    <a:lnTo>
                      <a:pt x="6465" y="9025"/>
                    </a:lnTo>
                    <a:lnTo>
                      <a:pt x="6310" y="8977"/>
                    </a:lnTo>
                    <a:cubicBezTo>
                      <a:pt x="6132" y="8906"/>
                      <a:pt x="5941" y="8858"/>
                      <a:pt x="5751" y="8823"/>
                    </a:cubicBezTo>
                    <a:cubicBezTo>
                      <a:pt x="5584" y="8799"/>
                      <a:pt x="5429" y="8787"/>
                      <a:pt x="5263" y="8787"/>
                    </a:cubicBezTo>
                    <a:cubicBezTo>
                      <a:pt x="5132" y="8799"/>
                      <a:pt x="5013" y="8811"/>
                      <a:pt x="4882" y="8846"/>
                    </a:cubicBezTo>
                    <a:cubicBezTo>
                      <a:pt x="4834" y="8858"/>
                      <a:pt x="4798" y="8882"/>
                      <a:pt x="4751" y="8894"/>
                    </a:cubicBezTo>
                    <a:cubicBezTo>
                      <a:pt x="4715" y="8906"/>
                      <a:pt x="4691" y="8918"/>
                      <a:pt x="4655" y="8942"/>
                    </a:cubicBezTo>
                    <a:lnTo>
                      <a:pt x="4584" y="8977"/>
                    </a:lnTo>
                    <a:lnTo>
                      <a:pt x="4584" y="8977"/>
                    </a:lnTo>
                    <a:lnTo>
                      <a:pt x="4667" y="8954"/>
                    </a:lnTo>
                    <a:cubicBezTo>
                      <a:pt x="4739" y="8942"/>
                      <a:pt x="4822" y="8930"/>
                      <a:pt x="4894" y="8918"/>
                    </a:cubicBezTo>
                    <a:cubicBezTo>
                      <a:pt x="4953" y="8912"/>
                      <a:pt x="5013" y="8909"/>
                      <a:pt x="5072" y="8909"/>
                    </a:cubicBezTo>
                    <a:cubicBezTo>
                      <a:pt x="5132" y="8909"/>
                      <a:pt x="5191" y="8912"/>
                      <a:pt x="5251" y="8918"/>
                    </a:cubicBezTo>
                    <a:cubicBezTo>
                      <a:pt x="5406" y="8942"/>
                      <a:pt x="5560" y="8966"/>
                      <a:pt x="5703" y="9013"/>
                    </a:cubicBezTo>
                    <a:cubicBezTo>
                      <a:pt x="5882" y="9073"/>
                      <a:pt x="6049" y="9132"/>
                      <a:pt x="6215" y="9204"/>
                    </a:cubicBezTo>
                    <a:lnTo>
                      <a:pt x="6358" y="9263"/>
                    </a:lnTo>
                    <a:lnTo>
                      <a:pt x="6489" y="9335"/>
                    </a:lnTo>
                    <a:cubicBezTo>
                      <a:pt x="6584" y="9382"/>
                      <a:pt x="6680" y="9430"/>
                      <a:pt x="6775" y="9477"/>
                    </a:cubicBezTo>
                    <a:cubicBezTo>
                      <a:pt x="6965" y="9573"/>
                      <a:pt x="7168" y="9680"/>
                      <a:pt x="7370" y="9787"/>
                    </a:cubicBezTo>
                    <a:cubicBezTo>
                      <a:pt x="7573" y="9894"/>
                      <a:pt x="7775" y="10001"/>
                      <a:pt x="7977" y="10120"/>
                    </a:cubicBezTo>
                    <a:lnTo>
                      <a:pt x="8596" y="10442"/>
                    </a:lnTo>
                    <a:cubicBezTo>
                      <a:pt x="8763" y="10537"/>
                      <a:pt x="8942" y="10620"/>
                      <a:pt x="9108" y="10692"/>
                    </a:cubicBezTo>
                    <a:lnTo>
                      <a:pt x="9180" y="10751"/>
                    </a:lnTo>
                    <a:lnTo>
                      <a:pt x="9370" y="10882"/>
                    </a:lnTo>
                    <a:lnTo>
                      <a:pt x="9442" y="10942"/>
                    </a:lnTo>
                    <a:lnTo>
                      <a:pt x="9597" y="11061"/>
                    </a:lnTo>
                    <a:lnTo>
                      <a:pt x="9835" y="11240"/>
                    </a:lnTo>
                    <a:lnTo>
                      <a:pt x="9989" y="11359"/>
                    </a:lnTo>
                    <a:lnTo>
                      <a:pt x="10049" y="11406"/>
                    </a:lnTo>
                    <a:lnTo>
                      <a:pt x="9573" y="11132"/>
                    </a:lnTo>
                    <a:lnTo>
                      <a:pt x="8954" y="10799"/>
                    </a:lnTo>
                    <a:cubicBezTo>
                      <a:pt x="8751" y="10692"/>
                      <a:pt x="8549" y="10585"/>
                      <a:pt x="8335" y="10478"/>
                    </a:cubicBezTo>
                    <a:cubicBezTo>
                      <a:pt x="8132" y="10370"/>
                      <a:pt x="7918" y="10275"/>
                      <a:pt x="7715" y="10180"/>
                    </a:cubicBezTo>
                    <a:cubicBezTo>
                      <a:pt x="7620" y="10144"/>
                      <a:pt x="7525" y="10097"/>
                      <a:pt x="7418" y="10061"/>
                    </a:cubicBezTo>
                    <a:lnTo>
                      <a:pt x="7275" y="10001"/>
                    </a:lnTo>
                    <a:cubicBezTo>
                      <a:pt x="7227" y="9989"/>
                      <a:pt x="7180" y="9966"/>
                      <a:pt x="7120" y="9954"/>
                    </a:cubicBezTo>
                    <a:cubicBezTo>
                      <a:pt x="6941" y="9882"/>
                      <a:pt x="6751" y="9835"/>
                      <a:pt x="6560" y="9799"/>
                    </a:cubicBezTo>
                    <a:cubicBezTo>
                      <a:pt x="6406" y="9775"/>
                      <a:pt x="6239" y="9763"/>
                      <a:pt x="6072" y="9763"/>
                    </a:cubicBezTo>
                    <a:cubicBezTo>
                      <a:pt x="5941" y="9775"/>
                      <a:pt x="5822" y="9787"/>
                      <a:pt x="5691" y="9823"/>
                    </a:cubicBezTo>
                    <a:cubicBezTo>
                      <a:pt x="5656" y="9835"/>
                      <a:pt x="5608" y="9858"/>
                      <a:pt x="5560" y="9870"/>
                    </a:cubicBezTo>
                    <a:cubicBezTo>
                      <a:pt x="5537" y="9882"/>
                      <a:pt x="5501" y="9894"/>
                      <a:pt x="5465" y="9918"/>
                    </a:cubicBezTo>
                    <a:lnTo>
                      <a:pt x="5394" y="9954"/>
                    </a:lnTo>
                    <a:lnTo>
                      <a:pt x="5394" y="9954"/>
                    </a:lnTo>
                    <a:lnTo>
                      <a:pt x="5477" y="9930"/>
                    </a:lnTo>
                    <a:cubicBezTo>
                      <a:pt x="5548" y="9918"/>
                      <a:pt x="5632" y="9906"/>
                      <a:pt x="5703" y="9894"/>
                    </a:cubicBezTo>
                    <a:cubicBezTo>
                      <a:pt x="5763" y="9888"/>
                      <a:pt x="5822" y="9885"/>
                      <a:pt x="5882" y="9885"/>
                    </a:cubicBezTo>
                    <a:cubicBezTo>
                      <a:pt x="5941" y="9885"/>
                      <a:pt x="6001" y="9888"/>
                      <a:pt x="6060" y="9894"/>
                    </a:cubicBezTo>
                    <a:cubicBezTo>
                      <a:pt x="6215" y="9918"/>
                      <a:pt x="6370" y="9942"/>
                      <a:pt x="6513" y="9989"/>
                    </a:cubicBezTo>
                    <a:cubicBezTo>
                      <a:pt x="6668" y="10037"/>
                      <a:pt x="6846" y="10109"/>
                      <a:pt x="7025" y="10180"/>
                    </a:cubicBezTo>
                    <a:cubicBezTo>
                      <a:pt x="7072" y="10204"/>
                      <a:pt x="7120" y="10228"/>
                      <a:pt x="7168" y="10239"/>
                    </a:cubicBezTo>
                    <a:lnTo>
                      <a:pt x="7299" y="10311"/>
                    </a:lnTo>
                    <a:cubicBezTo>
                      <a:pt x="7394" y="10359"/>
                      <a:pt x="7489" y="10406"/>
                      <a:pt x="7584" y="10454"/>
                    </a:cubicBezTo>
                    <a:cubicBezTo>
                      <a:pt x="7775" y="10549"/>
                      <a:pt x="7977" y="10656"/>
                      <a:pt x="8180" y="10763"/>
                    </a:cubicBezTo>
                    <a:cubicBezTo>
                      <a:pt x="8382" y="10871"/>
                      <a:pt x="8585" y="10978"/>
                      <a:pt x="8787" y="11097"/>
                    </a:cubicBezTo>
                    <a:lnTo>
                      <a:pt x="9406" y="11418"/>
                    </a:lnTo>
                    <a:cubicBezTo>
                      <a:pt x="9608" y="11525"/>
                      <a:pt x="9823" y="11621"/>
                      <a:pt x="10013" y="11716"/>
                    </a:cubicBezTo>
                    <a:cubicBezTo>
                      <a:pt x="10120" y="11763"/>
                      <a:pt x="10216" y="11811"/>
                      <a:pt x="10311" y="11847"/>
                    </a:cubicBezTo>
                    <a:cubicBezTo>
                      <a:pt x="10418" y="11894"/>
                      <a:pt x="10513" y="11930"/>
                      <a:pt x="10609" y="11966"/>
                    </a:cubicBezTo>
                    <a:lnTo>
                      <a:pt x="10894" y="12073"/>
                    </a:lnTo>
                    <a:cubicBezTo>
                      <a:pt x="10978" y="12109"/>
                      <a:pt x="11073" y="12133"/>
                      <a:pt x="11156" y="12156"/>
                    </a:cubicBezTo>
                    <a:lnTo>
                      <a:pt x="11192" y="12168"/>
                    </a:lnTo>
                    <a:cubicBezTo>
                      <a:pt x="11633" y="12490"/>
                      <a:pt x="12252" y="12811"/>
                      <a:pt x="12752" y="13228"/>
                    </a:cubicBezTo>
                    <a:cubicBezTo>
                      <a:pt x="12823" y="13287"/>
                      <a:pt x="12907" y="13359"/>
                      <a:pt x="12978" y="13430"/>
                    </a:cubicBezTo>
                    <a:lnTo>
                      <a:pt x="12680" y="13430"/>
                    </a:lnTo>
                    <a:cubicBezTo>
                      <a:pt x="12609" y="13430"/>
                      <a:pt x="12537" y="13430"/>
                      <a:pt x="12478" y="13442"/>
                    </a:cubicBezTo>
                    <a:cubicBezTo>
                      <a:pt x="12395" y="13454"/>
                      <a:pt x="12323" y="13514"/>
                      <a:pt x="12275" y="13573"/>
                    </a:cubicBezTo>
                    <a:cubicBezTo>
                      <a:pt x="12240" y="13645"/>
                      <a:pt x="12216" y="13716"/>
                      <a:pt x="12216" y="13788"/>
                    </a:cubicBezTo>
                    <a:cubicBezTo>
                      <a:pt x="12204" y="13895"/>
                      <a:pt x="12192" y="14002"/>
                      <a:pt x="12192" y="14097"/>
                    </a:cubicBezTo>
                    <a:cubicBezTo>
                      <a:pt x="12192" y="14121"/>
                      <a:pt x="12180" y="14133"/>
                      <a:pt x="12192" y="14157"/>
                    </a:cubicBezTo>
                    <a:cubicBezTo>
                      <a:pt x="12204" y="14180"/>
                      <a:pt x="12204" y="14204"/>
                      <a:pt x="12204" y="14216"/>
                    </a:cubicBezTo>
                    <a:cubicBezTo>
                      <a:pt x="12204" y="14240"/>
                      <a:pt x="12228" y="14288"/>
                      <a:pt x="12228" y="14323"/>
                    </a:cubicBezTo>
                    <a:cubicBezTo>
                      <a:pt x="12240" y="14371"/>
                      <a:pt x="12252" y="14407"/>
                      <a:pt x="12252" y="14407"/>
                    </a:cubicBezTo>
                    <a:cubicBezTo>
                      <a:pt x="12252" y="14407"/>
                      <a:pt x="12275" y="14371"/>
                      <a:pt x="12299" y="14323"/>
                    </a:cubicBezTo>
                    <a:cubicBezTo>
                      <a:pt x="12311" y="14299"/>
                      <a:pt x="12323" y="14264"/>
                      <a:pt x="12335" y="14228"/>
                    </a:cubicBezTo>
                    <a:lnTo>
                      <a:pt x="12359" y="14169"/>
                    </a:lnTo>
                    <a:cubicBezTo>
                      <a:pt x="12371" y="14157"/>
                      <a:pt x="12359" y="14133"/>
                      <a:pt x="12371" y="14109"/>
                    </a:cubicBezTo>
                    <a:cubicBezTo>
                      <a:pt x="12371" y="14014"/>
                      <a:pt x="12383" y="13919"/>
                      <a:pt x="12395" y="13799"/>
                    </a:cubicBezTo>
                    <a:cubicBezTo>
                      <a:pt x="12395" y="13752"/>
                      <a:pt x="12406" y="13716"/>
                      <a:pt x="12418" y="13668"/>
                    </a:cubicBezTo>
                    <a:cubicBezTo>
                      <a:pt x="12442" y="13645"/>
                      <a:pt x="12478" y="13621"/>
                      <a:pt x="12514" y="13621"/>
                    </a:cubicBezTo>
                    <a:cubicBezTo>
                      <a:pt x="12573" y="13609"/>
                      <a:pt x="12621" y="13609"/>
                      <a:pt x="12680" y="13609"/>
                    </a:cubicBezTo>
                    <a:lnTo>
                      <a:pt x="13145" y="13609"/>
                    </a:lnTo>
                    <a:cubicBezTo>
                      <a:pt x="13168" y="13633"/>
                      <a:pt x="13192" y="13657"/>
                      <a:pt x="13216" y="13680"/>
                    </a:cubicBezTo>
                    <a:lnTo>
                      <a:pt x="13252" y="13740"/>
                    </a:lnTo>
                    <a:lnTo>
                      <a:pt x="13121" y="13764"/>
                    </a:lnTo>
                    <a:cubicBezTo>
                      <a:pt x="13061" y="13764"/>
                      <a:pt x="13002" y="13788"/>
                      <a:pt x="12942" y="13799"/>
                    </a:cubicBezTo>
                    <a:cubicBezTo>
                      <a:pt x="12918" y="13811"/>
                      <a:pt x="12907" y="13823"/>
                      <a:pt x="12883" y="13835"/>
                    </a:cubicBezTo>
                    <a:lnTo>
                      <a:pt x="12859" y="13859"/>
                    </a:lnTo>
                    <a:lnTo>
                      <a:pt x="12847" y="13859"/>
                    </a:lnTo>
                    <a:lnTo>
                      <a:pt x="12835" y="13871"/>
                    </a:lnTo>
                    <a:cubicBezTo>
                      <a:pt x="12811" y="13907"/>
                      <a:pt x="12787" y="13930"/>
                      <a:pt x="12776" y="13966"/>
                    </a:cubicBezTo>
                    <a:cubicBezTo>
                      <a:pt x="12752" y="14038"/>
                      <a:pt x="12728" y="14085"/>
                      <a:pt x="12704" y="14145"/>
                    </a:cubicBezTo>
                    <a:cubicBezTo>
                      <a:pt x="12680" y="14192"/>
                      <a:pt x="12668" y="14252"/>
                      <a:pt x="12645" y="14299"/>
                    </a:cubicBezTo>
                    <a:cubicBezTo>
                      <a:pt x="12609" y="14407"/>
                      <a:pt x="12573" y="14502"/>
                      <a:pt x="12537" y="14585"/>
                    </a:cubicBezTo>
                    <a:cubicBezTo>
                      <a:pt x="12537" y="14609"/>
                      <a:pt x="12514" y="14621"/>
                      <a:pt x="12514" y="14645"/>
                    </a:cubicBezTo>
                    <a:lnTo>
                      <a:pt x="12514" y="14704"/>
                    </a:lnTo>
                    <a:lnTo>
                      <a:pt x="12514" y="14800"/>
                    </a:lnTo>
                    <a:lnTo>
                      <a:pt x="12514" y="14895"/>
                    </a:lnTo>
                    <a:cubicBezTo>
                      <a:pt x="12514" y="14895"/>
                      <a:pt x="12537" y="14871"/>
                      <a:pt x="12573" y="14823"/>
                    </a:cubicBezTo>
                    <a:cubicBezTo>
                      <a:pt x="12609" y="14788"/>
                      <a:pt x="12621" y="14776"/>
                      <a:pt x="12645" y="14752"/>
                    </a:cubicBezTo>
                    <a:lnTo>
                      <a:pt x="12680" y="14704"/>
                    </a:lnTo>
                    <a:cubicBezTo>
                      <a:pt x="12692" y="14692"/>
                      <a:pt x="12692" y="14669"/>
                      <a:pt x="12704" y="14645"/>
                    </a:cubicBezTo>
                    <a:cubicBezTo>
                      <a:pt x="12740" y="14561"/>
                      <a:pt x="12776" y="14466"/>
                      <a:pt x="12811" y="14359"/>
                    </a:cubicBezTo>
                    <a:lnTo>
                      <a:pt x="12871" y="14204"/>
                    </a:lnTo>
                    <a:cubicBezTo>
                      <a:pt x="12895" y="14145"/>
                      <a:pt x="12918" y="14085"/>
                      <a:pt x="12930" y="14049"/>
                    </a:cubicBezTo>
                    <a:cubicBezTo>
                      <a:pt x="12954" y="14014"/>
                      <a:pt x="12978" y="13990"/>
                      <a:pt x="13014" y="13966"/>
                    </a:cubicBezTo>
                    <a:cubicBezTo>
                      <a:pt x="13061" y="13954"/>
                      <a:pt x="13109" y="13942"/>
                      <a:pt x="13157" y="13930"/>
                    </a:cubicBezTo>
                    <a:lnTo>
                      <a:pt x="13383" y="13895"/>
                    </a:lnTo>
                    <a:lnTo>
                      <a:pt x="13418" y="13942"/>
                    </a:lnTo>
                    <a:cubicBezTo>
                      <a:pt x="13454" y="13978"/>
                      <a:pt x="13478" y="14014"/>
                      <a:pt x="13514" y="14038"/>
                    </a:cubicBezTo>
                    <a:lnTo>
                      <a:pt x="13538" y="14073"/>
                    </a:lnTo>
                    <a:lnTo>
                      <a:pt x="13371" y="14097"/>
                    </a:lnTo>
                    <a:cubicBezTo>
                      <a:pt x="13299" y="14109"/>
                      <a:pt x="13240" y="14121"/>
                      <a:pt x="13180" y="14145"/>
                    </a:cubicBezTo>
                    <a:cubicBezTo>
                      <a:pt x="13157" y="14157"/>
                      <a:pt x="13145" y="14169"/>
                      <a:pt x="13133" y="14169"/>
                    </a:cubicBezTo>
                    <a:lnTo>
                      <a:pt x="13097" y="14192"/>
                    </a:lnTo>
                    <a:lnTo>
                      <a:pt x="13097" y="14204"/>
                    </a:lnTo>
                    <a:lnTo>
                      <a:pt x="13085" y="14216"/>
                    </a:lnTo>
                    <a:cubicBezTo>
                      <a:pt x="13049" y="14240"/>
                      <a:pt x="13037" y="14276"/>
                      <a:pt x="13014" y="14311"/>
                    </a:cubicBezTo>
                    <a:cubicBezTo>
                      <a:pt x="12990" y="14371"/>
                      <a:pt x="12966" y="14430"/>
                      <a:pt x="12954" y="14478"/>
                    </a:cubicBezTo>
                    <a:cubicBezTo>
                      <a:pt x="12930" y="14538"/>
                      <a:pt x="12907" y="14585"/>
                      <a:pt x="12883" y="14645"/>
                    </a:cubicBezTo>
                    <a:lnTo>
                      <a:pt x="12776" y="14931"/>
                    </a:lnTo>
                    <a:cubicBezTo>
                      <a:pt x="12776" y="14942"/>
                      <a:pt x="12752" y="14966"/>
                      <a:pt x="12752" y="14990"/>
                    </a:cubicBezTo>
                    <a:lnTo>
                      <a:pt x="12752" y="15050"/>
                    </a:lnTo>
                    <a:lnTo>
                      <a:pt x="12752" y="15145"/>
                    </a:lnTo>
                    <a:lnTo>
                      <a:pt x="12752" y="15228"/>
                    </a:lnTo>
                    <a:cubicBezTo>
                      <a:pt x="12752" y="15228"/>
                      <a:pt x="12776" y="15204"/>
                      <a:pt x="12811" y="15169"/>
                    </a:cubicBezTo>
                    <a:cubicBezTo>
                      <a:pt x="12847" y="15121"/>
                      <a:pt x="12859" y="15121"/>
                      <a:pt x="12883" y="15097"/>
                    </a:cubicBezTo>
                    <a:cubicBezTo>
                      <a:pt x="12907" y="15061"/>
                      <a:pt x="12907" y="15061"/>
                      <a:pt x="12918" y="15050"/>
                    </a:cubicBezTo>
                    <a:cubicBezTo>
                      <a:pt x="12930" y="15026"/>
                      <a:pt x="12930" y="15002"/>
                      <a:pt x="12942" y="14990"/>
                    </a:cubicBezTo>
                    <a:cubicBezTo>
                      <a:pt x="12978" y="14907"/>
                      <a:pt x="13014" y="14811"/>
                      <a:pt x="13049" y="14704"/>
                    </a:cubicBezTo>
                    <a:cubicBezTo>
                      <a:pt x="13073" y="14657"/>
                      <a:pt x="13097" y="14597"/>
                      <a:pt x="13109" y="14550"/>
                    </a:cubicBezTo>
                    <a:cubicBezTo>
                      <a:pt x="13133" y="14490"/>
                      <a:pt x="13157" y="14430"/>
                      <a:pt x="13180" y="14383"/>
                    </a:cubicBezTo>
                    <a:cubicBezTo>
                      <a:pt x="13192" y="14347"/>
                      <a:pt x="13216" y="14323"/>
                      <a:pt x="13252" y="14299"/>
                    </a:cubicBezTo>
                    <a:cubicBezTo>
                      <a:pt x="13299" y="14288"/>
                      <a:pt x="13347" y="14276"/>
                      <a:pt x="13407" y="14264"/>
                    </a:cubicBezTo>
                    <a:cubicBezTo>
                      <a:pt x="13502" y="14252"/>
                      <a:pt x="13597" y="14240"/>
                      <a:pt x="13692" y="14216"/>
                    </a:cubicBezTo>
                    <a:cubicBezTo>
                      <a:pt x="13740" y="14276"/>
                      <a:pt x="13788" y="14323"/>
                      <a:pt x="13835" y="14359"/>
                    </a:cubicBezTo>
                    <a:lnTo>
                      <a:pt x="13835" y="14430"/>
                    </a:lnTo>
                    <a:cubicBezTo>
                      <a:pt x="13835" y="14550"/>
                      <a:pt x="13859" y="14680"/>
                      <a:pt x="13871" y="14800"/>
                    </a:cubicBezTo>
                    <a:cubicBezTo>
                      <a:pt x="13883" y="14871"/>
                      <a:pt x="13907" y="14942"/>
                      <a:pt x="13919" y="15002"/>
                    </a:cubicBezTo>
                    <a:cubicBezTo>
                      <a:pt x="13942" y="15073"/>
                      <a:pt x="13966" y="15145"/>
                      <a:pt x="13978" y="15204"/>
                    </a:cubicBezTo>
                    <a:cubicBezTo>
                      <a:pt x="14002" y="15264"/>
                      <a:pt x="14014" y="15335"/>
                      <a:pt x="14014" y="15395"/>
                    </a:cubicBezTo>
                    <a:cubicBezTo>
                      <a:pt x="14026" y="15442"/>
                      <a:pt x="14002" y="15502"/>
                      <a:pt x="13978" y="15538"/>
                    </a:cubicBezTo>
                    <a:cubicBezTo>
                      <a:pt x="13942" y="15573"/>
                      <a:pt x="13907" y="15609"/>
                      <a:pt x="13871" y="15609"/>
                    </a:cubicBezTo>
                    <a:cubicBezTo>
                      <a:pt x="13823" y="15633"/>
                      <a:pt x="13776" y="15633"/>
                      <a:pt x="13728" y="15633"/>
                    </a:cubicBezTo>
                    <a:lnTo>
                      <a:pt x="13704" y="15633"/>
                    </a:lnTo>
                    <a:cubicBezTo>
                      <a:pt x="13698" y="15627"/>
                      <a:pt x="13692" y="15624"/>
                      <a:pt x="13686" y="15624"/>
                    </a:cubicBezTo>
                    <a:cubicBezTo>
                      <a:pt x="13680" y="15624"/>
                      <a:pt x="13674" y="15627"/>
                      <a:pt x="13669" y="15633"/>
                    </a:cubicBezTo>
                    <a:lnTo>
                      <a:pt x="13609" y="15633"/>
                    </a:lnTo>
                    <a:cubicBezTo>
                      <a:pt x="13561" y="15633"/>
                      <a:pt x="13526" y="15633"/>
                      <a:pt x="13490" y="15621"/>
                    </a:cubicBezTo>
                    <a:lnTo>
                      <a:pt x="13395" y="15609"/>
                    </a:lnTo>
                    <a:lnTo>
                      <a:pt x="13395" y="15609"/>
                    </a:lnTo>
                    <a:cubicBezTo>
                      <a:pt x="13395" y="15609"/>
                      <a:pt x="13418" y="15633"/>
                      <a:pt x="13466" y="15681"/>
                    </a:cubicBezTo>
                    <a:cubicBezTo>
                      <a:pt x="13490" y="15704"/>
                      <a:pt x="13526" y="15728"/>
                      <a:pt x="13561" y="15752"/>
                    </a:cubicBezTo>
                    <a:cubicBezTo>
                      <a:pt x="13585" y="15764"/>
                      <a:pt x="13609" y="15776"/>
                      <a:pt x="13633" y="15788"/>
                    </a:cubicBezTo>
                    <a:cubicBezTo>
                      <a:pt x="13645" y="15800"/>
                      <a:pt x="13657" y="15800"/>
                      <a:pt x="13669" y="15800"/>
                    </a:cubicBezTo>
                    <a:lnTo>
                      <a:pt x="13716" y="15800"/>
                    </a:lnTo>
                    <a:cubicBezTo>
                      <a:pt x="13737" y="15803"/>
                      <a:pt x="13757" y="15805"/>
                      <a:pt x="13776" y="15805"/>
                    </a:cubicBezTo>
                    <a:cubicBezTo>
                      <a:pt x="13823" y="15805"/>
                      <a:pt x="13868" y="15796"/>
                      <a:pt x="13919" y="15788"/>
                    </a:cubicBezTo>
                    <a:cubicBezTo>
                      <a:pt x="14002" y="15764"/>
                      <a:pt x="14073" y="15716"/>
                      <a:pt x="14121" y="15645"/>
                    </a:cubicBezTo>
                    <a:cubicBezTo>
                      <a:pt x="14169" y="15573"/>
                      <a:pt x="14192" y="15490"/>
                      <a:pt x="14192" y="15407"/>
                    </a:cubicBezTo>
                    <a:cubicBezTo>
                      <a:pt x="14180" y="15323"/>
                      <a:pt x="14169" y="15252"/>
                      <a:pt x="14145" y="15169"/>
                    </a:cubicBezTo>
                    <a:cubicBezTo>
                      <a:pt x="14121" y="15097"/>
                      <a:pt x="14109" y="15038"/>
                      <a:pt x="14085" y="14978"/>
                    </a:cubicBezTo>
                    <a:cubicBezTo>
                      <a:pt x="14073" y="14907"/>
                      <a:pt x="14061" y="14847"/>
                      <a:pt x="14050" y="14776"/>
                    </a:cubicBezTo>
                    <a:cubicBezTo>
                      <a:pt x="14026" y="14692"/>
                      <a:pt x="14014" y="14609"/>
                      <a:pt x="14014" y="14526"/>
                    </a:cubicBezTo>
                    <a:lnTo>
                      <a:pt x="14014" y="14526"/>
                    </a:lnTo>
                    <a:cubicBezTo>
                      <a:pt x="14109" y="14597"/>
                      <a:pt x="14204" y="14669"/>
                      <a:pt x="14300" y="14716"/>
                    </a:cubicBezTo>
                    <a:lnTo>
                      <a:pt x="14300" y="14776"/>
                    </a:lnTo>
                    <a:cubicBezTo>
                      <a:pt x="14300" y="14895"/>
                      <a:pt x="14311" y="15026"/>
                      <a:pt x="14335" y="15145"/>
                    </a:cubicBezTo>
                    <a:cubicBezTo>
                      <a:pt x="14347" y="15216"/>
                      <a:pt x="14359" y="15288"/>
                      <a:pt x="14383" y="15359"/>
                    </a:cubicBezTo>
                    <a:cubicBezTo>
                      <a:pt x="14395" y="15431"/>
                      <a:pt x="14419" y="15490"/>
                      <a:pt x="14442" y="15562"/>
                    </a:cubicBezTo>
                    <a:cubicBezTo>
                      <a:pt x="14454" y="15621"/>
                      <a:pt x="14466" y="15681"/>
                      <a:pt x="14478" y="15740"/>
                    </a:cubicBezTo>
                    <a:cubicBezTo>
                      <a:pt x="14478" y="15800"/>
                      <a:pt x="14466" y="15847"/>
                      <a:pt x="14442" y="15895"/>
                    </a:cubicBezTo>
                    <a:cubicBezTo>
                      <a:pt x="14407" y="15931"/>
                      <a:pt x="14371" y="15954"/>
                      <a:pt x="14323" y="15966"/>
                    </a:cubicBezTo>
                    <a:cubicBezTo>
                      <a:pt x="14288" y="15978"/>
                      <a:pt x="14240" y="15978"/>
                      <a:pt x="14192" y="15978"/>
                    </a:cubicBezTo>
                    <a:lnTo>
                      <a:pt x="14061" y="15978"/>
                    </a:lnTo>
                    <a:cubicBezTo>
                      <a:pt x="14026" y="15978"/>
                      <a:pt x="13990" y="15978"/>
                      <a:pt x="13954" y="15966"/>
                    </a:cubicBezTo>
                    <a:lnTo>
                      <a:pt x="13847" y="15954"/>
                    </a:lnTo>
                    <a:lnTo>
                      <a:pt x="13847" y="15954"/>
                    </a:lnTo>
                    <a:cubicBezTo>
                      <a:pt x="13871" y="15978"/>
                      <a:pt x="13895" y="16002"/>
                      <a:pt x="13930" y="16026"/>
                    </a:cubicBezTo>
                    <a:cubicBezTo>
                      <a:pt x="13954" y="16050"/>
                      <a:pt x="13990" y="16085"/>
                      <a:pt x="14026" y="16097"/>
                    </a:cubicBezTo>
                    <a:lnTo>
                      <a:pt x="14085" y="16145"/>
                    </a:lnTo>
                    <a:cubicBezTo>
                      <a:pt x="14097" y="16145"/>
                      <a:pt x="14121" y="16157"/>
                      <a:pt x="14133" y="16157"/>
                    </a:cubicBezTo>
                    <a:lnTo>
                      <a:pt x="14180" y="16157"/>
                    </a:lnTo>
                    <a:cubicBezTo>
                      <a:pt x="14240" y="16157"/>
                      <a:pt x="14311" y="16157"/>
                      <a:pt x="14383" y="16133"/>
                    </a:cubicBezTo>
                    <a:cubicBezTo>
                      <a:pt x="14550" y="16085"/>
                      <a:pt x="14657" y="15931"/>
                      <a:pt x="14645" y="15752"/>
                    </a:cubicBezTo>
                    <a:cubicBezTo>
                      <a:pt x="14645" y="15669"/>
                      <a:pt x="14633" y="15597"/>
                      <a:pt x="14609" y="15526"/>
                    </a:cubicBezTo>
                    <a:cubicBezTo>
                      <a:pt x="14585" y="15454"/>
                      <a:pt x="14561" y="15383"/>
                      <a:pt x="14550" y="15323"/>
                    </a:cubicBezTo>
                    <a:cubicBezTo>
                      <a:pt x="14526" y="15252"/>
                      <a:pt x="14514" y="15192"/>
                      <a:pt x="14502" y="15133"/>
                    </a:cubicBezTo>
                    <a:cubicBezTo>
                      <a:pt x="14490" y="15026"/>
                      <a:pt x="14478" y="14931"/>
                      <a:pt x="14466" y="14835"/>
                    </a:cubicBezTo>
                    <a:lnTo>
                      <a:pt x="14466" y="14835"/>
                    </a:lnTo>
                    <a:lnTo>
                      <a:pt x="14788" y="15002"/>
                    </a:lnTo>
                    <a:lnTo>
                      <a:pt x="14812" y="15026"/>
                    </a:lnTo>
                    <a:lnTo>
                      <a:pt x="14847" y="15038"/>
                    </a:lnTo>
                    <a:cubicBezTo>
                      <a:pt x="14871" y="15288"/>
                      <a:pt x="14919" y="15609"/>
                      <a:pt x="14954" y="15931"/>
                    </a:cubicBezTo>
                    <a:cubicBezTo>
                      <a:pt x="14966" y="16014"/>
                      <a:pt x="14978" y="16097"/>
                      <a:pt x="14990" y="16181"/>
                    </a:cubicBezTo>
                    <a:cubicBezTo>
                      <a:pt x="15002" y="16252"/>
                      <a:pt x="15002" y="16324"/>
                      <a:pt x="14990" y="16395"/>
                    </a:cubicBezTo>
                    <a:cubicBezTo>
                      <a:pt x="14978" y="16455"/>
                      <a:pt x="14954" y="16502"/>
                      <a:pt x="14907" y="16550"/>
                    </a:cubicBezTo>
                    <a:cubicBezTo>
                      <a:pt x="14871" y="16585"/>
                      <a:pt x="14812" y="16609"/>
                      <a:pt x="14764" y="16621"/>
                    </a:cubicBezTo>
                    <a:cubicBezTo>
                      <a:pt x="14728" y="16633"/>
                      <a:pt x="14704" y="16633"/>
                      <a:pt x="14681" y="16645"/>
                    </a:cubicBezTo>
                    <a:cubicBezTo>
                      <a:pt x="14657" y="16657"/>
                      <a:pt x="14633" y="16669"/>
                      <a:pt x="14609" y="16681"/>
                    </a:cubicBezTo>
                    <a:lnTo>
                      <a:pt x="14478" y="16716"/>
                    </a:lnTo>
                    <a:lnTo>
                      <a:pt x="14371" y="16740"/>
                    </a:lnTo>
                    <a:cubicBezTo>
                      <a:pt x="14371" y="16740"/>
                      <a:pt x="14407" y="16764"/>
                      <a:pt x="14490" y="16776"/>
                    </a:cubicBezTo>
                    <a:cubicBezTo>
                      <a:pt x="14526" y="16788"/>
                      <a:pt x="14573" y="16800"/>
                      <a:pt x="14621" y="16800"/>
                    </a:cubicBezTo>
                    <a:cubicBezTo>
                      <a:pt x="14657" y="16812"/>
                      <a:pt x="14681" y="16812"/>
                      <a:pt x="14716" y="16812"/>
                    </a:cubicBezTo>
                    <a:cubicBezTo>
                      <a:pt x="14728" y="16812"/>
                      <a:pt x="14752" y="16812"/>
                      <a:pt x="14764" y="16800"/>
                    </a:cubicBezTo>
                    <a:lnTo>
                      <a:pt x="14812" y="16788"/>
                    </a:lnTo>
                    <a:cubicBezTo>
                      <a:pt x="14895" y="16764"/>
                      <a:pt x="14966" y="16716"/>
                      <a:pt x="15026" y="16669"/>
                    </a:cubicBezTo>
                    <a:lnTo>
                      <a:pt x="15050" y="16633"/>
                    </a:lnTo>
                    <a:lnTo>
                      <a:pt x="15062" y="16609"/>
                    </a:lnTo>
                    <a:lnTo>
                      <a:pt x="15073" y="16609"/>
                    </a:lnTo>
                    <a:lnTo>
                      <a:pt x="15073" y="16597"/>
                    </a:lnTo>
                    <a:cubicBezTo>
                      <a:pt x="15085" y="16585"/>
                      <a:pt x="15085" y="16574"/>
                      <a:pt x="15097" y="16562"/>
                    </a:cubicBezTo>
                    <a:cubicBezTo>
                      <a:pt x="15109" y="16526"/>
                      <a:pt x="15133" y="16478"/>
                      <a:pt x="15133" y="16431"/>
                    </a:cubicBezTo>
                    <a:cubicBezTo>
                      <a:pt x="15157" y="16347"/>
                      <a:pt x="15157" y="16252"/>
                      <a:pt x="15145" y="16169"/>
                    </a:cubicBezTo>
                    <a:cubicBezTo>
                      <a:pt x="15133" y="16074"/>
                      <a:pt x="15121" y="15990"/>
                      <a:pt x="15109" y="15907"/>
                    </a:cubicBezTo>
                    <a:cubicBezTo>
                      <a:pt x="15085" y="15657"/>
                      <a:pt x="15050" y="15395"/>
                      <a:pt x="15014" y="15181"/>
                    </a:cubicBezTo>
                    <a:lnTo>
                      <a:pt x="15014" y="15181"/>
                    </a:lnTo>
                    <a:cubicBezTo>
                      <a:pt x="15038" y="15192"/>
                      <a:pt x="15062" y="15216"/>
                      <a:pt x="15073" y="15240"/>
                    </a:cubicBezTo>
                    <a:cubicBezTo>
                      <a:pt x="15097" y="15264"/>
                      <a:pt x="15121" y="15288"/>
                      <a:pt x="15145" y="15312"/>
                    </a:cubicBezTo>
                    <a:lnTo>
                      <a:pt x="15145" y="15323"/>
                    </a:lnTo>
                    <a:cubicBezTo>
                      <a:pt x="15169" y="15347"/>
                      <a:pt x="15193" y="15371"/>
                      <a:pt x="15204" y="15407"/>
                    </a:cubicBezTo>
                    <a:cubicBezTo>
                      <a:pt x="15228" y="15442"/>
                      <a:pt x="15240" y="15478"/>
                      <a:pt x="15252" y="15514"/>
                    </a:cubicBezTo>
                    <a:cubicBezTo>
                      <a:pt x="15276" y="15550"/>
                      <a:pt x="15288" y="15597"/>
                      <a:pt x="15300" y="15645"/>
                    </a:cubicBezTo>
                    <a:cubicBezTo>
                      <a:pt x="15300" y="15657"/>
                      <a:pt x="15300" y="15657"/>
                      <a:pt x="15312" y="15669"/>
                    </a:cubicBezTo>
                    <a:cubicBezTo>
                      <a:pt x="15323" y="15716"/>
                      <a:pt x="15335" y="15764"/>
                      <a:pt x="15347" y="15812"/>
                    </a:cubicBezTo>
                    <a:lnTo>
                      <a:pt x="15347" y="16074"/>
                    </a:lnTo>
                    <a:cubicBezTo>
                      <a:pt x="15359" y="16193"/>
                      <a:pt x="15347" y="16324"/>
                      <a:pt x="15323" y="16443"/>
                    </a:cubicBezTo>
                    <a:cubicBezTo>
                      <a:pt x="15312" y="16502"/>
                      <a:pt x="15288" y="16550"/>
                      <a:pt x="15264" y="16609"/>
                    </a:cubicBezTo>
                    <a:cubicBezTo>
                      <a:pt x="15240" y="16657"/>
                      <a:pt x="15204" y="16705"/>
                      <a:pt x="15169" y="16740"/>
                    </a:cubicBezTo>
                    <a:cubicBezTo>
                      <a:pt x="15133" y="16776"/>
                      <a:pt x="15097" y="16812"/>
                      <a:pt x="15050" y="16836"/>
                    </a:cubicBezTo>
                    <a:cubicBezTo>
                      <a:pt x="15002" y="16859"/>
                      <a:pt x="14966" y="16871"/>
                      <a:pt x="14919" y="16895"/>
                    </a:cubicBezTo>
                    <a:cubicBezTo>
                      <a:pt x="14895" y="16895"/>
                      <a:pt x="14871" y="16895"/>
                      <a:pt x="14859" y="16907"/>
                    </a:cubicBezTo>
                    <a:cubicBezTo>
                      <a:pt x="14835" y="16919"/>
                      <a:pt x="14823" y="16931"/>
                      <a:pt x="14800" y="16943"/>
                    </a:cubicBezTo>
                    <a:cubicBezTo>
                      <a:pt x="14764" y="16955"/>
                      <a:pt x="14728" y="16966"/>
                      <a:pt x="14704" y="16978"/>
                    </a:cubicBezTo>
                    <a:lnTo>
                      <a:pt x="14621" y="17026"/>
                    </a:lnTo>
                    <a:lnTo>
                      <a:pt x="14645" y="17026"/>
                    </a:lnTo>
                    <a:lnTo>
                      <a:pt x="14704" y="17050"/>
                    </a:lnTo>
                    <a:cubicBezTo>
                      <a:pt x="14752" y="17062"/>
                      <a:pt x="14788" y="17062"/>
                      <a:pt x="14823" y="17074"/>
                    </a:cubicBezTo>
                    <a:lnTo>
                      <a:pt x="14931" y="17074"/>
                    </a:lnTo>
                    <a:lnTo>
                      <a:pt x="14966" y="17062"/>
                    </a:lnTo>
                    <a:cubicBezTo>
                      <a:pt x="15026" y="17038"/>
                      <a:pt x="15085" y="17014"/>
                      <a:pt x="15133" y="16990"/>
                    </a:cubicBezTo>
                    <a:cubicBezTo>
                      <a:pt x="15193" y="16955"/>
                      <a:pt x="15252" y="16907"/>
                      <a:pt x="15300" y="16859"/>
                    </a:cubicBezTo>
                    <a:cubicBezTo>
                      <a:pt x="15312" y="16847"/>
                      <a:pt x="15323" y="16836"/>
                      <a:pt x="15323" y="16824"/>
                    </a:cubicBezTo>
                    <a:lnTo>
                      <a:pt x="15323" y="16812"/>
                    </a:lnTo>
                    <a:lnTo>
                      <a:pt x="15347" y="16800"/>
                    </a:lnTo>
                    <a:cubicBezTo>
                      <a:pt x="15371" y="16764"/>
                      <a:pt x="15383" y="16728"/>
                      <a:pt x="15407" y="16705"/>
                    </a:cubicBezTo>
                    <a:cubicBezTo>
                      <a:pt x="15431" y="16633"/>
                      <a:pt x="15454" y="16562"/>
                      <a:pt x="15478" y="16490"/>
                    </a:cubicBezTo>
                    <a:cubicBezTo>
                      <a:pt x="15502" y="16383"/>
                      <a:pt x="15514" y="16276"/>
                      <a:pt x="15502" y="16169"/>
                    </a:cubicBezTo>
                    <a:lnTo>
                      <a:pt x="15502" y="16169"/>
                    </a:lnTo>
                    <a:lnTo>
                      <a:pt x="15562" y="16252"/>
                    </a:lnTo>
                    <a:cubicBezTo>
                      <a:pt x="15574" y="16264"/>
                      <a:pt x="15585" y="16288"/>
                      <a:pt x="15597" y="16300"/>
                    </a:cubicBezTo>
                    <a:cubicBezTo>
                      <a:pt x="15621" y="16335"/>
                      <a:pt x="15645" y="16371"/>
                      <a:pt x="15681" y="16419"/>
                    </a:cubicBezTo>
                    <a:lnTo>
                      <a:pt x="15740" y="16490"/>
                    </a:lnTo>
                    <a:cubicBezTo>
                      <a:pt x="15728" y="16502"/>
                      <a:pt x="15728" y="16526"/>
                      <a:pt x="15716" y="16538"/>
                    </a:cubicBezTo>
                    <a:cubicBezTo>
                      <a:pt x="15693" y="16597"/>
                      <a:pt x="15657" y="16657"/>
                      <a:pt x="15621" y="16716"/>
                    </a:cubicBezTo>
                    <a:cubicBezTo>
                      <a:pt x="15597" y="16776"/>
                      <a:pt x="15562" y="16836"/>
                      <a:pt x="15526" y="16883"/>
                    </a:cubicBezTo>
                    <a:cubicBezTo>
                      <a:pt x="15502" y="16943"/>
                      <a:pt x="15454" y="16990"/>
                      <a:pt x="15419" y="17038"/>
                    </a:cubicBezTo>
                    <a:cubicBezTo>
                      <a:pt x="15395" y="17062"/>
                      <a:pt x="15371" y="17074"/>
                      <a:pt x="15359" y="17086"/>
                    </a:cubicBezTo>
                    <a:cubicBezTo>
                      <a:pt x="15335" y="17109"/>
                      <a:pt x="15312" y="17121"/>
                      <a:pt x="15276" y="17133"/>
                    </a:cubicBezTo>
                    <a:cubicBezTo>
                      <a:pt x="15204" y="17160"/>
                      <a:pt x="15126" y="17173"/>
                      <a:pt x="15046" y="17173"/>
                    </a:cubicBezTo>
                    <a:cubicBezTo>
                      <a:pt x="15020" y="17173"/>
                      <a:pt x="14993" y="17172"/>
                      <a:pt x="14966" y="17169"/>
                    </a:cubicBezTo>
                    <a:lnTo>
                      <a:pt x="14942" y="17169"/>
                    </a:lnTo>
                    <a:cubicBezTo>
                      <a:pt x="14937" y="17163"/>
                      <a:pt x="14931" y="17160"/>
                      <a:pt x="14925" y="17160"/>
                    </a:cubicBezTo>
                    <a:cubicBezTo>
                      <a:pt x="14919" y="17160"/>
                      <a:pt x="14913" y="17163"/>
                      <a:pt x="14907" y="17169"/>
                    </a:cubicBezTo>
                    <a:lnTo>
                      <a:pt x="14835" y="17169"/>
                    </a:lnTo>
                    <a:lnTo>
                      <a:pt x="14728" y="17181"/>
                    </a:lnTo>
                    <a:lnTo>
                      <a:pt x="14621" y="17193"/>
                    </a:lnTo>
                    <a:lnTo>
                      <a:pt x="14716" y="17252"/>
                    </a:lnTo>
                    <a:cubicBezTo>
                      <a:pt x="14740" y="17264"/>
                      <a:pt x="14776" y="17288"/>
                      <a:pt x="14812" y="17300"/>
                    </a:cubicBezTo>
                    <a:lnTo>
                      <a:pt x="14883" y="17336"/>
                    </a:lnTo>
                    <a:cubicBezTo>
                      <a:pt x="14907" y="17336"/>
                      <a:pt x="14931" y="17347"/>
                      <a:pt x="14954" y="17347"/>
                    </a:cubicBezTo>
                    <a:cubicBezTo>
                      <a:pt x="14985" y="17350"/>
                      <a:pt x="15017" y="17352"/>
                      <a:pt x="15049" y="17352"/>
                    </a:cubicBezTo>
                    <a:cubicBezTo>
                      <a:pt x="15151" y="17352"/>
                      <a:pt x="15256" y="17336"/>
                      <a:pt x="15347" y="17300"/>
                    </a:cubicBezTo>
                    <a:cubicBezTo>
                      <a:pt x="15383" y="17288"/>
                      <a:pt x="15419" y="17264"/>
                      <a:pt x="15443" y="17240"/>
                    </a:cubicBezTo>
                    <a:cubicBezTo>
                      <a:pt x="15478" y="17217"/>
                      <a:pt x="15514" y="17193"/>
                      <a:pt x="15538" y="17169"/>
                    </a:cubicBezTo>
                    <a:cubicBezTo>
                      <a:pt x="15597" y="17109"/>
                      <a:pt x="15633" y="17050"/>
                      <a:pt x="15681" y="16990"/>
                    </a:cubicBezTo>
                    <a:cubicBezTo>
                      <a:pt x="15716" y="16919"/>
                      <a:pt x="15740" y="16859"/>
                      <a:pt x="15776" y="16800"/>
                    </a:cubicBezTo>
                    <a:cubicBezTo>
                      <a:pt x="15812" y="16740"/>
                      <a:pt x="15835" y="16693"/>
                      <a:pt x="15859" y="16645"/>
                    </a:cubicBezTo>
                    <a:cubicBezTo>
                      <a:pt x="15943" y="16740"/>
                      <a:pt x="16002" y="16824"/>
                      <a:pt x="16085" y="16919"/>
                    </a:cubicBezTo>
                    <a:lnTo>
                      <a:pt x="16097" y="16931"/>
                    </a:lnTo>
                    <a:cubicBezTo>
                      <a:pt x="16097" y="16931"/>
                      <a:pt x="16097" y="16943"/>
                      <a:pt x="16109" y="16943"/>
                    </a:cubicBezTo>
                    <a:lnTo>
                      <a:pt x="16026" y="17097"/>
                    </a:lnTo>
                    <a:cubicBezTo>
                      <a:pt x="15990" y="17157"/>
                      <a:pt x="15955" y="17217"/>
                      <a:pt x="15931" y="17276"/>
                    </a:cubicBezTo>
                    <a:cubicBezTo>
                      <a:pt x="15895" y="17324"/>
                      <a:pt x="15859" y="17371"/>
                      <a:pt x="15812" y="17419"/>
                    </a:cubicBezTo>
                    <a:cubicBezTo>
                      <a:pt x="15800" y="17443"/>
                      <a:pt x="15776" y="17455"/>
                      <a:pt x="15752" y="17467"/>
                    </a:cubicBezTo>
                    <a:cubicBezTo>
                      <a:pt x="15728" y="17490"/>
                      <a:pt x="15704" y="17502"/>
                      <a:pt x="15681" y="17514"/>
                    </a:cubicBezTo>
                    <a:cubicBezTo>
                      <a:pt x="15609" y="17541"/>
                      <a:pt x="15531" y="17554"/>
                      <a:pt x="15451" y="17554"/>
                    </a:cubicBezTo>
                    <a:cubicBezTo>
                      <a:pt x="15425" y="17554"/>
                      <a:pt x="15398" y="17553"/>
                      <a:pt x="15371" y="17550"/>
                    </a:cubicBezTo>
                    <a:lnTo>
                      <a:pt x="15335" y="17550"/>
                    </a:lnTo>
                    <a:cubicBezTo>
                      <a:pt x="15329" y="17544"/>
                      <a:pt x="15323" y="17541"/>
                      <a:pt x="15318" y="17541"/>
                    </a:cubicBezTo>
                    <a:cubicBezTo>
                      <a:pt x="15312" y="17541"/>
                      <a:pt x="15306" y="17544"/>
                      <a:pt x="15300" y="17550"/>
                    </a:cubicBezTo>
                    <a:lnTo>
                      <a:pt x="15240" y="17550"/>
                    </a:lnTo>
                    <a:lnTo>
                      <a:pt x="15121" y="17562"/>
                    </a:lnTo>
                    <a:lnTo>
                      <a:pt x="15026" y="17574"/>
                    </a:lnTo>
                    <a:cubicBezTo>
                      <a:pt x="15026" y="17574"/>
                      <a:pt x="15050" y="17598"/>
                      <a:pt x="15109" y="17633"/>
                    </a:cubicBezTo>
                    <a:cubicBezTo>
                      <a:pt x="15133" y="17645"/>
                      <a:pt x="15169" y="17669"/>
                      <a:pt x="15216" y="17681"/>
                    </a:cubicBezTo>
                    <a:lnTo>
                      <a:pt x="15276" y="17717"/>
                    </a:lnTo>
                    <a:cubicBezTo>
                      <a:pt x="15300" y="17717"/>
                      <a:pt x="15335" y="17728"/>
                      <a:pt x="15359" y="17728"/>
                    </a:cubicBezTo>
                    <a:cubicBezTo>
                      <a:pt x="15390" y="17731"/>
                      <a:pt x="15421" y="17733"/>
                      <a:pt x="15452" y="17733"/>
                    </a:cubicBezTo>
                    <a:cubicBezTo>
                      <a:pt x="15551" y="17733"/>
                      <a:pt x="15649" y="17717"/>
                      <a:pt x="15740" y="17681"/>
                    </a:cubicBezTo>
                    <a:cubicBezTo>
                      <a:pt x="15776" y="17657"/>
                      <a:pt x="15812" y="17645"/>
                      <a:pt x="15847" y="17621"/>
                    </a:cubicBezTo>
                    <a:cubicBezTo>
                      <a:pt x="15883" y="17598"/>
                      <a:pt x="15907" y="17574"/>
                      <a:pt x="15943" y="17550"/>
                    </a:cubicBezTo>
                    <a:cubicBezTo>
                      <a:pt x="15990" y="17490"/>
                      <a:pt x="16038" y="17431"/>
                      <a:pt x="16074" y="17371"/>
                    </a:cubicBezTo>
                    <a:cubicBezTo>
                      <a:pt x="16109" y="17300"/>
                      <a:pt x="16145" y="17240"/>
                      <a:pt x="16181" y="17181"/>
                    </a:cubicBezTo>
                    <a:cubicBezTo>
                      <a:pt x="16193" y="17157"/>
                      <a:pt x="16205" y="17133"/>
                      <a:pt x="16216" y="17097"/>
                    </a:cubicBezTo>
                    <a:lnTo>
                      <a:pt x="16228" y="17121"/>
                    </a:lnTo>
                    <a:lnTo>
                      <a:pt x="16252" y="17157"/>
                    </a:lnTo>
                    <a:cubicBezTo>
                      <a:pt x="16264" y="17181"/>
                      <a:pt x="16276" y="17205"/>
                      <a:pt x="16288" y="17217"/>
                    </a:cubicBezTo>
                    <a:lnTo>
                      <a:pt x="16312" y="17264"/>
                    </a:lnTo>
                    <a:cubicBezTo>
                      <a:pt x="16312" y="17288"/>
                      <a:pt x="16324" y="17300"/>
                      <a:pt x="16324" y="17324"/>
                    </a:cubicBezTo>
                    <a:cubicBezTo>
                      <a:pt x="16336" y="17336"/>
                      <a:pt x="16336" y="17347"/>
                      <a:pt x="16347" y="17371"/>
                    </a:cubicBezTo>
                    <a:cubicBezTo>
                      <a:pt x="16347" y="17383"/>
                      <a:pt x="16347" y="17407"/>
                      <a:pt x="16347" y="17419"/>
                    </a:cubicBezTo>
                    <a:cubicBezTo>
                      <a:pt x="16347" y="17431"/>
                      <a:pt x="16347" y="17455"/>
                      <a:pt x="16347" y="17467"/>
                    </a:cubicBezTo>
                    <a:cubicBezTo>
                      <a:pt x="16347" y="17490"/>
                      <a:pt x="16347" y="17502"/>
                      <a:pt x="16347" y="17526"/>
                    </a:cubicBezTo>
                    <a:cubicBezTo>
                      <a:pt x="16347" y="17538"/>
                      <a:pt x="16347" y="17550"/>
                      <a:pt x="16347" y="17562"/>
                    </a:cubicBezTo>
                    <a:cubicBezTo>
                      <a:pt x="16336" y="17586"/>
                      <a:pt x="16336" y="17609"/>
                      <a:pt x="16324" y="17621"/>
                    </a:cubicBezTo>
                    <a:cubicBezTo>
                      <a:pt x="16324" y="17633"/>
                      <a:pt x="16312" y="17645"/>
                      <a:pt x="16312" y="17657"/>
                    </a:cubicBezTo>
                    <a:cubicBezTo>
                      <a:pt x="16169" y="17979"/>
                      <a:pt x="16038" y="18312"/>
                      <a:pt x="15931" y="18645"/>
                    </a:cubicBezTo>
                    <a:cubicBezTo>
                      <a:pt x="15776" y="19098"/>
                      <a:pt x="15633" y="19574"/>
                      <a:pt x="15550" y="19836"/>
                    </a:cubicBezTo>
                    <a:cubicBezTo>
                      <a:pt x="15526" y="19895"/>
                      <a:pt x="15478" y="19955"/>
                      <a:pt x="15431" y="19991"/>
                    </a:cubicBezTo>
                    <a:cubicBezTo>
                      <a:pt x="15407" y="20003"/>
                      <a:pt x="15395" y="20003"/>
                      <a:pt x="15383" y="20014"/>
                    </a:cubicBezTo>
                    <a:cubicBezTo>
                      <a:pt x="15359" y="20014"/>
                      <a:pt x="15335" y="20026"/>
                      <a:pt x="15312" y="20026"/>
                    </a:cubicBezTo>
                    <a:cubicBezTo>
                      <a:pt x="14014" y="20145"/>
                      <a:pt x="12942" y="20967"/>
                      <a:pt x="12395" y="21491"/>
                    </a:cubicBezTo>
                    <a:lnTo>
                      <a:pt x="12335" y="21538"/>
                    </a:lnTo>
                    <a:lnTo>
                      <a:pt x="12240" y="21646"/>
                    </a:lnTo>
                    <a:cubicBezTo>
                      <a:pt x="12216" y="21658"/>
                      <a:pt x="12204" y="21669"/>
                      <a:pt x="12192" y="21693"/>
                    </a:cubicBezTo>
                    <a:cubicBezTo>
                      <a:pt x="12073" y="21812"/>
                      <a:pt x="12097" y="22003"/>
                      <a:pt x="12240" y="22098"/>
                    </a:cubicBezTo>
                    <a:lnTo>
                      <a:pt x="12335" y="22158"/>
                    </a:lnTo>
                    <a:cubicBezTo>
                      <a:pt x="12371" y="22181"/>
                      <a:pt x="12395" y="22193"/>
                      <a:pt x="12430" y="22205"/>
                    </a:cubicBezTo>
                    <a:lnTo>
                      <a:pt x="12466" y="22229"/>
                    </a:lnTo>
                    <a:cubicBezTo>
                      <a:pt x="12478" y="22241"/>
                      <a:pt x="12502" y="22253"/>
                      <a:pt x="12526" y="22253"/>
                    </a:cubicBezTo>
                    <a:lnTo>
                      <a:pt x="12621" y="22300"/>
                    </a:lnTo>
                    <a:lnTo>
                      <a:pt x="12680" y="22324"/>
                    </a:lnTo>
                    <a:cubicBezTo>
                      <a:pt x="12740" y="22348"/>
                      <a:pt x="12811" y="22360"/>
                      <a:pt x="12871" y="22384"/>
                    </a:cubicBezTo>
                    <a:cubicBezTo>
                      <a:pt x="12895" y="22384"/>
                      <a:pt x="12918" y="22396"/>
                      <a:pt x="12942" y="22396"/>
                    </a:cubicBezTo>
                    <a:lnTo>
                      <a:pt x="13014" y="22420"/>
                    </a:lnTo>
                    <a:lnTo>
                      <a:pt x="13395" y="22420"/>
                    </a:lnTo>
                    <a:cubicBezTo>
                      <a:pt x="13573" y="22420"/>
                      <a:pt x="13740" y="22396"/>
                      <a:pt x="13907" y="22348"/>
                    </a:cubicBezTo>
                    <a:lnTo>
                      <a:pt x="13966" y="22336"/>
                    </a:lnTo>
                    <a:lnTo>
                      <a:pt x="13978" y="22336"/>
                    </a:lnTo>
                    <a:lnTo>
                      <a:pt x="14050" y="22312"/>
                    </a:lnTo>
                    <a:lnTo>
                      <a:pt x="14121" y="22277"/>
                    </a:lnTo>
                    <a:lnTo>
                      <a:pt x="14192" y="22253"/>
                    </a:lnTo>
                    <a:lnTo>
                      <a:pt x="14252" y="22229"/>
                    </a:lnTo>
                    <a:lnTo>
                      <a:pt x="14311" y="22205"/>
                    </a:lnTo>
                    <a:lnTo>
                      <a:pt x="14371" y="22170"/>
                    </a:lnTo>
                    <a:lnTo>
                      <a:pt x="14419" y="22146"/>
                    </a:lnTo>
                    <a:lnTo>
                      <a:pt x="14502" y="22098"/>
                    </a:lnTo>
                    <a:lnTo>
                      <a:pt x="14561" y="22062"/>
                    </a:lnTo>
                    <a:lnTo>
                      <a:pt x="14621" y="22027"/>
                    </a:lnTo>
                    <a:lnTo>
                      <a:pt x="14657" y="22003"/>
                    </a:lnTo>
                    <a:lnTo>
                      <a:pt x="14669" y="21991"/>
                    </a:lnTo>
                    <a:lnTo>
                      <a:pt x="14692" y="21967"/>
                    </a:lnTo>
                    <a:cubicBezTo>
                      <a:pt x="14704" y="21967"/>
                      <a:pt x="14728" y="21991"/>
                      <a:pt x="14704" y="22003"/>
                    </a:cubicBezTo>
                    <a:lnTo>
                      <a:pt x="14657" y="22062"/>
                    </a:lnTo>
                    <a:lnTo>
                      <a:pt x="14633" y="22098"/>
                    </a:lnTo>
                    <a:cubicBezTo>
                      <a:pt x="14621" y="22110"/>
                      <a:pt x="14609" y="22122"/>
                      <a:pt x="14597" y="22146"/>
                    </a:cubicBezTo>
                    <a:cubicBezTo>
                      <a:pt x="14585" y="22158"/>
                      <a:pt x="14585" y="22158"/>
                      <a:pt x="14573" y="22170"/>
                    </a:cubicBezTo>
                    <a:lnTo>
                      <a:pt x="14561" y="22193"/>
                    </a:lnTo>
                    <a:lnTo>
                      <a:pt x="14526" y="22229"/>
                    </a:lnTo>
                    <a:cubicBezTo>
                      <a:pt x="14478" y="22312"/>
                      <a:pt x="14431" y="22396"/>
                      <a:pt x="14395" y="22491"/>
                    </a:cubicBezTo>
                    <a:cubicBezTo>
                      <a:pt x="14395" y="22503"/>
                      <a:pt x="14395" y="22503"/>
                      <a:pt x="14395" y="22515"/>
                    </a:cubicBezTo>
                    <a:cubicBezTo>
                      <a:pt x="14395" y="22527"/>
                      <a:pt x="14395" y="22539"/>
                      <a:pt x="14395" y="22551"/>
                    </a:cubicBezTo>
                    <a:lnTo>
                      <a:pt x="14395" y="22562"/>
                    </a:lnTo>
                    <a:cubicBezTo>
                      <a:pt x="14395" y="22574"/>
                      <a:pt x="14395" y="22586"/>
                      <a:pt x="14395" y="22598"/>
                    </a:cubicBezTo>
                    <a:cubicBezTo>
                      <a:pt x="14407" y="22610"/>
                      <a:pt x="14407" y="22634"/>
                      <a:pt x="14419" y="22646"/>
                    </a:cubicBezTo>
                    <a:lnTo>
                      <a:pt x="14431" y="22658"/>
                    </a:lnTo>
                    <a:cubicBezTo>
                      <a:pt x="14431" y="22658"/>
                      <a:pt x="14431" y="22670"/>
                      <a:pt x="14442" y="22670"/>
                    </a:cubicBezTo>
                    <a:cubicBezTo>
                      <a:pt x="14454" y="22681"/>
                      <a:pt x="14466" y="22693"/>
                      <a:pt x="14490" y="22705"/>
                    </a:cubicBezTo>
                    <a:lnTo>
                      <a:pt x="14514" y="22705"/>
                    </a:lnTo>
                    <a:cubicBezTo>
                      <a:pt x="14716" y="22646"/>
                      <a:pt x="15847" y="21598"/>
                      <a:pt x="16455" y="21408"/>
                    </a:cubicBezTo>
                    <a:lnTo>
                      <a:pt x="16526" y="21396"/>
                    </a:lnTo>
                    <a:lnTo>
                      <a:pt x="16586" y="21384"/>
                    </a:lnTo>
                    <a:lnTo>
                      <a:pt x="16621" y="21372"/>
                    </a:lnTo>
                    <a:cubicBezTo>
                      <a:pt x="16656" y="21369"/>
                      <a:pt x="16686" y="21368"/>
                      <a:pt x="16713" y="21368"/>
                    </a:cubicBezTo>
                    <a:cubicBezTo>
                      <a:pt x="16761" y="21368"/>
                      <a:pt x="16797" y="21371"/>
                      <a:pt x="16830" y="21371"/>
                    </a:cubicBezTo>
                    <a:cubicBezTo>
                      <a:pt x="16861" y="21371"/>
                      <a:pt x="16888" y="21369"/>
                      <a:pt x="16919" y="21360"/>
                    </a:cubicBezTo>
                    <a:cubicBezTo>
                      <a:pt x="16990" y="21348"/>
                      <a:pt x="17050" y="21324"/>
                      <a:pt x="17098" y="21288"/>
                    </a:cubicBezTo>
                    <a:lnTo>
                      <a:pt x="17121" y="21277"/>
                    </a:lnTo>
                    <a:lnTo>
                      <a:pt x="17145" y="21253"/>
                    </a:lnTo>
                    <a:lnTo>
                      <a:pt x="17169" y="21241"/>
                    </a:lnTo>
                    <a:cubicBezTo>
                      <a:pt x="17526" y="20979"/>
                      <a:pt x="17883" y="20693"/>
                      <a:pt x="18205" y="20372"/>
                    </a:cubicBezTo>
                    <a:cubicBezTo>
                      <a:pt x="18264" y="20324"/>
                      <a:pt x="18324" y="20265"/>
                      <a:pt x="18383" y="20217"/>
                    </a:cubicBezTo>
                    <a:lnTo>
                      <a:pt x="18407" y="20181"/>
                    </a:lnTo>
                    <a:cubicBezTo>
                      <a:pt x="18455" y="20134"/>
                      <a:pt x="18502" y="20098"/>
                      <a:pt x="18538" y="20050"/>
                    </a:cubicBezTo>
                    <a:cubicBezTo>
                      <a:pt x="18550" y="20038"/>
                      <a:pt x="18550" y="20038"/>
                      <a:pt x="18562" y="20026"/>
                    </a:cubicBezTo>
                    <a:cubicBezTo>
                      <a:pt x="18610" y="19979"/>
                      <a:pt x="18645" y="19931"/>
                      <a:pt x="18681" y="19884"/>
                    </a:cubicBezTo>
                    <a:lnTo>
                      <a:pt x="18693" y="19860"/>
                    </a:lnTo>
                    <a:cubicBezTo>
                      <a:pt x="18729" y="19824"/>
                      <a:pt x="18764" y="19776"/>
                      <a:pt x="18788" y="19741"/>
                    </a:cubicBezTo>
                    <a:lnTo>
                      <a:pt x="18812" y="19705"/>
                    </a:lnTo>
                    <a:cubicBezTo>
                      <a:pt x="18836" y="19669"/>
                      <a:pt x="18872" y="19622"/>
                      <a:pt x="18895" y="19586"/>
                    </a:cubicBezTo>
                    <a:cubicBezTo>
                      <a:pt x="18919" y="19538"/>
                      <a:pt x="18943" y="19491"/>
                      <a:pt x="18955" y="19455"/>
                    </a:cubicBezTo>
                    <a:lnTo>
                      <a:pt x="18967" y="19431"/>
                    </a:lnTo>
                    <a:cubicBezTo>
                      <a:pt x="18991" y="19395"/>
                      <a:pt x="19003" y="19360"/>
                      <a:pt x="19014" y="19324"/>
                    </a:cubicBezTo>
                    <a:cubicBezTo>
                      <a:pt x="19014" y="19324"/>
                      <a:pt x="19014" y="19312"/>
                      <a:pt x="19026" y="19312"/>
                    </a:cubicBezTo>
                    <a:cubicBezTo>
                      <a:pt x="19050" y="19241"/>
                      <a:pt x="19074" y="19157"/>
                      <a:pt x="19086" y="19086"/>
                    </a:cubicBezTo>
                    <a:lnTo>
                      <a:pt x="19086" y="19074"/>
                    </a:lnTo>
                    <a:lnTo>
                      <a:pt x="19110" y="18967"/>
                    </a:lnTo>
                    <a:cubicBezTo>
                      <a:pt x="19122" y="18776"/>
                      <a:pt x="19133" y="18586"/>
                      <a:pt x="19133" y="18407"/>
                    </a:cubicBezTo>
                    <a:lnTo>
                      <a:pt x="19133" y="18371"/>
                    </a:lnTo>
                    <a:lnTo>
                      <a:pt x="19133" y="18324"/>
                    </a:lnTo>
                    <a:lnTo>
                      <a:pt x="19133" y="18276"/>
                    </a:lnTo>
                    <a:lnTo>
                      <a:pt x="19133" y="18229"/>
                    </a:lnTo>
                    <a:cubicBezTo>
                      <a:pt x="19133" y="18193"/>
                      <a:pt x="19133" y="18169"/>
                      <a:pt x="19145" y="18133"/>
                    </a:cubicBezTo>
                    <a:cubicBezTo>
                      <a:pt x="19157" y="18109"/>
                      <a:pt x="19145" y="18121"/>
                      <a:pt x="19145" y="18109"/>
                    </a:cubicBezTo>
                    <a:lnTo>
                      <a:pt x="19157" y="18038"/>
                    </a:lnTo>
                    <a:lnTo>
                      <a:pt x="19157" y="18002"/>
                    </a:lnTo>
                    <a:cubicBezTo>
                      <a:pt x="19157" y="17990"/>
                      <a:pt x="19169" y="17955"/>
                      <a:pt x="19181" y="17931"/>
                    </a:cubicBezTo>
                    <a:lnTo>
                      <a:pt x="19193" y="17895"/>
                    </a:lnTo>
                    <a:cubicBezTo>
                      <a:pt x="19205" y="17859"/>
                      <a:pt x="19217" y="17824"/>
                      <a:pt x="19229" y="17788"/>
                    </a:cubicBezTo>
                    <a:lnTo>
                      <a:pt x="19229" y="17776"/>
                    </a:lnTo>
                    <a:cubicBezTo>
                      <a:pt x="19241" y="17740"/>
                      <a:pt x="19253" y="17717"/>
                      <a:pt x="19264" y="17681"/>
                    </a:cubicBezTo>
                    <a:lnTo>
                      <a:pt x="19288" y="17645"/>
                    </a:lnTo>
                    <a:cubicBezTo>
                      <a:pt x="19300" y="17621"/>
                      <a:pt x="19312" y="17598"/>
                      <a:pt x="19324" y="17562"/>
                    </a:cubicBezTo>
                    <a:lnTo>
                      <a:pt x="19348" y="17526"/>
                    </a:lnTo>
                    <a:cubicBezTo>
                      <a:pt x="19372" y="17490"/>
                      <a:pt x="19395" y="17455"/>
                      <a:pt x="19431" y="17407"/>
                    </a:cubicBezTo>
                    <a:cubicBezTo>
                      <a:pt x="19455" y="17371"/>
                      <a:pt x="19491" y="17324"/>
                      <a:pt x="19514" y="17288"/>
                    </a:cubicBezTo>
                    <a:cubicBezTo>
                      <a:pt x="19514" y="17276"/>
                      <a:pt x="19526" y="17276"/>
                      <a:pt x="19526" y="17264"/>
                    </a:cubicBezTo>
                    <a:cubicBezTo>
                      <a:pt x="19550" y="17228"/>
                      <a:pt x="19574" y="17193"/>
                      <a:pt x="19598" y="17157"/>
                    </a:cubicBezTo>
                    <a:cubicBezTo>
                      <a:pt x="19610" y="17121"/>
                      <a:pt x="19634" y="17086"/>
                      <a:pt x="19645" y="17050"/>
                    </a:cubicBezTo>
                    <a:cubicBezTo>
                      <a:pt x="19645" y="17050"/>
                      <a:pt x="19657" y="17050"/>
                      <a:pt x="19657" y="17038"/>
                    </a:cubicBezTo>
                    <a:cubicBezTo>
                      <a:pt x="19669" y="17014"/>
                      <a:pt x="19681" y="16990"/>
                      <a:pt x="19693" y="16955"/>
                    </a:cubicBezTo>
                    <a:cubicBezTo>
                      <a:pt x="19705" y="16931"/>
                      <a:pt x="19705" y="16907"/>
                      <a:pt x="19717" y="16883"/>
                    </a:cubicBezTo>
                    <a:cubicBezTo>
                      <a:pt x="19717" y="16883"/>
                      <a:pt x="19717" y="16871"/>
                      <a:pt x="19717" y="16871"/>
                    </a:cubicBezTo>
                    <a:cubicBezTo>
                      <a:pt x="19717" y="16847"/>
                      <a:pt x="19729" y="16836"/>
                      <a:pt x="19729" y="16812"/>
                    </a:cubicBezTo>
                    <a:cubicBezTo>
                      <a:pt x="19729" y="16788"/>
                      <a:pt x="19729" y="16776"/>
                      <a:pt x="19729" y="16752"/>
                    </a:cubicBezTo>
                    <a:cubicBezTo>
                      <a:pt x="19729" y="16728"/>
                      <a:pt x="19717" y="16716"/>
                      <a:pt x="19717" y="16705"/>
                    </a:cubicBezTo>
                    <a:cubicBezTo>
                      <a:pt x="19717" y="16693"/>
                      <a:pt x="19717" y="16693"/>
                      <a:pt x="19717" y="16693"/>
                    </a:cubicBezTo>
                    <a:cubicBezTo>
                      <a:pt x="19717" y="16669"/>
                      <a:pt x="19705" y="16657"/>
                      <a:pt x="19705" y="16645"/>
                    </a:cubicBezTo>
                    <a:lnTo>
                      <a:pt x="19705" y="16633"/>
                    </a:lnTo>
                    <a:lnTo>
                      <a:pt x="19681" y="16597"/>
                    </a:lnTo>
                    <a:cubicBezTo>
                      <a:pt x="19681" y="16585"/>
                      <a:pt x="19681" y="16585"/>
                      <a:pt x="19669" y="16574"/>
                    </a:cubicBezTo>
                    <a:cubicBezTo>
                      <a:pt x="19669" y="16562"/>
                      <a:pt x="19669" y="16562"/>
                      <a:pt x="19657" y="16550"/>
                    </a:cubicBezTo>
                    <a:cubicBezTo>
                      <a:pt x="19622" y="16478"/>
                      <a:pt x="19574" y="16419"/>
                      <a:pt x="19538" y="16335"/>
                    </a:cubicBezTo>
                    <a:cubicBezTo>
                      <a:pt x="19503" y="16276"/>
                      <a:pt x="19479" y="16228"/>
                      <a:pt x="19467" y="16169"/>
                    </a:cubicBezTo>
                    <a:lnTo>
                      <a:pt x="19467" y="16145"/>
                    </a:lnTo>
                    <a:cubicBezTo>
                      <a:pt x="19455" y="16133"/>
                      <a:pt x="19455" y="16109"/>
                      <a:pt x="19443" y="16097"/>
                    </a:cubicBezTo>
                    <a:lnTo>
                      <a:pt x="19431" y="16062"/>
                    </a:lnTo>
                    <a:lnTo>
                      <a:pt x="19419" y="16014"/>
                    </a:lnTo>
                    <a:lnTo>
                      <a:pt x="19419" y="15978"/>
                    </a:lnTo>
                    <a:cubicBezTo>
                      <a:pt x="19419" y="15954"/>
                      <a:pt x="19419" y="15943"/>
                      <a:pt x="19407" y="15919"/>
                    </a:cubicBezTo>
                    <a:lnTo>
                      <a:pt x="19395" y="15883"/>
                    </a:lnTo>
                    <a:lnTo>
                      <a:pt x="19384" y="15823"/>
                    </a:lnTo>
                    <a:lnTo>
                      <a:pt x="19384" y="15776"/>
                    </a:lnTo>
                    <a:lnTo>
                      <a:pt x="19384" y="15716"/>
                    </a:lnTo>
                    <a:lnTo>
                      <a:pt x="19384" y="15669"/>
                    </a:lnTo>
                    <a:lnTo>
                      <a:pt x="19384" y="15597"/>
                    </a:lnTo>
                    <a:lnTo>
                      <a:pt x="19384" y="15538"/>
                    </a:lnTo>
                    <a:lnTo>
                      <a:pt x="19384" y="15407"/>
                    </a:lnTo>
                    <a:lnTo>
                      <a:pt x="19384" y="15252"/>
                    </a:lnTo>
                    <a:lnTo>
                      <a:pt x="19384" y="15121"/>
                    </a:lnTo>
                    <a:lnTo>
                      <a:pt x="19384" y="15073"/>
                    </a:lnTo>
                    <a:lnTo>
                      <a:pt x="19384" y="15002"/>
                    </a:lnTo>
                    <a:lnTo>
                      <a:pt x="19384" y="14942"/>
                    </a:lnTo>
                    <a:lnTo>
                      <a:pt x="19384" y="14788"/>
                    </a:lnTo>
                    <a:lnTo>
                      <a:pt x="19384" y="14728"/>
                    </a:lnTo>
                    <a:lnTo>
                      <a:pt x="19384" y="14680"/>
                    </a:lnTo>
                    <a:lnTo>
                      <a:pt x="19384" y="14645"/>
                    </a:lnTo>
                    <a:cubicBezTo>
                      <a:pt x="19384" y="14621"/>
                      <a:pt x="19384" y="14609"/>
                      <a:pt x="19384" y="14597"/>
                    </a:cubicBezTo>
                    <a:cubicBezTo>
                      <a:pt x="19384" y="14585"/>
                      <a:pt x="19384" y="14573"/>
                      <a:pt x="19384" y="14561"/>
                    </a:cubicBezTo>
                    <a:lnTo>
                      <a:pt x="19384" y="14490"/>
                    </a:lnTo>
                    <a:lnTo>
                      <a:pt x="19384" y="14454"/>
                    </a:lnTo>
                    <a:cubicBezTo>
                      <a:pt x="19384" y="14442"/>
                      <a:pt x="19384" y="14430"/>
                      <a:pt x="19384" y="14419"/>
                    </a:cubicBezTo>
                    <a:cubicBezTo>
                      <a:pt x="19384" y="14407"/>
                      <a:pt x="19384" y="14395"/>
                      <a:pt x="19384" y="14383"/>
                    </a:cubicBezTo>
                    <a:cubicBezTo>
                      <a:pt x="19384" y="14371"/>
                      <a:pt x="19384" y="14359"/>
                      <a:pt x="19384" y="14359"/>
                    </a:cubicBezTo>
                    <a:lnTo>
                      <a:pt x="19384" y="14323"/>
                    </a:lnTo>
                    <a:lnTo>
                      <a:pt x="19384" y="14299"/>
                    </a:lnTo>
                    <a:cubicBezTo>
                      <a:pt x="19384" y="14288"/>
                      <a:pt x="19384" y="14276"/>
                      <a:pt x="19384" y="14264"/>
                    </a:cubicBezTo>
                    <a:lnTo>
                      <a:pt x="19372" y="14240"/>
                    </a:lnTo>
                    <a:cubicBezTo>
                      <a:pt x="19372" y="14228"/>
                      <a:pt x="19372" y="14228"/>
                      <a:pt x="19372" y="14216"/>
                    </a:cubicBezTo>
                    <a:cubicBezTo>
                      <a:pt x="19360" y="14204"/>
                      <a:pt x="19360" y="14192"/>
                      <a:pt x="19360" y="14192"/>
                    </a:cubicBezTo>
                    <a:cubicBezTo>
                      <a:pt x="19360" y="14180"/>
                      <a:pt x="19360" y="14180"/>
                      <a:pt x="19360" y="14169"/>
                    </a:cubicBezTo>
                    <a:lnTo>
                      <a:pt x="19336" y="14133"/>
                    </a:lnTo>
                    <a:lnTo>
                      <a:pt x="19336" y="14121"/>
                    </a:lnTo>
                    <a:lnTo>
                      <a:pt x="19312" y="14085"/>
                    </a:lnTo>
                    <a:lnTo>
                      <a:pt x="19312" y="14073"/>
                    </a:lnTo>
                    <a:lnTo>
                      <a:pt x="19288" y="14049"/>
                    </a:lnTo>
                    <a:lnTo>
                      <a:pt x="19288" y="14038"/>
                    </a:lnTo>
                    <a:lnTo>
                      <a:pt x="19276" y="14002"/>
                    </a:lnTo>
                    <a:lnTo>
                      <a:pt x="19241" y="13966"/>
                    </a:lnTo>
                    <a:cubicBezTo>
                      <a:pt x="19133" y="13835"/>
                      <a:pt x="19003" y="13716"/>
                      <a:pt x="18824" y="13490"/>
                    </a:cubicBezTo>
                    <a:lnTo>
                      <a:pt x="18812" y="13454"/>
                    </a:lnTo>
                    <a:lnTo>
                      <a:pt x="18776" y="13418"/>
                    </a:lnTo>
                    <a:lnTo>
                      <a:pt x="18752" y="13383"/>
                    </a:lnTo>
                    <a:lnTo>
                      <a:pt x="18705" y="13311"/>
                    </a:lnTo>
                    <a:lnTo>
                      <a:pt x="18705" y="13299"/>
                    </a:lnTo>
                    <a:cubicBezTo>
                      <a:pt x="18633" y="13204"/>
                      <a:pt x="18574" y="13097"/>
                      <a:pt x="18502" y="12954"/>
                    </a:cubicBezTo>
                    <a:cubicBezTo>
                      <a:pt x="18467" y="12895"/>
                      <a:pt x="18431" y="12847"/>
                      <a:pt x="18407" y="12787"/>
                    </a:cubicBezTo>
                    <a:lnTo>
                      <a:pt x="18383" y="12752"/>
                    </a:lnTo>
                    <a:cubicBezTo>
                      <a:pt x="18348" y="12704"/>
                      <a:pt x="18324" y="12668"/>
                      <a:pt x="18288" y="12621"/>
                    </a:cubicBezTo>
                    <a:cubicBezTo>
                      <a:pt x="18288" y="12609"/>
                      <a:pt x="18276" y="12597"/>
                      <a:pt x="18264" y="12585"/>
                    </a:cubicBezTo>
                    <a:cubicBezTo>
                      <a:pt x="18241" y="12549"/>
                      <a:pt x="18217" y="12525"/>
                      <a:pt x="18193" y="12490"/>
                    </a:cubicBezTo>
                    <a:lnTo>
                      <a:pt x="18169" y="12466"/>
                    </a:lnTo>
                    <a:cubicBezTo>
                      <a:pt x="18145" y="12430"/>
                      <a:pt x="18121" y="12406"/>
                      <a:pt x="18086" y="12371"/>
                    </a:cubicBezTo>
                    <a:lnTo>
                      <a:pt x="18062" y="12347"/>
                    </a:lnTo>
                    <a:cubicBezTo>
                      <a:pt x="18038" y="12323"/>
                      <a:pt x="18002" y="12287"/>
                      <a:pt x="17979" y="12275"/>
                    </a:cubicBezTo>
                    <a:lnTo>
                      <a:pt x="17943" y="12240"/>
                    </a:lnTo>
                    <a:lnTo>
                      <a:pt x="17883" y="12192"/>
                    </a:lnTo>
                    <a:lnTo>
                      <a:pt x="17848" y="12156"/>
                    </a:lnTo>
                    <a:lnTo>
                      <a:pt x="17788" y="12121"/>
                    </a:lnTo>
                    <a:lnTo>
                      <a:pt x="17740" y="12097"/>
                    </a:lnTo>
                    <a:lnTo>
                      <a:pt x="17705" y="12073"/>
                    </a:lnTo>
                    <a:cubicBezTo>
                      <a:pt x="17407" y="11906"/>
                      <a:pt x="17109" y="11847"/>
                      <a:pt x="16764" y="11585"/>
                    </a:cubicBezTo>
                    <a:cubicBezTo>
                      <a:pt x="16657" y="11490"/>
                      <a:pt x="16550" y="11394"/>
                      <a:pt x="16455" y="11287"/>
                    </a:cubicBezTo>
                    <a:lnTo>
                      <a:pt x="16443" y="11275"/>
                    </a:lnTo>
                    <a:cubicBezTo>
                      <a:pt x="16407" y="11240"/>
                      <a:pt x="16371" y="11192"/>
                      <a:pt x="16336" y="11156"/>
                    </a:cubicBezTo>
                    <a:cubicBezTo>
                      <a:pt x="16300" y="11109"/>
                      <a:pt x="16228" y="11025"/>
                      <a:pt x="16181" y="10978"/>
                    </a:cubicBezTo>
                    <a:lnTo>
                      <a:pt x="16121" y="10918"/>
                    </a:lnTo>
                    <a:cubicBezTo>
                      <a:pt x="16085" y="10882"/>
                      <a:pt x="16050" y="10847"/>
                      <a:pt x="16014" y="10823"/>
                    </a:cubicBezTo>
                    <a:cubicBezTo>
                      <a:pt x="15978" y="10787"/>
                      <a:pt x="15966" y="10787"/>
                      <a:pt x="15943" y="10763"/>
                    </a:cubicBezTo>
                    <a:cubicBezTo>
                      <a:pt x="15919" y="10751"/>
                      <a:pt x="15883" y="10716"/>
                      <a:pt x="15847" y="10692"/>
                    </a:cubicBezTo>
                    <a:lnTo>
                      <a:pt x="15776" y="10644"/>
                    </a:lnTo>
                    <a:cubicBezTo>
                      <a:pt x="15740" y="10620"/>
                      <a:pt x="15704" y="10597"/>
                      <a:pt x="15681" y="10585"/>
                    </a:cubicBezTo>
                    <a:lnTo>
                      <a:pt x="15597" y="10537"/>
                    </a:lnTo>
                    <a:lnTo>
                      <a:pt x="15514" y="10490"/>
                    </a:lnTo>
                    <a:lnTo>
                      <a:pt x="15431" y="10454"/>
                    </a:lnTo>
                    <a:lnTo>
                      <a:pt x="15347" y="10418"/>
                    </a:lnTo>
                    <a:lnTo>
                      <a:pt x="15276" y="10394"/>
                    </a:lnTo>
                    <a:lnTo>
                      <a:pt x="15193" y="10370"/>
                    </a:lnTo>
                    <a:lnTo>
                      <a:pt x="15109" y="10347"/>
                    </a:lnTo>
                    <a:lnTo>
                      <a:pt x="15038" y="10323"/>
                    </a:lnTo>
                    <a:lnTo>
                      <a:pt x="14966" y="10311"/>
                    </a:lnTo>
                    <a:lnTo>
                      <a:pt x="14895" y="10299"/>
                    </a:lnTo>
                    <a:lnTo>
                      <a:pt x="14823" y="10287"/>
                    </a:lnTo>
                    <a:lnTo>
                      <a:pt x="14561" y="10287"/>
                    </a:lnTo>
                    <a:cubicBezTo>
                      <a:pt x="14537" y="10284"/>
                      <a:pt x="14513" y="10282"/>
                      <a:pt x="14488" y="10282"/>
                    </a:cubicBezTo>
                    <a:cubicBezTo>
                      <a:pt x="14428" y="10282"/>
                      <a:pt x="14367" y="10291"/>
                      <a:pt x="14300" y="10299"/>
                    </a:cubicBezTo>
                    <a:cubicBezTo>
                      <a:pt x="13371" y="9061"/>
                      <a:pt x="12061" y="8096"/>
                      <a:pt x="10775" y="7251"/>
                    </a:cubicBezTo>
                    <a:cubicBezTo>
                      <a:pt x="10609" y="7144"/>
                      <a:pt x="10442" y="7037"/>
                      <a:pt x="10275" y="6930"/>
                    </a:cubicBezTo>
                    <a:cubicBezTo>
                      <a:pt x="10120" y="6834"/>
                      <a:pt x="9978" y="6727"/>
                      <a:pt x="9823" y="6632"/>
                    </a:cubicBezTo>
                    <a:lnTo>
                      <a:pt x="9216" y="6239"/>
                    </a:lnTo>
                    <a:lnTo>
                      <a:pt x="8608" y="5858"/>
                    </a:lnTo>
                    <a:cubicBezTo>
                      <a:pt x="8406" y="5739"/>
                      <a:pt x="8192" y="5632"/>
                      <a:pt x="8001" y="5513"/>
                    </a:cubicBezTo>
                    <a:cubicBezTo>
                      <a:pt x="7799" y="5394"/>
                      <a:pt x="7608" y="5298"/>
                      <a:pt x="7430" y="5203"/>
                    </a:cubicBezTo>
                    <a:cubicBezTo>
                      <a:pt x="7239" y="5096"/>
                      <a:pt x="7072" y="5013"/>
                      <a:pt x="6906" y="4929"/>
                    </a:cubicBezTo>
                    <a:cubicBezTo>
                      <a:pt x="6751" y="4846"/>
                      <a:pt x="6596" y="4775"/>
                      <a:pt x="6465" y="4715"/>
                    </a:cubicBezTo>
                    <a:cubicBezTo>
                      <a:pt x="6322" y="4644"/>
                      <a:pt x="6215" y="4596"/>
                      <a:pt x="6120" y="4548"/>
                    </a:cubicBezTo>
                    <a:cubicBezTo>
                      <a:pt x="5918" y="4465"/>
                      <a:pt x="5810" y="4417"/>
                      <a:pt x="5810" y="4417"/>
                    </a:cubicBezTo>
                    <a:lnTo>
                      <a:pt x="5810" y="4417"/>
                    </a:lnTo>
                    <a:cubicBezTo>
                      <a:pt x="5810" y="4417"/>
                      <a:pt x="5906" y="4489"/>
                      <a:pt x="6084" y="4608"/>
                    </a:cubicBezTo>
                    <a:cubicBezTo>
                      <a:pt x="6251" y="4727"/>
                      <a:pt x="6501" y="4905"/>
                      <a:pt x="6811" y="5096"/>
                    </a:cubicBezTo>
                    <a:cubicBezTo>
                      <a:pt x="6787" y="5120"/>
                      <a:pt x="6763" y="5132"/>
                      <a:pt x="6739" y="5156"/>
                    </a:cubicBezTo>
                    <a:lnTo>
                      <a:pt x="6715" y="5167"/>
                    </a:lnTo>
                    <a:cubicBezTo>
                      <a:pt x="6691" y="5203"/>
                      <a:pt x="6668" y="5227"/>
                      <a:pt x="6644" y="5263"/>
                    </a:cubicBezTo>
                    <a:lnTo>
                      <a:pt x="6477" y="5132"/>
                    </a:lnTo>
                    <a:cubicBezTo>
                      <a:pt x="6120" y="4882"/>
                      <a:pt x="5810" y="4572"/>
                      <a:pt x="5560" y="4215"/>
                    </a:cubicBezTo>
                    <a:cubicBezTo>
                      <a:pt x="5525" y="4167"/>
                      <a:pt x="5489" y="4120"/>
                      <a:pt x="5465" y="4072"/>
                    </a:cubicBezTo>
                    <a:cubicBezTo>
                      <a:pt x="5429" y="4024"/>
                      <a:pt x="5394" y="3965"/>
                      <a:pt x="5370" y="3905"/>
                    </a:cubicBezTo>
                    <a:cubicBezTo>
                      <a:pt x="5310" y="3798"/>
                      <a:pt x="5263" y="3691"/>
                      <a:pt x="5203" y="3572"/>
                    </a:cubicBezTo>
                    <a:cubicBezTo>
                      <a:pt x="5108" y="3334"/>
                      <a:pt x="5013" y="3096"/>
                      <a:pt x="4906" y="2858"/>
                    </a:cubicBezTo>
                    <a:cubicBezTo>
                      <a:pt x="4846" y="2727"/>
                      <a:pt x="4786" y="2608"/>
                      <a:pt x="4727" y="2489"/>
                    </a:cubicBezTo>
                    <a:cubicBezTo>
                      <a:pt x="4667" y="2381"/>
                      <a:pt x="4596" y="2262"/>
                      <a:pt x="4525" y="2155"/>
                    </a:cubicBezTo>
                    <a:cubicBezTo>
                      <a:pt x="4382" y="1941"/>
                      <a:pt x="4215" y="1738"/>
                      <a:pt x="4036" y="1560"/>
                    </a:cubicBezTo>
                    <a:cubicBezTo>
                      <a:pt x="3715" y="1238"/>
                      <a:pt x="3370" y="953"/>
                      <a:pt x="3001" y="691"/>
                    </a:cubicBezTo>
                    <a:cubicBezTo>
                      <a:pt x="2667" y="464"/>
                      <a:pt x="2393" y="298"/>
                      <a:pt x="2191" y="179"/>
                    </a:cubicBezTo>
                    <a:lnTo>
                      <a:pt x="1881" y="0"/>
                    </a:lnTo>
                    <a:close/>
                  </a:path>
                </a:pathLst>
              </a:custGeom>
              <a:solidFill>
                <a:srgbClr val="FFFFFF"/>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4" name="Google Shape;1064;p40"/>
              <p:cNvSpPr/>
              <p:nvPr/>
            </p:nvSpPr>
            <p:spPr>
              <a:xfrm rot="-1335172">
                <a:off x="8192109" y="856205"/>
                <a:ext cx="90000" cy="68526"/>
              </a:xfrm>
              <a:custGeom>
                <a:avLst/>
                <a:gdLst/>
                <a:ahLst/>
                <a:cxnLst/>
                <a:rect l="l" t="t" r="r" b="b"/>
                <a:pathLst>
                  <a:path w="1274" h="970" extrusionOk="0">
                    <a:moveTo>
                      <a:pt x="428" y="0"/>
                    </a:moveTo>
                    <a:cubicBezTo>
                      <a:pt x="381" y="0"/>
                      <a:pt x="336" y="9"/>
                      <a:pt x="286" y="17"/>
                    </a:cubicBezTo>
                    <a:cubicBezTo>
                      <a:pt x="202" y="29"/>
                      <a:pt x="131" y="77"/>
                      <a:pt x="83" y="148"/>
                    </a:cubicBezTo>
                    <a:cubicBezTo>
                      <a:pt x="48" y="208"/>
                      <a:pt x="36" y="279"/>
                      <a:pt x="24" y="351"/>
                    </a:cubicBezTo>
                    <a:cubicBezTo>
                      <a:pt x="24" y="470"/>
                      <a:pt x="12" y="577"/>
                      <a:pt x="0" y="660"/>
                    </a:cubicBezTo>
                    <a:cubicBezTo>
                      <a:pt x="0" y="684"/>
                      <a:pt x="0" y="708"/>
                      <a:pt x="0" y="732"/>
                    </a:cubicBezTo>
                    <a:cubicBezTo>
                      <a:pt x="12" y="755"/>
                      <a:pt x="12" y="755"/>
                      <a:pt x="12" y="791"/>
                    </a:cubicBezTo>
                    <a:cubicBezTo>
                      <a:pt x="24" y="827"/>
                      <a:pt x="36" y="862"/>
                      <a:pt x="48" y="886"/>
                    </a:cubicBezTo>
                    <a:cubicBezTo>
                      <a:pt x="60" y="946"/>
                      <a:pt x="71" y="970"/>
                      <a:pt x="71" y="970"/>
                    </a:cubicBezTo>
                    <a:cubicBezTo>
                      <a:pt x="71" y="970"/>
                      <a:pt x="83" y="946"/>
                      <a:pt x="107" y="886"/>
                    </a:cubicBezTo>
                    <a:cubicBezTo>
                      <a:pt x="119" y="862"/>
                      <a:pt x="143" y="815"/>
                      <a:pt x="143" y="803"/>
                    </a:cubicBezTo>
                    <a:cubicBezTo>
                      <a:pt x="155" y="779"/>
                      <a:pt x="167" y="767"/>
                      <a:pt x="167" y="743"/>
                    </a:cubicBezTo>
                    <a:lnTo>
                      <a:pt x="167" y="672"/>
                    </a:lnTo>
                    <a:cubicBezTo>
                      <a:pt x="179" y="589"/>
                      <a:pt x="191" y="482"/>
                      <a:pt x="191" y="362"/>
                    </a:cubicBezTo>
                    <a:cubicBezTo>
                      <a:pt x="202" y="327"/>
                      <a:pt x="202" y="279"/>
                      <a:pt x="226" y="243"/>
                    </a:cubicBezTo>
                    <a:cubicBezTo>
                      <a:pt x="250" y="208"/>
                      <a:pt x="286" y="184"/>
                      <a:pt x="322" y="184"/>
                    </a:cubicBezTo>
                    <a:cubicBezTo>
                      <a:pt x="381" y="172"/>
                      <a:pt x="429" y="172"/>
                      <a:pt x="488" y="172"/>
                    </a:cubicBezTo>
                    <a:lnTo>
                      <a:pt x="1036" y="172"/>
                    </a:lnTo>
                    <a:lnTo>
                      <a:pt x="1095" y="148"/>
                    </a:lnTo>
                    <a:cubicBezTo>
                      <a:pt x="1131" y="136"/>
                      <a:pt x="1167" y="124"/>
                      <a:pt x="1191" y="112"/>
                    </a:cubicBezTo>
                    <a:cubicBezTo>
                      <a:pt x="1214" y="101"/>
                      <a:pt x="1250" y="89"/>
                      <a:pt x="1274" y="77"/>
                    </a:cubicBezTo>
                    <a:lnTo>
                      <a:pt x="1191" y="53"/>
                    </a:lnTo>
                    <a:cubicBezTo>
                      <a:pt x="1167" y="41"/>
                      <a:pt x="1131" y="29"/>
                      <a:pt x="1095" y="17"/>
                    </a:cubicBezTo>
                    <a:lnTo>
                      <a:pt x="1036" y="5"/>
                    </a:lnTo>
                    <a:lnTo>
                      <a:pt x="488" y="5"/>
                    </a:lnTo>
                    <a:cubicBezTo>
                      <a:pt x="467" y="2"/>
                      <a:pt x="447" y="0"/>
                      <a:pt x="4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5" name="Google Shape;1065;p40"/>
              <p:cNvSpPr/>
              <p:nvPr/>
            </p:nvSpPr>
            <p:spPr>
              <a:xfrm rot="-1335172">
                <a:off x="8248111" y="881254"/>
                <a:ext cx="85903" cy="84421"/>
              </a:xfrm>
              <a:custGeom>
                <a:avLst/>
                <a:gdLst/>
                <a:ahLst/>
                <a:cxnLst/>
                <a:rect l="l" t="t" r="r" b="b"/>
                <a:pathLst>
                  <a:path w="1216" h="1195" extrusionOk="0">
                    <a:moveTo>
                      <a:pt x="952" y="0"/>
                    </a:moveTo>
                    <a:cubicBezTo>
                      <a:pt x="936" y="0"/>
                      <a:pt x="925" y="15"/>
                      <a:pt x="906" y="15"/>
                    </a:cubicBezTo>
                    <a:lnTo>
                      <a:pt x="608" y="63"/>
                    </a:lnTo>
                    <a:cubicBezTo>
                      <a:pt x="548" y="75"/>
                      <a:pt x="477" y="87"/>
                      <a:pt x="417" y="111"/>
                    </a:cubicBezTo>
                    <a:cubicBezTo>
                      <a:pt x="405" y="111"/>
                      <a:pt x="382" y="123"/>
                      <a:pt x="370" y="134"/>
                    </a:cubicBezTo>
                    <a:lnTo>
                      <a:pt x="346" y="158"/>
                    </a:lnTo>
                    <a:lnTo>
                      <a:pt x="334" y="170"/>
                    </a:lnTo>
                    <a:lnTo>
                      <a:pt x="322" y="182"/>
                    </a:lnTo>
                    <a:cubicBezTo>
                      <a:pt x="298" y="206"/>
                      <a:pt x="274" y="242"/>
                      <a:pt x="251" y="277"/>
                    </a:cubicBezTo>
                    <a:cubicBezTo>
                      <a:pt x="227" y="337"/>
                      <a:pt x="215" y="384"/>
                      <a:pt x="191" y="444"/>
                    </a:cubicBezTo>
                    <a:cubicBezTo>
                      <a:pt x="167" y="504"/>
                      <a:pt x="144" y="551"/>
                      <a:pt x="132" y="599"/>
                    </a:cubicBezTo>
                    <a:lnTo>
                      <a:pt x="13" y="885"/>
                    </a:lnTo>
                    <a:cubicBezTo>
                      <a:pt x="13" y="908"/>
                      <a:pt x="1" y="920"/>
                      <a:pt x="1" y="944"/>
                    </a:cubicBezTo>
                    <a:lnTo>
                      <a:pt x="1" y="1004"/>
                    </a:lnTo>
                    <a:lnTo>
                      <a:pt x="1" y="1111"/>
                    </a:lnTo>
                    <a:lnTo>
                      <a:pt x="1" y="1194"/>
                    </a:lnTo>
                    <a:cubicBezTo>
                      <a:pt x="1" y="1194"/>
                      <a:pt x="36" y="1146"/>
                      <a:pt x="60" y="1135"/>
                    </a:cubicBezTo>
                    <a:cubicBezTo>
                      <a:pt x="72" y="1111"/>
                      <a:pt x="96" y="1087"/>
                      <a:pt x="120" y="1051"/>
                    </a:cubicBezTo>
                    <a:lnTo>
                      <a:pt x="155" y="1004"/>
                    </a:lnTo>
                    <a:cubicBezTo>
                      <a:pt x="179" y="992"/>
                      <a:pt x="179" y="968"/>
                      <a:pt x="179" y="944"/>
                    </a:cubicBezTo>
                    <a:lnTo>
                      <a:pt x="298" y="670"/>
                    </a:lnTo>
                    <a:cubicBezTo>
                      <a:pt x="310" y="611"/>
                      <a:pt x="334" y="563"/>
                      <a:pt x="358" y="504"/>
                    </a:cubicBezTo>
                    <a:cubicBezTo>
                      <a:pt x="382" y="456"/>
                      <a:pt x="394" y="396"/>
                      <a:pt x="417" y="349"/>
                    </a:cubicBezTo>
                    <a:cubicBezTo>
                      <a:pt x="429" y="313"/>
                      <a:pt x="453" y="277"/>
                      <a:pt x="489" y="265"/>
                    </a:cubicBezTo>
                    <a:cubicBezTo>
                      <a:pt x="536" y="253"/>
                      <a:pt x="596" y="242"/>
                      <a:pt x="644" y="230"/>
                    </a:cubicBezTo>
                    <a:lnTo>
                      <a:pt x="941" y="182"/>
                    </a:lnTo>
                    <a:cubicBezTo>
                      <a:pt x="953" y="176"/>
                      <a:pt x="965" y="176"/>
                      <a:pt x="975" y="176"/>
                    </a:cubicBezTo>
                    <a:cubicBezTo>
                      <a:pt x="986" y="176"/>
                      <a:pt x="995" y="176"/>
                      <a:pt x="1001" y="170"/>
                    </a:cubicBezTo>
                    <a:lnTo>
                      <a:pt x="1060" y="146"/>
                    </a:lnTo>
                    <a:lnTo>
                      <a:pt x="1144" y="87"/>
                    </a:lnTo>
                    <a:cubicBezTo>
                      <a:pt x="1191" y="63"/>
                      <a:pt x="1215" y="39"/>
                      <a:pt x="1215" y="39"/>
                    </a:cubicBezTo>
                    <a:lnTo>
                      <a:pt x="1120" y="27"/>
                    </a:lnTo>
                    <a:cubicBezTo>
                      <a:pt x="1096" y="15"/>
                      <a:pt x="1060" y="15"/>
                      <a:pt x="1025" y="3"/>
                    </a:cubicBezTo>
                    <a:lnTo>
                      <a:pt x="965" y="3"/>
                    </a:lnTo>
                    <a:cubicBezTo>
                      <a:pt x="960" y="1"/>
                      <a:pt x="956" y="0"/>
                      <a:pt x="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6" name="Google Shape;1066;p40"/>
              <p:cNvSpPr/>
              <p:nvPr/>
            </p:nvSpPr>
            <p:spPr>
              <a:xfrm rot="-1335172">
                <a:off x="8222374" y="864627"/>
                <a:ext cx="86680" cy="84986"/>
              </a:xfrm>
              <a:custGeom>
                <a:avLst/>
                <a:gdLst/>
                <a:ahLst/>
                <a:cxnLst/>
                <a:rect l="l" t="t" r="r" b="b"/>
                <a:pathLst>
                  <a:path w="1227" h="1203" extrusionOk="0">
                    <a:moveTo>
                      <a:pt x="977" y="0"/>
                    </a:moveTo>
                    <a:cubicBezTo>
                      <a:pt x="953" y="0"/>
                      <a:pt x="929" y="12"/>
                      <a:pt x="917" y="12"/>
                    </a:cubicBezTo>
                    <a:lnTo>
                      <a:pt x="620" y="72"/>
                    </a:lnTo>
                    <a:cubicBezTo>
                      <a:pt x="548" y="72"/>
                      <a:pt x="489" y="84"/>
                      <a:pt x="429" y="107"/>
                    </a:cubicBezTo>
                    <a:cubicBezTo>
                      <a:pt x="405" y="119"/>
                      <a:pt x="394" y="131"/>
                      <a:pt x="382" y="143"/>
                    </a:cubicBezTo>
                    <a:lnTo>
                      <a:pt x="346" y="167"/>
                    </a:lnTo>
                    <a:lnTo>
                      <a:pt x="334" y="179"/>
                    </a:lnTo>
                    <a:cubicBezTo>
                      <a:pt x="298" y="215"/>
                      <a:pt x="274" y="238"/>
                      <a:pt x="263" y="274"/>
                    </a:cubicBezTo>
                    <a:cubicBezTo>
                      <a:pt x="239" y="346"/>
                      <a:pt x="215" y="393"/>
                      <a:pt x="203" y="453"/>
                    </a:cubicBezTo>
                    <a:cubicBezTo>
                      <a:pt x="179" y="500"/>
                      <a:pt x="155" y="560"/>
                      <a:pt x="132" y="607"/>
                    </a:cubicBezTo>
                    <a:cubicBezTo>
                      <a:pt x="96" y="715"/>
                      <a:pt x="60" y="810"/>
                      <a:pt x="24" y="893"/>
                    </a:cubicBezTo>
                    <a:cubicBezTo>
                      <a:pt x="24" y="917"/>
                      <a:pt x="1" y="929"/>
                      <a:pt x="1" y="953"/>
                    </a:cubicBezTo>
                    <a:lnTo>
                      <a:pt x="1" y="1012"/>
                    </a:lnTo>
                    <a:lnTo>
                      <a:pt x="1" y="1108"/>
                    </a:lnTo>
                    <a:lnTo>
                      <a:pt x="1" y="1203"/>
                    </a:lnTo>
                    <a:cubicBezTo>
                      <a:pt x="1" y="1203"/>
                      <a:pt x="48" y="1155"/>
                      <a:pt x="60" y="1131"/>
                    </a:cubicBezTo>
                    <a:cubicBezTo>
                      <a:pt x="84" y="1119"/>
                      <a:pt x="108" y="1084"/>
                      <a:pt x="132" y="1060"/>
                    </a:cubicBezTo>
                    <a:lnTo>
                      <a:pt x="167" y="1012"/>
                    </a:lnTo>
                    <a:cubicBezTo>
                      <a:pt x="179" y="1000"/>
                      <a:pt x="179" y="977"/>
                      <a:pt x="191" y="953"/>
                    </a:cubicBezTo>
                    <a:cubicBezTo>
                      <a:pt x="227" y="869"/>
                      <a:pt x="263" y="774"/>
                      <a:pt x="298" y="667"/>
                    </a:cubicBezTo>
                    <a:cubicBezTo>
                      <a:pt x="322" y="619"/>
                      <a:pt x="334" y="560"/>
                      <a:pt x="358" y="512"/>
                    </a:cubicBezTo>
                    <a:cubicBezTo>
                      <a:pt x="382" y="453"/>
                      <a:pt x="405" y="393"/>
                      <a:pt x="429" y="357"/>
                    </a:cubicBezTo>
                    <a:cubicBezTo>
                      <a:pt x="441" y="310"/>
                      <a:pt x="465" y="286"/>
                      <a:pt x="501" y="274"/>
                    </a:cubicBezTo>
                    <a:cubicBezTo>
                      <a:pt x="548" y="250"/>
                      <a:pt x="596" y="238"/>
                      <a:pt x="655" y="238"/>
                    </a:cubicBezTo>
                    <a:lnTo>
                      <a:pt x="953" y="179"/>
                    </a:lnTo>
                    <a:lnTo>
                      <a:pt x="1013" y="179"/>
                    </a:lnTo>
                    <a:lnTo>
                      <a:pt x="1060" y="143"/>
                    </a:lnTo>
                    <a:cubicBezTo>
                      <a:pt x="1096" y="131"/>
                      <a:pt x="1132" y="107"/>
                      <a:pt x="1156" y="96"/>
                    </a:cubicBezTo>
                    <a:lnTo>
                      <a:pt x="1227" y="48"/>
                    </a:lnTo>
                    <a:lnTo>
                      <a:pt x="1132" y="24"/>
                    </a:lnTo>
                    <a:cubicBezTo>
                      <a:pt x="1108" y="24"/>
                      <a:pt x="1072" y="12"/>
                      <a:pt x="1036" y="12"/>
                    </a:cubicBezTo>
                    <a:lnTo>
                      <a:pt x="9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7" name="Google Shape;1067;p40"/>
              <p:cNvSpPr/>
              <p:nvPr/>
            </p:nvSpPr>
            <p:spPr>
              <a:xfrm rot="-1335172">
                <a:off x="8298337" y="870143"/>
                <a:ext cx="57292" cy="122358"/>
              </a:xfrm>
              <a:custGeom>
                <a:avLst/>
                <a:gdLst/>
                <a:ahLst/>
                <a:cxnLst/>
                <a:rect l="l" t="t" r="r" b="b"/>
                <a:pathLst>
                  <a:path w="811" h="1732" extrusionOk="0">
                    <a:moveTo>
                      <a:pt x="548" y="0"/>
                    </a:moveTo>
                    <a:cubicBezTo>
                      <a:pt x="536" y="12"/>
                      <a:pt x="536" y="12"/>
                      <a:pt x="536" y="24"/>
                    </a:cubicBezTo>
                    <a:cubicBezTo>
                      <a:pt x="525" y="48"/>
                      <a:pt x="513" y="72"/>
                      <a:pt x="501" y="96"/>
                    </a:cubicBezTo>
                    <a:cubicBezTo>
                      <a:pt x="489" y="131"/>
                      <a:pt x="477" y="167"/>
                      <a:pt x="465" y="203"/>
                    </a:cubicBezTo>
                    <a:cubicBezTo>
                      <a:pt x="453" y="226"/>
                      <a:pt x="441" y="250"/>
                      <a:pt x="441" y="274"/>
                    </a:cubicBezTo>
                    <a:cubicBezTo>
                      <a:pt x="441" y="298"/>
                      <a:pt x="441" y="334"/>
                      <a:pt x="441" y="357"/>
                    </a:cubicBezTo>
                    <a:cubicBezTo>
                      <a:pt x="453" y="477"/>
                      <a:pt x="465" y="607"/>
                      <a:pt x="477" y="727"/>
                    </a:cubicBezTo>
                    <a:cubicBezTo>
                      <a:pt x="489" y="798"/>
                      <a:pt x="513" y="869"/>
                      <a:pt x="525" y="929"/>
                    </a:cubicBezTo>
                    <a:cubicBezTo>
                      <a:pt x="548" y="1000"/>
                      <a:pt x="572" y="1072"/>
                      <a:pt x="584" y="1143"/>
                    </a:cubicBezTo>
                    <a:cubicBezTo>
                      <a:pt x="608" y="1203"/>
                      <a:pt x="620" y="1262"/>
                      <a:pt x="620" y="1322"/>
                    </a:cubicBezTo>
                    <a:cubicBezTo>
                      <a:pt x="632" y="1369"/>
                      <a:pt x="608" y="1429"/>
                      <a:pt x="584" y="1465"/>
                    </a:cubicBezTo>
                    <a:cubicBezTo>
                      <a:pt x="560" y="1500"/>
                      <a:pt x="513" y="1524"/>
                      <a:pt x="477" y="1536"/>
                    </a:cubicBezTo>
                    <a:cubicBezTo>
                      <a:pt x="443" y="1545"/>
                      <a:pt x="410" y="1553"/>
                      <a:pt x="376" y="1553"/>
                    </a:cubicBezTo>
                    <a:cubicBezTo>
                      <a:pt x="362" y="1553"/>
                      <a:pt x="348" y="1552"/>
                      <a:pt x="334" y="1548"/>
                    </a:cubicBezTo>
                    <a:lnTo>
                      <a:pt x="96" y="1548"/>
                    </a:lnTo>
                    <a:lnTo>
                      <a:pt x="1" y="1536"/>
                    </a:lnTo>
                    <a:lnTo>
                      <a:pt x="1" y="1536"/>
                    </a:lnTo>
                    <a:cubicBezTo>
                      <a:pt x="1" y="1536"/>
                      <a:pt x="24" y="1560"/>
                      <a:pt x="72" y="1608"/>
                    </a:cubicBezTo>
                    <a:cubicBezTo>
                      <a:pt x="108" y="1631"/>
                      <a:pt x="132" y="1655"/>
                      <a:pt x="167" y="1679"/>
                    </a:cubicBezTo>
                    <a:lnTo>
                      <a:pt x="239" y="1715"/>
                    </a:lnTo>
                    <a:cubicBezTo>
                      <a:pt x="251" y="1715"/>
                      <a:pt x="263" y="1727"/>
                      <a:pt x="275" y="1727"/>
                    </a:cubicBezTo>
                    <a:lnTo>
                      <a:pt x="322" y="1727"/>
                    </a:lnTo>
                    <a:cubicBezTo>
                      <a:pt x="341" y="1730"/>
                      <a:pt x="360" y="1731"/>
                      <a:pt x="377" y="1731"/>
                    </a:cubicBezTo>
                    <a:cubicBezTo>
                      <a:pt x="426" y="1731"/>
                      <a:pt x="472" y="1720"/>
                      <a:pt x="525" y="1703"/>
                    </a:cubicBezTo>
                    <a:cubicBezTo>
                      <a:pt x="691" y="1655"/>
                      <a:pt x="810" y="1500"/>
                      <a:pt x="798" y="1322"/>
                    </a:cubicBezTo>
                    <a:cubicBezTo>
                      <a:pt x="786" y="1250"/>
                      <a:pt x="775" y="1167"/>
                      <a:pt x="751" y="1096"/>
                    </a:cubicBezTo>
                    <a:cubicBezTo>
                      <a:pt x="727" y="1024"/>
                      <a:pt x="715" y="965"/>
                      <a:pt x="691" y="893"/>
                    </a:cubicBezTo>
                    <a:cubicBezTo>
                      <a:pt x="679" y="834"/>
                      <a:pt x="667" y="762"/>
                      <a:pt x="656" y="703"/>
                    </a:cubicBezTo>
                    <a:cubicBezTo>
                      <a:pt x="632" y="584"/>
                      <a:pt x="620" y="465"/>
                      <a:pt x="620" y="357"/>
                    </a:cubicBezTo>
                    <a:cubicBezTo>
                      <a:pt x="620" y="334"/>
                      <a:pt x="620" y="310"/>
                      <a:pt x="620" y="286"/>
                    </a:cubicBezTo>
                    <a:cubicBezTo>
                      <a:pt x="608" y="262"/>
                      <a:pt x="596" y="238"/>
                      <a:pt x="596" y="215"/>
                    </a:cubicBezTo>
                    <a:lnTo>
                      <a:pt x="572" y="107"/>
                    </a:lnTo>
                    <a:lnTo>
                      <a:pt x="5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8" name="Google Shape;1068;p40"/>
              <p:cNvSpPr/>
              <p:nvPr/>
            </p:nvSpPr>
            <p:spPr>
              <a:xfrm rot="-1335172">
                <a:off x="8337905" y="880288"/>
                <a:ext cx="57222" cy="122004"/>
              </a:xfrm>
              <a:custGeom>
                <a:avLst/>
                <a:gdLst/>
                <a:ahLst/>
                <a:cxnLst/>
                <a:rect l="l" t="t" r="r" b="b"/>
                <a:pathLst>
                  <a:path w="810" h="1727" extrusionOk="0">
                    <a:moveTo>
                      <a:pt x="536" y="1"/>
                    </a:moveTo>
                    <a:lnTo>
                      <a:pt x="536" y="12"/>
                    </a:lnTo>
                    <a:cubicBezTo>
                      <a:pt x="524" y="36"/>
                      <a:pt x="512" y="60"/>
                      <a:pt x="500" y="84"/>
                    </a:cubicBezTo>
                    <a:cubicBezTo>
                      <a:pt x="488" y="120"/>
                      <a:pt x="464" y="179"/>
                      <a:pt x="464" y="191"/>
                    </a:cubicBezTo>
                    <a:cubicBezTo>
                      <a:pt x="452" y="215"/>
                      <a:pt x="441" y="239"/>
                      <a:pt x="441" y="262"/>
                    </a:cubicBezTo>
                    <a:cubicBezTo>
                      <a:pt x="441" y="298"/>
                      <a:pt x="441" y="322"/>
                      <a:pt x="441" y="346"/>
                    </a:cubicBezTo>
                    <a:cubicBezTo>
                      <a:pt x="441" y="477"/>
                      <a:pt x="464" y="596"/>
                      <a:pt x="476" y="715"/>
                    </a:cubicBezTo>
                    <a:cubicBezTo>
                      <a:pt x="488" y="786"/>
                      <a:pt x="512" y="858"/>
                      <a:pt x="524" y="929"/>
                    </a:cubicBezTo>
                    <a:cubicBezTo>
                      <a:pt x="548" y="989"/>
                      <a:pt x="572" y="1060"/>
                      <a:pt x="583" y="1132"/>
                    </a:cubicBezTo>
                    <a:cubicBezTo>
                      <a:pt x="607" y="1191"/>
                      <a:pt x="619" y="1251"/>
                      <a:pt x="619" y="1310"/>
                    </a:cubicBezTo>
                    <a:cubicBezTo>
                      <a:pt x="631" y="1370"/>
                      <a:pt x="619" y="1417"/>
                      <a:pt x="583" y="1465"/>
                    </a:cubicBezTo>
                    <a:cubicBezTo>
                      <a:pt x="560" y="1501"/>
                      <a:pt x="512" y="1525"/>
                      <a:pt x="476" y="1536"/>
                    </a:cubicBezTo>
                    <a:cubicBezTo>
                      <a:pt x="429" y="1548"/>
                      <a:pt x="381" y="1548"/>
                      <a:pt x="333" y="1548"/>
                    </a:cubicBezTo>
                    <a:lnTo>
                      <a:pt x="214" y="1548"/>
                    </a:lnTo>
                    <a:lnTo>
                      <a:pt x="95" y="1536"/>
                    </a:lnTo>
                    <a:lnTo>
                      <a:pt x="0" y="1525"/>
                    </a:lnTo>
                    <a:lnTo>
                      <a:pt x="0" y="1525"/>
                    </a:lnTo>
                    <a:cubicBezTo>
                      <a:pt x="0" y="1525"/>
                      <a:pt x="24" y="1560"/>
                      <a:pt x="71" y="1596"/>
                    </a:cubicBezTo>
                    <a:cubicBezTo>
                      <a:pt x="95" y="1632"/>
                      <a:pt x="131" y="1656"/>
                      <a:pt x="167" y="1667"/>
                    </a:cubicBezTo>
                    <a:cubicBezTo>
                      <a:pt x="191" y="1691"/>
                      <a:pt x="214" y="1703"/>
                      <a:pt x="238" y="1715"/>
                    </a:cubicBezTo>
                    <a:cubicBezTo>
                      <a:pt x="250" y="1715"/>
                      <a:pt x="262" y="1727"/>
                      <a:pt x="274" y="1727"/>
                    </a:cubicBezTo>
                    <a:lnTo>
                      <a:pt x="321" y="1727"/>
                    </a:lnTo>
                    <a:cubicBezTo>
                      <a:pt x="393" y="1727"/>
                      <a:pt x="452" y="1727"/>
                      <a:pt x="524" y="1703"/>
                    </a:cubicBezTo>
                    <a:cubicBezTo>
                      <a:pt x="691" y="1656"/>
                      <a:pt x="810" y="1489"/>
                      <a:pt x="798" y="1322"/>
                    </a:cubicBezTo>
                    <a:cubicBezTo>
                      <a:pt x="786" y="1239"/>
                      <a:pt x="774" y="1167"/>
                      <a:pt x="750" y="1084"/>
                    </a:cubicBezTo>
                    <a:cubicBezTo>
                      <a:pt x="726" y="1013"/>
                      <a:pt x="702" y="953"/>
                      <a:pt x="691" y="894"/>
                    </a:cubicBezTo>
                    <a:cubicBezTo>
                      <a:pt x="679" y="822"/>
                      <a:pt x="655" y="763"/>
                      <a:pt x="643" y="691"/>
                    </a:cubicBezTo>
                    <a:cubicBezTo>
                      <a:pt x="631" y="584"/>
                      <a:pt x="619" y="465"/>
                      <a:pt x="607" y="346"/>
                    </a:cubicBezTo>
                    <a:cubicBezTo>
                      <a:pt x="619" y="322"/>
                      <a:pt x="619" y="298"/>
                      <a:pt x="607" y="274"/>
                    </a:cubicBezTo>
                    <a:cubicBezTo>
                      <a:pt x="607" y="251"/>
                      <a:pt x="595" y="227"/>
                      <a:pt x="595" y="203"/>
                    </a:cubicBezTo>
                    <a:cubicBezTo>
                      <a:pt x="583" y="167"/>
                      <a:pt x="572" y="132"/>
                      <a:pt x="572" y="96"/>
                    </a:cubicBezTo>
                    <a:cubicBezTo>
                      <a:pt x="548" y="36"/>
                      <a:pt x="536" y="1"/>
                      <a:pt x="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9" name="Google Shape;1069;p40"/>
              <p:cNvSpPr/>
              <p:nvPr/>
            </p:nvSpPr>
            <p:spPr>
              <a:xfrm rot="-1335172">
                <a:off x="8383618" y="874286"/>
                <a:ext cx="55597" cy="158175"/>
              </a:xfrm>
              <a:custGeom>
                <a:avLst/>
                <a:gdLst/>
                <a:ahLst/>
                <a:cxnLst/>
                <a:rect l="l" t="t" r="r" b="b"/>
                <a:pathLst>
                  <a:path w="787" h="2239" extrusionOk="0">
                    <a:moveTo>
                      <a:pt x="477" y="0"/>
                    </a:moveTo>
                    <a:cubicBezTo>
                      <a:pt x="477" y="0"/>
                      <a:pt x="477" y="48"/>
                      <a:pt x="477" y="119"/>
                    </a:cubicBezTo>
                    <a:cubicBezTo>
                      <a:pt x="477" y="155"/>
                      <a:pt x="465" y="203"/>
                      <a:pt x="465" y="262"/>
                    </a:cubicBezTo>
                    <a:cubicBezTo>
                      <a:pt x="453" y="286"/>
                      <a:pt x="453" y="310"/>
                      <a:pt x="453" y="346"/>
                    </a:cubicBezTo>
                    <a:cubicBezTo>
                      <a:pt x="453" y="370"/>
                      <a:pt x="453" y="405"/>
                      <a:pt x="465" y="429"/>
                    </a:cubicBezTo>
                    <a:cubicBezTo>
                      <a:pt x="501" y="691"/>
                      <a:pt x="537" y="1024"/>
                      <a:pt x="584" y="1358"/>
                    </a:cubicBezTo>
                    <a:cubicBezTo>
                      <a:pt x="596" y="1441"/>
                      <a:pt x="620" y="1524"/>
                      <a:pt x="620" y="1608"/>
                    </a:cubicBezTo>
                    <a:cubicBezTo>
                      <a:pt x="632" y="1679"/>
                      <a:pt x="632" y="1751"/>
                      <a:pt x="620" y="1822"/>
                    </a:cubicBezTo>
                    <a:cubicBezTo>
                      <a:pt x="608" y="1882"/>
                      <a:pt x="572" y="1929"/>
                      <a:pt x="537" y="1977"/>
                    </a:cubicBezTo>
                    <a:cubicBezTo>
                      <a:pt x="489" y="2013"/>
                      <a:pt x="441" y="2036"/>
                      <a:pt x="394" y="2060"/>
                    </a:cubicBezTo>
                    <a:cubicBezTo>
                      <a:pt x="370" y="2060"/>
                      <a:pt x="346" y="2072"/>
                      <a:pt x="322" y="2084"/>
                    </a:cubicBezTo>
                    <a:cubicBezTo>
                      <a:pt x="298" y="2084"/>
                      <a:pt x="263" y="2096"/>
                      <a:pt x="239" y="2108"/>
                    </a:cubicBezTo>
                    <a:cubicBezTo>
                      <a:pt x="203" y="2120"/>
                      <a:pt x="156" y="2132"/>
                      <a:pt x="120" y="2144"/>
                    </a:cubicBezTo>
                    <a:lnTo>
                      <a:pt x="1" y="2179"/>
                    </a:lnTo>
                    <a:cubicBezTo>
                      <a:pt x="1" y="2179"/>
                      <a:pt x="48" y="2191"/>
                      <a:pt x="120" y="2215"/>
                    </a:cubicBezTo>
                    <a:cubicBezTo>
                      <a:pt x="167" y="2227"/>
                      <a:pt x="215" y="2227"/>
                      <a:pt x="263" y="2239"/>
                    </a:cubicBezTo>
                    <a:lnTo>
                      <a:pt x="346" y="2239"/>
                    </a:lnTo>
                    <a:cubicBezTo>
                      <a:pt x="370" y="2239"/>
                      <a:pt x="382" y="2239"/>
                      <a:pt x="394" y="2227"/>
                    </a:cubicBezTo>
                    <a:lnTo>
                      <a:pt x="453" y="2215"/>
                    </a:lnTo>
                    <a:cubicBezTo>
                      <a:pt x="525" y="2191"/>
                      <a:pt x="596" y="2144"/>
                      <a:pt x="656" y="2096"/>
                    </a:cubicBezTo>
                    <a:lnTo>
                      <a:pt x="679" y="2060"/>
                    </a:lnTo>
                    <a:lnTo>
                      <a:pt x="703" y="2036"/>
                    </a:lnTo>
                    <a:lnTo>
                      <a:pt x="703" y="2024"/>
                    </a:lnTo>
                    <a:lnTo>
                      <a:pt x="727" y="1989"/>
                    </a:lnTo>
                    <a:cubicBezTo>
                      <a:pt x="751" y="1953"/>
                      <a:pt x="763" y="1905"/>
                      <a:pt x="775" y="1858"/>
                    </a:cubicBezTo>
                    <a:cubicBezTo>
                      <a:pt x="787" y="1774"/>
                      <a:pt x="787" y="1679"/>
                      <a:pt x="775" y="1584"/>
                    </a:cubicBezTo>
                    <a:cubicBezTo>
                      <a:pt x="763" y="1501"/>
                      <a:pt x="751" y="1417"/>
                      <a:pt x="739" y="1334"/>
                    </a:cubicBezTo>
                    <a:cubicBezTo>
                      <a:pt x="691" y="1001"/>
                      <a:pt x="656" y="667"/>
                      <a:pt x="620" y="417"/>
                    </a:cubicBezTo>
                    <a:cubicBezTo>
                      <a:pt x="620" y="381"/>
                      <a:pt x="608" y="358"/>
                      <a:pt x="608" y="322"/>
                    </a:cubicBezTo>
                    <a:cubicBezTo>
                      <a:pt x="596" y="298"/>
                      <a:pt x="584" y="274"/>
                      <a:pt x="572" y="239"/>
                    </a:cubicBezTo>
                    <a:cubicBezTo>
                      <a:pt x="560" y="191"/>
                      <a:pt x="537" y="155"/>
                      <a:pt x="525" y="119"/>
                    </a:cubicBezTo>
                    <a:cubicBezTo>
                      <a:pt x="501" y="48"/>
                      <a:pt x="477" y="0"/>
                      <a:pt x="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0" name="Google Shape;1070;p40"/>
              <p:cNvSpPr/>
              <p:nvPr/>
            </p:nvSpPr>
            <p:spPr>
              <a:xfrm rot="-1335172">
                <a:off x="8414920" y="921684"/>
                <a:ext cx="64003" cy="116989"/>
              </a:xfrm>
              <a:custGeom>
                <a:avLst/>
                <a:gdLst/>
                <a:ahLst/>
                <a:cxnLst/>
                <a:rect l="l" t="t" r="r" b="b"/>
                <a:pathLst>
                  <a:path w="906" h="1656" extrusionOk="0">
                    <a:moveTo>
                      <a:pt x="870" y="1"/>
                    </a:moveTo>
                    <a:lnTo>
                      <a:pt x="858" y="25"/>
                    </a:lnTo>
                    <a:cubicBezTo>
                      <a:pt x="846" y="48"/>
                      <a:pt x="834" y="60"/>
                      <a:pt x="822" y="84"/>
                    </a:cubicBezTo>
                    <a:cubicBezTo>
                      <a:pt x="798" y="120"/>
                      <a:pt x="787" y="156"/>
                      <a:pt x="763" y="191"/>
                    </a:cubicBezTo>
                    <a:cubicBezTo>
                      <a:pt x="763" y="203"/>
                      <a:pt x="751" y="227"/>
                      <a:pt x="739" y="251"/>
                    </a:cubicBezTo>
                    <a:cubicBezTo>
                      <a:pt x="739" y="275"/>
                      <a:pt x="739" y="299"/>
                      <a:pt x="739" y="322"/>
                    </a:cubicBezTo>
                    <a:lnTo>
                      <a:pt x="739" y="668"/>
                    </a:lnTo>
                    <a:cubicBezTo>
                      <a:pt x="751" y="799"/>
                      <a:pt x="739" y="918"/>
                      <a:pt x="715" y="1037"/>
                    </a:cubicBezTo>
                    <a:cubicBezTo>
                      <a:pt x="703" y="1096"/>
                      <a:pt x="679" y="1144"/>
                      <a:pt x="656" y="1203"/>
                    </a:cubicBezTo>
                    <a:cubicBezTo>
                      <a:pt x="632" y="1251"/>
                      <a:pt x="596" y="1299"/>
                      <a:pt x="560" y="1334"/>
                    </a:cubicBezTo>
                    <a:cubicBezTo>
                      <a:pt x="525" y="1370"/>
                      <a:pt x="477" y="1406"/>
                      <a:pt x="441" y="1430"/>
                    </a:cubicBezTo>
                    <a:cubicBezTo>
                      <a:pt x="394" y="1453"/>
                      <a:pt x="346" y="1465"/>
                      <a:pt x="298" y="1489"/>
                    </a:cubicBezTo>
                    <a:cubicBezTo>
                      <a:pt x="286" y="1489"/>
                      <a:pt x="263" y="1489"/>
                      <a:pt x="239" y="1501"/>
                    </a:cubicBezTo>
                    <a:lnTo>
                      <a:pt x="191" y="1537"/>
                    </a:lnTo>
                    <a:lnTo>
                      <a:pt x="96" y="1584"/>
                    </a:lnTo>
                    <a:lnTo>
                      <a:pt x="1" y="1620"/>
                    </a:lnTo>
                    <a:lnTo>
                      <a:pt x="25" y="1620"/>
                    </a:lnTo>
                    <a:lnTo>
                      <a:pt x="96" y="1632"/>
                    </a:lnTo>
                    <a:cubicBezTo>
                      <a:pt x="132" y="1644"/>
                      <a:pt x="167" y="1656"/>
                      <a:pt x="215" y="1656"/>
                    </a:cubicBezTo>
                    <a:lnTo>
                      <a:pt x="286" y="1656"/>
                    </a:lnTo>
                    <a:cubicBezTo>
                      <a:pt x="298" y="1656"/>
                      <a:pt x="310" y="1656"/>
                      <a:pt x="322" y="1644"/>
                    </a:cubicBezTo>
                    <a:cubicBezTo>
                      <a:pt x="334" y="1644"/>
                      <a:pt x="346" y="1632"/>
                      <a:pt x="358" y="1632"/>
                    </a:cubicBezTo>
                    <a:cubicBezTo>
                      <a:pt x="417" y="1620"/>
                      <a:pt x="465" y="1596"/>
                      <a:pt x="525" y="1561"/>
                    </a:cubicBezTo>
                    <a:cubicBezTo>
                      <a:pt x="584" y="1537"/>
                      <a:pt x="632" y="1489"/>
                      <a:pt x="679" y="1442"/>
                    </a:cubicBezTo>
                    <a:lnTo>
                      <a:pt x="715" y="1406"/>
                    </a:lnTo>
                    <a:lnTo>
                      <a:pt x="715" y="1394"/>
                    </a:lnTo>
                    <a:lnTo>
                      <a:pt x="739" y="1370"/>
                    </a:lnTo>
                    <a:cubicBezTo>
                      <a:pt x="751" y="1346"/>
                      <a:pt x="775" y="1311"/>
                      <a:pt x="787" y="1275"/>
                    </a:cubicBezTo>
                    <a:cubicBezTo>
                      <a:pt x="822" y="1215"/>
                      <a:pt x="846" y="1144"/>
                      <a:pt x="858" y="1072"/>
                    </a:cubicBezTo>
                    <a:cubicBezTo>
                      <a:pt x="894" y="941"/>
                      <a:pt x="906" y="799"/>
                      <a:pt x="894" y="668"/>
                    </a:cubicBezTo>
                    <a:lnTo>
                      <a:pt x="894" y="334"/>
                    </a:lnTo>
                    <a:cubicBezTo>
                      <a:pt x="894" y="310"/>
                      <a:pt x="906" y="287"/>
                      <a:pt x="894" y="263"/>
                    </a:cubicBezTo>
                    <a:cubicBezTo>
                      <a:pt x="882" y="239"/>
                      <a:pt x="894" y="239"/>
                      <a:pt x="882" y="203"/>
                    </a:cubicBezTo>
                    <a:cubicBezTo>
                      <a:pt x="870" y="168"/>
                      <a:pt x="870" y="132"/>
                      <a:pt x="870" y="96"/>
                    </a:cubicBezTo>
                    <a:lnTo>
                      <a:pt x="8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1" name="Google Shape;1071;p40"/>
              <p:cNvSpPr/>
              <p:nvPr/>
            </p:nvSpPr>
            <p:spPr>
              <a:xfrm rot="-1335172">
                <a:off x="8426562" y="948313"/>
                <a:ext cx="102646" cy="99610"/>
              </a:xfrm>
              <a:custGeom>
                <a:avLst/>
                <a:gdLst/>
                <a:ahLst/>
                <a:cxnLst/>
                <a:rect l="l" t="t" r="r" b="b"/>
                <a:pathLst>
                  <a:path w="1453" h="1410" extrusionOk="0">
                    <a:moveTo>
                      <a:pt x="1453" y="1"/>
                    </a:moveTo>
                    <a:cubicBezTo>
                      <a:pt x="1453" y="1"/>
                      <a:pt x="1429" y="36"/>
                      <a:pt x="1393" y="72"/>
                    </a:cubicBezTo>
                    <a:cubicBezTo>
                      <a:pt x="1370" y="96"/>
                      <a:pt x="1346" y="120"/>
                      <a:pt x="1322" y="156"/>
                    </a:cubicBezTo>
                    <a:lnTo>
                      <a:pt x="1274" y="215"/>
                    </a:lnTo>
                    <a:cubicBezTo>
                      <a:pt x="1263" y="239"/>
                      <a:pt x="1251" y="251"/>
                      <a:pt x="1239" y="275"/>
                    </a:cubicBezTo>
                    <a:cubicBezTo>
                      <a:pt x="1203" y="370"/>
                      <a:pt x="1155" y="477"/>
                      <a:pt x="1096" y="596"/>
                    </a:cubicBezTo>
                    <a:cubicBezTo>
                      <a:pt x="1060" y="656"/>
                      <a:pt x="1036" y="715"/>
                      <a:pt x="1001" y="775"/>
                    </a:cubicBezTo>
                    <a:cubicBezTo>
                      <a:pt x="977" y="834"/>
                      <a:pt x="941" y="894"/>
                      <a:pt x="905" y="941"/>
                    </a:cubicBezTo>
                    <a:cubicBezTo>
                      <a:pt x="870" y="1001"/>
                      <a:pt x="834" y="1048"/>
                      <a:pt x="798" y="1096"/>
                    </a:cubicBezTo>
                    <a:cubicBezTo>
                      <a:pt x="774" y="1120"/>
                      <a:pt x="751" y="1132"/>
                      <a:pt x="727" y="1144"/>
                    </a:cubicBezTo>
                    <a:cubicBezTo>
                      <a:pt x="703" y="1168"/>
                      <a:pt x="679" y="1179"/>
                      <a:pt x="655" y="1191"/>
                    </a:cubicBezTo>
                    <a:cubicBezTo>
                      <a:pt x="584" y="1218"/>
                      <a:pt x="506" y="1232"/>
                      <a:pt x="426" y="1232"/>
                    </a:cubicBezTo>
                    <a:cubicBezTo>
                      <a:pt x="399" y="1232"/>
                      <a:pt x="373" y="1230"/>
                      <a:pt x="346" y="1227"/>
                    </a:cubicBezTo>
                    <a:lnTo>
                      <a:pt x="310" y="1227"/>
                    </a:lnTo>
                    <a:cubicBezTo>
                      <a:pt x="304" y="1221"/>
                      <a:pt x="298" y="1218"/>
                      <a:pt x="294" y="1218"/>
                    </a:cubicBezTo>
                    <a:cubicBezTo>
                      <a:pt x="289" y="1218"/>
                      <a:pt x="286" y="1221"/>
                      <a:pt x="286" y="1227"/>
                    </a:cubicBezTo>
                    <a:lnTo>
                      <a:pt x="215" y="1227"/>
                    </a:lnTo>
                    <a:lnTo>
                      <a:pt x="108" y="1239"/>
                    </a:lnTo>
                    <a:lnTo>
                      <a:pt x="0" y="1251"/>
                    </a:lnTo>
                    <a:cubicBezTo>
                      <a:pt x="0" y="1251"/>
                      <a:pt x="36" y="1275"/>
                      <a:pt x="84" y="1310"/>
                    </a:cubicBezTo>
                    <a:cubicBezTo>
                      <a:pt x="120" y="1322"/>
                      <a:pt x="155" y="1346"/>
                      <a:pt x="191" y="1358"/>
                    </a:cubicBezTo>
                    <a:lnTo>
                      <a:pt x="250" y="1394"/>
                    </a:lnTo>
                    <a:cubicBezTo>
                      <a:pt x="274" y="1406"/>
                      <a:pt x="310" y="1406"/>
                      <a:pt x="334" y="1406"/>
                    </a:cubicBezTo>
                    <a:cubicBezTo>
                      <a:pt x="365" y="1408"/>
                      <a:pt x="396" y="1410"/>
                      <a:pt x="427" y="1410"/>
                    </a:cubicBezTo>
                    <a:cubicBezTo>
                      <a:pt x="527" y="1410"/>
                      <a:pt x="627" y="1394"/>
                      <a:pt x="727" y="1358"/>
                    </a:cubicBezTo>
                    <a:cubicBezTo>
                      <a:pt x="762" y="1334"/>
                      <a:pt x="786" y="1322"/>
                      <a:pt x="822" y="1299"/>
                    </a:cubicBezTo>
                    <a:cubicBezTo>
                      <a:pt x="858" y="1275"/>
                      <a:pt x="893" y="1251"/>
                      <a:pt x="917" y="1227"/>
                    </a:cubicBezTo>
                    <a:cubicBezTo>
                      <a:pt x="965" y="1168"/>
                      <a:pt x="1012" y="1108"/>
                      <a:pt x="1048" y="1048"/>
                    </a:cubicBezTo>
                    <a:cubicBezTo>
                      <a:pt x="1096" y="977"/>
                      <a:pt x="1120" y="918"/>
                      <a:pt x="1155" y="858"/>
                    </a:cubicBezTo>
                    <a:lnTo>
                      <a:pt x="1251" y="679"/>
                    </a:lnTo>
                    <a:cubicBezTo>
                      <a:pt x="1298" y="560"/>
                      <a:pt x="1358" y="453"/>
                      <a:pt x="1393" y="358"/>
                    </a:cubicBezTo>
                    <a:cubicBezTo>
                      <a:pt x="1405" y="334"/>
                      <a:pt x="1417" y="310"/>
                      <a:pt x="1429" y="286"/>
                    </a:cubicBezTo>
                    <a:cubicBezTo>
                      <a:pt x="1441" y="263"/>
                      <a:pt x="1429" y="263"/>
                      <a:pt x="1441" y="215"/>
                    </a:cubicBezTo>
                    <a:cubicBezTo>
                      <a:pt x="1453" y="179"/>
                      <a:pt x="1453" y="144"/>
                      <a:pt x="1453" y="108"/>
                    </a:cubicBezTo>
                    <a:lnTo>
                      <a:pt x="14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2" name="Google Shape;1072;p40"/>
              <p:cNvSpPr/>
              <p:nvPr/>
            </p:nvSpPr>
            <p:spPr>
              <a:xfrm rot="-1335172">
                <a:off x="8463426" y="963367"/>
                <a:ext cx="101798" cy="98762"/>
              </a:xfrm>
              <a:custGeom>
                <a:avLst/>
                <a:gdLst/>
                <a:ahLst/>
                <a:cxnLst/>
                <a:rect l="l" t="t" r="r" b="b"/>
                <a:pathLst>
                  <a:path w="1441" h="1398" extrusionOk="0">
                    <a:moveTo>
                      <a:pt x="1441" y="1"/>
                    </a:moveTo>
                    <a:lnTo>
                      <a:pt x="1381" y="72"/>
                    </a:lnTo>
                    <a:lnTo>
                      <a:pt x="1310" y="155"/>
                    </a:lnTo>
                    <a:cubicBezTo>
                      <a:pt x="1298" y="167"/>
                      <a:pt x="1286" y="191"/>
                      <a:pt x="1262" y="203"/>
                    </a:cubicBezTo>
                    <a:cubicBezTo>
                      <a:pt x="1250" y="227"/>
                      <a:pt x="1239" y="251"/>
                      <a:pt x="1239" y="274"/>
                    </a:cubicBezTo>
                    <a:cubicBezTo>
                      <a:pt x="1191" y="370"/>
                      <a:pt x="1143" y="477"/>
                      <a:pt x="1084" y="584"/>
                    </a:cubicBezTo>
                    <a:lnTo>
                      <a:pt x="1000" y="763"/>
                    </a:lnTo>
                    <a:cubicBezTo>
                      <a:pt x="965" y="822"/>
                      <a:pt x="929" y="882"/>
                      <a:pt x="893" y="941"/>
                    </a:cubicBezTo>
                    <a:cubicBezTo>
                      <a:pt x="869" y="989"/>
                      <a:pt x="834" y="1036"/>
                      <a:pt x="786" y="1084"/>
                    </a:cubicBezTo>
                    <a:cubicBezTo>
                      <a:pt x="762" y="1108"/>
                      <a:pt x="750" y="1120"/>
                      <a:pt x="727" y="1144"/>
                    </a:cubicBezTo>
                    <a:cubicBezTo>
                      <a:pt x="703" y="1156"/>
                      <a:pt x="679" y="1167"/>
                      <a:pt x="643" y="1179"/>
                    </a:cubicBezTo>
                    <a:cubicBezTo>
                      <a:pt x="572" y="1206"/>
                      <a:pt x="494" y="1220"/>
                      <a:pt x="419" y="1220"/>
                    </a:cubicBezTo>
                    <a:cubicBezTo>
                      <a:pt x="394" y="1220"/>
                      <a:pt x="369" y="1218"/>
                      <a:pt x="346" y="1215"/>
                    </a:cubicBezTo>
                    <a:lnTo>
                      <a:pt x="274" y="1215"/>
                    </a:lnTo>
                    <a:lnTo>
                      <a:pt x="203" y="1227"/>
                    </a:lnTo>
                    <a:lnTo>
                      <a:pt x="96" y="1227"/>
                    </a:lnTo>
                    <a:lnTo>
                      <a:pt x="0" y="1239"/>
                    </a:lnTo>
                    <a:cubicBezTo>
                      <a:pt x="0" y="1239"/>
                      <a:pt x="24" y="1263"/>
                      <a:pt x="84" y="1298"/>
                    </a:cubicBezTo>
                    <a:cubicBezTo>
                      <a:pt x="107" y="1310"/>
                      <a:pt x="143" y="1334"/>
                      <a:pt x="179" y="1346"/>
                    </a:cubicBezTo>
                    <a:lnTo>
                      <a:pt x="250" y="1382"/>
                    </a:lnTo>
                    <a:cubicBezTo>
                      <a:pt x="274" y="1394"/>
                      <a:pt x="298" y="1394"/>
                      <a:pt x="322" y="1394"/>
                    </a:cubicBezTo>
                    <a:cubicBezTo>
                      <a:pt x="353" y="1396"/>
                      <a:pt x="384" y="1398"/>
                      <a:pt x="416" y="1398"/>
                    </a:cubicBezTo>
                    <a:cubicBezTo>
                      <a:pt x="519" y="1398"/>
                      <a:pt x="624" y="1382"/>
                      <a:pt x="715" y="1346"/>
                    </a:cubicBezTo>
                    <a:cubicBezTo>
                      <a:pt x="750" y="1334"/>
                      <a:pt x="786" y="1310"/>
                      <a:pt x="810" y="1287"/>
                    </a:cubicBezTo>
                    <a:cubicBezTo>
                      <a:pt x="846" y="1275"/>
                      <a:pt x="881" y="1239"/>
                      <a:pt x="905" y="1215"/>
                    </a:cubicBezTo>
                    <a:cubicBezTo>
                      <a:pt x="965" y="1156"/>
                      <a:pt x="1012" y="1096"/>
                      <a:pt x="1048" y="1036"/>
                    </a:cubicBezTo>
                    <a:cubicBezTo>
                      <a:pt x="1084" y="977"/>
                      <a:pt x="1119" y="917"/>
                      <a:pt x="1143" y="846"/>
                    </a:cubicBezTo>
                    <a:cubicBezTo>
                      <a:pt x="1179" y="786"/>
                      <a:pt x="1203" y="727"/>
                      <a:pt x="1239" y="667"/>
                    </a:cubicBezTo>
                    <a:cubicBezTo>
                      <a:pt x="1298" y="560"/>
                      <a:pt x="1346" y="441"/>
                      <a:pt x="1393" y="346"/>
                    </a:cubicBezTo>
                    <a:cubicBezTo>
                      <a:pt x="1405" y="322"/>
                      <a:pt x="1417" y="310"/>
                      <a:pt x="1417" y="286"/>
                    </a:cubicBezTo>
                    <a:cubicBezTo>
                      <a:pt x="1429" y="251"/>
                      <a:pt x="1429" y="239"/>
                      <a:pt x="1429" y="215"/>
                    </a:cubicBezTo>
                    <a:cubicBezTo>
                      <a:pt x="1441" y="167"/>
                      <a:pt x="1441" y="132"/>
                      <a:pt x="1441" y="96"/>
                    </a:cubicBezTo>
                    <a:lnTo>
                      <a:pt x="144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3" name="Google Shape;1073;p40"/>
              <p:cNvSpPr/>
              <p:nvPr/>
            </p:nvSpPr>
            <p:spPr>
              <a:xfrm rot="-1335172">
                <a:off x="7760886" y="253560"/>
                <a:ext cx="995938" cy="1249150"/>
              </a:xfrm>
              <a:custGeom>
                <a:avLst/>
                <a:gdLst/>
                <a:ahLst/>
                <a:cxnLst/>
                <a:rect l="l" t="t" r="r" b="b"/>
                <a:pathLst>
                  <a:path w="14098" h="17682" extrusionOk="0">
                    <a:moveTo>
                      <a:pt x="751" y="0"/>
                    </a:moveTo>
                    <a:cubicBezTo>
                      <a:pt x="656" y="0"/>
                      <a:pt x="584" y="36"/>
                      <a:pt x="525" y="108"/>
                    </a:cubicBezTo>
                    <a:lnTo>
                      <a:pt x="501" y="120"/>
                    </a:lnTo>
                    <a:cubicBezTo>
                      <a:pt x="1" y="596"/>
                      <a:pt x="322" y="1727"/>
                      <a:pt x="501" y="2310"/>
                    </a:cubicBezTo>
                    <a:cubicBezTo>
                      <a:pt x="727" y="3013"/>
                      <a:pt x="1072" y="3668"/>
                      <a:pt x="1537" y="4239"/>
                    </a:cubicBezTo>
                    <a:cubicBezTo>
                      <a:pt x="2430" y="5370"/>
                      <a:pt x="3620" y="6239"/>
                      <a:pt x="4811" y="7025"/>
                    </a:cubicBezTo>
                    <a:cubicBezTo>
                      <a:pt x="5561" y="7525"/>
                      <a:pt x="6561" y="7990"/>
                      <a:pt x="7121" y="8716"/>
                    </a:cubicBezTo>
                    <a:cubicBezTo>
                      <a:pt x="8204" y="10121"/>
                      <a:pt x="8954" y="9740"/>
                      <a:pt x="9192" y="10633"/>
                    </a:cubicBezTo>
                    <a:cubicBezTo>
                      <a:pt x="9442" y="11514"/>
                      <a:pt x="10502" y="12073"/>
                      <a:pt x="10228" y="12597"/>
                    </a:cubicBezTo>
                    <a:cubicBezTo>
                      <a:pt x="10002" y="13014"/>
                      <a:pt x="9609" y="14276"/>
                      <a:pt x="9466" y="14788"/>
                    </a:cubicBezTo>
                    <a:cubicBezTo>
                      <a:pt x="9431" y="14859"/>
                      <a:pt x="9383" y="14931"/>
                      <a:pt x="9300" y="14978"/>
                    </a:cubicBezTo>
                    <a:lnTo>
                      <a:pt x="9264" y="14990"/>
                    </a:lnTo>
                    <a:cubicBezTo>
                      <a:pt x="9240" y="15002"/>
                      <a:pt x="9216" y="15002"/>
                      <a:pt x="9192" y="15002"/>
                    </a:cubicBezTo>
                    <a:cubicBezTo>
                      <a:pt x="7883" y="15133"/>
                      <a:pt x="6823" y="15955"/>
                      <a:pt x="6275" y="16467"/>
                    </a:cubicBezTo>
                    <a:lnTo>
                      <a:pt x="6216" y="16526"/>
                    </a:lnTo>
                    <a:cubicBezTo>
                      <a:pt x="6180" y="16562"/>
                      <a:pt x="6132" y="16610"/>
                      <a:pt x="6109" y="16622"/>
                    </a:cubicBezTo>
                    <a:cubicBezTo>
                      <a:pt x="6097" y="16633"/>
                      <a:pt x="6085" y="16657"/>
                      <a:pt x="6073" y="16669"/>
                    </a:cubicBezTo>
                    <a:cubicBezTo>
                      <a:pt x="5954" y="16788"/>
                      <a:pt x="5966" y="16979"/>
                      <a:pt x="6109" y="17074"/>
                    </a:cubicBezTo>
                    <a:lnTo>
                      <a:pt x="6216" y="17134"/>
                    </a:lnTo>
                    <a:cubicBezTo>
                      <a:pt x="6240" y="17157"/>
                      <a:pt x="6275" y="17169"/>
                      <a:pt x="6311" y="17193"/>
                    </a:cubicBezTo>
                    <a:lnTo>
                      <a:pt x="6347" y="17205"/>
                    </a:lnTo>
                    <a:lnTo>
                      <a:pt x="6418" y="17229"/>
                    </a:lnTo>
                    <a:lnTo>
                      <a:pt x="6502" y="17276"/>
                    </a:lnTo>
                    <a:lnTo>
                      <a:pt x="6561" y="17300"/>
                    </a:lnTo>
                    <a:cubicBezTo>
                      <a:pt x="6633" y="17324"/>
                      <a:pt x="6692" y="17336"/>
                      <a:pt x="6752" y="17360"/>
                    </a:cubicBezTo>
                    <a:lnTo>
                      <a:pt x="6823" y="17372"/>
                    </a:lnTo>
                    <a:lnTo>
                      <a:pt x="6894" y="17384"/>
                    </a:lnTo>
                    <a:cubicBezTo>
                      <a:pt x="6900" y="17389"/>
                      <a:pt x="6909" y="17392"/>
                      <a:pt x="6918" y="17392"/>
                    </a:cubicBezTo>
                    <a:cubicBezTo>
                      <a:pt x="6927" y="17392"/>
                      <a:pt x="6936" y="17389"/>
                      <a:pt x="6942" y="17384"/>
                    </a:cubicBezTo>
                    <a:cubicBezTo>
                      <a:pt x="6966" y="17395"/>
                      <a:pt x="6990" y="17395"/>
                      <a:pt x="7014" y="17395"/>
                    </a:cubicBezTo>
                    <a:lnTo>
                      <a:pt x="7287" y="17395"/>
                    </a:lnTo>
                    <a:cubicBezTo>
                      <a:pt x="7454" y="17395"/>
                      <a:pt x="7621" y="17372"/>
                      <a:pt x="7787" y="17324"/>
                    </a:cubicBezTo>
                    <a:lnTo>
                      <a:pt x="7847" y="17300"/>
                    </a:lnTo>
                    <a:lnTo>
                      <a:pt x="7859" y="17300"/>
                    </a:lnTo>
                    <a:lnTo>
                      <a:pt x="7930" y="17276"/>
                    </a:lnTo>
                    <a:lnTo>
                      <a:pt x="8002" y="17253"/>
                    </a:lnTo>
                    <a:lnTo>
                      <a:pt x="8073" y="17229"/>
                    </a:lnTo>
                    <a:lnTo>
                      <a:pt x="8133" y="17205"/>
                    </a:lnTo>
                    <a:lnTo>
                      <a:pt x="8192" y="17169"/>
                    </a:lnTo>
                    <a:lnTo>
                      <a:pt x="8204" y="17169"/>
                    </a:lnTo>
                    <a:lnTo>
                      <a:pt x="8252" y="17145"/>
                    </a:lnTo>
                    <a:lnTo>
                      <a:pt x="8311" y="17122"/>
                    </a:lnTo>
                    <a:lnTo>
                      <a:pt x="8395" y="17074"/>
                    </a:lnTo>
                    <a:lnTo>
                      <a:pt x="8454" y="17038"/>
                    </a:lnTo>
                    <a:lnTo>
                      <a:pt x="8502" y="17003"/>
                    </a:lnTo>
                    <a:lnTo>
                      <a:pt x="8538" y="16979"/>
                    </a:lnTo>
                    <a:lnTo>
                      <a:pt x="8549" y="16967"/>
                    </a:lnTo>
                    <a:cubicBezTo>
                      <a:pt x="8561" y="16955"/>
                      <a:pt x="8561" y="16955"/>
                      <a:pt x="8573" y="16943"/>
                    </a:cubicBezTo>
                    <a:cubicBezTo>
                      <a:pt x="8621" y="16907"/>
                      <a:pt x="8669" y="16872"/>
                      <a:pt x="8716" y="16836"/>
                    </a:cubicBezTo>
                    <a:lnTo>
                      <a:pt x="8716" y="16836"/>
                    </a:lnTo>
                    <a:lnTo>
                      <a:pt x="8597" y="16979"/>
                    </a:lnTo>
                    <a:lnTo>
                      <a:pt x="8538" y="17038"/>
                    </a:lnTo>
                    <a:lnTo>
                      <a:pt x="8514" y="17062"/>
                    </a:lnTo>
                    <a:lnTo>
                      <a:pt x="8478" y="17122"/>
                    </a:lnTo>
                    <a:lnTo>
                      <a:pt x="8454" y="17145"/>
                    </a:lnTo>
                    <a:cubicBezTo>
                      <a:pt x="8454" y="17157"/>
                      <a:pt x="8442" y="17157"/>
                      <a:pt x="8442" y="17169"/>
                    </a:cubicBezTo>
                    <a:lnTo>
                      <a:pt x="8407" y="17205"/>
                    </a:lnTo>
                    <a:cubicBezTo>
                      <a:pt x="8359" y="17288"/>
                      <a:pt x="8311" y="17372"/>
                      <a:pt x="8288" y="17467"/>
                    </a:cubicBezTo>
                    <a:lnTo>
                      <a:pt x="8288" y="17491"/>
                    </a:lnTo>
                    <a:cubicBezTo>
                      <a:pt x="8276" y="17503"/>
                      <a:pt x="8276" y="17515"/>
                      <a:pt x="8288" y="17526"/>
                    </a:cubicBezTo>
                    <a:lnTo>
                      <a:pt x="8288" y="17538"/>
                    </a:lnTo>
                    <a:cubicBezTo>
                      <a:pt x="8276" y="17550"/>
                      <a:pt x="8276" y="17562"/>
                      <a:pt x="8288" y="17574"/>
                    </a:cubicBezTo>
                    <a:cubicBezTo>
                      <a:pt x="8288" y="17586"/>
                      <a:pt x="8288" y="17610"/>
                      <a:pt x="8299" y="17622"/>
                    </a:cubicBezTo>
                    <a:lnTo>
                      <a:pt x="8311" y="17634"/>
                    </a:lnTo>
                    <a:lnTo>
                      <a:pt x="8323" y="17645"/>
                    </a:lnTo>
                    <a:cubicBezTo>
                      <a:pt x="8335" y="17657"/>
                      <a:pt x="8347" y="17669"/>
                      <a:pt x="8371" y="17681"/>
                    </a:cubicBezTo>
                    <a:lnTo>
                      <a:pt x="8395" y="17681"/>
                    </a:lnTo>
                    <a:cubicBezTo>
                      <a:pt x="8597" y="17622"/>
                      <a:pt x="9728" y="16574"/>
                      <a:pt x="10323" y="16383"/>
                    </a:cubicBezTo>
                    <a:cubicBezTo>
                      <a:pt x="10347" y="16383"/>
                      <a:pt x="10383" y="16372"/>
                      <a:pt x="10407" y="16372"/>
                    </a:cubicBezTo>
                    <a:lnTo>
                      <a:pt x="10454" y="16360"/>
                    </a:lnTo>
                    <a:cubicBezTo>
                      <a:pt x="10478" y="16348"/>
                      <a:pt x="10490" y="16348"/>
                      <a:pt x="10514" y="16348"/>
                    </a:cubicBezTo>
                    <a:lnTo>
                      <a:pt x="10800" y="16348"/>
                    </a:lnTo>
                    <a:cubicBezTo>
                      <a:pt x="10824" y="16336"/>
                      <a:pt x="10847" y="16336"/>
                      <a:pt x="10883" y="16324"/>
                    </a:cubicBezTo>
                    <a:cubicBezTo>
                      <a:pt x="10907" y="16312"/>
                      <a:pt x="10931" y="16300"/>
                      <a:pt x="10955" y="16276"/>
                    </a:cubicBezTo>
                    <a:lnTo>
                      <a:pt x="11002" y="16264"/>
                    </a:lnTo>
                    <a:cubicBezTo>
                      <a:pt x="11383" y="15991"/>
                      <a:pt x="11740" y="15693"/>
                      <a:pt x="12074" y="15371"/>
                    </a:cubicBezTo>
                    <a:cubicBezTo>
                      <a:pt x="13622" y="13978"/>
                      <a:pt x="12574" y="13490"/>
                      <a:pt x="13336" y="12395"/>
                    </a:cubicBezTo>
                    <a:cubicBezTo>
                      <a:pt x="14098" y="11311"/>
                      <a:pt x="13181" y="11811"/>
                      <a:pt x="13264" y="10216"/>
                    </a:cubicBezTo>
                    <a:cubicBezTo>
                      <a:pt x="13336" y="8632"/>
                      <a:pt x="12990" y="9240"/>
                      <a:pt x="12288" y="7930"/>
                    </a:cubicBezTo>
                    <a:cubicBezTo>
                      <a:pt x="11586" y="6620"/>
                      <a:pt x="10978" y="7180"/>
                      <a:pt x="10121" y="6120"/>
                    </a:cubicBezTo>
                    <a:cubicBezTo>
                      <a:pt x="9683" y="5564"/>
                      <a:pt x="9023" y="5238"/>
                      <a:pt x="8324" y="5238"/>
                    </a:cubicBezTo>
                    <a:cubicBezTo>
                      <a:pt x="8245" y="5238"/>
                      <a:pt x="8165" y="5243"/>
                      <a:pt x="8085" y="5251"/>
                    </a:cubicBezTo>
                    <a:cubicBezTo>
                      <a:pt x="7156" y="4013"/>
                      <a:pt x="5847" y="3048"/>
                      <a:pt x="4561" y="2203"/>
                    </a:cubicBezTo>
                    <a:cubicBezTo>
                      <a:pt x="3370" y="1417"/>
                      <a:pt x="2061" y="834"/>
                      <a:pt x="870" y="60"/>
                    </a:cubicBezTo>
                    <a:cubicBezTo>
                      <a:pt x="834" y="36"/>
                      <a:pt x="798" y="12"/>
                      <a:pt x="7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4" name="Google Shape;1074;p40"/>
              <p:cNvSpPr/>
              <p:nvPr/>
            </p:nvSpPr>
            <p:spPr>
              <a:xfrm rot="-1335172">
                <a:off x="7747236" y="540801"/>
                <a:ext cx="60401" cy="57293"/>
              </a:xfrm>
              <a:custGeom>
                <a:avLst/>
                <a:gdLst/>
                <a:ahLst/>
                <a:cxnLst/>
                <a:rect l="l" t="t" r="r" b="b"/>
                <a:pathLst>
                  <a:path w="855" h="811" extrusionOk="0">
                    <a:moveTo>
                      <a:pt x="410" y="1"/>
                    </a:moveTo>
                    <a:cubicBezTo>
                      <a:pt x="200" y="1"/>
                      <a:pt x="1" y="167"/>
                      <a:pt x="9" y="412"/>
                    </a:cubicBezTo>
                    <a:cubicBezTo>
                      <a:pt x="9" y="652"/>
                      <a:pt x="207" y="811"/>
                      <a:pt x="413" y="811"/>
                    </a:cubicBezTo>
                    <a:cubicBezTo>
                      <a:pt x="514" y="811"/>
                      <a:pt x="617" y="772"/>
                      <a:pt x="700" y="686"/>
                    </a:cubicBezTo>
                    <a:cubicBezTo>
                      <a:pt x="854" y="519"/>
                      <a:pt x="842" y="269"/>
                      <a:pt x="688" y="115"/>
                    </a:cubicBezTo>
                    <a:cubicBezTo>
                      <a:pt x="605" y="36"/>
                      <a:pt x="506" y="1"/>
                      <a:pt x="4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5" name="Google Shape;1075;p40"/>
              <p:cNvSpPr/>
              <p:nvPr/>
            </p:nvSpPr>
            <p:spPr>
              <a:xfrm rot="-1335172">
                <a:off x="7766410" y="559962"/>
                <a:ext cx="20275" cy="19851"/>
              </a:xfrm>
              <a:custGeom>
                <a:avLst/>
                <a:gdLst/>
                <a:ahLst/>
                <a:cxnLst/>
                <a:rect l="l" t="t" r="r" b="b"/>
                <a:pathLst>
                  <a:path w="287" h="281" extrusionOk="0">
                    <a:moveTo>
                      <a:pt x="144" y="0"/>
                    </a:moveTo>
                    <a:cubicBezTo>
                      <a:pt x="72" y="0"/>
                      <a:pt x="1" y="54"/>
                      <a:pt x="1" y="134"/>
                    </a:cubicBezTo>
                    <a:cubicBezTo>
                      <a:pt x="1" y="224"/>
                      <a:pt x="73" y="280"/>
                      <a:pt x="146" y="280"/>
                    </a:cubicBezTo>
                    <a:cubicBezTo>
                      <a:pt x="179" y="280"/>
                      <a:pt x="213" y="268"/>
                      <a:pt x="239" y="242"/>
                    </a:cubicBezTo>
                    <a:cubicBezTo>
                      <a:pt x="287" y="182"/>
                      <a:pt x="287" y="99"/>
                      <a:pt x="239" y="39"/>
                    </a:cubicBezTo>
                    <a:cubicBezTo>
                      <a:pt x="212" y="12"/>
                      <a:pt x="178" y="0"/>
                      <a:pt x="1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6" name="Google Shape;1076;p40"/>
              <p:cNvSpPr/>
              <p:nvPr/>
            </p:nvSpPr>
            <p:spPr>
              <a:xfrm rot="-1335172">
                <a:off x="7760886" y="253560"/>
                <a:ext cx="995938" cy="1249150"/>
              </a:xfrm>
              <a:custGeom>
                <a:avLst/>
                <a:gdLst/>
                <a:ahLst/>
                <a:cxnLst/>
                <a:rect l="l" t="t" r="r" b="b"/>
                <a:pathLst>
                  <a:path w="14098" h="17682" extrusionOk="0">
                    <a:moveTo>
                      <a:pt x="751" y="0"/>
                    </a:moveTo>
                    <a:cubicBezTo>
                      <a:pt x="656" y="0"/>
                      <a:pt x="584" y="36"/>
                      <a:pt x="525" y="108"/>
                    </a:cubicBezTo>
                    <a:lnTo>
                      <a:pt x="501" y="120"/>
                    </a:lnTo>
                    <a:cubicBezTo>
                      <a:pt x="1" y="596"/>
                      <a:pt x="322" y="1727"/>
                      <a:pt x="501" y="2310"/>
                    </a:cubicBezTo>
                    <a:cubicBezTo>
                      <a:pt x="727" y="3013"/>
                      <a:pt x="1072" y="3668"/>
                      <a:pt x="1537" y="4239"/>
                    </a:cubicBezTo>
                    <a:cubicBezTo>
                      <a:pt x="2430" y="5370"/>
                      <a:pt x="3620" y="6239"/>
                      <a:pt x="4811" y="7025"/>
                    </a:cubicBezTo>
                    <a:cubicBezTo>
                      <a:pt x="5561" y="7525"/>
                      <a:pt x="6561" y="7990"/>
                      <a:pt x="7121" y="8716"/>
                    </a:cubicBezTo>
                    <a:cubicBezTo>
                      <a:pt x="8204" y="10121"/>
                      <a:pt x="8954" y="9740"/>
                      <a:pt x="9192" y="10633"/>
                    </a:cubicBezTo>
                    <a:cubicBezTo>
                      <a:pt x="9442" y="11514"/>
                      <a:pt x="10502" y="12073"/>
                      <a:pt x="10228" y="12597"/>
                    </a:cubicBezTo>
                    <a:cubicBezTo>
                      <a:pt x="10002" y="13014"/>
                      <a:pt x="9609" y="14276"/>
                      <a:pt x="9466" y="14788"/>
                    </a:cubicBezTo>
                    <a:cubicBezTo>
                      <a:pt x="9431" y="14859"/>
                      <a:pt x="9383" y="14931"/>
                      <a:pt x="9300" y="14978"/>
                    </a:cubicBezTo>
                    <a:lnTo>
                      <a:pt x="9264" y="14990"/>
                    </a:lnTo>
                    <a:cubicBezTo>
                      <a:pt x="9240" y="15002"/>
                      <a:pt x="9216" y="15002"/>
                      <a:pt x="9192" y="15002"/>
                    </a:cubicBezTo>
                    <a:cubicBezTo>
                      <a:pt x="7883" y="15133"/>
                      <a:pt x="6823" y="15955"/>
                      <a:pt x="6275" y="16467"/>
                    </a:cubicBezTo>
                    <a:lnTo>
                      <a:pt x="6216" y="16526"/>
                    </a:lnTo>
                    <a:cubicBezTo>
                      <a:pt x="6180" y="16562"/>
                      <a:pt x="6132" y="16610"/>
                      <a:pt x="6109" y="16622"/>
                    </a:cubicBezTo>
                    <a:cubicBezTo>
                      <a:pt x="6097" y="16633"/>
                      <a:pt x="6085" y="16657"/>
                      <a:pt x="6073" y="16669"/>
                    </a:cubicBezTo>
                    <a:cubicBezTo>
                      <a:pt x="5954" y="16788"/>
                      <a:pt x="5966" y="16979"/>
                      <a:pt x="6109" y="17074"/>
                    </a:cubicBezTo>
                    <a:lnTo>
                      <a:pt x="6216" y="17134"/>
                    </a:lnTo>
                    <a:cubicBezTo>
                      <a:pt x="6240" y="17157"/>
                      <a:pt x="6275" y="17169"/>
                      <a:pt x="6311" y="17193"/>
                    </a:cubicBezTo>
                    <a:lnTo>
                      <a:pt x="6347" y="17205"/>
                    </a:lnTo>
                    <a:lnTo>
                      <a:pt x="6418" y="17229"/>
                    </a:lnTo>
                    <a:lnTo>
                      <a:pt x="6502" y="17276"/>
                    </a:lnTo>
                    <a:lnTo>
                      <a:pt x="6561" y="17300"/>
                    </a:lnTo>
                    <a:cubicBezTo>
                      <a:pt x="6633" y="17324"/>
                      <a:pt x="6692" y="17336"/>
                      <a:pt x="6752" y="17360"/>
                    </a:cubicBezTo>
                    <a:lnTo>
                      <a:pt x="6823" y="17372"/>
                    </a:lnTo>
                    <a:lnTo>
                      <a:pt x="6894" y="17384"/>
                    </a:lnTo>
                    <a:cubicBezTo>
                      <a:pt x="6900" y="17389"/>
                      <a:pt x="6909" y="17392"/>
                      <a:pt x="6918" y="17392"/>
                    </a:cubicBezTo>
                    <a:cubicBezTo>
                      <a:pt x="6927" y="17392"/>
                      <a:pt x="6936" y="17389"/>
                      <a:pt x="6942" y="17384"/>
                    </a:cubicBezTo>
                    <a:cubicBezTo>
                      <a:pt x="6966" y="17395"/>
                      <a:pt x="6990" y="17395"/>
                      <a:pt x="7014" y="17395"/>
                    </a:cubicBezTo>
                    <a:lnTo>
                      <a:pt x="7287" y="17395"/>
                    </a:lnTo>
                    <a:cubicBezTo>
                      <a:pt x="7454" y="17395"/>
                      <a:pt x="7621" y="17372"/>
                      <a:pt x="7787" y="17324"/>
                    </a:cubicBezTo>
                    <a:lnTo>
                      <a:pt x="7847" y="17300"/>
                    </a:lnTo>
                    <a:lnTo>
                      <a:pt x="7859" y="17300"/>
                    </a:lnTo>
                    <a:lnTo>
                      <a:pt x="7930" y="17276"/>
                    </a:lnTo>
                    <a:lnTo>
                      <a:pt x="8002" y="17253"/>
                    </a:lnTo>
                    <a:lnTo>
                      <a:pt x="8073" y="17229"/>
                    </a:lnTo>
                    <a:lnTo>
                      <a:pt x="8133" y="17205"/>
                    </a:lnTo>
                    <a:lnTo>
                      <a:pt x="8192" y="17169"/>
                    </a:lnTo>
                    <a:lnTo>
                      <a:pt x="8204" y="17169"/>
                    </a:lnTo>
                    <a:lnTo>
                      <a:pt x="8252" y="17145"/>
                    </a:lnTo>
                    <a:lnTo>
                      <a:pt x="8311" y="17122"/>
                    </a:lnTo>
                    <a:lnTo>
                      <a:pt x="8395" y="17074"/>
                    </a:lnTo>
                    <a:lnTo>
                      <a:pt x="8454" y="17038"/>
                    </a:lnTo>
                    <a:lnTo>
                      <a:pt x="8502" y="17003"/>
                    </a:lnTo>
                    <a:lnTo>
                      <a:pt x="8538" y="16979"/>
                    </a:lnTo>
                    <a:lnTo>
                      <a:pt x="8549" y="16967"/>
                    </a:lnTo>
                    <a:cubicBezTo>
                      <a:pt x="8561" y="16955"/>
                      <a:pt x="8561" y="16955"/>
                      <a:pt x="8573" y="16943"/>
                    </a:cubicBezTo>
                    <a:cubicBezTo>
                      <a:pt x="8621" y="16907"/>
                      <a:pt x="8669" y="16872"/>
                      <a:pt x="8716" y="16836"/>
                    </a:cubicBezTo>
                    <a:lnTo>
                      <a:pt x="8716" y="16836"/>
                    </a:lnTo>
                    <a:lnTo>
                      <a:pt x="8597" y="16979"/>
                    </a:lnTo>
                    <a:lnTo>
                      <a:pt x="8538" y="17038"/>
                    </a:lnTo>
                    <a:lnTo>
                      <a:pt x="8514" y="17062"/>
                    </a:lnTo>
                    <a:lnTo>
                      <a:pt x="8478" y="17122"/>
                    </a:lnTo>
                    <a:lnTo>
                      <a:pt x="8454" y="17145"/>
                    </a:lnTo>
                    <a:cubicBezTo>
                      <a:pt x="8454" y="17157"/>
                      <a:pt x="8442" y="17157"/>
                      <a:pt x="8442" y="17169"/>
                    </a:cubicBezTo>
                    <a:lnTo>
                      <a:pt x="8407" y="17205"/>
                    </a:lnTo>
                    <a:cubicBezTo>
                      <a:pt x="8359" y="17288"/>
                      <a:pt x="8311" y="17372"/>
                      <a:pt x="8288" y="17467"/>
                    </a:cubicBezTo>
                    <a:lnTo>
                      <a:pt x="8288" y="17491"/>
                    </a:lnTo>
                    <a:cubicBezTo>
                      <a:pt x="8276" y="17503"/>
                      <a:pt x="8276" y="17515"/>
                      <a:pt x="8288" y="17526"/>
                    </a:cubicBezTo>
                    <a:lnTo>
                      <a:pt x="8288" y="17538"/>
                    </a:lnTo>
                    <a:cubicBezTo>
                      <a:pt x="8276" y="17550"/>
                      <a:pt x="8276" y="17562"/>
                      <a:pt x="8288" y="17574"/>
                    </a:cubicBezTo>
                    <a:cubicBezTo>
                      <a:pt x="8288" y="17586"/>
                      <a:pt x="8288" y="17610"/>
                      <a:pt x="8299" y="17622"/>
                    </a:cubicBezTo>
                    <a:lnTo>
                      <a:pt x="8311" y="17634"/>
                    </a:lnTo>
                    <a:lnTo>
                      <a:pt x="8323" y="17645"/>
                    </a:lnTo>
                    <a:cubicBezTo>
                      <a:pt x="8335" y="17657"/>
                      <a:pt x="8347" y="17669"/>
                      <a:pt x="8371" y="17681"/>
                    </a:cubicBezTo>
                    <a:lnTo>
                      <a:pt x="8395" y="17681"/>
                    </a:lnTo>
                    <a:cubicBezTo>
                      <a:pt x="8597" y="17622"/>
                      <a:pt x="9728" y="16574"/>
                      <a:pt x="10323" y="16383"/>
                    </a:cubicBezTo>
                    <a:cubicBezTo>
                      <a:pt x="10347" y="16383"/>
                      <a:pt x="10383" y="16372"/>
                      <a:pt x="10407" y="16372"/>
                    </a:cubicBezTo>
                    <a:lnTo>
                      <a:pt x="10454" y="16360"/>
                    </a:lnTo>
                    <a:cubicBezTo>
                      <a:pt x="10478" y="16348"/>
                      <a:pt x="10490" y="16348"/>
                      <a:pt x="10514" y="16348"/>
                    </a:cubicBezTo>
                    <a:lnTo>
                      <a:pt x="10800" y="16348"/>
                    </a:lnTo>
                    <a:cubicBezTo>
                      <a:pt x="10824" y="16336"/>
                      <a:pt x="10847" y="16336"/>
                      <a:pt x="10883" y="16324"/>
                    </a:cubicBezTo>
                    <a:cubicBezTo>
                      <a:pt x="10907" y="16312"/>
                      <a:pt x="10931" y="16300"/>
                      <a:pt x="10955" y="16276"/>
                    </a:cubicBezTo>
                    <a:lnTo>
                      <a:pt x="11002" y="16264"/>
                    </a:lnTo>
                    <a:cubicBezTo>
                      <a:pt x="11383" y="15991"/>
                      <a:pt x="11740" y="15693"/>
                      <a:pt x="12074" y="15371"/>
                    </a:cubicBezTo>
                    <a:cubicBezTo>
                      <a:pt x="13622" y="13978"/>
                      <a:pt x="12574" y="13490"/>
                      <a:pt x="13336" y="12395"/>
                    </a:cubicBezTo>
                    <a:cubicBezTo>
                      <a:pt x="14098" y="11311"/>
                      <a:pt x="13181" y="11811"/>
                      <a:pt x="13264" y="10216"/>
                    </a:cubicBezTo>
                    <a:cubicBezTo>
                      <a:pt x="13336" y="8632"/>
                      <a:pt x="12990" y="9240"/>
                      <a:pt x="12288" y="7930"/>
                    </a:cubicBezTo>
                    <a:cubicBezTo>
                      <a:pt x="11586" y="6620"/>
                      <a:pt x="10978" y="7180"/>
                      <a:pt x="10121" y="6120"/>
                    </a:cubicBezTo>
                    <a:cubicBezTo>
                      <a:pt x="9683" y="5564"/>
                      <a:pt x="9023" y="5238"/>
                      <a:pt x="8324" y="5238"/>
                    </a:cubicBezTo>
                    <a:cubicBezTo>
                      <a:pt x="8245" y="5238"/>
                      <a:pt x="8165" y="5243"/>
                      <a:pt x="8085" y="5251"/>
                    </a:cubicBezTo>
                    <a:cubicBezTo>
                      <a:pt x="7156" y="4013"/>
                      <a:pt x="5847" y="3048"/>
                      <a:pt x="4561" y="2203"/>
                    </a:cubicBezTo>
                    <a:cubicBezTo>
                      <a:pt x="3370" y="1417"/>
                      <a:pt x="2061" y="834"/>
                      <a:pt x="870" y="60"/>
                    </a:cubicBezTo>
                    <a:cubicBezTo>
                      <a:pt x="834" y="36"/>
                      <a:pt x="798" y="12"/>
                      <a:pt x="751" y="0"/>
                    </a:cubicBezTo>
                    <a:close/>
                  </a:path>
                </a:pathLst>
              </a:custGeom>
              <a:solidFill>
                <a:srgbClr val="FF9900">
                  <a:alpha val="5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7" name="Google Shape;1077;p40"/>
              <p:cNvSpPr/>
              <p:nvPr/>
            </p:nvSpPr>
            <p:spPr>
              <a:xfrm rot="-1335172">
                <a:off x="7579728" y="607289"/>
                <a:ext cx="436580" cy="281380"/>
              </a:xfrm>
              <a:custGeom>
                <a:avLst/>
                <a:gdLst/>
                <a:ahLst/>
                <a:cxnLst/>
                <a:rect l="l" t="t" r="r" b="b"/>
                <a:pathLst>
                  <a:path w="6180" h="3983" extrusionOk="0">
                    <a:moveTo>
                      <a:pt x="420" y="1"/>
                    </a:moveTo>
                    <a:cubicBezTo>
                      <a:pt x="387" y="1"/>
                      <a:pt x="354" y="2"/>
                      <a:pt x="322" y="5"/>
                    </a:cubicBezTo>
                    <a:cubicBezTo>
                      <a:pt x="263" y="5"/>
                      <a:pt x="215" y="17"/>
                      <a:pt x="179" y="17"/>
                    </a:cubicBezTo>
                    <a:cubicBezTo>
                      <a:pt x="144" y="17"/>
                      <a:pt x="108" y="29"/>
                      <a:pt x="84" y="41"/>
                    </a:cubicBezTo>
                    <a:lnTo>
                      <a:pt x="1" y="53"/>
                    </a:lnTo>
                    <a:lnTo>
                      <a:pt x="84" y="53"/>
                    </a:lnTo>
                    <a:cubicBezTo>
                      <a:pt x="155" y="53"/>
                      <a:pt x="239" y="65"/>
                      <a:pt x="322" y="77"/>
                    </a:cubicBezTo>
                    <a:cubicBezTo>
                      <a:pt x="429" y="89"/>
                      <a:pt x="548" y="124"/>
                      <a:pt x="667" y="160"/>
                    </a:cubicBezTo>
                    <a:cubicBezTo>
                      <a:pt x="810" y="208"/>
                      <a:pt x="953" y="279"/>
                      <a:pt x="1084" y="351"/>
                    </a:cubicBezTo>
                    <a:cubicBezTo>
                      <a:pt x="1239" y="446"/>
                      <a:pt x="1394" y="541"/>
                      <a:pt x="1537" y="648"/>
                    </a:cubicBezTo>
                    <a:lnTo>
                      <a:pt x="1656" y="744"/>
                    </a:lnTo>
                    <a:lnTo>
                      <a:pt x="1775" y="839"/>
                    </a:lnTo>
                    <a:cubicBezTo>
                      <a:pt x="1858" y="910"/>
                      <a:pt x="1941" y="970"/>
                      <a:pt x="2025" y="1041"/>
                    </a:cubicBezTo>
                    <a:cubicBezTo>
                      <a:pt x="2191" y="1184"/>
                      <a:pt x="2358" y="1327"/>
                      <a:pt x="2525" y="1482"/>
                    </a:cubicBezTo>
                    <a:cubicBezTo>
                      <a:pt x="2703" y="1625"/>
                      <a:pt x="2870" y="1779"/>
                      <a:pt x="3049" y="1946"/>
                    </a:cubicBezTo>
                    <a:lnTo>
                      <a:pt x="3573" y="2399"/>
                    </a:lnTo>
                    <a:cubicBezTo>
                      <a:pt x="3751" y="2553"/>
                      <a:pt x="3930" y="2696"/>
                      <a:pt x="4096" y="2827"/>
                    </a:cubicBezTo>
                    <a:cubicBezTo>
                      <a:pt x="4180" y="2899"/>
                      <a:pt x="4275" y="2970"/>
                      <a:pt x="4358" y="3030"/>
                    </a:cubicBezTo>
                    <a:lnTo>
                      <a:pt x="4608" y="3208"/>
                    </a:lnTo>
                    <a:lnTo>
                      <a:pt x="4858" y="3375"/>
                    </a:lnTo>
                    <a:cubicBezTo>
                      <a:pt x="4942" y="3422"/>
                      <a:pt x="5025" y="3470"/>
                      <a:pt x="5097" y="3518"/>
                    </a:cubicBezTo>
                    <a:cubicBezTo>
                      <a:pt x="5251" y="3601"/>
                      <a:pt x="5394" y="3672"/>
                      <a:pt x="5525" y="3732"/>
                    </a:cubicBezTo>
                    <a:cubicBezTo>
                      <a:pt x="5656" y="3803"/>
                      <a:pt x="5775" y="3851"/>
                      <a:pt x="5870" y="3887"/>
                    </a:cubicBezTo>
                    <a:cubicBezTo>
                      <a:pt x="6061" y="3958"/>
                      <a:pt x="6180" y="3982"/>
                      <a:pt x="6180" y="3982"/>
                    </a:cubicBezTo>
                    <a:cubicBezTo>
                      <a:pt x="6180" y="3982"/>
                      <a:pt x="6073" y="3923"/>
                      <a:pt x="5906" y="3827"/>
                    </a:cubicBezTo>
                    <a:cubicBezTo>
                      <a:pt x="5823" y="3780"/>
                      <a:pt x="5716" y="3696"/>
                      <a:pt x="5597" y="3625"/>
                    </a:cubicBezTo>
                    <a:lnTo>
                      <a:pt x="5418" y="3494"/>
                    </a:lnTo>
                    <a:lnTo>
                      <a:pt x="5311" y="3434"/>
                    </a:lnTo>
                    <a:lnTo>
                      <a:pt x="5216" y="3351"/>
                    </a:lnTo>
                    <a:cubicBezTo>
                      <a:pt x="5061" y="3256"/>
                      <a:pt x="4918" y="3137"/>
                      <a:pt x="4763" y="3006"/>
                    </a:cubicBezTo>
                    <a:cubicBezTo>
                      <a:pt x="4620" y="2887"/>
                      <a:pt x="4454" y="2744"/>
                      <a:pt x="4287" y="2601"/>
                    </a:cubicBezTo>
                    <a:cubicBezTo>
                      <a:pt x="4132" y="2458"/>
                      <a:pt x="3965" y="2303"/>
                      <a:pt x="3799" y="2160"/>
                    </a:cubicBezTo>
                    <a:lnTo>
                      <a:pt x="3275" y="1696"/>
                    </a:lnTo>
                    <a:cubicBezTo>
                      <a:pt x="3096" y="1529"/>
                      <a:pt x="2918" y="1386"/>
                      <a:pt x="2751" y="1232"/>
                    </a:cubicBezTo>
                    <a:cubicBezTo>
                      <a:pt x="2572" y="1089"/>
                      <a:pt x="2394" y="946"/>
                      <a:pt x="2215" y="815"/>
                    </a:cubicBezTo>
                    <a:cubicBezTo>
                      <a:pt x="2120" y="744"/>
                      <a:pt x="2037" y="684"/>
                      <a:pt x="1941" y="624"/>
                    </a:cubicBezTo>
                    <a:lnTo>
                      <a:pt x="1810" y="529"/>
                    </a:lnTo>
                    <a:lnTo>
                      <a:pt x="1691" y="446"/>
                    </a:lnTo>
                    <a:cubicBezTo>
                      <a:pt x="1525" y="339"/>
                      <a:pt x="1346" y="255"/>
                      <a:pt x="1167" y="172"/>
                    </a:cubicBezTo>
                    <a:cubicBezTo>
                      <a:pt x="1013" y="113"/>
                      <a:pt x="858" y="65"/>
                      <a:pt x="703" y="29"/>
                    </a:cubicBezTo>
                    <a:cubicBezTo>
                      <a:pt x="607" y="12"/>
                      <a:pt x="511" y="1"/>
                      <a:pt x="4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8" name="Google Shape;1078;p40"/>
              <p:cNvSpPr/>
              <p:nvPr/>
            </p:nvSpPr>
            <p:spPr>
              <a:xfrm rot="-1335172">
                <a:off x="7572446" y="677659"/>
                <a:ext cx="487938" cy="183748"/>
              </a:xfrm>
              <a:custGeom>
                <a:avLst/>
                <a:gdLst/>
                <a:ahLst/>
                <a:cxnLst/>
                <a:rect l="l" t="t" r="r" b="b"/>
                <a:pathLst>
                  <a:path w="6907" h="2601" extrusionOk="0">
                    <a:moveTo>
                      <a:pt x="806" y="0"/>
                    </a:moveTo>
                    <a:cubicBezTo>
                      <a:pt x="763" y="0"/>
                      <a:pt x="721" y="2"/>
                      <a:pt x="679" y="5"/>
                    </a:cubicBezTo>
                    <a:cubicBezTo>
                      <a:pt x="548" y="5"/>
                      <a:pt x="417" y="29"/>
                      <a:pt x="298" y="64"/>
                    </a:cubicBezTo>
                    <a:cubicBezTo>
                      <a:pt x="251" y="76"/>
                      <a:pt x="203" y="88"/>
                      <a:pt x="167" y="100"/>
                    </a:cubicBezTo>
                    <a:cubicBezTo>
                      <a:pt x="131" y="124"/>
                      <a:pt x="96" y="136"/>
                      <a:pt x="72" y="148"/>
                    </a:cubicBezTo>
                    <a:lnTo>
                      <a:pt x="1" y="184"/>
                    </a:lnTo>
                    <a:lnTo>
                      <a:pt x="1" y="184"/>
                    </a:lnTo>
                    <a:lnTo>
                      <a:pt x="84" y="172"/>
                    </a:lnTo>
                    <a:cubicBezTo>
                      <a:pt x="155" y="148"/>
                      <a:pt x="227" y="136"/>
                      <a:pt x="310" y="124"/>
                    </a:cubicBezTo>
                    <a:cubicBezTo>
                      <a:pt x="370" y="118"/>
                      <a:pt x="429" y="115"/>
                      <a:pt x="489" y="115"/>
                    </a:cubicBezTo>
                    <a:cubicBezTo>
                      <a:pt x="548" y="115"/>
                      <a:pt x="608" y="118"/>
                      <a:pt x="667" y="124"/>
                    </a:cubicBezTo>
                    <a:cubicBezTo>
                      <a:pt x="822" y="148"/>
                      <a:pt x="965" y="184"/>
                      <a:pt x="1120" y="219"/>
                    </a:cubicBezTo>
                    <a:cubicBezTo>
                      <a:pt x="1286" y="279"/>
                      <a:pt x="1465" y="338"/>
                      <a:pt x="1632" y="410"/>
                    </a:cubicBezTo>
                    <a:lnTo>
                      <a:pt x="1763" y="481"/>
                    </a:lnTo>
                    <a:lnTo>
                      <a:pt x="1906" y="541"/>
                    </a:lnTo>
                    <a:cubicBezTo>
                      <a:pt x="2001" y="588"/>
                      <a:pt x="2096" y="636"/>
                      <a:pt x="2191" y="684"/>
                    </a:cubicBezTo>
                    <a:cubicBezTo>
                      <a:pt x="2394" y="779"/>
                      <a:pt x="2584" y="886"/>
                      <a:pt x="2787" y="993"/>
                    </a:cubicBezTo>
                    <a:cubicBezTo>
                      <a:pt x="2989" y="1100"/>
                      <a:pt x="3191" y="1219"/>
                      <a:pt x="3394" y="1327"/>
                    </a:cubicBezTo>
                    <a:lnTo>
                      <a:pt x="4013" y="1660"/>
                    </a:lnTo>
                    <a:cubicBezTo>
                      <a:pt x="4215" y="1755"/>
                      <a:pt x="4418" y="1862"/>
                      <a:pt x="4620" y="1958"/>
                    </a:cubicBezTo>
                    <a:cubicBezTo>
                      <a:pt x="4727" y="1993"/>
                      <a:pt x="4823" y="2041"/>
                      <a:pt x="4918" y="2089"/>
                    </a:cubicBezTo>
                    <a:lnTo>
                      <a:pt x="5204" y="2208"/>
                    </a:lnTo>
                    <a:lnTo>
                      <a:pt x="5489" y="2303"/>
                    </a:lnTo>
                    <a:cubicBezTo>
                      <a:pt x="5573" y="2339"/>
                      <a:pt x="5668" y="2362"/>
                      <a:pt x="5751" y="2386"/>
                    </a:cubicBezTo>
                    <a:cubicBezTo>
                      <a:pt x="5918" y="2446"/>
                      <a:pt x="6073" y="2481"/>
                      <a:pt x="6216" y="2505"/>
                    </a:cubicBezTo>
                    <a:cubicBezTo>
                      <a:pt x="6358" y="2541"/>
                      <a:pt x="6489" y="2553"/>
                      <a:pt x="6585" y="2577"/>
                    </a:cubicBezTo>
                    <a:cubicBezTo>
                      <a:pt x="6787" y="2589"/>
                      <a:pt x="6906" y="2600"/>
                      <a:pt x="6906" y="2600"/>
                    </a:cubicBezTo>
                    <a:cubicBezTo>
                      <a:pt x="6906" y="2600"/>
                      <a:pt x="6799" y="2565"/>
                      <a:pt x="6608" y="2517"/>
                    </a:cubicBezTo>
                    <a:cubicBezTo>
                      <a:pt x="6513" y="2481"/>
                      <a:pt x="6394" y="2434"/>
                      <a:pt x="6263" y="2386"/>
                    </a:cubicBezTo>
                    <a:lnTo>
                      <a:pt x="6061" y="2303"/>
                    </a:lnTo>
                    <a:lnTo>
                      <a:pt x="5942" y="2267"/>
                    </a:lnTo>
                    <a:lnTo>
                      <a:pt x="5823" y="2208"/>
                    </a:lnTo>
                    <a:cubicBezTo>
                      <a:pt x="5668" y="2148"/>
                      <a:pt x="5501" y="2065"/>
                      <a:pt x="5323" y="1981"/>
                    </a:cubicBezTo>
                    <a:cubicBezTo>
                      <a:pt x="5144" y="1886"/>
                      <a:pt x="4965" y="1791"/>
                      <a:pt x="4763" y="1684"/>
                    </a:cubicBezTo>
                    <a:cubicBezTo>
                      <a:pt x="4561" y="1588"/>
                      <a:pt x="4370" y="1481"/>
                      <a:pt x="4168" y="1362"/>
                    </a:cubicBezTo>
                    <a:lnTo>
                      <a:pt x="3560" y="1029"/>
                    </a:lnTo>
                    <a:cubicBezTo>
                      <a:pt x="3358" y="922"/>
                      <a:pt x="3144" y="815"/>
                      <a:pt x="2941" y="707"/>
                    </a:cubicBezTo>
                    <a:cubicBezTo>
                      <a:pt x="2739" y="600"/>
                      <a:pt x="2525" y="505"/>
                      <a:pt x="2322" y="422"/>
                    </a:cubicBezTo>
                    <a:cubicBezTo>
                      <a:pt x="2227" y="374"/>
                      <a:pt x="2132" y="326"/>
                      <a:pt x="2025" y="291"/>
                    </a:cubicBezTo>
                    <a:cubicBezTo>
                      <a:pt x="1977" y="267"/>
                      <a:pt x="1929" y="255"/>
                      <a:pt x="1882" y="231"/>
                    </a:cubicBezTo>
                    <a:cubicBezTo>
                      <a:pt x="1822" y="219"/>
                      <a:pt x="1775" y="195"/>
                      <a:pt x="1727" y="184"/>
                    </a:cubicBezTo>
                    <a:cubicBezTo>
                      <a:pt x="1548" y="112"/>
                      <a:pt x="1358" y="64"/>
                      <a:pt x="1167" y="29"/>
                    </a:cubicBezTo>
                    <a:cubicBezTo>
                      <a:pt x="1045" y="11"/>
                      <a:pt x="923" y="0"/>
                      <a:pt x="8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9" name="Google Shape;1079;p40"/>
              <p:cNvSpPr/>
              <p:nvPr/>
            </p:nvSpPr>
            <p:spPr>
              <a:xfrm rot="-1335172">
                <a:off x="7650928" y="720287"/>
                <a:ext cx="488715" cy="184243"/>
              </a:xfrm>
              <a:custGeom>
                <a:avLst/>
                <a:gdLst/>
                <a:ahLst/>
                <a:cxnLst/>
                <a:rect l="l" t="t" r="r" b="b"/>
                <a:pathLst>
                  <a:path w="6918" h="2608" extrusionOk="0">
                    <a:moveTo>
                      <a:pt x="679" y="0"/>
                    </a:moveTo>
                    <a:cubicBezTo>
                      <a:pt x="548" y="12"/>
                      <a:pt x="429" y="24"/>
                      <a:pt x="298" y="60"/>
                    </a:cubicBezTo>
                    <a:cubicBezTo>
                      <a:pt x="250" y="72"/>
                      <a:pt x="215" y="84"/>
                      <a:pt x="167" y="107"/>
                    </a:cubicBezTo>
                    <a:cubicBezTo>
                      <a:pt x="143" y="119"/>
                      <a:pt x="107" y="131"/>
                      <a:pt x="72" y="155"/>
                    </a:cubicBezTo>
                    <a:lnTo>
                      <a:pt x="0" y="191"/>
                    </a:lnTo>
                    <a:lnTo>
                      <a:pt x="0" y="191"/>
                    </a:lnTo>
                    <a:lnTo>
                      <a:pt x="84" y="167"/>
                    </a:lnTo>
                    <a:cubicBezTo>
                      <a:pt x="155" y="155"/>
                      <a:pt x="238" y="131"/>
                      <a:pt x="310" y="131"/>
                    </a:cubicBezTo>
                    <a:cubicBezTo>
                      <a:pt x="369" y="125"/>
                      <a:pt x="429" y="122"/>
                      <a:pt x="488" y="122"/>
                    </a:cubicBezTo>
                    <a:cubicBezTo>
                      <a:pt x="548" y="122"/>
                      <a:pt x="607" y="125"/>
                      <a:pt x="667" y="131"/>
                    </a:cubicBezTo>
                    <a:cubicBezTo>
                      <a:pt x="822" y="143"/>
                      <a:pt x="977" y="179"/>
                      <a:pt x="1119" y="226"/>
                    </a:cubicBezTo>
                    <a:cubicBezTo>
                      <a:pt x="1298" y="274"/>
                      <a:pt x="1465" y="346"/>
                      <a:pt x="1631" y="417"/>
                    </a:cubicBezTo>
                    <a:cubicBezTo>
                      <a:pt x="1679" y="441"/>
                      <a:pt x="1727" y="465"/>
                      <a:pt x="1774" y="476"/>
                    </a:cubicBezTo>
                    <a:lnTo>
                      <a:pt x="1905" y="548"/>
                    </a:lnTo>
                    <a:cubicBezTo>
                      <a:pt x="2000" y="596"/>
                      <a:pt x="2096" y="631"/>
                      <a:pt x="2191" y="691"/>
                    </a:cubicBezTo>
                    <a:cubicBezTo>
                      <a:pt x="2393" y="786"/>
                      <a:pt x="2584" y="893"/>
                      <a:pt x="2786" y="1000"/>
                    </a:cubicBezTo>
                    <a:cubicBezTo>
                      <a:pt x="2989" y="1108"/>
                      <a:pt x="3191" y="1215"/>
                      <a:pt x="3394" y="1334"/>
                    </a:cubicBezTo>
                    <a:lnTo>
                      <a:pt x="4013" y="1655"/>
                    </a:lnTo>
                    <a:cubicBezTo>
                      <a:pt x="4215" y="1762"/>
                      <a:pt x="4417" y="1858"/>
                      <a:pt x="4620" y="1953"/>
                    </a:cubicBezTo>
                    <a:cubicBezTo>
                      <a:pt x="4727" y="2000"/>
                      <a:pt x="4822" y="2048"/>
                      <a:pt x="4918" y="2084"/>
                    </a:cubicBezTo>
                    <a:lnTo>
                      <a:pt x="5215" y="2203"/>
                    </a:lnTo>
                    <a:lnTo>
                      <a:pt x="5489" y="2310"/>
                    </a:lnTo>
                    <a:cubicBezTo>
                      <a:pt x="5584" y="2334"/>
                      <a:pt x="5680" y="2370"/>
                      <a:pt x="5763" y="2393"/>
                    </a:cubicBezTo>
                    <a:cubicBezTo>
                      <a:pt x="5930" y="2441"/>
                      <a:pt x="6084" y="2489"/>
                      <a:pt x="6227" y="2512"/>
                    </a:cubicBezTo>
                    <a:cubicBezTo>
                      <a:pt x="6370" y="2536"/>
                      <a:pt x="6489" y="2560"/>
                      <a:pt x="6596" y="2572"/>
                    </a:cubicBezTo>
                    <a:cubicBezTo>
                      <a:pt x="6799" y="2608"/>
                      <a:pt x="6918" y="2608"/>
                      <a:pt x="6918" y="2608"/>
                    </a:cubicBezTo>
                    <a:cubicBezTo>
                      <a:pt x="6918" y="2608"/>
                      <a:pt x="6811" y="2572"/>
                      <a:pt x="6620" y="2512"/>
                    </a:cubicBezTo>
                    <a:cubicBezTo>
                      <a:pt x="6513" y="2489"/>
                      <a:pt x="6406" y="2441"/>
                      <a:pt x="6263" y="2393"/>
                    </a:cubicBezTo>
                    <a:cubicBezTo>
                      <a:pt x="6203" y="2370"/>
                      <a:pt x="6132" y="2334"/>
                      <a:pt x="6061" y="2310"/>
                    </a:cubicBezTo>
                    <a:lnTo>
                      <a:pt x="5953" y="2262"/>
                    </a:lnTo>
                    <a:lnTo>
                      <a:pt x="5834" y="2215"/>
                    </a:lnTo>
                    <a:cubicBezTo>
                      <a:pt x="5668" y="2143"/>
                      <a:pt x="5501" y="2072"/>
                      <a:pt x="5322" y="1977"/>
                    </a:cubicBezTo>
                    <a:cubicBezTo>
                      <a:pt x="5144" y="1893"/>
                      <a:pt x="4965" y="1798"/>
                      <a:pt x="4763" y="1691"/>
                    </a:cubicBezTo>
                    <a:cubicBezTo>
                      <a:pt x="4572" y="1596"/>
                      <a:pt x="4370" y="1477"/>
                      <a:pt x="4167" y="1369"/>
                    </a:cubicBezTo>
                    <a:lnTo>
                      <a:pt x="3560" y="1036"/>
                    </a:lnTo>
                    <a:cubicBezTo>
                      <a:pt x="3358" y="917"/>
                      <a:pt x="3155" y="810"/>
                      <a:pt x="2941" y="703"/>
                    </a:cubicBezTo>
                    <a:cubicBezTo>
                      <a:pt x="2739" y="607"/>
                      <a:pt x="2524" y="512"/>
                      <a:pt x="2322" y="417"/>
                    </a:cubicBezTo>
                    <a:cubicBezTo>
                      <a:pt x="2227" y="369"/>
                      <a:pt x="2131" y="334"/>
                      <a:pt x="2024" y="298"/>
                    </a:cubicBezTo>
                    <a:lnTo>
                      <a:pt x="1881" y="238"/>
                    </a:lnTo>
                    <a:lnTo>
                      <a:pt x="1727" y="191"/>
                    </a:lnTo>
                    <a:cubicBezTo>
                      <a:pt x="1548" y="119"/>
                      <a:pt x="1358" y="72"/>
                      <a:pt x="1167" y="36"/>
                    </a:cubicBezTo>
                    <a:cubicBezTo>
                      <a:pt x="1000" y="12"/>
                      <a:pt x="846" y="0"/>
                      <a:pt x="6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0" name="Google Shape;1080;p40"/>
              <p:cNvSpPr/>
              <p:nvPr/>
            </p:nvSpPr>
            <p:spPr>
              <a:xfrm rot="-1335172">
                <a:off x="7554999" y="360300"/>
                <a:ext cx="461799" cy="289434"/>
              </a:xfrm>
              <a:custGeom>
                <a:avLst/>
                <a:gdLst/>
                <a:ahLst/>
                <a:cxnLst/>
                <a:rect l="l" t="t" r="r" b="b"/>
                <a:pathLst>
                  <a:path w="6537" h="4097" extrusionOk="0">
                    <a:moveTo>
                      <a:pt x="0" y="0"/>
                    </a:moveTo>
                    <a:lnTo>
                      <a:pt x="0" y="0"/>
                    </a:lnTo>
                    <a:cubicBezTo>
                      <a:pt x="0" y="0"/>
                      <a:pt x="95" y="72"/>
                      <a:pt x="274" y="191"/>
                    </a:cubicBezTo>
                    <a:cubicBezTo>
                      <a:pt x="441" y="310"/>
                      <a:pt x="691" y="477"/>
                      <a:pt x="988" y="679"/>
                    </a:cubicBezTo>
                    <a:cubicBezTo>
                      <a:pt x="1143" y="774"/>
                      <a:pt x="1310" y="893"/>
                      <a:pt x="1488" y="1001"/>
                    </a:cubicBezTo>
                    <a:cubicBezTo>
                      <a:pt x="1655" y="1108"/>
                      <a:pt x="1834" y="1227"/>
                      <a:pt x="2024" y="1346"/>
                    </a:cubicBezTo>
                    <a:cubicBezTo>
                      <a:pt x="2215" y="1477"/>
                      <a:pt x="2417" y="1596"/>
                      <a:pt x="2619" y="1727"/>
                    </a:cubicBezTo>
                    <a:lnTo>
                      <a:pt x="3227" y="2108"/>
                    </a:lnTo>
                    <a:lnTo>
                      <a:pt x="3834" y="2489"/>
                    </a:lnTo>
                    <a:cubicBezTo>
                      <a:pt x="4036" y="2620"/>
                      <a:pt x="4239" y="2727"/>
                      <a:pt x="4429" y="2858"/>
                    </a:cubicBezTo>
                    <a:cubicBezTo>
                      <a:pt x="4620" y="2977"/>
                      <a:pt x="4810" y="3084"/>
                      <a:pt x="4977" y="3191"/>
                    </a:cubicBezTo>
                    <a:cubicBezTo>
                      <a:pt x="5155" y="3298"/>
                      <a:pt x="5334" y="3394"/>
                      <a:pt x="5477" y="3489"/>
                    </a:cubicBezTo>
                    <a:cubicBezTo>
                      <a:pt x="5798" y="3679"/>
                      <a:pt x="6048" y="3834"/>
                      <a:pt x="6239" y="3941"/>
                    </a:cubicBezTo>
                    <a:cubicBezTo>
                      <a:pt x="6429" y="4037"/>
                      <a:pt x="6537" y="4096"/>
                      <a:pt x="6537" y="4096"/>
                    </a:cubicBezTo>
                    <a:cubicBezTo>
                      <a:pt x="6537" y="4096"/>
                      <a:pt x="6441" y="4013"/>
                      <a:pt x="6275" y="3882"/>
                    </a:cubicBezTo>
                    <a:cubicBezTo>
                      <a:pt x="6191" y="3810"/>
                      <a:pt x="6096" y="3727"/>
                      <a:pt x="5977" y="3632"/>
                    </a:cubicBezTo>
                    <a:cubicBezTo>
                      <a:pt x="5870" y="3548"/>
                      <a:pt x="5739" y="3441"/>
                      <a:pt x="5596" y="3334"/>
                    </a:cubicBezTo>
                    <a:cubicBezTo>
                      <a:pt x="5453" y="3215"/>
                      <a:pt x="5286" y="3108"/>
                      <a:pt x="5120" y="2977"/>
                    </a:cubicBezTo>
                    <a:cubicBezTo>
                      <a:pt x="4953" y="2858"/>
                      <a:pt x="4774" y="2727"/>
                      <a:pt x="4596" y="2596"/>
                    </a:cubicBezTo>
                    <a:cubicBezTo>
                      <a:pt x="4405" y="2477"/>
                      <a:pt x="4215" y="2334"/>
                      <a:pt x="4012" y="2203"/>
                    </a:cubicBezTo>
                    <a:lnTo>
                      <a:pt x="3405" y="1822"/>
                    </a:lnTo>
                    <a:lnTo>
                      <a:pt x="2786" y="1441"/>
                    </a:lnTo>
                    <a:cubicBezTo>
                      <a:pt x="2584" y="1322"/>
                      <a:pt x="2381" y="1203"/>
                      <a:pt x="2191" y="1096"/>
                    </a:cubicBezTo>
                    <a:cubicBezTo>
                      <a:pt x="1988" y="977"/>
                      <a:pt x="1798" y="881"/>
                      <a:pt x="1619" y="774"/>
                    </a:cubicBezTo>
                    <a:cubicBezTo>
                      <a:pt x="1429" y="679"/>
                      <a:pt x="1262" y="596"/>
                      <a:pt x="1095" y="512"/>
                    </a:cubicBezTo>
                    <a:cubicBezTo>
                      <a:pt x="929" y="429"/>
                      <a:pt x="786" y="358"/>
                      <a:pt x="643" y="286"/>
                    </a:cubicBezTo>
                    <a:cubicBezTo>
                      <a:pt x="512" y="227"/>
                      <a:pt x="405" y="179"/>
                      <a:pt x="298" y="131"/>
                    </a:cubicBezTo>
                    <a:cubicBezTo>
                      <a:pt x="107" y="48"/>
                      <a:pt x="0"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1" name="Google Shape;1081;p40"/>
              <p:cNvSpPr/>
              <p:nvPr/>
            </p:nvSpPr>
            <p:spPr>
              <a:xfrm rot="-1335172">
                <a:off x="8376344" y="1243902"/>
                <a:ext cx="308926" cy="191025"/>
              </a:xfrm>
              <a:custGeom>
                <a:avLst/>
                <a:gdLst/>
                <a:ahLst/>
                <a:cxnLst/>
                <a:rect l="l" t="t" r="r" b="b"/>
                <a:pathLst>
                  <a:path w="4373" h="2704" extrusionOk="0">
                    <a:moveTo>
                      <a:pt x="3311" y="0"/>
                    </a:moveTo>
                    <a:cubicBezTo>
                      <a:pt x="3306" y="2"/>
                      <a:pt x="3302" y="4"/>
                      <a:pt x="3297" y="6"/>
                    </a:cubicBezTo>
                    <a:lnTo>
                      <a:pt x="3297" y="6"/>
                    </a:lnTo>
                    <a:cubicBezTo>
                      <a:pt x="3301" y="5"/>
                      <a:pt x="3306" y="3"/>
                      <a:pt x="3311" y="0"/>
                    </a:cubicBezTo>
                    <a:close/>
                    <a:moveTo>
                      <a:pt x="3297" y="6"/>
                    </a:moveTo>
                    <a:cubicBezTo>
                      <a:pt x="3278" y="12"/>
                      <a:pt x="3258" y="12"/>
                      <a:pt x="3239" y="12"/>
                    </a:cubicBezTo>
                    <a:cubicBezTo>
                      <a:pt x="1930" y="143"/>
                      <a:pt x="870" y="965"/>
                      <a:pt x="322" y="1477"/>
                    </a:cubicBezTo>
                    <a:lnTo>
                      <a:pt x="263" y="1536"/>
                    </a:lnTo>
                    <a:cubicBezTo>
                      <a:pt x="227" y="1572"/>
                      <a:pt x="179" y="1620"/>
                      <a:pt x="156" y="1632"/>
                    </a:cubicBezTo>
                    <a:cubicBezTo>
                      <a:pt x="144" y="1643"/>
                      <a:pt x="132" y="1667"/>
                      <a:pt x="120" y="1679"/>
                    </a:cubicBezTo>
                    <a:cubicBezTo>
                      <a:pt x="1" y="1798"/>
                      <a:pt x="13" y="1989"/>
                      <a:pt x="156" y="2084"/>
                    </a:cubicBezTo>
                    <a:lnTo>
                      <a:pt x="263" y="2144"/>
                    </a:lnTo>
                    <a:cubicBezTo>
                      <a:pt x="287" y="2167"/>
                      <a:pt x="322" y="2179"/>
                      <a:pt x="358" y="2203"/>
                    </a:cubicBezTo>
                    <a:lnTo>
                      <a:pt x="394" y="2227"/>
                    </a:lnTo>
                    <a:lnTo>
                      <a:pt x="465" y="2251"/>
                    </a:lnTo>
                    <a:lnTo>
                      <a:pt x="549" y="2298"/>
                    </a:lnTo>
                    <a:lnTo>
                      <a:pt x="608" y="2322"/>
                    </a:lnTo>
                    <a:cubicBezTo>
                      <a:pt x="680" y="2346"/>
                      <a:pt x="739" y="2358"/>
                      <a:pt x="799" y="2382"/>
                    </a:cubicBezTo>
                    <a:lnTo>
                      <a:pt x="870" y="2394"/>
                    </a:lnTo>
                    <a:lnTo>
                      <a:pt x="941" y="2405"/>
                    </a:lnTo>
                    <a:cubicBezTo>
                      <a:pt x="947" y="2411"/>
                      <a:pt x="956" y="2414"/>
                      <a:pt x="965" y="2414"/>
                    </a:cubicBezTo>
                    <a:cubicBezTo>
                      <a:pt x="974" y="2414"/>
                      <a:pt x="983" y="2411"/>
                      <a:pt x="989" y="2405"/>
                    </a:cubicBezTo>
                    <a:cubicBezTo>
                      <a:pt x="1013" y="2417"/>
                      <a:pt x="1037" y="2417"/>
                      <a:pt x="1061" y="2417"/>
                    </a:cubicBezTo>
                    <a:lnTo>
                      <a:pt x="1334" y="2417"/>
                    </a:lnTo>
                    <a:cubicBezTo>
                      <a:pt x="1501" y="2417"/>
                      <a:pt x="1668" y="2394"/>
                      <a:pt x="1834" y="2346"/>
                    </a:cubicBezTo>
                    <a:lnTo>
                      <a:pt x="1894" y="2322"/>
                    </a:lnTo>
                    <a:lnTo>
                      <a:pt x="1906" y="2322"/>
                    </a:lnTo>
                    <a:lnTo>
                      <a:pt x="1977" y="2298"/>
                    </a:lnTo>
                    <a:lnTo>
                      <a:pt x="2049" y="2274"/>
                    </a:lnTo>
                    <a:lnTo>
                      <a:pt x="2120" y="2251"/>
                    </a:lnTo>
                    <a:lnTo>
                      <a:pt x="2180" y="2227"/>
                    </a:lnTo>
                    <a:lnTo>
                      <a:pt x="2239" y="2203"/>
                    </a:lnTo>
                    <a:lnTo>
                      <a:pt x="2251" y="2203"/>
                    </a:lnTo>
                    <a:lnTo>
                      <a:pt x="2299" y="2167"/>
                    </a:lnTo>
                    <a:lnTo>
                      <a:pt x="2358" y="2144"/>
                    </a:lnTo>
                    <a:lnTo>
                      <a:pt x="2442" y="2096"/>
                    </a:lnTo>
                    <a:lnTo>
                      <a:pt x="2501" y="2060"/>
                    </a:lnTo>
                    <a:lnTo>
                      <a:pt x="2549" y="2024"/>
                    </a:lnTo>
                    <a:lnTo>
                      <a:pt x="2585" y="2001"/>
                    </a:lnTo>
                    <a:lnTo>
                      <a:pt x="2596" y="1989"/>
                    </a:lnTo>
                    <a:lnTo>
                      <a:pt x="2620" y="1977"/>
                    </a:lnTo>
                    <a:cubicBezTo>
                      <a:pt x="2623" y="1975"/>
                      <a:pt x="2625" y="1974"/>
                      <a:pt x="2627" y="1974"/>
                    </a:cubicBezTo>
                    <a:cubicBezTo>
                      <a:pt x="2636" y="1974"/>
                      <a:pt x="2642" y="1991"/>
                      <a:pt x="2632" y="2001"/>
                    </a:cubicBezTo>
                    <a:lnTo>
                      <a:pt x="2585" y="2060"/>
                    </a:lnTo>
                    <a:lnTo>
                      <a:pt x="2561" y="2096"/>
                    </a:lnTo>
                    <a:lnTo>
                      <a:pt x="2525" y="2144"/>
                    </a:lnTo>
                    <a:lnTo>
                      <a:pt x="2501" y="2167"/>
                    </a:lnTo>
                    <a:cubicBezTo>
                      <a:pt x="2501" y="2179"/>
                      <a:pt x="2489" y="2179"/>
                      <a:pt x="2489" y="2191"/>
                    </a:cubicBezTo>
                    <a:lnTo>
                      <a:pt x="2454" y="2227"/>
                    </a:lnTo>
                    <a:cubicBezTo>
                      <a:pt x="2394" y="2310"/>
                      <a:pt x="2358" y="2394"/>
                      <a:pt x="2323" y="2489"/>
                    </a:cubicBezTo>
                    <a:lnTo>
                      <a:pt x="2323" y="2513"/>
                    </a:lnTo>
                    <a:cubicBezTo>
                      <a:pt x="2323" y="2525"/>
                      <a:pt x="2323" y="2536"/>
                      <a:pt x="2323" y="2548"/>
                    </a:cubicBezTo>
                    <a:lnTo>
                      <a:pt x="2323" y="2560"/>
                    </a:lnTo>
                    <a:cubicBezTo>
                      <a:pt x="2323" y="2572"/>
                      <a:pt x="2323" y="2584"/>
                      <a:pt x="2323" y="2596"/>
                    </a:cubicBezTo>
                    <a:cubicBezTo>
                      <a:pt x="2335" y="2608"/>
                      <a:pt x="2335" y="2632"/>
                      <a:pt x="2346" y="2644"/>
                    </a:cubicBezTo>
                    <a:lnTo>
                      <a:pt x="2346" y="2655"/>
                    </a:lnTo>
                    <a:lnTo>
                      <a:pt x="2370" y="2667"/>
                    </a:lnTo>
                    <a:cubicBezTo>
                      <a:pt x="2382" y="2679"/>
                      <a:pt x="2394" y="2691"/>
                      <a:pt x="2406" y="2703"/>
                    </a:cubicBezTo>
                    <a:lnTo>
                      <a:pt x="2442" y="2703"/>
                    </a:lnTo>
                    <a:cubicBezTo>
                      <a:pt x="2632" y="2644"/>
                      <a:pt x="3775" y="1596"/>
                      <a:pt x="4370" y="1417"/>
                    </a:cubicBezTo>
                    <a:cubicBezTo>
                      <a:pt x="4372" y="1415"/>
                      <a:pt x="4369" y="1414"/>
                      <a:pt x="4361" y="1414"/>
                    </a:cubicBezTo>
                    <a:cubicBezTo>
                      <a:pt x="4270" y="1414"/>
                      <a:pt x="3576" y="1550"/>
                      <a:pt x="2942" y="2108"/>
                    </a:cubicBezTo>
                    <a:cubicBezTo>
                      <a:pt x="2913" y="2134"/>
                      <a:pt x="2894" y="2146"/>
                      <a:pt x="2883" y="2146"/>
                    </a:cubicBezTo>
                    <a:cubicBezTo>
                      <a:pt x="2840" y="2146"/>
                      <a:pt x="2918" y="1964"/>
                      <a:pt x="2966" y="1774"/>
                    </a:cubicBezTo>
                    <a:cubicBezTo>
                      <a:pt x="2975" y="1698"/>
                      <a:pt x="2924" y="1630"/>
                      <a:pt x="2854" y="1630"/>
                    </a:cubicBezTo>
                    <a:cubicBezTo>
                      <a:pt x="2836" y="1630"/>
                      <a:pt x="2818" y="1634"/>
                      <a:pt x="2799" y="1643"/>
                    </a:cubicBezTo>
                    <a:cubicBezTo>
                      <a:pt x="2282" y="1868"/>
                      <a:pt x="1632" y="2155"/>
                      <a:pt x="1172" y="2155"/>
                    </a:cubicBezTo>
                    <a:cubicBezTo>
                      <a:pt x="901" y="2155"/>
                      <a:pt x="695" y="2055"/>
                      <a:pt x="620" y="1786"/>
                    </a:cubicBezTo>
                    <a:cubicBezTo>
                      <a:pt x="397" y="1034"/>
                      <a:pt x="2901" y="165"/>
                      <a:pt x="3297" y="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2" name="Google Shape;1082;p40"/>
              <p:cNvSpPr/>
              <p:nvPr/>
            </p:nvSpPr>
            <p:spPr>
              <a:xfrm rot="-1335172">
                <a:off x="7835896" y="653412"/>
                <a:ext cx="433189" cy="189118"/>
              </a:xfrm>
              <a:custGeom>
                <a:avLst/>
                <a:gdLst/>
                <a:ahLst/>
                <a:cxnLst/>
                <a:rect l="l" t="t" r="r" b="b"/>
                <a:pathLst>
                  <a:path w="6132" h="2677" extrusionOk="0">
                    <a:moveTo>
                      <a:pt x="5656" y="1"/>
                    </a:moveTo>
                    <a:cubicBezTo>
                      <a:pt x="5596" y="739"/>
                      <a:pt x="5394" y="1405"/>
                      <a:pt x="4727" y="1655"/>
                    </a:cubicBezTo>
                    <a:cubicBezTo>
                      <a:pt x="4477" y="1846"/>
                      <a:pt x="4183" y="1926"/>
                      <a:pt x="3863" y="1926"/>
                    </a:cubicBezTo>
                    <a:cubicBezTo>
                      <a:pt x="2566" y="1926"/>
                      <a:pt x="850" y="614"/>
                      <a:pt x="0" y="60"/>
                    </a:cubicBezTo>
                    <a:lnTo>
                      <a:pt x="0" y="60"/>
                    </a:lnTo>
                    <a:cubicBezTo>
                      <a:pt x="834" y="953"/>
                      <a:pt x="1834" y="1667"/>
                      <a:pt x="2834" y="2334"/>
                    </a:cubicBezTo>
                    <a:lnTo>
                      <a:pt x="2858" y="2346"/>
                    </a:lnTo>
                    <a:cubicBezTo>
                      <a:pt x="3210" y="2572"/>
                      <a:pt x="3598" y="2676"/>
                      <a:pt x="3978" y="2676"/>
                    </a:cubicBezTo>
                    <a:cubicBezTo>
                      <a:pt x="4880" y="2676"/>
                      <a:pt x="5741" y="2087"/>
                      <a:pt x="6001" y="1132"/>
                    </a:cubicBezTo>
                    <a:cubicBezTo>
                      <a:pt x="6049" y="941"/>
                      <a:pt x="6084" y="739"/>
                      <a:pt x="6132" y="548"/>
                    </a:cubicBezTo>
                    <a:lnTo>
                      <a:pt x="6132" y="548"/>
                    </a:lnTo>
                    <a:lnTo>
                      <a:pt x="6120" y="560"/>
                    </a:lnTo>
                    <a:cubicBezTo>
                      <a:pt x="5965" y="370"/>
                      <a:pt x="5822" y="179"/>
                      <a:pt x="56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3" name="Google Shape;1083;p40"/>
              <p:cNvSpPr/>
              <p:nvPr/>
            </p:nvSpPr>
            <p:spPr>
              <a:xfrm rot="-1335172">
                <a:off x="8261375" y="639221"/>
                <a:ext cx="361697" cy="276859"/>
              </a:xfrm>
              <a:custGeom>
                <a:avLst/>
                <a:gdLst/>
                <a:ahLst/>
                <a:cxnLst/>
                <a:rect l="l" t="t" r="r" b="b"/>
                <a:pathLst>
                  <a:path w="5120" h="3919" extrusionOk="0">
                    <a:moveTo>
                      <a:pt x="3120" y="1"/>
                    </a:moveTo>
                    <a:cubicBezTo>
                      <a:pt x="3108" y="37"/>
                      <a:pt x="3084" y="72"/>
                      <a:pt x="3072" y="108"/>
                    </a:cubicBezTo>
                    <a:cubicBezTo>
                      <a:pt x="3822" y="418"/>
                      <a:pt x="4739" y="1263"/>
                      <a:pt x="4179" y="1942"/>
                    </a:cubicBezTo>
                    <a:cubicBezTo>
                      <a:pt x="3729" y="2580"/>
                      <a:pt x="3015" y="2756"/>
                      <a:pt x="2237" y="2756"/>
                    </a:cubicBezTo>
                    <a:cubicBezTo>
                      <a:pt x="1491" y="2756"/>
                      <a:pt x="687" y="2595"/>
                      <a:pt x="0" y="2525"/>
                    </a:cubicBezTo>
                    <a:lnTo>
                      <a:pt x="0" y="2525"/>
                    </a:lnTo>
                    <a:cubicBezTo>
                      <a:pt x="846" y="3430"/>
                      <a:pt x="1453" y="3311"/>
                      <a:pt x="1715" y="3918"/>
                    </a:cubicBezTo>
                    <a:cubicBezTo>
                      <a:pt x="3001" y="3620"/>
                      <a:pt x="4179" y="2823"/>
                      <a:pt x="5120" y="1811"/>
                    </a:cubicBezTo>
                    <a:cubicBezTo>
                      <a:pt x="5025" y="1668"/>
                      <a:pt x="4929" y="1525"/>
                      <a:pt x="4858" y="1382"/>
                    </a:cubicBezTo>
                    <a:cubicBezTo>
                      <a:pt x="4275" y="299"/>
                      <a:pt x="3763" y="489"/>
                      <a:pt x="31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4" name="Google Shape;1084;p40"/>
              <p:cNvSpPr/>
              <p:nvPr/>
            </p:nvSpPr>
            <p:spPr>
              <a:xfrm rot="-1335172">
                <a:off x="8418526" y="724929"/>
                <a:ext cx="295292" cy="233765"/>
              </a:xfrm>
              <a:custGeom>
                <a:avLst/>
                <a:gdLst/>
                <a:ahLst/>
                <a:cxnLst/>
                <a:rect l="l" t="t" r="r" b="b"/>
                <a:pathLst>
                  <a:path w="4180" h="3309" extrusionOk="0">
                    <a:moveTo>
                      <a:pt x="3370" y="1"/>
                    </a:moveTo>
                    <a:cubicBezTo>
                      <a:pt x="3310" y="72"/>
                      <a:pt x="3251" y="132"/>
                      <a:pt x="3191" y="191"/>
                    </a:cubicBezTo>
                    <a:cubicBezTo>
                      <a:pt x="3560" y="715"/>
                      <a:pt x="4001" y="1382"/>
                      <a:pt x="3691" y="1906"/>
                    </a:cubicBezTo>
                    <a:cubicBezTo>
                      <a:pt x="3308" y="2597"/>
                      <a:pt x="2728" y="2844"/>
                      <a:pt x="2090" y="2844"/>
                    </a:cubicBezTo>
                    <a:cubicBezTo>
                      <a:pt x="1400" y="2844"/>
                      <a:pt x="644" y="2555"/>
                      <a:pt x="0" y="2227"/>
                    </a:cubicBezTo>
                    <a:lnTo>
                      <a:pt x="0" y="2227"/>
                    </a:lnTo>
                    <a:cubicBezTo>
                      <a:pt x="0" y="2239"/>
                      <a:pt x="12" y="2251"/>
                      <a:pt x="12" y="2263"/>
                    </a:cubicBezTo>
                    <a:cubicBezTo>
                      <a:pt x="131" y="2620"/>
                      <a:pt x="322" y="2941"/>
                      <a:pt x="584" y="3215"/>
                    </a:cubicBezTo>
                    <a:cubicBezTo>
                      <a:pt x="938" y="3278"/>
                      <a:pt x="1296" y="3309"/>
                      <a:pt x="1654" y="3309"/>
                    </a:cubicBezTo>
                    <a:cubicBezTo>
                      <a:pt x="2522" y="3309"/>
                      <a:pt x="3387" y="3126"/>
                      <a:pt x="4180" y="2763"/>
                    </a:cubicBezTo>
                    <a:cubicBezTo>
                      <a:pt x="4084" y="2477"/>
                      <a:pt x="4049" y="2168"/>
                      <a:pt x="4084" y="1858"/>
                    </a:cubicBezTo>
                    <a:cubicBezTo>
                      <a:pt x="4144" y="489"/>
                      <a:pt x="3894" y="751"/>
                      <a:pt x="33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5" name="Google Shape;1085;p40"/>
              <p:cNvSpPr/>
              <p:nvPr/>
            </p:nvSpPr>
            <p:spPr>
              <a:xfrm rot="-1335172">
                <a:off x="8527366" y="891367"/>
                <a:ext cx="291124" cy="216245"/>
              </a:xfrm>
              <a:custGeom>
                <a:avLst/>
                <a:gdLst/>
                <a:ahLst/>
                <a:cxnLst/>
                <a:rect l="l" t="t" r="r" b="b"/>
                <a:pathLst>
                  <a:path w="4121" h="3061" extrusionOk="0">
                    <a:moveTo>
                      <a:pt x="3597" y="1"/>
                    </a:moveTo>
                    <a:lnTo>
                      <a:pt x="3597" y="1"/>
                    </a:lnTo>
                    <a:cubicBezTo>
                      <a:pt x="3466" y="60"/>
                      <a:pt x="3335" y="120"/>
                      <a:pt x="3192" y="168"/>
                    </a:cubicBezTo>
                    <a:cubicBezTo>
                      <a:pt x="3573" y="906"/>
                      <a:pt x="3251" y="2227"/>
                      <a:pt x="2585" y="2299"/>
                    </a:cubicBezTo>
                    <a:cubicBezTo>
                      <a:pt x="2565" y="2300"/>
                      <a:pt x="2545" y="2301"/>
                      <a:pt x="2525" y="2301"/>
                    </a:cubicBezTo>
                    <a:cubicBezTo>
                      <a:pt x="1460" y="2301"/>
                      <a:pt x="48" y="453"/>
                      <a:pt x="1" y="453"/>
                    </a:cubicBezTo>
                    <a:lnTo>
                      <a:pt x="1" y="453"/>
                    </a:lnTo>
                    <a:lnTo>
                      <a:pt x="25" y="477"/>
                    </a:lnTo>
                    <a:cubicBezTo>
                      <a:pt x="275" y="787"/>
                      <a:pt x="513" y="1049"/>
                      <a:pt x="513" y="1299"/>
                    </a:cubicBezTo>
                    <a:cubicBezTo>
                      <a:pt x="1144" y="2227"/>
                      <a:pt x="2049" y="2977"/>
                      <a:pt x="3168" y="3061"/>
                    </a:cubicBezTo>
                    <a:cubicBezTo>
                      <a:pt x="3347" y="2442"/>
                      <a:pt x="3073" y="1989"/>
                      <a:pt x="3573" y="1275"/>
                    </a:cubicBezTo>
                    <a:cubicBezTo>
                      <a:pt x="4120" y="489"/>
                      <a:pt x="3787" y="537"/>
                      <a:pt x="35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6" name="Google Shape;1086;p40"/>
              <p:cNvSpPr/>
              <p:nvPr/>
            </p:nvSpPr>
            <p:spPr>
              <a:xfrm rot="-1335172">
                <a:off x="8555683" y="990737"/>
                <a:ext cx="245629" cy="280179"/>
              </a:xfrm>
              <a:custGeom>
                <a:avLst/>
                <a:gdLst/>
                <a:ahLst/>
                <a:cxnLst/>
                <a:rect l="l" t="t" r="r" b="b"/>
                <a:pathLst>
                  <a:path w="3477" h="3966" extrusionOk="0">
                    <a:moveTo>
                      <a:pt x="810" y="1"/>
                    </a:moveTo>
                    <a:cubicBezTo>
                      <a:pt x="810" y="3"/>
                      <a:pt x="810" y="6"/>
                      <a:pt x="810" y="8"/>
                    </a:cubicBezTo>
                    <a:lnTo>
                      <a:pt x="810" y="8"/>
                    </a:lnTo>
                    <a:cubicBezTo>
                      <a:pt x="810" y="4"/>
                      <a:pt x="810" y="1"/>
                      <a:pt x="810" y="1"/>
                    </a:cubicBezTo>
                    <a:close/>
                    <a:moveTo>
                      <a:pt x="810" y="8"/>
                    </a:moveTo>
                    <a:cubicBezTo>
                      <a:pt x="808" y="25"/>
                      <a:pt x="801" y="68"/>
                      <a:pt x="790" y="133"/>
                    </a:cubicBezTo>
                    <a:lnTo>
                      <a:pt x="790" y="133"/>
                    </a:lnTo>
                    <a:cubicBezTo>
                      <a:pt x="803" y="91"/>
                      <a:pt x="809" y="50"/>
                      <a:pt x="810" y="8"/>
                    </a:cubicBezTo>
                    <a:close/>
                    <a:moveTo>
                      <a:pt x="790" y="133"/>
                    </a:moveTo>
                    <a:cubicBezTo>
                      <a:pt x="786" y="148"/>
                      <a:pt x="780" y="164"/>
                      <a:pt x="774" y="179"/>
                    </a:cubicBezTo>
                    <a:cubicBezTo>
                      <a:pt x="548" y="596"/>
                      <a:pt x="155" y="1870"/>
                      <a:pt x="0" y="2370"/>
                    </a:cubicBezTo>
                    <a:cubicBezTo>
                      <a:pt x="238" y="2989"/>
                      <a:pt x="500" y="3573"/>
                      <a:pt x="941" y="3965"/>
                    </a:cubicBezTo>
                    <a:cubicBezTo>
                      <a:pt x="1032" y="3943"/>
                      <a:pt x="1097" y="3938"/>
                      <a:pt x="1151" y="3938"/>
                    </a:cubicBezTo>
                    <a:cubicBezTo>
                      <a:pt x="1196" y="3938"/>
                      <a:pt x="1233" y="3941"/>
                      <a:pt x="1270" y="3941"/>
                    </a:cubicBezTo>
                    <a:cubicBezTo>
                      <a:pt x="1443" y="3941"/>
                      <a:pt x="1615" y="3861"/>
                      <a:pt x="2620" y="2953"/>
                    </a:cubicBezTo>
                    <a:cubicBezTo>
                      <a:pt x="3155" y="2465"/>
                      <a:pt x="3382" y="2096"/>
                      <a:pt x="3477" y="1763"/>
                    </a:cubicBezTo>
                    <a:cubicBezTo>
                      <a:pt x="3382" y="1751"/>
                      <a:pt x="3275" y="1739"/>
                      <a:pt x="3179" y="1727"/>
                    </a:cubicBezTo>
                    <a:cubicBezTo>
                      <a:pt x="2989" y="2322"/>
                      <a:pt x="2572" y="2834"/>
                      <a:pt x="2024" y="3156"/>
                    </a:cubicBezTo>
                    <a:cubicBezTo>
                      <a:pt x="1887" y="3232"/>
                      <a:pt x="1741" y="3268"/>
                      <a:pt x="1597" y="3268"/>
                    </a:cubicBezTo>
                    <a:cubicBezTo>
                      <a:pt x="1205" y="3268"/>
                      <a:pt x="834" y="3003"/>
                      <a:pt x="739" y="2584"/>
                    </a:cubicBezTo>
                    <a:cubicBezTo>
                      <a:pt x="510" y="1868"/>
                      <a:pt x="722" y="552"/>
                      <a:pt x="790" y="13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7" name="Google Shape;1087;p40"/>
              <p:cNvSpPr/>
              <p:nvPr/>
            </p:nvSpPr>
            <p:spPr>
              <a:xfrm rot="-1335172">
                <a:off x="8174792" y="590855"/>
                <a:ext cx="277631" cy="269088"/>
              </a:xfrm>
              <a:custGeom>
                <a:avLst/>
                <a:gdLst/>
                <a:ahLst/>
                <a:cxnLst/>
                <a:rect l="l" t="t" r="r" b="b"/>
                <a:pathLst>
                  <a:path w="3930" h="3809" extrusionOk="0">
                    <a:moveTo>
                      <a:pt x="1696" y="1"/>
                    </a:moveTo>
                    <a:cubicBezTo>
                      <a:pt x="1627" y="1"/>
                      <a:pt x="1558" y="4"/>
                      <a:pt x="1489" y="10"/>
                    </a:cubicBezTo>
                    <a:cubicBezTo>
                      <a:pt x="1489" y="46"/>
                      <a:pt x="1477" y="70"/>
                      <a:pt x="1465" y="94"/>
                    </a:cubicBezTo>
                    <a:cubicBezTo>
                      <a:pt x="2191" y="236"/>
                      <a:pt x="3013" y="629"/>
                      <a:pt x="3049" y="1368"/>
                    </a:cubicBezTo>
                    <a:cubicBezTo>
                      <a:pt x="3102" y="2501"/>
                      <a:pt x="1744" y="2981"/>
                      <a:pt x="441" y="2981"/>
                    </a:cubicBezTo>
                    <a:cubicBezTo>
                      <a:pt x="293" y="2981"/>
                      <a:pt x="145" y="2975"/>
                      <a:pt x="1" y="2963"/>
                    </a:cubicBezTo>
                    <a:lnTo>
                      <a:pt x="1" y="2963"/>
                    </a:lnTo>
                    <a:cubicBezTo>
                      <a:pt x="179" y="3118"/>
                      <a:pt x="358" y="3284"/>
                      <a:pt x="501" y="3475"/>
                    </a:cubicBezTo>
                    <a:cubicBezTo>
                      <a:pt x="596" y="3606"/>
                      <a:pt x="691" y="3713"/>
                      <a:pt x="775" y="3808"/>
                    </a:cubicBezTo>
                    <a:cubicBezTo>
                      <a:pt x="2108" y="3403"/>
                      <a:pt x="3370" y="2570"/>
                      <a:pt x="3930" y="1320"/>
                    </a:cubicBezTo>
                    <a:cubicBezTo>
                      <a:pt x="3775" y="1189"/>
                      <a:pt x="3620" y="1046"/>
                      <a:pt x="3501" y="891"/>
                    </a:cubicBezTo>
                    <a:cubicBezTo>
                      <a:pt x="3067" y="327"/>
                      <a:pt x="2397" y="1"/>
                      <a:pt x="1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8" name="Google Shape;1088;p40"/>
              <p:cNvSpPr/>
              <p:nvPr/>
            </p:nvSpPr>
            <p:spPr>
              <a:xfrm rot="-1335172">
                <a:off x="7212024" y="179663"/>
                <a:ext cx="411713" cy="436871"/>
              </a:xfrm>
              <a:custGeom>
                <a:avLst/>
                <a:gdLst/>
                <a:ahLst/>
                <a:cxnLst/>
                <a:rect l="l" t="t" r="r" b="b"/>
                <a:pathLst>
                  <a:path w="5828" h="6184" extrusionOk="0">
                    <a:moveTo>
                      <a:pt x="1" y="0"/>
                    </a:moveTo>
                    <a:lnTo>
                      <a:pt x="298" y="203"/>
                    </a:lnTo>
                    <a:cubicBezTo>
                      <a:pt x="489" y="322"/>
                      <a:pt x="763" y="500"/>
                      <a:pt x="1072" y="738"/>
                    </a:cubicBezTo>
                    <a:cubicBezTo>
                      <a:pt x="1429" y="1000"/>
                      <a:pt x="1763" y="1298"/>
                      <a:pt x="2060" y="1631"/>
                    </a:cubicBezTo>
                    <a:cubicBezTo>
                      <a:pt x="2227" y="1822"/>
                      <a:pt x="2370" y="2012"/>
                      <a:pt x="2501" y="2227"/>
                    </a:cubicBezTo>
                    <a:cubicBezTo>
                      <a:pt x="2572" y="2334"/>
                      <a:pt x="2644" y="2453"/>
                      <a:pt x="2692" y="2560"/>
                    </a:cubicBezTo>
                    <a:cubicBezTo>
                      <a:pt x="2739" y="2679"/>
                      <a:pt x="2799" y="2798"/>
                      <a:pt x="2846" y="2917"/>
                    </a:cubicBezTo>
                    <a:cubicBezTo>
                      <a:pt x="2942" y="3155"/>
                      <a:pt x="3025" y="3405"/>
                      <a:pt x="3120" y="3655"/>
                    </a:cubicBezTo>
                    <a:cubicBezTo>
                      <a:pt x="3156" y="3774"/>
                      <a:pt x="3203" y="3894"/>
                      <a:pt x="3263" y="4013"/>
                    </a:cubicBezTo>
                    <a:cubicBezTo>
                      <a:pt x="3299" y="4072"/>
                      <a:pt x="3323" y="4120"/>
                      <a:pt x="3358" y="4179"/>
                    </a:cubicBezTo>
                    <a:cubicBezTo>
                      <a:pt x="3394" y="4239"/>
                      <a:pt x="3418" y="4286"/>
                      <a:pt x="3454" y="4346"/>
                    </a:cubicBezTo>
                    <a:cubicBezTo>
                      <a:pt x="3715" y="4727"/>
                      <a:pt x="4025" y="5072"/>
                      <a:pt x="4382" y="5370"/>
                    </a:cubicBezTo>
                    <a:cubicBezTo>
                      <a:pt x="4692" y="5620"/>
                      <a:pt x="4966" y="5810"/>
                      <a:pt x="5156" y="5941"/>
                    </a:cubicBezTo>
                    <a:lnTo>
                      <a:pt x="5454" y="6144"/>
                    </a:lnTo>
                    <a:lnTo>
                      <a:pt x="5478" y="6156"/>
                    </a:lnTo>
                    <a:cubicBezTo>
                      <a:pt x="5510" y="6175"/>
                      <a:pt x="5542" y="6183"/>
                      <a:pt x="5572" y="6183"/>
                    </a:cubicBezTo>
                    <a:cubicBezTo>
                      <a:pt x="5728" y="6183"/>
                      <a:pt x="5828" y="5958"/>
                      <a:pt x="5668" y="5858"/>
                    </a:cubicBezTo>
                    <a:lnTo>
                      <a:pt x="5370" y="5668"/>
                    </a:lnTo>
                    <a:cubicBezTo>
                      <a:pt x="5168" y="5549"/>
                      <a:pt x="4894" y="5370"/>
                      <a:pt x="4597" y="5144"/>
                    </a:cubicBezTo>
                    <a:cubicBezTo>
                      <a:pt x="4239" y="4882"/>
                      <a:pt x="3930" y="4572"/>
                      <a:pt x="3680" y="4215"/>
                    </a:cubicBezTo>
                    <a:cubicBezTo>
                      <a:pt x="3644" y="4167"/>
                      <a:pt x="3608" y="4120"/>
                      <a:pt x="3573" y="4072"/>
                    </a:cubicBezTo>
                    <a:cubicBezTo>
                      <a:pt x="3549" y="4013"/>
                      <a:pt x="3513" y="3965"/>
                      <a:pt x="3489" y="3917"/>
                    </a:cubicBezTo>
                    <a:cubicBezTo>
                      <a:pt x="3430" y="3810"/>
                      <a:pt x="3370" y="3691"/>
                      <a:pt x="3323" y="3572"/>
                    </a:cubicBezTo>
                    <a:cubicBezTo>
                      <a:pt x="3215" y="3346"/>
                      <a:pt x="3120" y="3096"/>
                      <a:pt x="3013" y="2858"/>
                    </a:cubicBezTo>
                    <a:cubicBezTo>
                      <a:pt x="2965" y="2739"/>
                      <a:pt x="2918" y="2608"/>
                      <a:pt x="2846" y="2501"/>
                    </a:cubicBezTo>
                    <a:cubicBezTo>
                      <a:pt x="2775" y="2381"/>
                      <a:pt x="2715" y="2262"/>
                      <a:pt x="2632" y="2155"/>
                    </a:cubicBezTo>
                    <a:cubicBezTo>
                      <a:pt x="2489" y="1941"/>
                      <a:pt x="2334" y="1750"/>
                      <a:pt x="2156" y="1560"/>
                    </a:cubicBezTo>
                    <a:cubicBezTo>
                      <a:pt x="1834" y="1238"/>
                      <a:pt x="1489" y="953"/>
                      <a:pt x="1108" y="691"/>
                    </a:cubicBezTo>
                    <a:cubicBezTo>
                      <a:pt x="787" y="476"/>
                      <a:pt x="513" y="298"/>
                      <a:pt x="310" y="191"/>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9" name="Google Shape;1089;p40"/>
              <p:cNvSpPr/>
              <p:nvPr/>
            </p:nvSpPr>
            <p:spPr>
              <a:xfrm rot="-1335172">
                <a:off x="7240911" y="477682"/>
                <a:ext cx="525238" cy="661593"/>
              </a:xfrm>
              <a:custGeom>
                <a:avLst/>
                <a:gdLst/>
                <a:ahLst/>
                <a:cxnLst/>
                <a:rect l="l" t="t" r="r" b="b"/>
                <a:pathLst>
                  <a:path w="7435" h="9365" extrusionOk="0">
                    <a:moveTo>
                      <a:pt x="2766" y="1"/>
                    </a:moveTo>
                    <a:cubicBezTo>
                      <a:pt x="2606" y="1"/>
                      <a:pt x="2446" y="10"/>
                      <a:pt x="2287" y="30"/>
                    </a:cubicBezTo>
                    <a:cubicBezTo>
                      <a:pt x="2025" y="65"/>
                      <a:pt x="1775" y="137"/>
                      <a:pt x="1536" y="232"/>
                    </a:cubicBezTo>
                    <a:cubicBezTo>
                      <a:pt x="1286" y="339"/>
                      <a:pt x="1048" y="482"/>
                      <a:pt x="846" y="649"/>
                    </a:cubicBezTo>
                    <a:cubicBezTo>
                      <a:pt x="405" y="994"/>
                      <a:pt x="120" y="1494"/>
                      <a:pt x="24" y="2042"/>
                    </a:cubicBezTo>
                    <a:cubicBezTo>
                      <a:pt x="1" y="2173"/>
                      <a:pt x="1" y="2316"/>
                      <a:pt x="1" y="2447"/>
                    </a:cubicBezTo>
                    <a:cubicBezTo>
                      <a:pt x="12" y="2589"/>
                      <a:pt x="36" y="2720"/>
                      <a:pt x="72" y="2851"/>
                    </a:cubicBezTo>
                    <a:cubicBezTo>
                      <a:pt x="143" y="3113"/>
                      <a:pt x="251" y="3363"/>
                      <a:pt x="382" y="3601"/>
                    </a:cubicBezTo>
                    <a:cubicBezTo>
                      <a:pt x="655" y="4042"/>
                      <a:pt x="965" y="4447"/>
                      <a:pt x="1322" y="4816"/>
                    </a:cubicBezTo>
                    <a:cubicBezTo>
                      <a:pt x="1667" y="5185"/>
                      <a:pt x="2013" y="5518"/>
                      <a:pt x="2310" y="5864"/>
                    </a:cubicBezTo>
                    <a:cubicBezTo>
                      <a:pt x="2596" y="6173"/>
                      <a:pt x="2858" y="6507"/>
                      <a:pt x="3096" y="6864"/>
                    </a:cubicBezTo>
                    <a:cubicBezTo>
                      <a:pt x="3287" y="7161"/>
                      <a:pt x="3441" y="7495"/>
                      <a:pt x="3560" y="7828"/>
                    </a:cubicBezTo>
                    <a:cubicBezTo>
                      <a:pt x="3644" y="8102"/>
                      <a:pt x="3691" y="8376"/>
                      <a:pt x="3703" y="8650"/>
                    </a:cubicBezTo>
                    <a:cubicBezTo>
                      <a:pt x="3715" y="8828"/>
                      <a:pt x="3703" y="9007"/>
                      <a:pt x="3668" y="9185"/>
                    </a:cubicBezTo>
                    <a:lnTo>
                      <a:pt x="3632" y="9364"/>
                    </a:lnTo>
                    <a:lnTo>
                      <a:pt x="3680" y="9185"/>
                    </a:lnTo>
                    <a:cubicBezTo>
                      <a:pt x="3703" y="9007"/>
                      <a:pt x="3727" y="8828"/>
                      <a:pt x="3715" y="8650"/>
                    </a:cubicBezTo>
                    <a:cubicBezTo>
                      <a:pt x="3715" y="8364"/>
                      <a:pt x="3668" y="8090"/>
                      <a:pt x="3584" y="7828"/>
                    </a:cubicBezTo>
                    <a:cubicBezTo>
                      <a:pt x="3477" y="7483"/>
                      <a:pt x="3322" y="7149"/>
                      <a:pt x="3132" y="6840"/>
                    </a:cubicBezTo>
                    <a:cubicBezTo>
                      <a:pt x="2906" y="6471"/>
                      <a:pt x="2656" y="6126"/>
                      <a:pt x="2370" y="5804"/>
                    </a:cubicBezTo>
                    <a:cubicBezTo>
                      <a:pt x="2060" y="5459"/>
                      <a:pt x="1727" y="5114"/>
                      <a:pt x="1405" y="4744"/>
                    </a:cubicBezTo>
                    <a:cubicBezTo>
                      <a:pt x="1060" y="4375"/>
                      <a:pt x="751" y="3971"/>
                      <a:pt x="501" y="3530"/>
                    </a:cubicBezTo>
                    <a:cubicBezTo>
                      <a:pt x="239" y="3089"/>
                      <a:pt x="120" y="2577"/>
                      <a:pt x="191" y="2066"/>
                    </a:cubicBezTo>
                    <a:cubicBezTo>
                      <a:pt x="286" y="1577"/>
                      <a:pt x="560" y="1125"/>
                      <a:pt x="965" y="815"/>
                    </a:cubicBezTo>
                    <a:cubicBezTo>
                      <a:pt x="1167" y="661"/>
                      <a:pt x="1382" y="542"/>
                      <a:pt x="1608" y="446"/>
                    </a:cubicBezTo>
                    <a:cubicBezTo>
                      <a:pt x="1834" y="351"/>
                      <a:pt x="2072" y="291"/>
                      <a:pt x="2310" y="268"/>
                    </a:cubicBezTo>
                    <a:cubicBezTo>
                      <a:pt x="2440" y="254"/>
                      <a:pt x="2570" y="248"/>
                      <a:pt x="2700" y="248"/>
                    </a:cubicBezTo>
                    <a:cubicBezTo>
                      <a:pt x="3033" y="248"/>
                      <a:pt x="3362" y="292"/>
                      <a:pt x="3680" y="387"/>
                    </a:cubicBezTo>
                    <a:cubicBezTo>
                      <a:pt x="4084" y="494"/>
                      <a:pt x="4477" y="637"/>
                      <a:pt x="4858" y="827"/>
                    </a:cubicBezTo>
                    <a:cubicBezTo>
                      <a:pt x="5204" y="1006"/>
                      <a:pt x="5513" y="1184"/>
                      <a:pt x="5787" y="1351"/>
                    </a:cubicBezTo>
                    <a:cubicBezTo>
                      <a:pt x="6061" y="1518"/>
                      <a:pt x="6299" y="1661"/>
                      <a:pt x="6501" y="1792"/>
                    </a:cubicBezTo>
                    <a:cubicBezTo>
                      <a:pt x="6692" y="1911"/>
                      <a:pt x="6847" y="2006"/>
                      <a:pt x="6954" y="2066"/>
                    </a:cubicBezTo>
                    <a:lnTo>
                      <a:pt x="7120" y="2161"/>
                    </a:lnTo>
                    <a:lnTo>
                      <a:pt x="7132" y="2149"/>
                    </a:lnTo>
                    <a:cubicBezTo>
                      <a:pt x="7154" y="2158"/>
                      <a:pt x="7175" y="2161"/>
                      <a:pt x="7195" y="2161"/>
                    </a:cubicBezTo>
                    <a:cubicBezTo>
                      <a:pt x="7341" y="2161"/>
                      <a:pt x="7435" y="1956"/>
                      <a:pt x="7299" y="1851"/>
                    </a:cubicBezTo>
                    <a:lnTo>
                      <a:pt x="7132" y="1756"/>
                    </a:lnTo>
                    <a:cubicBezTo>
                      <a:pt x="7025" y="1696"/>
                      <a:pt x="6870" y="1613"/>
                      <a:pt x="6668" y="1494"/>
                    </a:cubicBezTo>
                    <a:cubicBezTo>
                      <a:pt x="6478" y="1375"/>
                      <a:pt x="6227" y="1232"/>
                      <a:pt x="5954" y="1065"/>
                    </a:cubicBezTo>
                    <a:cubicBezTo>
                      <a:pt x="5668" y="911"/>
                      <a:pt x="5346" y="732"/>
                      <a:pt x="4977" y="553"/>
                    </a:cubicBezTo>
                    <a:cubicBezTo>
                      <a:pt x="4584" y="363"/>
                      <a:pt x="4180" y="220"/>
                      <a:pt x="3751" y="113"/>
                    </a:cubicBezTo>
                    <a:cubicBezTo>
                      <a:pt x="3430" y="41"/>
                      <a:pt x="3098" y="1"/>
                      <a:pt x="27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0" name="Google Shape;1090;p40"/>
              <p:cNvSpPr/>
              <p:nvPr/>
            </p:nvSpPr>
            <p:spPr>
              <a:xfrm rot="-1335172">
                <a:off x="7528512" y="506734"/>
                <a:ext cx="146162" cy="89225"/>
              </a:xfrm>
              <a:custGeom>
                <a:avLst/>
                <a:gdLst/>
                <a:ahLst/>
                <a:cxnLst/>
                <a:rect l="l" t="t" r="r" b="b"/>
                <a:pathLst>
                  <a:path w="2069" h="1263" extrusionOk="0">
                    <a:moveTo>
                      <a:pt x="0" y="0"/>
                    </a:moveTo>
                    <a:lnTo>
                      <a:pt x="60" y="72"/>
                    </a:lnTo>
                    <a:cubicBezTo>
                      <a:pt x="96" y="119"/>
                      <a:pt x="155" y="191"/>
                      <a:pt x="215" y="262"/>
                    </a:cubicBezTo>
                    <a:cubicBezTo>
                      <a:pt x="381" y="453"/>
                      <a:pt x="560" y="631"/>
                      <a:pt x="762" y="798"/>
                    </a:cubicBezTo>
                    <a:cubicBezTo>
                      <a:pt x="822" y="834"/>
                      <a:pt x="881" y="881"/>
                      <a:pt x="941" y="917"/>
                    </a:cubicBezTo>
                    <a:cubicBezTo>
                      <a:pt x="1001" y="953"/>
                      <a:pt x="1060" y="988"/>
                      <a:pt x="1120" y="1024"/>
                    </a:cubicBezTo>
                    <a:cubicBezTo>
                      <a:pt x="1179" y="1048"/>
                      <a:pt x="1239" y="1084"/>
                      <a:pt x="1298" y="1096"/>
                    </a:cubicBezTo>
                    <a:cubicBezTo>
                      <a:pt x="1358" y="1119"/>
                      <a:pt x="1405" y="1143"/>
                      <a:pt x="1465" y="1155"/>
                    </a:cubicBezTo>
                    <a:cubicBezTo>
                      <a:pt x="1560" y="1191"/>
                      <a:pt x="1655" y="1215"/>
                      <a:pt x="1715" y="1227"/>
                    </a:cubicBezTo>
                    <a:lnTo>
                      <a:pt x="1798" y="1250"/>
                    </a:lnTo>
                    <a:lnTo>
                      <a:pt x="1810" y="1262"/>
                    </a:lnTo>
                    <a:cubicBezTo>
                      <a:pt x="1814" y="1263"/>
                      <a:pt x="1818" y="1263"/>
                      <a:pt x="1822" y="1263"/>
                    </a:cubicBezTo>
                    <a:cubicBezTo>
                      <a:pt x="2049" y="1263"/>
                      <a:pt x="2068" y="929"/>
                      <a:pt x="1846" y="917"/>
                    </a:cubicBezTo>
                    <a:lnTo>
                      <a:pt x="1751" y="905"/>
                    </a:lnTo>
                    <a:cubicBezTo>
                      <a:pt x="1691" y="893"/>
                      <a:pt x="1620" y="893"/>
                      <a:pt x="1513" y="881"/>
                    </a:cubicBezTo>
                    <a:cubicBezTo>
                      <a:pt x="1477" y="869"/>
                      <a:pt x="1417" y="858"/>
                      <a:pt x="1370" y="846"/>
                    </a:cubicBezTo>
                    <a:cubicBezTo>
                      <a:pt x="1322" y="834"/>
                      <a:pt x="1262" y="822"/>
                      <a:pt x="1203" y="798"/>
                    </a:cubicBezTo>
                    <a:cubicBezTo>
                      <a:pt x="1143" y="786"/>
                      <a:pt x="1084" y="762"/>
                      <a:pt x="1024" y="738"/>
                    </a:cubicBezTo>
                    <a:cubicBezTo>
                      <a:pt x="965" y="715"/>
                      <a:pt x="917" y="679"/>
                      <a:pt x="846" y="655"/>
                    </a:cubicBezTo>
                    <a:cubicBezTo>
                      <a:pt x="643" y="524"/>
                      <a:pt x="441" y="381"/>
                      <a:pt x="250" y="226"/>
                    </a:cubicBezTo>
                    <a:cubicBezTo>
                      <a:pt x="179" y="155"/>
                      <a:pt x="108" y="107"/>
                      <a:pt x="72" y="60"/>
                    </a:cubicBez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1" name="Google Shape;1091;p40"/>
              <p:cNvSpPr/>
              <p:nvPr/>
            </p:nvSpPr>
            <p:spPr>
              <a:xfrm rot="-1335172">
                <a:off x="7540892" y="540790"/>
                <a:ext cx="135213" cy="57293"/>
              </a:xfrm>
              <a:custGeom>
                <a:avLst/>
                <a:gdLst/>
                <a:ahLst/>
                <a:cxnLst/>
                <a:rect l="l" t="t" r="r" b="b"/>
                <a:pathLst>
                  <a:path w="1914" h="811" extrusionOk="0">
                    <a:moveTo>
                      <a:pt x="1" y="0"/>
                    </a:moveTo>
                    <a:lnTo>
                      <a:pt x="60" y="60"/>
                    </a:lnTo>
                    <a:cubicBezTo>
                      <a:pt x="72" y="84"/>
                      <a:pt x="96" y="107"/>
                      <a:pt x="120" y="131"/>
                    </a:cubicBezTo>
                    <a:cubicBezTo>
                      <a:pt x="144" y="155"/>
                      <a:pt x="179" y="179"/>
                      <a:pt x="203" y="215"/>
                    </a:cubicBezTo>
                    <a:cubicBezTo>
                      <a:pt x="239" y="238"/>
                      <a:pt x="275" y="262"/>
                      <a:pt x="310" y="298"/>
                    </a:cubicBezTo>
                    <a:cubicBezTo>
                      <a:pt x="358" y="322"/>
                      <a:pt x="406" y="358"/>
                      <a:pt x="453" y="381"/>
                    </a:cubicBezTo>
                    <a:cubicBezTo>
                      <a:pt x="501" y="417"/>
                      <a:pt x="549" y="441"/>
                      <a:pt x="596" y="465"/>
                    </a:cubicBezTo>
                    <a:cubicBezTo>
                      <a:pt x="644" y="488"/>
                      <a:pt x="703" y="512"/>
                      <a:pt x="763" y="536"/>
                    </a:cubicBezTo>
                    <a:cubicBezTo>
                      <a:pt x="953" y="619"/>
                      <a:pt x="1156" y="679"/>
                      <a:pt x="1370" y="739"/>
                    </a:cubicBezTo>
                    <a:cubicBezTo>
                      <a:pt x="1537" y="774"/>
                      <a:pt x="1656" y="810"/>
                      <a:pt x="1656" y="810"/>
                    </a:cubicBezTo>
                    <a:lnTo>
                      <a:pt x="1680" y="810"/>
                    </a:lnTo>
                    <a:cubicBezTo>
                      <a:pt x="1683" y="810"/>
                      <a:pt x="1687" y="810"/>
                      <a:pt x="1691" y="810"/>
                    </a:cubicBezTo>
                    <a:cubicBezTo>
                      <a:pt x="1906" y="810"/>
                      <a:pt x="1914" y="476"/>
                      <a:pt x="1692" y="465"/>
                    </a:cubicBezTo>
                    <a:lnTo>
                      <a:pt x="1406" y="453"/>
                    </a:lnTo>
                    <a:cubicBezTo>
                      <a:pt x="1203" y="441"/>
                      <a:pt x="1001" y="417"/>
                      <a:pt x="799" y="369"/>
                    </a:cubicBezTo>
                    <a:cubicBezTo>
                      <a:pt x="751" y="358"/>
                      <a:pt x="691" y="346"/>
                      <a:pt x="644" y="334"/>
                    </a:cubicBezTo>
                    <a:cubicBezTo>
                      <a:pt x="596" y="322"/>
                      <a:pt x="537" y="310"/>
                      <a:pt x="489" y="286"/>
                    </a:cubicBezTo>
                    <a:cubicBezTo>
                      <a:pt x="441" y="262"/>
                      <a:pt x="394" y="250"/>
                      <a:pt x="358" y="227"/>
                    </a:cubicBezTo>
                    <a:cubicBezTo>
                      <a:pt x="310" y="203"/>
                      <a:pt x="275" y="191"/>
                      <a:pt x="239" y="167"/>
                    </a:cubicBezTo>
                    <a:lnTo>
                      <a:pt x="144" y="107"/>
                    </a:lnTo>
                    <a:cubicBezTo>
                      <a:pt x="108" y="84"/>
                      <a:pt x="84" y="72"/>
                      <a:pt x="72" y="48"/>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092" name="Google Shape;1092;p40"/>
              <p:cNvGrpSpPr/>
              <p:nvPr/>
            </p:nvGrpSpPr>
            <p:grpSpPr>
              <a:xfrm>
                <a:off x="7813068" y="479191"/>
                <a:ext cx="955992" cy="904265"/>
                <a:chOff x="6041568" y="159378"/>
                <a:chExt cx="955992" cy="904265"/>
              </a:xfrm>
            </p:grpSpPr>
            <p:sp>
              <p:nvSpPr>
                <p:cNvPr id="1093" name="Google Shape;1093;p40"/>
                <p:cNvSpPr/>
                <p:nvPr/>
              </p:nvSpPr>
              <p:spPr>
                <a:xfrm rot="-1335172">
                  <a:off x="6071416" y="199300"/>
                  <a:ext cx="251563" cy="207132"/>
                </a:xfrm>
                <a:custGeom>
                  <a:avLst/>
                  <a:gdLst/>
                  <a:ahLst/>
                  <a:cxnLst/>
                  <a:rect l="l" t="t" r="r" b="b"/>
                  <a:pathLst>
                    <a:path w="3561" h="2932" extrusionOk="0">
                      <a:moveTo>
                        <a:pt x="835" y="1"/>
                      </a:moveTo>
                      <a:cubicBezTo>
                        <a:pt x="691" y="1"/>
                        <a:pt x="572" y="40"/>
                        <a:pt x="489" y="131"/>
                      </a:cubicBezTo>
                      <a:cubicBezTo>
                        <a:pt x="1" y="666"/>
                        <a:pt x="1418" y="2310"/>
                        <a:pt x="1811" y="2679"/>
                      </a:cubicBezTo>
                      <a:cubicBezTo>
                        <a:pt x="2002" y="2847"/>
                        <a:pt x="2241" y="2931"/>
                        <a:pt x="2479" y="2931"/>
                      </a:cubicBezTo>
                      <a:cubicBezTo>
                        <a:pt x="2744" y="2931"/>
                        <a:pt x="3009" y="2826"/>
                        <a:pt x="3204" y="2619"/>
                      </a:cubicBezTo>
                      <a:cubicBezTo>
                        <a:pt x="3561" y="2214"/>
                        <a:pt x="3537" y="1595"/>
                        <a:pt x="3132" y="1226"/>
                      </a:cubicBezTo>
                      <a:cubicBezTo>
                        <a:pt x="2806" y="930"/>
                        <a:pt x="1536" y="1"/>
                        <a:pt x="835"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4" name="Google Shape;1094;p40"/>
                <p:cNvSpPr/>
                <p:nvPr/>
              </p:nvSpPr>
              <p:spPr>
                <a:xfrm rot="-1335172">
                  <a:off x="6443967" y="334395"/>
                  <a:ext cx="161563" cy="109853"/>
                </a:xfrm>
                <a:custGeom>
                  <a:avLst/>
                  <a:gdLst/>
                  <a:ahLst/>
                  <a:cxnLst/>
                  <a:rect l="l" t="t" r="r" b="b"/>
                  <a:pathLst>
                    <a:path w="2287" h="1555" extrusionOk="0">
                      <a:moveTo>
                        <a:pt x="1838" y="0"/>
                      </a:moveTo>
                      <a:cubicBezTo>
                        <a:pt x="1688" y="0"/>
                        <a:pt x="1536" y="48"/>
                        <a:pt x="1417" y="137"/>
                      </a:cubicBezTo>
                      <a:cubicBezTo>
                        <a:pt x="1263" y="233"/>
                        <a:pt x="1132" y="364"/>
                        <a:pt x="1025" y="507"/>
                      </a:cubicBezTo>
                      <a:lnTo>
                        <a:pt x="798" y="769"/>
                      </a:lnTo>
                      <a:cubicBezTo>
                        <a:pt x="715" y="864"/>
                        <a:pt x="608" y="947"/>
                        <a:pt x="501" y="1007"/>
                      </a:cubicBezTo>
                      <a:cubicBezTo>
                        <a:pt x="465" y="1019"/>
                        <a:pt x="441" y="1030"/>
                        <a:pt x="417" y="1042"/>
                      </a:cubicBezTo>
                      <a:cubicBezTo>
                        <a:pt x="298" y="1078"/>
                        <a:pt x="1" y="1257"/>
                        <a:pt x="239" y="1483"/>
                      </a:cubicBezTo>
                      <a:cubicBezTo>
                        <a:pt x="286" y="1519"/>
                        <a:pt x="346" y="1531"/>
                        <a:pt x="405" y="1542"/>
                      </a:cubicBezTo>
                      <a:cubicBezTo>
                        <a:pt x="465" y="1542"/>
                        <a:pt x="525" y="1554"/>
                        <a:pt x="584" y="1554"/>
                      </a:cubicBezTo>
                      <a:cubicBezTo>
                        <a:pt x="703" y="1554"/>
                        <a:pt x="822" y="1542"/>
                        <a:pt x="941" y="1519"/>
                      </a:cubicBezTo>
                      <a:cubicBezTo>
                        <a:pt x="1025" y="1495"/>
                        <a:pt x="1108" y="1471"/>
                        <a:pt x="1191" y="1447"/>
                      </a:cubicBezTo>
                      <a:cubicBezTo>
                        <a:pt x="1537" y="1304"/>
                        <a:pt x="1822" y="1066"/>
                        <a:pt x="2049" y="769"/>
                      </a:cubicBezTo>
                      <a:cubicBezTo>
                        <a:pt x="2179" y="590"/>
                        <a:pt x="2287" y="340"/>
                        <a:pt x="2156" y="161"/>
                      </a:cubicBezTo>
                      <a:cubicBezTo>
                        <a:pt x="2096" y="78"/>
                        <a:pt x="2013" y="30"/>
                        <a:pt x="1929" y="7"/>
                      </a:cubicBezTo>
                      <a:cubicBezTo>
                        <a:pt x="1899" y="2"/>
                        <a:pt x="1869" y="0"/>
                        <a:pt x="1838"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5" name="Google Shape;1095;p40"/>
                <p:cNvSpPr/>
                <p:nvPr/>
              </p:nvSpPr>
              <p:spPr>
                <a:xfrm rot="-1335172">
                  <a:off x="6633706" y="365782"/>
                  <a:ext cx="140581" cy="94806"/>
                </a:xfrm>
                <a:custGeom>
                  <a:avLst/>
                  <a:gdLst/>
                  <a:ahLst/>
                  <a:cxnLst/>
                  <a:rect l="l" t="t" r="r" b="b"/>
                  <a:pathLst>
                    <a:path w="1990" h="1342" extrusionOk="0">
                      <a:moveTo>
                        <a:pt x="1575" y="0"/>
                      </a:moveTo>
                      <a:cubicBezTo>
                        <a:pt x="1452" y="0"/>
                        <a:pt x="1332" y="39"/>
                        <a:pt x="1227" y="115"/>
                      </a:cubicBezTo>
                      <a:cubicBezTo>
                        <a:pt x="1096" y="198"/>
                        <a:pt x="989" y="317"/>
                        <a:pt x="894" y="436"/>
                      </a:cubicBezTo>
                      <a:lnTo>
                        <a:pt x="692" y="662"/>
                      </a:lnTo>
                      <a:cubicBezTo>
                        <a:pt x="620" y="746"/>
                        <a:pt x="525" y="817"/>
                        <a:pt x="430" y="865"/>
                      </a:cubicBezTo>
                      <a:lnTo>
                        <a:pt x="358" y="901"/>
                      </a:lnTo>
                      <a:cubicBezTo>
                        <a:pt x="263" y="936"/>
                        <a:pt x="1" y="1079"/>
                        <a:pt x="203" y="1270"/>
                      </a:cubicBezTo>
                      <a:cubicBezTo>
                        <a:pt x="251" y="1305"/>
                        <a:pt x="299" y="1329"/>
                        <a:pt x="358" y="1329"/>
                      </a:cubicBezTo>
                      <a:cubicBezTo>
                        <a:pt x="406" y="1329"/>
                        <a:pt x="453" y="1329"/>
                        <a:pt x="501" y="1341"/>
                      </a:cubicBezTo>
                      <a:cubicBezTo>
                        <a:pt x="608" y="1341"/>
                        <a:pt x="715" y="1329"/>
                        <a:pt x="823" y="1305"/>
                      </a:cubicBezTo>
                      <a:cubicBezTo>
                        <a:pt x="894" y="1294"/>
                        <a:pt x="965" y="1270"/>
                        <a:pt x="1037" y="1246"/>
                      </a:cubicBezTo>
                      <a:cubicBezTo>
                        <a:pt x="1334" y="1127"/>
                        <a:pt x="1585" y="924"/>
                        <a:pt x="1775" y="662"/>
                      </a:cubicBezTo>
                      <a:cubicBezTo>
                        <a:pt x="1894" y="508"/>
                        <a:pt x="1989" y="293"/>
                        <a:pt x="1870" y="139"/>
                      </a:cubicBezTo>
                      <a:cubicBezTo>
                        <a:pt x="1823" y="67"/>
                        <a:pt x="1751" y="20"/>
                        <a:pt x="1668" y="8"/>
                      </a:cubicBezTo>
                      <a:cubicBezTo>
                        <a:pt x="1637" y="3"/>
                        <a:pt x="1606" y="0"/>
                        <a:pt x="1575"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6" name="Google Shape;1096;p40"/>
                <p:cNvSpPr/>
                <p:nvPr/>
              </p:nvSpPr>
              <p:spPr>
                <a:xfrm rot="-1335172">
                  <a:off x="6759995" y="476151"/>
                  <a:ext cx="143054" cy="73047"/>
                </a:xfrm>
                <a:custGeom>
                  <a:avLst/>
                  <a:gdLst/>
                  <a:ahLst/>
                  <a:cxnLst/>
                  <a:rect l="l" t="t" r="r" b="b"/>
                  <a:pathLst>
                    <a:path w="2025" h="1034" extrusionOk="0">
                      <a:moveTo>
                        <a:pt x="1579" y="0"/>
                      </a:moveTo>
                      <a:cubicBezTo>
                        <a:pt x="1512" y="0"/>
                        <a:pt x="1446" y="12"/>
                        <a:pt x="1381" y="34"/>
                      </a:cubicBezTo>
                      <a:cubicBezTo>
                        <a:pt x="1238" y="93"/>
                        <a:pt x="1107" y="153"/>
                        <a:pt x="988" y="248"/>
                      </a:cubicBezTo>
                      <a:lnTo>
                        <a:pt x="750" y="403"/>
                      </a:lnTo>
                      <a:cubicBezTo>
                        <a:pt x="655" y="462"/>
                        <a:pt x="560" y="510"/>
                        <a:pt x="453" y="534"/>
                      </a:cubicBezTo>
                      <a:lnTo>
                        <a:pt x="369" y="534"/>
                      </a:lnTo>
                      <a:cubicBezTo>
                        <a:pt x="274" y="546"/>
                        <a:pt x="0" y="605"/>
                        <a:pt x="143" y="843"/>
                      </a:cubicBezTo>
                      <a:cubicBezTo>
                        <a:pt x="167" y="879"/>
                        <a:pt x="214" y="903"/>
                        <a:pt x="262" y="927"/>
                      </a:cubicBezTo>
                      <a:cubicBezTo>
                        <a:pt x="298" y="938"/>
                        <a:pt x="345" y="962"/>
                        <a:pt x="393" y="974"/>
                      </a:cubicBezTo>
                      <a:cubicBezTo>
                        <a:pt x="488" y="1010"/>
                        <a:pt x="595" y="1022"/>
                        <a:pt x="691" y="1034"/>
                      </a:cubicBezTo>
                      <a:lnTo>
                        <a:pt x="905" y="1034"/>
                      </a:lnTo>
                      <a:cubicBezTo>
                        <a:pt x="1215" y="998"/>
                        <a:pt x="1500" y="879"/>
                        <a:pt x="1738" y="688"/>
                      </a:cubicBezTo>
                      <a:cubicBezTo>
                        <a:pt x="1881" y="569"/>
                        <a:pt x="2024" y="403"/>
                        <a:pt x="1965" y="224"/>
                      </a:cubicBezTo>
                      <a:cubicBezTo>
                        <a:pt x="1941" y="153"/>
                        <a:pt x="1881" y="93"/>
                        <a:pt x="1822" y="57"/>
                      </a:cubicBezTo>
                      <a:cubicBezTo>
                        <a:pt x="1743" y="18"/>
                        <a:pt x="1661" y="0"/>
                        <a:pt x="1579"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7" name="Google Shape;1097;p40"/>
                <p:cNvSpPr/>
                <p:nvPr/>
              </p:nvSpPr>
              <p:spPr>
                <a:xfrm rot="-1335172">
                  <a:off x="6849242" y="613796"/>
                  <a:ext cx="125958" cy="53832"/>
                </a:xfrm>
                <a:custGeom>
                  <a:avLst/>
                  <a:gdLst/>
                  <a:ahLst/>
                  <a:cxnLst/>
                  <a:rect l="l" t="t" r="r" b="b"/>
                  <a:pathLst>
                    <a:path w="1783" h="762" extrusionOk="0">
                      <a:moveTo>
                        <a:pt x="1370" y="0"/>
                      </a:moveTo>
                      <a:cubicBezTo>
                        <a:pt x="1356" y="0"/>
                        <a:pt x="1343" y="1"/>
                        <a:pt x="1330" y="2"/>
                      </a:cubicBezTo>
                      <a:cubicBezTo>
                        <a:pt x="1199" y="14"/>
                        <a:pt x="1056" y="38"/>
                        <a:pt x="937" y="74"/>
                      </a:cubicBezTo>
                      <a:lnTo>
                        <a:pt x="687" y="157"/>
                      </a:lnTo>
                      <a:cubicBezTo>
                        <a:pt x="592" y="181"/>
                        <a:pt x="484" y="181"/>
                        <a:pt x="389" y="181"/>
                      </a:cubicBezTo>
                      <a:cubicBezTo>
                        <a:pt x="365" y="181"/>
                        <a:pt x="354" y="169"/>
                        <a:pt x="330" y="169"/>
                      </a:cubicBezTo>
                      <a:cubicBezTo>
                        <a:pt x="307" y="162"/>
                        <a:pt x="272" y="157"/>
                        <a:pt x="233" y="157"/>
                      </a:cubicBezTo>
                      <a:cubicBezTo>
                        <a:pt x="128" y="157"/>
                        <a:pt x="0" y="197"/>
                        <a:pt x="44" y="371"/>
                      </a:cubicBezTo>
                      <a:cubicBezTo>
                        <a:pt x="56" y="419"/>
                        <a:pt x="92" y="455"/>
                        <a:pt x="127" y="478"/>
                      </a:cubicBezTo>
                      <a:cubicBezTo>
                        <a:pt x="163" y="502"/>
                        <a:pt x="199" y="538"/>
                        <a:pt x="234" y="562"/>
                      </a:cubicBezTo>
                      <a:cubicBezTo>
                        <a:pt x="306" y="609"/>
                        <a:pt x="389" y="645"/>
                        <a:pt x="473" y="681"/>
                      </a:cubicBezTo>
                      <a:cubicBezTo>
                        <a:pt x="532" y="705"/>
                        <a:pt x="592" y="728"/>
                        <a:pt x="663" y="740"/>
                      </a:cubicBezTo>
                      <a:cubicBezTo>
                        <a:pt x="741" y="755"/>
                        <a:pt x="822" y="761"/>
                        <a:pt x="903" y="761"/>
                      </a:cubicBezTo>
                      <a:cubicBezTo>
                        <a:pt x="1093" y="761"/>
                        <a:pt x="1289" y="724"/>
                        <a:pt x="1473" y="657"/>
                      </a:cubicBezTo>
                      <a:cubicBezTo>
                        <a:pt x="1627" y="597"/>
                        <a:pt x="1782" y="490"/>
                        <a:pt x="1782" y="324"/>
                      </a:cubicBezTo>
                      <a:cubicBezTo>
                        <a:pt x="1782" y="252"/>
                        <a:pt x="1747" y="181"/>
                        <a:pt x="1699" y="133"/>
                      </a:cubicBezTo>
                      <a:cubicBezTo>
                        <a:pt x="1613" y="47"/>
                        <a:pt x="1489" y="0"/>
                        <a:pt x="1370"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8" name="Google Shape;1098;p40"/>
                <p:cNvSpPr/>
                <p:nvPr/>
              </p:nvSpPr>
              <p:spPr>
                <a:xfrm rot="-1335172">
                  <a:off x="6880266" y="728302"/>
                  <a:ext cx="104341" cy="88942"/>
                </a:xfrm>
                <a:custGeom>
                  <a:avLst/>
                  <a:gdLst/>
                  <a:ahLst/>
                  <a:cxnLst/>
                  <a:rect l="l" t="t" r="r" b="b"/>
                  <a:pathLst>
                    <a:path w="1477" h="1259" extrusionOk="0">
                      <a:moveTo>
                        <a:pt x="163" y="0"/>
                      </a:moveTo>
                      <a:cubicBezTo>
                        <a:pt x="111" y="0"/>
                        <a:pt x="60" y="30"/>
                        <a:pt x="24" y="115"/>
                      </a:cubicBezTo>
                      <a:cubicBezTo>
                        <a:pt x="1" y="162"/>
                        <a:pt x="1" y="198"/>
                        <a:pt x="24" y="246"/>
                      </a:cubicBezTo>
                      <a:cubicBezTo>
                        <a:pt x="24" y="293"/>
                        <a:pt x="36" y="329"/>
                        <a:pt x="48" y="377"/>
                      </a:cubicBezTo>
                      <a:cubicBezTo>
                        <a:pt x="84" y="460"/>
                        <a:pt x="120" y="543"/>
                        <a:pt x="167" y="627"/>
                      </a:cubicBezTo>
                      <a:cubicBezTo>
                        <a:pt x="191" y="674"/>
                        <a:pt x="239" y="734"/>
                        <a:pt x="274" y="781"/>
                      </a:cubicBezTo>
                      <a:cubicBezTo>
                        <a:pt x="453" y="984"/>
                        <a:pt x="691" y="1139"/>
                        <a:pt x="953" y="1222"/>
                      </a:cubicBezTo>
                      <a:cubicBezTo>
                        <a:pt x="1025" y="1243"/>
                        <a:pt x="1105" y="1259"/>
                        <a:pt x="1179" y="1259"/>
                      </a:cubicBezTo>
                      <a:cubicBezTo>
                        <a:pt x="1275" y="1259"/>
                        <a:pt x="1364" y="1231"/>
                        <a:pt x="1417" y="1151"/>
                      </a:cubicBezTo>
                      <a:cubicBezTo>
                        <a:pt x="1453" y="1091"/>
                        <a:pt x="1477" y="1020"/>
                        <a:pt x="1465" y="960"/>
                      </a:cubicBezTo>
                      <a:cubicBezTo>
                        <a:pt x="1441" y="817"/>
                        <a:pt x="1370" y="698"/>
                        <a:pt x="1251" y="615"/>
                      </a:cubicBezTo>
                      <a:cubicBezTo>
                        <a:pt x="1144" y="543"/>
                        <a:pt x="1025" y="484"/>
                        <a:pt x="894" y="436"/>
                      </a:cubicBezTo>
                      <a:lnTo>
                        <a:pt x="655" y="329"/>
                      </a:lnTo>
                      <a:cubicBezTo>
                        <a:pt x="572" y="305"/>
                        <a:pt x="489" y="246"/>
                        <a:pt x="417" y="186"/>
                      </a:cubicBezTo>
                      <a:cubicBezTo>
                        <a:pt x="393" y="174"/>
                        <a:pt x="382" y="150"/>
                        <a:pt x="370" y="127"/>
                      </a:cubicBezTo>
                      <a:cubicBezTo>
                        <a:pt x="340" y="82"/>
                        <a:pt x="250" y="0"/>
                        <a:pt x="163"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9" name="Google Shape;1099;p40"/>
                <p:cNvSpPr/>
                <p:nvPr/>
              </p:nvSpPr>
              <p:spPr>
                <a:xfrm rot="-1335172">
                  <a:off x="6685878" y="937950"/>
                  <a:ext cx="181767" cy="94806"/>
                </a:xfrm>
                <a:custGeom>
                  <a:avLst/>
                  <a:gdLst/>
                  <a:ahLst/>
                  <a:cxnLst/>
                  <a:rect l="l" t="t" r="r" b="b"/>
                  <a:pathLst>
                    <a:path w="2573" h="1342" extrusionOk="0">
                      <a:moveTo>
                        <a:pt x="2140" y="0"/>
                      </a:moveTo>
                      <a:cubicBezTo>
                        <a:pt x="1770" y="0"/>
                        <a:pt x="1061" y="265"/>
                        <a:pt x="680" y="456"/>
                      </a:cubicBezTo>
                      <a:cubicBezTo>
                        <a:pt x="513" y="539"/>
                        <a:pt x="358" y="646"/>
                        <a:pt x="215" y="766"/>
                      </a:cubicBezTo>
                      <a:cubicBezTo>
                        <a:pt x="120" y="873"/>
                        <a:pt x="37" y="1004"/>
                        <a:pt x="1" y="1147"/>
                      </a:cubicBezTo>
                      <a:cubicBezTo>
                        <a:pt x="1" y="1170"/>
                        <a:pt x="1" y="1182"/>
                        <a:pt x="1" y="1206"/>
                      </a:cubicBezTo>
                      <a:cubicBezTo>
                        <a:pt x="1" y="1266"/>
                        <a:pt x="84" y="1301"/>
                        <a:pt x="144" y="1313"/>
                      </a:cubicBezTo>
                      <a:cubicBezTo>
                        <a:pt x="249" y="1333"/>
                        <a:pt x="356" y="1342"/>
                        <a:pt x="463" y="1342"/>
                      </a:cubicBezTo>
                      <a:cubicBezTo>
                        <a:pt x="686" y="1342"/>
                        <a:pt x="911" y="1302"/>
                        <a:pt x="1120" y="1230"/>
                      </a:cubicBezTo>
                      <a:cubicBezTo>
                        <a:pt x="1596" y="1099"/>
                        <a:pt x="2096" y="932"/>
                        <a:pt x="2430" y="563"/>
                      </a:cubicBezTo>
                      <a:cubicBezTo>
                        <a:pt x="2489" y="504"/>
                        <a:pt x="2537" y="432"/>
                        <a:pt x="2561" y="349"/>
                      </a:cubicBezTo>
                      <a:cubicBezTo>
                        <a:pt x="2561" y="325"/>
                        <a:pt x="2561" y="301"/>
                        <a:pt x="2573" y="265"/>
                      </a:cubicBezTo>
                      <a:cubicBezTo>
                        <a:pt x="2573" y="87"/>
                        <a:pt x="2382" y="15"/>
                        <a:pt x="2204" y="4"/>
                      </a:cubicBezTo>
                      <a:cubicBezTo>
                        <a:pt x="2184" y="1"/>
                        <a:pt x="2162" y="0"/>
                        <a:pt x="2140"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1100" name="Google Shape;1100;p40"/>
            <p:cNvGrpSpPr/>
            <p:nvPr/>
          </p:nvGrpSpPr>
          <p:grpSpPr>
            <a:xfrm rot="-1876772" flipH="1">
              <a:off x="296992" y="2818685"/>
              <a:ext cx="2115167" cy="2204236"/>
              <a:chOff x="7025119" y="-204093"/>
              <a:chExt cx="1931114" cy="2012432"/>
            </a:xfrm>
          </p:grpSpPr>
          <p:sp>
            <p:nvSpPr>
              <p:cNvPr id="1101" name="Google Shape;1101;p40"/>
              <p:cNvSpPr/>
              <p:nvPr/>
            </p:nvSpPr>
            <p:spPr>
              <a:xfrm rot="-1335172">
                <a:off x="7276911" y="86"/>
                <a:ext cx="1393734" cy="1604073"/>
              </a:xfrm>
              <a:custGeom>
                <a:avLst/>
                <a:gdLst/>
                <a:ahLst/>
                <a:cxnLst/>
                <a:rect l="l" t="t" r="r" b="b"/>
                <a:pathLst>
                  <a:path w="19729" h="22706" extrusionOk="0">
                    <a:moveTo>
                      <a:pt x="1881" y="0"/>
                    </a:moveTo>
                    <a:lnTo>
                      <a:pt x="2179" y="191"/>
                    </a:lnTo>
                    <a:cubicBezTo>
                      <a:pt x="2369" y="322"/>
                      <a:pt x="2643" y="500"/>
                      <a:pt x="2953" y="738"/>
                    </a:cubicBezTo>
                    <a:cubicBezTo>
                      <a:pt x="3322" y="1000"/>
                      <a:pt x="3643" y="1298"/>
                      <a:pt x="3941" y="1631"/>
                    </a:cubicBezTo>
                    <a:cubicBezTo>
                      <a:pt x="4108" y="1810"/>
                      <a:pt x="4263" y="2012"/>
                      <a:pt x="4394" y="2227"/>
                    </a:cubicBezTo>
                    <a:cubicBezTo>
                      <a:pt x="4453" y="2334"/>
                      <a:pt x="4525" y="2453"/>
                      <a:pt x="4572" y="2560"/>
                    </a:cubicBezTo>
                    <a:cubicBezTo>
                      <a:pt x="4632" y="2667"/>
                      <a:pt x="4679" y="2798"/>
                      <a:pt x="4727" y="2917"/>
                    </a:cubicBezTo>
                    <a:cubicBezTo>
                      <a:pt x="4822" y="3155"/>
                      <a:pt x="4906" y="3405"/>
                      <a:pt x="5001" y="3643"/>
                    </a:cubicBezTo>
                    <a:cubicBezTo>
                      <a:pt x="5048" y="3762"/>
                      <a:pt x="5096" y="3882"/>
                      <a:pt x="5156" y="4013"/>
                    </a:cubicBezTo>
                    <a:cubicBezTo>
                      <a:pt x="5179" y="4060"/>
                      <a:pt x="5215" y="4120"/>
                      <a:pt x="5239" y="4179"/>
                    </a:cubicBezTo>
                    <a:lnTo>
                      <a:pt x="5334" y="4346"/>
                    </a:lnTo>
                    <a:cubicBezTo>
                      <a:pt x="5596" y="4727"/>
                      <a:pt x="5906" y="5072"/>
                      <a:pt x="6263" y="5358"/>
                    </a:cubicBezTo>
                    <a:cubicBezTo>
                      <a:pt x="6346" y="5417"/>
                      <a:pt x="6418" y="5477"/>
                      <a:pt x="6477" y="5525"/>
                    </a:cubicBezTo>
                    <a:cubicBezTo>
                      <a:pt x="6477" y="5560"/>
                      <a:pt x="6465" y="5584"/>
                      <a:pt x="6453" y="5620"/>
                    </a:cubicBezTo>
                    <a:lnTo>
                      <a:pt x="5953" y="5322"/>
                    </a:lnTo>
                    <a:cubicBezTo>
                      <a:pt x="5668" y="5156"/>
                      <a:pt x="5346" y="4977"/>
                      <a:pt x="4977" y="4810"/>
                    </a:cubicBezTo>
                    <a:cubicBezTo>
                      <a:pt x="4584" y="4620"/>
                      <a:pt x="4179" y="4477"/>
                      <a:pt x="3751" y="4370"/>
                    </a:cubicBezTo>
                    <a:cubicBezTo>
                      <a:pt x="3440" y="4292"/>
                      <a:pt x="3120" y="4255"/>
                      <a:pt x="2799" y="4255"/>
                    </a:cubicBezTo>
                    <a:cubicBezTo>
                      <a:pt x="2628" y="4255"/>
                      <a:pt x="2456" y="4266"/>
                      <a:pt x="2286" y="4286"/>
                    </a:cubicBezTo>
                    <a:cubicBezTo>
                      <a:pt x="2024" y="4322"/>
                      <a:pt x="1774" y="4382"/>
                      <a:pt x="1524" y="4489"/>
                    </a:cubicBezTo>
                    <a:cubicBezTo>
                      <a:pt x="1286" y="4596"/>
                      <a:pt x="1048" y="4727"/>
                      <a:pt x="845" y="4905"/>
                    </a:cubicBezTo>
                    <a:cubicBezTo>
                      <a:pt x="417" y="5251"/>
                      <a:pt x="119" y="5739"/>
                      <a:pt x="24" y="6287"/>
                    </a:cubicBezTo>
                    <a:cubicBezTo>
                      <a:pt x="0" y="6429"/>
                      <a:pt x="0" y="6560"/>
                      <a:pt x="0" y="6703"/>
                    </a:cubicBezTo>
                    <a:cubicBezTo>
                      <a:pt x="12" y="6834"/>
                      <a:pt x="36" y="6977"/>
                      <a:pt x="72" y="7108"/>
                    </a:cubicBezTo>
                    <a:cubicBezTo>
                      <a:pt x="143" y="7370"/>
                      <a:pt x="250" y="7620"/>
                      <a:pt x="381" y="7846"/>
                    </a:cubicBezTo>
                    <a:cubicBezTo>
                      <a:pt x="655" y="8287"/>
                      <a:pt x="965" y="8704"/>
                      <a:pt x="1322" y="9073"/>
                    </a:cubicBezTo>
                    <a:cubicBezTo>
                      <a:pt x="1667" y="9430"/>
                      <a:pt x="2000" y="9775"/>
                      <a:pt x="2310" y="10109"/>
                    </a:cubicBezTo>
                    <a:cubicBezTo>
                      <a:pt x="2596" y="10418"/>
                      <a:pt x="2858" y="10763"/>
                      <a:pt x="3096" y="11109"/>
                    </a:cubicBezTo>
                    <a:cubicBezTo>
                      <a:pt x="3286" y="11418"/>
                      <a:pt x="3441" y="11740"/>
                      <a:pt x="3548" y="12085"/>
                    </a:cubicBezTo>
                    <a:cubicBezTo>
                      <a:pt x="3643" y="12347"/>
                      <a:pt x="3691" y="12621"/>
                      <a:pt x="3703" y="12895"/>
                    </a:cubicBezTo>
                    <a:cubicBezTo>
                      <a:pt x="3715" y="13085"/>
                      <a:pt x="3703" y="13264"/>
                      <a:pt x="3667" y="13430"/>
                    </a:cubicBezTo>
                    <a:cubicBezTo>
                      <a:pt x="3643" y="13549"/>
                      <a:pt x="3632" y="13621"/>
                      <a:pt x="3632" y="13621"/>
                    </a:cubicBezTo>
                    <a:lnTo>
                      <a:pt x="3679" y="13430"/>
                    </a:lnTo>
                    <a:cubicBezTo>
                      <a:pt x="3703" y="13264"/>
                      <a:pt x="3727" y="13085"/>
                      <a:pt x="3715" y="12895"/>
                    </a:cubicBezTo>
                    <a:cubicBezTo>
                      <a:pt x="3715" y="12621"/>
                      <a:pt x="3667" y="12347"/>
                      <a:pt x="3584" y="12073"/>
                    </a:cubicBezTo>
                    <a:cubicBezTo>
                      <a:pt x="3477" y="11728"/>
                      <a:pt x="3322" y="11394"/>
                      <a:pt x="3131" y="11085"/>
                    </a:cubicBezTo>
                    <a:cubicBezTo>
                      <a:pt x="2905" y="10716"/>
                      <a:pt x="2655" y="10382"/>
                      <a:pt x="2358" y="10061"/>
                    </a:cubicBezTo>
                    <a:cubicBezTo>
                      <a:pt x="2060" y="9716"/>
                      <a:pt x="1727" y="9370"/>
                      <a:pt x="1405" y="9001"/>
                    </a:cubicBezTo>
                    <a:cubicBezTo>
                      <a:pt x="1060" y="8632"/>
                      <a:pt x="762" y="8215"/>
                      <a:pt x="500" y="7787"/>
                    </a:cubicBezTo>
                    <a:cubicBezTo>
                      <a:pt x="238" y="7346"/>
                      <a:pt x="119" y="6834"/>
                      <a:pt x="191" y="6322"/>
                    </a:cubicBezTo>
                    <a:cubicBezTo>
                      <a:pt x="286" y="5822"/>
                      <a:pt x="560" y="5382"/>
                      <a:pt x="965" y="5072"/>
                    </a:cubicBezTo>
                    <a:cubicBezTo>
                      <a:pt x="1167" y="4917"/>
                      <a:pt x="1381" y="4786"/>
                      <a:pt x="1607" y="4691"/>
                    </a:cubicBezTo>
                    <a:cubicBezTo>
                      <a:pt x="1834" y="4608"/>
                      <a:pt x="2072" y="4548"/>
                      <a:pt x="2310" y="4524"/>
                    </a:cubicBezTo>
                    <a:cubicBezTo>
                      <a:pt x="2443" y="4511"/>
                      <a:pt x="2575" y="4504"/>
                      <a:pt x="2707" y="4504"/>
                    </a:cubicBezTo>
                    <a:cubicBezTo>
                      <a:pt x="3038" y="4504"/>
                      <a:pt x="3364" y="4547"/>
                      <a:pt x="3679" y="4632"/>
                    </a:cubicBezTo>
                    <a:cubicBezTo>
                      <a:pt x="4084" y="4739"/>
                      <a:pt x="4477" y="4894"/>
                      <a:pt x="4846" y="5084"/>
                    </a:cubicBezTo>
                    <a:cubicBezTo>
                      <a:pt x="5203" y="5251"/>
                      <a:pt x="5513" y="5429"/>
                      <a:pt x="5787" y="5596"/>
                    </a:cubicBezTo>
                    <a:cubicBezTo>
                      <a:pt x="6025" y="5751"/>
                      <a:pt x="6227" y="5882"/>
                      <a:pt x="6418" y="5989"/>
                    </a:cubicBezTo>
                    <a:cubicBezTo>
                      <a:pt x="6418" y="6060"/>
                      <a:pt x="6418" y="6144"/>
                      <a:pt x="6430" y="6215"/>
                    </a:cubicBezTo>
                    <a:lnTo>
                      <a:pt x="6382" y="6191"/>
                    </a:lnTo>
                    <a:cubicBezTo>
                      <a:pt x="6322" y="6168"/>
                      <a:pt x="6263" y="6144"/>
                      <a:pt x="6203" y="6108"/>
                    </a:cubicBezTo>
                    <a:cubicBezTo>
                      <a:pt x="5989" y="5989"/>
                      <a:pt x="5787" y="5846"/>
                      <a:pt x="5608" y="5679"/>
                    </a:cubicBezTo>
                    <a:cubicBezTo>
                      <a:pt x="5525" y="5620"/>
                      <a:pt x="5453" y="5560"/>
                      <a:pt x="5417" y="5525"/>
                    </a:cubicBezTo>
                    <a:lnTo>
                      <a:pt x="5346" y="5453"/>
                    </a:lnTo>
                    <a:lnTo>
                      <a:pt x="5406" y="5537"/>
                    </a:lnTo>
                    <a:cubicBezTo>
                      <a:pt x="5453" y="5584"/>
                      <a:pt x="5501" y="5644"/>
                      <a:pt x="5572" y="5727"/>
                    </a:cubicBezTo>
                    <a:cubicBezTo>
                      <a:pt x="5739" y="5918"/>
                      <a:pt x="5918" y="6096"/>
                      <a:pt x="6108" y="6251"/>
                    </a:cubicBezTo>
                    <a:lnTo>
                      <a:pt x="6227" y="6334"/>
                    </a:lnTo>
                    <a:cubicBezTo>
                      <a:pt x="6179" y="6322"/>
                      <a:pt x="6132" y="6310"/>
                      <a:pt x="6072" y="6299"/>
                    </a:cubicBezTo>
                    <a:cubicBezTo>
                      <a:pt x="6025" y="6287"/>
                      <a:pt x="5977" y="6263"/>
                      <a:pt x="5929" y="6251"/>
                    </a:cubicBezTo>
                    <a:cubicBezTo>
                      <a:pt x="5882" y="6227"/>
                      <a:pt x="5834" y="6215"/>
                      <a:pt x="5787" y="6191"/>
                    </a:cubicBezTo>
                    <a:cubicBezTo>
                      <a:pt x="5751" y="6168"/>
                      <a:pt x="5703" y="6156"/>
                      <a:pt x="5668" y="6132"/>
                    </a:cubicBezTo>
                    <a:cubicBezTo>
                      <a:pt x="5632" y="6108"/>
                      <a:pt x="5608" y="6084"/>
                      <a:pt x="5572" y="6060"/>
                    </a:cubicBezTo>
                    <a:cubicBezTo>
                      <a:pt x="5548" y="6048"/>
                      <a:pt x="5525" y="6037"/>
                      <a:pt x="5501" y="6013"/>
                    </a:cubicBezTo>
                    <a:lnTo>
                      <a:pt x="5441" y="5965"/>
                    </a:lnTo>
                    <a:lnTo>
                      <a:pt x="5489" y="6025"/>
                    </a:lnTo>
                    <a:cubicBezTo>
                      <a:pt x="5513" y="6048"/>
                      <a:pt x="5537" y="6072"/>
                      <a:pt x="5548" y="6084"/>
                    </a:cubicBezTo>
                    <a:cubicBezTo>
                      <a:pt x="5584" y="6120"/>
                      <a:pt x="5608" y="6144"/>
                      <a:pt x="5644" y="6168"/>
                    </a:cubicBezTo>
                    <a:cubicBezTo>
                      <a:pt x="5668" y="6203"/>
                      <a:pt x="5703" y="6227"/>
                      <a:pt x="5751" y="6263"/>
                    </a:cubicBezTo>
                    <a:cubicBezTo>
                      <a:pt x="5787" y="6287"/>
                      <a:pt x="5834" y="6322"/>
                      <a:pt x="5882" y="6346"/>
                    </a:cubicBezTo>
                    <a:cubicBezTo>
                      <a:pt x="5929" y="6370"/>
                      <a:pt x="5977" y="6406"/>
                      <a:pt x="6025" y="6429"/>
                    </a:cubicBezTo>
                    <a:cubicBezTo>
                      <a:pt x="6084" y="6453"/>
                      <a:pt x="6132" y="6477"/>
                      <a:pt x="6191" y="6501"/>
                    </a:cubicBezTo>
                    <a:cubicBezTo>
                      <a:pt x="6299" y="6549"/>
                      <a:pt x="6394" y="6584"/>
                      <a:pt x="6501" y="6620"/>
                    </a:cubicBezTo>
                    <a:cubicBezTo>
                      <a:pt x="6560" y="6870"/>
                      <a:pt x="6620" y="7120"/>
                      <a:pt x="6703" y="7358"/>
                    </a:cubicBezTo>
                    <a:cubicBezTo>
                      <a:pt x="6870" y="7882"/>
                      <a:pt x="7108" y="8370"/>
                      <a:pt x="7406" y="8823"/>
                    </a:cubicBezTo>
                    <a:cubicBezTo>
                      <a:pt x="7287" y="8715"/>
                      <a:pt x="7156" y="8620"/>
                      <a:pt x="7037" y="8537"/>
                    </a:cubicBezTo>
                    <a:cubicBezTo>
                      <a:pt x="6953" y="8465"/>
                      <a:pt x="6858" y="8406"/>
                      <a:pt x="6775" y="8346"/>
                    </a:cubicBezTo>
                    <a:lnTo>
                      <a:pt x="6644" y="8251"/>
                    </a:lnTo>
                    <a:lnTo>
                      <a:pt x="6513" y="8168"/>
                    </a:lnTo>
                    <a:cubicBezTo>
                      <a:pt x="6346" y="8073"/>
                      <a:pt x="6179" y="7977"/>
                      <a:pt x="6001" y="7906"/>
                    </a:cubicBezTo>
                    <a:cubicBezTo>
                      <a:pt x="5846" y="7834"/>
                      <a:pt x="5691" y="7787"/>
                      <a:pt x="5525" y="7751"/>
                    </a:cubicBezTo>
                    <a:cubicBezTo>
                      <a:pt x="5437" y="7734"/>
                      <a:pt x="5344" y="7723"/>
                      <a:pt x="5249" y="7723"/>
                    </a:cubicBezTo>
                    <a:cubicBezTo>
                      <a:pt x="5214" y="7723"/>
                      <a:pt x="5179" y="7724"/>
                      <a:pt x="5144" y="7727"/>
                    </a:cubicBezTo>
                    <a:cubicBezTo>
                      <a:pt x="5096" y="7727"/>
                      <a:pt x="5048" y="7727"/>
                      <a:pt x="5013" y="7739"/>
                    </a:cubicBezTo>
                    <a:cubicBezTo>
                      <a:pt x="4965" y="7739"/>
                      <a:pt x="4929" y="7751"/>
                      <a:pt x="4906" y="7763"/>
                    </a:cubicBezTo>
                    <a:lnTo>
                      <a:pt x="4822" y="7775"/>
                    </a:lnTo>
                    <a:lnTo>
                      <a:pt x="4906" y="7775"/>
                    </a:lnTo>
                    <a:cubicBezTo>
                      <a:pt x="4989" y="7775"/>
                      <a:pt x="5072" y="7787"/>
                      <a:pt x="5144" y="7799"/>
                    </a:cubicBezTo>
                    <a:cubicBezTo>
                      <a:pt x="5263" y="7811"/>
                      <a:pt x="5382" y="7846"/>
                      <a:pt x="5489" y="7882"/>
                    </a:cubicBezTo>
                    <a:cubicBezTo>
                      <a:pt x="5632" y="7942"/>
                      <a:pt x="5775" y="8001"/>
                      <a:pt x="5906" y="8073"/>
                    </a:cubicBezTo>
                    <a:cubicBezTo>
                      <a:pt x="6072" y="8168"/>
                      <a:pt x="6215" y="8275"/>
                      <a:pt x="6370" y="8382"/>
                    </a:cubicBezTo>
                    <a:lnTo>
                      <a:pt x="6489" y="8477"/>
                    </a:lnTo>
                    <a:lnTo>
                      <a:pt x="6608" y="8573"/>
                    </a:lnTo>
                    <a:cubicBezTo>
                      <a:pt x="6680" y="8644"/>
                      <a:pt x="6775" y="8704"/>
                      <a:pt x="6846" y="8775"/>
                    </a:cubicBezTo>
                    <a:cubicBezTo>
                      <a:pt x="7013" y="8906"/>
                      <a:pt x="7180" y="9061"/>
                      <a:pt x="7358" y="9204"/>
                    </a:cubicBezTo>
                    <a:cubicBezTo>
                      <a:pt x="7537" y="9358"/>
                      <a:pt x="7703" y="9513"/>
                      <a:pt x="7870" y="9668"/>
                    </a:cubicBezTo>
                    <a:lnTo>
                      <a:pt x="7894" y="9692"/>
                    </a:lnTo>
                    <a:cubicBezTo>
                      <a:pt x="7775" y="9620"/>
                      <a:pt x="7644" y="9561"/>
                      <a:pt x="7525" y="9501"/>
                    </a:cubicBezTo>
                    <a:cubicBezTo>
                      <a:pt x="7322" y="9394"/>
                      <a:pt x="7108" y="9299"/>
                      <a:pt x="6906" y="9204"/>
                    </a:cubicBezTo>
                    <a:cubicBezTo>
                      <a:pt x="6811" y="9156"/>
                      <a:pt x="6703" y="9120"/>
                      <a:pt x="6608" y="9085"/>
                    </a:cubicBezTo>
                    <a:lnTo>
                      <a:pt x="6465" y="9025"/>
                    </a:lnTo>
                    <a:lnTo>
                      <a:pt x="6310" y="8977"/>
                    </a:lnTo>
                    <a:cubicBezTo>
                      <a:pt x="6132" y="8906"/>
                      <a:pt x="5941" y="8858"/>
                      <a:pt x="5751" y="8823"/>
                    </a:cubicBezTo>
                    <a:cubicBezTo>
                      <a:pt x="5584" y="8799"/>
                      <a:pt x="5429" y="8787"/>
                      <a:pt x="5263" y="8787"/>
                    </a:cubicBezTo>
                    <a:cubicBezTo>
                      <a:pt x="5132" y="8799"/>
                      <a:pt x="5013" y="8811"/>
                      <a:pt x="4882" y="8846"/>
                    </a:cubicBezTo>
                    <a:cubicBezTo>
                      <a:pt x="4834" y="8858"/>
                      <a:pt x="4798" y="8882"/>
                      <a:pt x="4751" y="8894"/>
                    </a:cubicBezTo>
                    <a:cubicBezTo>
                      <a:pt x="4715" y="8906"/>
                      <a:pt x="4691" y="8918"/>
                      <a:pt x="4655" y="8942"/>
                    </a:cubicBezTo>
                    <a:lnTo>
                      <a:pt x="4584" y="8977"/>
                    </a:lnTo>
                    <a:lnTo>
                      <a:pt x="4584" y="8977"/>
                    </a:lnTo>
                    <a:lnTo>
                      <a:pt x="4667" y="8954"/>
                    </a:lnTo>
                    <a:cubicBezTo>
                      <a:pt x="4739" y="8942"/>
                      <a:pt x="4822" y="8930"/>
                      <a:pt x="4894" y="8918"/>
                    </a:cubicBezTo>
                    <a:cubicBezTo>
                      <a:pt x="4953" y="8912"/>
                      <a:pt x="5013" y="8909"/>
                      <a:pt x="5072" y="8909"/>
                    </a:cubicBezTo>
                    <a:cubicBezTo>
                      <a:pt x="5132" y="8909"/>
                      <a:pt x="5191" y="8912"/>
                      <a:pt x="5251" y="8918"/>
                    </a:cubicBezTo>
                    <a:cubicBezTo>
                      <a:pt x="5406" y="8942"/>
                      <a:pt x="5560" y="8966"/>
                      <a:pt x="5703" y="9013"/>
                    </a:cubicBezTo>
                    <a:cubicBezTo>
                      <a:pt x="5882" y="9073"/>
                      <a:pt x="6049" y="9132"/>
                      <a:pt x="6215" y="9204"/>
                    </a:cubicBezTo>
                    <a:lnTo>
                      <a:pt x="6358" y="9263"/>
                    </a:lnTo>
                    <a:lnTo>
                      <a:pt x="6489" y="9335"/>
                    </a:lnTo>
                    <a:cubicBezTo>
                      <a:pt x="6584" y="9382"/>
                      <a:pt x="6680" y="9430"/>
                      <a:pt x="6775" y="9477"/>
                    </a:cubicBezTo>
                    <a:cubicBezTo>
                      <a:pt x="6965" y="9573"/>
                      <a:pt x="7168" y="9680"/>
                      <a:pt x="7370" y="9787"/>
                    </a:cubicBezTo>
                    <a:cubicBezTo>
                      <a:pt x="7573" y="9894"/>
                      <a:pt x="7775" y="10001"/>
                      <a:pt x="7977" y="10120"/>
                    </a:cubicBezTo>
                    <a:lnTo>
                      <a:pt x="8596" y="10442"/>
                    </a:lnTo>
                    <a:cubicBezTo>
                      <a:pt x="8763" y="10537"/>
                      <a:pt x="8942" y="10620"/>
                      <a:pt x="9108" y="10692"/>
                    </a:cubicBezTo>
                    <a:lnTo>
                      <a:pt x="9180" y="10751"/>
                    </a:lnTo>
                    <a:lnTo>
                      <a:pt x="9370" y="10882"/>
                    </a:lnTo>
                    <a:lnTo>
                      <a:pt x="9442" y="10942"/>
                    </a:lnTo>
                    <a:lnTo>
                      <a:pt x="9597" y="11061"/>
                    </a:lnTo>
                    <a:lnTo>
                      <a:pt x="9835" y="11240"/>
                    </a:lnTo>
                    <a:lnTo>
                      <a:pt x="9989" y="11359"/>
                    </a:lnTo>
                    <a:lnTo>
                      <a:pt x="10049" y="11406"/>
                    </a:lnTo>
                    <a:lnTo>
                      <a:pt x="9573" y="11132"/>
                    </a:lnTo>
                    <a:lnTo>
                      <a:pt x="8954" y="10799"/>
                    </a:lnTo>
                    <a:cubicBezTo>
                      <a:pt x="8751" y="10692"/>
                      <a:pt x="8549" y="10585"/>
                      <a:pt x="8335" y="10478"/>
                    </a:cubicBezTo>
                    <a:cubicBezTo>
                      <a:pt x="8132" y="10370"/>
                      <a:pt x="7918" y="10275"/>
                      <a:pt x="7715" y="10180"/>
                    </a:cubicBezTo>
                    <a:cubicBezTo>
                      <a:pt x="7620" y="10144"/>
                      <a:pt x="7525" y="10097"/>
                      <a:pt x="7418" y="10061"/>
                    </a:cubicBezTo>
                    <a:lnTo>
                      <a:pt x="7275" y="10001"/>
                    </a:lnTo>
                    <a:cubicBezTo>
                      <a:pt x="7227" y="9989"/>
                      <a:pt x="7180" y="9966"/>
                      <a:pt x="7120" y="9954"/>
                    </a:cubicBezTo>
                    <a:cubicBezTo>
                      <a:pt x="6941" y="9882"/>
                      <a:pt x="6751" y="9835"/>
                      <a:pt x="6560" y="9799"/>
                    </a:cubicBezTo>
                    <a:cubicBezTo>
                      <a:pt x="6406" y="9775"/>
                      <a:pt x="6239" y="9763"/>
                      <a:pt x="6072" y="9763"/>
                    </a:cubicBezTo>
                    <a:cubicBezTo>
                      <a:pt x="5941" y="9775"/>
                      <a:pt x="5822" y="9787"/>
                      <a:pt x="5691" y="9823"/>
                    </a:cubicBezTo>
                    <a:cubicBezTo>
                      <a:pt x="5656" y="9835"/>
                      <a:pt x="5608" y="9858"/>
                      <a:pt x="5560" y="9870"/>
                    </a:cubicBezTo>
                    <a:cubicBezTo>
                      <a:pt x="5537" y="9882"/>
                      <a:pt x="5501" y="9894"/>
                      <a:pt x="5465" y="9918"/>
                    </a:cubicBezTo>
                    <a:lnTo>
                      <a:pt x="5394" y="9954"/>
                    </a:lnTo>
                    <a:lnTo>
                      <a:pt x="5394" y="9954"/>
                    </a:lnTo>
                    <a:lnTo>
                      <a:pt x="5477" y="9930"/>
                    </a:lnTo>
                    <a:cubicBezTo>
                      <a:pt x="5548" y="9918"/>
                      <a:pt x="5632" y="9906"/>
                      <a:pt x="5703" y="9894"/>
                    </a:cubicBezTo>
                    <a:cubicBezTo>
                      <a:pt x="5763" y="9888"/>
                      <a:pt x="5822" y="9885"/>
                      <a:pt x="5882" y="9885"/>
                    </a:cubicBezTo>
                    <a:cubicBezTo>
                      <a:pt x="5941" y="9885"/>
                      <a:pt x="6001" y="9888"/>
                      <a:pt x="6060" y="9894"/>
                    </a:cubicBezTo>
                    <a:cubicBezTo>
                      <a:pt x="6215" y="9918"/>
                      <a:pt x="6370" y="9942"/>
                      <a:pt x="6513" y="9989"/>
                    </a:cubicBezTo>
                    <a:cubicBezTo>
                      <a:pt x="6668" y="10037"/>
                      <a:pt x="6846" y="10109"/>
                      <a:pt x="7025" y="10180"/>
                    </a:cubicBezTo>
                    <a:cubicBezTo>
                      <a:pt x="7072" y="10204"/>
                      <a:pt x="7120" y="10228"/>
                      <a:pt x="7168" y="10239"/>
                    </a:cubicBezTo>
                    <a:lnTo>
                      <a:pt x="7299" y="10311"/>
                    </a:lnTo>
                    <a:cubicBezTo>
                      <a:pt x="7394" y="10359"/>
                      <a:pt x="7489" y="10406"/>
                      <a:pt x="7584" y="10454"/>
                    </a:cubicBezTo>
                    <a:cubicBezTo>
                      <a:pt x="7775" y="10549"/>
                      <a:pt x="7977" y="10656"/>
                      <a:pt x="8180" y="10763"/>
                    </a:cubicBezTo>
                    <a:cubicBezTo>
                      <a:pt x="8382" y="10871"/>
                      <a:pt x="8585" y="10978"/>
                      <a:pt x="8787" y="11097"/>
                    </a:cubicBezTo>
                    <a:lnTo>
                      <a:pt x="9406" y="11418"/>
                    </a:lnTo>
                    <a:cubicBezTo>
                      <a:pt x="9608" y="11525"/>
                      <a:pt x="9823" y="11621"/>
                      <a:pt x="10013" y="11716"/>
                    </a:cubicBezTo>
                    <a:cubicBezTo>
                      <a:pt x="10120" y="11763"/>
                      <a:pt x="10216" y="11811"/>
                      <a:pt x="10311" y="11847"/>
                    </a:cubicBezTo>
                    <a:cubicBezTo>
                      <a:pt x="10418" y="11894"/>
                      <a:pt x="10513" y="11930"/>
                      <a:pt x="10609" y="11966"/>
                    </a:cubicBezTo>
                    <a:lnTo>
                      <a:pt x="10894" y="12073"/>
                    </a:lnTo>
                    <a:cubicBezTo>
                      <a:pt x="10978" y="12109"/>
                      <a:pt x="11073" y="12133"/>
                      <a:pt x="11156" y="12156"/>
                    </a:cubicBezTo>
                    <a:lnTo>
                      <a:pt x="11192" y="12168"/>
                    </a:lnTo>
                    <a:cubicBezTo>
                      <a:pt x="11633" y="12490"/>
                      <a:pt x="12252" y="12811"/>
                      <a:pt x="12752" y="13228"/>
                    </a:cubicBezTo>
                    <a:cubicBezTo>
                      <a:pt x="12823" y="13287"/>
                      <a:pt x="12907" y="13359"/>
                      <a:pt x="12978" y="13430"/>
                    </a:cubicBezTo>
                    <a:lnTo>
                      <a:pt x="12680" y="13430"/>
                    </a:lnTo>
                    <a:cubicBezTo>
                      <a:pt x="12609" y="13430"/>
                      <a:pt x="12537" y="13430"/>
                      <a:pt x="12478" y="13442"/>
                    </a:cubicBezTo>
                    <a:cubicBezTo>
                      <a:pt x="12395" y="13454"/>
                      <a:pt x="12323" y="13514"/>
                      <a:pt x="12275" y="13573"/>
                    </a:cubicBezTo>
                    <a:cubicBezTo>
                      <a:pt x="12240" y="13645"/>
                      <a:pt x="12216" y="13716"/>
                      <a:pt x="12216" y="13788"/>
                    </a:cubicBezTo>
                    <a:cubicBezTo>
                      <a:pt x="12204" y="13895"/>
                      <a:pt x="12192" y="14002"/>
                      <a:pt x="12192" y="14097"/>
                    </a:cubicBezTo>
                    <a:cubicBezTo>
                      <a:pt x="12192" y="14121"/>
                      <a:pt x="12180" y="14133"/>
                      <a:pt x="12192" y="14157"/>
                    </a:cubicBezTo>
                    <a:cubicBezTo>
                      <a:pt x="12204" y="14180"/>
                      <a:pt x="12204" y="14204"/>
                      <a:pt x="12204" y="14216"/>
                    </a:cubicBezTo>
                    <a:cubicBezTo>
                      <a:pt x="12204" y="14240"/>
                      <a:pt x="12228" y="14288"/>
                      <a:pt x="12228" y="14323"/>
                    </a:cubicBezTo>
                    <a:cubicBezTo>
                      <a:pt x="12240" y="14371"/>
                      <a:pt x="12252" y="14407"/>
                      <a:pt x="12252" y="14407"/>
                    </a:cubicBezTo>
                    <a:cubicBezTo>
                      <a:pt x="12252" y="14407"/>
                      <a:pt x="12275" y="14371"/>
                      <a:pt x="12299" y="14323"/>
                    </a:cubicBezTo>
                    <a:cubicBezTo>
                      <a:pt x="12311" y="14299"/>
                      <a:pt x="12323" y="14264"/>
                      <a:pt x="12335" y="14228"/>
                    </a:cubicBezTo>
                    <a:lnTo>
                      <a:pt x="12359" y="14169"/>
                    </a:lnTo>
                    <a:cubicBezTo>
                      <a:pt x="12371" y="14157"/>
                      <a:pt x="12359" y="14133"/>
                      <a:pt x="12371" y="14109"/>
                    </a:cubicBezTo>
                    <a:cubicBezTo>
                      <a:pt x="12371" y="14014"/>
                      <a:pt x="12383" y="13919"/>
                      <a:pt x="12395" y="13799"/>
                    </a:cubicBezTo>
                    <a:cubicBezTo>
                      <a:pt x="12395" y="13752"/>
                      <a:pt x="12406" y="13716"/>
                      <a:pt x="12418" y="13668"/>
                    </a:cubicBezTo>
                    <a:cubicBezTo>
                      <a:pt x="12442" y="13645"/>
                      <a:pt x="12478" y="13621"/>
                      <a:pt x="12514" y="13621"/>
                    </a:cubicBezTo>
                    <a:cubicBezTo>
                      <a:pt x="12573" y="13609"/>
                      <a:pt x="12621" y="13609"/>
                      <a:pt x="12680" y="13609"/>
                    </a:cubicBezTo>
                    <a:lnTo>
                      <a:pt x="13145" y="13609"/>
                    </a:lnTo>
                    <a:cubicBezTo>
                      <a:pt x="13168" y="13633"/>
                      <a:pt x="13192" y="13657"/>
                      <a:pt x="13216" y="13680"/>
                    </a:cubicBezTo>
                    <a:lnTo>
                      <a:pt x="13252" y="13740"/>
                    </a:lnTo>
                    <a:lnTo>
                      <a:pt x="13121" y="13764"/>
                    </a:lnTo>
                    <a:cubicBezTo>
                      <a:pt x="13061" y="13764"/>
                      <a:pt x="13002" y="13788"/>
                      <a:pt x="12942" y="13799"/>
                    </a:cubicBezTo>
                    <a:cubicBezTo>
                      <a:pt x="12918" y="13811"/>
                      <a:pt x="12907" y="13823"/>
                      <a:pt x="12883" y="13835"/>
                    </a:cubicBezTo>
                    <a:lnTo>
                      <a:pt x="12859" y="13859"/>
                    </a:lnTo>
                    <a:lnTo>
                      <a:pt x="12847" y="13859"/>
                    </a:lnTo>
                    <a:lnTo>
                      <a:pt x="12835" y="13871"/>
                    </a:lnTo>
                    <a:cubicBezTo>
                      <a:pt x="12811" y="13907"/>
                      <a:pt x="12787" y="13930"/>
                      <a:pt x="12776" y="13966"/>
                    </a:cubicBezTo>
                    <a:cubicBezTo>
                      <a:pt x="12752" y="14038"/>
                      <a:pt x="12728" y="14085"/>
                      <a:pt x="12704" y="14145"/>
                    </a:cubicBezTo>
                    <a:cubicBezTo>
                      <a:pt x="12680" y="14192"/>
                      <a:pt x="12668" y="14252"/>
                      <a:pt x="12645" y="14299"/>
                    </a:cubicBezTo>
                    <a:cubicBezTo>
                      <a:pt x="12609" y="14407"/>
                      <a:pt x="12573" y="14502"/>
                      <a:pt x="12537" y="14585"/>
                    </a:cubicBezTo>
                    <a:cubicBezTo>
                      <a:pt x="12537" y="14609"/>
                      <a:pt x="12514" y="14621"/>
                      <a:pt x="12514" y="14645"/>
                    </a:cubicBezTo>
                    <a:lnTo>
                      <a:pt x="12514" y="14704"/>
                    </a:lnTo>
                    <a:lnTo>
                      <a:pt x="12514" y="14800"/>
                    </a:lnTo>
                    <a:lnTo>
                      <a:pt x="12514" y="14895"/>
                    </a:lnTo>
                    <a:cubicBezTo>
                      <a:pt x="12514" y="14895"/>
                      <a:pt x="12537" y="14871"/>
                      <a:pt x="12573" y="14823"/>
                    </a:cubicBezTo>
                    <a:cubicBezTo>
                      <a:pt x="12609" y="14788"/>
                      <a:pt x="12621" y="14776"/>
                      <a:pt x="12645" y="14752"/>
                    </a:cubicBezTo>
                    <a:lnTo>
                      <a:pt x="12680" y="14704"/>
                    </a:lnTo>
                    <a:cubicBezTo>
                      <a:pt x="12692" y="14692"/>
                      <a:pt x="12692" y="14669"/>
                      <a:pt x="12704" y="14645"/>
                    </a:cubicBezTo>
                    <a:cubicBezTo>
                      <a:pt x="12740" y="14561"/>
                      <a:pt x="12776" y="14466"/>
                      <a:pt x="12811" y="14359"/>
                    </a:cubicBezTo>
                    <a:lnTo>
                      <a:pt x="12871" y="14204"/>
                    </a:lnTo>
                    <a:cubicBezTo>
                      <a:pt x="12895" y="14145"/>
                      <a:pt x="12918" y="14085"/>
                      <a:pt x="12930" y="14049"/>
                    </a:cubicBezTo>
                    <a:cubicBezTo>
                      <a:pt x="12954" y="14014"/>
                      <a:pt x="12978" y="13990"/>
                      <a:pt x="13014" y="13966"/>
                    </a:cubicBezTo>
                    <a:cubicBezTo>
                      <a:pt x="13061" y="13954"/>
                      <a:pt x="13109" y="13942"/>
                      <a:pt x="13157" y="13930"/>
                    </a:cubicBezTo>
                    <a:lnTo>
                      <a:pt x="13383" y="13895"/>
                    </a:lnTo>
                    <a:lnTo>
                      <a:pt x="13418" y="13942"/>
                    </a:lnTo>
                    <a:cubicBezTo>
                      <a:pt x="13454" y="13978"/>
                      <a:pt x="13478" y="14014"/>
                      <a:pt x="13514" y="14038"/>
                    </a:cubicBezTo>
                    <a:lnTo>
                      <a:pt x="13538" y="14073"/>
                    </a:lnTo>
                    <a:lnTo>
                      <a:pt x="13371" y="14097"/>
                    </a:lnTo>
                    <a:cubicBezTo>
                      <a:pt x="13299" y="14109"/>
                      <a:pt x="13240" y="14121"/>
                      <a:pt x="13180" y="14145"/>
                    </a:cubicBezTo>
                    <a:cubicBezTo>
                      <a:pt x="13157" y="14157"/>
                      <a:pt x="13145" y="14169"/>
                      <a:pt x="13133" y="14169"/>
                    </a:cubicBezTo>
                    <a:lnTo>
                      <a:pt x="13097" y="14192"/>
                    </a:lnTo>
                    <a:lnTo>
                      <a:pt x="13097" y="14204"/>
                    </a:lnTo>
                    <a:lnTo>
                      <a:pt x="13085" y="14216"/>
                    </a:lnTo>
                    <a:cubicBezTo>
                      <a:pt x="13049" y="14240"/>
                      <a:pt x="13037" y="14276"/>
                      <a:pt x="13014" y="14311"/>
                    </a:cubicBezTo>
                    <a:cubicBezTo>
                      <a:pt x="12990" y="14371"/>
                      <a:pt x="12966" y="14430"/>
                      <a:pt x="12954" y="14478"/>
                    </a:cubicBezTo>
                    <a:cubicBezTo>
                      <a:pt x="12930" y="14538"/>
                      <a:pt x="12907" y="14585"/>
                      <a:pt x="12883" y="14645"/>
                    </a:cubicBezTo>
                    <a:lnTo>
                      <a:pt x="12776" y="14931"/>
                    </a:lnTo>
                    <a:cubicBezTo>
                      <a:pt x="12776" y="14942"/>
                      <a:pt x="12752" y="14966"/>
                      <a:pt x="12752" y="14990"/>
                    </a:cubicBezTo>
                    <a:lnTo>
                      <a:pt x="12752" y="15050"/>
                    </a:lnTo>
                    <a:lnTo>
                      <a:pt x="12752" y="15145"/>
                    </a:lnTo>
                    <a:lnTo>
                      <a:pt x="12752" y="15228"/>
                    </a:lnTo>
                    <a:cubicBezTo>
                      <a:pt x="12752" y="15228"/>
                      <a:pt x="12776" y="15204"/>
                      <a:pt x="12811" y="15169"/>
                    </a:cubicBezTo>
                    <a:cubicBezTo>
                      <a:pt x="12847" y="15121"/>
                      <a:pt x="12859" y="15121"/>
                      <a:pt x="12883" y="15097"/>
                    </a:cubicBezTo>
                    <a:cubicBezTo>
                      <a:pt x="12907" y="15061"/>
                      <a:pt x="12907" y="15061"/>
                      <a:pt x="12918" y="15050"/>
                    </a:cubicBezTo>
                    <a:cubicBezTo>
                      <a:pt x="12930" y="15026"/>
                      <a:pt x="12930" y="15002"/>
                      <a:pt x="12942" y="14990"/>
                    </a:cubicBezTo>
                    <a:cubicBezTo>
                      <a:pt x="12978" y="14907"/>
                      <a:pt x="13014" y="14811"/>
                      <a:pt x="13049" y="14704"/>
                    </a:cubicBezTo>
                    <a:cubicBezTo>
                      <a:pt x="13073" y="14657"/>
                      <a:pt x="13097" y="14597"/>
                      <a:pt x="13109" y="14550"/>
                    </a:cubicBezTo>
                    <a:cubicBezTo>
                      <a:pt x="13133" y="14490"/>
                      <a:pt x="13157" y="14430"/>
                      <a:pt x="13180" y="14383"/>
                    </a:cubicBezTo>
                    <a:cubicBezTo>
                      <a:pt x="13192" y="14347"/>
                      <a:pt x="13216" y="14323"/>
                      <a:pt x="13252" y="14299"/>
                    </a:cubicBezTo>
                    <a:cubicBezTo>
                      <a:pt x="13299" y="14288"/>
                      <a:pt x="13347" y="14276"/>
                      <a:pt x="13407" y="14264"/>
                    </a:cubicBezTo>
                    <a:cubicBezTo>
                      <a:pt x="13502" y="14252"/>
                      <a:pt x="13597" y="14240"/>
                      <a:pt x="13692" y="14216"/>
                    </a:cubicBezTo>
                    <a:cubicBezTo>
                      <a:pt x="13740" y="14276"/>
                      <a:pt x="13788" y="14323"/>
                      <a:pt x="13835" y="14359"/>
                    </a:cubicBezTo>
                    <a:lnTo>
                      <a:pt x="13835" y="14430"/>
                    </a:lnTo>
                    <a:cubicBezTo>
                      <a:pt x="13835" y="14550"/>
                      <a:pt x="13859" y="14680"/>
                      <a:pt x="13871" y="14800"/>
                    </a:cubicBezTo>
                    <a:cubicBezTo>
                      <a:pt x="13883" y="14871"/>
                      <a:pt x="13907" y="14942"/>
                      <a:pt x="13919" y="15002"/>
                    </a:cubicBezTo>
                    <a:cubicBezTo>
                      <a:pt x="13942" y="15073"/>
                      <a:pt x="13966" y="15145"/>
                      <a:pt x="13978" y="15204"/>
                    </a:cubicBezTo>
                    <a:cubicBezTo>
                      <a:pt x="14002" y="15264"/>
                      <a:pt x="14014" y="15335"/>
                      <a:pt x="14014" y="15395"/>
                    </a:cubicBezTo>
                    <a:cubicBezTo>
                      <a:pt x="14026" y="15442"/>
                      <a:pt x="14002" y="15502"/>
                      <a:pt x="13978" y="15538"/>
                    </a:cubicBezTo>
                    <a:cubicBezTo>
                      <a:pt x="13942" y="15573"/>
                      <a:pt x="13907" y="15609"/>
                      <a:pt x="13871" y="15609"/>
                    </a:cubicBezTo>
                    <a:cubicBezTo>
                      <a:pt x="13823" y="15633"/>
                      <a:pt x="13776" y="15633"/>
                      <a:pt x="13728" y="15633"/>
                    </a:cubicBezTo>
                    <a:lnTo>
                      <a:pt x="13704" y="15633"/>
                    </a:lnTo>
                    <a:cubicBezTo>
                      <a:pt x="13698" y="15627"/>
                      <a:pt x="13692" y="15624"/>
                      <a:pt x="13686" y="15624"/>
                    </a:cubicBezTo>
                    <a:cubicBezTo>
                      <a:pt x="13680" y="15624"/>
                      <a:pt x="13674" y="15627"/>
                      <a:pt x="13669" y="15633"/>
                    </a:cubicBezTo>
                    <a:lnTo>
                      <a:pt x="13609" y="15633"/>
                    </a:lnTo>
                    <a:cubicBezTo>
                      <a:pt x="13561" y="15633"/>
                      <a:pt x="13526" y="15633"/>
                      <a:pt x="13490" y="15621"/>
                    </a:cubicBezTo>
                    <a:lnTo>
                      <a:pt x="13395" y="15609"/>
                    </a:lnTo>
                    <a:lnTo>
                      <a:pt x="13395" y="15609"/>
                    </a:lnTo>
                    <a:cubicBezTo>
                      <a:pt x="13395" y="15609"/>
                      <a:pt x="13418" y="15633"/>
                      <a:pt x="13466" y="15681"/>
                    </a:cubicBezTo>
                    <a:cubicBezTo>
                      <a:pt x="13490" y="15704"/>
                      <a:pt x="13526" y="15728"/>
                      <a:pt x="13561" y="15752"/>
                    </a:cubicBezTo>
                    <a:cubicBezTo>
                      <a:pt x="13585" y="15764"/>
                      <a:pt x="13609" y="15776"/>
                      <a:pt x="13633" y="15788"/>
                    </a:cubicBezTo>
                    <a:cubicBezTo>
                      <a:pt x="13645" y="15800"/>
                      <a:pt x="13657" y="15800"/>
                      <a:pt x="13669" y="15800"/>
                    </a:cubicBezTo>
                    <a:lnTo>
                      <a:pt x="13716" y="15800"/>
                    </a:lnTo>
                    <a:cubicBezTo>
                      <a:pt x="13737" y="15803"/>
                      <a:pt x="13757" y="15805"/>
                      <a:pt x="13776" y="15805"/>
                    </a:cubicBezTo>
                    <a:cubicBezTo>
                      <a:pt x="13823" y="15805"/>
                      <a:pt x="13868" y="15796"/>
                      <a:pt x="13919" y="15788"/>
                    </a:cubicBezTo>
                    <a:cubicBezTo>
                      <a:pt x="14002" y="15764"/>
                      <a:pt x="14073" y="15716"/>
                      <a:pt x="14121" y="15645"/>
                    </a:cubicBezTo>
                    <a:cubicBezTo>
                      <a:pt x="14169" y="15573"/>
                      <a:pt x="14192" y="15490"/>
                      <a:pt x="14192" y="15407"/>
                    </a:cubicBezTo>
                    <a:cubicBezTo>
                      <a:pt x="14180" y="15323"/>
                      <a:pt x="14169" y="15252"/>
                      <a:pt x="14145" y="15169"/>
                    </a:cubicBezTo>
                    <a:cubicBezTo>
                      <a:pt x="14121" y="15097"/>
                      <a:pt x="14109" y="15038"/>
                      <a:pt x="14085" y="14978"/>
                    </a:cubicBezTo>
                    <a:cubicBezTo>
                      <a:pt x="14073" y="14907"/>
                      <a:pt x="14061" y="14847"/>
                      <a:pt x="14050" y="14776"/>
                    </a:cubicBezTo>
                    <a:cubicBezTo>
                      <a:pt x="14026" y="14692"/>
                      <a:pt x="14014" y="14609"/>
                      <a:pt x="14014" y="14526"/>
                    </a:cubicBezTo>
                    <a:lnTo>
                      <a:pt x="14014" y="14526"/>
                    </a:lnTo>
                    <a:cubicBezTo>
                      <a:pt x="14109" y="14597"/>
                      <a:pt x="14204" y="14669"/>
                      <a:pt x="14300" y="14716"/>
                    </a:cubicBezTo>
                    <a:lnTo>
                      <a:pt x="14300" y="14776"/>
                    </a:lnTo>
                    <a:cubicBezTo>
                      <a:pt x="14300" y="14895"/>
                      <a:pt x="14311" y="15026"/>
                      <a:pt x="14335" y="15145"/>
                    </a:cubicBezTo>
                    <a:cubicBezTo>
                      <a:pt x="14347" y="15216"/>
                      <a:pt x="14359" y="15288"/>
                      <a:pt x="14383" y="15359"/>
                    </a:cubicBezTo>
                    <a:cubicBezTo>
                      <a:pt x="14395" y="15431"/>
                      <a:pt x="14419" y="15490"/>
                      <a:pt x="14442" y="15562"/>
                    </a:cubicBezTo>
                    <a:cubicBezTo>
                      <a:pt x="14454" y="15621"/>
                      <a:pt x="14466" y="15681"/>
                      <a:pt x="14478" y="15740"/>
                    </a:cubicBezTo>
                    <a:cubicBezTo>
                      <a:pt x="14478" y="15800"/>
                      <a:pt x="14466" y="15847"/>
                      <a:pt x="14442" y="15895"/>
                    </a:cubicBezTo>
                    <a:cubicBezTo>
                      <a:pt x="14407" y="15931"/>
                      <a:pt x="14371" y="15954"/>
                      <a:pt x="14323" y="15966"/>
                    </a:cubicBezTo>
                    <a:cubicBezTo>
                      <a:pt x="14288" y="15978"/>
                      <a:pt x="14240" y="15978"/>
                      <a:pt x="14192" y="15978"/>
                    </a:cubicBezTo>
                    <a:lnTo>
                      <a:pt x="14061" y="15978"/>
                    </a:lnTo>
                    <a:cubicBezTo>
                      <a:pt x="14026" y="15978"/>
                      <a:pt x="13990" y="15978"/>
                      <a:pt x="13954" y="15966"/>
                    </a:cubicBezTo>
                    <a:lnTo>
                      <a:pt x="13847" y="15954"/>
                    </a:lnTo>
                    <a:lnTo>
                      <a:pt x="13847" y="15954"/>
                    </a:lnTo>
                    <a:cubicBezTo>
                      <a:pt x="13871" y="15978"/>
                      <a:pt x="13895" y="16002"/>
                      <a:pt x="13930" y="16026"/>
                    </a:cubicBezTo>
                    <a:cubicBezTo>
                      <a:pt x="13954" y="16050"/>
                      <a:pt x="13990" y="16085"/>
                      <a:pt x="14026" y="16097"/>
                    </a:cubicBezTo>
                    <a:lnTo>
                      <a:pt x="14085" y="16145"/>
                    </a:lnTo>
                    <a:cubicBezTo>
                      <a:pt x="14097" y="16145"/>
                      <a:pt x="14121" y="16157"/>
                      <a:pt x="14133" y="16157"/>
                    </a:cubicBezTo>
                    <a:lnTo>
                      <a:pt x="14180" y="16157"/>
                    </a:lnTo>
                    <a:cubicBezTo>
                      <a:pt x="14240" y="16157"/>
                      <a:pt x="14311" y="16157"/>
                      <a:pt x="14383" y="16133"/>
                    </a:cubicBezTo>
                    <a:cubicBezTo>
                      <a:pt x="14550" y="16085"/>
                      <a:pt x="14657" y="15931"/>
                      <a:pt x="14645" y="15752"/>
                    </a:cubicBezTo>
                    <a:cubicBezTo>
                      <a:pt x="14645" y="15669"/>
                      <a:pt x="14633" y="15597"/>
                      <a:pt x="14609" y="15526"/>
                    </a:cubicBezTo>
                    <a:cubicBezTo>
                      <a:pt x="14585" y="15454"/>
                      <a:pt x="14561" y="15383"/>
                      <a:pt x="14550" y="15323"/>
                    </a:cubicBezTo>
                    <a:cubicBezTo>
                      <a:pt x="14526" y="15252"/>
                      <a:pt x="14514" y="15192"/>
                      <a:pt x="14502" y="15133"/>
                    </a:cubicBezTo>
                    <a:cubicBezTo>
                      <a:pt x="14490" y="15026"/>
                      <a:pt x="14478" y="14931"/>
                      <a:pt x="14466" y="14835"/>
                    </a:cubicBezTo>
                    <a:lnTo>
                      <a:pt x="14466" y="14835"/>
                    </a:lnTo>
                    <a:lnTo>
                      <a:pt x="14788" y="15002"/>
                    </a:lnTo>
                    <a:lnTo>
                      <a:pt x="14812" y="15026"/>
                    </a:lnTo>
                    <a:lnTo>
                      <a:pt x="14847" y="15038"/>
                    </a:lnTo>
                    <a:cubicBezTo>
                      <a:pt x="14871" y="15288"/>
                      <a:pt x="14919" y="15609"/>
                      <a:pt x="14954" y="15931"/>
                    </a:cubicBezTo>
                    <a:cubicBezTo>
                      <a:pt x="14966" y="16014"/>
                      <a:pt x="14978" y="16097"/>
                      <a:pt x="14990" y="16181"/>
                    </a:cubicBezTo>
                    <a:cubicBezTo>
                      <a:pt x="15002" y="16252"/>
                      <a:pt x="15002" y="16324"/>
                      <a:pt x="14990" y="16395"/>
                    </a:cubicBezTo>
                    <a:cubicBezTo>
                      <a:pt x="14978" y="16455"/>
                      <a:pt x="14954" y="16502"/>
                      <a:pt x="14907" y="16550"/>
                    </a:cubicBezTo>
                    <a:cubicBezTo>
                      <a:pt x="14871" y="16585"/>
                      <a:pt x="14812" y="16609"/>
                      <a:pt x="14764" y="16621"/>
                    </a:cubicBezTo>
                    <a:cubicBezTo>
                      <a:pt x="14728" y="16633"/>
                      <a:pt x="14704" y="16633"/>
                      <a:pt x="14681" y="16645"/>
                    </a:cubicBezTo>
                    <a:cubicBezTo>
                      <a:pt x="14657" y="16657"/>
                      <a:pt x="14633" y="16669"/>
                      <a:pt x="14609" y="16681"/>
                    </a:cubicBezTo>
                    <a:lnTo>
                      <a:pt x="14478" y="16716"/>
                    </a:lnTo>
                    <a:lnTo>
                      <a:pt x="14371" y="16740"/>
                    </a:lnTo>
                    <a:cubicBezTo>
                      <a:pt x="14371" y="16740"/>
                      <a:pt x="14407" y="16764"/>
                      <a:pt x="14490" y="16776"/>
                    </a:cubicBezTo>
                    <a:cubicBezTo>
                      <a:pt x="14526" y="16788"/>
                      <a:pt x="14573" y="16800"/>
                      <a:pt x="14621" y="16800"/>
                    </a:cubicBezTo>
                    <a:cubicBezTo>
                      <a:pt x="14657" y="16812"/>
                      <a:pt x="14681" y="16812"/>
                      <a:pt x="14716" y="16812"/>
                    </a:cubicBezTo>
                    <a:cubicBezTo>
                      <a:pt x="14728" y="16812"/>
                      <a:pt x="14752" y="16812"/>
                      <a:pt x="14764" y="16800"/>
                    </a:cubicBezTo>
                    <a:lnTo>
                      <a:pt x="14812" y="16788"/>
                    </a:lnTo>
                    <a:cubicBezTo>
                      <a:pt x="14895" y="16764"/>
                      <a:pt x="14966" y="16716"/>
                      <a:pt x="15026" y="16669"/>
                    </a:cubicBezTo>
                    <a:lnTo>
                      <a:pt x="15050" y="16633"/>
                    </a:lnTo>
                    <a:lnTo>
                      <a:pt x="15062" y="16609"/>
                    </a:lnTo>
                    <a:lnTo>
                      <a:pt x="15073" y="16609"/>
                    </a:lnTo>
                    <a:lnTo>
                      <a:pt x="15073" y="16597"/>
                    </a:lnTo>
                    <a:cubicBezTo>
                      <a:pt x="15085" y="16585"/>
                      <a:pt x="15085" y="16574"/>
                      <a:pt x="15097" y="16562"/>
                    </a:cubicBezTo>
                    <a:cubicBezTo>
                      <a:pt x="15109" y="16526"/>
                      <a:pt x="15133" y="16478"/>
                      <a:pt x="15133" y="16431"/>
                    </a:cubicBezTo>
                    <a:cubicBezTo>
                      <a:pt x="15157" y="16347"/>
                      <a:pt x="15157" y="16252"/>
                      <a:pt x="15145" y="16169"/>
                    </a:cubicBezTo>
                    <a:cubicBezTo>
                      <a:pt x="15133" y="16074"/>
                      <a:pt x="15121" y="15990"/>
                      <a:pt x="15109" y="15907"/>
                    </a:cubicBezTo>
                    <a:cubicBezTo>
                      <a:pt x="15085" y="15657"/>
                      <a:pt x="15050" y="15395"/>
                      <a:pt x="15014" y="15181"/>
                    </a:cubicBezTo>
                    <a:lnTo>
                      <a:pt x="15014" y="15181"/>
                    </a:lnTo>
                    <a:cubicBezTo>
                      <a:pt x="15038" y="15192"/>
                      <a:pt x="15062" y="15216"/>
                      <a:pt x="15073" y="15240"/>
                    </a:cubicBezTo>
                    <a:cubicBezTo>
                      <a:pt x="15097" y="15264"/>
                      <a:pt x="15121" y="15288"/>
                      <a:pt x="15145" y="15312"/>
                    </a:cubicBezTo>
                    <a:lnTo>
                      <a:pt x="15145" y="15323"/>
                    </a:lnTo>
                    <a:cubicBezTo>
                      <a:pt x="15169" y="15347"/>
                      <a:pt x="15193" y="15371"/>
                      <a:pt x="15204" y="15407"/>
                    </a:cubicBezTo>
                    <a:cubicBezTo>
                      <a:pt x="15228" y="15442"/>
                      <a:pt x="15240" y="15478"/>
                      <a:pt x="15252" y="15514"/>
                    </a:cubicBezTo>
                    <a:cubicBezTo>
                      <a:pt x="15276" y="15550"/>
                      <a:pt x="15288" y="15597"/>
                      <a:pt x="15300" y="15645"/>
                    </a:cubicBezTo>
                    <a:cubicBezTo>
                      <a:pt x="15300" y="15657"/>
                      <a:pt x="15300" y="15657"/>
                      <a:pt x="15312" y="15669"/>
                    </a:cubicBezTo>
                    <a:cubicBezTo>
                      <a:pt x="15323" y="15716"/>
                      <a:pt x="15335" y="15764"/>
                      <a:pt x="15347" y="15812"/>
                    </a:cubicBezTo>
                    <a:lnTo>
                      <a:pt x="15347" y="16074"/>
                    </a:lnTo>
                    <a:cubicBezTo>
                      <a:pt x="15359" y="16193"/>
                      <a:pt x="15347" y="16324"/>
                      <a:pt x="15323" y="16443"/>
                    </a:cubicBezTo>
                    <a:cubicBezTo>
                      <a:pt x="15312" y="16502"/>
                      <a:pt x="15288" y="16550"/>
                      <a:pt x="15264" y="16609"/>
                    </a:cubicBezTo>
                    <a:cubicBezTo>
                      <a:pt x="15240" y="16657"/>
                      <a:pt x="15204" y="16705"/>
                      <a:pt x="15169" y="16740"/>
                    </a:cubicBezTo>
                    <a:cubicBezTo>
                      <a:pt x="15133" y="16776"/>
                      <a:pt x="15097" y="16812"/>
                      <a:pt x="15050" y="16836"/>
                    </a:cubicBezTo>
                    <a:cubicBezTo>
                      <a:pt x="15002" y="16859"/>
                      <a:pt x="14966" y="16871"/>
                      <a:pt x="14919" y="16895"/>
                    </a:cubicBezTo>
                    <a:cubicBezTo>
                      <a:pt x="14895" y="16895"/>
                      <a:pt x="14871" y="16895"/>
                      <a:pt x="14859" y="16907"/>
                    </a:cubicBezTo>
                    <a:cubicBezTo>
                      <a:pt x="14835" y="16919"/>
                      <a:pt x="14823" y="16931"/>
                      <a:pt x="14800" y="16943"/>
                    </a:cubicBezTo>
                    <a:cubicBezTo>
                      <a:pt x="14764" y="16955"/>
                      <a:pt x="14728" y="16966"/>
                      <a:pt x="14704" y="16978"/>
                    </a:cubicBezTo>
                    <a:lnTo>
                      <a:pt x="14621" y="17026"/>
                    </a:lnTo>
                    <a:lnTo>
                      <a:pt x="14645" y="17026"/>
                    </a:lnTo>
                    <a:lnTo>
                      <a:pt x="14704" y="17050"/>
                    </a:lnTo>
                    <a:cubicBezTo>
                      <a:pt x="14752" y="17062"/>
                      <a:pt x="14788" y="17062"/>
                      <a:pt x="14823" y="17074"/>
                    </a:cubicBezTo>
                    <a:lnTo>
                      <a:pt x="14931" y="17074"/>
                    </a:lnTo>
                    <a:lnTo>
                      <a:pt x="14966" y="17062"/>
                    </a:lnTo>
                    <a:cubicBezTo>
                      <a:pt x="15026" y="17038"/>
                      <a:pt x="15085" y="17014"/>
                      <a:pt x="15133" y="16990"/>
                    </a:cubicBezTo>
                    <a:cubicBezTo>
                      <a:pt x="15193" y="16955"/>
                      <a:pt x="15252" y="16907"/>
                      <a:pt x="15300" y="16859"/>
                    </a:cubicBezTo>
                    <a:cubicBezTo>
                      <a:pt x="15312" y="16847"/>
                      <a:pt x="15323" y="16836"/>
                      <a:pt x="15323" y="16824"/>
                    </a:cubicBezTo>
                    <a:lnTo>
                      <a:pt x="15323" y="16812"/>
                    </a:lnTo>
                    <a:lnTo>
                      <a:pt x="15347" y="16800"/>
                    </a:lnTo>
                    <a:cubicBezTo>
                      <a:pt x="15371" y="16764"/>
                      <a:pt x="15383" y="16728"/>
                      <a:pt x="15407" y="16705"/>
                    </a:cubicBezTo>
                    <a:cubicBezTo>
                      <a:pt x="15431" y="16633"/>
                      <a:pt x="15454" y="16562"/>
                      <a:pt x="15478" y="16490"/>
                    </a:cubicBezTo>
                    <a:cubicBezTo>
                      <a:pt x="15502" y="16383"/>
                      <a:pt x="15514" y="16276"/>
                      <a:pt x="15502" y="16169"/>
                    </a:cubicBezTo>
                    <a:lnTo>
                      <a:pt x="15502" y="16169"/>
                    </a:lnTo>
                    <a:lnTo>
                      <a:pt x="15562" y="16252"/>
                    </a:lnTo>
                    <a:cubicBezTo>
                      <a:pt x="15574" y="16264"/>
                      <a:pt x="15585" y="16288"/>
                      <a:pt x="15597" y="16300"/>
                    </a:cubicBezTo>
                    <a:cubicBezTo>
                      <a:pt x="15621" y="16335"/>
                      <a:pt x="15645" y="16371"/>
                      <a:pt x="15681" y="16419"/>
                    </a:cubicBezTo>
                    <a:lnTo>
                      <a:pt x="15740" y="16490"/>
                    </a:lnTo>
                    <a:cubicBezTo>
                      <a:pt x="15728" y="16502"/>
                      <a:pt x="15728" y="16526"/>
                      <a:pt x="15716" y="16538"/>
                    </a:cubicBezTo>
                    <a:cubicBezTo>
                      <a:pt x="15693" y="16597"/>
                      <a:pt x="15657" y="16657"/>
                      <a:pt x="15621" y="16716"/>
                    </a:cubicBezTo>
                    <a:cubicBezTo>
                      <a:pt x="15597" y="16776"/>
                      <a:pt x="15562" y="16836"/>
                      <a:pt x="15526" y="16883"/>
                    </a:cubicBezTo>
                    <a:cubicBezTo>
                      <a:pt x="15502" y="16943"/>
                      <a:pt x="15454" y="16990"/>
                      <a:pt x="15419" y="17038"/>
                    </a:cubicBezTo>
                    <a:cubicBezTo>
                      <a:pt x="15395" y="17062"/>
                      <a:pt x="15371" y="17074"/>
                      <a:pt x="15359" y="17086"/>
                    </a:cubicBezTo>
                    <a:cubicBezTo>
                      <a:pt x="15335" y="17109"/>
                      <a:pt x="15312" y="17121"/>
                      <a:pt x="15276" y="17133"/>
                    </a:cubicBezTo>
                    <a:cubicBezTo>
                      <a:pt x="15204" y="17160"/>
                      <a:pt x="15126" y="17173"/>
                      <a:pt x="15046" y="17173"/>
                    </a:cubicBezTo>
                    <a:cubicBezTo>
                      <a:pt x="15020" y="17173"/>
                      <a:pt x="14993" y="17172"/>
                      <a:pt x="14966" y="17169"/>
                    </a:cubicBezTo>
                    <a:lnTo>
                      <a:pt x="14942" y="17169"/>
                    </a:lnTo>
                    <a:cubicBezTo>
                      <a:pt x="14937" y="17163"/>
                      <a:pt x="14931" y="17160"/>
                      <a:pt x="14925" y="17160"/>
                    </a:cubicBezTo>
                    <a:cubicBezTo>
                      <a:pt x="14919" y="17160"/>
                      <a:pt x="14913" y="17163"/>
                      <a:pt x="14907" y="17169"/>
                    </a:cubicBezTo>
                    <a:lnTo>
                      <a:pt x="14835" y="17169"/>
                    </a:lnTo>
                    <a:lnTo>
                      <a:pt x="14728" y="17181"/>
                    </a:lnTo>
                    <a:lnTo>
                      <a:pt x="14621" y="17193"/>
                    </a:lnTo>
                    <a:lnTo>
                      <a:pt x="14716" y="17252"/>
                    </a:lnTo>
                    <a:cubicBezTo>
                      <a:pt x="14740" y="17264"/>
                      <a:pt x="14776" y="17288"/>
                      <a:pt x="14812" y="17300"/>
                    </a:cubicBezTo>
                    <a:lnTo>
                      <a:pt x="14883" y="17336"/>
                    </a:lnTo>
                    <a:cubicBezTo>
                      <a:pt x="14907" y="17336"/>
                      <a:pt x="14931" y="17347"/>
                      <a:pt x="14954" y="17347"/>
                    </a:cubicBezTo>
                    <a:cubicBezTo>
                      <a:pt x="14985" y="17350"/>
                      <a:pt x="15017" y="17352"/>
                      <a:pt x="15049" y="17352"/>
                    </a:cubicBezTo>
                    <a:cubicBezTo>
                      <a:pt x="15151" y="17352"/>
                      <a:pt x="15256" y="17336"/>
                      <a:pt x="15347" y="17300"/>
                    </a:cubicBezTo>
                    <a:cubicBezTo>
                      <a:pt x="15383" y="17288"/>
                      <a:pt x="15419" y="17264"/>
                      <a:pt x="15443" y="17240"/>
                    </a:cubicBezTo>
                    <a:cubicBezTo>
                      <a:pt x="15478" y="17217"/>
                      <a:pt x="15514" y="17193"/>
                      <a:pt x="15538" y="17169"/>
                    </a:cubicBezTo>
                    <a:cubicBezTo>
                      <a:pt x="15597" y="17109"/>
                      <a:pt x="15633" y="17050"/>
                      <a:pt x="15681" y="16990"/>
                    </a:cubicBezTo>
                    <a:cubicBezTo>
                      <a:pt x="15716" y="16919"/>
                      <a:pt x="15740" y="16859"/>
                      <a:pt x="15776" y="16800"/>
                    </a:cubicBezTo>
                    <a:cubicBezTo>
                      <a:pt x="15812" y="16740"/>
                      <a:pt x="15835" y="16693"/>
                      <a:pt x="15859" y="16645"/>
                    </a:cubicBezTo>
                    <a:cubicBezTo>
                      <a:pt x="15943" y="16740"/>
                      <a:pt x="16002" y="16824"/>
                      <a:pt x="16085" y="16919"/>
                    </a:cubicBezTo>
                    <a:lnTo>
                      <a:pt x="16097" y="16931"/>
                    </a:lnTo>
                    <a:cubicBezTo>
                      <a:pt x="16097" y="16931"/>
                      <a:pt x="16097" y="16943"/>
                      <a:pt x="16109" y="16943"/>
                    </a:cubicBezTo>
                    <a:lnTo>
                      <a:pt x="16026" y="17097"/>
                    </a:lnTo>
                    <a:cubicBezTo>
                      <a:pt x="15990" y="17157"/>
                      <a:pt x="15955" y="17217"/>
                      <a:pt x="15931" y="17276"/>
                    </a:cubicBezTo>
                    <a:cubicBezTo>
                      <a:pt x="15895" y="17324"/>
                      <a:pt x="15859" y="17371"/>
                      <a:pt x="15812" y="17419"/>
                    </a:cubicBezTo>
                    <a:cubicBezTo>
                      <a:pt x="15800" y="17443"/>
                      <a:pt x="15776" y="17455"/>
                      <a:pt x="15752" y="17467"/>
                    </a:cubicBezTo>
                    <a:cubicBezTo>
                      <a:pt x="15728" y="17490"/>
                      <a:pt x="15704" y="17502"/>
                      <a:pt x="15681" y="17514"/>
                    </a:cubicBezTo>
                    <a:cubicBezTo>
                      <a:pt x="15609" y="17541"/>
                      <a:pt x="15531" y="17554"/>
                      <a:pt x="15451" y="17554"/>
                    </a:cubicBezTo>
                    <a:cubicBezTo>
                      <a:pt x="15425" y="17554"/>
                      <a:pt x="15398" y="17553"/>
                      <a:pt x="15371" y="17550"/>
                    </a:cubicBezTo>
                    <a:lnTo>
                      <a:pt x="15335" y="17550"/>
                    </a:lnTo>
                    <a:cubicBezTo>
                      <a:pt x="15329" y="17544"/>
                      <a:pt x="15323" y="17541"/>
                      <a:pt x="15318" y="17541"/>
                    </a:cubicBezTo>
                    <a:cubicBezTo>
                      <a:pt x="15312" y="17541"/>
                      <a:pt x="15306" y="17544"/>
                      <a:pt x="15300" y="17550"/>
                    </a:cubicBezTo>
                    <a:lnTo>
                      <a:pt x="15240" y="17550"/>
                    </a:lnTo>
                    <a:lnTo>
                      <a:pt x="15121" y="17562"/>
                    </a:lnTo>
                    <a:lnTo>
                      <a:pt x="15026" y="17574"/>
                    </a:lnTo>
                    <a:cubicBezTo>
                      <a:pt x="15026" y="17574"/>
                      <a:pt x="15050" y="17598"/>
                      <a:pt x="15109" y="17633"/>
                    </a:cubicBezTo>
                    <a:cubicBezTo>
                      <a:pt x="15133" y="17645"/>
                      <a:pt x="15169" y="17669"/>
                      <a:pt x="15216" y="17681"/>
                    </a:cubicBezTo>
                    <a:lnTo>
                      <a:pt x="15276" y="17717"/>
                    </a:lnTo>
                    <a:cubicBezTo>
                      <a:pt x="15300" y="17717"/>
                      <a:pt x="15335" y="17728"/>
                      <a:pt x="15359" y="17728"/>
                    </a:cubicBezTo>
                    <a:cubicBezTo>
                      <a:pt x="15390" y="17731"/>
                      <a:pt x="15421" y="17733"/>
                      <a:pt x="15452" y="17733"/>
                    </a:cubicBezTo>
                    <a:cubicBezTo>
                      <a:pt x="15551" y="17733"/>
                      <a:pt x="15649" y="17717"/>
                      <a:pt x="15740" y="17681"/>
                    </a:cubicBezTo>
                    <a:cubicBezTo>
                      <a:pt x="15776" y="17657"/>
                      <a:pt x="15812" y="17645"/>
                      <a:pt x="15847" y="17621"/>
                    </a:cubicBezTo>
                    <a:cubicBezTo>
                      <a:pt x="15883" y="17598"/>
                      <a:pt x="15907" y="17574"/>
                      <a:pt x="15943" y="17550"/>
                    </a:cubicBezTo>
                    <a:cubicBezTo>
                      <a:pt x="15990" y="17490"/>
                      <a:pt x="16038" y="17431"/>
                      <a:pt x="16074" y="17371"/>
                    </a:cubicBezTo>
                    <a:cubicBezTo>
                      <a:pt x="16109" y="17300"/>
                      <a:pt x="16145" y="17240"/>
                      <a:pt x="16181" y="17181"/>
                    </a:cubicBezTo>
                    <a:cubicBezTo>
                      <a:pt x="16193" y="17157"/>
                      <a:pt x="16205" y="17133"/>
                      <a:pt x="16216" y="17097"/>
                    </a:cubicBezTo>
                    <a:lnTo>
                      <a:pt x="16228" y="17121"/>
                    </a:lnTo>
                    <a:lnTo>
                      <a:pt x="16252" y="17157"/>
                    </a:lnTo>
                    <a:cubicBezTo>
                      <a:pt x="16264" y="17181"/>
                      <a:pt x="16276" y="17205"/>
                      <a:pt x="16288" y="17217"/>
                    </a:cubicBezTo>
                    <a:lnTo>
                      <a:pt x="16312" y="17264"/>
                    </a:lnTo>
                    <a:cubicBezTo>
                      <a:pt x="16312" y="17288"/>
                      <a:pt x="16324" y="17300"/>
                      <a:pt x="16324" y="17324"/>
                    </a:cubicBezTo>
                    <a:cubicBezTo>
                      <a:pt x="16336" y="17336"/>
                      <a:pt x="16336" y="17347"/>
                      <a:pt x="16347" y="17371"/>
                    </a:cubicBezTo>
                    <a:cubicBezTo>
                      <a:pt x="16347" y="17383"/>
                      <a:pt x="16347" y="17407"/>
                      <a:pt x="16347" y="17419"/>
                    </a:cubicBezTo>
                    <a:cubicBezTo>
                      <a:pt x="16347" y="17431"/>
                      <a:pt x="16347" y="17455"/>
                      <a:pt x="16347" y="17467"/>
                    </a:cubicBezTo>
                    <a:cubicBezTo>
                      <a:pt x="16347" y="17490"/>
                      <a:pt x="16347" y="17502"/>
                      <a:pt x="16347" y="17526"/>
                    </a:cubicBezTo>
                    <a:cubicBezTo>
                      <a:pt x="16347" y="17538"/>
                      <a:pt x="16347" y="17550"/>
                      <a:pt x="16347" y="17562"/>
                    </a:cubicBezTo>
                    <a:cubicBezTo>
                      <a:pt x="16336" y="17586"/>
                      <a:pt x="16336" y="17609"/>
                      <a:pt x="16324" y="17621"/>
                    </a:cubicBezTo>
                    <a:cubicBezTo>
                      <a:pt x="16324" y="17633"/>
                      <a:pt x="16312" y="17645"/>
                      <a:pt x="16312" y="17657"/>
                    </a:cubicBezTo>
                    <a:cubicBezTo>
                      <a:pt x="16169" y="17979"/>
                      <a:pt x="16038" y="18312"/>
                      <a:pt x="15931" y="18645"/>
                    </a:cubicBezTo>
                    <a:cubicBezTo>
                      <a:pt x="15776" y="19098"/>
                      <a:pt x="15633" y="19574"/>
                      <a:pt x="15550" y="19836"/>
                    </a:cubicBezTo>
                    <a:cubicBezTo>
                      <a:pt x="15526" y="19895"/>
                      <a:pt x="15478" y="19955"/>
                      <a:pt x="15431" y="19991"/>
                    </a:cubicBezTo>
                    <a:cubicBezTo>
                      <a:pt x="15407" y="20003"/>
                      <a:pt x="15395" y="20003"/>
                      <a:pt x="15383" y="20014"/>
                    </a:cubicBezTo>
                    <a:cubicBezTo>
                      <a:pt x="15359" y="20014"/>
                      <a:pt x="15335" y="20026"/>
                      <a:pt x="15312" y="20026"/>
                    </a:cubicBezTo>
                    <a:cubicBezTo>
                      <a:pt x="14014" y="20145"/>
                      <a:pt x="12942" y="20967"/>
                      <a:pt x="12395" y="21491"/>
                    </a:cubicBezTo>
                    <a:lnTo>
                      <a:pt x="12335" y="21538"/>
                    </a:lnTo>
                    <a:lnTo>
                      <a:pt x="12240" y="21646"/>
                    </a:lnTo>
                    <a:cubicBezTo>
                      <a:pt x="12216" y="21658"/>
                      <a:pt x="12204" y="21669"/>
                      <a:pt x="12192" y="21693"/>
                    </a:cubicBezTo>
                    <a:cubicBezTo>
                      <a:pt x="12073" y="21812"/>
                      <a:pt x="12097" y="22003"/>
                      <a:pt x="12240" y="22098"/>
                    </a:cubicBezTo>
                    <a:lnTo>
                      <a:pt x="12335" y="22158"/>
                    </a:lnTo>
                    <a:cubicBezTo>
                      <a:pt x="12371" y="22181"/>
                      <a:pt x="12395" y="22193"/>
                      <a:pt x="12430" y="22205"/>
                    </a:cubicBezTo>
                    <a:lnTo>
                      <a:pt x="12466" y="22229"/>
                    </a:lnTo>
                    <a:cubicBezTo>
                      <a:pt x="12478" y="22241"/>
                      <a:pt x="12502" y="22253"/>
                      <a:pt x="12526" y="22253"/>
                    </a:cubicBezTo>
                    <a:lnTo>
                      <a:pt x="12621" y="22300"/>
                    </a:lnTo>
                    <a:lnTo>
                      <a:pt x="12680" y="22324"/>
                    </a:lnTo>
                    <a:cubicBezTo>
                      <a:pt x="12740" y="22348"/>
                      <a:pt x="12811" y="22360"/>
                      <a:pt x="12871" y="22384"/>
                    </a:cubicBezTo>
                    <a:cubicBezTo>
                      <a:pt x="12895" y="22384"/>
                      <a:pt x="12918" y="22396"/>
                      <a:pt x="12942" y="22396"/>
                    </a:cubicBezTo>
                    <a:lnTo>
                      <a:pt x="13014" y="22420"/>
                    </a:lnTo>
                    <a:lnTo>
                      <a:pt x="13395" y="22420"/>
                    </a:lnTo>
                    <a:cubicBezTo>
                      <a:pt x="13573" y="22420"/>
                      <a:pt x="13740" y="22396"/>
                      <a:pt x="13907" y="22348"/>
                    </a:cubicBezTo>
                    <a:lnTo>
                      <a:pt x="13966" y="22336"/>
                    </a:lnTo>
                    <a:lnTo>
                      <a:pt x="13978" y="22336"/>
                    </a:lnTo>
                    <a:lnTo>
                      <a:pt x="14050" y="22312"/>
                    </a:lnTo>
                    <a:lnTo>
                      <a:pt x="14121" y="22277"/>
                    </a:lnTo>
                    <a:lnTo>
                      <a:pt x="14192" y="22253"/>
                    </a:lnTo>
                    <a:lnTo>
                      <a:pt x="14252" y="22229"/>
                    </a:lnTo>
                    <a:lnTo>
                      <a:pt x="14311" y="22205"/>
                    </a:lnTo>
                    <a:lnTo>
                      <a:pt x="14371" y="22170"/>
                    </a:lnTo>
                    <a:lnTo>
                      <a:pt x="14419" y="22146"/>
                    </a:lnTo>
                    <a:lnTo>
                      <a:pt x="14502" y="22098"/>
                    </a:lnTo>
                    <a:lnTo>
                      <a:pt x="14561" y="22062"/>
                    </a:lnTo>
                    <a:lnTo>
                      <a:pt x="14621" y="22027"/>
                    </a:lnTo>
                    <a:lnTo>
                      <a:pt x="14657" y="22003"/>
                    </a:lnTo>
                    <a:lnTo>
                      <a:pt x="14669" y="21991"/>
                    </a:lnTo>
                    <a:lnTo>
                      <a:pt x="14692" y="21967"/>
                    </a:lnTo>
                    <a:cubicBezTo>
                      <a:pt x="14704" y="21967"/>
                      <a:pt x="14728" y="21991"/>
                      <a:pt x="14704" y="22003"/>
                    </a:cubicBezTo>
                    <a:lnTo>
                      <a:pt x="14657" y="22062"/>
                    </a:lnTo>
                    <a:lnTo>
                      <a:pt x="14633" y="22098"/>
                    </a:lnTo>
                    <a:cubicBezTo>
                      <a:pt x="14621" y="22110"/>
                      <a:pt x="14609" y="22122"/>
                      <a:pt x="14597" y="22146"/>
                    </a:cubicBezTo>
                    <a:cubicBezTo>
                      <a:pt x="14585" y="22158"/>
                      <a:pt x="14585" y="22158"/>
                      <a:pt x="14573" y="22170"/>
                    </a:cubicBezTo>
                    <a:lnTo>
                      <a:pt x="14561" y="22193"/>
                    </a:lnTo>
                    <a:lnTo>
                      <a:pt x="14526" y="22229"/>
                    </a:lnTo>
                    <a:cubicBezTo>
                      <a:pt x="14478" y="22312"/>
                      <a:pt x="14431" y="22396"/>
                      <a:pt x="14395" y="22491"/>
                    </a:cubicBezTo>
                    <a:cubicBezTo>
                      <a:pt x="14395" y="22503"/>
                      <a:pt x="14395" y="22503"/>
                      <a:pt x="14395" y="22515"/>
                    </a:cubicBezTo>
                    <a:cubicBezTo>
                      <a:pt x="14395" y="22527"/>
                      <a:pt x="14395" y="22539"/>
                      <a:pt x="14395" y="22551"/>
                    </a:cubicBezTo>
                    <a:lnTo>
                      <a:pt x="14395" y="22562"/>
                    </a:lnTo>
                    <a:cubicBezTo>
                      <a:pt x="14395" y="22574"/>
                      <a:pt x="14395" y="22586"/>
                      <a:pt x="14395" y="22598"/>
                    </a:cubicBezTo>
                    <a:cubicBezTo>
                      <a:pt x="14407" y="22610"/>
                      <a:pt x="14407" y="22634"/>
                      <a:pt x="14419" y="22646"/>
                    </a:cubicBezTo>
                    <a:lnTo>
                      <a:pt x="14431" y="22658"/>
                    </a:lnTo>
                    <a:cubicBezTo>
                      <a:pt x="14431" y="22658"/>
                      <a:pt x="14431" y="22670"/>
                      <a:pt x="14442" y="22670"/>
                    </a:cubicBezTo>
                    <a:cubicBezTo>
                      <a:pt x="14454" y="22681"/>
                      <a:pt x="14466" y="22693"/>
                      <a:pt x="14490" y="22705"/>
                    </a:cubicBezTo>
                    <a:lnTo>
                      <a:pt x="14514" y="22705"/>
                    </a:lnTo>
                    <a:cubicBezTo>
                      <a:pt x="14716" y="22646"/>
                      <a:pt x="15847" y="21598"/>
                      <a:pt x="16455" y="21408"/>
                    </a:cubicBezTo>
                    <a:lnTo>
                      <a:pt x="16526" y="21396"/>
                    </a:lnTo>
                    <a:lnTo>
                      <a:pt x="16586" y="21384"/>
                    </a:lnTo>
                    <a:lnTo>
                      <a:pt x="16621" y="21372"/>
                    </a:lnTo>
                    <a:cubicBezTo>
                      <a:pt x="16656" y="21369"/>
                      <a:pt x="16686" y="21368"/>
                      <a:pt x="16713" y="21368"/>
                    </a:cubicBezTo>
                    <a:cubicBezTo>
                      <a:pt x="16761" y="21368"/>
                      <a:pt x="16797" y="21371"/>
                      <a:pt x="16830" y="21371"/>
                    </a:cubicBezTo>
                    <a:cubicBezTo>
                      <a:pt x="16861" y="21371"/>
                      <a:pt x="16888" y="21369"/>
                      <a:pt x="16919" y="21360"/>
                    </a:cubicBezTo>
                    <a:cubicBezTo>
                      <a:pt x="16990" y="21348"/>
                      <a:pt x="17050" y="21324"/>
                      <a:pt x="17098" y="21288"/>
                    </a:cubicBezTo>
                    <a:lnTo>
                      <a:pt x="17121" y="21277"/>
                    </a:lnTo>
                    <a:lnTo>
                      <a:pt x="17145" y="21253"/>
                    </a:lnTo>
                    <a:lnTo>
                      <a:pt x="17169" y="21241"/>
                    </a:lnTo>
                    <a:cubicBezTo>
                      <a:pt x="17526" y="20979"/>
                      <a:pt x="17883" y="20693"/>
                      <a:pt x="18205" y="20372"/>
                    </a:cubicBezTo>
                    <a:cubicBezTo>
                      <a:pt x="18264" y="20324"/>
                      <a:pt x="18324" y="20265"/>
                      <a:pt x="18383" y="20217"/>
                    </a:cubicBezTo>
                    <a:lnTo>
                      <a:pt x="18407" y="20181"/>
                    </a:lnTo>
                    <a:cubicBezTo>
                      <a:pt x="18455" y="20134"/>
                      <a:pt x="18502" y="20098"/>
                      <a:pt x="18538" y="20050"/>
                    </a:cubicBezTo>
                    <a:cubicBezTo>
                      <a:pt x="18550" y="20038"/>
                      <a:pt x="18550" y="20038"/>
                      <a:pt x="18562" y="20026"/>
                    </a:cubicBezTo>
                    <a:cubicBezTo>
                      <a:pt x="18610" y="19979"/>
                      <a:pt x="18645" y="19931"/>
                      <a:pt x="18681" y="19884"/>
                    </a:cubicBezTo>
                    <a:lnTo>
                      <a:pt x="18693" y="19860"/>
                    </a:lnTo>
                    <a:cubicBezTo>
                      <a:pt x="18729" y="19824"/>
                      <a:pt x="18764" y="19776"/>
                      <a:pt x="18788" y="19741"/>
                    </a:cubicBezTo>
                    <a:lnTo>
                      <a:pt x="18812" y="19705"/>
                    </a:lnTo>
                    <a:cubicBezTo>
                      <a:pt x="18836" y="19669"/>
                      <a:pt x="18872" y="19622"/>
                      <a:pt x="18895" y="19586"/>
                    </a:cubicBezTo>
                    <a:cubicBezTo>
                      <a:pt x="18919" y="19538"/>
                      <a:pt x="18943" y="19491"/>
                      <a:pt x="18955" y="19455"/>
                    </a:cubicBezTo>
                    <a:lnTo>
                      <a:pt x="18967" y="19431"/>
                    </a:lnTo>
                    <a:cubicBezTo>
                      <a:pt x="18991" y="19395"/>
                      <a:pt x="19003" y="19360"/>
                      <a:pt x="19014" y="19324"/>
                    </a:cubicBezTo>
                    <a:cubicBezTo>
                      <a:pt x="19014" y="19324"/>
                      <a:pt x="19014" y="19312"/>
                      <a:pt x="19026" y="19312"/>
                    </a:cubicBezTo>
                    <a:cubicBezTo>
                      <a:pt x="19050" y="19241"/>
                      <a:pt x="19074" y="19157"/>
                      <a:pt x="19086" y="19086"/>
                    </a:cubicBezTo>
                    <a:lnTo>
                      <a:pt x="19086" y="19074"/>
                    </a:lnTo>
                    <a:lnTo>
                      <a:pt x="19110" y="18967"/>
                    </a:lnTo>
                    <a:cubicBezTo>
                      <a:pt x="19122" y="18776"/>
                      <a:pt x="19133" y="18586"/>
                      <a:pt x="19133" y="18407"/>
                    </a:cubicBezTo>
                    <a:lnTo>
                      <a:pt x="19133" y="18371"/>
                    </a:lnTo>
                    <a:lnTo>
                      <a:pt x="19133" y="18324"/>
                    </a:lnTo>
                    <a:lnTo>
                      <a:pt x="19133" y="18276"/>
                    </a:lnTo>
                    <a:lnTo>
                      <a:pt x="19133" y="18229"/>
                    </a:lnTo>
                    <a:cubicBezTo>
                      <a:pt x="19133" y="18193"/>
                      <a:pt x="19133" y="18169"/>
                      <a:pt x="19145" y="18133"/>
                    </a:cubicBezTo>
                    <a:cubicBezTo>
                      <a:pt x="19157" y="18109"/>
                      <a:pt x="19145" y="18121"/>
                      <a:pt x="19145" y="18109"/>
                    </a:cubicBezTo>
                    <a:lnTo>
                      <a:pt x="19157" y="18038"/>
                    </a:lnTo>
                    <a:lnTo>
                      <a:pt x="19157" y="18002"/>
                    </a:lnTo>
                    <a:cubicBezTo>
                      <a:pt x="19157" y="17990"/>
                      <a:pt x="19169" y="17955"/>
                      <a:pt x="19181" y="17931"/>
                    </a:cubicBezTo>
                    <a:lnTo>
                      <a:pt x="19193" y="17895"/>
                    </a:lnTo>
                    <a:cubicBezTo>
                      <a:pt x="19205" y="17859"/>
                      <a:pt x="19217" y="17824"/>
                      <a:pt x="19229" y="17788"/>
                    </a:cubicBezTo>
                    <a:lnTo>
                      <a:pt x="19229" y="17776"/>
                    </a:lnTo>
                    <a:cubicBezTo>
                      <a:pt x="19241" y="17740"/>
                      <a:pt x="19253" y="17717"/>
                      <a:pt x="19264" y="17681"/>
                    </a:cubicBezTo>
                    <a:lnTo>
                      <a:pt x="19288" y="17645"/>
                    </a:lnTo>
                    <a:cubicBezTo>
                      <a:pt x="19300" y="17621"/>
                      <a:pt x="19312" y="17598"/>
                      <a:pt x="19324" y="17562"/>
                    </a:cubicBezTo>
                    <a:lnTo>
                      <a:pt x="19348" y="17526"/>
                    </a:lnTo>
                    <a:cubicBezTo>
                      <a:pt x="19372" y="17490"/>
                      <a:pt x="19395" y="17455"/>
                      <a:pt x="19431" y="17407"/>
                    </a:cubicBezTo>
                    <a:cubicBezTo>
                      <a:pt x="19455" y="17371"/>
                      <a:pt x="19491" y="17324"/>
                      <a:pt x="19514" y="17288"/>
                    </a:cubicBezTo>
                    <a:cubicBezTo>
                      <a:pt x="19514" y="17276"/>
                      <a:pt x="19526" y="17276"/>
                      <a:pt x="19526" y="17264"/>
                    </a:cubicBezTo>
                    <a:cubicBezTo>
                      <a:pt x="19550" y="17228"/>
                      <a:pt x="19574" y="17193"/>
                      <a:pt x="19598" y="17157"/>
                    </a:cubicBezTo>
                    <a:cubicBezTo>
                      <a:pt x="19610" y="17121"/>
                      <a:pt x="19634" y="17086"/>
                      <a:pt x="19645" y="17050"/>
                    </a:cubicBezTo>
                    <a:cubicBezTo>
                      <a:pt x="19645" y="17050"/>
                      <a:pt x="19657" y="17050"/>
                      <a:pt x="19657" y="17038"/>
                    </a:cubicBezTo>
                    <a:cubicBezTo>
                      <a:pt x="19669" y="17014"/>
                      <a:pt x="19681" y="16990"/>
                      <a:pt x="19693" y="16955"/>
                    </a:cubicBezTo>
                    <a:cubicBezTo>
                      <a:pt x="19705" y="16931"/>
                      <a:pt x="19705" y="16907"/>
                      <a:pt x="19717" y="16883"/>
                    </a:cubicBezTo>
                    <a:cubicBezTo>
                      <a:pt x="19717" y="16883"/>
                      <a:pt x="19717" y="16871"/>
                      <a:pt x="19717" y="16871"/>
                    </a:cubicBezTo>
                    <a:cubicBezTo>
                      <a:pt x="19717" y="16847"/>
                      <a:pt x="19729" y="16836"/>
                      <a:pt x="19729" y="16812"/>
                    </a:cubicBezTo>
                    <a:cubicBezTo>
                      <a:pt x="19729" y="16788"/>
                      <a:pt x="19729" y="16776"/>
                      <a:pt x="19729" y="16752"/>
                    </a:cubicBezTo>
                    <a:cubicBezTo>
                      <a:pt x="19729" y="16728"/>
                      <a:pt x="19717" y="16716"/>
                      <a:pt x="19717" y="16705"/>
                    </a:cubicBezTo>
                    <a:cubicBezTo>
                      <a:pt x="19717" y="16693"/>
                      <a:pt x="19717" y="16693"/>
                      <a:pt x="19717" y="16693"/>
                    </a:cubicBezTo>
                    <a:cubicBezTo>
                      <a:pt x="19717" y="16669"/>
                      <a:pt x="19705" y="16657"/>
                      <a:pt x="19705" y="16645"/>
                    </a:cubicBezTo>
                    <a:lnTo>
                      <a:pt x="19705" y="16633"/>
                    </a:lnTo>
                    <a:lnTo>
                      <a:pt x="19681" y="16597"/>
                    </a:lnTo>
                    <a:cubicBezTo>
                      <a:pt x="19681" y="16585"/>
                      <a:pt x="19681" y="16585"/>
                      <a:pt x="19669" y="16574"/>
                    </a:cubicBezTo>
                    <a:cubicBezTo>
                      <a:pt x="19669" y="16562"/>
                      <a:pt x="19669" y="16562"/>
                      <a:pt x="19657" y="16550"/>
                    </a:cubicBezTo>
                    <a:cubicBezTo>
                      <a:pt x="19622" y="16478"/>
                      <a:pt x="19574" y="16419"/>
                      <a:pt x="19538" y="16335"/>
                    </a:cubicBezTo>
                    <a:cubicBezTo>
                      <a:pt x="19503" y="16276"/>
                      <a:pt x="19479" y="16228"/>
                      <a:pt x="19467" y="16169"/>
                    </a:cubicBezTo>
                    <a:lnTo>
                      <a:pt x="19467" y="16145"/>
                    </a:lnTo>
                    <a:cubicBezTo>
                      <a:pt x="19455" y="16133"/>
                      <a:pt x="19455" y="16109"/>
                      <a:pt x="19443" y="16097"/>
                    </a:cubicBezTo>
                    <a:lnTo>
                      <a:pt x="19431" y="16062"/>
                    </a:lnTo>
                    <a:lnTo>
                      <a:pt x="19419" y="16014"/>
                    </a:lnTo>
                    <a:lnTo>
                      <a:pt x="19419" y="15978"/>
                    </a:lnTo>
                    <a:cubicBezTo>
                      <a:pt x="19419" y="15954"/>
                      <a:pt x="19419" y="15943"/>
                      <a:pt x="19407" y="15919"/>
                    </a:cubicBezTo>
                    <a:lnTo>
                      <a:pt x="19395" y="15883"/>
                    </a:lnTo>
                    <a:lnTo>
                      <a:pt x="19384" y="15823"/>
                    </a:lnTo>
                    <a:lnTo>
                      <a:pt x="19384" y="15776"/>
                    </a:lnTo>
                    <a:lnTo>
                      <a:pt x="19384" y="15716"/>
                    </a:lnTo>
                    <a:lnTo>
                      <a:pt x="19384" y="15669"/>
                    </a:lnTo>
                    <a:lnTo>
                      <a:pt x="19384" y="15597"/>
                    </a:lnTo>
                    <a:lnTo>
                      <a:pt x="19384" y="15538"/>
                    </a:lnTo>
                    <a:lnTo>
                      <a:pt x="19384" y="15407"/>
                    </a:lnTo>
                    <a:lnTo>
                      <a:pt x="19384" y="15252"/>
                    </a:lnTo>
                    <a:lnTo>
                      <a:pt x="19384" y="15121"/>
                    </a:lnTo>
                    <a:lnTo>
                      <a:pt x="19384" y="15073"/>
                    </a:lnTo>
                    <a:lnTo>
                      <a:pt x="19384" y="15002"/>
                    </a:lnTo>
                    <a:lnTo>
                      <a:pt x="19384" y="14942"/>
                    </a:lnTo>
                    <a:lnTo>
                      <a:pt x="19384" y="14788"/>
                    </a:lnTo>
                    <a:lnTo>
                      <a:pt x="19384" y="14728"/>
                    </a:lnTo>
                    <a:lnTo>
                      <a:pt x="19384" y="14680"/>
                    </a:lnTo>
                    <a:lnTo>
                      <a:pt x="19384" y="14645"/>
                    </a:lnTo>
                    <a:cubicBezTo>
                      <a:pt x="19384" y="14621"/>
                      <a:pt x="19384" y="14609"/>
                      <a:pt x="19384" y="14597"/>
                    </a:cubicBezTo>
                    <a:cubicBezTo>
                      <a:pt x="19384" y="14585"/>
                      <a:pt x="19384" y="14573"/>
                      <a:pt x="19384" y="14561"/>
                    </a:cubicBezTo>
                    <a:lnTo>
                      <a:pt x="19384" y="14490"/>
                    </a:lnTo>
                    <a:lnTo>
                      <a:pt x="19384" y="14454"/>
                    </a:lnTo>
                    <a:cubicBezTo>
                      <a:pt x="19384" y="14442"/>
                      <a:pt x="19384" y="14430"/>
                      <a:pt x="19384" y="14419"/>
                    </a:cubicBezTo>
                    <a:cubicBezTo>
                      <a:pt x="19384" y="14407"/>
                      <a:pt x="19384" y="14395"/>
                      <a:pt x="19384" y="14383"/>
                    </a:cubicBezTo>
                    <a:cubicBezTo>
                      <a:pt x="19384" y="14371"/>
                      <a:pt x="19384" y="14359"/>
                      <a:pt x="19384" y="14359"/>
                    </a:cubicBezTo>
                    <a:lnTo>
                      <a:pt x="19384" y="14323"/>
                    </a:lnTo>
                    <a:lnTo>
                      <a:pt x="19384" y="14299"/>
                    </a:lnTo>
                    <a:cubicBezTo>
                      <a:pt x="19384" y="14288"/>
                      <a:pt x="19384" y="14276"/>
                      <a:pt x="19384" y="14264"/>
                    </a:cubicBezTo>
                    <a:lnTo>
                      <a:pt x="19372" y="14240"/>
                    </a:lnTo>
                    <a:cubicBezTo>
                      <a:pt x="19372" y="14228"/>
                      <a:pt x="19372" y="14228"/>
                      <a:pt x="19372" y="14216"/>
                    </a:cubicBezTo>
                    <a:cubicBezTo>
                      <a:pt x="19360" y="14204"/>
                      <a:pt x="19360" y="14192"/>
                      <a:pt x="19360" y="14192"/>
                    </a:cubicBezTo>
                    <a:cubicBezTo>
                      <a:pt x="19360" y="14180"/>
                      <a:pt x="19360" y="14180"/>
                      <a:pt x="19360" y="14169"/>
                    </a:cubicBezTo>
                    <a:lnTo>
                      <a:pt x="19336" y="14133"/>
                    </a:lnTo>
                    <a:lnTo>
                      <a:pt x="19336" y="14121"/>
                    </a:lnTo>
                    <a:lnTo>
                      <a:pt x="19312" y="14085"/>
                    </a:lnTo>
                    <a:lnTo>
                      <a:pt x="19312" y="14073"/>
                    </a:lnTo>
                    <a:lnTo>
                      <a:pt x="19288" y="14049"/>
                    </a:lnTo>
                    <a:lnTo>
                      <a:pt x="19288" y="14038"/>
                    </a:lnTo>
                    <a:lnTo>
                      <a:pt x="19276" y="14002"/>
                    </a:lnTo>
                    <a:lnTo>
                      <a:pt x="19241" y="13966"/>
                    </a:lnTo>
                    <a:cubicBezTo>
                      <a:pt x="19133" y="13835"/>
                      <a:pt x="19003" y="13716"/>
                      <a:pt x="18824" y="13490"/>
                    </a:cubicBezTo>
                    <a:lnTo>
                      <a:pt x="18812" y="13454"/>
                    </a:lnTo>
                    <a:lnTo>
                      <a:pt x="18776" y="13418"/>
                    </a:lnTo>
                    <a:lnTo>
                      <a:pt x="18752" y="13383"/>
                    </a:lnTo>
                    <a:lnTo>
                      <a:pt x="18705" y="13311"/>
                    </a:lnTo>
                    <a:lnTo>
                      <a:pt x="18705" y="13299"/>
                    </a:lnTo>
                    <a:cubicBezTo>
                      <a:pt x="18633" y="13204"/>
                      <a:pt x="18574" y="13097"/>
                      <a:pt x="18502" y="12954"/>
                    </a:cubicBezTo>
                    <a:cubicBezTo>
                      <a:pt x="18467" y="12895"/>
                      <a:pt x="18431" y="12847"/>
                      <a:pt x="18407" y="12787"/>
                    </a:cubicBezTo>
                    <a:lnTo>
                      <a:pt x="18383" y="12752"/>
                    </a:lnTo>
                    <a:cubicBezTo>
                      <a:pt x="18348" y="12704"/>
                      <a:pt x="18324" y="12668"/>
                      <a:pt x="18288" y="12621"/>
                    </a:cubicBezTo>
                    <a:cubicBezTo>
                      <a:pt x="18288" y="12609"/>
                      <a:pt x="18276" y="12597"/>
                      <a:pt x="18264" y="12585"/>
                    </a:cubicBezTo>
                    <a:cubicBezTo>
                      <a:pt x="18241" y="12549"/>
                      <a:pt x="18217" y="12525"/>
                      <a:pt x="18193" y="12490"/>
                    </a:cubicBezTo>
                    <a:lnTo>
                      <a:pt x="18169" y="12466"/>
                    </a:lnTo>
                    <a:cubicBezTo>
                      <a:pt x="18145" y="12430"/>
                      <a:pt x="18121" y="12406"/>
                      <a:pt x="18086" y="12371"/>
                    </a:cubicBezTo>
                    <a:lnTo>
                      <a:pt x="18062" y="12347"/>
                    </a:lnTo>
                    <a:cubicBezTo>
                      <a:pt x="18038" y="12323"/>
                      <a:pt x="18002" y="12287"/>
                      <a:pt x="17979" y="12275"/>
                    </a:cubicBezTo>
                    <a:lnTo>
                      <a:pt x="17943" y="12240"/>
                    </a:lnTo>
                    <a:lnTo>
                      <a:pt x="17883" y="12192"/>
                    </a:lnTo>
                    <a:lnTo>
                      <a:pt x="17848" y="12156"/>
                    </a:lnTo>
                    <a:lnTo>
                      <a:pt x="17788" y="12121"/>
                    </a:lnTo>
                    <a:lnTo>
                      <a:pt x="17740" y="12097"/>
                    </a:lnTo>
                    <a:lnTo>
                      <a:pt x="17705" y="12073"/>
                    </a:lnTo>
                    <a:cubicBezTo>
                      <a:pt x="17407" y="11906"/>
                      <a:pt x="17109" y="11847"/>
                      <a:pt x="16764" y="11585"/>
                    </a:cubicBezTo>
                    <a:cubicBezTo>
                      <a:pt x="16657" y="11490"/>
                      <a:pt x="16550" y="11394"/>
                      <a:pt x="16455" y="11287"/>
                    </a:cubicBezTo>
                    <a:lnTo>
                      <a:pt x="16443" y="11275"/>
                    </a:lnTo>
                    <a:cubicBezTo>
                      <a:pt x="16407" y="11240"/>
                      <a:pt x="16371" y="11192"/>
                      <a:pt x="16336" y="11156"/>
                    </a:cubicBezTo>
                    <a:cubicBezTo>
                      <a:pt x="16300" y="11109"/>
                      <a:pt x="16228" y="11025"/>
                      <a:pt x="16181" y="10978"/>
                    </a:cubicBezTo>
                    <a:lnTo>
                      <a:pt x="16121" y="10918"/>
                    </a:lnTo>
                    <a:cubicBezTo>
                      <a:pt x="16085" y="10882"/>
                      <a:pt x="16050" y="10847"/>
                      <a:pt x="16014" y="10823"/>
                    </a:cubicBezTo>
                    <a:cubicBezTo>
                      <a:pt x="15978" y="10787"/>
                      <a:pt x="15966" y="10787"/>
                      <a:pt x="15943" y="10763"/>
                    </a:cubicBezTo>
                    <a:cubicBezTo>
                      <a:pt x="15919" y="10751"/>
                      <a:pt x="15883" y="10716"/>
                      <a:pt x="15847" y="10692"/>
                    </a:cubicBezTo>
                    <a:lnTo>
                      <a:pt x="15776" y="10644"/>
                    </a:lnTo>
                    <a:cubicBezTo>
                      <a:pt x="15740" y="10620"/>
                      <a:pt x="15704" y="10597"/>
                      <a:pt x="15681" y="10585"/>
                    </a:cubicBezTo>
                    <a:lnTo>
                      <a:pt x="15597" y="10537"/>
                    </a:lnTo>
                    <a:lnTo>
                      <a:pt x="15514" y="10490"/>
                    </a:lnTo>
                    <a:lnTo>
                      <a:pt x="15431" y="10454"/>
                    </a:lnTo>
                    <a:lnTo>
                      <a:pt x="15347" y="10418"/>
                    </a:lnTo>
                    <a:lnTo>
                      <a:pt x="15276" y="10394"/>
                    </a:lnTo>
                    <a:lnTo>
                      <a:pt x="15193" y="10370"/>
                    </a:lnTo>
                    <a:lnTo>
                      <a:pt x="15109" y="10347"/>
                    </a:lnTo>
                    <a:lnTo>
                      <a:pt x="15038" y="10323"/>
                    </a:lnTo>
                    <a:lnTo>
                      <a:pt x="14966" y="10311"/>
                    </a:lnTo>
                    <a:lnTo>
                      <a:pt x="14895" y="10299"/>
                    </a:lnTo>
                    <a:lnTo>
                      <a:pt x="14823" y="10287"/>
                    </a:lnTo>
                    <a:lnTo>
                      <a:pt x="14561" y="10287"/>
                    </a:lnTo>
                    <a:cubicBezTo>
                      <a:pt x="14537" y="10284"/>
                      <a:pt x="14513" y="10282"/>
                      <a:pt x="14488" y="10282"/>
                    </a:cubicBezTo>
                    <a:cubicBezTo>
                      <a:pt x="14428" y="10282"/>
                      <a:pt x="14367" y="10291"/>
                      <a:pt x="14300" y="10299"/>
                    </a:cubicBezTo>
                    <a:cubicBezTo>
                      <a:pt x="13371" y="9061"/>
                      <a:pt x="12061" y="8096"/>
                      <a:pt x="10775" y="7251"/>
                    </a:cubicBezTo>
                    <a:cubicBezTo>
                      <a:pt x="10609" y="7144"/>
                      <a:pt x="10442" y="7037"/>
                      <a:pt x="10275" y="6930"/>
                    </a:cubicBezTo>
                    <a:cubicBezTo>
                      <a:pt x="10120" y="6834"/>
                      <a:pt x="9978" y="6727"/>
                      <a:pt x="9823" y="6632"/>
                    </a:cubicBezTo>
                    <a:lnTo>
                      <a:pt x="9216" y="6239"/>
                    </a:lnTo>
                    <a:lnTo>
                      <a:pt x="8608" y="5858"/>
                    </a:lnTo>
                    <a:cubicBezTo>
                      <a:pt x="8406" y="5739"/>
                      <a:pt x="8192" y="5632"/>
                      <a:pt x="8001" y="5513"/>
                    </a:cubicBezTo>
                    <a:cubicBezTo>
                      <a:pt x="7799" y="5394"/>
                      <a:pt x="7608" y="5298"/>
                      <a:pt x="7430" y="5203"/>
                    </a:cubicBezTo>
                    <a:cubicBezTo>
                      <a:pt x="7239" y="5096"/>
                      <a:pt x="7072" y="5013"/>
                      <a:pt x="6906" y="4929"/>
                    </a:cubicBezTo>
                    <a:cubicBezTo>
                      <a:pt x="6751" y="4846"/>
                      <a:pt x="6596" y="4775"/>
                      <a:pt x="6465" y="4715"/>
                    </a:cubicBezTo>
                    <a:cubicBezTo>
                      <a:pt x="6322" y="4644"/>
                      <a:pt x="6215" y="4596"/>
                      <a:pt x="6120" y="4548"/>
                    </a:cubicBezTo>
                    <a:cubicBezTo>
                      <a:pt x="5918" y="4465"/>
                      <a:pt x="5810" y="4417"/>
                      <a:pt x="5810" y="4417"/>
                    </a:cubicBezTo>
                    <a:lnTo>
                      <a:pt x="5810" y="4417"/>
                    </a:lnTo>
                    <a:cubicBezTo>
                      <a:pt x="5810" y="4417"/>
                      <a:pt x="5906" y="4489"/>
                      <a:pt x="6084" y="4608"/>
                    </a:cubicBezTo>
                    <a:cubicBezTo>
                      <a:pt x="6251" y="4727"/>
                      <a:pt x="6501" y="4905"/>
                      <a:pt x="6811" y="5096"/>
                    </a:cubicBezTo>
                    <a:cubicBezTo>
                      <a:pt x="6787" y="5120"/>
                      <a:pt x="6763" y="5132"/>
                      <a:pt x="6739" y="5156"/>
                    </a:cubicBezTo>
                    <a:lnTo>
                      <a:pt x="6715" y="5167"/>
                    </a:lnTo>
                    <a:cubicBezTo>
                      <a:pt x="6691" y="5203"/>
                      <a:pt x="6668" y="5227"/>
                      <a:pt x="6644" y="5263"/>
                    </a:cubicBezTo>
                    <a:lnTo>
                      <a:pt x="6477" y="5132"/>
                    </a:lnTo>
                    <a:cubicBezTo>
                      <a:pt x="6120" y="4882"/>
                      <a:pt x="5810" y="4572"/>
                      <a:pt x="5560" y="4215"/>
                    </a:cubicBezTo>
                    <a:cubicBezTo>
                      <a:pt x="5525" y="4167"/>
                      <a:pt x="5489" y="4120"/>
                      <a:pt x="5465" y="4072"/>
                    </a:cubicBezTo>
                    <a:cubicBezTo>
                      <a:pt x="5429" y="4024"/>
                      <a:pt x="5394" y="3965"/>
                      <a:pt x="5370" y="3905"/>
                    </a:cubicBezTo>
                    <a:cubicBezTo>
                      <a:pt x="5310" y="3798"/>
                      <a:pt x="5263" y="3691"/>
                      <a:pt x="5203" y="3572"/>
                    </a:cubicBezTo>
                    <a:cubicBezTo>
                      <a:pt x="5108" y="3334"/>
                      <a:pt x="5013" y="3096"/>
                      <a:pt x="4906" y="2858"/>
                    </a:cubicBezTo>
                    <a:cubicBezTo>
                      <a:pt x="4846" y="2727"/>
                      <a:pt x="4786" y="2608"/>
                      <a:pt x="4727" y="2489"/>
                    </a:cubicBezTo>
                    <a:cubicBezTo>
                      <a:pt x="4667" y="2381"/>
                      <a:pt x="4596" y="2262"/>
                      <a:pt x="4525" y="2155"/>
                    </a:cubicBezTo>
                    <a:cubicBezTo>
                      <a:pt x="4382" y="1941"/>
                      <a:pt x="4215" y="1738"/>
                      <a:pt x="4036" y="1560"/>
                    </a:cubicBezTo>
                    <a:cubicBezTo>
                      <a:pt x="3715" y="1238"/>
                      <a:pt x="3370" y="953"/>
                      <a:pt x="3001" y="691"/>
                    </a:cubicBezTo>
                    <a:cubicBezTo>
                      <a:pt x="2667" y="464"/>
                      <a:pt x="2393" y="298"/>
                      <a:pt x="2191" y="179"/>
                    </a:cubicBezTo>
                    <a:lnTo>
                      <a:pt x="1881" y="0"/>
                    </a:lnTo>
                    <a:close/>
                  </a:path>
                </a:pathLst>
              </a:custGeom>
              <a:solidFill>
                <a:srgbClr val="FFFFFF"/>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2" name="Google Shape;1102;p40"/>
              <p:cNvSpPr/>
              <p:nvPr/>
            </p:nvSpPr>
            <p:spPr>
              <a:xfrm rot="-1335172">
                <a:off x="8192109" y="856205"/>
                <a:ext cx="90000" cy="68526"/>
              </a:xfrm>
              <a:custGeom>
                <a:avLst/>
                <a:gdLst/>
                <a:ahLst/>
                <a:cxnLst/>
                <a:rect l="l" t="t" r="r" b="b"/>
                <a:pathLst>
                  <a:path w="1274" h="970" extrusionOk="0">
                    <a:moveTo>
                      <a:pt x="428" y="0"/>
                    </a:moveTo>
                    <a:cubicBezTo>
                      <a:pt x="381" y="0"/>
                      <a:pt x="336" y="9"/>
                      <a:pt x="286" y="17"/>
                    </a:cubicBezTo>
                    <a:cubicBezTo>
                      <a:pt x="202" y="29"/>
                      <a:pt x="131" y="77"/>
                      <a:pt x="83" y="148"/>
                    </a:cubicBezTo>
                    <a:cubicBezTo>
                      <a:pt x="48" y="208"/>
                      <a:pt x="36" y="279"/>
                      <a:pt x="24" y="351"/>
                    </a:cubicBezTo>
                    <a:cubicBezTo>
                      <a:pt x="24" y="470"/>
                      <a:pt x="12" y="577"/>
                      <a:pt x="0" y="660"/>
                    </a:cubicBezTo>
                    <a:cubicBezTo>
                      <a:pt x="0" y="684"/>
                      <a:pt x="0" y="708"/>
                      <a:pt x="0" y="732"/>
                    </a:cubicBezTo>
                    <a:cubicBezTo>
                      <a:pt x="12" y="755"/>
                      <a:pt x="12" y="755"/>
                      <a:pt x="12" y="791"/>
                    </a:cubicBezTo>
                    <a:cubicBezTo>
                      <a:pt x="24" y="827"/>
                      <a:pt x="36" y="862"/>
                      <a:pt x="48" y="886"/>
                    </a:cubicBezTo>
                    <a:cubicBezTo>
                      <a:pt x="60" y="946"/>
                      <a:pt x="71" y="970"/>
                      <a:pt x="71" y="970"/>
                    </a:cubicBezTo>
                    <a:cubicBezTo>
                      <a:pt x="71" y="970"/>
                      <a:pt x="83" y="946"/>
                      <a:pt x="107" y="886"/>
                    </a:cubicBezTo>
                    <a:cubicBezTo>
                      <a:pt x="119" y="862"/>
                      <a:pt x="143" y="815"/>
                      <a:pt x="143" y="803"/>
                    </a:cubicBezTo>
                    <a:cubicBezTo>
                      <a:pt x="155" y="779"/>
                      <a:pt x="167" y="767"/>
                      <a:pt x="167" y="743"/>
                    </a:cubicBezTo>
                    <a:lnTo>
                      <a:pt x="167" y="672"/>
                    </a:lnTo>
                    <a:cubicBezTo>
                      <a:pt x="179" y="589"/>
                      <a:pt x="191" y="482"/>
                      <a:pt x="191" y="362"/>
                    </a:cubicBezTo>
                    <a:cubicBezTo>
                      <a:pt x="202" y="327"/>
                      <a:pt x="202" y="279"/>
                      <a:pt x="226" y="243"/>
                    </a:cubicBezTo>
                    <a:cubicBezTo>
                      <a:pt x="250" y="208"/>
                      <a:pt x="286" y="184"/>
                      <a:pt x="322" y="184"/>
                    </a:cubicBezTo>
                    <a:cubicBezTo>
                      <a:pt x="381" y="172"/>
                      <a:pt x="429" y="172"/>
                      <a:pt x="488" y="172"/>
                    </a:cubicBezTo>
                    <a:lnTo>
                      <a:pt x="1036" y="172"/>
                    </a:lnTo>
                    <a:lnTo>
                      <a:pt x="1095" y="148"/>
                    </a:lnTo>
                    <a:cubicBezTo>
                      <a:pt x="1131" y="136"/>
                      <a:pt x="1167" y="124"/>
                      <a:pt x="1191" y="112"/>
                    </a:cubicBezTo>
                    <a:cubicBezTo>
                      <a:pt x="1214" y="101"/>
                      <a:pt x="1250" y="89"/>
                      <a:pt x="1274" y="77"/>
                    </a:cubicBezTo>
                    <a:lnTo>
                      <a:pt x="1191" y="53"/>
                    </a:lnTo>
                    <a:cubicBezTo>
                      <a:pt x="1167" y="41"/>
                      <a:pt x="1131" y="29"/>
                      <a:pt x="1095" y="17"/>
                    </a:cubicBezTo>
                    <a:lnTo>
                      <a:pt x="1036" y="5"/>
                    </a:lnTo>
                    <a:lnTo>
                      <a:pt x="488" y="5"/>
                    </a:lnTo>
                    <a:cubicBezTo>
                      <a:pt x="467" y="2"/>
                      <a:pt x="447" y="0"/>
                      <a:pt x="4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3" name="Google Shape;1103;p40"/>
              <p:cNvSpPr/>
              <p:nvPr/>
            </p:nvSpPr>
            <p:spPr>
              <a:xfrm rot="-1335172">
                <a:off x="8248111" y="881254"/>
                <a:ext cx="85903" cy="84421"/>
              </a:xfrm>
              <a:custGeom>
                <a:avLst/>
                <a:gdLst/>
                <a:ahLst/>
                <a:cxnLst/>
                <a:rect l="l" t="t" r="r" b="b"/>
                <a:pathLst>
                  <a:path w="1216" h="1195" extrusionOk="0">
                    <a:moveTo>
                      <a:pt x="952" y="0"/>
                    </a:moveTo>
                    <a:cubicBezTo>
                      <a:pt x="936" y="0"/>
                      <a:pt x="925" y="15"/>
                      <a:pt x="906" y="15"/>
                    </a:cubicBezTo>
                    <a:lnTo>
                      <a:pt x="608" y="63"/>
                    </a:lnTo>
                    <a:cubicBezTo>
                      <a:pt x="548" y="75"/>
                      <a:pt x="477" y="87"/>
                      <a:pt x="417" y="111"/>
                    </a:cubicBezTo>
                    <a:cubicBezTo>
                      <a:pt x="405" y="111"/>
                      <a:pt x="382" y="123"/>
                      <a:pt x="370" y="134"/>
                    </a:cubicBezTo>
                    <a:lnTo>
                      <a:pt x="346" y="158"/>
                    </a:lnTo>
                    <a:lnTo>
                      <a:pt x="334" y="170"/>
                    </a:lnTo>
                    <a:lnTo>
                      <a:pt x="322" y="182"/>
                    </a:lnTo>
                    <a:cubicBezTo>
                      <a:pt x="298" y="206"/>
                      <a:pt x="274" y="242"/>
                      <a:pt x="251" y="277"/>
                    </a:cubicBezTo>
                    <a:cubicBezTo>
                      <a:pt x="227" y="337"/>
                      <a:pt x="215" y="384"/>
                      <a:pt x="191" y="444"/>
                    </a:cubicBezTo>
                    <a:cubicBezTo>
                      <a:pt x="167" y="504"/>
                      <a:pt x="144" y="551"/>
                      <a:pt x="132" y="599"/>
                    </a:cubicBezTo>
                    <a:lnTo>
                      <a:pt x="13" y="885"/>
                    </a:lnTo>
                    <a:cubicBezTo>
                      <a:pt x="13" y="908"/>
                      <a:pt x="1" y="920"/>
                      <a:pt x="1" y="944"/>
                    </a:cubicBezTo>
                    <a:lnTo>
                      <a:pt x="1" y="1004"/>
                    </a:lnTo>
                    <a:lnTo>
                      <a:pt x="1" y="1111"/>
                    </a:lnTo>
                    <a:lnTo>
                      <a:pt x="1" y="1194"/>
                    </a:lnTo>
                    <a:cubicBezTo>
                      <a:pt x="1" y="1194"/>
                      <a:pt x="36" y="1146"/>
                      <a:pt x="60" y="1135"/>
                    </a:cubicBezTo>
                    <a:cubicBezTo>
                      <a:pt x="72" y="1111"/>
                      <a:pt x="96" y="1087"/>
                      <a:pt x="120" y="1051"/>
                    </a:cubicBezTo>
                    <a:lnTo>
                      <a:pt x="155" y="1004"/>
                    </a:lnTo>
                    <a:cubicBezTo>
                      <a:pt x="179" y="992"/>
                      <a:pt x="179" y="968"/>
                      <a:pt x="179" y="944"/>
                    </a:cubicBezTo>
                    <a:lnTo>
                      <a:pt x="298" y="670"/>
                    </a:lnTo>
                    <a:cubicBezTo>
                      <a:pt x="310" y="611"/>
                      <a:pt x="334" y="563"/>
                      <a:pt x="358" y="504"/>
                    </a:cubicBezTo>
                    <a:cubicBezTo>
                      <a:pt x="382" y="456"/>
                      <a:pt x="394" y="396"/>
                      <a:pt x="417" y="349"/>
                    </a:cubicBezTo>
                    <a:cubicBezTo>
                      <a:pt x="429" y="313"/>
                      <a:pt x="453" y="277"/>
                      <a:pt x="489" y="265"/>
                    </a:cubicBezTo>
                    <a:cubicBezTo>
                      <a:pt x="536" y="253"/>
                      <a:pt x="596" y="242"/>
                      <a:pt x="644" y="230"/>
                    </a:cubicBezTo>
                    <a:lnTo>
                      <a:pt x="941" y="182"/>
                    </a:lnTo>
                    <a:cubicBezTo>
                      <a:pt x="953" y="176"/>
                      <a:pt x="965" y="176"/>
                      <a:pt x="975" y="176"/>
                    </a:cubicBezTo>
                    <a:cubicBezTo>
                      <a:pt x="986" y="176"/>
                      <a:pt x="995" y="176"/>
                      <a:pt x="1001" y="170"/>
                    </a:cubicBezTo>
                    <a:lnTo>
                      <a:pt x="1060" y="146"/>
                    </a:lnTo>
                    <a:lnTo>
                      <a:pt x="1144" y="87"/>
                    </a:lnTo>
                    <a:cubicBezTo>
                      <a:pt x="1191" y="63"/>
                      <a:pt x="1215" y="39"/>
                      <a:pt x="1215" y="39"/>
                    </a:cubicBezTo>
                    <a:lnTo>
                      <a:pt x="1120" y="27"/>
                    </a:lnTo>
                    <a:cubicBezTo>
                      <a:pt x="1096" y="15"/>
                      <a:pt x="1060" y="15"/>
                      <a:pt x="1025" y="3"/>
                    </a:cubicBezTo>
                    <a:lnTo>
                      <a:pt x="965" y="3"/>
                    </a:lnTo>
                    <a:cubicBezTo>
                      <a:pt x="960" y="1"/>
                      <a:pt x="956" y="0"/>
                      <a:pt x="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4" name="Google Shape;1104;p40"/>
              <p:cNvSpPr/>
              <p:nvPr/>
            </p:nvSpPr>
            <p:spPr>
              <a:xfrm rot="-1335172">
                <a:off x="8222374" y="864627"/>
                <a:ext cx="86680" cy="84986"/>
              </a:xfrm>
              <a:custGeom>
                <a:avLst/>
                <a:gdLst/>
                <a:ahLst/>
                <a:cxnLst/>
                <a:rect l="l" t="t" r="r" b="b"/>
                <a:pathLst>
                  <a:path w="1227" h="1203" extrusionOk="0">
                    <a:moveTo>
                      <a:pt x="977" y="0"/>
                    </a:moveTo>
                    <a:cubicBezTo>
                      <a:pt x="953" y="0"/>
                      <a:pt x="929" y="12"/>
                      <a:pt x="917" y="12"/>
                    </a:cubicBezTo>
                    <a:lnTo>
                      <a:pt x="620" y="72"/>
                    </a:lnTo>
                    <a:cubicBezTo>
                      <a:pt x="548" y="72"/>
                      <a:pt x="489" y="84"/>
                      <a:pt x="429" y="107"/>
                    </a:cubicBezTo>
                    <a:cubicBezTo>
                      <a:pt x="405" y="119"/>
                      <a:pt x="394" y="131"/>
                      <a:pt x="382" y="143"/>
                    </a:cubicBezTo>
                    <a:lnTo>
                      <a:pt x="346" y="167"/>
                    </a:lnTo>
                    <a:lnTo>
                      <a:pt x="334" y="179"/>
                    </a:lnTo>
                    <a:cubicBezTo>
                      <a:pt x="298" y="215"/>
                      <a:pt x="274" y="238"/>
                      <a:pt x="263" y="274"/>
                    </a:cubicBezTo>
                    <a:cubicBezTo>
                      <a:pt x="239" y="346"/>
                      <a:pt x="215" y="393"/>
                      <a:pt x="203" y="453"/>
                    </a:cubicBezTo>
                    <a:cubicBezTo>
                      <a:pt x="179" y="500"/>
                      <a:pt x="155" y="560"/>
                      <a:pt x="132" y="607"/>
                    </a:cubicBezTo>
                    <a:cubicBezTo>
                      <a:pt x="96" y="715"/>
                      <a:pt x="60" y="810"/>
                      <a:pt x="24" y="893"/>
                    </a:cubicBezTo>
                    <a:cubicBezTo>
                      <a:pt x="24" y="917"/>
                      <a:pt x="1" y="929"/>
                      <a:pt x="1" y="953"/>
                    </a:cubicBezTo>
                    <a:lnTo>
                      <a:pt x="1" y="1012"/>
                    </a:lnTo>
                    <a:lnTo>
                      <a:pt x="1" y="1108"/>
                    </a:lnTo>
                    <a:lnTo>
                      <a:pt x="1" y="1203"/>
                    </a:lnTo>
                    <a:cubicBezTo>
                      <a:pt x="1" y="1203"/>
                      <a:pt x="48" y="1155"/>
                      <a:pt x="60" y="1131"/>
                    </a:cubicBezTo>
                    <a:cubicBezTo>
                      <a:pt x="84" y="1119"/>
                      <a:pt x="108" y="1084"/>
                      <a:pt x="132" y="1060"/>
                    </a:cubicBezTo>
                    <a:lnTo>
                      <a:pt x="167" y="1012"/>
                    </a:lnTo>
                    <a:cubicBezTo>
                      <a:pt x="179" y="1000"/>
                      <a:pt x="179" y="977"/>
                      <a:pt x="191" y="953"/>
                    </a:cubicBezTo>
                    <a:cubicBezTo>
                      <a:pt x="227" y="869"/>
                      <a:pt x="263" y="774"/>
                      <a:pt x="298" y="667"/>
                    </a:cubicBezTo>
                    <a:cubicBezTo>
                      <a:pt x="322" y="619"/>
                      <a:pt x="334" y="560"/>
                      <a:pt x="358" y="512"/>
                    </a:cubicBezTo>
                    <a:cubicBezTo>
                      <a:pt x="382" y="453"/>
                      <a:pt x="405" y="393"/>
                      <a:pt x="429" y="357"/>
                    </a:cubicBezTo>
                    <a:cubicBezTo>
                      <a:pt x="441" y="310"/>
                      <a:pt x="465" y="286"/>
                      <a:pt x="501" y="274"/>
                    </a:cubicBezTo>
                    <a:cubicBezTo>
                      <a:pt x="548" y="250"/>
                      <a:pt x="596" y="238"/>
                      <a:pt x="655" y="238"/>
                    </a:cubicBezTo>
                    <a:lnTo>
                      <a:pt x="953" y="179"/>
                    </a:lnTo>
                    <a:lnTo>
                      <a:pt x="1013" y="179"/>
                    </a:lnTo>
                    <a:lnTo>
                      <a:pt x="1060" y="143"/>
                    </a:lnTo>
                    <a:cubicBezTo>
                      <a:pt x="1096" y="131"/>
                      <a:pt x="1132" y="107"/>
                      <a:pt x="1156" y="96"/>
                    </a:cubicBezTo>
                    <a:lnTo>
                      <a:pt x="1227" y="48"/>
                    </a:lnTo>
                    <a:lnTo>
                      <a:pt x="1132" y="24"/>
                    </a:lnTo>
                    <a:cubicBezTo>
                      <a:pt x="1108" y="24"/>
                      <a:pt x="1072" y="12"/>
                      <a:pt x="1036" y="12"/>
                    </a:cubicBezTo>
                    <a:lnTo>
                      <a:pt x="9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5" name="Google Shape;1105;p40"/>
              <p:cNvSpPr/>
              <p:nvPr/>
            </p:nvSpPr>
            <p:spPr>
              <a:xfrm rot="-1335172">
                <a:off x="8298337" y="870143"/>
                <a:ext cx="57292" cy="122358"/>
              </a:xfrm>
              <a:custGeom>
                <a:avLst/>
                <a:gdLst/>
                <a:ahLst/>
                <a:cxnLst/>
                <a:rect l="l" t="t" r="r" b="b"/>
                <a:pathLst>
                  <a:path w="811" h="1732" extrusionOk="0">
                    <a:moveTo>
                      <a:pt x="548" y="0"/>
                    </a:moveTo>
                    <a:cubicBezTo>
                      <a:pt x="536" y="12"/>
                      <a:pt x="536" y="12"/>
                      <a:pt x="536" y="24"/>
                    </a:cubicBezTo>
                    <a:cubicBezTo>
                      <a:pt x="525" y="48"/>
                      <a:pt x="513" y="72"/>
                      <a:pt x="501" y="96"/>
                    </a:cubicBezTo>
                    <a:cubicBezTo>
                      <a:pt x="489" y="131"/>
                      <a:pt x="477" y="167"/>
                      <a:pt x="465" y="203"/>
                    </a:cubicBezTo>
                    <a:cubicBezTo>
                      <a:pt x="453" y="226"/>
                      <a:pt x="441" y="250"/>
                      <a:pt x="441" y="274"/>
                    </a:cubicBezTo>
                    <a:cubicBezTo>
                      <a:pt x="441" y="298"/>
                      <a:pt x="441" y="334"/>
                      <a:pt x="441" y="357"/>
                    </a:cubicBezTo>
                    <a:cubicBezTo>
                      <a:pt x="453" y="477"/>
                      <a:pt x="465" y="607"/>
                      <a:pt x="477" y="727"/>
                    </a:cubicBezTo>
                    <a:cubicBezTo>
                      <a:pt x="489" y="798"/>
                      <a:pt x="513" y="869"/>
                      <a:pt x="525" y="929"/>
                    </a:cubicBezTo>
                    <a:cubicBezTo>
                      <a:pt x="548" y="1000"/>
                      <a:pt x="572" y="1072"/>
                      <a:pt x="584" y="1143"/>
                    </a:cubicBezTo>
                    <a:cubicBezTo>
                      <a:pt x="608" y="1203"/>
                      <a:pt x="620" y="1262"/>
                      <a:pt x="620" y="1322"/>
                    </a:cubicBezTo>
                    <a:cubicBezTo>
                      <a:pt x="632" y="1369"/>
                      <a:pt x="608" y="1429"/>
                      <a:pt x="584" y="1465"/>
                    </a:cubicBezTo>
                    <a:cubicBezTo>
                      <a:pt x="560" y="1500"/>
                      <a:pt x="513" y="1524"/>
                      <a:pt x="477" y="1536"/>
                    </a:cubicBezTo>
                    <a:cubicBezTo>
                      <a:pt x="443" y="1545"/>
                      <a:pt x="410" y="1553"/>
                      <a:pt x="376" y="1553"/>
                    </a:cubicBezTo>
                    <a:cubicBezTo>
                      <a:pt x="362" y="1553"/>
                      <a:pt x="348" y="1552"/>
                      <a:pt x="334" y="1548"/>
                    </a:cubicBezTo>
                    <a:lnTo>
                      <a:pt x="96" y="1548"/>
                    </a:lnTo>
                    <a:lnTo>
                      <a:pt x="1" y="1536"/>
                    </a:lnTo>
                    <a:lnTo>
                      <a:pt x="1" y="1536"/>
                    </a:lnTo>
                    <a:cubicBezTo>
                      <a:pt x="1" y="1536"/>
                      <a:pt x="24" y="1560"/>
                      <a:pt x="72" y="1608"/>
                    </a:cubicBezTo>
                    <a:cubicBezTo>
                      <a:pt x="108" y="1631"/>
                      <a:pt x="132" y="1655"/>
                      <a:pt x="167" y="1679"/>
                    </a:cubicBezTo>
                    <a:lnTo>
                      <a:pt x="239" y="1715"/>
                    </a:lnTo>
                    <a:cubicBezTo>
                      <a:pt x="251" y="1715"/>
                      <a:pt x="263" y="1727"/>
                      <a:pt x="275" y="1727"/>
                    </a:cubicBezTo>
                    <a:lnTo>
                      <a:pt x="322" y="1727"/>
                    </a:lnTo>
                    <a:cubicBezTo>
                      <a:pt x="341" y="1730"/>
                      <a:pt x="360" y="1731"/>
                      <a:pt x="377" y="1731"/>
                    </a:cubicBezTo>
                    <a:cubicBezTo>
                      <a:pt x="426" y="1731"/>
                      <a:pt x="472" y="1720"/>
                      <a:pt x="525" y="1703"/>
                    </a:cubicBezTo>
                    <a:cubicBezTo>
                      <a:pt x="691" y="1655"/>
                      <a:pt x="810" y="1500"/>
                      <a:pt x="798" y="1322"/>
                    </a:cubicBezTo>
                    <a:cubicBezTo>
                      <a:pt x="786" y="1250"/>
                      <a:pt x="775" y="1167"/>
                      <a:pt x="751" y="1096"/>
                    </a:cubicBezTo>
                    <a:cubicBezTo>
                      <a:pt x="727" y="1024"/>
                      <a:pt x="715" y="965"/>
                      <a:pt x="691" y="893"/>
                    </a:cubicBezTo>
                    <a:cubicBezTo>
                      <a:pt x="679" y="834"/>
                      <a:pt x="667" y="762"/>
                      <a:pt x="656" y="703"/>
                    </a:cubicBezTo>
                    <a:cubicBezTo>
                      <a:pt x="632" y="584"/>
                      <a:pt x="620" y="465"/>
                      <a:pt x="620" y="357"/>
                    </a:cubicBezTo>
                    <a:cubicBezTo>
                      <a:pt x="620" y="334"/>
                      <a:pt x="620" y="310"/>
                      <a:pt x="620" y="286"/>
                    </a:cubicBezTo>
                    <a:cubicBezTo>
                      <a:pt x="608" y="262"/>
                      <a:pt x="596" y="238"/>
                      <a:pt x="596" y="215"/>
                    </a:cubicBezTo>
                    <a:lnTo>
                      <a:pt x="572" y="107"/>
                    </a:lnTo>
                    <a:lnTo>
                      <a:pt x="5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6" name="Google Shape;1106;p40"/>
              <p:cNvSpPr/>
              <p:nvPr/>
            </p:nvSpPr>
            <p:spPr>
              <a:xfrm rot="-1335172">
                <a:off x="8337905" y="880288"/>
                <a:ext cx="57222" cy="122004"/>
              </a:xfrm>
              <a:custGeom>
                <a:avLst/>
                <a:gdLst/>
                <a:ahLst/>
                <a:cxnLst/>
                <a:rect l="l" t="t" r="r" b="b"/>
                <a:pathLst>
                  <a:path w="810" h="1727" extrusionOk="0">
                    <a:moveTo>
                      <a:pt x="536" y="1"/>
                    </a:moveTo>
                    <a:lnTo>
                      <a:pt x="536" y="12"/>
                    </a:lnTo>
                    <a:cubicBezTo>
                      <a:pt x="524" y="36"/>
                      <a:pt x="512" y="60"/>
                      <a:pt x="500" y="84"/>
                    </a:cubicBezTo>
                    <a:cubicBezTo>
                      <a:pt x="488" y="120"/>
                      <a:pt x="464" y="179"/>
                      <a:pt x="464" y="191"/>
                    </a:cubicBezTo>
                    <a:cubicBezTo>
                      <a:pt x="452" y="215"/>
                      <a:pt x="441" y="239"/>
                      <a:pt x="441" y="262"/>
                    </a:cubicBezTo>
                    <a:cubicBezTo>
                      <a:pt x="441" y="298"/>
                      <a:pt x="441" y="322"/>
                      <a:pt x="441" y="346"/>
                    </a:cubicBezTo>
                    <a:cubicBezTo>
                      <a:pt x="441" y="477"/>
                      <a:pt x="464" y="596"/>
                      <a:pt x="476" y="715"/>
                    </a:cubicBezTo>
                    <a:cubicBezTo>
                      <a:pt x="488" y="786"/>
                      <a:pt x="512" y="858"/>
                      <a:pt x="524" y="929"/>
                    </a:cubicBezTo>
                    <a:cubicBezTo>
                      <a:pt x="548" y="989"/>
                      <a:pt x="572" y="1060"/>
                      <a:pt x="583" y="1132"/>
                    </a:cubicBezTo>
                    <a:cubicBezTo>
                      <a:pt x="607" y="1191"/>
                      <a:pt x="619" y="1251"/>
                      <a:pt x="619" y="1310"/>
                    </a:cubicBezTo>
                    <a:cubicBezTo>
                      <a:pt x="631" y="1370"/>
                      <a:pt x="619" y="1417"/>
                      <a:pt x="583" y="1465"/>
                    </a:cubicBezTo>
                    <a:cubicBezTo>
                      <a:pt x="560" y="1501"/>
                      <a:pt x="512" y="1525"/>
                      <a:pt x="476" y="1536"/>
                    </a:cubicBezTo>
                    <a:cubicBezTo>
                      <a:pt x="429" y="1548"/>
                      <a:pt x="381" y="1548"/>
                      <a:pt x="333" y="1548"/>
                    </a:cubicBezTo>
                    <a:lnTo>
                      <a:pt x="214" y="1548"/>
                    </a:lnTo>
                    <a:lnTo>
                      <a:pt x="95" y="1536"/>
                    </a:lnTo>
                    <a:lnTo>
                      <a:pt x="0" y="1525"/>
                    </a:lnTo>
                    <a:lnTo>
                      <a:pt x="0" y="1525"/>
                    </a:lnTo>
                    <a:cubicBezTo>
                      <a:pt x="0" y="1525"/>
                      <a:pt x="24" y="1560"/>
                      <a:pt x="71" y="1596"/>
                    </a:cubicBezTo>
                    <a:cubicBezTo>
                      <a:pt x="95" y="1632"/>
                      <a:pt x="131" y="1656"/>
                      <a:pt x="167" y="1667"/>
                    </a:cubicBezTo>
                    <a:cubicBezTo>
                      <a:pt x="191" y="1691"/>
                      <a:pt x="214" y="1703"/>
                      <a:pt x="238" y="1715"/>
                    </a:cubicBezTo>
                    <a:cubicBezTo>
                      <a:pt x="250" y="1715"/>
                      <a:pt x="262" y="1727"/>
                      <a:pt x="274" y="1727"/>
                    </a:cubicBezTo>
                    <a:lnTo>
                      <a:pt x="321" y="1727"/>
                    </a:lnTo>
                    <a:cubicBezTo>
                      <a:pt x="393" y="1727"/>
                      <a:pt x="452" y="1727"/>
                      <a:pt x="524" y="1703"/>
                    </a:cubicBezTo>
                    <a:cubicBezTo>
                      <a:pt x="691" y="1656"/>
                      <a:pt x="810" y="1489"/>
                      <a:pt x="798" y="1322"/>
                    </a:cubicBezTo>
                    <a:cubicBezTo>
                      <a:pt x="786" y="1239"/>
                      <a:pt x="774" y="1167"/>
                      <a:pt x="750" y="1084"/>
                    </a:cubicBezTo>
                    <a:cubicBezTo>
                      <a:pt x="726" y="1013"/>
                      <a:pt x="702" y="953"/>
                      <a:pt x="691" y="894"/>
                    </a:cubicBezTo>
                    <a:cubicBezTo>
                      <a:pt x="679" y="822"/>
                      <a:pt x="655" y="763"/>
                      <a:pt x="643" y="691"/>
                    </a:cubicBezTo>
                    <a:cubicBezTo>
                      <a:pt x="631" y="584"/>
                      <a:pt x="619" y="465"/>
                      <a:pt x="607" y="346"/>
                    </a:cubicBezTo>
                    <a:cubicBezTo>
                      <a:pt x="619" y="322"/>
                      <a:pt x="619" y="298"/>
                      <a:pt x="607" y="274"/>
                    </a:cubicBezTo>
                    <a:cubicBezTo>
                      <a:pt x="607" y="251"/>
                      <a:pt x="595" y="227"/>
                      <a:pt x="595" y="203"/>
                    </a:cubicBezTo>
                    <a:cubicBezTo>
                      <a:pt x="583" y="167"/>
                      <a:pt x="572" y="132"/>
                      <a:pt x="572" y="96"/>
                    </a:cubicBezTo>
                    <a:cubicBezTo>
                      <a:pt x="548" y="36"/>
                      <a:pt x="536" y="1"/>
                      <a:pt x="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7" name="Google Shape;1107;p40"/>
              <p:cNvSpPr/>
              <p:nvPr/>
            </p:nvSpPr>
            <p:spPr>
              <a:xfrm rot="-1335172">
                <a:off x="8383618" y="874286"/>
                <a:ext cx="55597" cy="158175"/>
              </a:xfrm>
              <a:custGeom>
                <a:avLst/>
                <a:gdLst/>
                <a:ahLst/>
                <a:cxnLst/>
                <a:rect l="l" t="t" r="r" b="b"/>
                <a:pathLst>
                  <a:path w="787" h="2239" extrusionOk="0">
                    <a:moveTo>
                      <a:pt x="477" y="0"/>
                    </a:moveTo>
                    <a:cubicBezTo>
                      <a:pt x="477" y="0"/>
                      <a:pt x="477" y="48"/>
                      <a:pt x="477" y="119"/>
                    </a:cubicBezTo>
                    <a:cubicBezTo>
                      <a:pt x="477" y="155"/>
                      <a:pt x="465" y="203"/>
                      <a:pt x="465" y="262"/>
                    </a:cubicBezTo>
                    <a:cubicBezTo>
                      <a:pt x="453" y="286"/>
                      <a:pt x="453" y="310"/>
                      <a:pt x="453" y="346"/>
                    </a:cubicBezTo>
                    <a:cubicBezTo>
                      <a:pt x="453" y="370"/>
                      <a:pt x="453" y="405"/>
                      <a:pt x="465" y="429"/>
                    </a:cubicBezTo>
                    <a:cubicBezTo>
                      <a:pt x="501" y="691"/>
                      <a:pt x="537" y="1024"/>
                      <a:pt x="584" y="1358"/>
                    </a:cubicBezTo>
                    <a:cubicBezTo>
                      <a:pt x="596" y="1441"/>
                      <a:pt x="620" y="1524"/>
                      <a:pt x="620" y="1608"/>
                    </a:cubicBezTo>
                    <a:cubicBezTo>
                      <a:pt x="632" y="1679"/>
                      <a:pt x="632" y="1751"/>
                      <a:pt x="620" y="1822"/>
                    </a:cubicBezTo>
                    <a:cubicBezTo>
                      <a:pt x="608" y="1882"/>
                      <a:pt x="572" y="1929"/>
                      <a:pt x="537" y="1977"/>
                    </a:cubicBezTo>
                    <a:cubicBezTo>
                      <a:pt x="489" y="2013"/>
                      <a:pt x="441" y="2036"/>
                      <a:pt x="394" y="2060"/>
                    </a:cubicBezTo>
                    <a:cubicBezTo>
                      <a:pt x="370" y="2060"/>
                      <a:pt x="346" y="2072"/>
                      <a:pt x="322" y="2084"/>
                    </a:cubicBezTo>
                    <a:cubicBezTo>
                      <a:pt x="298" y="2084"/>
                      <a:pt x="263" y="2096"/>
                      <a:pt x="239" y="2108"/>
                    </a:cubicBezTo>
                    <a:cubicBezTo>
                      <a:pt x="203" y="2120"/>
                      <a:pt x="156" y="2132"/>
                      <a:pt x="120" y="2144"/>
                    </a:cubicBezTo>
                    <a:lnTo>
                      <a:pt x="1" y="2179"/>
                    </a:lnTo>
                    <a:cubicBezTo>
                      <a:pt x="1" y="2179"/>
                      <a:pt x="48" y="2191"/>
                      <a:pt x="120" y="2215"/>
                    </a:cubicBezTo>
                    <a:cubicBezTo>
                      <a:pt x="167" y="2227"/>
                      <a:pt x="215" y="2227"/>
                      <a:pt x="263" y="2239"/>
                    </a:cubicBezTo>
                    <a:lnTo>
                      <a:pt x="346" y="2239"/>
                    </a:lnTo>
                    <a:cubicBezTo>
                      <a:pt x="370" y="2239"/>
                      <a:pt x="382" y="2239"/>
                      <a:pt x="394" y="2227"/>
                    </a:cubicBezTo>
                    <a:lnTo>
                      <a:pt x="453" y="2215"/>
                    </a:lnTo>
                    <a:cubicBezTo>
                      <a:pt x="525" y="2191"/>
                      <a:pt x="596" y="2144"/>
                      <a:pt x="656" y="2096"/>
                    </a:cubicBezTo>
                    <a:lnTo>
                      <a:pt x="679" y="2060"/>
                    </a:lnTo>
                    <a:lnTo>
                      <a:pt x="703" y="2036"/>
                    </a:lnTo>
                    <a:lnTo>
                      <a:pt x="703" y="2024"/>
                    </a:lnTo>
                    <a:lnTo>
                      <a:pt x="727" y="1989"/>
                    </a:lnTo>
                    <a:cubicBezTo>
                      <a:pt x="751" y="1953"/>
                      <a:pt x="763" y="1905"/>
                      <a:pt x="775" y="1858"/>
                    </a:cubicBezTo>
                    <a:cubicBezTo>
                      <a:pt x="787" y="1774"/>
                      <a:pt x="787" y="1679"/>
                      <a:pt x="775" y="1584"/>
                    </a:cubicBezTo>
                    <a:cubicBezTo>
                      <a:pt x="763" y="1501"/>
                      <a:pt x="751" y="1417"/>
                      <a:pt x="739" y="1334"/>
                    </a:cubicBezTo>
                    <a:cubicBezTo>
                      <a:pt x="691" y="1001"/>
                      <a:pt x="656" y="667"/>
                      <a:pt x="620" y="417"/>
                    </a:cubicBezTo>
                    <a:cubicBezTo>
                      <a:pt x="620" y="381"/>
                      <a:pt x="608" y="358"/>
                      <a:pt x="608" y="322"/>
                    </a:cubicBezTo>
                    <a:cubicBezTo>
                      <a:pt x="596" y="298"/>
                      <a:pt x="584" y="274"/>
                      <a:pt x="572" y="239"/>
                    </a:cubicBezTo>
                    <a:cubicBezTo>
                      <a:pt x="560" y="191"/>
                      <a:pt x="537" y="155"/>
                      <a:pt x="525" y="119"/>
                    </a:cubicBezTo>
                    <a:cubicBezTo>
                      <a:pt x="501" y="48"/>
                      <a:pt x="477" y="0"/>
                      <a:pt x="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8" name="Google Shape;1108;p40"/>
              <p:cNvSpPr/>
              <p:nvPr/>
            </p:nvSpPr>
            <p:spPr>
              <a:xfrm rot="-1335172">
                <a:off x="8414920" y="921684"/>
                <a:ext cx="64003" cy="116989"/>
              </a:xfrm>
              <a:custGeom>
                <a:avLst/>
                <a:gdLst/>
                <a:ahLst/>
                <a:cxnLst/>
                <a:rect l="l" t="t" r="r" b="b"/>
                <a:pathLst>
                  <a:path w="906" h="1656" extrusionOk="0">
                    <a:moveTo>
                      <a:pt x="870" y="1"/>
                    </a:moveTo>
                    <a:lnTo>
                      <a:pt x="858" y="25"/>
                    </a:lnTo>
                    <a:cubicBezTo>
                      <a:pt x="846" y="48"/>
                      <a:pt x="834" y="60"/>
                      <a:pt x="822" y="84"/>
                    </a:cubicBezTo>
                    <a:cubicBezTo>
                      <a:pt x="798" y="120"/>
                      <a:pt x="787" y="156"/>
                      <a:pt x="763" y="191"/>
                    </a:cubicBezTo>
                    <a:cubicBezTo>
                      <a:pt x="763" y="203"/>
                      <a:pt x="751" y="227"/>
                      <a:pt x="739" y="251"/>
                    </a:cubicBezTo>
                    <a:cubicBezTo>
                      <a:pt x="739" y="275"/>
                      <a:pt x="739" y="299"/>
                      <a:pt x="739" y="322"/>
                    </a:cubicBezTo>
                    <a:lnTo>
                      <a:pt x="739" y="668"/>
                    </a:lnTo>
                    <a:cubicBezTo>
                      <a:pt x="751" y="799"/>
                      <a:pt x="739" y="918"/>
                      <a:pt x="715" y="1037"/>
                    </a:cubicBezTo>
                    <a:cubicBezTo>
                      <a:pt x="703" y="1096"/>
                      <a:pt x="679" y="1144"/>
                      <a:pt x="656" y="1203"/>
                    </a:cubicBezTo>
                    <a:cubicBezTo>
                      <a:pt x="632" y="1251"/>
                      <a:pt x="596" y="1299"/>
                      <a:pt x="560" y="1334"/>
                    </a:cubicBezTo>
                    <a:cubicBezTo>
                      <a:pt x="525" y="1370"/>
                      <a:pt x="477" y="1406"/>
                      <a:pt x="441" y="1430"/>
                    </a:cubicBezTo>
                    <a:cubicBezTo>
                      <a:pt x="394" y="1453"/>
                      <a:pt x="346" y="1465"/>
                      <a:pt x="298" y="1489"/>
                    </a:cubicBezTo>
                    <a:cubicBezTo>
                      <a:pt x="286" y="1489"/>
                      <a:pt x="263" y="1489"/>
                      <a:pt x="239" y="1501"/>
                    </a:cubicBezTo>
                    <a:lnTo>
                      <a:pt x="191" y="1537"/>
                    </a:lnTo>
                    <a:lnTo>
                      <a:pt x="96" y="1584"/>
                    </a:lnTo>
                    <a:lnTo>
                      <a:pt x="1" y="1620"/>
                    </a:lnTo>
                    <a:lnTo>
                      <a:pt x="25" y="1620"/>
                    </a:lnTo>
                    <a:lnTo>
                      <a:pt x="96" y="1632"/>
                    </a:lnTo>
                    <a:cubicBezTo>
                      <a:pt x="132" y="1644"/>
                      <a:pt x="167" y="1656"/>
                      <a:pt x="215" y="1656"/>
                    </a:cubicBezTo>
                    <a:lnTo>
                      <a:pt x="286" y="1656"/>
                    </a:lnTo>
                    <a:cubicBezTo>
                      <a:pt x="298" y="1656"/>
                      <a:pt x="310" y="1656"/>
                      <a:pt x="322" y="1644"/>
                    </a:cubicBezTo>
                    <a:cubicBezTo>
                      <a:pt x="334" y="1644"/>
                      <a:pt x="346" y="1632"/>
                      <a:pt x="358" y="1632"/>
                    </a:cubicBezTo>
                    <a:cubicBezTo>
                      <a:pt x="417" y="1620"/>
                      <a:pt x="465" y="1596"/>
                      <a:pt x="525" y="1561"/>
                    </a:cubicBezTo>
                    <a:cubicBezTo>
                      <a:pt x="584" y="1537"/>
                      <a:pt x="632" y="1489"/>
                      <a:pt x="679" y="1442"/>
                    </a:cubicBezTo>
                    <a:lnTo>
                      <a:pt x="715" y="1406"/>
                    </a:lnTo>
                    <a:lnTo>
                      <a:pt x="715" y="1394"/>
                    </a:lnTo>
                    <a:lnTo>
                      <a:pt x="739" y="1370"/>
                    </a:lnTo>
                    <a:cubicBezTo>
                      <a:pt x="751" y="1346"/>
                      <a:pt x="775" y="1311"/>
                      <a:pt x="787" y="1275"/>
                    </a:cubicBezTo>
                    <a:cubicBezTo>
                      <a:pt x="822" y="1215"/>
                      <a:pt x="846" y="1144"/>
                      <a:pt x="858" y="1072"/>
                    </a:cubicBezTo>
                    <a:cubicBezTo>
                      <a:pt x="894" y="941"/>
                      <a:pt x="906" y="799"/>
                      <a:pt x="894" y="668"/>
                    </a:cubicBezTo>
                    <a:lnTo>
                      <a:pt x="894" y="334"/>
                    </a:lnTo>
                    <a:cubicBezTo>
                      <a:pt x="894" y="310"/>
                      <a:pt x="906" y="287"/>
                      <a:pt x="894" y="263"/>
                    </a:cubicBezTo>
                    <a:cubicBezTo>
                      <a:pt x="882" y="239"/>
                      <a:pt x="894" y="239"/>
                      <a:pt x="882" y="203"/>
                    </a:cubicBezTo>
                    <a:cubicBezTo>
                      <a:pt x="870" y="168"/>
                      <a:pt x="870" y="132"/>
                      <a:pt x="870" y="96"/>
                    </a:cubicBezTo>
                    <a:lnTo>
                      <a:pt x="8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9" name="Google Shape;1109;p40"/>
              <p:cNvSpPr/>
              <p:nvPr/>
            </p:nvSpPr>
            <p:spPr>
              <a:xfrm rot="-1335172">
                <a:off x="8426562" y="948313"/>
                <a:ext cx="102646" cy="99610"/>
              </a:xfrm>
              <a:custGeom>
                <a:avLst/>
                <a:gdLst/>
                <a:ahLst/>
                <a:cxnLst/>
                <a:rect l="l" t="t" r="r" b="b"/>
                <a:pathLst>
                  <a:path w="1453" h="1410" extrusionOk="0">
                    <a:moveTo>
                      <a:pt x="1453" y="1"/>
                    </a:moveTo>
                    <a:cubicBezTo>
                      <a:pt x="1453" y="1"/>
                      <a:pt x="1429" y="36"/>
                      <a:pt x="1393" y="72"/>
                    </a:cubicBezTo>
                    <a:cubicBezTo>
                      <a:pt x="1370" y="96"/>
                      <a:pt x="1346" y="120"/>
                      <a:pt x="1322" y="156"/>
                    </a:cubicBezTo>
                    <a:lnTo>
                      <a:pt x="1274" y="215"/>
                    </a:lnTo>
                    <a:cubicBezTo>
                      <a:pt x="1263" y="239"/>
                      <a:pt x="1251" y="251"/>
                      <a:pt x="1239" y="275"/>
                    </a:cubicBezTo>
                    <a:cubicBezTo>
                      <a:pt x="1203" y="370"/>
                      <a:pt x="1155" y="477"/>
                      <a:pt x="1096" y="596"/>
                    </a:cubicBezTo>
                    <a:cubicBezTo>
                      <a:pt x="1060" y="656"/>
                      <a:pt x="1036" y="715"/>
                      <a:pt x="1001" y="775"/>
                    </a:cubicBezTo>
                    <a:cubicBezTo>
                      <a:pt x="977" y="834"/>
                      <a:pt x="941" y="894"/>
                      <a:pt x="905" y="941"/>
                    </a:cubicBezTo>
                    <a:cubicBezTo>
                      <a:pt x="870" y="1001"/>
                      <a:pt x="834" y="1048"/>
                      <a:pt x="798" y="1096"/>
                    </a:cubicBezTo>
                    <a:cubicBezTo>
                      <a:pt x="774" y="1120"/>
                      <a:pt x="751" y="1132"/>
                      <a:pt x="727" y="1144"/>
                    </a:cubicBezTo>
                    <a:cubicBezTo>
                      <a:pt x="703" y="1168"/>
                      <a:pt x="679" y="1179"/>
                      <a:pt x="655" y="1191"/>
                    </a:cubicBezTo>
                    <a:cubicBezTo>
                      <a:pt x="584" y="1218"/>
                      <a:pt x="506" y="1232"/>
                      <a:pt x="426" y="1232"/>
                    </a:cubicBezTo>
                    <a:cubicBezTo>
                      <a:pt x="399" y="1232"/>
                      <a:pt x="373" y="1230"/>
                      <a:pt x="346" y="1227"/>
                    </a:cubicBezTo>
                    <a:lnTo>
                      <a:pt x="310" y="1227"/>
                    </a:lnTo>
                    <a:cubicBezTo>
                      <a:pt x="304" y="1221"/>
                      <a:pt x="298" y="1218"/>
                      <a:pt x="294" y="1218"/>
                    </a:cubicBezTo>
                    <a:cubicBezTo>
                      <a:pt x="289" y="1218"/>
                      <a:pt x="286" y="1221"/>
                      <a:pt x="286" y="1227"/>
                    </a:cubicBezTo>
                    <a:lnTo>
                      <a:pt x="215" y="1227"/>
                    </a:lnTo>
                    <a:lnTo>
                      <a:pt x="108" y="1239"/>
                    </a:lnTo>
                    <a:lnTo>
                      <a:pt x="0" y="1251"/>
                    </a:lnTo>
                    <a:cubicBezTo>
                      <a:pt x="0" y="1251"/>
                      <a:pt x="36" y="1275"/>
                      <a:pt x="84" y="1310"/>
                    </a:cubicBezTo>
                    <a:cubicBezTo>
                      <a:pt x="120" y="1322"/>
                      <a:pt x="155" y="1346"/>
                      <a:pt x="191" y="1358"/>
                    </a:cubicBezTo>
                    <a:lnTo>
                      <a:pt x="250" y="1394"/>
                    </a:lnTo>
                    <a:cubicBezTo>
                      <a:pt x="274" y="1406"/>
                      <a:pt x="310" y="1406"/>
                      <a:pt x="334" y="1406"/>
                    </a:cubicBezTo>
                    <a:cubicBezTo>
                      <a:pt x="365" y="1408"/>
                      <a:pt x="396" y="1410"/>
                      <a:pt x="427" y="1410"/>
                    </a:cubicBezTo>
                    <a:cubicBezTo>
                      <a:pt x="527" y="1410"/>
                      <a:pt x="627" y="1394"/>
                      <a:pt x="727" y="1358"/>
                    </a:cubicBezTo>
                    <a:cubicBezTo>
                      <a:pt x="762" y="1334"/>
                      <a:pt x="786" y="1322"/>
                      <a:pt x="822" y="1299"/>
                    </a:cubicBezTo>
                    <a:cubicBezTo>
                      <a:pt x="858" y="1275"/>
                      <a:pt x="893" y="1251"/>
                      <a:pt x="917" y="1227"/>
                    </a:cubicBezTo>
                    <a:cubicBezTo>
                      <a:pt x="965" y="1168"/>
                      <a:pt x="1012" y="1108"/>
                      <a:pt x="1048" y="1048"/>
                    </a:cubicBezTo>
                    <a:cubicBezTo>
                      <a:pt x="1096" y="977"/>
                      <a:pt x="1120" y="918"/>
                      <a:pt x="1155" y="858"/>
                    </a:cubicBezTo>
                    <a:lnTo>
                      <a:pt x="1251" y="679"/>
                    </a:lnTo>
                    <a:cubicBezTo>
                      <a:pt x="1298" y="560"/>
                      <a:pt x="1358" y="453"/>
                      <a:pt x="1393" y="358"/>
                    </a:cubicBezTo>
                    <a:cubicBezTo>
                      <a:pt x="1405" y="334"/>
                      <a:pt x="1417" y="310"/>
                      <a:pt x="1429" y="286"/>
                    </a:cubicBezTo>
                    <a:cubicBezTo>
                      <a:pt x="1441" y="263"/>
                      <a:pt x="1429" y="263"/>
                      <a:pt x="1441" y="215"/>
                    </a:cubicBezTo>
                    <a:cubicBezTo>
                      <a:pt x="1453" y="179"/>
                      <a:pt x="1453" y="144"/>
                      <a:pt x="1453" y="108"/>
                    </a:cubicBezTo>
                    <a:lnTo>
                      <a:pt x="14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0" name="Google Shape;1110;p40"/>
              <p:cNvSpPr/>
              <p:nvPr/>
            </p:nvSpPr>
            <p:spPr>
              <a:xfrm rot="-1335172">
                <a:off x="8463426" y="963367"/>
                <a:ext cx="101798" cy="98762"/>
              </a:xfrm>
              <a:custGeom>
                <a:avLst/>
                <a:gdLst/>
                <a:ahLst/>
                <a:cxnLst/>
                <a:rect l="l" t="t" r="r" b="b"/>
                <a:pathLst>
                  <a:path w="1441" h="1398" extrusionOk="0">
                    <a:moveTo>
                      <a:pt x="1441" y="1"/>
                    </a:moveTo>
                    <a:lnTo>
                      <a:pt x="1381" y="72"/>
                    </a:lnTo>
                    <a:lnTo>
                      <a:pt x="1310" y="155"/>
                    </a:lnTo>
                    <a:cubicBezTo>
                      <a:pt x="1298" y="167"/>
                      <a:pt x="1286" y="191"/>
                      <a:pt x="1262" y="203"/>
                    </a:cubicBezTo>
                    <a:cubicBezTo>
                      <a:pt x="1250" y="227"/>
                      <a:pt x="1239" y="251"/>
                      <a:pt x="1239" y="274"/>
                    </a:cubicBezTo>
                    <a:cubicBezTo>
                      <a:pt x="1191" y="370"/>
                      <a:pt x="1143" y="477"/>
                      <a:pt x="1084" y="584"/>
                    </a:cubicBezTo>
                    <a:lnTo>
                      <a:pt x="1000" y="763"/>
                    </a:lnTo>
                    <a:cubicBezTo>
                      <a:pt x="965" y="822"/>
                      <a:pt x="929" y="882"/>
                      <a:pt x="893" y="941"/>
                    </a:cubicBezTo>
                    <a:cubicBezTo>
                      <a:pt x="869" y="989"/>
                      <a:pt x="834" y="1036"/>
                      <a:pt x="786" y="1084"/>
                    </a:cubicBezTo>
                    <a:cubicBezTo>
                      <a:pt x="762" y="1108"/>
                      <a:pt x="750" y="1120"/>
                      <a:pt x="727" y="1144"/>
                    </a:cubicBezTo>
                    <a:cubicBezTo>
                      <a:pt x="703" y="1156"/>
                      <a:pt x="679" y="1167"/>
                      <a:pt x="643" y="1179"/>
                    </a:cubicBezTo>
                    <a:cubicBezTo>
                      <a:pt x="572" y="1206"/>
                      <a:pt x="494" y="1220"/>
                      <a:pt x="419" y="1220"/>
                    </a:cubicBezTo>
                    <a:cubicBezTo>
                      <a:pt x="394" y="1220"/>
                      <a:pt x="369" y="1218"/>
                      <a:pt x="346" y="1215"/>
                    </a:cubicBezTo>
                    <a:lnTo>
                      <a:pt x="274" y="1215"/>
                    </a:lnTo>
                    <a:lnTo>
                      <a:pt x="203" y="1227"/>
                    </a:lnTo>
                    <a:lnTo>
                      <a:pt x="96" y="1227"/>
                    </a:lnTo>
                    <a:lnTo>
                      <a:pt x="0" y="1239"/>
                    </a:lnTo>
                    <a:cubicBezTo>
                      <a:pt x="0" y="1239"/>
                      <a:pt x="24" y="1263"/>
                      <a:pt x="84" y="1298"/>
                    </a:cubicBezTo>
                    <a:cubicBezTo>
                      <a:pt x="107" y="1310"/>
                      <a:pt x="143" y="1334"/>
                      <a:pt x="179" y="1346"/>
                    </a:cubicBezTo>
                    <a:lnTo>
                      <a:pt x="250" y="1382"/>
                    </a:lnTo>
                    <a:cubicBezTo>
                      <a:pt x="274" y="1394"/>
                      <a:pt x="298" y="1394"/>
                      <a:pt x="322" y="1394"/>
                    </a:cubicBezTo>
                    <a:cubicBezTo>
                      <a:pt x="353" y="1396"/>
                      <a:pt x="384" y="1398"/>
                      <a:pt x="416" y="1398"/>
                    </a:cubicBezTo>
                    <a:cubicBezTo>
                      <a:pt x="519" y="1398"/>
                      <a:pt x="624" y="1382"/>
                      <a:pt x="715" y="1346"/>
                    </a:cubicBezTo>
                    <a:cubicBezTo>
                      <a:pt x="750" y="1334"/>
                      <a:pt x="786" y="1310"/>
                      <a:pt x="810" y="1287"/>
                    </a:cubicBezTo>
                    <a:cubicBezTo>
                      <a:pt x="846" y="1275"/>
                      <a:pt x="881" y="1239"/>
                      <a:pt x="905" y="1215"/>
                    </a:cubicBezTo>
                    <a:cubicBezTo>
                      <a:pt x="965" y="1156"/>
                      <a:pt x="1012" y="1096"/>
                      <a:pt x="1048" y="1036"/>
                    </a:cubicBezTo>
                    <a:cubicBezTo>
                      <a:pt x="1084" y="977"/>
                      <a:pt x="1119" y="917"/>
                      <a:pt x="1143" y="846"/>
                    </a:cubicBezTo>
                    <a:cubicBezTo>
                      <a:pt x="1179" y="786"/>
                      <a:pt x="1203" y="727"/>
                      <a:pt x="1239" y="667"/>
                    </a:cubicBezTo>
                    <a:cubicBezTo>
                      <a:pt x="1298" y="560"/>
                      <a:pt x="1346" y="441"/>
                      <a:pt x="1393" y="346"/>
                    </a:cubicBezTo>
                    <a:cubicBezTo>
                      <a:pt x="1405" y="322"/>
                      <a:pt x="1417" y="310"/>
                      <a:pt x="1417" y="286"/>
                    </a:cubicBezTo>
                    <a:cubicBezTo>
                      <a:pt x="1429" y="251"/>
                      <a:pt x="1429" y="239"/>
                      <a:pt x="1429" y="215"/>
                    </a:cubicBezTo>
                    <a:cubicBezTo>
                      <a:pt x="1441" y="167"/>
                      <a:pt x="1441" y="132"/>
                      <a:pt x="1441" y="96"/>
                    </a:cubicBezTo>
                    <a:lnTo>
                      <a:pt x="144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1" name="Google Shape;1111;p40"/>
              <p:cNvSpPr/>
              <p:nvPr/>
            </p:nvSpPr>
            <p:spPr>
              <a:xfrm rot="-1335172">
                <a:off x="7760886" y="253560"/>
                <a:ext cx="995938" cy="1249150"/>
              </a:xfrm>
              <a:custGeom>
                <a:avLst/>
                <a:gdLst/>
                <a:ahLst/>
                <a:cxnLst/>
                <a:rect l="l" t="t" r="r" b="b"/>
                <a:pathLst>
                  <a:path w="14098" h="17682" extrusionOk="0">
                    <a:moveTo>
                      <a:pt x="751" y="0"/>
                    </a:moveTo>
                    <a:cubicBezTo>
                      <a:pt x="656" y="0"/>
                      <a:pt x="584" y="36"/>
                      <a:pt x="525" y="108"/>
                    </a:cubicBezTo>
                    <a:lnTo>
                      <a:pt x="501" y="120"/>
                    </a:lnTo>
                    <a:cubicBezTo>
                      <a:pt x="1" y="596"/>
                      <a:pt x="322" y="1727"/>
                      <a:pt x="501" y="2310"/>
                    </a:cubicBezTo>
                    <a:cubicBezTo>
                      <a:pt x="727" y="3013"/>
                      <a:pt x="1072" y="3668"/>
                      <a:pt x="1537" y="4239"/>
                    </a:cubicBezTo>
                    <a:cubicBezTo>
                      <a:pt x="2430" y="5370"/>
                      <a:pt x="3620" y="6239"/>
                      <a:pt x="4811" y="7025"/>
                    </a:cubicBezTo>
                    <a:cubicBezTo>
                      <a:pt x="5561" y="7525"/>
                      <a:pt x="6561" y="7990"/>
                      <a:pt x="7121" y="8716"/>
                    </a:cubicBezTo>
                    <a:cubicBezTo>
                      <a:pt x="8204" y="10121"/>
                      <a:pt x="8954" y="9740"/>
                      <a:pt x="9192" y="10633"/>
                    </a:cubicBezTo>
                    <a:cubicBezTo>
                      <a:pt x="9442" y="11514"/>
                      <a:pt x="10502" y="12073"/>
                      <a:pt x="10228" y="12597"/>
                    </a:cubicBezTo>
                    <a:cubicBezTo>
                      <a:pt x="10002" y="13014"/>
                      <a:pt x="9609" y="14276"/>
                      <a:pt x="9466" y="14788"/>
                    </a:cubicBezTo>
                    <a:cubicBezTo>
                      <a:pt x="9431" y="14859"/>
                      <a:pt x="9383" y="14931"/>
                      <a:pt x="9300" y="14978"/>
                    </a:cubicBezTo>
                    <a:lnTo>
                      <a:pt x="9264" y="14990"/>
                    </a:lnTo>
                    <a:cubicBezTo>
                      <a:pt x="9240" y="15002"/>
                      <a:pt x="9216" y="15002"/>
                      <a:pt x="9192" y="15002"/>
                    </a:cubicBezTo>
                    <a:cubicBezTo>
                      <a:pt x="7883" y="15133"/>
                      <a:pt x="6823" y="15955"/>
                      <a:pt x="6275" y="16467"/>
                    </a:cubicBezTo>
                    <a:lnTo>
                      <a:pt x="6216" y="16526"/>
                    </a:lnTo>
                    <a:cubicBezTo>
                      <a:pt x="6180" y="16562"/>
                      <a:pt x="6132" y="16610"/>
                      <a:pt x="6109" y="16622"/>
                    </a:cubicBezTo>
                    <a:cubicBezTo>
                      <a:pt x="6097" y="16633"/>
                      <a:pt x="6085" y="16657"/>
                      <a:pt x="6073" y="16669"/>
                    </a:cubicBezTo>
                    <a:cubicBezTo>
                      <a:pt x="5954" y="16788"/>
                      <a:pt x="5966" y="16979"/>
                      <a:pt x="6109" y="17074"/>
                    </a:cubicBezTo>
                    <a:lnTo>
                      <a:pt x="6216" y="17134"/>
                    </a:lnTo>
                    <a:cubicBezTo>
                      <a:pt x="6240" y="17157"/>
                      <a:pt x="6275" y="17169"/>
                      <a:pt x="6311" y="17193"/>
                    </a:cubicBezTo>
                    <a:lnTo>
                      <a:pt x="6347" y="17205"/>
                    </a:lnTo>
                    <a:lnTo>
                      <a:pt x="6418" y="17229"/>
                    </a:lnTo>
                    <a:lnTo>
                      <a:pt x="6502" y="17276"/>
                    </a:lnTo>
                    <a:lnTo>
                      <a:pt x="6561" y="17300"/>
                    </a:lnTo>
                    <a:cubicBezTo>
                      <a:pt x="6633" y="17324"/>
                      <a:pt x="6692" y="17336"/>
                      <a:pt x="6752" y="17360"/>
                    </a:cubicBezTo>
                    <a:lnTo>
                      <a:pt x="6823" y="17372"/>
                    </a:lnTo>
                    <a:lnTo>
                      <a:pt x="6894" y="17384"/>
                    </a:lnTo>
                    <a:cubicBezTo>
                      <a:pt x="6900" y="17389"/>
                      <a:pt x="6909" y="17392"/>
                      <a:pt x="6918" y="17392"/>
                    </a:cubicBezTo>
                    <a:cubicBezTo>
                      <a:pt x="6927" y="17392"/>
                      <a:pt x="6936" y="17389"/>
                      <a:pt x="6942" y="17384"/>
                    </a:cubicBezTo>
                    <a:cubicBezTo>
                      <a:pt x="6966" y="17395"/>
                      <a:pt x="6990" y="17395"/>
                      <a:pt x="7014" y="17395"/>
                    </a:cubicBezTo>
                    <a:lnTo>
                      <a:pt x="7287" y="17395"/>
                    </a:lnTo>
                    <a:cubicBezTo>
                      <a:pt x="7454" y="17395"/>
                      <a:pt x="7621" y="17372"/>
                      <a:pt x="7787" y="17324"/>
                    </a:cubicBezTo>
                    <a:lnTo>
                      <a:pt x="7847" y="17300"/>
                    </a:lnTo>
                    <a:lnTo>
                      <a:pt x="7859" y="17300"/>
                    </a:lnTo>
                    <a:lnTo>
                      <a:pt x="7930" y="17276"/>
                    </a:lnTo>
                    <a:lnTo>
                      <a:pt x="8002" y="17253"/>
                    </a:lnTo>
                    <a:lnTo>
                      <a:pt x="8073" y="17229"/>
                    </a:lnTo>
                    <a:lnTo>
                      <a:pt x="8133" y="17205"/>
                    </a:lnTo>
                    <a:lnTo>
                      <a:pt x="8192" y="17169"/>
                    </a:lnTo>
                    <a:lnTo>
                      <a:pt x="8204" y="17169"/>
                    </a:lnTo>
                    <a:lnTo>
                      <a:pt x="8252" y="17145"/>
                    </a:lnTo>
                    <a:lnTo>
                      <a:pt x="8311" y="17122"/>
                    </a:lnTo>
                    <a:lnTo>
                      <a:pt x="8395" y="17074"/>
                    </a:lnTo>
                    <a:lnTo>
                      <a:pt x="8454" y="17038"/>
                    </a:lnTo>
                    <a:lnTo>
                      <a:pt x="8502" y="17003"/>
                    </a:lnTo>
                    <a:lnTo>
                      <a:pt x="8538" y="16979"/>
                    </a:lnTo>
                    <a:lnTo>
                      <a:pt x="8549" y="16967"/>
                    </a:lnTo>
                    <a:cubicBezTo>
                      <a:pt x="8561" y="16955"/>
                      <a:pt x="8561" y="16955"/>
                      <a:pt x="8573" y="16943"/>
                    </a:cubicBezTo>
                    <a:cubicBezTo>
                      <a:pt x="8621" y="16907"/>
                      <a:pt x="8669" y="16872"/>
                      <a:pt x="8716" y="16836"/>
                    </a:cubicBezTo>
                    <a:lnTo>
                      <a:pt x="8716" y="16836"/>
                    </a:lnTo>
                    <a:lnTo>
                      <a:pt x="8597" y="16979"/>
                    </a:lnTo>
                    <a:lnTo>
                      <a:pt x="8538" y="17038"/>
                    </a:lnTo>
                    <a:lnTo>
                      <a:pt x="8514" y="17062"/>
                    </a:lnTo>
                    <a:lnTo>
                      <a:pt x="8478" y="17122"/>
                    </a:lnTo>
                    <a:lnTo>
                      <a:pt x="8454" y="17145"/>
                    </a:lnTo>
                    <a:cubicBezTo>
                      <a:pt x="8454" y="17157"/>
                      <a:pt x="8442" y="17157"/>
                      <a:pt x="8442" y="17169"/>
                    </a:cubicBezTo>
                    <a:lnTo>
                      <a:pt x="8407" y="17205"/>
                    </a:lnTo>
                    <a:cubicBezTo>
                      <a:pt x="8359" y="17288"/>
                      <a:pt x="8311" y="17372"/>
                      <a:pt x="8288" y="17467"/>
                    </a:cubicBezTo>
                    <a:lnTo>
                      <a:pt x="8288" y="17491"/>
                    </a:lnTo>
                    <a:cubicBezTo>
                      <a:pt x="8276" y="17503"/>
                      <a:pt x="8276" y="17515"/>
                      <a:pt x="8288" y="17526"/>
                    </a:cubicBezTo>
                    <a:lnTo>
                      <a:pt x="8288" y="17538"/>
                    </a:lnTo>
                    <a:cubicBezTo>
                      <a:pt x="8276" y="17550"/>
                      <a:pt x="8276" y="17562"/>
                      <a:pt x="8288" y="17574"/>
                    </a:cubicBezTo>
                    <a:cubicBezTo>
                      <a:pt x="8288" y="17586"/>
                      <a:pt x="8288" y="17610"/>
                      <a:pt x="8299" y="17622"/>
                    </a:cubicBezTo>
                    <a:lnTo>
                      <a:pt x="8311" y="17634"/>
                    </a:lnTo>
                    <a:lnTo>
                      <a:pt x="8323" y="17645"/>
                    </a:lnTo>
                    <a:cubicBezTo>
                      <a:pt x="8335" y="17657"/>
                      <a:pt x="8347" y="17669"/>
                      <a:pt x="8371" y="17681"/>
                    </a:cubicBezTo>
                    <a:lnTo>
                      <a:pt x="8395" y="17681"/>
                    </a:lnTo>
                    <a:cubicBezTo>
                      <a:pt x="8597" y="17622"/>
                      <a:pt x="9728" y="16574"/>
                      <a:pt x="10323" y="16383"/>
                    </a:cubicBezTo>
                    <a:cubicBezTo>
                      <a:pt x="10347" y="16383"/>
                      <a:pt x="10383" y="16372"/>
                      <a:pt x="10407" y="16372"/>
                    </a:cubicBezTo>
                    <a:lnTo>
                      <a:pt x="10454" y="16360"/>
                    </a:lnTo>
                    <a:cubicBezTo>
                      <a:pt x="10478" y="16348"/>
                      <a:pt x="10490" y="16348"/>
                      <a:pt x="10514" y="16348"/>
                    </a:cubicBezTo>
                    <a:lnTo>
                      <a:pt x="10800" y="16348"/>
                    </a:lnTo>
                    <a:cubicBezTo>
                      <a:pt x="10824" y="16336"/>
                      <a:pt x="10847" y="16336"/>
                      <a:pt x="10883" y="16324"/>
                    </a:cubicBezTo>
                    <a:cubicBezTo>
                      <a:pt x="10907" y="16312"/>
                      <a:pt x="10931" y="16300"/>
                      <a:pt x="10955" y="16276"/>
                    </a:cubicBezTo>
                    <a:lnTo>
                      <a:pt x="11002" y="16264"/>
                    </a:lnTo>
                    <a:cubicBezTo>
                      <a:pt x="11383" y="15991"/>
                      <a:pt x="11740" y="15693"/>
                      <a:pt x="12074" y="15371"/>
                    </a:cubicBezTo>
                    <a:cubicBezTo>
                      <a:pt x="13622" y="13978"/>
                      <a:pt x="12574" y="13490"/>
                      <a:pt x="13336" y="12395"/>
                    </a:cubicBezTo>
                    <a:cubicBezTo>
                      <a:pt x="14098" y="11311"/>
                      <a:pt x="13181" y="11811"/>
                      <a:pt x="13264" y="10216"/>
                    </a:cubicBezTo>
                    <a:cubicBezTo>
                      <a:pt x="13336" y="8632"/>
                      <a:pt x="12990" y="9240"/>
                      <a:pt x="12288" y="7930"/>
                    </a:cubicBezTo>
                    <a:cubicBezTo>
                      <a:pt x="11586" y="6620"/>
                      <a:pt x="10978" y="7180"/>
                      <a:pt x="10121" y="6120"/>
                    </a:cubicBezTo>
                    <a:cubicBezTo>
                      <a:pt x="9683" y="5564"/>
                      <a:pt x="9023" y="5238"/>
                      <a:pt x="8324" y="5238"/>
                    </a:cubicBezTo>
                    <a:cubicBezTo>
                      <a:pt x="8245" y="5238"/>
                      <a:pt x="8165" y="5243"/>
                      <a:pt x="8085" y="5251"/>
                    </a:cubicBezTo>
                    <a:cubicBezTo>
                      <a:pt x="7156" y="4013"/>
                      <a:pt x="5847" y="3048"/>
                      <a:pt x="4561" y="2203"/>
                    </a:cubicBezTo>
                    <a:cubicBezTo>
                      <a:pt x="3370" y="1417"/>
                      <a:pt x="2061" y="834"/>
                      <a:pt x="870" y="60"/>
                    </a:cubicBezTo>
                    <a:cubicBezTo>
                      <a:pt x="834" y="36"/>
                      <a:pt x="798" y="12"/>
                      <a:pt x="7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2" name="Google Shape;1112;p40"/>
              <p:cNvSpPr/>
              <p:nvPr/>
            </p:nvSpPr>
            <p:spPr>
              <a:xfrm rot="-1335172">
                <a:off x="7747236" y="540801"/>
                <a:ext cx="60401" cy="57293"/>
              </a:xfrm>
              <a:custGeom>
                <a:avLst/>
                <a:gdLst/>
                <a:ahLst/>
                <a:cxnLst/>
                <a:rect l="l" t="t" r="r" b="b"/>
                <a:pathLst>
                  <a:path w="855" h="811" extrusionOk="0">
                    <a:moveTo>
                      <a:pt x="410" y="1"/>
                    </a:moveTo>
                    <a:cubicBezTo>
                      <a:pt x="200" y="1"/>
                      <a:pt x="1" y="167"/>
                      <a:pt x="9" y="412"/>
                    </a:cubicBezTo>
                    <a:cubicBezTo>
                      <a:pt x="9" y="652"/>
                      <a:pt x="207" y="811"/>
                      <a:pt x="413" y="811"/>
                    </a:cubicBezTo>
                    <a:cubicBezTo>
                      <a:pt x="514" y="811"/>
                      <a:pt x="617" y="772"/>
                      <a:pt x="700" y="686"/>
                    </a:cubicBezTo>
                    <a:cubicBezTo>
                      <a:pt x="854" y="519"/>
                      <a:pt x="842" y="269"/>
                      <a:pt x="688" y="115"/>
                    </a:cubicBezTo>
                    <a:cubicBezTo>
                      <a:pt x="605" y="36"/>
                      <a:pt x="506" y="1"/>
                      <a:pt x="4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3" name="Google Shape;1113;p40"/>
              <p:cNvSpPr/>
              <p:nvPr/>
            </p:nvSpPr>
            <p:spPr>
              <a:xfrm rot="-1335172">
                <a:off x="7766410" y="559962"/>
                <a:ext cx="20275" cy="19851"/>
              </a:xfrm>
              <a:custGeom>
                <a:avLst/>
                <a:gdLst/>
                <a:ahLst/>
                <a:cxnLst/>
                <a:rect l="l" t="t" r="r" b="b"/>
                <a:pathLst>
                  <a:path w="287" h="281" extrusionOk="0">
                    <a:moveTo>
                      <a:pt x="144" y="0"/>
                    </a:moveTo>
                    <a:cubicBezTo>
                      <a:pt x="72" y="0"/>
                      <a:pt x="1" y="54"/>
                      <a:pt x="1" y="134"/>
                    </a:cubicBezTo>
                    <a:cubicBezTo>
                      <a:pt x="1" y="224"/>
                      <a:pt x="73" y="280"/>
                      <a:pt x="146" y="280"/>
                    </a:cubicBezTo>
                    <a:cubicBezTo>
                      <a:pt x="179" y="280"/>
                      <a:pt x="213" y="268"/>
                      <a:pt x="239" y="242"/>
                    </a:cubicBezTo>
                    <a:cubicBezTo>
                      <a:pt x="287" y="182"/>
                      <a:pt x="287" y="99"/>
                      <a:pt x="239" y="39"/>
                    </a:cubicBezTo>
                    <a:cubicBezTo>
                      <a:pt x="212" y="12"/>
                      <a:pt x="178" y="0"/>
                      <a:pt x="1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4" name="Google Shape;1114;p40"/>
              <p:cNvSpPr/>
              <p:nvPr/>
            </p:nvSpPr>
            <p:spPr>
              <a:xfrm rot="-1335172">
                <a:off x="7760886" y="253560"/>
                <a:ext cx="995938" cy="1249150"/>
              </a:xfrm>
              <a:custGeom>
                <a:avLst/>
                <a:gdLst/>
                <a:ahLst/>
                <a:cxnLst/>
                <a:rect l="l" t="t" r="r" b="b"/>
                <a:pathLst>
                  <a:path w="14098" h="17682" extrusionOk="0">
                    <a:moveTo>
                      <a:pt x="751" y="0"/>
                    </a:moveTo>
                    <a:cubicBezTo>
                      <a:pt x="656" y="0"/>
                      <a:pt x="584" y="36"/>
                      <a:pt x="525" y="108"/>
                    </a:cubicBezTo>
                    <a:lnTo>
                      <a:pt x="501" y="120"/>
                    </a:lnTo>
                    <a:cubicBezTo>
                      <a:pt x="1" y="596"/>
                      <a:pt x="322" y="1727"/>
                      <a:pt x="501" y="2310"/>
                    </a:cubicBezTo>
                    <a:cubicBezTo>
                      <a:pt x="727" y="3013"/>
                      <a:pt x="1072" y="3668"/>
                      <a:pt x="1537" y="4239"/>
                    </a:cubicBezTo>
                    <a:cubicBezTo>
                      <a:pt x="2430" y="5370"/>
                      <a:pt x="3620" y="6239"/>
                      <a:pt x="4811" y="7025"/>
                    </a:cubicBezTo>
                    <a:cubicBezTo>
                      <a:pt x="5561" y="7525"/>
                      <a:pt x="6561" y="7990"/>
                      <a:pt x="7121" y="8716"/>
                    </a:cubicBezTo>
                    <a:cubicBezTo>
                      <a:pt x="8204" y="10121"/>
                      <a:pt x="8954" y="9740"/>
                      <a:pt x="9192" y="10633"/>
                    </a:cubicBezTo>
                    <a:cubicBezTo>
                      <a:pt x="9442" y="11514"/>
                      <a:pt x="10502" y="12073"/>
                      <a:pt x="10228" y="12597"/>
                    </a:cubicBezTo>
                    <a:cubicBezTo>
                      <a:pt x="10002" y="13014"/>
                      <a:pt x="9609" y="14276"/>
                      <a:pt x="9466" y="14788"/>
                    </a:cubicBezTo>
                    <a:cubicBezTo>
                      <a:pt x="9431" y="14859"/>
                      <a:pt x="9383" y="14931"/>
                      <a:pt x="9300" y="14978"/>
                    </a:cubicBezTo>
                    <a:lnTo>
                      <a:pt x="9264" y="14990"/>
                    </a:lnTo>
                    <a:cubicBezTo>
                      <a:pt x="9240" y="15002"/>
                      <a:pt x="9216" y="15002"/>
                      <a:pt x="9192" y="15002"/>
                    </a:cubicBezTo>
                    <a:cubicBezTo>
                      <a:pt x="7883" y="15133"/>
                      <a:pt x="6823" y="15955"/>
                      <a:pt x="6275" y="16467"/>
                    </a:cubicBezTo>
                    <a:lnTo>
                      <a:pt x="6216" y="16526"/>
                    </a:lnTo>
                    <a:cubicBezTo>
                      <a:pt x="6180" y="16562"/>
                      <a:pt x="6132" y="16610"/>
                      <a:pt x="6109" y="16622"/>
                    </a:cubicBezTo>
                    <a:cubicBezTo>
                      <a:pt x="6097" y="16633"/>
                      <a:pt x="6085" y="16657"/>
                      <a:pt x="6073" y="16669"/>
                    </a:cubicBezTo>
                    <a:cubicBezTo>
                      <a:pt x="5954" y="16788"/>
                      <a:pt x="5966" y="16979"/>
                      <a:pt x="6109" y="17074"/>
                    </a:cubicBezTo>
                    <a:lnTo>
                      <a:pt x="6216" y="17134"/>
                    </a:lnTo>
                    <a:cubicBezTo>
                      <a:pt x="6240" y="17157"/>
                      <a:pt x="6275" y="17169"/>
                      <a:pt x="6311" y="17193"/>
                    </a:cubicBezTo>
                    <a:lnTo>
                      <a:pt x="6347" y="17205"/>
                    </a:lnTo>
                    <a:lnTo>
                      <a:pt x="6418" y="17229"/>
                    </a:lnTo>
                    <a:lnTo>
                      <a:pt x="6502" y="17276"/>
                    </a:lnTo>
                    <a:lnTo>
                      <a:pt x="6561" y="17300"/>
                    </a:lnTo>
                    <a:cubicBezTo>
                      <a:pt x="6633" y="17324"/>
                      <a:pt x="6692" y="17336"/>
                      <a:pt x="6752" y="17360"/>
                    </a:cubicBezTo>
                    <a:lnTo>
                      <a:pt x="6823" y="17372"/>
                    </a:lnTo>
                    <a:lnTo>
                      <a:pt x="6894" y="17384"/>
                    </a:lnTo>
                    <a:cubicBezTo>
                      <a:pt x="6900" y="17389"/>
                      <a:pt x="6909" y="17392"/>
                      <a:pt x="6918" y="17392"/>
                    </a:cubicBezTo>
                    <a:cubicBezTo>
                      <a:pt x="6927" y="17392"/>
                      <a:pt x="6936" y="17389"/>
                      <a:pt x="6942" y="17384"/>
                    </a:cubicBezTo>
                    <a:cubicBezTo>
                      <a:pt x="6966" y="17395"/>
                      <a:pt x="6990" y="17395"/>
                      <a:pt x="7014" y="17395"/>
                    </a:cubicBezTo>
                    <a:lnTo>
                      <a:pt x="7287" y="17395"/>
                    </a:lnTo>
                    <a:cubicBezTo>
                      <a:pt x="7454" y="17395"/>
                      <a:pt x="7621" y="17372"/>
                      <a:pt x="7787" y="17324"/>
                    </a:cubicBezTo>
                    <a:lnTo>
                      <a:pt x="7847" y="17300"/>
                    </a:lnTo>
                    <a:lnTo>
                      <a:pt x="7859" y="17300"/>
                    </a:lnTo>
                    <a:lnTo>
                      <a:pt x="7930" y="17276"/>
                    </a:lnTo>
                    <a:lnTo>
                      <a:pt x="8002" y="17253"/>
                    </a:lnTo>
                    <a:lnTo>
                      <a:pt x="8073" y="17229"/>
                    </a:lnTo>
                    <a:lnTo>
                      <a:pt x="8133" y="17205"/>
                    </a:lnTo>
                    <a:lnTo>
                      <a:pt x="8192" y="17169"/>
                    </a:lnTo>
                    <a:lnTo>
                      <a:pt x="8204" y="17169"/>
                    </a:lnTo>
                    <a:lnTo>
                      <a:pt x="8252" y="17145"/>
                    </a:lnTo>
                    <a:lnTo>
                      <a:pt x="8311" y="17122"/>
                    </a:lnTo>
                    <a:lnTo>
                      <a:pt x="8395" y="17074"/>
                    </a:lnTo>
                    <a:lnTo>
                      <a:pt x="8454" y="17038"/>
                    </a:lnTo>
                    <a:lnTo>
                      <a:pt x="8502" y="17003"/>
                    </a:lnTo>
                    <a:lnTo>
                      <a:pt x="8538" y="16979"/>
                    </a:lnTo>
                    <a:lnTo>
                      <a:pt x="8549" y="16967"/>
                    </a:lnTo>
                    <a:cubicBezTo>
                      <a:pt x="8561" y="16955"/>
                      <a:pt x="8561" y="16955"/>
                      <a:pt x="8573" y="16943"/>
                    </a:cubicBezTo>
                    <a:cubicBezTo>
                      <a:pt x="8621" y="16907"/>
                      <a:pt x="8669" y="16872"/>
                      <a:pt x="8716" y="16836"/>
                    </a:cubicBezTo>
                    <a:lnTo>
                      <a:pt x="8716" y="16836"/>
                    </a:lnTo>
                    <a:lnTo>
                      <a:pt x="8597" y="16979"/>
                    </a:lnTo>
                    <a:lnTo>
                      <a:pt x="8538" y="17038"/>
                    </a:lnTo>
                    <a:lnTo>
                      <a:pt x="8514" y="17062"/>
                    </a:lnTo>
                    <a:lnTo>
                      <a:pt x="8478" y="17122"/>
                    </a:lnTo>
                    <a:lnTo>
                      <a:pt x="8454" y="17145"/>
                    </a:lnTo>
                    <a:cubicBezTo>
                      <a:pt x="8454" y="17157"/>
                      <a:pt x="8442" y="17157"/>
                      <a:pt x="8442" y="17169"/>
                    </a:cubicBezTo>
                    <a:lnTo>
                      <a:pt x="8407" y="17205"/>
                    </a:lnTo>
                    <a:cubicBezTo>
                      <a:pt x="8359" y="17288"/>
                      <a:pt x="8311" y="17372"/>
                      <a:pt x="8288" y="17467"/>
                    </a:cubicBezTo>
                    <a:lnTo>
                      <a:pt x="8288" y="17491"/>
                    </a:lnTo>
                    <a:cubicBezTo>
                      <a:pt x="8276" y="17503"/>
                      <a:pt x="8276" y="17515"/>
                      <a:pt x="8288" y="17526"/>
                    </a:cubicBezTo>
                    <a:lnTo>
                      <a:pt x="8288" y="17538"/>
                    </a:lnTo>
                    <a:cubicBezTo>
                      <a:pt x="8276" y="17550"/>
                      <a:pt x="8276" y="17562"/>
                      <a:pt x="8288" y="17574"/>
                    </a:cubicBezTo>
                    <a:cubicBezTo>
                      <a:pt x="8288" y="17586"/>
                      <a:pt x="8288" y="17610"/>
                      <a:pt x="8299" y="17622"/>
                    </a:cubicBezTo>
                    <a:lnTo>
                      <a:pt x="8311" y="17634"/>
                    </a:lnTo>
                    <a:lnTo>
                      <a:pt x="8323" y="17645"/>
                    </a:lnTo>
                    <a:cubicBezTo>
                      <a:pt x="8335" y="17657"/>
                      <a:pt x="8347" y="17669"/>
                      <a:pt x="8371" y="17681"/>
                    </a:cubicBezTo>
                    <a:lnTo>
                      <a:pt x="8395" y="17681"/>
                    </a:lnTo>
                    <a:cubicBezTo>
                      <a:pt x="8597" y="17622"/>
                      <a:pt x="9728" y="16574"/>
                      <a:pt x="10323" y="16383"/>
                    </a:cubicBezTo>
                    <a:cubicBezTo>
                      <a:pt x="10347" y="16383"/>
                      <a:pt x="10383" y="16372"/>
                      <a:pt x="10407" y="16372"/>
                    </a:cubicBezTo>
                    <a:lnTo>
                      <a:pt x="10454" y="16360"/>
                    </a:lnTo>
                    <a:cubicBezTo>
                      <a:pt x="10478" y="16348"/>
                      <a:pt x="10490" y="16348"/>
                      <a:pt x="10514" y="16348"/>
                    </a:cubicBezTo>
                    <a:lnTo>
                      <a:pt x="10800" y="16348"/>
                    </a:lnTo>
                    <a:cubicBezTo>
                      <a:pt x="10824" y="16336"/>
                      <a:pt x="10847" y="16336"/>
                      <a:pt x="10883" y="16324"/>
                    </a:cubicBezTo>
                    <a:cubicBezTo>
                      <a:pt x="10907" y="16312"/>
                      <a:pt x="10931" y="16300"/>
                      <a:pt x="10955" y="16276"/>
                    </a:cubicBezTo>
                    <a:lnTo>
                      <a:pt x="11002" y="16264"/>
                    </a:lnTo>
                    <a:cubicBezTo>
                      <a:pt x="11383" y="15991"/>
                      <a:pt x="11740" y="15693"/>
                      <a:pt x="12074" y="15371"/>
                    </a:cubicBezTo>
                    <a:cubicBezTo>
                      <a:pt x="13622" y="13978"/>
                      <a:pt x="12574" y="13490"/>
                      <a:pt x="13336" y="12395"/>
                    </a:cubicBezTo>
                    <a:cubicBezTo>
                      <a:pt x="14098" y="11311"/>
                      <a:pt x="13181" y="11811"/>
                      <a:pt x="13264" y="10216"/>
                    </a:cubicBezTo>
                    <a:cubicBezTo>
                      <a:pt x="13336" y="8632"/>
                      <a:pt x="12990" y="9240"/>
                      <a:pt x="12288" y="7930"/>
                    </a:cubicBezTo>
                    <a:cubicBezTo>
                      <a:pt x="11586" y="6620"/>
                      <a:pt x="10978" y="7180"/>
                      <a:pt x="10121" y="6120"/>
                    </a:cubicBezTo>
                    <a:cubicBezTo>
                      <a:pt x="9683" y="5564"/>
                      <a:pt x="9023" y="5238"/>
                      <a:pt x="8324" y="5238"/>
                    </a:cubicBezTo>
                    <a:cubicBezTo>
                      <a:pt x="8245" y="5238"/>
                      <a:pt x="8165" y="5243"/>
                      <a:pt x="8085" y="5251"/>
                    </a:cubicBezTo>
                    <a:cubicBezTo>
                      <a:pt x="7156" y="4013"/>
                      <a:pt x="5847" y="3048"/>
                      <a:pt x="4561" y="2203"/>
                    </a:cubicBezTo>
                    <a:cubicBezTo>
                      <a:pt x="3370" y="1417"/>
                      <a:pt x="2061" y="834"/>
                      <a:pt x="870" y="60"/>
                    </a:cubicBezTo>
                    <a:cubicBezTo>
                      <a:pt x="834" y="36"/>
                      <a:pt x="798" y="12"/>
                      <a:pt x="751" y="0"/>
                    </a:cubicBezTo>
                    <a:close/>
                  </a:path>
                </a:pathLst>
              </a:custGeom>
              <a:solidFill>
                <a:srgbClr val="FF9900">
                  <a:alpha val="5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5" name="Google Shape;1115;p40"/>
              <p:cNvSpPr/>
              <p:nvPr/>
            </p:nvSpPr>
            <p:spPr>
              <a:xfrm rot="-1335172">
                <a:off x="7579728" y="607289"/>
                <a:ext cx="436580" cy="281380"/>
              </a:xfrm>
              <a:custGeom>
                <a:avLst/>
                <a:gdLst/>
                <a:ahLst/>
                <a:cxnLst/>
                <a:rect l="l" t="t" r="r" b="b"/>
                <a:pathLst>
                  <a:path w="6180" h="3983" extrusionOk="0">
                    <a:moveTo>
                      <a:pt x="420" y="1"/>
                    </a:moveTo>
                    <a:cubicBezTo>
                      <a:pt x="387" y="1"/>
                      <a:pt x="354" y="2"/>
                      <a:pt x="322" y="5"/>
                    </a:cubicBezTo>
                    <a:cubicBezTo>
                      <a:pt x="263" y="5"/>
                      <a:pt x="215" y="17"/>
                      <a:pt x="179" y="17"/>
                    </a:cubicBezTo>
                    <a:cubicBezTo>
                      <a:pt x="144" y="17"/>
                      <a:pt x="108" y="29"/>
                      <a:pt x="84" y="41"/>
                    </a:cubicBezTo>
                    <a:lnTo>
                      <a:pt x="1" y="53"/>
                    </a:lnTo>
                    <a:lnTo>
                      <a:pt x="84" y="53"/>
                    </a:lnTo>
                    <a:cubicBezTo>
                      <a:pt x="155" y="53"/>
                      <a:pt x="239" y="65"/>
                      <a:pt x="322" y="77"/>
                    </a:cubicBezTo>
                    <a:cubicBezTo>
                      <a:pt x="429" y="89"/>
                      <a:pt x="548" y="124"/>
                      <a:pt x="667" y="160"/>
                    </a:cubicBezTo>
                    <a:cubicBezTo>
                      <a:pt x="810" y="208"/>
                      <a:pt x="953" y="279"/>
                      <a:pt x="1084" y="351"/>
                    </a:cubicBezTo>
                    <a:cubicBezTo>
                      <a:pt x="1239" y="446"/>
                      <a:pt x="1394" y="541"/>
                      <a:pt x="1537" y="648"/>
                    </a:cubicBezTo>
                    <a:lnTo>
                      <a:pt x="1656" y="744"/>
                    </a:lnTo>
                    <a:lnTo>
                      <a:pt x="1775" y="839"/>
                    </a:lnTo>
                    <a:cubicBezTo>
                      <a:pt x="1858" y="910"/>
                      <a:pt x="1941" y="970"/>
                      <a:pt x="2025" y="1041"/>
                    </a:cubicBezTo>
                    <a:cubicBezTo>
                      <a:pt x="2191" y="1184"/>
                      <a:pt x="2358" y="1327"/>
                      <a:pt x="2525" y="1482"/>
                    </a:cubicBezTo>
                    <a:cubicBezTo>
                      <a:pt x="2703" y="1625"/>
                      <a:pt x="2870" y="1779"/>
                      <a:pt x="3049" y="1946"/>
                    </a:cubicBezTo>
                    <a:lnTo>
                      <a:pt x="3573" y="2399"/>
                    </a:lnTo>
                    <a:cubicBezTo>
                      <a:pt x="3751" y="2553"/>
                      <a:pt x="3930" y="2696"/>
                      <a:pt x="4096" y="2827"/>
                    </a:cubicBezTo>
                    <a:cubicBezTo>
                      <a:pt x="4180" y="2899"/>
                      <a:pt x="4275" y="2970"/>
                      <a:pt x="4358" y="3030"/>
                    </a:cubicBezTo>
                    <a:lnTo>
                      <a:pt x="4608" y="3208"/>
                    </a:lnTo>
                    <a:lnTo>
                      <a:pt x="4858" y="3375"/>
                    </a:lnTo>
                    <a:cubicBezTo>
                      <a:pt x="4942" y="3422"/>
                      <a:pt x="5025" y="3470"/>
                      <a:pt x="5097" y="3518"/>
                    </a:cubicBezTo>
                    <a:cubicBezTo>
                      <a:pt x="5251" y="3601"/>
                      <a:pt x="5394" y="3672"/>
                      <a:pt x="5525" y="3732"/>
                    </a:cubicBezTo>
                    <a:cubicBezTo>
                      <a:pt x="5656" y="3803"/>
                      <a:pt x="5775" y="3851"/>
                      <a:pt x="5870" y="3887"/>
                    </a:cubicBezTo>
                    <a:cubicBezTo>
                      <a:pt x="6061" y="3958"/>
                      <a:pt x="6180" y="3982"/>
                      <a:pt x="6180" y="3982"/>
                    </a:cubicBezTo>
                    <a:cubicBezTo>
                      <a:pt x="6180" y="3982"/>
                      <a:pt x="6073" y="3923"/>
                      <a:pt x="5906" y="3827"/>
                    </a:cubicBezTo>
                    <a:cubicBezTo>
                      <a:pt x="5823" y="3780"/>
                      <a:pt x="5716" y="3696"/>
                      <a:pt x="5597" y="3625"/>
                    </a:cubicBezTo>
                    <a:lnTo>
                      <a:pt x="5418" y="3494"/>
                    </a:lnTo>
                    <a:lnTo>
                      <a:pt x="5311" y="3434"/>
                    </a:lnTo>
                    <a:lnTo>
                      <a:pt x="5216" y="3351"/>
                    </a:lnTo>
                    <a:cubicBezTo>
                      <a:pt x="5061" y="3256"/>
                      <a:pt x="4918" y="3137"/>
                      <a:pt x="4763" y="3006"/>
                    </a:cubicBezTo>
                    <a:cubicBezTo>
                      <a:pt x="4620" y="2887"/>
                      <a:pt x="4454" y="2744"/>
                      <a:pt x="4287" y="2601"/>
                    </a:cubicBezTo>
                    <a:cubicBezTo>
                      <a:pt x="4132" y="2458"/>
                      <a:pt x="3965" y="2303"/>
                      <a:pt x="3799" y="2160"/>
                    </a:cubicBezTo>
                    <a:lnTo>
                      <a:pt x="3275" y="1696"/>
                    </a:lnTo>
                    <a:cubicBezTo>
                      <a:pt x="3096" y="1529"/>
                      <a:pt x="2918" y="1386"/>
                      <a:pt x="2751" y="1232"/>
                    </a:cubicBezTo>
                    <a:cubicBezTo>
                      <a:pt x="2572" y="1089"/>
                      <a:pt x="2394" y="946"/>
                      <a:pt x="2215" y="815"/>
                    </a:cubicBezTo>
                    <a:cubicBezTo>
                      <a:pt x="2120" y="744"/>
                      <a:pt x="2037" y="684"/>
                      <a:pt x="1941" y="624"/>
                    </a:cubicBezTo>
                    <a:lnTo>
                      <a:pt x="1810" y="529"/>
                    </a:lnTo>
                    <a:lnTo>
                      <a:pt x="1691" y="446"/>
                    </a:lnTo>
                    <a:cubicBezTo>
                      <a:pt x="1525" y="339"/>
                      <a:pt x="1346" y="255"/>
                      <a:pt x="1167" y="172"/>
                    </a:cubicBezTo>
                    <a:cubicBezTo>
                      <a:pt x="1013" y="113"/>
                      <a:pt x="858" y="65"/>
                      <a:pt x="703" y="29"/>
                    </a:cubicBezTo>
                    <a:cubicBezTo>
                      <a:pt x="607" y="12"/>
                      <a:pt x="511" y="1"/>
                      <a:pt x="4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6" name="Google Shape;1116;p40"/>
              <p:cNvSpPr/>
              <p:nvPr/>
            </p:nvSpPr>
            <p:spPr>
              <a:xfrm rot="-1335172">
                <a:off x="7572446" y="677659"/>
                <a:ext cx="487938" cy="183748"/>
              </a:xfrm>
              <a:custGeom>
                <a:avLst/>
                <a:gdLst/>
                <a:ahLst/>
                <a:cxnLst/>
                <a:rect l="l" t="t" r="r" b="b"/>
                <a:pathLst>
                  <a:path w="6907" h="2601" extrusionOk="0">
                    <a:moveTo>
                      <a:pt x="806" y="0"/>
                    </a:moveTo>
                    <a:cubicBezTo>
                      <a:pt x="763" y="0"/>
                      <a:pt x="721" y="2"/>
                      <a:pt x="679" y="5"/>
                    </a:cubicBezTo>
                    <a:cubicBezTo>
                      <a:pt x="548" y="5"/>
                      <a:pt x="417" y="29"/>
                      <a:pt x="298" y="64"/>
                    </a:cubicBezTo>
                    <a:cubicBezTo>
                      <a:pt x="251" y="76"/>
                      <a:pt x="203" y="88"/>
                      <a:pt x="167" y="100"/>
                    </a:cubicBezTo>
                    <a:cubicBezTo>
                      <a:pt x="131" y="124"/>
                      <a:pt x="96" y="136"/>
                      <a:pt x="72" y="148"/>
                    </a:cubicBezTo>
                    <a:lnTo>
                      <a:pt x="1" y="184"/>
                    </a:lnTo>
                    <a:lnTo>
                      <a:pt x="1" y="184"/>
                    </a:lnTo>
                    <a:lnTo>
                      <a:pt x="84" y="172"/>
                    </a:lnTo>
                    <a:cubicBezTo>
                      <a:pt x="155" y="148"/>
                      <a:pt x="227" y="136"/>
                      <a:pt x="310" y="124"/>
                    </a:cubicBezTo>
                    <a:cubicBezTo>
                      <a:pt x="370" y="118"/>
                      <a:pt x="429" y="115"/>
                      <a:pt x="489" y="115"/>
                    </a:cubicBezTo>
                    <a:cubicBezTo>
                      <a:pt x="548" y="115"/>
                      <a:pt x="608" y="118"/>
                      <a:pt x="667" y="124"/>
                    </a:cubicBezTo>
                    <a:cubicBezTo>
                      <a:pt x="822" y="148"/>
                      <a:pt x="965" y="184"/>
                      <a:pt x="1120" y="219"/>
                    </a:cubicBezTo>
                    <a:cubicBezTo>
                      <a:pt x="1286" y="279"/>
                      <a:pt x="1465" y="338"/>
                      <a:pt x="1632" y="410"/>
                    </a:cubicBezTo>
                    <a:lnTo>
                      <a:pt x="1763" y="481"/>
                    </a:lnTo>
                    <a:lnTo>
                      <a:pt x="1906" y="541"/>
                    </a:lnTo>
                    <a:cubicBezTo>
                      <a:pt x="2001" y="588"/>
                      <a:pt x="2096" y="636"/>
                      <a:pt x="2191" y="684"/>
                    </a:cubicBezTo>
                    <a:cubicBezTo>
                      <a:pt x="2394" y="779"/>
                      <a:pt x="2584" y="886"/>
                      <a:pt x="2787" y="993"/>
                    </a:cubicBezTo>
                    <a:cubicBezTo>
                      <a:pt x="2989" y="1100"/>
                      <a:pt x="3191" y="1219"/>
                      <a:pt x="3394" y="1327"/>
                    </a:cubicBezTo>
                    <a:lnTo>
                      <a:pt x="4013" y="1660"/>
                    </a:lnTo>
                    <a:cubicBezTo>
                      <a:pt x="4215" y="1755"/>
                      <a:pt x="4418" y="1862"/>
                      <a:pt x="4620" y="1958"/>
                    </a:cubicBezTo>
                    <a:cubicBezTo>
                      <a:pt x="4727" y="1993"/>
                      <a:pt x="4823" y="2041"/>
                      <a:pt x="4918" y="2089"/>
                    </a:cubicBezTo>
                    <a:lnTo>
                      <a:pt x="5204" y="2208"/>
                    </a:lnTo>
                    <a:lnTo>
                      <a:pt x="5489" y="2303"/>
                    </a:lnTo>
                    <a:cubicBezTo>
                      <a:pt x="5573" y="2339"/>
                      <a:pt x="5668" y="2362"/>
                      <a:pt x="5751" y="2386"/>
                    </a:cubicBezTo>
                    <a:cubicBezTo>
                      <a:pt x="5918" y="2446"/>
                      <a:pt x="6073" y="2481"/>
                      <a:pt x="6216" y="2505"/>
                    </a:cubicBezTo>
                    <a:cubicBezTo>
                      <a:pt x="6358" y="2541"/>
                      <a:pt x="6489" y="2553"/>
                      <a:pt x="6585" y="2577"/>
                    </a:cubicBezTo>
                    <a:cubicBezTo>
                      <a:pt x="6787" y="2589"/>
                      <a:pt x="6906" y="2600"/>
                      <a:pt x="6906" y="2600"/>
                    </a:cubicBezTo>
                    <a:cubicBezTo>
                      <a:pt x="6906" y="2600"/>
                      <a:pt x="6799" y="2565"/>
                      <a:pt x="6608" y="2517"/>
                    </a:cubicBezTo>
                    <a:cubicBezTo>
                      <a:pt x="6513" y="2481"/>
                      <a:pt x="6394" y="2434"/>
                      <a:pt x="6263" y="2386"/>
                    </a:cubicBezTo>
                    <a:lnTo>
                      <a:pt x="6061" y="2303"/>
                    </a:lnTo>
                    <a:lnTo>
                      <a:pt x="5942" y="2267"/>
                    </a:lnTo>
                    <a:lnTo>
                      <a:pt x="5823" y="2208"/>
                    </a:lnTo>
                    <a:cubicBezTo>
                      <a:pt x="5668" y="2148"/>
                      <a:pt x="5501" y="2065"/>
                      <a:pt x="5323" y="1981"/>
                    </a:cubicBezTo>
                    <a:cubicBezTo>
                      <a:pt x="5144" y="1886"/>
                      <a:pt x="4965" y="1791"/>
                      <a:pt x="4763" y="1684"/>
                    </a:cubicBezTo>
                    <a:cubicBezTo>
                      <a:pt x="4561" y="1588"/>
                      <a:pt x="4370" y="1481"/>
                      <a:pt x="4168" y="1362"/>
                    </a:cubicBezTo>
                    <a:lnTo>
                      <a:pt x="3560" y="1029"/>
                    </a:lnTo>
                    <a:cubicBezTo>
                      <a:pt x="3358" y="922"/>
                      <a:pt x="3144" y="815"/>
                      <a:pt x="2941" y="707"/>
                    </a:cubicBezTo>
                    <a:cubicBezTo>
                      <a:pt x="2739" y="600"/>
                      <a:pt x="2525" y="505"/>
                      <a:pt x="2322" y="422"/>
                    </a:cubicBezTo>
                    <a:cubicBezTo>
                      <a:pt x="2227" y="374"/>
                      <a:pt x="2132" y="326"/>
                      <a:pt x="2025" y="291"/>
                    </a:cubicBezTo>
                    <a:cubicBezTo>
                      <a:pt x="1977" y="267"/>
                      <a:pt x="1929" y="255"/>
                      <a:pt x="1882" y="231"/>
                    </a:cubicBezTo>
                    <a:cubicBezTo>
                      <a:pt x="1822" y="219"/>
                      <a:pt x="1775" y="195"/>
                      <a:pt x="1727" y="184"/>
                    </a:cubicBezTo>
                    <a:cubicBezTo>
                      <a:pt x="1548" y="112"/>
                      <a:pt x="1358" y="64"/>
                      <a:pt x="1167" y="29"/>
                    </a:cubicBezTo>
                    <a:cubicBezTo>
                      <a:pt x="1045" y="11"/>
                      <a:pt x="923" y="0"/>
                      <a:pt x="8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7" name="Google Shape;1117;p40"/>
              <p:cNvSpPr/>
              <p:nvPr/>
            </p:nvSpPr>
            <p:spPr>
              <a:xfrm rot="-1335172">
                <a:off x="7650928" y="720287"/>
                <a:ext cx="488715" cy="184243"/>
              </a:xfrm>
              <a:custGeom>
                <a:avLst/>
                <a:gdLst/>
                <a:ahLst/>
                <a:cxnLst/>
                <a:rect l="l" t="t" r="r" b="b"/>
                <a:pathLst>
                  <a:path w="6918" h="2608" extrusionOk="0">
                    <a:moveTo>
                      <a:pt x="679" y="0"/>
                    </a:moveTo>
                    <a:cubicBezTo>
                      <a:pt x="548" y="12"/>
                      <a:pt x="429" y="24"/>
                      <a:pt x="298" y="60"/>
                    </a:cubicBezTo>
                    <a:cubicBezTo>
                      <a:pt x="250" y="72"/>
                      <a:pt x="215" y="84"/>
                      <a:pt x="167" y="107"/>
                    </a:cubicBezTo>
                    <a:cubicBezTo>
                      <a:pt x="143" y="119"/>
                      <a:pt x="107" y="131"/>
                      <a:pt x="72" y="155"/>
                    </a:cubicBezTo>
                    <a:lnTo>
                      <a:pt x="0" y="191"/>
                    </a:lnTo>
                    <a:lnTo>
                      <a:pt x="0" y="191"/>
                    </a:lnTo>
                    <a:lnTo>
                      <a:pt x="84" y="167"/>
                    </a:lnTo>
                    <a:cubicBezTo>
                      <a:pt x="155" y="155"/>
                      <a:pt x="238" y="131"/>
                      <a:pt x="310" y="131"/>
                    </a:cubicBezTo>
                    <a:cubicBezTo>
                      <a:pt x="369" y="125"/>
                      <a:pt x="429" y="122"/>
                      <a:pt x="488" y="122"/>
                    </a:cubicBezTo>
                    <a:cubicBezTo>
                      <a:pt x="548" y="122"/>
                      <a:pt x="607" y="125"/>
                      <a:pt x="667" y="131"/>
                    </a:cubicBezTo>
                    <a:cubicBezTo>
                      <a:pt x="822" y="143"/>
                      <a:pt x="977" y="179"/>
                      <a:pt x="1119" y="226"/>
                    </a:cubicBezTo>
                    <a:cubicBezTo>
                      <a:pt x="1298" y="274"/>
                      <a:pt x="1465" y="346"/>
                      <a:pt x="1631" y="417"/>
                    </a:cubicBezTo>
                    <a:cubicBezTo>
                      <a:pt x="1679" y="441"/>
                      <a:pt x="1727" y="465"/>
                      <a:pt x="1774" y="476"/>
                    </a:cubicBezTo>
                    <a:lnTo>
                      <a:pt x="1905" y="548"/>
                    </a:lnTo>
                    <a:cubicBezTo>
                      <a:pt x="2000" y="596"/>
                      <a:pt x="2096" y="631"/>
                      <a:pt x="2191" y="691"/>
                    </a:cubicBezTo>
                    <a:cubicBezTo>
                      <a:pt x="2393" y="786"/>
                      <a:pt x="2584" y="893"/>
                      <a:pt x="2786" y="1000"/>
                    </a:cubicBezTo>
                    <a:cubicBezTo>
                      <a:pt x="2989" y="1108"/>
                      <a:pt x="3191" y="1215"/>
                      <a:pt x="3394" y="1334"/>
                    </a:cubicBezTo>
                    <a:lnTo>
                      <a:pt x="4013" y="1655"/>
                    </a:lnTo>
                    <a:cubicBezTo>
                      <a:pt x="4215" y="1762"/>
                      <a:pt x="4417" y="1858"/>
                      <a:pt x="4620" y="1953"/>
                    </a:cubicBezTo>
                    <a:cubicBezTo>
                      <a:pt x="4727" y="2000"/>
                      <a:pt x="4822" y="2048"/>
                      <a:pt x="4918" y="2084"/>
                    </a:cubicBezTo>
                    <a:lnTo>
                      <a:pt x="5215" y="2203"/>
                    </a:lnTo>
                    <a:lnTo>
                      <a:pt x="5489" y="2310"/>
                    </a:lnTo>
                    <a:cubicBezTo>
                      <a:pt x="5584" y="2334"/>
                      <a:pt x="5680" y="2370"/>
                      <a:pt x="5763" y="2393"/>
                    </a:cubicBezTo>
                    <a:cubicBezTo>
                      <a:pt x="5930" y="2441"/>
                      <a:pt x="6084" y="2489"/>
                      <a:pt x="6227" y="2512"/>
                    </a:cubicBezTo>
                    <a:cubicBezTo>
                      <a:pt x="6370" y="2536"/>
                      <a:pt x="6489" y="2560"/>
                      <a:pt x="6596" y="2572"/>
                    </a:cubicBezTo>
                    <a:cubicBezTo>
                      <a:pt x="6799" y="2608"/>
                      <a:pt x="6918" y="2608"/>
                      <a:pt x="6918" y="2608"/>
                    </a:cubicBezTo>
                    <a:cubicBezTo>
                      <a:pt x="6918" y="2608"/>
                      <a:pt x="6811" y="2572"/>
                      <a:pt x="6620" y="2512"/>
                    </a:cubicBezTo>
                    <a:cubicBezTo>
                      <a:pt x="6513" y="2489"/>
                      <a:pt x="6406" y="2441"/>
                      <a:pt x="6263" y="2393"/>
                    </a:cubicBezTo>
                    <a:cubicBezTo>
                      <a:pt x="6203" y="2370"/>
                      <a:pt x="6132" y="2334"/>
                      <a:pt x="6061" y="2310"/>
                    </a:cubicBezTo>
                    <a:lnTo>
                      <a:pt x="5953" y="2262"/>
                    </a:lnTo>
                    <a:lnTo>
                      <a:pt x="5834" y="2215"/>
                    </a:lnTo>
                    <a:cubicBezTo>
                      <a:pt x="5668" y="2143"/>
                      <a:pt x="5501" y="2072"/>
                      <a:pt x="5322" y="1977"/>
                    </a:cubicBezTo>
                    <a:cubicBezTo>
                      <a:pt x="5144" y="1893"/>
                      <a:pt x="4965" y="1798"/>
                      <a:pt x="4763" y="1691"/>
                    </a:cubicBezTo>
                    <a:cubicBezTo>
                      <a:pt x="4572" y="1596"/>
                      <a:pt x="4370" y="1477"/>
                      <a:pt x="4167" y="1369"/>
                    </a:cubicBezTo>
                    <a:lnTo>
                      <a:pt x="3560" y="1036"/>
                    </a:lnTo>
                    <a:cubicBezTo>
                      <a:pt x="3358" y="917"/>
                      <a:pt x="3155" y="810"/>
                      <a:pt x="2941" y="703"/>
                    </a:cubicBezTo>
                    <a:cubicBezTo>
                      <a:pt x="2739" y="607"/>
                      <a:pt x="2524" y="512"/>
                      <a:pt x="2322" y="417"/>
                    </a:cubicBezTo>
                    <a:cubicBezTo>
                      <a:pt x="2227" y="369"/>
                      <a:pt x="2131" y="334"/>
                      <a:pt x="2024" y="298"/>
                    </a:cubicBezTo>
                    <a:lnTo>
                      <a:pt x="1881" y="238"/>
                    </a:lnTo>
                    <a:lnTo>
                      <a:pt x="1727" y="191"/>
                    </a:lnTo>
                    <a:cubicBezTo>
                      <a:pt x="1548" y="119"/>
                      <a:pt x="1358" y="72"/>
                      <a:pt x="1167" y="36"/>
                    </a:cubicBezTo>
                    <a:cubicBezTo>
                      <a:pt x="1000" y="12"/>
                      <a:pt x="846" y="0"/>
                      <a:pt x="6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8" name="Google Shape;1118;p40"/>
              <p:cNvSpPr/>
              <p:nvPr/>
            </p:nvSpPr>
            <p:spPr>
              <a:xfrm rot="-1335172">
                <a:off x="7554999" y="360300"/>
                <a:ext cx="461799" cy="289434"/>
              </a:xfrm>
              <a:custGeom>
                <a:avLst/>
                <a:gdLst/>
                <a:ahLst/>
                <a:cxnLst/>
                <a:rect l="l" t="t" r="r" b="b"/>
                <a:pathLst>
                  <a:path w="6537" h="4097" extrusionOk="0">
                    <a:moveTo>
                      <a:pt x="0" y="0"/>
                    </a:moveTo>
                    <a:lnTo>
                      <a:pt x="0" y="0"/>
                    </a:lnTo>
                    <a:cubicBezTo>
                      <a:pt x="0" y="0"/>
                      <a:pt x="95" y="72"/>
                      <a:pt x="274" y="191"/>
                    </a:cubicBezTo>
                    <a:cubicBezTo>
                      <a:pt x="441" y="310"/>
                      <a:pt x="691" y="477"/>
                      <a:pt x="988" y="679"/>
                    </a:cubicBezTo>
                    <a:cubicBezTo>
                      <a:pt x="1143" y="774"/>
                      <a:pt x="1310" y="893"/>
                      <a:pt x="1488" y="1001"/>
                    </a:cubicBezTo>
                    <a:cubicBezTo>
                      <a:pt x="1655" y="1108"/>
                      <a:pt x="1834" y="1227"/>
                      <a:pt x="2024" y="1346"/>
                    </a:cubicBezTo>
                    <a:cubicBezTo>
                      <a:pt x="2215" y="1477"/>
                      <a:pt x="2417" y="1596"/>
                      <a:pt x="2619" y="1727"/>
                    </a:cubicBezTo>
                    <a:lnTo>
                      <a:pt x="3227" y="2108"/>
                    </a:lnTo>
                    <a:lnTo>
                      <a:pt x="3834" y="2489"/>
                    </a:lnTo>
                    <a:cubicBezTo>
                      <a:pt x="4036" y="2620"/>
                      <a:pt x="4239" y="2727"/>
                      <a:pt x="4429" y="2858"/>
                    </a:cubicBezTo>
                    <a:cubicBezTo>
                      <a:pt x="4620" y="2977"/>
                      <a:pt x="4810" y="3084"/>
                      <a:pt x="4977" y="3191"/>
                    </a:cubicBezTo>
                    <a:cubicBezTo>
                      <a:pt x="5155" y="3298"/>
                      <a:pt x="5334" y="3394"/>
                      <a:pt x="5477" y="3489"/>
                    </a:cubicBezTo>
                    <a:cubicBezTo>
                      <a:pt x="5798" y="3679"/>
                      <a:pt x="6048" y="3834"/>
                      <a:pt x="6239" y="3941"/>
                    </a:cubicBezTo>
                    <a:cubicBezTo>
                      <a:pt x="6429" y="4037"/>
                      <a:pt x="6537" y="4096"/>
                      <a:pt x="6537" y="4096"/>
                    </a:cubicBezTo>
                    <a:cubicBezTo>
                      <a:pt x="6537" y="4096"/>
                      <a:pt x="6441" y="4013"/>
                      <a:pt x="6275" y="3882"/>
                    </a:cubicBezTo>
                    <a:cubicBezTo>
                      <a:pt x="6191" y="3810"/>
                      <a:pt x="6096" y="3727"/>
                      <a:pt x="5977" y="3632"/>
                    </a:cubicBezTo>
                    <a:cubicBezTo>
                      <a:pt x="5870" y="3548"/>
                      <a:pt x="5739" y="3441"/>
                      <a:pt x="5596" y="3334"/>
                    </a:cubicBezTo>
                    <a:cubicBezTo>
                      <a:pt x="5453" y="3215"/>
                      <a:pt x="5286" y="3108"/>
                      <a:pt x="5120" y="2977"/>
                    </a:cubicBezTo>
                    <a:cubicBezTo>
                      <a:pt x="4953" y="2858"/>
                      <a:pt x="4774" y="2727"/>
                      <a:pt x="4596" y="2596"/>
                    </a:cubicBezTo>
                    <a:cubicBezTo>
                      <a:pt x="4405" y="2477"/>
                      <a:pt x="4215" y="2334"/>
                      <a:pt x="4012" y="2203"/>
                    </a:cubicBezTo>
                    <a:lnTo>
                      <a:pt x="3405" y="1822"/>
                    </a:lnTo>
                    <a:lnTo>
                      <a:pt x="2786" y="1441"/>
                    </a:lnTo>
                    <a:cubicBezTo>
                      <a:pt x="2584" y="1322"/>
                      <a:pt x="2381" y="1203"/>
                      <a:pt x="2191" y="1096"/>
                    </a:cubicBezTo>
                    <a:cubicBezTo>
                      <a:pt x="1988" y="977"/>
                      <a:pt x="1798" y="881"/>
                      <a:pt x="1619" y="774"/>
                    </a:cubicBezTo>
                    <a:cubicBezTo>
                      <a:pt x="1429" y="679"/>
                      <a:pt x="1262" y="596"/>
                      <a:pt x="1095" y="512"/>
                    </a:cubicBezTo>
                    <a:cubicBezTo>
                      <a:pt x="929" y="429"/>
                      <a:pt x="786" y="358"/>
                      <a:pt x="643" y="286"/>
                    </a:cubicBezTo>
                    <a:cubicBezTo>
                      <a:pt x="512" y="227"/>
                      <a:pt x="405" y="179"/>
                      <a:pt x="298" y="131"/>
                    </a:cubicBezTo>
                    <a:cubicBezTo>
                      <a:pt x="107" y="48"/>
                      <a:pt x="0"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9" name="Google Shape;1119;p40"/>
              <p:cNvSpPr/>
              <p:nvPr/>
            </p:nvSpPr>
            <p:spPr>
              <a:xfrm rot="-1335172">
                <a:off x="8376344" y="1243902"/>
                <a:ext cx="308926" cy="191025"/>
              </a:xfrm>
              <a:custGeom>
                <a:avLst/>
                <a:gdLst/>
                <a:ahLst/>
                <a:cxnLst/>
                <a:rect l="l" t="t" r="r" b="b"/>
                <a:pathLst>
                  <a:path w="4373" h="2704" extrusionOk="0">
                    <a:moveTo>
                      <a:pt x="3311" y="0"/>
                    </a:moveTo>
                    <a:cubicBezTo>
                      <a:pt x="3306" y="2"/>
                      <a:pt x="3302" y="4"/>
                      <a:pt x="3297" y="6"/>
                    </a:cubicBezTo>
                    <a:lnTo>
                      <a:pt x="3297" y="6"/>
                    </a:lnTo>
                    <a:cubicBezTo>
                      <a:pt x="3301" y="5"/>
                      <a:pt x="3306" y="3"/>
                      <a:pt x="3311" y="0"/>
                    </a:cubicBezTo>
                    <a:close/>
                    <a:moveTo>
                      <a:pt x="3297" y="6"/>
                    </a:moveTo>
                    <a:cubicBezTo>
                      <a:pt x="3278" y="12"/>
                      <a:pt x="3258" y="12"/>
                      <a:pt x="3239" y="12"/>
                    </a:cubicBezTo>
                    <a:cubicBezTo>
                      <a:pt x="1930" y="143"/>
                      <a:pt x="870" y="965"/>
                      <a:pt x="322" y="1477"/>
                    </a:cubicBezTo>
                    <a:lnTo>
                      <a:pt x="263" y="1536"/>
                    </a:lnTo>
                    <a:cubicBezTo>
                      <a:pt x="227" y="1572"/>
                      <a:pt x="179" y="1620"/>
                      <a:pt x="156" y="1632"/>
                    </a:cubicBezTo>
                    <a:cubicBezTo>
                      <a:pt x="144" y="1643"/>
                      <a:pt x="132" y="1667"/>
                      <a:pt x="120" y="1679"/>
                    </a:cubicBezTo>
                    <a:cubicBezTo>
                      <a:pt x="1" y="1798"/>
                      <a:pt x="13" y="1989"/>
                      <a:pt x="156" y="2084"/>
                    </a:cubicBezTo>
                    <a:lnTo>
                      <a:pt x="263" y="2144"/>
                    </a:lnTo>
                    <a:cubicBezTo>
                      <a:pt x="287" y="2167"/>
                      <a:pt x="322" y="2179"/>
                      <a:pt x="358" y="2203"/>
                    </a:cubicBezTo>
                    <a:lnTo>
                      <a:pt x="394" y="2227"/>
                    </a:lnTo>
                    <a:lnTo>
                      <a:pt x="465" y="2251"/>
                    </a:lnTo>
                    <a:lnTo>
                      <a:pt x="549" y="2298"/>
                    </a:lnTo>
                    <a:lnTo>
                      <a:pt x="608" y="2322"/>
                    </a:lnTo>
                    <a:cubicBezTo>
                      <a:pt x="680" y="2346"/>
                      <a:pt x="739" y="2358"/>
                      <a:pt x="799" y="2382"/>
                    </a:cubicBezTo>
                    <a:lnTo>
                      <a:pt x="870" y="2394"/>
                    </a:lnTo>
                    <a:lnTo>
                      <a:pt x="941" y="2405"/>
                    </a:lnTo>
                    <a:cubicBezTo>
                      <a:pt x="947" y="2411"/>
                      <a:pt x="956" y="2414"/>
                      <a:pt x="965" y="2414"/>
                    </a:cubicBezTo>
                    <a:cubicBezTo>
                      <a:pt x="974" y="2414"/>
                      <a:pt x="983" y="2411"/>
                      <a:pt x="989" y="2405"/>
                    </a:cubicBezTo>
                    <a:cubicBezTo>
                      <a:pt x="1013" y="2417"/>
                      <a:pt x="1037" y="2417"/>
                      <a:pt x="1061" y="2417"/>
                    </a:cubicBezTo>
                    <a:lnTo>
                      <a:pt x="1334" y="2417"/>
                    </a:lnTo>
                    <a:cubicBezTo>
                      <a:pt x="1501" y="2417"/>
                      <a:pt x="1668" y="2394"/>
                      <a:pt x="1834" y="2346"/>
                    </a:cubicBezTo>
                    <a:lnTo>
                      <a:pt x="1894" y="2322"/>
                    </a:lnTo>
                    <a:lnTo>
                      <a:pt x="1906" y="2322"/>
                    </a:lnTo>
                    <a:lnTo>
                      <a:pt x="1977" y="2298"/>
                    </a:lnTo>
                    <a:lnTo>
                      <a:pt x="2049" y="2274"/>
                    </a:lnTo>
                    <a:lnTo>
                      <a:pt x="2120" y="2251"/>
                    </a:lnTo>
                    <a:lnTo>
                      <a:pt x="2180" y="2227"/>
                    </a:lnTo>
                    <a:lnTo>
                      <a:pt x="2239" y="2203"/>
                    </a:lnTo>
                    <a:lnTo>
                      <a:pt x="2251" y="2203"/>
                    </a:lnTo>
                    <a:lnTo>
                      <a:pt x="2299" y="2167"/>
                    </a:lnTo>
                    <a:lnTo>
                      <a:pt x="2358" y="2144"/>
                    </a:lnTo>
                    <a:lnTo>
                      <a:pt x="2442" y="2096"/>
                    </a:lnTo>
                    <a:lnTo>
                      <a:pt x="2501" y="2060"/>
                    </a:lnTo>
                    <a:lnTo>
                      <a:pt x="2549" y="2024"/>
                    </a:lnTo>
                    <a:lnTo>
                      <a:pt x="2585" y="2001"/>
                    </a:lnTo>
                    <a:lnTo>
                      <a:pt x="2596" y="1989"/>
                    </a:lnTo>
                    <a:lnTo>
                      <a:pt x="2620" y="1977"/>
                    </a:lnTo>
                    <a:cubicBezTo>
                      <a:pt x="2623" y="1975"/>
                      <a:pt x="2625" y="1974"/>
                      <a:pt x="2627" y="1974"/>
                    </a:cubicBezTo>
                    <a:cubicBezTo>
                      <a:pt x="2636" y="1974"/>
                      <a:pt x="2642" y="1991"/>
                      <a:pt x="2632" y="2001"/>
                    </a:cubicBezTo>
                    <a:lnTo>
                      <a:pt x="2585" y="2060"/>
                    </a:lnTo>
                    <a:lnTo>
                      <a:pt x="2561" y="2096"/>
                    </a:lnTo>
                    <a:lnTo>
                      <a:pt x="2525" y="2144"/>
                    </a:lnTo>
                    <a:lnTo>
                      <a:pt x="2501" y="2167"/>
                    </a:lnTo>
                    <a:cubicBezTo>
                      <a:pt x="2501" y="2179"/>
                      <a:pt x="2489" y="2179"/>
                      <a:pt x="2489" y="2191"/>
                    </a:cubicBezTo>
                    <a:lnTo>
                      <a:pt x="2454" y="2227"/>
                    </a:lnTo>
                    <a:cubicBezTo>
                      <a:pt x="2394" y="2310"/>
                      <a:pt x="2358" y="2394"/>
                      <a:pt x="2323" y="2489"/>
                    </a:cubicBezTo>
                    <a:lnTo>
                      <a:pt x="2323" y="2513"/>
                    </a:lnTo>
                    <a:cubicBezTo>
                      <a:pt x="2323" y="2525"/>
                      <a:pt x="2323" y="2536"/>
                      <a:pt x="2323" y="2548"/>
                    </a:cubicBezTo>
                    <a:lnTo>
                      <a:pt x="2323" y="2560"/>
                    </a:lnTo>
                    <a:cubicBezTo>
                      <a:pt x="2323" y="2572"/>
                      <a:pt x="2323" y="2584"/>
                      <a:pt x="2323" y="2596"/>
                    </a:cubicBezTo>
                    <a:cubicBezTo>
                      <a:pt x="2335" y="2608"/>
                      <a:pt x="2335" y="2632"/>
                      <a:pt x="2346" y="2644"/>
                    </a:cubicBezTo>
                    <a:lnTo>
                      <a:pt x="2346" y="2655"/>
                    </a:lnTo>
                    <a:lnTo>
                      <a:pt x="2370" y="2667"/>
                    </a:lnTo>
                    <a:cubicBezTo>
                      <a:pt x="2382" y="2679"/>
                      <a:pt x="2394" y="2691"/>
                      <a:pt x="2406" y="2703"/>
                    </a:cubicBezTo>
                    <a:lnTo>
                      <a:pt x="2442" y="2703"/>
                    </a:lnTo>
                    <a:cubicBezTo>
                      <a:pt x="2632" y="2644"/>
                      <a:pt x="3775" y="1596"/>
                      <a:pt x="4370" y="1417"/>
                    </a:cubicBezTo>
                    <a:cubicBezTo>
                      <a:pt x="4372" y="1415"/>
                      <a:pt x="4369" y="1414"/>
                      <a:pt x="4361" y="1414"/>
                    </a:cubicBezTo>
                    <a:cubicBezTo>
                      <a:pt x="4270" y="1414"/>
                      <a:pt x="3576" y="1550"/>
                      <a:pt x="2942" y="2108"/>
                    </a:cubicBezTo>
                    <a:cubicBezTo>
                      <a:pt x="2913" y="2134"/>
                      <a:pt x="2894" y="2146"/>
                      <a:pt x="2883" y="2146"/>
                    </a:cubicBezTo>
                    <a:cubicBezTo>
                      <a:pt x="2840" y="2146"/>
                      <a:pt x="2918" y="1964"/>
                      <a:pt x="2966" y="1774"/>
                    </a:cubicBezTo>
                    <a:cubicBezTo>
                      <a:pt x="2975" y="1698"/>
                      <a:pt x="2924" y="1630"/>
                      <a:pt x="2854" y="1630"/>
                    </a:cubicBezTo>
                    <a:cubicBezTo>
                      <a:pt x="2836" y="1630"/>
                      <a:pt x="2818" y="1634"/>
                      <a:pt x="2799" y="1643"/>
                    </a:cubicBezTo>
                    <a:cubicBezTo>
                      <a:pt x="2282" y="1868"/>
                      <a:pt x="1632" y="2155"/>
                      <a:pt x="1172" y="2155"/>
                    </a:cubicBezTo>
                    <a:cubicBezTo>
                      <a:pt x="901" y="2155"/>
                      <a:pt x="695" y="2055"/>
                      <a:pt x="620" y="1786"/>
                    </a:cubicBezTo>
                    <a:cubicBezTo>
                      <a:pt x="397" y="1034"/>
                      <a:pt x="2901" y="165"/>
                      <a:pt x="3297" y="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0" name="Google Shape;1120;p40"/>
              <p:cNvSpPr/>
              <p:nvPr/>
            </p:nvSpPr>
            <p:spPr>
              <a:xfrm rot="-1335172">
                <a:off x="7835896" y="653412"/>
                <a:ext cx="433189" cy="189118"/>
              </a:xfrm>
              <a:custGeom>
                <a:avLst/>
                <a:gdLst/>
                <a:ahLst/>
                <a:cxnLst/>
                <a:rect l="l" t="t" r="r" b="b"/>
                <a:pathLst>
                  <a:path w="6132" h="2677" extrusionOk="0">
                    <a:moveTo>
                      <a:pt x="5656" y="1"/>
                    </a:moveTo>
                    <a:cubicBezTo>
                      <a:pt x="5596" y="739"/>
                      <a:pt x="5394" y="1405"/>
                      <a:pt x="4727" y="1655"/>
                    </a:cubicBezTo>
                    <a:cubicBezTo>
                      <a:pt x="4477" y="1846"/>
                      <a:pt x="4183" y="1926"/>
                      <a:pt x="3863" y="1926"/>
                    </a:cubicBezTo>
                    <a:cubicBezTo>
                      <a:pt x="2566" y="1926"/>
                      <a:pt x="850" y="614"/>
                      <a:pt x="0" y="60"/>
                    </a:cubicBezTo>
                    <a:lnTo>
                      <a:pt x="0" y="60"/>
                    </a:lnTo>
                    <a:cubicBezTo>
                      <a:pt x="834" y="953"/>
                      <a:pt x="1834" y="1667"/>
                      <a:pt x="2834" y="2334"/>
                    </a:cubicBezTo>
                    <a:lnTo>
                      <a:pt x="2858" y="2346"/>
                    </a:lnTo>
                    <a:cubicBezTo>
                      <a:pt x="3210" y="2572"/>
                      <a:pt x="3598" y="2676"/>
                      <a:pt x="3978" y="2676"/>
                    </a:cubicBezTo>
                    <a:cubicBezTo>
                      <a:pt x="4880" y="2676"/>
                      <a:pt x="5741" y="2087"/>
                      <a:pt x="6001" y="1132"/>
                    </a:cubicBezTo>
                    <a:cubicBezTo>
                      <a:pt x="6049" y="941"/>
                      <a:pt x="6084" y="739"/>
                      <a:pt x="6132" y="548"/>
                    </a:cubicBezTo>
                    <a:lnTo>
                      <a:pt x="6132" y="548"/>
                    </a:lnTo>
                    <a:lnTo>
                      <a:pt x="6120" y="560"/>
                    </a:lnTo>
                    <a:cubicBezTo>
                      <a:pt x="5965" y="370"/>
                      <a:pt x="5822" y="179"/>
                      <a:pt x="56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1" name="Google Shape;1121;p40"/>
              <p:cNvSpPr/>
              <p:nvPr/>
            </p:nvSpPr>
            <p:spPr>
              <a:xfrm rot="-1335172">
                <a:off x="8261375" y="639221"/>
                <a:ext cx="361697" cy="276859"/>
              </a:xfrm>
              <a:custGeom>
                <a:avLst/>
                <a:gdLst/>
                <a:ahLst/>
                <a:cxnLst/>
                <a:rect l="l" t="t" r="r" b="b"/>
                <a:pathLst>
                  <a:path w="5120" h="3919" extrusionOk="0">
                    <a:moveTo>
                      <a:pt x="3120" y="1"/>
                    </a:moveTo>
                    <a:cubicBezTo>
                      <a:pt x="3108" y="37"/>
                      <a:pt x="3084" y="72"/>
                      <a:pt x="3072" y="108"/>
                    </a:cubicBezTo>
                    <a:cubicBezTo>
                      <a:pt x="3822" y="418"/>
                      <a:pt x="4739" y="1263"/>
                      <a:pt x="4179" y="1942"/>
                    </a:cubicBezTo>
                    <a:cubicBezTo>
                      <a:pt x="3729" y="2580"/>
                      <a:pt x="3015" y="2756"/>
                      <a:pt x="2237" y="2756"/>
                    </a:cubicBezTo>
                    <a:cubicBezTo>
                      <a:pt x="1491" y="2756"/>
                      <a:pt x="687" y="2595"/>
                      <a:pt x="0" y="2525"/>
                    </a:cubicBezTo>
                    <a:lnTo>
                      <a:pt x="0" y="2525"/>
                    </a:lnTo>
                    <a:cubicBezTo>
                      <a:pt x="846" y="3430"/>
                      <a:pt x="1453" y="3311"/>
                      <a:pt x="1715" y="3918"/>
                    </a:cubicBezTo>
                    <a:cubicBezTo>
                      <a:pt x="3001" y="3620"/>
                      <a:pt x="4179" y="2823"/>
                      <a:pt x="5120" y="1811"/>
                    </a:cubicBezTo>
                    <a:cubicBezTo>
                      <a:pt x="5025" y="1668"/>
                      <a:pt x="4929" y="1525"/>
                      <a:pt x="4858" y="1382"/>
                    </a:cubicBezTo>
                    <a:cubicBezTo>
                      <a:pt x="4275" y="299"/>
                      <a:pt x="3763" y="489"/>
                      <a:pt x="31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2" name="Google Shape;1122;p40"/>
              <p:cNvSpPr/>
              <p:nvPr/>
            </p:nvSpPr>
            <p:spPr>
              <a:xfrm rot="-1335172">
                <a:off x="8418526" y="724929"/>
                <a:ext cx="295292" cy="233765"/>
              </a:xfrm>
              <a:custGeom>
                <a:avLst/>
                <a:gdLst/>
                <a:ahLst/>
                <a:cxnLst/>
                <a:rect l="l" t="t" r="r" b="b"/>
                <a:pathLst>
                  <a:path w="4180" h="3309" extrusionOk="0">
                    <a:moveTo>
                      <a:pt x="3370" y="1"/>
                    </a:moveTo>
                    <a:cubicBezTo>
                      <a:pt x="3310" y="72"/>
                      <a:pt x="3251" y="132"/>
                      <a:pt x="3191" y="191"/>
                    </a:cubicBezTo>
                    <a:cubicBezTo>
                      <a:pt x="3560" y="715"/>
                      <a:pt x="4001" y="1382"/>
                      <a:pt x="3691" y="1906"/>
                    </a:cubicBezTo>
                    <a:cubicBezTo>
                      <a:pt x="3308" y="2597"/>
                      <a:pt x="2728" y="2844"/>
                      <a:pt x="2090" y="2844"/>
                    </a:cubicBezTo>
                    <a:cubicBezTo>
                      <a:pt x="1400" y="2844"/>
                      <a:pt x="644" y="2555"/>
                      <a:pt x="0" y="2227"/>
                    </a:cubicBezTo>
                    <a:lnTo>
                      <a:pt x="0" y="2227"/>
                    </a:lnTo>
                    <a:cubicBezTo>
                      <a:pt x="0" y="2239"/>
                      <a:pt x="12" y="2251"/>
                      <a:pt x="12" y="2263"/>
                    </a:cubicBezTo>
                    <a:cubicBezTo>
                      <a:pt x="131" y="2620"/>
                      <a:pt x="322" y="2941"/>
                      <a:pt x="584" y="3215"/>
                    </a:cubicBezTo>
                    <a:cubicBezTo>
                      <a:pt x="938" y="3278"/>
                      <a:pt x="1296" y="3309"/>
                      <a:pt x="1654" y="3309"/>
                    </a:cubicBezTo>
                    <a:cubicBezTo>
                      <a:pt x="2522" y="3309"/>
                      <a:pt x="3387" y="3126"/>
                      <a:pt x="4180" y="2763"/>
                    </a:cubicBezTo>
                    <a:cubicBezTo>
                      <a:pt x="4084" y="2477"/>
                      <a:pt x="4049" y="2168"/>
                      <a:pt x="4084" y="1858"/>
                    </a:cubicBezTo>
                    <a:cubicBezTo>
                      <a:pt x="4144" y="489"/>
                      <a:pt x="3894" y="751"/>
                      <a:pt x="33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3" name="Google Shape;1123;p40"/>
              <p:cNvSpPr/>
              <p:nvPr/>
            </p:nvSpPr>
            <p:spPr>
              <a:xfrm rot="-1335172">
                <a:off x="8527366" y="891367"/>
                <a:ext cx="291124" cy="216245"/>
              </a:xfrm>
              <a:custGeom>
                <a:avLst/>
                <a:gdLst/>
                <a:ahLst/>
                <a:cxnLst/>
                <a:rect l="l" t="t" r="r" b="b"/>
                <a:pathLst>
                  <a:path w="4121" h="3061" extrusionOk="0">
                    <a:moveTo>
                      <a:pt x="3597" y="1"/>
                    </a:moveTo>
                    <a:lnTo>
                      <a:pt x="3597" y="1"/>
                    </a:lnTo>
                    <a:cubicBezTo>
                      <a:pt x="3466" y="60"/>
                      <a:pt x="3335" y="120"/>
                      <a:pt x="3192" y="168"/>
                    </a:cubicBezTo>
                    <a:cubicBezTo>
                      <a:pt x="3573" y="906"/>
                      <a:pt x="3251" y="2227"/>
                      <a:pt x="2585" y="2299"/>
                    </a:cubicBezTo>
                    <a:cubicBezTo>
                      <a:pt x="2565" y="2300"/>
                      <a:pt x="2545" y="2301"/>
                      <a:pt x="2525" y="2301"/>
                    </a:cubicBezTo>
                    <a:cubicBezTo>
                      <a:pt x="1460" y="2301"/>
                      <a:pt x="48" y="453"/>
                      <a:pt x="1" y="453"/>
                    </a:cubicBezTo>
                    <a:lnTo>
                      <a:pt x="1" y="453"/>
                    </a:lnTo>
                    <a:lnTo>
                      <a:pt x="25" y="477"/>
                    </a:lnTo>
                    <a:cubicBezTo>
                      <a:pt x="275" y="787"/>
                      <a:pt x="513" y="1049"/>
                      <a:pt x="513" y="1299"/>
                    </a:cubicBezTo>
                    <a:cubicBezTo>
                      <a:pt x="1144" y="2227"/>
                      <a:pt x="2049" y="2977"/>
                      <a:pt x="3168" y="3061"/>
                    </a:cubicBezTo>
                    <a:cubicBezTo>
                      <a:pt x="3347" y="2442"/>
                      <a:pt x="3073" y="1989"/>
                      <a:pt x="3573" y="1275"/>
                    </a:cubicBezTo>
                    <a:cubicBezTo>
                      <a:pt x="4120" y="489"/>
                      <a:pt x="3787" y="537"/>
                      <a:pt x="35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4" name="Google Shape;1124;p40"/>
              <p:cNvSpPr/>
              <p:nvPr/>
            </p:nvSpPr>
            <p:spPr>
              <a:xfrm rot="-1335172">
                <a:off x="8555683" y="990737"/>
                <a:ext cx="245629" cy="280179"/>
              </a:xfrm>
              <a:custGeom>
                <a:avLst/>
                <a:gdLst/>
                <a:ahLst/>
                <a:cxnLst/>
                <a:rect l="l" t="t" r="r" b="b"/>
                <a:pathLst>
                  <a:path w="3477" h="3966" extrusionOk="0">
                    <a:moveTo>
                      <a:pt x="810" y="1"/>
                    </a:moveTo>
                    <a:cubicBezTo>
                      <a:pt x="810" y="3"/>
                      <a:pt x="810" y="6"/>
                      <a:pt x="810" y="8"/>
                    </a:cubicBezTo>
                    <a:lnTo>
                      <a:pt x="810" y="8"/>
                    </a:lnTo>
                    <a:cubicBezTo>
                      <a:pt x="810" y="4"/>
                      <a:pt x="810" y="1"/>
                      <a:pt x="810" y="1"/>
                    </a:cubicBezTo>
                    <a:close/>
                    <a:moveTo>
                      <a:pt x="810" y="8"/>
                    </a:moveTo>
                    <a:cubicBezTo>
                      <a:pt x="808" y="25"/>
                      <a:pt x="801" y="68"/>
                      <a:pt x="790" y="133"/>
                    </a:cubicBezTo>
                    <a:lnTo>
                      <a:pt x="790" y="133"/>
                    </a:lnTo>
                    <a:cubicBezTo>
                      <a:pt x="803" y="91"/>
                      <a:pt x="809" y="50"/>
                      <a:pt x="810" y="8"/>
                    </a:cubicBezTo>
                    <a:close/>
                    <a:moveTo>
                      <a:pt x="790" y="133"/>
                    </a:moveTo>
                    <a:cubicBezTo>
                      <a:pt x="786" y="148"/>
                      <a:pt x="780" y="164"/>
                      <a:pt x="774" y="179"/>
                    </a:cubicBezTo>
                    <a:cubicBezTo>
                      <a:pt x="548" y="596"/>
                      <a:pt x="155" y="1870"/>
                      <a:pt x="0" y="2370"/>
                    </a:cubicBezTo>
                    <a:cubicBezTo>
                      <a:pt x="238" y="2989"/>
                      <a:pt x="500" y="3573"/>
                      <a:pt x="941" y="3965"/>
                    </a:cubicBezTo>
                    <a:cubicBezTo>
                      <a:pt x="1032" y="3943"/>
                      <a:pt x="1097" y="3938"/>
                      <a:pt x="1151" y="3938"/>
                    </a:cubicBezTo>
                    <a:cubicBezTo>
                      <a:pt x="1196" y="3938"/>
                      <a:pt x="1233" y="3941"/>
                      <a:pt x="1270" y="3941"/>
                    </a:cubicBezTo>
                    <a:cubicBezTo>
                      <a:pt x="1443" y="3941"/>
                      <a:pt x="1615" y="3861"/>
                      <a:pt x="2620" y="2953"/>
                    </a:cubicBezTo>
                    <a:cubicBezTo>
                      <a:pt x="3155" y="2465"/>
                      <a:pt x="3382" y="2096"/>
                      <a:pt x="3477" y="1763"/>
                    </a:cubicBezTo>
                    <a:cubicBezTo>
                      <a:pt x="3382" y="1751"/>
                      <a:pt x="3275" y="1739"/>
                      <a:pt x="3179" y="1727"/>
                    </a:cubicBezTo>
                    <a:cubicBezTo>
                      <a:pt x="2989" y="2322"/>
                      <a:pt x="2572" y="2834"/>
                      <a:pt x="2024" y="3156"/>
                    </a:cubicBezTo>
                    <a:cubicBezTo>
                      <a:pt x="1887" y="3232"/>
                      <a:pt x="1741" y="3268"/>
                      <a:pt x="1597" y="3268"/>
                    </a:cubicBezTo>
                    <a:cubicBezTo>
                      <a:pt x="1205" y="3268"/>
                      <a:pt x="834" y="3003"/>
                      <a:pt x="739" y="2584"/>
                    </a:cubicBezTo>
                    <a:cubicBezTo>
                      <a:pt x="510" y="1868"/>
                      <a:pt x="722" y="552"/>
                      <a:pt x="790" y="13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5" name="Google Shape;1125;p40"/>
              <p:cNvSpPr/>
              <p:nvPr/>
            </p:nvSpPr>
            <p:spPr>
              <a:xfrm rot="-1335172">
                <a:off x="8174792" y="590855"/>
                <a:ext cx="277631" cy="269088"/>
              </a:xfrm>
              <a:custGeom>
                <a:avLst/>
                <a:gdLst/>
                <a:ahLst/>
                <a:cxnLst/>
                <a:rect l="l" t="t" r="r" b="b"/>
                <a:pathLst>
                  <a:path w="3930" h="3809" extrusionOk="0">
                    <a:moveTo>
                      <a:pt x="1696" y="1"/>
                    </a:moveTo>
                    <a:cubicBezTo>
                      <a:pt x="1627" y="1"/>
                      <a:pt x="1558" y="4"/>
                      <a:pt x="1489" y="10"/>
                    </a:cubicBezTo>
                    <a:cubicBezTo>
                      <a:pt x="1489" y="46"/>
                      <a:pt x="1477" y="70"/>
                      <a:pt x="1465" y="94"/>
                    </a:cubicBezTo>
                    <a:cubicBezTo>
                      <a:pt x="2191" y="236"/>
                      <a:pt x="3013" y="629"/>
                      <a:pt x="3049" y="1368"/>
                    </a:cubicBezTo>
                    <a:cubicBezTo>
                      <a:pt x="3102" y="2501"/>
                      <a:pt x="1744" y="2981"/>
                      <a:pt x="441" y="2981"/>
                    </a:cubicBezTo>
                    <a:cubicBezTo>
                      <a:pt x="293" y="2981"/>
                      <a:pt x="145" y="2975"/>
                      <a:pt x="1" y="2963"/>
                    </a:cubicBezTo>
                    <a:lnTo>
                      <a:pt x="1" y="2963"/>
                    </a:lnTo>
                    <a:cubicBezTo>
                      <a:pt x="179" y="3118"/>
                      <a:pt x="358" y="3284"/>
                      <a:pt x="501" y="3475"/>
                    </a:cubicBezTo>
                    <a:cubicBezTo>
                      <a:pt x="596" y="3606"/>
                      <a:pt x="691" y="3713"/>
                      <a:pt x="775" y="3808"/>
                    </a:cubicBezTo>
                    <a:cubicBezTo>
                      <a:pt x="2108" y="3403"/>
                      <a:pt x="3370" y="2570"/>
                      <a:pt x="3930" y="1320"/>
                    </a:cubicBezTo>
                    <a:cubicBezTo>
                      <a:pt x="3775" y="1189"/>
                      <a:pt x="3620" y="1046"/>
                      <a:pt x="3501" y="891"/>
                    </a:cubicBezTo>
                    <a:cubicBezTo>
                      <a:pt x="3067" y="327"/>
                      <a:pt x="2397" y="1"/>
                      <a:pt x="1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6" name="Google Shape;1126;p40"/>
              <p:cNvSpPr/>
              <p:nvPr/>
            </p:nvSpPr>
            <p:spPr>
              <a:xfrm rot="-1335172">
                <a:off x="7212024" y="179663"/>
                <a:ext cx="411713" cy="436871"/>
              </a:xfrm>
              <a:custGeom>
                <a:avLst/>
                <a:gdLst/>
                <a:ahLst/>
                <a:cxnLst/>
                <a:rect l="l" t="t" r="r" b="b"/>
                <a:pathLst>
                  <a:path w="5828" h="6184" extrusionOk="0">
                    <a:moveTo>
                      <a:pt x="1" y="0"/>
                    </a:moveTo>
                    <a:lnTo>
                      <a:pt x="298" y="203"/>
                    </a:lnTo>
                    <a:cubicBezTo>
                      <a:pt x="489" y="322"/>
                      <a:pt x="763" y="500"/>
                      <a:pt x="1072" y="738"/>
                    </a:cubicBezTo>
                    <a:cubicBezTo>
                      <a:pt x="1429" y="1000"/>
                      <a:pt x="1763" y="1298"/>
                      <a:pt x="2060" y="1631"/>
                    </a:cubicBezTo>
                    <a:cubicBezTo>
                      <a:pt x="2227" y="1822"/>
                      <a:pt x="2370" y="2012"/>
                      <a:pt x="2501" y="2227"/>
                    </a:cubicBezTo>
                    <a:cubicBezTo>
                      <a:pt x="2572" y="2334"/>
                      <a:pt x="2644" y="2453"/>
                      <a:pt x="2692" y="2560"/>
                    </a:cubicBezTo>
                    <a:cubicBezTo>
                      <a:pt x="2739" y="2679"/>
                      <a:pt x="2799" y="2798"/>
                      <a:pt x="2846" y="2917"/>
                    </a:cubicBezTo>
                    <a:cubicBezTo>
                      <a:pt x="2942" y="3155"/>
                      <a:pt x="3025" y="3405"/>
                      <a:pt x="3120" y="3655"/>
                    </a:cubicBezTo>
                    <a:cubicBezTo>
                      <a:pt x="3156" y="3774"/>
                      <a:pt x="3203" y="3894"/>
                      <a:pt x="3263" y="4013"/>
                    </a:cubicBezTo>
                    <a:cubicBezTo>
                      <a:pt x="3299" y="4072"/>
                      <a:pt x="3323" y="4120"/>
                      <a:pt x="3358" y="4179"/>
                    </a:cubicBezTo>
                    <a:cubicBezTo>
                      <a:pt x="3394" y="4239"/>
                      <a:pt x="3418" y="4286"/>
                      <a:pt x="3454" y="4346"/>
                    </a:cubicBezTo>
                    <a:cubicBezTo>
                      <a:pt x="3715" y="4727"/>
                      <a:pt x="4025" y="5072"/>
                      <a:pt x="4382" y="5370"/>
                    </a:cubicBezTo>
                    <a:cubicBezTo>
                      <a:pt x="4692" y="5620"/>
                      <a:pt x="4966" y="5810"/>
                      <a:pt x="5156" y="5941"/>
                    </a:cubicBezTo>
                    <a:lnTo>
                      <a:pt x="5454" y="6144"/>
                    </a:lnTo>
                    <a:lnTo>
                      <a:pt x="5478" y="6156"/>
                    </a:lnTo>
                    <a:cubicBezTo>
                      <a:pt x="5510" y="6175"/>
                      <a:pt x="5542" y="6183"/>
                      <a:pt x="5572" y="6183"/>
                    </a:cubicBezTo>
                    <a:cubicBezTo>
                      <a:pt x="5728" y="6183"/>
                      <a:pt x="5828" y="5958"/>
                      <a:pt x="5668" y="5858"/>
                    </a:cubicBezTo>
                    <a:lnTo>
                      <a:pt x="5370" y="5668"/>
                    </a:lnTo>
                    <a:cubicBezTo>
                      <a:pt x="5168" y="5549"/>
                      <a:pt x="4894" y="5370"/>
                      <a:pt x="4597" y="5144"/>
                    </a:cubicBezTo>
                    <a:cubicBezTo>
                      <a:pt x="4239" y="4882"/>
                      <a:pt x="3930" y="4572"/>
                      <a:pt x="3680" y="4215"/>
                    </a:cubicBezTo>
                    <a:cubicBezTo>
                      <a:pt x="3644" y="4167"/>
                      <a:pt x="3608" y="4120"/>
                      <a:pt x="3573" y="4072"/>
                    </a:cubicBezTo>
                    <a:cubicBezTo>
                      <a:pt x="3549" y="4013"/>
                      <a:pt x="3513" y="3965"/>
                      <a:pt x="3489" y="3917"/>
                    </a:cubicBezTo>
                    <a:cubicBezTo>
                      <a:pt x="3430" y="3810"/>
                      <a:pt x="3370" y="3691"/>
                      <a:pt x="3323" y="3572"/>
                    </a:cubicBezTo>
                    <a:cubicBezTo>
                      <a:pt x="3215" y="3346"/>
                      <a:pt x="3120" y="3096"/>
                      <a:pt x="3013" y="2858"/>
                    </a:cubicBezTo>
                    <a:cubicBezTo>
                      <a:pt x="2965" y="2739"/>
                      <a:pt x="2918" y="2608"/>
                      <a:pt x="2846" y="2501"/>
                    </a:cubicBezTo>
                    <a:cubicBezTo>
                      <a:pt x="2775" y="2381"/>
                      <a:pt x="2715" y="2262"/>
                      <a:pt x="2632" y="2155"/>
                    </a:cubicBezTo>
                    <a:cubicBezTo>
                      <a:pt x="2489" y="1941"/>
                      <a:pt x="2334" y="1750"/>
                      <a:pt x="2156" y="1560"/>
                    </a:cubicBezTo>
                    <a:cubicBezTo>
                      <a:pt x="1834" y="1238"/>
                      <a:pt x="1489" y="953"/>
                      <a:pt x="1108" y="691"/>
                    </a:cubicBezTo>
                    <a:cubicBezTo>
                      <a:pt x="787" y="476"/>
                      <a:pt x="513" y="298"/>
                      <a:pt x="310" y="191"/>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7" name="Google Shape;1127;p40"/>
              <p:cNvSpPr/>
              <p:nvPr/>
            </p:nvSpPr>
            <p:spPr>
              <a:xfrm rot="-1335172">
                <a:off x="7240911" y="477682"/>
                <a:ext cx="525238" cy="661593"/>
              </a:xfrm>
              <a:custGeom>
                <a:avLst/>
                <a:gdLst/>
                <a:ahLst/>
                <a:cxnLst/>
                <a:rect l="l" t="t" r="r" b="b"/>
                <a:pathLst>
                  <a:path w="7435" h="9365" extrusionOk="0">
                    <a:moveTo>
                      <a:pt x="2766" y="1"/>
                    </a:moveTo>
                    <a:cubicBezTo>
                      <a:pt x="2606" y="1"/>
                      <a:pt x="2446" y="10"/>
                      <a:pt x="2287" y="30"/>
                    </a:cubicBezTo>
                    <a:cubicBezTo>
                      <a:pt x="2025" y="65"/>
                      <a:pt x="1775" y="137"/>
                      <a:pt x="1536" y="232"/>
                    </a:cubicBezTo>
                    <a:cubicBezTo>
                      <a:pt x="1286" y="339"/>
                      <a:pt x="1048" y="482"/>
                      <a:pt x="846" y="649"/>
                    </a:cubicBezTo>
                    <a:cubicBezTo>
                      <a:pt x="405" y="994"/>
                      <a:pt x="120" y="1494"/>
                      <a:pt x="24" y="2042"/>
                    </a:cubicBezTo>
                    <a:cubicBezTo>
                      <a:pt x="1" y="2173"/>
                      <a:pt x="1" y="2316"/>
                      <a:pt x="1" y="2447"/>
                    </a:cubicBezTo>
                    <a:cubicBezTo>
                      <a:pt x="12" y="2589"/>
                      <a:pt x="36" y="2720"/>
                      <a:pt x="72" y="2851"/>
                    </a:cubicBezTo>
                    <a:cubicBezTo>
                      <a:pt x="143" y="3113"/>
                      <a:pt x="251" y="3363"/>
                      <a:pt x="382" y="3601"/>
                    </a:cubicBezTo>
                    <a:cubicBezTo>
                      <a:pt x="655" y="4042"/>
                      <a:pt x="965" y="4447"/>
                      <a:pt x="1322" y="4816"/>
                    </a:cubicBezTo>
                    <a:cubicBezTo>
                      <a:pt x="1667" y="5185"/>
                      <a:pt x="2013" y="5518"/>
                      <a:pt x="2310" y="5864"/>
                    </a:cubicBezTo>
                    <a:cubicBezTo>
                      <a:pt x="2596" y="6173"/>
                      <a:pt x="2858" y="6507"/>
                      <a:pt x="3096" y="6864"/>
                    </a:cubicBezTo>
                    <a:cubicBezTo>
                      <a:pt x="3287" y="7161"/>
                      <a:pt x="3441" y="7495"/>
                      <a:pt x="3560" y="7828"/>
                    </a:cubicBezTo>
                    <a:cubicBezTo>
                      <a:pt x="3644" y="8102"/>
                      <a:pt x="3691" y="8376"/>
                      <a:pt x="3703" y="8650"/>
                    </a:cubicBezTo>
                    <a:cubicBezTo>
                      <a:pt x="3715" y="8828"/>
                      <a:pt x="3703" y="9007"/>
                      <a:pt x="3668" y="9185"/>
                    </a:cubicBezTo>
                    <a:lnTo>
                      <a:pt x="3632" y="9364"/>
                    </a:lnTo>
                    <a:lnTo>
                      <a:pt x="3680" y="9185"/>
                    </a:lnTo>
                    <a:cubicBezTo>
                      <a:pt x="3703" y="9007"/>
                      <a:pt x="3727" y="8828"/>
                      <a:pt x="3715" y="8650"/>
                    </a:cubicBezTo>
                    <a:cubicBezTo>
                      <a:pt x="3715" y="8364"/>
                      <a:pt x="3668" y="8090"/>
                      <a:pt x="3584" y="7828"/>
                    </a:cubicBezTo>
                    <a:cubicBezTo>
                      <a:pt x="3477" y="7483"/>
                      <a:pt x="3322" y="7149"/>
                      <a:pt x="3132" y="6840"/>
                    </a:cubicBezTo>
                    <a:cubicBezTo>
                      <a:pt x="2906" y="6471"/>
                      <a:pt x="2656" y="6126"/>
                      <a:pt x="2370" y="5804"/>
                    </a:cubicBezTo>
                    <a:cubicBezTo>
                      <a:pt x="2060" y="5459"/>
                      <a:pt x="1727" y="5114"/>
                      <a:pt x="1405" y="4744"/>
                    </a:cubicBezTo>
                    <a:cubicBezTo>
                      <a:pt x="1060" y="4375"/>
                      <a:pt x="751" y="3971"/>
                      <a:pt x="501" y="3530"/>
                    </a:cubicBezTo>
                    <a:cubicBezTo>
                      <a:pt x="239" y="3089"/>
                      <a:pt x="120" y="2577"/>
                      <a:pt x="191" y="2066"/>
                    </a:cubicBezTo>
                    <a:cubicBezTo>
                      <a:pt x="286" y="1577"/>
                      <a:pt x="560" y="1125"/>
                      <a:pt x="965" y="815"/>
                    </a:cubicBezTo>
                    <a:cubicBezTo>
                      <a:pt x="1167" y="661"/>
                      <a:pt x="1382" y="542"/>
                      <a:pt x="1608" y="446"/>
                    </a:cubicBezTo>
                    <a:cubicBezTo>
                      <a:pt x="1834" y="351"/>
                      <a:pt x="2072" y="291"/>
                      <a:pt x="2310" y="268"/>
                    </a:cubicBezTo>
                    <a:cubicBezTo>
                      <a:pt x="2440" y="254"/>
                      <a:pt x="2570" y="248"/>
                      <a:pt x="2700" y="248"/>
                    </a:cubicBezTo>
                    <a:cubicBezTo>
                      <a:pt x="3033" y="248"/>
                      <a:pt x="3362" y="292"/>
                      <a:pt x="3680" y="387"/>
                    </a:cubicBezTo>
                    <a:cubicBezTo>
                      <a:pt x="4084" y="494"/>
                      <a:pt x="4477" y="637"/>
                      <a:pt x="4858" y="827"/>
                    </a:cubicBezTo>
                    <a:cubicBezTo>
                      <a:pt x="5204" y="1006"/>
                      <a:pt x="5513" y="1184"/>
                      <a:pt x="5787" y="1351"/>
                    </a:cubicBezTo>
                    <a:cubicBezTo>
                      <a:pt x="6061" y="1518"/>
                      <a:pt x="6299" y="1661"/>
                      <a:pt x="6501" y="1792"/>
                    </a:cubicBezTo>
                    <a:cubicBezTo>
                      <a:pt x="6692" y="1911"/>
                      <a:pt x="6847" y="2006"/>
                      <a:pt x="6954" y="2066"/>
                    </a:cubicBezTo>
                    <a:lnTo>
                      <a:pt x="7120" y="2161"/>
                    </a:lnTo>
                    <a:lnTo>
                      <a:pt x="7132" y="2149"/>
                    </a:lnTo>
                    <a:cubicBezTo>
                      <a:pt x="7154" y="2158"/>
                      <a:pt x="7175" y="2161"/>
                      <a:pt x="7195" y="2161"/>
                    </a:cubicBezTo>
                    <a:cubicBezTo>
                      <a:pt x="7341" y="2161"/>
                      <a:pt x="7435" y="1956"/>
                      <a:pt x="7299" y="1851"/>
                    </a:cubicBezTo>
                    <a:lnTo>
                      <a:pt x="7132" y="1756"/>
                    </a:lnTo>
                    <a:cubicBezTo>
                      <a:pt x="7025" y="1696"/>
                      <a:pt x="6870" y="1613"/>
                      <a:pt x="6668" y="1494"/>
                    </a:cubicBezTo>
                    <a:cubicBezTo>
                      <a:pt x="6478" y="1375"/>
                      <a:pt x="6227" y="1232"/>
                      <a:pt x="5954" y="1065"/>
                    </a:cubicBezTo>
                    <a:cubicBezTo>
                      <a:pt x="5668" y="911"/>
                      <a:pt x="5346" y="732"/>
                      <a:pt x="4977" y="553"/>
                    </a:cubicBezTo>
                    <a:cubicBezTo>
                      <a:pt x="4584" y="363"/>
                      <a:pt x="4180" y="220"/>
                      <a:pt x="3751" y="113"/>
                    </a:cubicBezTo>
                    <a:cubicBezTo>
                      <a:pt x="3430" y="41"/>
                      <a:pt x="3098" y="1"/>
                      <a:pt x="27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8" name="Google Shape;1128;p40"/>
              <p:cNvSpPr/>
              <p:nvPr/>
            </p:nvSpPr>
            <p:spPr>
              <a:xfrm rot="-1335172">
                <a:off x="7528512" y="506734"/>
                <a:ext cx="146162" cy="89225"/>
              </a:xfrm>
              <a:custGeom>
                <a:avLst/>
                <a:gdLst/>
                <a:ahLst/>
                <a:cxnLst/>
                <a:rect l="l" t="t" r="r" b="b"/>
                <a:pathLst>
                  <a:path w="2069" h="1263" extrusionOk="0">
                    <a:moveTo>
                      <a:pt x="0" y="0"/>
                    </a:moveTo>
                    <a:lnTo>
                      <a:pt x="60" y="72"/>
                    </a:lnTo>
                    <a:cubicBezTo>
                      <a:pt x="96" y="119"/>
                      <a:pt x="155" y="191"/>
                      <a:pt x="215" y="262"/>
                    </a:cubicBezTo>
                    <a:cubicBezTo>
                      <a:pt x="381" y="453"/>
                      <a:pt x="560" y="631"/>
                      <a:pt x="762" y="798"/>
                    </a:cubicBezTo>
                    <a:cubicBezTo>
                      <a:pt x="822" y="834"/>
                      <a:pt x="881" y="881"/>
                      <a:pt x="941" y="917"/>
                    </a:cubicBezTo>
                    <a:cubicBezTo>
                      <a:pt x="1001" y="953"/>
                      <a:pt x="1060" y="988"/>
                      <a:pt x="1120" y="1024"/>
                    </a:cubicBezTo>
                    <a:cubicBezTo>
                      <a:pt x="1179" y="1048"/>
                      <a:pt x="1239" y="1084"/>
                      <a:pt x="1298" y="1096"/>
                    </a:cubicBezTo>
                    <a:cubicBezTo>
                      <a:pt x="1358" y="1119"/>
                      <a:pt x="1405" y="1143"/>
                      <a:pt x="1465" y="1155"/>
                    </a:cubicBezTo>
                    <a:cubicBezTo>
                      <a:pt x="1560" y="1191"/>
                      <a:pt x="1655" y="1215"/>
                      <a:pt x="1715" y="1227"/>
                    </a:cubicBezTo>
                    <a:lnTo>
                      <a:pt x="1798" y="1250"/>
                    </a:lnTo>
                    <a:lnTo>
                      <a:pt x="1810" y="1262"/>
                    </a:lnTo>
                    <a:cubicBezTo>
                      <a:pt x="1814" y="1263"/>
                      <a:pt x="1818" y="1263"/>
                      <a:pt x="1822" y="1263"/>
                    </a:cubicBezTo>
                    <a:cubicBezTo>
                      <a:pt x="2049" y="1263"/>
                      <a:pt x="2068" y="929"/>
                      <a:pt x="1846" y="917"/>
                    </a:cubicBezTo>
                    <a:lnTo>
                      <a:pt x="1751" y="905"/>
                    </a:lnTo>
                    <a:cubicBezTo>
                      <a:pt x="1691" y="893"/>
                      <a:pt x="1620" y="893"/>
                      <a:pt x="1513" y="881"/>
                    </a:cubicBezTo>
                    <a:cubicBezTo>
                      <a:pt x="1477" y="869"/>
                      <a:pt x="1417" y="858"/>
                      <a:pt x="1370" y="846"/>
                    </a:cubicBezTo>
                    <a:cubicBezTo>
                      <a:pt x="1322" y="834"/>
                      <a:pt x="1262" y="822"/>
                      <a:pt x="1203" y="798"/>
                    </a:cubicBezTo>
                    <a:cubicBezTo>
                      <a:pt x="1143" y="786"/>
                      <a:pt x="1084" y="762"/>
                      <a:pt x="1024" y="738"/>
                    </a:cubicBezTo>
                    <a:cubicBezTo>
                      <a:pt x="965" y="715"/>
                      <a:pt x="917" y="679"/>
                      <a:pt x="846" y="655"/>
                    </a:cubicBezTo>
                    <a:cubicBezTo>
                      <a:pt x="643" y="524"/>
                      <a:pt x="441" y="381"/>
                      <a:pt x="250" y="226"/>
                    </a:cubicBezTo>
                    <a:cubicBezTo>
                      <a:pt x="179" y="155"/>
                      <a:pt x="108" y="107"/>
                      <a:pt x="72" y="60"/>
                    </a:cubicBez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9" name="Google Shape;1129;p40"/>
              <p:cNvSpPr/>
              <p:nvPr/>
            </p:nvSpPr>
            <p:spPr>
              <a:xfrm rot="-1335172">
                <a:off x="7540892" y="540790"/>
                <a:ext cx="135213" cy="57293"/>
              </a:xfrm>
              <a:custGeom>
                <a:avLst/>
                <a:gdLst/>
                <a:ahLst/>
                <a:cxnLst/>
                <a:rect l="l" t="t" r="r" b="b"/>
                <a:pathLst>
                  <a:path w="1914" h="811" extrusionOk="0">
                    <a:moveTo>
                      <a:pt x="1" y="0"/>
                    </a:moveTo>
                    <a:lnTo>
                      <a:pt x="60" y="60"/>
                    </a:lnTo>
                    <a:cubicBezTo>
                      <a:pt x="72" y="84"/>
                      <a:pt x="96" y="107"/>
                      <a:pt x="120" y="131"/>
                    </a:cubicBezTo>
                    <a:cubicBezTo>
                      <a:pt x="144" y="155"/>
                      <a:pt x="179" y="179"/>
                      <a:pt x="203" y="215"/>
                    </a:cubicBezTo>
                    <a:cubicBezTo>
                      <a:pt x="239" y="238"/>
                      <a:pt x="275" y="262"/>
                      <a:pt x="310" y="298"/>
                    </a:cubicBezTo>
                    <a:cubicBezTo>
                      <a:pt x="358" y="322"/>
                      <a:pt x="406" y="358"/>
                      <a:pt x="453" y="381"/>
                    </a:cubicBezTo>
                    <a:cubicBezTo>
                      <a:pt x="501" y="417"/>
                      <a:pt x="549" y="441"/>
                      <a:pt x="596" y="465"/>
                    </a:cubicBezTo>
                    <a:cubicBezTo>
                      <a:pt x="644" y="488"/>
                      <a:pt x="703" y="512"/>
                      <a:pt x="763" y="536"/>
                    </a:cubicBezTo>
                    <a:cubicBezTo>
                      <a:pt x="953" y="619"/>
                      <a:pt x="1156" y="679"/>
                      <a:pt x="1370" y="739"/>
                    </a:cubicBezTo>
                    <a:cubicBezTo>
                      <a:pt x="1537" y="774"/>
                      <a:pt x="1656" y="810"/>
                      <a:pt x="1656" y="810"/>
                    </a:cubicBezTo>
                    <a:lnTo>
                      <a:pt x="1680" y="810"/>
                    </a:lnTo>
                    <a:cubicBezTo>
                      <a:pt x="1683" y="810"/>
                      <a:pt x="1687" y="810"/>
                      <a:pt x="1691" y="810"/>
                    </a:cubicBezTo>
                    <a:cubicBezTo>
                      <a:pt x="1906" y="810"/>
                      <a:pt x="1914" y="476"/>
                      <a:pt x="1692" y="465"/>
                    </a:cubicBezTo>
                    <a:lnTo>
                      <a:pt x="1406" y="453"/>
                    </a:lnTo>
                    <a:cubicBezTo>
                      <a:pt x="1203" y="441"/>
                      <a:pt x="1001" y="417"/>
                      <a:pt x="799" y="369"/>
                    </a:cubicBezTo>
                    <a:cubicBezTo>
                      <a:pt x="751" y="358"/>
                      <a:pt x="691" y="346"/>
                      <a:pt x="644" y="334"/>
                    </a:cubicBezTo>
                    <a:cubicBezTo>
                      <a:pt x="596" y="322"/>
                      <a:pt x="537" y="310"/>
                      <a:pt x="489" y="286"/>
                    </a:cubicBezTo>
                    <a:cubicBezTo>
                      <a:pt x="441" y="262"/>
                      <a:pt x="394" y="250"/>
                      <a:pt x="358" y="227"/>
                    </a:cubicBezTo>
                    <a:cubicBezTo>
                      <a:pt x="310" y="203"/>
                      <a:pt x="275" y="191"/>
                      <a:pt x="239" y="167"/>
                    </a:cubicBezTo>
                    <a:lnTo>
                      <a:pt x="144" y="107"/>
                    </a:lnTo>
                    <a:cubicBezTo>
                      <a:pt x="108" y="84"/>
                      <a:pt x="84" y="72"/>
                      <a:pt x="72" y="48"/>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130" name="Google Shape;1130;p40"/>
              <p:cNvGrpSpPr/>
              <p:nvPr/>
            </p:nvGrpSpPr>
            <p:grpSpPr>
              <a:xfrm>
                <a:off x="7813068" y="479191"/>
                <a:ext cx="955992" cy="904265"/>
                <a:chOff x="6041568" y="159378"/>
                <a:chExt cx="955992" cy="904265"/>
              </a:xfrm>
            </p:grpSpPr>
            <p:sp>
              <p:nvSpPr>
                <p:cNvPr id="1131" name="Google Shape;1131;p40"/>
                <p:cNvSpPr/>
                <p:nvPr/>
              </p:nvSpPr>
              <p:spPr>
                <a:xfrm rot="-1335172">
                  <a:off x="6071416" y="199300"/>
                  <a:ext cx="251563" cy="207132"/>
                </a:xfrm>
                <a:custGeom>
                  <a:avLst/>
                  <a:gdLst/>
                  <a:ahLst/>
                  <a:cxnLst/>
                  <a:rect l="l" t="t" r="r" b="b"/>
                  <a:pathLst>
                    <a:path w="3561" h="2932" extrusionOk="0">
                      <a:moveTo>
                        <a:pt x="835" y="1"/>
                      </a:moveTo>
                      <a:cubicBezTo>
                        <a:pt x="691" y="1"/>
                        <a:pt x="572" y="40"/>
                        <a:pt x="489" y="131"/>
                      </a:cubicBezTo>
                      <a:cubicBezTo>
                        <a:pt x="1" y="666"/>
                        <a:pt x="1418" y="2310"/>
                        <a:pt x="1811" y="2679"/>
                      </a:cubicBezTo>
                      <a:cubicBezTo>
                        <a:pt x="2002" y="2847"/>
                        <a:pt x="2241" y="2931"/>
                        <a:pt x="2479" y="2931"/>
                      </a:cubicBezTo>
                      <a:cubicBezTo>
                        <a:pt x="2744" y="2931"/>
                        <a:pt x="3009" y="2826"/>
                        <a:pt x="3204" y="2619"/>
                      </a:cubicBezTo>
                      <a:cubicBezTo>
                        <a:pt x="3561" y="2214"/>
                        <a:pt x="3537" y="1595"/>
                        <a:pt x="3132" y="1226"/>
                      </a:cubicBezTo>
                      <a:cubicBezTo>
                        <a:pt x="2806" y="930"/>
                        <a:pt x="1536" y="1"/>
                        <a:pt x="835"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2" name="Google Shape;1132;p40"/>
                <p:cNvSpPr/>
                <p:nvPr/>
              </p:nvSpPr>
              <p:spPr>
                <a:xfrm rot="-1335172">
                  <a:off x="6443967" y="334395"/>
                  <a:ext cx="161563" cy="109853"/>
                </a:xfrm>
                <a:custGeom>
                  <a:avLst/>
                  <a:gdLst/>
                  <a:ahLst/>
                  <a:cxnLst/>
                  <a:rect l="l" t="t" r="r" b="b"/>
                  <a:pathLst>
                    <a:path w="2287" h="1555" extrusionOk="0">
                      <a:moveTo>
                        <a:pt x="1838" y="0"/>
                      </a:moveTo>
                      <a:cubicBezTo>
                        <a:pt x="1688" y="0"/>
                        <a:pt x="1536" y="48"/>
                        <a:pt x="1417" y="137"/>
                      </a:cubicBezTo>
                      <a:cubicBezTo>
                        <a:pt x="1263" y="233"/>
                        <a:pt x="1132" y="364"/>
                        <a:pt x="1025" y="507"/>
                      </a:cubicBezTo>
                      <a:lnTo>
                        <a:pt x="798" y="769"/>
                      </a:lnTo>
                      <a:cubicBezTo>
                        <a:pt x="715" y="864"/>
                        <a:pt x="608" y="947"/>
                        <a:pt x="501" y="1007"/>
                      </a:cubicBezTo>
                      <a:cubicBezTo>
                        <a:pt x="465" y="1019"/>
                        <a:pt x="441" y="1030"/>
                        <a:pt x="417" y="1042"/>
                      </a:cubicBezTo>
                      <a:cubicBezTo>
                        <a:pt x="298" y="1078"/>
                        <a:pt x="1" y="1257"/>
                        <a:pt x="239" y="1483"/>
                      </a:cubicBezTo>
                      <a:cubicBezTo>
                        <a:pt x="286" y="1519"/>
                        <a:pt x="346" y="1531"/>
                        <a:pt x="405" y="1542"/>
                      </a:cubicBezTo>
                      <a:cubicBezTo>
                        <a:pt x="465" y="1542"/>
                        <a:pt x="525" y="1554"/>
                        <a:pt x="584" y="1554"/>
                      </a:cubicBezTo>
                      <a:cubicBezTo>
                        <a:pt x="703" y="1554"/>
                        <a:pt x="822" y="1542"/>
                        <a:pt x="941" y="1519"/>
                      </a:cubicBezTo>
                      <a:cubicBezTo>
                        <a:pt x="1025" y="1495"/>
                        <a:pt x="1108" y="1471"/>
                        <a:pt x="1191" y="1447"/>
                      </a:cubicBezTo>
                      <a:cubicBezTo>
                        <a:pt x="1537" y="1304"/>
                        <a:pt x="1822" y="1066"/>
                        <a:pt x="2049" y="769"/>
                      </a:cubicBezTo>
                      <a:cubicBezTo>
                        <a:pt x="2179" y="590"/>
                        <a:pt x="2287" y="340"/>
                        <a:pt x="2156" y="161"/>
                      </a:cubicBezTo>
                      <a:cubicBezTo>
                        <a:pt x="2096" y="78"/>
                        <a:pt x="2013" y="30"/>
                        <a:pt x="1929" y="7"/>
                      </a:cubicBezTo>
                      <a:cubicBezTo>
                        <a:pt x="1899" y="2"/>
                        <a:pt x="1869" y="0"/>
                        <a:pt x="1838"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3" name="Google Shape;1133;p40"/>
                <p:cNvSpPr/>
                <p:nvPr/>
              </p:nvSpPr>
              <p:spPr>
                <a:xfrm rot="-1335172">
                  <a:off x="6633706" y="365782"/>
                  <a:ext cx="140581" cy="94806"/>
                </a:xfrm>
                <a:custGeom>
                  <a:avLst/>
                  <a:gdLst/>
                  <a:ahLst/>
                  <a:cxnLst/>
                  <a:rect l="l" t="t" r="r" b="b"/>
                  <a:pathLst>
                    <a:path w="1990" h="1342" extrusionOk="0">
                      <a:moveTo>
                        <a:pt x="1575" y="0"/>
                      </a:moveTo>
                      <a:cubicBezTo>
                        <a:pt x="1452" y="0"/>
                        <a:pt x="1332" y="39"/>
                        <a:pt x="1227" y="115"/>
                      </a:cubicBezTo>
                      <a:cubicBezTo>
                        <a:pt x="1096" y="198"/>
                        <a:pt x="989" y="317"/>
                        <a:pt x="894" y="436"/>
                      </a:cubicBezTo>
                      <a:lnTo>
                        <a:pt x="692" y="662"/>
                      </a:lnTo>
                      <a:cubicBezTo>
                        <a:pt x="620" y="746"/>
                        <a:pt x="525" y="817"/>
                        <a:pt x="430" y="865"/>
                      </a:cubicBezTo>
                      <a:lnTo>
                        <a:pt x="358" y="901"/>
                      </a:lnTo>
                      <a:cubicBezTo>
                        <a:pt x="263" y="936"/>
                        <a:pt x="1" y="1079"/>
                        <a:pt x="203" y="1270"/>
                      </a:cubicBezTo>
                      <a:cubicBezTo>
                        <a:pt x="251" y="1305"/>
                        <a:pt x="299" y="1329"/>
                        <a:pt x="358" y="1329"/>
                      </a:cubicBezTo>
                      <a:cubicBezTo>
                        <a:pt x="406" y="1329"/>
                        <a:pt x="453" y="1329"/>
                        <a:pt x="501" y="1341"/>
                      </a:cubicBezTo>
                      <a:cubicBezTo>
                        <a:pt x="608" y="1341"/>
                        <a:pt x="715" y="1329"/>
                        <a:pt x="823" y="1305"/>
                      </a:cubicBezTo>
                      <a:cubicBezTo>
                        <a:pt x="894" y="1294"/>
                        <a:pt x="965" y="1270"/>
                        <a:pt x="1037" y="1246"/>
                      </a:cubicBezTo>
                      <a:cubicBezTo>
                        <a:pt x="1334" y="1127"/>
                        <a:pt x="1585" y="924"/>
                        <a:pt x="1775" y="662"/>
                      </a:cubicBezTo>
                      <a:cubicBezTo>
                        <a:pt x="1894" y="508"/>
                        <a:pt x="1989" y="293"/>
                        <a:pt x="1870" y="139"/>
                      </a:cubicBezTo>
                      <a:cubicBezTo>
                        <a:pt x="1823" y="67"/>
                        <a:pt x="1751" y="20"/>
                        <a:pt x="1668" y="8"/>
                      </a:cubicBezTo>
                      <a:cubicBezTo>
                        <a:pt x="1637" y="3"/>
                        <a:pt x="1606" y="0"/>
                        <a:pt x="1575"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4" name="Google Shape;1134;p40"/>
                <p:cNvSpPr/>
                <p:nvPr/>
              </p:nvSpPr>
              <p:spPr>
                <a:xfrm rot="-1335172">
                  <a:off x="6759995" y="476151"/>
                  <a:ext cx="143054" cy="73047"/>
                </a:xfrm>
                <a:custGeom>
                  <a:avLst/>
                  <a:gdLst/>
                  <a:ahLst/>
                  <a:cxnLst/>
                  <a:rect l="l" t="t" r="r" b="b"/>
                  <a:pathLst>
                    <a:path w="2025" h="1034" extrusionOk="0">
                      <a:moveTo>
                        <a:pt x="1579" y="0"/>
                      </a:moveTo>
                      <a:cubicBezTo>
                        <a:pt x="1512" y="0"/>
                        <a:pt x="1446" y="12"/>
                        <a:pt x="1381" y="34"/>
                      </a:cubicBezTo>
                      <a:cubicBezTo>
                        <a:pt x="1238" y="93"/>
                        <a:pt x="1107" y="153"/>
                        <a:pt x="988" y="248"/>
                      </a:cubicBezTo>
                      <a:lnTo>
                        <a:pt x="750" y="403"/>
                      </a:lnTo>
                      <a:cubicBezTo>
                        <a:pt x="655" y="462"/>
                        <a:pt x="560" y="510"/>
                        <a:pt x="453" y="534"/>
                      </a:cubicBezTo>
                      <a:lnTo>
                        <a:pt x="369" y="534"/>
                      </a:lnTo>
                      <a:cubicBezTo>
                        <a:pt x="274" y="546"/>
                        <a:pt x="0" y="605"/>
                        <a:pt x="143" y="843"/>
                      </a:cubicBezTo>
                      <a:cubicBezTo>
                        <a:pt x="167" y="879"/>
                        <a:pt x="214" y="903"/>
                        <a:pt x="262" y="927"/>
                      </a:cubicBezTo>
                      <a:cubicBezTo>
                        <a:pt x="298" y="938"/>
                        <a:pt x="345" y="962"/>
                        <a:pt x="393" y="974"/>
                      </a:cubicBezTo>
                      <a:cubicBezTo>
                        <a:pt x="488" y="1010"/>
                        <a:pt x="595" y="1022"/>
                        <a:pt x="691" y="1034"/>
                      </a:cubicBezTo>
                      <a:lnTo>
                        <a:pt x="905" y="1034"/>
                      </a:lnTo>
                      <a:cubicBezTo>
                        <a:pt x="1215" y="998"/>
                        <a:pt x="1500" y="879"/>
                        <a:pt x="1738" y="688"/>
                      </a:cubicBezTo>
                      <a:cubicBezTo>
                        <a:pt x="1881" y="569"/>
                        <a:pt x="2024" y="403"/>
                        <a:pt x="1965" y="224"/>
                      </a:cubicBezTo>
                      <a:cubicBezTo>
                        <a:pt x="1941" y="153"/>
                        <a:pt x="1881" y="93"/>
                        <a:pt x="1822" y="57"/>
                      </a:cubicBezTo>
                      <a:cubicBezTo>
                        <a:pt x="1743" y="18"/>
                        <a:pt x="1661" y="0"/>
                        <a:pt x="1579"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5" name="Google Shape;1135;p40"/>
                <p:cNvSpPr/>
                <p:nvPr/>
              </p:nvSpPr>
              <p:spPr>
                <a:xfrm rot="-1335172">
                  <a:off x="6849242" y="613796"/>
                  <a:ext cx="125958" cy="53832"/>
                </a:xfrm>
                <a:custGeom>
                  <a:avLst/>
                  <a:gdLst/>
                  <a:ahLst/>
                  <a:cxnLst/>
                  <a:rect l="l" t="t" r="r" b="b"/>
                  <a:pathLst>
                    <a:path w="1783" h="762" extrusionOk="0">
                      <a:moveTo>
                        <a:pt x="1370" y="0"/>
                      </a:moveTo>
                      <a:cubicBezTo>
                        <a:pt x="1356" y="0"/>
                        <a:pt x="1343" y="1"/>
                        <a:pt x="1330" y="2"/>
                      </a:cubicBezTo>
                      <a:cubicBezTo>
                        <a:pt x="1199" y="14"/>
                        <a:pt x="1056" y="38"/>
                        <a:pt x="937" y="74"/>
                      </a:cubicBezTo>
                      <a:lnTo>
                        <a:pt x="687" y="157"/>
                      </a:lnTo>
                      <a:cubicBezTo>
                        <a:pt x="592" y="181"/>
                        <a:pt x="484" y="181"/>
                        <a:pt x="389" y="181"/>
                      </a:cubicBezTo>
                      <a:cubicBezTo>
                        <a:pt x="365" y="181"/>
                        <a:pt x="354" y="169"/>
                        <a:pt x="330" y="169"/>
                      </a:cubicBezTo>
                      <a:cubicBezTo>
                        <a:pt x="307" y="162"/>
                        <a:pt x="272" y="157"/>
                        <a:pt x="233" y="157"/>
                      </a:cubicBezTo>
                      <a:cubicBezTo>
                        <a:pt x="128" y="157"/>
                        <a:pt x="0" y="197"/>
                        <a:pt x="44" y="371"/>
                      </a:cubicBezTo>
                      <a:cubicBezTo>
                        <a:pt x="56" y="419"/>
                        <a:pt x="92" y="455"/>
                        <a:pt x="127" y="478"/>
                      </a:cubicBezTo>
                      <a:cubicBezTo>
                        <a:pt x="163" y="502"/>
                        <a:pt x="199" y="538"/>
                        <a:pt x="234" y="562"/>
                      </a:cubicBezTo>
                      <a:cubicBezTo>
                        <a:pt x="306" y="609"/>
                        <a:pt x="389" y="645"/>
                        <a:pt x="473" y="681"/>
                      </a:cubicBezTo>
                      <a:cubicBezTo>
                        <a:pt x="532" y="705"/>
                        <a:pt x="592" y="728"/>
                        <a:pt x="663" y="740"/>
                      </a:cubicBezTo>
                      <a:cubicBezTo>
                        <a:pt x="741" y="755"/>
                        <a:pt x="822" y="761"/>
                        <a:pt x="903" y="761"/>
                      </a:cubicBezTo>
                      <a:cubicBezTo>
                        <a:pt x="1093" y="761"/>
                        <a:pt x="1289" y="724"/>
                        <a:pt x="1473" y="657"/>
                      </a:cubicBezTo>
                      <a:cubicBezTo>
                        <a:pt x="1627" y="597"/>
                        <a:pt x="1782" y="490"/>
                        <a:pt x="1782" y="324"/>
                      </a:cubicBezTo>
                      <a:cubicBezTo>
                        <a:pt x="1782" y="252"/>
                        <a:pt x="1747" y="181"/>
                        <a:pt x="1699" y="133"/>
                      </a:cubicBezTo>
                      <a:cubicBezTo>
                        <a:pt x="1613" y="47"/>
                        <a:pt x="1489" y="0"/>
                        <a:pt x="1370"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6" name="Google Shape;1136;p40"/>
                <p:cNvSpPr/>
                <p:nvPr/>
              </p:nvSpPr>
              <p:spPr>
                <a:xfrm rot="-1335172">
                  <a:off x="6880266" y="728302"/>
                  <a:ext cx="104341" cy="88942"/>
                </a:xfrm>
                <a:custGeom>
                  <a:avLst/>
                  <a:gdLst/>
                  <a:ahLst/>
                  <a:cxnLst/>
                  <a:rect l="l" t="t" r="r" b="b"/>
                  <a:pathLst>
                    <a:path w="1477" h="1259" extrusionOk="0">
                      <a:moveTo>
                        <a:pt x="163" y="0"/>
                      </a:moveTo>
                      <a:cubicBezTo>
                        <a:pt x="111" y="0"/>
                        <a:pt x="60" y="30"/>
                        <a:pt x="24" y="115"/>
                      </a:cubicBezTo>
                      <a:cubicBezTo>
                        <a:pt x="1" y="162"/>
                        <a:pt x="1" y="198"/>
                        <a:pt x="24" y="246"/>
                      </a:cubicBezTo>
                      <a:cubicBezTo>
                        <a:pt x="24" y="293"/>
                        <a:pt x="36" y="329"/>
                        <a:pt x="48" y="377"/>
                      </a:cubicBezTo>
                      <a:cubicBezTo>
                        <a:pt x="84" y="460"/>
                        <a:pt x="120" y="543"/>
                        <a:pt x="167" y="627"/>
                      </a:cubicBezTo>
                      <a:cubicBezTo>
                        <a:pt x="191" y="674"/>
                        <a:pt x="239" y="734"/>
                        <a:pt x="274" y="781"/>
                      </a:cubicBezTo>
                      <a:cubicBezTo>
                        <a:pt x="453" y="984"/>
                        <a:pt x="691" y="1139"/>
                        <a:pt x="953" y="1222"/>
                      </a:cubicBezTo>
                      <a:cubicBezTo>
                        <a:pt x="1025" y="1243"/>
                        <a:pt x="1105" y="1259"/>
                        <a:pt x="1179" y="1259"/>
                      </a:cubicBezTo>
                      <a:cubicBezTo>
                        <a:pt x="1275" y="1259"/>
                        <a:pt x="1364" y="1231"/>
                        <a:pt x="1417" y="1151"/>
                      </a:cubicBezTo>
                      <a:cubicBezTo>
                        <a:pt x="1453" y="1091"/>
                        <a:pt x="1477" y="1020"/>
                        <a:pt x="1465" y="960"/>
                      </a:cubicBezTo>
                      <a:cubicBezTo>
                        <a:pt x="1441" y="817"/>
                        <a:pt x="1370" y="698"/>
                        <a:pt x="1251" y="615"/>
                      </a:cubicBezTo>
                      <a:cubicBezTo>
                        <a:pt x="1144" y="543"/>
                        <a:pt x="1025" y="484"/>
                        <a:pt x="894" y="436"/>
                      </a:cubicBezTo>
                      <a:lnTo>
                        <a:pt x="655" y="329"/>
                      </a:lnTo>
                      <a:cubicBezTo>
                        <a:pt x="572" y="305"/>
                        <a:pt x="489" y="246"/>
                        <a:pt x="417" y="186"/>
                      </a:cubicBezTo>
                      <a:cubicBezTo>
                        <a:pt x="393" y="174"/>
                        <a:pt x="382" y="150"/>
                        <a:pt x="370" y="127"/>
                      </a:cubicBezTo>
                      <a:cubicBezTo>
                        <a:pt x="340" y="82"/>
                        <a:pt x="250" y="0"/>
                        <a:pt x="163"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7" name="Google Shape;1137;p40"/>
                <p:cNvSpPr/>
                <p:nvPr/>
              </p:nvSpPr>
              <p:spPr>
                <a:xfrm rot="-1335172">
                  <a:off x="6685878" y="937950"/>
                  <a:ext cx="181767" cy="94806"/>
                </a:xfrm>
                <a:custGeom>
                  <a:avLst/>
                  <a:gdLst/>
                  <a:ahLst/>
                  <a:cxnLst/>
                  <a:rect l="l" t="t" r="r" b="b"/>
                  <a:pathLst>
                    <a:path w="2573" h="1342" extrusionOk="0">
                      <a:moveTo>
                        <a:pt x="2140" y="0"/>
                      </a:moveTo>
                      <a:cubicBezTo>
                        <a:pt x="1770" y="0"/>
                        <a:pt x="1061" y="265"/>
                        <a:pt x="680" y="456"/>
                      </a:cubicBezTo>
                      <a:cubicBezTo>
                        <a:pt x="513" y="539"/>
                        <a:pt x="358" y="646"/>
                        <a:pt x="215" y="766"/>
                      </a:cubicBezTo>
                      <a:cubicBezTo>
                        <a:pt x="120" y="873"/>
                        <a:pt x="37" y="1004"/>
                        <a:pt x="1" y="1147"/>
                      </a:cubicBezTo>
                      <a:cubicBezTo>
                        <a:pt x="1" y="1170"/>
                        <a:pt x="1" y="1182"/>
                        <a:pt x="1" y="1206"/>
                      </a:cubicBezTo>
                      <a:cubicBezTo>
                        <a:pt x="1" y="1266"/>
                        <a:pt x="84" y="1301"/>
                        <a:pt x="144" y="1313"/>
                      </a:cubicBezTo>
                      <a:cubicBezTo>
                        <a:pt x="249" y="1333"/>
                        <a:pt x="356" y="1342"/>
                        <a:pt x="463" y="1342"/>
                      </a:cubicBezTo>
                      <a:cubicBezTo>
                        <a:pt x="686" y="1342"/>
                        <a:pt x="911" y="1302"/>
                        <a:pt x="1120" y="1230"/>
                      </a:cubicBezTo>
                      <a:cubicBezTo>
                        <a:pt x="1596" y="1099"/>
                        <a:pt x="2096" y="932"/>
                        <a:pt x="2430" y="563"/>
                      </a:cubicBezTo>
                      <a:cubicBezTo>
                        <a:pt x="2489" y="504"/>
                        <a:pt x="2537" y="432"/>
                        <a:pt x="2561" y="349"/>
                      </a:cubicBezTo>
                      <a:cubicBezTo>
                        <a:pt x="2561" y="325"/>
                        <a:pt x="2561" y="301"/>
                        <a:pt x="2573" y="265"/>
                      </a:cubicBezTo>
                      <a:cubicBezTo>
                        <a:pt x="2573" y="87"/>
                        <a:pt x="2382" y="15"/>
                        <a:pt x="2204" y="4"/>
                      </a:cubicBezTo>
                      <a:cubicBezTo>
                        <a:pt x="2184" y="1"/>
                        <a:pt x="2162" y="0"/>
                        <a:pt x="2140"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grpSp>
        <p:nvGrpSpPr>
          <p:cNvPr id="1138" name="Google Shape;1138;p40"/>
          <p:cNvGrpSpPr/>
          <p:nvPr/>
        </p:nvGrpSpPr>
        <p:grpSpPr>
          <a:xfrm rot="1228250">
            <a:off x="726465" y="359701"/>
            <a:ext cx="1609967" cy="1450727"/>
            <a:chOff x="1600125" y="1250688"/>
            <a:chExt cx="929900" cy="837925"/>
          </a:xfrm>
        </p:grpSpPr>
        <p:sp>
          <p:nvSpPr>
            <p:cNvPr id="1139" name="Google Shape;1139;p40"/>
            <p:cNvSpPr/>
            <p:nvPr/>
          </p:nvSpPr>
          <p:spPr>
            <a:xfrm>
              <a:off x="1600125" y="1250688"/>
              <a:ext cx="929600" cy="837650"/>
            </a:xfrm>
            <a:custGeom>
              <a:avLst/>
              <a:gdLst/>
              <a:ahLst/>
              <a:cxnLst/>
              <a:rect l="l" t="t" r="r" b="b"/>
              <a:pathLst>
                <a:path w="37184" h="33506" extrusionOk="0">
                  <a:moveTo>
                    <a:pt x="12663" y="0"/>
                  </a:moveTo>
                  <a:cubicBezTo>
                    <a:pt x="11814" y="0"/>
                    <a:pt x="10946" y="557"/>
                    <a:pt x="10407" y="1260"/>
                  </a:cubicBezTo>
                  <a:cubicBezTo>
                    <a:pt x="10240" y="1487"/>
                    <a:pt x="10085" y="1725"/>
                    <a:pt x="9895" y="1927"/>
                  </a:cubicBezTo>
                  <a:cubicBezTo>
                    <a:pt x="9609" y="2213"/>
                    <a:pt x="9287" y="2451"/>
                    <a:pt x="8930" y="2653"/>
                  </a:cubicBezTo>
                  <a:cubicBezTo>
                    <a:pt x="6513" y="4166"/>
                    <a:pt x="4096" y="6106"/>
                    <a:pt x="3299" y="8845"/>
                  </a:cubicBezTo>
                  <a:cubicBezTo>
                    <a:pt x="3251" y="8988"/>
                    <a:pt x="3215" y="9130"/>
                    <a:pt x="3191" y="9273"/>
                  </a:cubicBezTo>
                  <a:cubicBezTo>
                    <a:pt x="2894" y="9630"/>
                    <a:pt x="2703" y="10083"/>
                    <a:pt x="2644" y="10547"/>
                  </a:cubicBezTo>
                  <a:cubicBezTo>
                    <a:pt x="2620" y="10750"/>
                    <a:pt x="2596" y="10988"/>
                    <a:pt x="2406" y="11059"/>
                  </a:cubicBezTo>
                  <a:cubicBezTo>
                    <a:pt x="2366" y="11075"/>
                    <a:pt x="2324" y="11080"/>
                    <a:pt x="2280" y="11080"/>
                  </a:cubicBezTo>
                  <a:cubicBezTo>
                    <a:pt x="2193" y="11080"/>
                    <a:pt x="2100" y="11059"/>
                    <a:pt x="2013" y="11059"/>
                  </a:cubicBezTo>
                  <a:cubicBezTo>
                    <a:pt x="1751" y="11059"/>
                    <a:pt x="1548" y="11297"/>
                    <a:pt x="1405" y="11512"/>
                  </a:cubicBezTo>
                  <a:cubicBezTo>
                    <a:pt x="132" y="13440"/>
                    <a:pt x="1" y="15905"/>
                    <a:pt x="1072" y="17953"/>
                  </a:cubicBezTo>
                  <a:cubicBezTo>
                    <a:pt x="1275" y="18322"/>
                    <a:pt x="1525" y="18691"/>
                    <a:pt x="1501" y="19108"/>
                  </a:cubicBezTo>
                  <a:cubicBezTo>
                    <a:pt x="1453" y="19358"/>
                    <a:pt x="1394" y="19596"/>
                    <a:pt x="1298" y="19834"/>
                  </a:cubicBezTo>
                  <a:cubicBezTo>
                    <a:pt x="1298" y="19846"/>
                    <a:pt x="1286" y="19870"/>
                    <a:pt x="1275" y="19894"/>
                  </a:cubicBezTo>
                  <a:cubicBezTo>
                    <a:pt x="1001" y="20906"/>
                    <a:pt x="1394" y="21989"/>
                    <a:pt x="1870" y="22930"/>
                  </a:cubicBezTo>
                  <a:cubicBezTo>
                    <a:pt x="3596" y="26406"/>
                    <a:pt x="6382" y="29252"/>
                    <a:pt x="9835" y="31038"/>
                  </a:cubicBezTo>
                  <a:cubicBezTo>
                    <a:pt x="12312" y="32336"/>
                    <a:pt x="15276" y="33241"/>
                    <a:pt x="18181" y="33348"/>
                  </a:cubicBezTo>
                  <a:cubicBezTo>
                    <a:pt x="18493" y="33461"/>
                    <a:pt x="18829" y="33506"/>
                    <a:pt x="19171" y="33506"/>
                  </a:cubicBezTo>
                  <a:cubicBezTo>
                    <a:pt x="19835" y="33506"/>
                    <a:pt x="20525" y="33338"/>
                    <a:pt x="21122" y="33181"/>
                  </a:cubicBezTo>
                  <a:lnTo>
                    <a:pt x="21360" y="33110"/>
                  </a:lnTo>
                  <a:cubicBezTo>
                    <a:pt x="21706" y="33050"/>
                    <a:pt x="22051" y="32967"/>
                    <a:pt x="22396" y="32871"/>
                  </a:cubicBezTo>
                  <a:cubicBezTo>
                    <a:pt x="23015" y="32681"/>
                    <a:pt x="23944" y="32479"/>
                    <a:pt x="24646" y="32086"/>
                  </a:cubicBezTo>
                  <a:cubicBezTo>
                    <a:pt x="27028" y="31193"/>
                    <a:pt x="29242" y="30026"/>
                    <a:pt x="31266" y="28276"/>
                  </a:cubicBezTo>
                  <a:cubicBezTo>
                    <a:pt x="33564" y="26275"/>
                    <a:pt x="35743" y="23668"/>
                    <a:pt x="35707" y="20620"/>
                  </a:cubicBezTo>
                  <a:cubicBezTo>
                    <a:pt x="35707" y="20203"/>
                    <a:pt x="35660" y="19739"/>
                    <a:pt x="35886" y="19382"/>
                  </a:cubicBezTo>
                  <a:cubicBezTo>
                    <a:pt x="36017" y="19179"/>
                    <a:pt x="36231" y="19036"/>
                    <a:pt x="36386" y="18846"/>
                  </a:cubicBezTo>
                  <a:cubicBezTo>
                    <a:pt x="37065" y="18096"/>
                    <a:pt x="36850" y="16905"/>
                    <a:pt x="36469" y="15965"/>
                  </a:cubicBezTo>
                  <a:cubicBezTo>
                    <a:pt x="36303" y="15560"/>
                    <a:pt x="36112" y="15095"/>
                    <a:pt x="36303" y="14703"/>
                  </a:cubicBezTo>
                  <a:cubicBezTo>
                    <a:pt x="36446" y="14381"/>
                    <a:pt x="36815" y="14191"/>
                    <a:pt x="36934" y="13845"/>
                  </a:cubicBezTo>
                  <a:cubicBezTo>
                    <a:pt x="37184" y="13119"/>
                    <a:pt x="36160" y="12655"/>
                    <a:pt x="35743" y="12012"/>
                  </a:cubicBezTo>
                  <a:cubicBezTo>
                    <a:pt x="35505" y="11655"/>
                    <a:pt x="35434" y="11178"/>
                    <a:pt x="35100" y="10916"/>
                  </a:cubicBezTo>
                  <a:cubicBezTo>
                    <a:pt x="34993" y="10833"/>
                    <a:pt x="34874" y="10773"/>
                    <a:pt x="34731" y="10750"/>
                  </a:cubicBezTo>
                  <a:cubicBezTo>
                    <a:pt x="34695" y="10619"/>
                    <a:pt x="34624" y="10512"/>
                    <a:pt x="34541" y="10416"/>
                  </a:cubicBezTo>
                  <a:cubicBezTo>
                    <a:pt x="34350" y="10238"/>
                    <a:pt x="34076" y="10166"/>
                    <a:pt x="33862" y="10035"/>
                  </a:cubicBezTo>
                  <a:cubicBezTo>
                    <a:pt x="33159" y="9619"/>
                    <a:pt x="33076" y="8642"/>
                    <a:pt x="33183" y="7833"/>
                  </a:cubicBezTo>
                  <a:cubicBezTo>
                    <a:pt x="33279" y="7023"/>
                    <a:pt x="33469" y="6142"/>
                    <a:pt x="33052" y="5439"/>
                  </a:cubicBezTo>
                  <a:cubicBezTo>
                    <a:pt x="32576" y="4642"/>
                    <a:pt x="31528" y="4439"/>
                    <a:pt x="30612" y="4308"/>
                  </a:cubicBezTo>
                  <a:cubicBezTo>
                    <a:pt x="30710" y="3520"/>
                    <a:pt x="29952" y="2791"/>
                    <a:pt x="29172" y="2791"/>
                  </a:cubicBezTo>
                  <a:cubicBezTo>
                    <a:pt x="29104" y="2791"/>
                    <a:pt x="29036" y="2797"/>
                    <a:pt x="28968" y="2808"/>
                  </a:cubicBezTo>
                  <a:cubicBezTo>
                    <a:pt x="28623" y="2868"/>
                    <a:pt x="28302" y="3046"/>
                    <a:pt x="28075" y="3320"/>
                  </a:cubicBezTo>
                  <a:cubicBezTo>
                    <a:pt x="27433" y="3034"/>
                    <a:pt x="26718" y="2975"/>
                    <a:pt x="26016" y="2927"/>
                  </a:cubicBezTo>
                  <a:cubicBezTo>
                    <a:pt x="25760" y="2909"/>
                    <a:pt x="25499" y="2893"/>
                    <a:pt x="25240" y="2893"/>
                  </a:cubicBezTo>
                  <a:cubicBezTo>
                    <a:pt x="24823" y="2893"/>
                    <a:pt x="24409" y="2935"/>
                    <a:pt x="24027" y="3082"/>
                  </a:cubicBezTo>
                  <a:lnTo>
                    <a:pt x="23980" y="3106"/>
                  </a:lnTo>
                  <a:cubicBezTo>
                    <a:pt x="23417" y="2584"/>
                    <a:pt x="22687" y="2313"/>
                    <a:pt x="21949" y="2313"/>
                  </a:cubicBezTo>
                  <a:cubicBezTo>
                    <a:pt x="21610" y="2313"/>
                    <a:pt x="21270" y="2370"/>
                    <a:pt x="20944" y="2487"/>
                  </a:cubicBezTo>
                  <a:cubicBezTo>
                    <a:pt x="21110" y="2344"/>
                    <a:pt x="21134" y="2094"/>
                    <a:pt x="20991" y="1927"/>
                  </a:cubicBezTo>
                  <a:cubicBezTo>
                    <a:pt x="20848" y="1725"/>
                    <a:pt x="20575" y="1665"/>
                    <a:pt x="20325" y="1629"/>
                  </a:cubicBezTo>
                  <a:cubicBezTo>
                    <a:pt x="19489" y="1462"/>
                    <a:pt x="18645" y="1387"/>
                    <a:pt x="17791" y="1387"/>
                  </a:cubicBezTo>
                  <a:cubicBezTo>
                    <a:pt x="17671" y="1387"/>
                    <a:pt x="17551" y="1388"/>
                    <a:pt x="17431" y="1391"/>
                  </a:cubicBezTo>
                  <a:cubicBezTo>
                    <a:pt x="17146" y="1058"/>
                    <a:pt x="16645" y="891"/>
                    <a:pt x="16193" y="867"/>
                  </a:cubicBezTo>
                  <a:cubicBezTo>
                    <a:pt x="16081" y="861"/>
                    <a:pt x="15968" y="859"/>
                    <a:pt x="15855" y="859"/>
                  </a:cubicBezTo>
                  <a:cubicBezTo>
                    <a:pt x="15716" y="859"/>
                    <a:pt x="15576" y="862"/>
                    <a:pt x="15436" y="862"/>
                  </a:cubicBezTo>
                  <a:cubicBezTo>
                    <a:pt x="15066" y="862"/>
                    <a:pt x="14700" y="843"/>
                    <a:pt x="14359" y="701"/>
                  </a:cubicBezTo>
                  <a:cubicBezTo>
                    <a:pt x="14026" y="558"/>
                    <a:pt x="13752" y="320"/>
                    <a:pt x="13419" y="165"/>
                  </a:cubicBezTo>
                  <a:cubicBezTo>
                    <a:pt x="13175" y="52"/>
                    <a:pt x="12920" y="0"/>
                    <a:pt x="12663" y="0"/>
                  </a:cubicBezTo>
                  <a:close/>
                </a:path>
              </a:pathLst>
            </a:custGeom>
            <a:solidFill>
              <a:schemeClr val="lt2"/>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0" name="Google Shape;1140;p40"/>
            <p:cNvSpPr/>
            <p:nvPr/>
          </p:nvSpPr>
          <p:spPr>
            <a:xfrm>
              <a:off x="1661750" y="1319188"/>
              <a:ext cx="830175" cy="755400"/>
            </a:xfrm>
            <a:custGeom>
              <a:avLst/>
              <a:gdLst/>
              <a:ahLst/>
              <a:cxnLst/>
              <a:rect l="l" t="t" r="r" b="b"/>
              <a:pathLst>
                <a:path w="33207" h="30216" extrusionOk="0">
                  <a:moveTo>
                    <a:pt x="13650" y="0"/>
                  </a:moveTo>
                  <a:cubicBezTo>
                    <a:pt x="7281" y="0"/>
                    <a:pt x="1680" y="4613"/>
                    <a:pt x="619" y="11105"/>
                  </a:cubicBezTo>
                  <a:cubicBezTo>
                    <a:pt x="0" y="14880"/>
                    <a:pt x="1096" y="18832"/>
                    <a:pt x="3215" y="22023"/>
                  </a:cubicBezTo>
                  <a:cubicBezTo>
                    <a:pt x="5832" y="25966"/>
                    <a:pt x="10697" y="30215"/>
                    <a:pt x="15693" y="30215"/>
                  </a:cubicBezTo>
                  <a:cubicBezTo>
                    <a:pt x="15720" y="30215"/>
                    <a:pt x="15748" y="30215"/>
                    <a:pt x="15776" y="30215"/>
                  </a:cubicBezTo>
                  <a:cubicBezTo>
                    <a:pt x="18205" y="30191"/>
                    <a:pt x="20562" y="29358"/>
                    <a:pt x="22729" y="28262"/>
                  </a:cubicBezTo>
                  <a:cubicBezTo>
                    <a:pt x="24063" y="27595"/>
                    <a:pt x="25325" y="26786"/>
                    <a:pt x="26480" y="25821"/>
                  </a:cubicBezTo>
                  <a:cubicBezTo>
                    <a:pt x="31087" y="21857"/>
                    <a:pt x="33207" y="14915"/>
                    <a:pt x="31111" y="9153"/>
                  </a:cubicBezTo>
                  <a:cubicBezTo>
                    <a:pt x="29873" y="5795"/>
                    <a:pt x="27420" y="3021"/>
                    <a:pt x="24229" y="1390"/>
                  </a:cubicBezTo>
                  <a:cubicBezTo>
                    <a:pt x="23015" y="772"/>
                    <a:pt x="21687" y="335"/>
                    <a:pt x="20338" y="335"/>
                  </a:cubicBezTo>
                  <a:cubicBezTo>
                    <a:pt x="20179" y="335"/>
                    <a:pt x="20019" y="341"/>
                    <a:pt x="19860" y="354"/>
                  </a:cubicBezTo>
                  <a:lnTo>
                    <a:pt x="19812" y="354"/>
                  </a:lnTo>
                  <a:cubicBezTo>
                    <a:pt x="19348" y="402"/>
                    <a:pt x="18883" y="485"/>
                    <a:pt x="18431" y="509"/>
                  </a:cubicBezTo>
                  <a:cubicBezTo>
                    <a:pt x="18367" y="511"/>
                    <a:pt x="18303" y="513"/>
                    <a:pt x="18240" y="513"/>
                  </a:cubicBezTo>
                  <a:cubicBezTo>
                    <a:pt x="17414" y="513"/>
                    <a:pt x="16607" y="308"/>
                    <a:pt x="15800" y="175"/>
                  </a:cubicBezTo>
                  <a:cubicBezTo>
                    <a:pt x="15077" y="57"/>
                    <a:pt x="14359" y="0"/>
                    <a:pt x="13650" y="0"/>
                  </a:cubicBezTo>
                  <a:close/>
                </a:path>
              </a:pathLst>
            </a:custGeom>
            <a:solidFill>
              <a:srgbClr val="B3D1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1" name="Google Shape;1141;p40"/>
            <p:cNvSpPr/>
            <p:nvPr/>
          </p:nvSpPr>
          <p:spPr>
            <a:xfrm>
              <a:off x="1985300" y="1323213"/>
              <a:ext cx="412875" cy="730825"/>
            </a:xfrm>
            <a:custGeom>
              <a:avLst/>
              <a:gdLst/>
              <a:ahLst/>
              <a:cxnLst/>
              <a:rect l="l" t="t" r="r" b="b"/>
              <a:pathLst>
                <a:path w="16515" h="29233" extrusionOk="0">
                  <a:moveTo>
                    <a:pt x="9805" y="0"/>
                  </a:moveTo>
                  <a:cubicBezTo>
                    <a:pt x="9399" y="0"/>
                    <a:pt x="8999" y="43"/>
                    <a:pt x="8620" y="193"/>
                  </a:cubicBezTo>
                  <a:cubicBezTo>
                    <a:pt x="7989" y="431"/>
                    <a:pt x="7454" y="1038"/>
                    <a:pt x="7513" y="1705"/>
                  </a:cubicBezTo>
                  <a:cubicBezTo>
                    <a:pt x="7331" y="1565"/>
                    <a:pt x="7113" y="1504"/>
                    <a:pt x="6889" y="1504"/>
                  </a:cubicBezTo>
                  <a:cubicBezTo>
                    <a:pt x="6540" y="1504"/>
                    <a:pt x="6178" y="1652"/>
                    <a:pt x="5918" y="1884"/>
                  </a:cubicBezTo>
                  <a:cubicBezTo>
                    <a:pt x="5489" y="2277"/>
                    <a:pt x="5275" y="2836"/>
                    <a:pt x="5084" y="3384"/>
                  </a:cubicBezTo>
                  <a:cubicBezTo>
                    <a:pt x="4679" y="4551"/>
                    <a:pt x="4358" y="5753"/>
                    <a:pt x="4406" y="6980"/>
                  </a:cubicBezTo>
                  <a:cubicBezTo>
                    <a:pt x="4453" y="8206"/>
                    <a:pt x="4918" y="9456"/>
                    <a:pt x="5870" y="10242"/>
                  </a:cubicBezTo>
                  <a:cubicBezTo>
                    <a:pt x="5096" y="10385"/>
                    <a:pt x="5168" y="11563"/>
                    <a:pt x="5691" y="12135"/>
                  </a:cubicBezTo>
                  <a:cubicBezTo>
                    <a:pt x="6227" y="12694"/>
                    <a:pt x="7013" y="13052"/>
                    <a:pt x="7311" y="13766"/>
                  </a:cubicBezTo>
                  <a:cubicBezTo>
                    <a:pt x="7668" y="14647"/>
                    <a:pt x="7073" y="15659"/>
                    <a:pt x="6299" y="16195"/>
                  </a:cubicBezTo>
                  <a:cubicBezTo>
                    <a:pt x="5537" y="16731"/>
                    <a:pt x="4584" y="16969"/>
                    <a:pt x="3751" y="17421"/>
                  </a:cubicBezTo>
                  <a:cubicBezTo>
                    <a:pt x="1167" y="18790"/>
                    <a:pt x="0" y="22327"/>
                    <a:pt x="1262" y="24958"/>
                  </a:cubicBezTo>
                  <a:cubicBezTo>
                    <a:pt x="2048" y="26613"/>
                    <a:pt x="2346" y="27839"/>
                    <a:pt x="3524" y="29232"/>
                  </a:cubicBezTo>
                  <a:cubicBezTo>
                    <a:pt x="3775" y="27696"/>
                    <a:pt x="4608" y="26303"/>
                    <a:pt x="5846" y="25363"/>
                  </a:cubicBezTo>
                  <a:cubicBezTo>
                    <a:pt x="7346" y="24232"/>
                    <a:pt x="9347" y="23827"/>
                    <a:pt x="10704" y="22517"/>
                  </a:cubicBezTo>
                  <a:cubicBezTo>
                    <a:pt x="13478" y="19862"/>
                    <a:pt x="12264" y="14945"/>
                    <a:pt x="14454" y="11790"/>
                  </a:cubicBezTo>
                  <a:cubicBezTo>
                    <a:pt x="15026" y="10968"/>
                    <a:pt x="15824" y="10278"/>
                    <a:pt x="16205" y="9361"/>
                  </a:cubicBezTo>
                  <a:cubicBezTo>
                    <a:pt x="16478" y="8682"/>
                    <a:pt x="16514" y="7944"/>
                    <a:pt x="16455" y="7218"/>
                  </a:cubicBezTo>
                  <a:cubicBezTo>
                    <a:pt x="16264" y="4455"/>
                    <a:pt x="15288" y="1717"/>
                    <a:pt x="12799" y="491"/>
                  </a:cubicBezTo>
                  <a:cubicBezTo>
                    <a:pt x="12133" y="145"/>
                    <a:pt x="11359" y="86"/>
                    <a:pt x="10621" y="38"/>
                  </a:cubicBezTo>
                  <a:cubicBezTo>
                    <a:pt x="10349" y="19"/>
                    <a:pt x="10076" y="0"/>
                    <a:pt x="98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2" name="Google Shape;1142;p40"/>
            <p:cNvSpPr/>
            <p:nvPr/>
          </p:nvSpPr>
          <p:spPr>
            <a:xfrm>
              <a:off x="2054950" y="1332488"/>
              <a:ext cx="356325" cy="422650"/>
            </a:xfrm>
            <a:custGeom>
              <a:avLst/>
              <a:gdLst/>
              <a:ahLst/>
              <a:cxnLst/>
              <a:rect l="l" t="t" r="r" b="b"/>
              <a:pathLst>
                <a:path w="14253" h="16906" extrusionOk="0">
                  <a:moveTo>
                    <a:pt x="6584" y="1"/>
                  </a:moveTo>
                  <a:cubicBezTo>
                    <a:pt x="6299" y="1"/>
                    <a:pt x="5977" y="108"/>
                    <a:pt x="5882" y="370"/>
                  </a:cubicBezTo>
                  <a:cubicBezTo>
                    <a:pt x="5846" y="465"/>
                    <a:pt x="5834" y="560"/>
                    <a:pt x="5811" y="655"/>
                  </a:cubicBezTo>
                  <a:cubicBezTo>
                    <a:pt x="5703" y="965"/>
                    <a:pt x="5358" y="1120"/>
                    <a:pt x="5037" y="1144"/>
                  </a:cubicBezTo>
                  <a:cubicBezTo>
                    <a:pt x="4990" y="1147"/>
                    <a:pt x="4942" y="1148"/>
                    <a:pt x="4895" y="1148"/>
                  </a:cubicBezTo>
                  <a:cubicBezTo>
                    <a:pt x="4668" y="1148"/>
                    <a:pt x="4441" y="1115"/>
                    <a:pt x="4213" y="1115"/>
                  </a:cubicBezTo>
                  <a:cubicBezTo>
                    <a:pt x="4166" y="1115"/>
                    <a:pt x="4119" y="1116"/>
                    <a:pt x="4072" y="1120"/>
                  </a:cubicBezTo>
                  <a:cubicBezTo>
                    <a:pt x="3239" y="1179"/>
                    <a:pt x="2572" y="1906"/>
                    <a:pt x="2251" y="2679"/>
                  </a:cubicBezTo>
                  <a:cubicBezTo>
                    <a:pt x="1941" y="3465"/>
                    <a:pt x="1881" y="4323"/>
                    <a:pt x="1715" y="5156"/>
                  </a:cubicBezTo>
                  <a:cubicBezTo>
                    <a:pt x="1584" y="5787"/>
                    <a:pt x="1381" y="6430"/>
                    <a:pt x="1405" y="7085"/>
                  </a:cubicBezTo>
                  <a:cubicBezTo>
                    <a:pt x="1429" y="7740"/>
                    <a:pt x="1739" y="8442"/>
                    <a:pt x="2334" y="8704"/>
                  </a:cubicBezTo>
                  <a:cubicBezTo>
                    <a:pt x="2298" y="9085"/>
                    <a:pt x="1810" y="9228"/>
                    <a:pt x="1441" y="9228"/>
                  </a:cubicBezTo>
                  <a:cubicBezTo>
                    <a:pt x="1414" y="9228"/>
                    <a:pt x="1386" y="9228"/>
                    <a:pt x="1358" y="9228"/>
                  </a:cubicBezTo>
                  <a:cubicBezTo>
                    <a:pt x="998" y="9228"/>
                    <a:pt x="603" y="9238"/>
                    <a:pt x="393" y="9526"/>
                  </a:cubicBezTo>
                  <a:cubicBezTo>
                    <a:pt x="0" y="10085"/>
                    <a:pt x="893" y="10823"/>
                    <a:pt x="691" y="11478"/>
                  </a:cubicBezTo>
                  <a:cubicBezTo>
                    <a:pt x="631" y="11657"/>
                    <a:pt x="488" y="11823"/>
                    <a:pt x="488" y="12026"/>
                  </a:cubicBezTo>
                  <a:cubicBezTo>
                    <a:pt x="488" y="12169"/>
                    <a:pt x="548" y="12312"/>
                    <a:pt x="655" y="12419"/>
                  </a:cubicBezTo>
                  <a:cubicBezTo>
                    <a:pt x="918" y="12717"/>
                    <a:pt x="1312" y="12865"/>
                    <a:pt x="1705" y="12865"/>
                  </a:cubicBezTo>
                  <a:cubicBezTo>
                    <a:pt x="2113" y="12865"/>
                    <a:pt x="2520" y="12705"/>
                    <a:pt x="2774" y="12383"/>
                  </a:cubicBezTo>
                  <a:cubicBezTo>
                    <a:pt x="3703" y="13205"/>
                    <a:pt x="4072" y="14502"/>
                    <a:pt x="4953" y="15371"/>
                  </a:cubicBezTo>
                  <a:cubicBezTo>
                    <a:pt x="5656" y="16062"/>
                    <a:pt x="6620" y="16431"/>
                    <a:pt x="7585" y="16729"/>
                  </a:cubicBezTo>
                  <a:cubicBezTo>
                    <a:pt x="7915" y="16825"/>
                    <a:pt x="8266" y="16906"/>
                    <a:pt x="8606" y="16906"/>
                  </a:cubicBezTo>
                  <a:cubicBezTo>
                    <a:pt x="8854" y="16906"/>
                    <a:pt x="9097" y="16863"/>
                    <a:pt x="9323" y="16753"/>
                  </a:cubicBezTo>
                  <a:cubicBezTo>
                    <a:pt x="10073" y="16384"/>
                    <a:pt x="10263" y="15431"/>
                    <a:pt x="10383" y="14609"/>
                  </a:cubicBezTo>
                  <a:cubicBezTo>
                    <a:pt x="10525" y="13550"/>
                    <a:pt x="10668" y="12478"/>
                    <a:pt x="11156" y="11526"/>
                  </a:cubicBezTo>
                  <a:cubicBezTo>
                    <a:pt x="11621" y="10633"/>
                    <a:pt x="12371" y="9907"/>
                    <a:pt x="12942" y="9061"/>
                  </a:cubicBezTo>
                  <a:cubicBezTo>
                    <a:pt x="13871" y="7668"/>
                    <a:pt x="14252" y="5787"/>
                    <a:pt x="13478" y="4299"/>
                  </a:cubicBezTo>
                  <a:cubicBezTo>
                    <a:pt x="13169" y="3703"/>
                    <a:pt x="12692" y="3191"/>
                    <a:pt x="12359" y="2620"/>
                  </a:cubicBezTo>
                  <a:cubicBezTo>
                    <a:pt x="11835" y="1715"/>
                    <a:pt x="11502" y="536"/>
                    <a:pt x="10525" y="203"/>
                  </a:cubicBezTo>
                  <a:cubicBezTo>
                    <a:pt x="10266" y="141"/>
                    <a:pt x="10015" y="105"/>
                    <a:pt x="9757" y="105"/>
                  </a:cubicBezTo>
                  <a:cubicBezTo>
                    <a:pt x="9720" y="105"/>
                    <a:pt x="9682" y="106"/>
                    <a:pt x="9644" y="108"/>
                  </a:cubicBezTo>
                  <a:cubicBezTo>
                    <a:pt x="9371" y="108"/>
                    <a:pt x="9049" y="132"/>
                    <a:pt x="8894" y="346"/>
                  </a:cubicBezTo>
                  <a:cubicBezTo>
                    <a:pt x="8823" y="489"/>
                    <a:pt x="8787" y="655"/>
                    <a:pt x="8787" y="810"/>
                  </a:cubicBezTo>
                  <a:cubicBezTo>
                    <a:pt x="8775" y="1167"/>
                    <a:pt x="8763" y="1525"/>
                    <a:pt x="8751" y="1882"/>
                  </a:cubicBezTo>
                  <a:cubicBezTo>
                    <a:pt x="8739" y="2156"/>
                    <a:pt x="8728" y="2453"/>
                    <a:pt x="8882" y="2691"/>
                  </a:cubicBezTo>
                  <a:cubicBezTo>
                    <a:pt x="9049" y="2965"/>
                    <a:pt x="9382" y="3084"/>
                    <a:pt x="9632" y="3299"/>
                  </a:cubicBezTo>
                  <a:cubicBezTo>
                    <a:pt x="9871" y="3513"/>
                    <a:pt x="9978" y="3977"/>
                    <a:pt x="9680" y="4120"/>
                  </a:cubicBezTo>
                  <a:cubicBezTo>
                    <a:pt x="9631" y="4143"/>
                    <a:pt x="9584" y="4154"/>
                    <a:pt x="9539" y="4154"/>
                  </a:cubicBezTo>
                  <a:cubicBezTo>
                    <a:pt x="9233" y="4154"/>
                    <a:pt x="9006" y="3683"/>
                    <a:pt x="8716" y="3465"/>
                  </a:cubicBezTo>
                  <a:cubicBezTo>
                    <a:pt x="8585" y="3368"/>
                    <a:pt x="8432" y="3325"/>
                    <a:pt x="8276" y="3325"/>
                  </a:cubicBezTo>
                  <a:cubicBezTo>
                    <a:pt x="7993" y="3325"/>
                    <a:pt x="7702" y="3469"/>
                    <a:pt x="7525" y="3691"/>
                  </a:cubicBezTo>
                  <a:cubicBezTo>
                    <a:pt x="7239" y="4049"/>
                    <a:pt x="7192" y="4525"/>
                    <a:pt x="7215" y="4965"/>
                  </a:cubicBezTo>
                  <a:cubicBezTo>
                    <a:pt x="7239" y="5073"/>
                    <a:pt x="7215" y="5192"/>
                    <a:pt x="7144" y="5275"/>
                  </a:cubicBezTo>
                  <a:cubicBezTo>
                    <a:pt x="7096" y="5311"/>
                    <a:pt x="7037" y="5335"/>
                    <a:pt x="6977" y="5346"/>
                  </a:cubicBezTo>
                  <a:cubicBezTo>
                    <a:pt x="6180" y="5573"/>
                    <a:pt x="5918" y="6668"/>
                    <a:pt x="6275" y="7406"/>
                  </a:cubicBezTo>
                  <a:cubicBezTo>
                    <a:pt x="6644" y="8156"/>
                    <a:pt x="7406" y="8609"/>
                    <a:pt x="8132" y="8990"/>
                  </a:cubicBezTo>
                  <a:cubicBezTo>
                    <a:pt x="7608" y="9621"/>
                    <a:pt x="6346" y="9025"/>
                    <a:pt x="5870" y="9692"/>
                  </a:cubicBezTo>
                  <a:cubicBezTo>
                    <a:pt x="5501" y="10216"/>
                    <a:pt x="6013" y="11014"/>
                    <a:pt x="5680" y="11562"/>
                  </a:cubicBezTo>
                  <a:cubicBezTo>
                    <a:pt x="5505" y="11203"/>
                    <a:pt x="5173" y="10789"/>
                    <a:pt x="4837" y="10789"/>
                  </a:cubicBezTo>
                  <a:cubicBezTo>
                    <a:pt x="4760" y="10789"/>
                    <a:pt x="4683" y="10810"/>
                    <a:pt x="4608" y="10859"/>
                  </a:cubicBezTo>
                  <a:cubicBezTo>
                    <a:pt x="4525" y="10907"/>
                    <a:pt x="4453" y="10990"/>
                    <a:pt x="4346" y="11014"/>
                  </a:cubicBezTo>
                  <a:cubicBezTo>
                    <a:pt x="4227" y="11014"/>
                    <a:pt x="4120" y="10966"/>
                    <a:pt x="4048" y="10859"/>
                  </a:cubicBezTo>
                  <a:cubicBezTo>
                    <a:pt x="3739" y="10490"/>
                    <a:pt x="3822" y="9907"/>
                    <a:pt x="4060" y="9478"/>
                  </a:cubicBezTo>
                  <a:cubicBezTo>
                    <a:pt x="4298" y="9049"/>
                    <a:pt x="4644" y="8680"/>
                    <a:pt x="4858" y="8240"/>
                  </a:cubicBezTo>
                  <a:cubicBezTo>
                    <a:pt x="5072" y="7799"/>
                    <a:pt x="5096" y="7204"/>
                    <a:pt x="4727" y="6882"/>
                  </a:cubicBezTo>
                  <a:cubicBezTo>
                    <a:pt x="4501" y="6668"/>
                    <a:pt x="4120" y="6573"/>
                    <a:pt x="4013" y="6299"/>
                  </a:cubicBezTo>
                  <a:cubicBezTo>
                    <a:pt x="3894" y="6037"/>
                    <a:pt x="4060" y="5739"/>
                    <a:pt x="4227" y="5501"/>
                  </a:cubicBezTo>
                  <a:cubicBezTo>
                    <a:pt x="4763" y="4751"/>
                    <a:pt x="5418" y="4096"/>
                    <a:pt x="6156" y="3561"/>
                  </a:cubicBezTo>
                  <a:cubicBezTo>
                    <a:pt x="6894" y="3037"/>
                    <a:pt x="7799" y="2525"/>
                    <a:pt x="7930" y="1632"/>
                  </a:cubicBezTo>
                  <a:cubicBezTo>
                    <a:pt x="8025" y="798"/>
                    <a:pt x="7406" y="60"/>
                    <a:pt x="6584" y="1"/>
                  </a:cubicBezTo>
                  <a:close/>
                </a:path>
              </a:pathLst>
            </a:custGeom>
            <a:solidFill>
              <a:srgbClr val="2C834F">
                <a:alpha val="22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3" name="Google Shape;1143;p40"/>
            <p:cNvSpPr/>
            <p:nvPr/>
          </p:nvSpPr>
          <p:spPr>
            <a:xfrm>
              <a:off x="1854925" y="1285663"/>
              <a:ext cx="361975" cy="582500"/>
            </a:xfrm>
            <a:custGeom>
              <a:avLst/>
              <a:gdLst/>
              <a:ahLst/>
              <a:cxnLst/>
              <a:rect l="l" t="t" r="r" b="b"/>
              <a:pathLst>
                <a:path w="14479" h="23300" extrusionOk="0">
                  <a:moveTo>
                    <a:pt x="7633" y="0"/>
                  </a:moveTo>
                  <a:cubicBezTo>
                    <a:pt x="5867" y="0"/>
                    <a:pt x="4127" y="401"/>
                    <a:pt x="2774" y="1504"/>
                  </a:cubicBezTo>
                  <a:cubicBezTo>
                    <a:pt x="500" y="3362"/>
                    <a:pt x="0" y="6636"/>
                    <a:pt x="143" y="9565"/>
                  </a:cubicBezTo>
                  <a:cubicBezTo>
                    <a:pt x="393" y="14280"/>
                    <a:pt x="1870" y="18852"/>
                    <a:pt x="4441" y="22817"/>
                  </a:cubicBezTo>
                  <a:cubicBezTo>
                    <a:pt x="4586" y="23044"/>
                    <a:pt x="4812" y="23299"/>
                    <a:pt x="5064" y="23299"/>
                  </a:cubicBezTo>
                  <a:cubicBezTo>
                    <a:pt x="5102" y="23299"/>
                    <a:pt x="5141" y="23293"/>
                    <a:pt x="5180" y="23281"/>
                  </a:cubicBezTo>
                  <a:cubicBezTo>
                    <a:pt x="5310" y="23221"/>
                    <a:pt x="5430" y="23126"/>
                    <a:pt x="5513" y="22995"/>
                  </a:cubicBezTo>
                  <a:lnTo>
                    <a:pt x="7906" y="19864"/>
                  </a:lnTo>
                  <a:cubicBezTo>
                    <a:pt x="8156" y="19554"/>
                    <a:pt x="8418" y="19138"/>
                    <a:pt x="8263" y="18768"/>
                  </a:cubicBezTo>
                  <a:cubicBezTo>
                    <a:pt x="8132" y="18471"/>
                    <a:pt x="7775" y="18316"/>
                    <a:pt x="7656" y="18018"/>
                  </a:cubicBezTo>
                  <a:cubicBezTo>
                    <a:pt x="7489" y="17637"/>
                    <a:pt x="7787" y="17197"/>
                    <a:pt x="8144" y="16959"/>
                  </a:cubicBezTo>
                  <a:cubicBezTo>
                    <a:pt x="8501" y="16733"/>
                    <a:pt x="8930" y="16602"/>
                    <a:pt x="9228" y="16304"/>
                  </a:cubicBezTo>
                  <a:cubicBezTo>
                    <a:pt x="9882" y="15637"/>
                    <a:pt x="9597" y="14530"/>
                    <a:pt x="9180" y="13696"/>
                  </a:cubicBezTo>
                  <a:cubicBezTo>
                    <a:pt x="8751" y="12863"/>
                    <a:pt x="8216" y="11958"/>
                    <a:pt x="8466" y="11065"/>
                  </a:cubicBezTo>
                  <a:lnTo>
                    <a:pt x="8466" y="11065"/>
                  </a:lnTo>
                  <a:cubicBezTo>
                    <a:pt x="8605" y="11121"/>
                    <a:pt x="8746" y="11146"/>
                    <a:pt x="8885" y="11146"/>
                  </a:cubicBezTo>
                  <a:cubicBezTo>
                    <a:pt x="9641" y="11146"/>
                    <a:pt x="10355" y="10396"/>
                    <a:pt x="10525" y="9613"/>
                  </a:cubicBezTo>
                  <a:cubicBezTo>
                    <a:pt x="10728" y="8684"/>
                    <a:pt x="10442" y="7720"/>
                    <a:pt x="10383" y="6767"/>
                  </a:cubicBezTo>
                  <a:cubicBezTo>
                    <a:pt x="10323" y="5815"/>
                    <a:pt x="10573" y="4707"/>
                    <a:pt x="11430" y="4279"/>
                  </a:cubicBezTo>
                  <a:cubicBezTo>
                    <a:pt x="11954" y="4017"/>
                    <a:pt x="12573" y="4076"/>
                    <a:pt x="13157" y="4005"/>
                  </a:cubicBezTo>
                  <a:cubicBezTo>
                    <a:pt x="13740" y="3921"/>
                    <a:pt x="14383" y="3600"/>
                    <a:pt x="14454" y="3017"/>
                  </a:cubicBezTo>
                  <a:cubicBezTo>
                    <a:pt x="14478" y="2719"/>
                    <a:pt x="14383" y="2409"/>
                    <a:pt x="14193" y="2171"/>
                  </a:cubicBezTo>
                  <a:cubicBezTo>
                    <a:pt x="13629" y="1369"/>
                    <a:pt x="12716" y="921"/>
                    <a:pt x="11775" y="921"/>
                  </a:cubicBezTo>
                  <a:cubicBezTo>
                    <a:pt x="11434" y="921"/>
                    <a:pt x="11090" y="980"/>
                    <a:pt x="10757" y="1101"/>
                  </a:cubicBezTo>
                  <a:lnTo>
                    <a:pt x="10757" y="1101"/>
                  </a:lnTo>
                  <a:cubicBezTo>
                    <a:pt x="10927" y="996"/>
                    <a:pt x="10946" y="705"/>
                    <a:pt x="10811" y="540"/>
                  </a:cubicBezTo>
                  <a:cubicBezTo>
                    <a:pt x="10656" y="350"/>
                    <a:pt x="10394" y="278"/>
                    <a:pt x="10144" y="242"/>
                  </a:cubicBezTo>
                  <a:cubicBezTo>
                    <a:pt x="9328" y="92"/>
                    <a:pt x="8477" y="0"/>
                    <a:pt x="76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4" name="Google Shape;1144;p40"/>
            <p:cNvSpPr/>
            <p:nvPr/>
          </p:nvSpPr>
          <p:spPr>
            <a:xfrm>
              <a:off x="1930825" y="1287113"/>
              <a:ext cx="218800" cy="307375"/>
            </a:xfrm>
            <a:custGeom>
              <a:avLst/>
              <a:gdLst/>
              <a:ahLst/>
              <a:cxnLst/>
              <a:rect l="l" t="t" r="r" b="b"/>
              <a:pathLst>
                <a:path w="8752" h="12295" extrusionOk="0">
                  <a:moveTo>
                    <a:pt x="4956" y="1"/>
                  </a:moveTo>
                  <a:cubicBezTo>
                    <a:pt x="4128" y="1"/>
                    <a:pt x="3297" y="108"/>
                    <a:pt x="2501" y="327"/>
                  </a:cubicBezTo>
                  <a:cubicBezTo>
                    <a:pt x="2298" y="375"/>
                    <a:pt x="2120" y="458"/>
                    <a:pt x="1965" y="577"/>
                  </a:cubicBezTo>
                  <a:cubicBezTo>
                    <a:pt x="1798" y="744"/>
                    <a:pt x="1691" y="958"/>
                    <a:pt x="1632" y="1185"/>
                  </a:cubicBezTo>
                  <a:lnTo>
                    <a:pt x="941" y="3149"/>
                  </a:lnTo>
                  <a:cubicBezTo>
                    <a:pt x="548" y="4256"/>
                    <a:pt x="155" y="5423"/>
                    <a:pt x="322" y="6590"/>
                  </a:cubicBezTo>
                  <a:cubicBezTo>
                    <a:pt x="441" y="7435"/>
                    <a:pt x="846" y="8281"/>
                    <a:pt x="620" y="9090"/>
                  </a:cubicBezTo>
                  <a:cubicBezTo>
                    <a:pt x="465" y="9662"/>
                    <a:pt x="0" y="10186"/>
                    <a:pt x="96" y="10769"/>
                  </a:cubicBezTo>
                  <a:cubicBezTo>
                    <a:pt x="131" y="11007"/>
                    <a:pt x="250" y="11233"/>
                    <a:pt x="417" y="11412"/>
                  </a:cubicBezTo>
                  <a:cubicBezTo>
                    <a:pt x="893" y="11981"/>
                    <a:pt x="1596" y="12294"/>
                    <a:pt x="2324" y="12294"/>
                  </a:cubicBezTo>
                  <a:cubicBezTo>
                    <a:pt x="2525" y="12294"/>
                    <a:pt x="2728" y="12271"/>
                    <a:pt x="2929" y="12222"/>
                  </a:cubicBezTo>
                  <a:cubicBezTo>
                    <a:pt x="3787" y="11995"/>
                    <a:pt x="4441" y="11329"/>
                    <a:pt x="5061" y="10710"/>
                  </a:cubicBezTo>
                  <a:cubicBezTo>
                    <a:pt x="5239" y="10555"/>
                    <a:pt x="5370" y="10352"/>
                    <a:pt x="5453" y="10138"/>
                  </a:cubicBezTo>
                  <a:cubicBezTo>
                    <a:pt x="5501" y="9912"/>
                    <a:pt x="5394" y="9626"/>
                    <a:pt x="5168" y="9590"/>
                  </a:cubicBezTo>
                  <a:cubicBezTo>
                    <a:pt x="5370" y="9233"/>
                    <a:pt x="5989" y="9257"/>
                    <a:pt x="6144" y="8876"/>
                  </a:cubicBezTo>
                  <a:cubicBezTo>
                    <a:pt x="6299" y="8531"/>
                    <a:pt x="5918" y="8162"/>
                    <a:pt x="5942" y="7781"/>
                  </a:cubicBezTo>
                  <a:cubicBezTo>
                    <a:pt x="5954" y="7626"/>
                    <a:pt x="6001" y="7471"/>
                    <a:pt x="6073" y="7328"/>
                  </a:cubicBezTo>
                  <a:cubicBezTo>
                    <a:pt x="6204" y="6900"/>
                    <a:pt x="6144" y="6435"/>
                    <a:pt x="5906" y="6066"/>
                  </a:cubicBezTo>
                  <a:cubicBezTo>
                    <a:pt x="5834" y="5983"/>
                    <a:pt x="5787" y="5887"/>
                    <a:pt x="5775" y="5780"/>
                  </a:cubicBezTo>
                  <a:cubicBezTo>
                    <a:pt x="5775" y="5685"/>
                    <a:pt x="5823" y="5590"/>
                    <a:pt x="5894" y="5518"/>
                  </a:cubicBezTo>
                  <a:cubicBezTo>
                    <a:pt x="6132" y="5245"/>
                    <a:pt x="6465" y="5054"/>
                    <a:pt x="6751" y="4828"/>
                  </a:cubicBezTo>
                  <a:cubicBezTo>
                    <a:pt x="7025" y="4590"/>
                    <a:pt x="7275" y="4268"/>
                    <a:pt x="7263" y="3899"/>
                  </a:cubicBezTo>
                  <a:cubicBezTo>
                    <a:pt x="7239" y="3768"/>
                    <a:pt x="7227" y="3637"/>
                    <a:pt x="7227" y="3518"/>
                  </a:cubicBezTo>
                  <a:cubicBezTo>
                    <a:pt x="7263" y="3256"/>
                    <a:pt x="7501" y="3078"/>
                    <a:pt x="7739" y="2982"/>
                  </a:cubicBezTo>
                  <a:cubicBezTo>
                    <a:pt x="7978" y="2875"/>
                    <a:pt x="8240" y="2816"/>
                    <a:pt x="8442" y="2661"/>
                  </a:cubicBezTo>
                  <a:cubicBezTo>
                    <a:pt x="8644" y="2494"/>
                    <a:pt x="8751" y="2173"/>
                    <a:pt x="8585" y="1982"/>
                  </a:cubicBezTo>
                  <a:cubicBezTo>
                    <a:pt x="8481" y="1851"/>
                    <a:pt x="8297" y="1823"/>
                    <a:pt x="8118" y="1823"/>
                  </a:cubicBezTo>
                  <a:cubicBezTo>
                    <a:pt x="8070" y="1823"/>
                    <a:pt x="8023" y="1825"/>
                    <a:pt x="7978" y="1827"/>
                  </a:cubicBezTo>
                  <a:lnTo>
                    <a:pt x="6846" y="1911"/>
                  </a:lnTo>
                  <a:cubicBezTo>
                    <a:pt x="6708" y="1919"/>
                    <a:pt x="6569" y="1928"/>
                    <a:pt x="6432" y="1928"/>
                  </a:cubicBezTo>
                  <a:cubicBezTo>
                    <a:pt x="6182" y="1928"/>
                    <a:pt x="5939" y="1899"/>
                    <a:pt x="5715" y="1792"/>
                  </a:cubicBezTo>
                  <a:cubicBezTo>
                    <a:pt x="5632" y="1744"/>
                    <a:pt x="5537" y="1685"/>
                    <a:pt x="5537" y="1589"/>
                  </a:cubicBezTo>
                  <a:cubicBezTo>
                    <a:pt x="5549" y="1518"/>
                    <a:pt x="5573" y="1458"/>
                    <a:pt x="5632" y="1411"/>
                  </a:cubicBezTo>
                  <a:cubicBezTo>
                    <a:pt x="5823" y="1196"/>
                    <a:pt x="6001" y="982"/>
                    <a:pt x="6192" y="768"/>
                  </a:cubicBezTo>
                  <a:cubicBezTo>
                    <a:pt x="6263" y="696"/>
                    <a:pt x="6311" y="601"/>
                    <a:pt x="6346" y="506"/>
                  </a:cubicBezTo>
                  <a:cubicBezTo>
                    <a:pt x="6394" y="208"/>
                    <a:pt x="6001" y="53"/>
                    <a:pt x="5703" y="30"/>
                  </a:cubicBezTo>
                  <a:cubicBezTo>
                    <a:pt x="5455" y="10"/>
                    <a:pt x="5206" y="1"/>
                    <a:pt x="4956" y="1"/>
                  </a:cubicBezTo>
                  <a:close/>
                </a:path>
              </a:pathLst>
            </a:custGeom>
            <a:solidFill>
              <a:srgbClr val="2C834F">
                <a:alpha val="22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5" name="Google Shape;1145;p40"/>
            <p:cNvSpPr/>
            <p:nvPr/>
          </p:nvSpPr>
          <p:spPr>
            <a:xfrm>
              <a:off x="1803425" y="1355188"/>
              <a:ext cx="481025" cy="596750"/>
            </a:xfrm>
            <a:custGeom>
              <a:avLst/>
              <a:gdLst/>
              <a:ahLst/>
              <a:cxnLst/>
              <a:rect l="l" t="t" r="r" b="b"/>
              <a:pathLst>
                <a:path w="19241" h="23870" extrusionOk="0">
                  <a:moveTo>
                    <a:pt x="3508" y="0"/>
                  </a:moveTo>
                  <a:cubicBezTo>
                    <a:pt x="3152" y="0"/>
                    <a:pt x="2767" y="369"/>
                    <a:pt x="2548" y="724"/>
                  </a:cubicBezTo>
                  <a:cubicBezTo>
                    <a:pt x="477" y="4117"/>
                    <a:pt x="1" y="8403"/>
                    <a:pt x="1096" y="12213"/>
                  </a:cubicBezTo>
                  <a:cubicBezTo>
                    <a:pt x="2346" y="16595"/>
                    <a:pt x="5942" y="20048"/>
                    <a:pt x="8633" y="23596"/>
                  </a:cubicBezTo>
                  <a:cubicBezTo>
                    <a:pt x="8716" y="23727"/>
                    <a:pt x="8847" y="23834"/>
                    <a:pt x="9002" y="23869"/>
                  </a:cubicBezTo>
                  <a:cubicBezTo>
                    <a:pt x="9097" y="23869"/>
                    <a:pt x="9192" y="23846"/>
                    <a:pt x="9275" y="23798"/>
                  </a:cubicBezTo>
                  <a:cubicBezTo>
                    <a:pt x="11169" y="22929"/>
                    <a:pt x="12716" y="21679"/>
                    <a:pt x="14133" y="20190"/>
                  </a:cubicBezTo>
                  <a:cubicBezTo>
                    <a:pt x="15431" y="18845"/>
                    <a:pt x="17086" y="17904"/>
                    <a:pt x="18384" y="16523"/>
                  </a:cubicBezTo>
                  <a:cubicBezTo>
                    <a:pt x="18812" y="16071"/>
                    <a:pt x="19241" y="15523"/>
                    <a:pt x="19229" y="14892"/>
                  </a:cubicBezTo>
                  <a:cubicBezTo>
                    <a:pt x="19220" y="14380"/>
                    <a:pt x="18741" y="13898"/>
                    <a:pt x="18282" y="13898"/>
                  </a:cubicBezTo>
                  <a:cubicBezTo>
                    <a:pt x="18165" y="13898"/>
                    <a:pt x="18050" y="13929"/>
                    <a:pt x="17943" y="13999"/>
                  </a:cubicBezTo>
                  <a:cubicBezTo>
                    <a:pt x="17908" y="13701"/>
                    <a:pt x="17836" y="13404"/>
                    <a:pt x="17765" y="13106"/>
                  </a:cubicBezTo>
                  <a:cubicBezTo>
                    <a:pt x="17681" y="12832"/>
                    <a:pt x="17562" y="12570"/>
                    <a:pt x="17384" y="12332"/>
                  </a:cubicBezTo>
                  <a:cubicBezTo>
                    <a:pt x="17127" y="11990"/>
                    <a:pt x="16699" y="11746"/>
                    <a:pt x="16288" y="11746"/>
                  </a:cubicBezTo>
                  <a:cubicBezTo>
                    <a:pt x="16127" y="11746"/>
                    <a:pt x="15968" y="11784"/>
                    <a:pt x="15824" y="11868"/>
                  </a:cubicBezTo>
                  <a:cubicBezTo>
                    <a:pt x="15621" y="11990"/>
                    <a:pt x="15409" y="12198"/>
                    <a:pt x="15189" y="12198"/>
                  </a:cubicBezTo>
                  <a:cubicBezTo>
                    <a:pt x="15151" y="12198"/>
                    <a:pt x="15113" y="12192"/>
                    <a:pt x="15074" y="12177"/>
                  </a:cubicBezTo>
                  <a:cubicBezTo>
                    <a:pt x="14729" y="12058"/>
                    <a:pt x="14824" y="11535"/>
                    <a:pt x="14633" y="11225"/>
                  </a:cubicBezTo>
                  <a:cubicBezTo>
                    <a:pt x="14217" y="10594"/>
                    <a:pt x="12871" y="11249"/>
                    <a:pt x="12621" y="10546"/>
                  </a:cubicBezTo>
                  <a:cubicBezTo>
                    <a:pt x="12610" y="10940"/>
                    <a:pt x="12287" y="11244"/>
                    <a:pt x="11902" y="11244"/>
                  </a:cubicBezTo>
                  <a:cubicBezTo>
                    <a:pt x="11868" y="11244"/>
                    <a:pt x="11834" y="11242"/>
                    <a:pt x="11800" y="11237"/>
                  </a:cubicBezTo>
                  <a:cubicBezTo>
                    <a:pt x="11371" y="11189"/>
                    <a:pt x="11085" y="10784"/>
                    <a:pt x="11169" y="10356"/>
                  </a:cubicBezTo>
                  <a:cubicBezTo>
                    <a:pt x="11264" y="9892"/>
                    <a:pt x="11788" y="9618"/>
                    <a:pt x="11919" y="9153"/>
                  </a:cubicBezTo>
                  <a:cubicBezTo>
                    <a:pt x="12121" y="8427"/>
                    <a:pt x="11264" y="7867"/>
                    <a:pt x="10526" y="7689"/>
                  </a:cubicBezTo>
                  <a:cubicBezTo>
                    <a:pt x="9799" y="7510"/>
                    <a:pt x="8894" y="7332"/>
                    <a:pt x="8644" y="6629"/>
                  </a:cubicBezTo>
                  <a:cubicBezTo>
                    <a:pt x="8490" y="6189"/>
                    <a:pt x="8656" y="5701"/>
                    <a:pt x="8609" y="5248"/>
                  </a:cubicBezTo>
                  <a:cubicBezTo>
                    <a:pt x="8513" y="4486"/>
                    <a:pt x="7906" y="3903"/>
                    <a:pt x="7144" y="3855"/>
                  </a:cubicBezTo>
                  <a:cubicBezTo>
                    <a:pt x="5489" y="3796"/>
                    <a:pt x="6728" y="3236"/>
                    <a:pt x="6132" y="2355"/>
                  </a:cubicBezTo>
                  <a:cubicBezTo>
                    <a:pt x="5906" y="1998"/>
                    <a:pt x="5501" y="1819"/>
                    <a:pt x="5120" y="1640"/>
                  </a:cubicBezTo>
                  <a:cubicBezTo>
                    <a:pt x="4751" y="1450"/>
                    <a:pt x="4358" y="1236"/>
                    <a:pt x="4180" y="855"/>
                  </a:cubicBezTo>
                  <a:cubicBezTo>
                    <a:pt x="4061" y="617"/>
                    <a:pt x="4037" y="295"/>
                    <a:pt x="3822" y="116"/>
                  </a:cubicBezTo>
                  <a:cubicBezTo>
                    <a:pt x="3724" y="35"/>
                    <a:pt x="3617" y="0"/>
                    <a:pt x="3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6" name="Google Shape;1146;p40"/>
            <p:cNvSpPr/>
            <p:nvPr/>
          </p:nvSpPr>
          <p:spPr>
            <a:xfrm>
              <a:off x="1960000" y="1533813"/>
              <a:ext cx="314925" cy="370275"/>
            </a:xfrm>
            <a:custGeom>
              <a:avLst/>
              <a:gdLst/>
              <a:ahLst/>
              <a:cxnLst/>
              <a:rect l="l" t="t" r="r" b="b"/>
              <a:pathLst>
                <a:path w="12597" h="14811" extrusionOk="0">
                  <a:moveTo>
                    <a:pt x="1335" y="1"/>
                  </a:moveTo>
                  <a:cubicBezTo>
                    <a:pt x="1086" y="1"/>
                    <a:pt x="831" y="78"/>
                    <a:pt x="631" y="222"/>
                  </a:cubicBezTo>
                  <a:cubicBezTo>
                    <a:pt x="191" y="544"/>
                    <a:pt x="0" y="1103"/>
                    <a:pt x="0" y="1639"/>
                  </a:cubicBezTo>
                  <a:cubicBezTo>
                    <a:pt x="0" y="1996"/>
                    <a:pt x="119" y="2342"/>
                    <a:pt x="334" y="2627"/>
                  </a:cubicBezTo>
                  <a:cubicBezTo>
                    <a:pt x="548" y="2854"/>
                    <a:pt x="798" y="3032"/>
                    <a:pt x="1072" y="3187"/>
                  </a:cubicBezTo>
                  <a:cubicBezTo>
                    <a:pt x="1381" y="3378"/>
                    <a:pt x="1679" y="3604"/>
                    <a:pt x="1953" y="3842"/>
                  </a:cubicBezTo>
                  <a:cubicBezTo>
                    <a:pt x="2096" y="3949"/>
                    <a:pt x="2203" y="4092"/>
                    <a:pt x="2262" y="4259"/>
                  </a:cubicBezTo>
                  <a:cubicBezTo>
                    <a:pt x="2310" y="4425"/>
                    <a:pt x="2298" y="4604"/>
                    <a:pt x="2227" y="4759"/>
                  </a:cubicBezTo>
                  <a:cubicBezTo>
                    <a:pt x="1989" y="5413"/>
                    <a:pt x="1381" y="5866"/>
                    <a:pt x="1096" y="6509"/>
                  </a:cubicBezTo>
                  <a:cubicBezTo>
                    <a:pt x="822" y="7116"/>
                    <a:pt x="881" y="7830"/>
                    <a:pt x="1072" y="8473"/>
                  </a:cubicBezTo>
                  <a:cubicBezTo>
                    <a:pt x="1274" y="9116"/>
                    <a:pt x="1608" y="9700"/>
                    <a:pt x="1893" y="10307"/>
                  </a:cubicBezTo>
                  <a:cubicBezTo>
                    <a:pt x="2298" y="11140"/>
                    <a:pt x="2596" y="12021"/>
                    <a:pt x="2786" y="12926"/>
                  </a:cubicBezTo>
                  <a:cubicBezTo>
                    <a:pt x="2929" y="13545"/>
                    <a:pt x="3036" y="14224"/>
                    <a:pt x="3513" y="14653"/>
                  </a:cubicBezTo>
                  <a:cubicBezTo>
                    <a:pt x="3584" y="14724"/>
                    <a:pt x="3667" y="14784"/>
                    <a:pt x="3763" y="14808"/>
                  </a:cubicBezTo>
                  <a:cubicBezTo>
                    <a:pt x="3783" y="14810"/>
                    <a:pt x="3803" y="14811"/>
                    <a:pt x="3823" y="14811"/>
                  </a:cubicBezTo>
                  <a:cubicBezTo>
                    <a:pt x="3918" y="14811"/>
                    <a:pt x="4007" y="14787"/>
                    <a:pt x="4096" y="14748"/>
                  </a:cubicBezTo>
                  <a:cubicBezTo>
                    <a:pt x="4536" y="14569"/>
                    <a:pt x="4894" y="14224"/>
                    <a:pt x="5263" y="13926"/>
                  </a:cubicBezTo>
                  <a:cubicBezTo>
                    <a:pt x="6275" y="13093"/>
                    <a:pt x="7465" y="12498"/>
                    <a:pt x="8585" y="11819"/>
                  </a:cubicBezTo>
                  <a:cubicBezTo>
                    <a:pt x="9894" y="11021"/>
                    <a:pt x="11133" y="10116"/>
                    <a:pt x="12276" y="9104"/>
                  </a:cubicBezTo>
                  <a:cubicBezTo>
                    <a:pt x="12347" y="9045"/>
                    <a:pt x="12418" y="8973"/>
                    <a:pt x="12466" y="8890"/>
                  </a:cubicBezTo>
                  <a:cubicBezTo>
                    <a:pt x="12597" y="8628"/>
                    <a:pt x="12383" y="8295"/>
                    <a:pt x="12097" y="8211"/>
                  </a:cubicBezTo>
                  <a:cubicBezTo>
                    <a:pt x="12019" y="8188"/>
                    <a:pt x="11939" y="8178"/>
                    <a:pt x="11858" y="8178"/>
                  </a:cubicBezTo>
                  <a:cubicBezTo>
                    <a:pt x="11656" y="8178"/>
                    <a:pt x="11447" y="8242"/>
                    <a:pt x="11252" y="8319"/>
                  </a:cubicBezTo>
                  <a:cubicBezTo>
                    <a:pt x="10990" y="8450"/>
                    <a:pt x="10704" y="8545"/>
                    <a:pt x="10418" y="8569"/>
                  </a:cubicBezTo>
                  <a:cubicBezTo>
                    <a:pt x="10398" y="8573"/>
                    <a:pt x="10378" y="8575"/>
                    <a:pt x="10358" y="8575"/>
                  </a:cubicBezTo>
                  <a:cubicBezTo>
                    <a:pt x="10263" y="8575"/>
                    <a:pt x="10180" y="8528"/>
                    <a:pt x="10121" y="8450"/>
                  </a:cubicBezTo>
                  <a:cubicBezTo>
                    <a:pt x="10085" y="8390"/>
                    <a:pt x="10085" y="8319"/>
                    <a:pt x="10109" y="8259"/>
                  </a:cubicBezTo>
                  <a:cubicBezTo>
                    <a:pt x="10180" y="7938"/>
                    <a:pt x="10454" y="7723"/>
                    <a:pt x="10680" y="7497"/>
                  </a:cubicBezTo>
                  <a:cubicBezTo>
                    <a:pt x="10906" y="7259"/>
                    <a:pt x="11085" y="6914"/>
                    <a:pt x="10942" y="6628"/>
                  </a:cubicBezTo>
                  <a:cubicBezTo>
                    <a:pt x="10799" y="6366"/>
                    <a:pt x="10454" y="6318"/>
                    <a:pt x="10156" y="6295"/>
                  </a:cubicBezTo>
                  <a:cubicBezTo>
                    <a:pt x="10216" y="5997"/>
                    <a:pt x="10132" y="5640"/>
                    <a:pt x="9882" y="5521"/>
                  </a:cubicBezTo>
                  <a:cubicBezTo>
                    <a:pt x="9815" y="5485"/>
                    <a:pt x="9744" y="5470"/>
                    <a:pt x="9671" y="5470"/>
                  </a:cubicBezTo>
                  <a:cubicBezTo>
                    <a:pt x="9474" y="5470"/>
                    <a:pt x="9268" y="5584"/>
                    <a:pt x="9120" y="5723"/>
                  </a:cubicBezTo>
                  <a:cubicBezTo>
                    <a:pt x="8906" y="5914"/>
                    <a:pt x="8739" y="6164"/>
                    <a:pt x="8501" y="6306"/>
                  </a:cubicBezTo>
                  <a:cubicBezTo>
                    <a:pt x="8399" y="6368"/>
                    <a:pt x="8270" y="6403"/>
                    <a:pt x="8146" y="6403"/>
                  </a:cubicBezTo>
                  <a:cubicBezTo>
                    <a:pt x="7981" y="6403"/>
                    <a:pt x="7826" y="6342"/>
                    <a:pt x="7751" y="6199"/>
                  </a:cubicBezTo>
                  <a:cubicBezTo>
                    <a:pt x="7584" y="5902"/>
                    <a:pt x="7882" y="5544"/>
                    <a:pt x="7846" y="5211"/>
                  </a:cubicBezTo>
                  <a:cubicBezTo>
                    <a:pt x="7811" y="4794"/>
                    <a:pt x="7323" y="4592"/>
                    <a:pt x="6918" y="4473"/>
                  </a:cubicBezTo>
                  <a:cubicBezTo>
                    <a:pt x="6855" y="4452"/>
                    <a:pt x="6793" y="4439"/>
                    <a:pt x="6731" y="4439"/>
                  </a:cubicBezTo>
                  <a:cubicBezTo>
                    <a:pt x="6686" y="4439"/>
                    <a:pt x="6641" y="4446"/>
                    <a:pt x="6596" y="4461"/>
                  </a:cubicBezTo>
                  <a:cubicBezTo>
                    <a:pt x="6441" y="4521"/>
                    <a:pt x="6382" y="4699"/>
                    <a:pt x="6311" y="4854"/>
                  </a:cubicBezTo>
                  <a:cubicBezTo>
                    <a:pt x="6248" y="4980"/>
                    <a:pt x="6129" y="5124"/>
                    <a:pt x="5996" y="5124"/>
                  </a:cubicBezTo>
                  <a:cubicBezTo>
                    <a:pt x="5978" y="5124"/>
                    <a:pt x="5960" y="5122"/>
                    <a:pt x="5941" y="5116"/>
                  </a:cubicBezTo>
                  <a:cubicBezTo>
                    <a:pt x="5834" y="5080"/>
                    <a:pt x="5775" y="4973"/>
                    <a:pt x="5679" y="4937"/>
                  </a:cubicBezTo>
                  <a:cubicBezTo>
                    <a:pt x="5648" y="4924"/>
                    <a:pt x="5615" y="4918"/>
                    <a:pt x="5583" y="4918"/>
                  </a:cubicBezTo>
                  <a:cubicBezTo>
                    <a:pt x="5469" y="4918"/>
                    <a:pt x="5353" y="4986"/>
                    <a:pt x="5251" y="5032"/>
                  </a:cubicBezTo>
                  <a:cubicBezTo>
                    <a:pt x="5119" y="5096"/>
                    <a:pt x="4976" y="5125"/>
                    <a:pt x="4833" y="5125"/>
                  </a:cubicBezTo>
                  <a:cubicBezTo>
                    <a:pt x="4409" y="5125"/>
                    <a:pt x="3976" y="4871"/>
                    <a:pt x="3763" y="4497"/>
                  </a:cubicBezTo>
                  <a:cubicBezTo>
                    <a:pt x="3489" y="3985"/>
                    <a:pt x="3572" y="3330"/>
                    <a:pt x="3882" y="2842"/>
                  </a:cubicBezTo>
                  <a:cubicBezTo>
                    <a:pt x="4048" y="2639"/>
                    <a:pt x="4191" y="2413"/>
                    <a:pt x="4334" y="2187"/>
                  </a:cubicBezTo>
                  <a:cubicBezTo>
                    <a:pt x="4453" y="1949"/>
                    <a:pt x="4477" y="1639"/>
                    <a:pt x="4298" y="1437"/>
                  </a:cubicBezTo>
                  <a:cubicBezTo>
                    <a:pt x="4164" y="1280"/>
                    <a:pt x="3974" y="1243"/>
                    <a:pt x="3765" y="1243"/>
                  </a:cubicBezTo>
                  <a:cubicBezTo>
                    <a:pt x="3574" y="1243"/>
                    <a:pt x="3368" y="1274"/>
                    <a:pt x="3171" y="1274"/>
                  </a:cubicBezTo>
                  <a:cubicBezTo>
                    <a:pt x="3007" y="1274"/>
                    <a:pt x="2850" y="1252"/>
                    <a:pt x="2715" y="1175"/>
                  </a:cubicBezTo>
                  <a:cubicBezTo>
                    <a:pt x="2405" y="996"/>
                    <a:pt x="2322" y="591"/>
                    <a:pt x="2084" y="318"/>
                  </a:cubicBezTo>
                  <a:cubicBezTo>
                    <a:pt x="1900" y="102"/>
                    <a:pt x="1621" y="1"/>
                    <a:pt x="1335" y="1"/>
                  </a:cubicBezTo>
                  <a:close/>
                </a:path>
              </a:pathLst>
            </a:custGeom>
            <a:solidFill>
              <a:srgbClr val="2C834F">
                <a:alpha val="22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7" name="Google Shape;1147;p40"/>
            <p:cNvSpPr/>
            <p:nvPr/>
          </p:nvSpPr>
          <p:spPr>
            <a:xfrm>
              <a:off x="1634650" y="1250813"/>
              <a:ext cx="488775" cy="832125"/>
            </a:xfrm>
            <a:custGeom>
              <a:avLst/>
              <a:gdLst/>
              <a:ahLst/>
              <a:cxnLst/>
              <a:rect l="l" t="t" r="r" b="b"/>
              <a:pathLst>
                <a:path w="19551" h="33285" extrusionOk="0">
                  <a:moveTo>
                    <a:pt x="11305" y="0"/>
                  </a:moveTo>
                  <a:cubicBezTo>
                    <a:pt x="10450" y="0"/>
                    <a:pt x="9578" y="553"/>
                    <a:pt x="9038" y="1267"/>
                  </a:cubicBezTo>
                  <a:cubicBezTo>
                    <a:pt x="8883" y="1494"/>
                    <a:pt x="8716" y="1708"/>
                    <a:pt x="8537" y="1922"/>
                  </a:cubicBezTo>
                  <a:cubicBezTo>
                    <a:pt x="8240" y="2208"/>
                    <a:pt x="7918" y="2458"/>
                    <a:pt x="7561" y="2648"/>
                  </a:cubicBezTo>
                  <a:cubicBezTo>
                    <a:pt x="5144" y="4172"/>
                    <a:pt x="2727" y="6101"/>
                    <a:pt x="1929" y="8840"/>
                  </a:cubicBezTo>
                  <a:cubicBezTo>
                    <a:pt x="1632" y="9876"/>
                    <a:pt x="1572" y="10983"/>
                    <a:pt x="1275" y="12019"/>
                  </a:cubicBezTo>
                  <a:cubicBezTo>
                    <a:pt x="1025" y="12900"/>
                    <a:pt x="584" y="13709"/>
                    <a:pt x="370" y="14602"/>
                  </a:cubicBezTo>
                  <a:cubicBezTo>
                    <a:pt x="1" y="16126"/>
                    <a:pt x="298" y="17734"/>
                    <a:pt x="763" y="19246"/>
                  </a:cubicBezTo>
                  <a:cubicBezTo>
                    <a:pt x="1858" y="22889"/>
                    <a:pt x="3930" y="26258"/>
                    <a:pt x="6763" y="28783"/>
                  </a:cubicBezTo>
                  <a:cubicBezTo>
                    <a:pt x="9609" y="31307"/>
                    <a:pt x="13252" y="32962"/>
                    <a:pt x="17050" y="33271"/>
                  </a:cubicBezTo>
                  <a:cubicBezTo>
                    <a:pt x="17159" y="33280"/>
                    <a:pt x="17271" y="33285"/>
                    <a:pt x="17386" y="33285"/>
                  </a:cubicBezTo>
                  <a:cubicBezTo>
                    <a:pt x="18337" y="33285"/>
                    <a:pt x="19417" y="32960"/>
                    <a:pt x="19491" y="32057"/>
                  </a:cubicBezTo>
                  <a:cubicBezTo>
                    <a:pt x="19551" y="31331"/>
                    <a:pt x="18872" y="30783"/>
                    <a:pt x="18277" y="30342"/>
                  </a:cubicBezTo>
                  <a:cubicBezTo>
                    <a:pt x="16681" y="29187"/>
                    <a:pt x="15264" y="27806"/>
                    <a:pt x="14038" y="26270"/>
                  </a:cubicBezTo>
                  <a:cubicBezTo>
                    <a:pt x="13502" y="25580"/>
                    <a:pt x="12990" y="24794"/>
                    <a:pt x="12990" y="23913"/>
                  </a:cubicBezTo>
                  <a:cubicBezTo>
                    <a:pt x="12990" y="22341"/>
                    <a:pt x="14598" y="21317"/>
                    <a:pt x="15991" y="20603"/>
                  </a:cubicBezTo>
                  <a:cubicBezTo>
                    <a:pt x="15050" y="19841"/>
                    <a:pt x="14086" y="18603"/>
                    <a:pt x="14657" y="17531"/>
                  </a:cubicBezTo>
                  <a:cubicBezTo>
                    <a:pt x="14907" y="17067"/>
                    <a:pt x="15384" y="16793"/>
                    <a:pt x="15776" y="16436"/>
                  </a:cubicBezTo>
                  <a:cubicBezTo>
                    <a:pt x="16169" y="16091"/>
                    <a:pt x="16515" y="15567"/>
                    <a:pt x="16348" y="15067"/>
                  </a:cubicBezTo>
                  <a:cubicBezTo>
                    <a:pt x="16086" y="14305"/>
                    <a:pt x="14979" y="14340"/>
                    <a:pt x="14324" y="13852"/>
                  </a:cubicBezTo>
                  <a:cubicBezTo>
                    <a:pt x="13479" y="13221"/>
                    <a:pt x="13871" y="11590"/>
                    <a:pt x="14919" y="11411"/>
                  </a:cubicBezTo>
                  <a:cubicBezTo>
                    <a:pt x="15193" y="11364"/>
                    <a:pt x="15479" y="11400"/>
                    <a:pt x="15741" y="11304"/>
                  </a:cubicBezTo>
                  <a:cubicBezTo>
                    <a:pt x="16003" y="11221"/>
                    <a:pt x="16229" y="10923"/>
                    <a:pt x="16110" y="10673"/>
                  </a:cubicBezTo>
                  <a:lnTo>
                    <a:pt x="16110" y="10673"/>
                  </a:lnTo>
                  <a:cubicBezTo>
                    <a:pt x="16202" y="10758"/>
                    <a:pt x="16306" y="10795"/>
                    <a:pt x="16411" y="10795"/>
                  </a:cubicBezTo>
                  <a:cubicBezTo>
                    <a:pt x="16822" y="10795"/>
                    <a:pt x="17257" y="10230"/>
                    <a:pt x="17134" y="9756"/>
                  </a:cubicBezTo>
                  <a:cubicBezTo>
                    <a:pt x="16979" y="9161"/>
                    <a:pt x="16407" y="8792"/>
                    <a:pt x="15955" y="8375"/>
                  </a:cubicBezTo>
                  <a:cubicBezTo>
                    <a:pt x="15503" y="7959"/>
                    <a:pt x="15134" y="7256"/>
                    <a:pt x="15491" y="6756"/>
                  </a:cubicBezTo>
                  <a:lnTo>
                    <a:pt x="15491" y="6756"/>
                  </a:lnTo>
                  <a:cubicBezTo>
                    <a:pt x="15703" y="6793"/>
                    <a:pt x="15938" y="6817"/>
                    <a:pt x="16169" y="6817"/>
                  </a:cubicBezTo>
                  <a:cubicBezTo>
                    <a:pt x="16765" y="6817"/>
                    <a:pt x="17342" y="6654"/>
                    <a:pt x="17479" y="6113"/>
                  </a:cubicBezTo>
                  <a:cubicBezTo>
                    <a:pt x="17527" y="5851"/>
                    <a:pt x="17491" y="5589"/>
                    <a:pt x="17384" y="5339"/>
                  </a:cubicBezTo>
                  <a:cubicBezTo>
                    <a:pt x="17003" y="4220"/>
                    <a:pt x="16324" y="3220"/>
                    <a:pt x="15431" y="2446"/>
                  </a:cubicBezTo>
                  <a:lnTo>
                    <a:pt x="16277" y="1803"/>
                  </a:lnTo>
                  <a:cubicBezTo>
                    <a:pt x="16146" y="1196"/>
                    <a:pt x="15443" y="898"/>
                    <a:pt x="14824" y="862"/>
                  </a:cubicBezTo>
                  <a:cubicBezTo>
                    <a:pt x="14712" y="856"/>
                    <a:pt x="14599" y="854"/>
                    <a:pt x="14486" y="854"/>
                  </a:cubicBezTo>
                  <a:cubicBezTo>
                    <a:pt x="14347" y="854"/>
                    <a:pt x="14207" y="857"/>
                    <a:pt x="14067" y="857"/>
                  </a:cubicBezTo>
                  <a:cubicBezTo>
                    <a:pt x="13696" y="857"/>
                    <a:pt x="13331" y="838"/>
                    <a:pt x="12990" y="696"/>
                  </a:cubicBezTo>
                  <a:cubicBezTo>
                    <a:pt x="12657" y="553"/>
                    <a:pt x="12383" y="315"/>
                    <a:pt x="12062" y="160"/>
                  </a:cubicBezTo>
                  <a:cubicBezTo>
                    <a:pt x="11817" y="50"/>
                    <a:pt x="11562" y="0"/>
                    <a:pt x="113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8" name="Google Shape;1148;p40"/>
            <p:cNvSpPr/>
            <p:nvPr/>
          </p:nvSpPr>
          <p:spPr>
            <a:xfrm>
              <a:off x="1678700" y="1271263"/>
              <a:ext cx="364375" cy="555375"/>
            </a:xfrm>
            <a:custGeom>
              <a:avLst/>
              <a:gdLst/>
              <a:ahLst/>
              <a:cxnLst/>
              <a:rect l="l" t="t" r="r" b="b"/>
              <a:pathLst>
                <a:path w="14575" h="22215" extrusionOk="0">
                  <a:moveTo>
                    <a:pt x="9435" y="0"/>
                  </a:moveTo>
                  <a:cubicBezTo>
                    <a:pt x="9012" y="0"/>
                    <a:pt x="8572" y="120"/>
                    <a:pt x="8204" y="318"/>
                  </a:cubicBezTo>
                  <a:cubicBezTo>
                    <a:pt x="7430" y="747"/>
                    <a:pt x="6847" y="1438"/>
                    <a:pt x="6133" y="1973"/>
                  </a:cubicBezTo>
                  <a:cubicBezTo>
                    <a:pt x="5525" y="2438"/>
                    <a:pt x="4847" y="2759"/>
                    <a:pt x="4204" y="3164"/>
                  </a:cubicBezTo>
                  <a:cubicBezTo>
                    <a:pt x="1811" y="4652"/>
                    <a:pt x="25" y="7260"/>
                    <a:pt x="1" y="10070"/>
                  </a:cubicBezTo>
                  <a:cubicBezTo>
                    <a:pt x="822" y="9379"/>
                    <a:pt x="1787" y="8879"/>
                    <a:pt x="2834" y="8629"/>
                  </a:cubicBezTo>
                  <a:cubicBezTo>
                    <a:pt x="3174" y="8546"/>
                    <a:pt x="3537" y="8498"/>
                    <a:pt x="3898" y="8498"/>
                  </a:cubicBezTo>
                  <a:cubicBezTo>
                    <a:pt x="4725" y="8498"/>
                    <a:pt x="5533" y="8751"/>
                    <a:pt x="5990" y="9415"/>
                  </a:cubicBezTo>
                  <a:cubicBezTo>
                    <a:pt x="6240" y="9760"/>
                    <a:pt x="6359" y="10189"/>
                    <a:pt x="6466" y="10582"/>
                  </a:cubicBezTo>
                  <a:cubicBezTo>
                    <a:pt x="6716" y="11534"/>
                    <a:pt x="6966" y="12475"/>
                    <a:pt x="7216" y="13415"/>
                  </a:cubicBezTo>
                  <a:cubicBezTo>
                    <a:pt x="7454" y="14237"/>
                    <a:pt x="7621" y="15082"/>
                    <a:pt x="7728" y="15927"/>
                  </a:cubicBezTo>
                  <a:cubicBezTo>
                    <a:pt x="7847" y="17154"/>
                    <a:pt x="7680" y="18404"/>
                    <a:pt x="7883" y="19618"/>
                  </a:cubicBezTo>
                  <a:cubicBezTo>
                    <a:pt x="7978" y="20202"/>
                    <a:pt x="8335" y="20892"/>
                    <a:pt x="8680" y="21369"/>
                  </a:cubicBezTo>
                  <a:cubicBezTo>
                    <a:pt x="8954" y="21785"/>
                    <a:pt x="9383" y="22071"/>
                    <a:pt x="9859" y="22190"/>
                  </a:cubicBezTo>
                  <a:cubicBezTo>
                    <a:pt x="9963" y="22206"/>
                    <a:pt x="10069" y="22215"/>
                    <a:pt x="10174" y="22215"/>
                  </a:cubicBezTo>
                  <a:cubicBezTo>
                    <a:pt x="10452" y="22215"/>
                    <a:pt x="10731" y="22156"/>
                    <a:pt x="10990" y="22035"/>
                  </a:cubicBezTo>
                  <a:cubicBezTo>
                    <a:pt x="11490" y="21857"/>
                    <a:pt x="11919" y="21511"/>
                    <a:pt x="12205" y="21071"/>
                  </a:cubicBezTo>
                  <a:cubicBezTo>
                    <a:pt x="12490" y="20618"/>
                    <a:pt x="12562" y="20059"/>
                    <a:pt x="12395" y="19559"/>
                  </a:cubicBezTo>
                  <a:cubicBezTo>
                    <a:pt x="12288" y="19344"/>
                    <a:pt x="12193" y="19118"/>
                    <a:pt x="12121" y="18892"/>
                  </a:cubicBezTo>
                  <a:cubicBezTo>
                    <a:pt x="12038" y="18559"/>
                    <a:pt x="12109" y="18213"/>
                    <a:pt x="12098" y="17880"/>
                  </a:cubicBezTo>
                  <a:cubicBezTo>
                    <a:pt x="12098" y="17547"/>
                    <a:pt x="11943" y="17166"/>
                    <a:pt x="11621" y="17082"/>
                  </a:cubicBezTo>
                  <a:cubicBezTo>
                    <a:pt x="11538" y="17070"/>
                    <a:pt x="11478" y="17047"/>
                    <a:pt x="11419" y="17011"/>
                  </a:cubicBezTo>
                  <a:cubicBezTo>
                    <a:pt x="11359" y="16939"/>
                    <a:pt x="11336" y="16844"/>
                    <a:pt x="11359" y="16761"/>
                  </a:cubicBezTo>
                  <a:cubicBezTo>
                    <a:pt x="11371" y="16463"/>
                    <a:pt x="11455" y="16130"/>
                    <a:pt x="11693" y="15951"/>
                  </a:cubicBezTo>
                  <a:cubicBezTo>
                    <a:pt x="11978" y="15749"/>
                    <a:pt x="12371" y="15820"/>
                    <a:pt x="12705" y="15725"/>
                  </a:cubicBezTo>
                  <a:cubicBezTo>
                    <a:pt x="13300" y="15511"/>
                    <a:pt x="13598" y="14832"/>
                    <a:pt x="13336" y="14249"/>
                  </a:cubicBezTo>
                  <a:cubicBezTo>
                    <a:pt x="12967" y="13522"/>
                    <a:pt x="11895" y="13463"/>
                    <a:pt x="11407" y="12820"/>
                  </a:cubicBezTo>
                  <a:cubicBezTo>
                    <a:pt x="11038" y="12344"/>
                    <a:pt x="11062" y="11677"/>
                    <a:pt x="11157" y="11082"/>
                  </a:cubicBezTo>
                  <a:cubicBezTo>
                    <a:pt x="11228" y="10593"/>
                    <a:pt x="11407" y="10010"/>
                    <a:pt x="11895" y="9891"/>
                  </a:cubicBezTo>
                  <a:cubicBezTo>
                    <a:pt x="11957" y="9876"/>
                    <a:pt x="12020" y="9870"/>
                    <a:pt x="12083" y="9870"/>
                  </a:cubicBezTo>
                  <a:cubicBezTo>
                    <a:pt x="12353" y="9870"/>
                    <a:pt x="12628" y="9984"/>
                    <a:pt x="12898" y="9984"/>
                  </a:cubicBezTo>
                  <a:cubicBezTo>
                    <a:pt x="12961" y="9984"/>
                    <a:pt x="13024" y="9977"/>
                    <a:pt x="13086" y="9962"/>
                  </a:cubicBezTo>
                  <a:cubicBezTo>
                    <a:pt x="13502" y="9831"/>
                    <a:pt x="13705" y="9355"/>
                    <a:pt x="13491" y="8962"/>
                  </a:cubicBezTo>
                  <a:lnTo>
                    <a:pt x="13491" y="8962"/>
                  </a:lnTo>
                  <a:cubicBezTo>
                    <a:pt x="13558" y="9061"/>
                    <a:pt x="13666" y="9105"/>
                    <a:pt x="13778" y="9105"/>
                  </a:cubicBezTo>
                  <a:cubicBezTo>
                    <a:pt x="13924" y="9105"/>
                    <a:pt x="14077" y="9030"/>
                    <a:pt x="14157" y="8903"/>
                  </a:cubicBezTo>
                  <a:cubicBezTo>
                    <a:pt x="14264" y="8653"/>
                    <a:pt x="14217" y="8367"/>
                    <a:pt x="14038" y="8165"/>
                  </a:cubicBezTo>
                  <a:cubicBezTo>
                    <a:pt x="13848" y="7974"/>
                    <a:pt x="13622" y="7843"/>
                    <a:pt x="13360" y="7772"/>
                  </a:cubicBezTo>
                  <a:cubicBezTo>
                    <a:pt x="13026" y="7641"/>
                    <a:pt x="12669" y="7534"/>
                    <a:pt x="12431" y="7272"/>
                  </a:cubicBezTo>
                  <a:cubicBezTo>
                    <a:pt x="11871" y="6652"/>
                    <a:pt x="12312" y="5759"/>
                    <a:pt x="12907" y="5378"/>
                  </a:cubicBezTo>
                  <a:cubicBezTo>
                    <a:pt x="13288" y="5140"/>
                    <a:pt x="13741" y="5021"/>
                    <a:pt x="14122" y="4783"/>
                  </a:cubicBezTo>
                  <a:cubicBezTo>
                    <a:pt x="14253" y="4712"/>
                    <a:pt x="14372" y="4593"/>
                    <a:pt x="14431" y="4450"/>
                  </a:cubicBezTo>
                  <a:cubicBezTo>
                    <a:pt x="14574" y="4069"/>
                    <a:pt x="14134" y="3735"/>
                    <a:pt x="13753" y="3616"/>
                  </a:cubicBezTo>
                  <a:cubicBezTo>
                    <a:pt x="13358" y="3492"/>
                    <a:pt x="12944" y="3421"/>
                    <a:pt x="12529" y="3421"/>
                  </a:cubicBezTo>
                  <a:cubicBezTo>
                    <a:pt x="12469" y="3421"/>
                    <a:pt x="12408" y="3423"/>
                    <a:pt x="12348" y="3426"/>
                  </a:cubicBezTo>
                  <a:cubicBezTo>
                    <a:pt x="12319" y="3429"/>
                    <a:pt x="12291" y="3430"/>
                    <a:pt x="12262" y="3430"/>
                  </a:cubicBezTo>
                  <a:cubicBezTo>
                    <a:pt x="12168" y="3430"/>
                    <a:pt x="12072" y="3415"/>
                    <a:pt x="11990" y="3378"/>
                  </a:cubicBezTo>
                  <a:cubicBezTo>
                    <a:pt x="11752" y="3235"/>
                    <a:pt x="11812" y="2878"/>
                    <a:pt x="11931" y="2628"/>
                  </a:cubicBezTo>
                  <a:cubicBezTo>
                    <a:pt x="12098" y="2271"/>
                    <a:pt x="12336" y="1961"/>
                    <a:pt x="12633" y="1699"/>
                  </a:cubicBezTo>
                  <a:cubicBezTo>
                    <a:pt x="12752" y="1628"/>
                    <a:pt x="12848" y="1509"/>
                    <a:pt x="12895" y="1366"/>
                  </a:cubicBezTo>
                  <a:cubicBezTo>
                    <a:pt x="12946" y="1092"/>
                    <a:pt x="12633" y="922"/>
                    <a:pt x="12341" y="922"/>
                  </a:cubicBezTo>
                  <a:cubicBezTo>
                    <a:pt x="12290" y="922"/>
                    <a:pt x="12240" y="927"/>
                    <a:pt x="12193" y="937"/>
                  </a:cubicBezTo>
                  <a:cubicBezTo>
                    <a:pt x="11951" y="1003"/>
                    <a:pt x="11695" y="1126"/>
                    <a:pt x="11453" y="1126"/>
                  </a:cubicBezTo>
                  <a:cubicBezTo>
                    <a:pt x="11385" y="1126"/>
                    <a:pt x="11318" y="1116"/>
                    <a:pt x="11252" y="1092"/>
                  </a:cubicBezTo>
                  <a:cubicBezTo>
                    <a:pt x="10978" y="997"/>
                    <a:pt x="10847" y="711"/>
                    <a:pt x="10657" y="497"/>
                  </a:cubicBezTo>
                  <a:cubicBezTo>
                    <a:pt x="10351" y="147"/>
                    <a:pt x="9903" y="0"/>
                    <a:pt x="9435" y="0"/>
                  </a:cubicBezTo>
                  <a:close/>
                </a:path>
              </a:pathLst>
            </a:custGeom>
            <a:solidFill>
              <a:srgbClr val="2C834F">
                <a:alpha val="22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9" name="Google Shape;1149;p40"/>
            <p:cNvSpPr/>
            <p:nvPr/>
          </p:nvSpPr>
          <p:spPr>
            <a:xfrm>
              <a:off x="1990050" y="1321063"/>
              <a:ext cx="480450" cy="762175"/>
            </a:xfrm>
            <a:custGeom>
              <a:avLst/>
              <a:gdLst/>
              <a:ahLst/>
              <a:cxnLst/>
              <a:rect l="l" t="t" r="r" b="b"/>
              <a:pathLst>
                <a:path w="19218" h="30487" extrusionOk="0">
                  <a:moveTo>
                    <a:pt x="13575" y="0"/>
                  </a:moveTo>
                  <a:cubicBezTo>
                    <a:pt x="13507" y="0"/>
                    <a:pt x="13439" y="6"/>
                    <a:pt x="13371" y="17"/>
                  </a:cubicBezTo>
                  <a:cubicBezTo>
                    <a:pt x="12526" y="148"/>
                    <a:pt x="11931" y="1065"/>
                    <a:pt x="12038" y="1910"/>
                  </a:cubicBezTo>
                  <a:cubicBezTo>
                    <a:pt x="12145" y="2767"/>
                    <a:pt x="12871" y="3470"/>
                    <a:pt x="13705" y="3660"/>
                  </a:cubicBezTo>
                  <a:lnTo>
                    <a:pt x="13110" y="4339"/>
                  </a:lnTo>
                  <a:cubicBezTo>
                    <a:pt x="13252" y="4803"/>
                    <a:pt x="13693" y="5113"/>
                    <a:pt x="13991" y="5506"/>
                  </a:cubicBezTo>
                  <a:cubicBezTo>
                    <a:pt x="14300" y="5887"/>
                    <a:pt x="14431" y="6542"/>
                    <a:pt x="14026" y="6815"/>
                  </a:cubicBezTo>
                  <a:cubicBezTo>
                    <a:pt x="13924" y="6885"/>
                    <a:pt x="13816" y="6915"/>
                    <a:pt x="13707" y="6915"/>
                  </a:cubicBezTo>
                  <a:cubicBezTo>
                    <a:pt x="13309" y="6915"/>
                    <a:pt x="12890" y="6516"/>
                    <a:pt x="12609" y="6161"/>
                  </a:cubicBezTo>
                  <a:cubicBezTo>
                    <a:pt x="12350" y="5842"/>
                    <a:pt x="11919" y="5535"/>
                    <a:pt x="11562" y="5535"/>
                  </a:cubicBezTo>
                  <a:cubicBezTo>
                    <a:pt x="11412" y="5535"/>
                    <a:pt x="11275" y="5590"/>
                    <a:pt x="11169" y="5720"/>
                  </a:cubicBezTo>
                  <a:cubicBezTo>
                    <a:pt x="11038" y="5875"/>
                    <a:pt x="11002" y="6101"/>
                    <a:pt x="10895" y="6268"/>
                  </a:cubicBezTo>
                  <a:cubicBezTo>
                    <a:pt x="10728" y="6494"/>
                    <a:pt x="10431" y="6589"/>
                    <a:pt x="10240" y="6792"/>
                  </a:cubicBezTo>
                  <a:cubicBezTo>
                    <a:pt x="9728" y="7339"/>
                    <a:pt x="10252" y="8220"/>
                    <a:pt x="10800" y="8732"/>
                  </a:cubicBezTo>
                  <a:cubicBezTo>
                    <a:pt x="11359" y="9232"/>
                    <a:pt x="12026" y="9911"/>
                    <a:pt x="11752" y="10614"/>
                  </a:cubicBezTo>
                  <a:cubicBezTo>
                    <a:pt x="11395" y="11507"/>
                    <a:pt x="9800" y="11423"/>
                    <a:pt x="9538" y="12328"/>
                  </a:cubicBezTo>
                  <a:cubicBezTo>
                    <a:pt x="9264" y="13233"/>
                    <a:pt x="10550" y="13923"/>
                    <a:pt x="10597" y="14876"/>
                  </a:cubicBezTo>
                  <a:cubicBezTo>
                    <a:pt x="10633" y="15483"/>
                    <a:pt x="10192" y="16305"/>
                    <a:pt x="10728" y="16602"/>
                  </a:cubicBezTo>
                  <a:cubicBezTo>
                    <a:pt x="9942" y="17936"/>
                    <a:pt x="8657" y="18900"/>
                    <a:pt x="7156" y="19281"/>
                  </a:cubicBezTo>
                  <a:cubicBezTo>
                    <a:pt x="5871" y="19603"/>
                    <a:pt x="4442" y="19496"/>
                    <a:pt x="3299" y="20174"/>
                  </a:cubicBezTo>
                  <a:cubicBezTo>
                    <a:pt x="2311" y="20781"/>
                    <a:pt x="1739" y="21889"/>
                    <a:pt x="1346" y="22984"/>
                  </a:cubicBezTo>
                  <a:cubicBezTo>
                    <a:pt x="739" y="24722"/>
                    <a:pt x="1" y="29568"/>
                    <a:pt x="2477" y="30378"/>
                  </a:cubicBezTo>
                  <a:cubicBezTo>
                    <a:pt x="2703" y="30456"/>
                    <a:pt x="2939" y="30486"/>
                    <a:pt x="3179" y="30486"/>
                  </a:cubicBezTo>
                  <a:cubicBezTo>
                    <a:pt x="3558" y="30486"/>
                    <a:pt x="3946" y="30411"/>
                    <a:pt x="4311" y="30330"/>
                  </a:cubicBezTo>
                  <a:cubicBezTo>
                    <a:pt x="10657" y="28842"/>
                    <a:pt x="16860" y="24187"/>
                    <a:pt x="18455" y="17698"/>
                  </a:cubicBezTo>
                  <a:cubicBezTo>
                    <a:pt x="18872" y="16055"/>
                    <a:pt x="18944" y="14352"/>
                    <a:pt x="19015" y="12661"/>
                  </a:cubicBezTo>
                  <a:lnTo>
                    <a:pt x="19194" y="8709"/>
                  </a:lnTo>
                  <a:cubicBezTo>
                    <a:pt x="19217" y="8316"/>
                    <a:pt x="19217" y="7875"/>
                    <a:pt x="18944" y="7613"/>
                  </a:cubicBezTo>
                  <a:cubicBezTo>
                    <a:pt x="18753" y="7423"/>
                    <a:pt x="18479" y="7363"/>
                    <a:pt x="18265" y="7232"/>
                  </a:cubicBezTo>
                  <a:cubicBezTo>
                    <a:pt x="17562" y="6815"/>
                    <a:pt x="17479" y="5827"/>
                    <a:pt x="17586" y="5030"/>
                  </a:cubicBezTo>
                  <a:cubicBezTo>
                    <a:pt x="17682" y="4232"/>
                    <a:pt x="17872" y="3339"/>
                    <a:pt x="17455" y="2648"/>
                  </a:cubicBezTo>
                  <a:cubicBezTo>
                    <a:pt x="16979" y="1851"/>
                    <a:pt x="15931" y="1636"/>
                    <a:pt x="15015" y="1505"/>
                  </a:cubicBezTo>
                  <a:cubicBezTo>
                    <a:pt x="15113" y="728"/>
                    <a:pt x="14355" y="0"/>
                    <a:pt x="135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0" name="Google Shape;1150;p40"/>
            <p:cNvSpPr/>
            <p:nvPr/>
          </p:nvSpPr>
          <p:spPr>
            <a:xfrm>
              <a:off x="2052850" y="1361438"/>
              <a:ext cx="422400" cy="665075"/>
            </a:xfrm>
            <a:custGeom>
              <a:avLst/>
              <a:gdLst/>
              <a:ahLst/>
              <a:cxnLst/>
              <a:rect l="l" t="t" r="r" b="b"/>
              <a:pathLst>
                <a:path w="16896" h="26603" extrusionOk="0">
                  <a:moveTo>
                    <a:pt x="16896" y="8481"/>
                  </a:moveTo>
                  <a:lnTo>
                    <a:pt x="16896" y="8481"/>
                  </a:lnTo>
                  <a:cubicBezTo>
                    <a:pt x="16896" y="8483"/>
                    <a:pt x="16896" y="8485"/>
                    <a:pt x="16896" y="8487"/>
                  </a:cubicBezTo>
                  <a:cubicBezTo>
                    <a:pt x="16896" y="8485"/>
                    <a:pt x="16896" y="8483"/>
                    <a:pt x="16896" y="8481"/>
                  </a:cubicBezTo>
                  <a:close/>
                  <a:moveTo>
                    <a:pt x="11360" y="1"/>
                  </a:moveTo>
                  <a:cubicBezTo>
                    <a:pt x="11249" y="1"/>
                    <a:pt x="11142" y="32"/>
                    <a:pt x="11050" y="105"/>
                  </a:cubicBezTo>
                  <a:cubicBezTo>
                    <a:pt x="10776" y="331"/>
                    <a:pt x="10859" y="783"/>
                    <a:pt x="11086" y="1057"/>
                  </a:cubicBezTo>
                  <a:cubicBezTo>
                    <a:pt x="11312" y="1331"/>
                    <a:pt x="11633" y="1498"/>
                    <a:pt x="11860" y="1771"/>
                  </a:cubicBezTo>
                  <a:cubicBezTo>
                    <a:pt x="12086" y="2045"/>
                    <a:pt x="12181" y="2498"/>
                    <a:pt x="11907" y="2724"/>
                  </a:cubicBezTo>
                  <a:cubicBezTo>
                    <a:pt x="11824" y="2795"/>
                    <a:pt x="11717" y="2843"/>
                    <a:pt x="11681" y="2938"/>
                  </a:cubicBezTo>
                  <a:cubicBezTo>
                    <a:pt x="11598" y="3141"/>
                    <a:pt x="11848" y="3284"/>
                    <a:pt x="12026" y="3391"/>
                  </a:cubicBezTo>
                  <a:cubicBezTo>
                    <a:pt x="12812" y="3807"/>
                    <a:pt x="13026" y="4974"/>
                    <a:pt x="12491" y="5689"/>
                  </a:cubicBezTo>
                  <a:cubicBezTo>
                    <a:pt x="12179" y="6097"/>
                    <a:pt x="11666" y="6308"/>
                    <a:pt x="11151" y="6308"/>
                  </a:cubicBezTo>
                  <a:cubicBezTo>
                    <a:pt x="10781" y="6308"/>
                    <a:pt x="10408" y="6199"/>
                    <a:pt x="10109" y="5974"/>
                  </a:cubicBezTo>
                  <a:cubicBezTo>
                    <a:pt x="9978" y="5843"/>
                    <a:pt x="9812" y="5736"/>
                    <a:pt x="9633" y="5665"/>
                  </a:cubicBezTo>
                  <a:cubicBezTo>
                    <a:pt x="9602" y="5659"/>
                    <a:pt x="9571" y="5656"/>
                    <a:pt x="9540" y="5656"/>
                  </a:cubicBezTo>
                  <a:cubicBezTo>
                    <a:pt x="9220" y="5656"/>
                    <a:pt x="8942" y="5982"/>
                    <a:pt x="8931" y="6308"/>
                  </a:cubicBezTo>
                  <a:cubicBezTo>
                    <a:pt x="8919" y="6665"/>
                    <a:pt x="9133" y="6998"/>
                    <a:pt x="9383" y="7260"/>
                  </a:cubicBezTo>
                  <a:cubicBezTo>
                    <a:pt x="9621" y="7522"/>
                    <a:pt x="9907" y="7748"/>
                    <a:pt x="10097" y="8046"/>
                  </a:cubicBezTo>
                  <a:cubicBezTo>
                    <a:pt x="10598" y="8808"/>
                    <a:pt x="10300" y="9963"/>
                    <a:pt x="9502" y="10404"/>
                  </a:cubicBezTo>
                  <a:cubicBezTo>
                    <a:pt x="9193" y="10570"/>
                    <a:pt x="8823" y="10642"/>
                    <a:pt x="8585" y="10904"/>
                  </a:cubicBezTo>
                  <a:cubicBezTo>
                    <a:pt x="8216" y="11308"/>
                    <a:pt x="8347" y="11951"/>
                    <a:pt x="8621" y="12416"/>
                  </a:cubicBezTo>
                  <a:cubicBezTo>
                    <a:pt x="8895" y="12880"/>
                    <a:pt x="9288" y="13273"/>
                    <a:pt x="9466" y="13785"/>
                  </a:cubicBezTo>
                  <a:cubicBezTo>
                    <a:pt x="9788" y="14725"/>
                    <a:pt x="9252" y="15761"/>
                    <a:pt x="8550" y="16452"/>
                  </a:cubicBezTo>
                  <a:cubicBezTo>
                    <a:pt x="7252" y="17738"/>
                    <a:pt x="5966" y="18583"/>
                    <a:pt x="5121" y="20298"/>
                  </a:cubicBezTo>
                  <a:cubicBezTo>
                    <a:pt x="5013" y="20500"/>
                    <a:pt x="4894" y="20738"/>
                    <a:pt x="4680" y="20821"/>
                  </a:cubicBezTo>
                  <a:cubicBezTo>
                    <a:pt x="4633" y="20836"/>
                    <a:pt x="4585" y="20843"/>
                    <a:pt x="4537" y="20843"/>
                  </a:cubicBezTo>
                  <a:cubicBezTo>
                    <a:pt x="4319" y="20843"/>
                    <a:pt x="4102" y="20700"/>
                    <a:pt x="3966" y="20524"/>
                  </a:cubicBezTo>
                  <a:cubicBezTo>
                    <a:pt x="3811" y="20309"/>
                    <a:pt x="3716" y="20048"/>
                    <a:pt x="3561" y="19821"/>
                  </a:cubicBezTo>
                  <a:cubicBezTo>
                    <a:pt x="3262" y="19380"/>
                    <a:pt x="2739" y="19167"/>
                    <a:pt x="2206" y="19167"/>
                  </a:cubicBezTo>
                  <a:cubicBezTo>
                    <a:pt x="1803" y="19167"/>
                    <a:pt x="1395" y="19288"/>
                    <a:pt x="1073" y="19524"/>
                  </a:cubicBezTo>
                  <a:cubicBezTo>
                    <a:pt x="311" y="20071"/>
                    <a:pt x="1" y="21071"/>
                    <a:pt x="49" y="22012"/>
                  </a:cubicBezTo>
                  <a:cubicBezTo>
                    <a:pt x="144" y="23608"/>
                    <a:pt x="1251" y="25608"/>
                    <a:pt x="2704" y="26382"/>
                  </a:cubicBezTo>
                  <a:cubicBezTo>
                    <a:pt x="2951" y="26530"/>
                    <a:pt x="3231" y="26603"/>
                    <a:pt x="3513" y="26603"/>
                  </a:cubicBezTo>
                  <a:cubicBezTo>
                    <a:pt x="3707" y="26603"/>
                    <a:pt x="3901" y="26569"/>
                    <a:pt x="4085" y="26501"/>
                  </a:cubicBezTo>
                  <a:cubicBezTo>
                    <a:pt x="4525" y="26310"/>
                    <a:pt x="4930" y="26024"/>
                    <a:pt x="5264" y="25679"/>
                  </a:cubicBezTo>
                  <a:cubicBezTo>
                    <a:pt x="8621" y="22548"/>
                    <a:pt x="10883" y="18500"/>
                    <a:pt x="12622" y="14321"/>
                  </a:cubicBezTo>
                  <a:cubicBezTo>
                    <a:pt x="13169" y="12987"/>
                    <a:pt x="13515" y="11427"/>
                    <a:pt x="14300" y="10213"/>
                  </a:cubicBezTo>
                  <a:cubicBezTo>
                    <a:pt x="14562" y="9808"/>
                    <a:pt x="14884" y="9451"/>
                    <a:pt x="15241" y="9130"/>
                  </a:cubicBezTo>
                  <a:cubicBezTo>
                    <a:pt x="15321" y="9049"/>
                    <a:pt x="16440" y="8412"/>
                    <a:pt x="16791" y="8412"/>
                  </a:cubicBezTo>
                  <a:cubicBezTo>
                    <a:pt x="16855" y="8412"/>
                    <a:pt x="16893" y="8432"/>
                    <a:pt x="16896" y="8481"/>
                  </a:cubicBezTo>
                  <a:lnTo>
                    <a:pt x="16896" y="8481"/>
                  </a:lnTo>
                  <a:cubicBezTo>
                    <a:pt x="16883" y="8042"/>
                    <a:pt x="16824" y="7592"/>
                    <a:pt x="16729" y="7165"/>
                  </a:cubicBezTo>
                  <a:cubicBezTo>
                    <a:pt x="16694" y="6986"/>
                    <a:pt x="16622" y="6820"/>
                    <a:pt x="16539" y="6665"/>
                  </a:cubicBezTo>
                  <a:cubicBezTo>
                    <a:pt x="16193" y="6105"/>
                    <a:pt x="15515" y="6058"/>
                    <a:pt x="15062" y="5677"/>
                  </a:cubicBezTo>
                  <a:cubicBezTo>
                    <a:pt x="14586" y="5260"/>
                    <a:pt x="14277" y="4438"/>
                    <a:pt x="14229" y="3819"/>
                  </a:cubicBezTo>
                  <a:cubicBezTo>
                    <a:pt x="14157" y="3045"/>
                    <a:pt x="14467" y="2260"/>
                    <a:pt x="14277" y="1498"/>
                  </a:cubicBezTo>
                  <a:cubicBezTo>
                    <a:pt x="14241" y="1331"/>
                    <a:pt x="14146" y="1164"/>
                    <a:pt x="14015" y="1057"/>
                  </a:cubicBezTo>
                  <a:cubicBezTo>
                    <a:pt x="13894" y="973"/>
                    <a:pt x="13756" y="950"/>
                    <a:pt x="13610" y="950"/>
                  </a:cubicBezTo>
                  <a:cubicBezTo>
                    <a:pt x="13435" y="950"/>
                    <a:pt x="13250" y="982"/>
                    <a:pt x="13072" y="982"/>
                  </a:cubicBezTo>
                  <a:cubicBezTo>
                    <a:pt x="12999" y="982"/>
                    <a:pt x="12928" y="977"/>
                    <a:pt x="12860" y="962"/>
                  </a:cubicBezTo>
                  <a:cubicBezTo>
                    <a:pt x="12514" y="879"/>
                    <a:pt x="12288" y="557"/>
                    <a:pt x="12026" y="307"/>
                  </a:cubicBezTo>
                  <a:cubicBezTo>
                    <a:pt x="11849" y="138"/>
                    <a:pt x="11595" y="1"/>
                    <a:pt x="11360" y="1"/>
                  </a:cubicBezTo>
                  <a:close/>
                </a:path>
              </a:pathLst>
            </a:custGeom>
            <a:solidFill>
              <a:srgbClr val="2C834F">
                <a:alpha val="22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1" name="Google Shape;1151;p40"/>
            <p:cNvSpPr/>
            <p:nvPr/>
          </p:nvSpPr>
          <p:spPr>
            <a:xfrm>
              <a:off x="1600425" y="1420813"/>
              <a:ext cx="642625" cy="664025"/>
            </a:xfrm>
            <a:custGeom>
              <a:avLst/>
              <a:gdLst/>
              <a:ahLst/>
              <a:cxnLst/>
              <a:rect l="l" t="t" r="r" b="b"/>
              <a:pathLst>
                <a:path w="25705" h="26561" extrusionOk="0">
                  <a:moveTo>
                    <a:pt x="8658" y="1"/>
                  </a:moveTo>
                  <a:cubicBezTo>
                    <a:pt x="8173" y="1"/>
                    <a:pt x="7692" y="152"/>
                    <a:pt x="7287" y="444"/>
                  </a:cubicBezTo>
                  <a:cubicBezTo>
                    <a:pt x="6918" y="718"/>
                    <a:pt x="6620" y="1123"/>
                    <a:pt x="6180" y="1290"/>
                  </a:cubicBezTo>
                  <a:cubicBezTo>
                    <a:pt x="5811" y="1432"/>
                    <a:pt x="5382" y="1397"/>
                    <a:pt x="4989" y="1432"/>
                  </a:cubicBezTo>
                  <a:cubicBezTo>
                    <a:pt x="3775" y="1587"/>
                    <a:pt x="2822" y="2540"/>
                    <a:pt x="2656" y="3742"/>
                  </a:cubicBezTo>
                  <a:cubicBezTo>
                    <a:pt x="2632" y="3945"/>
                    <a:pt x="2596" y="4183"/>
                    <a:pt x="2417" y="4254"/>
                  </a:cubicBezTo>
                  <a:cubicBezTo>
                    <a:pt x="2374" y="4274"/>
                    <a:pt x="2330" y="4281"/>
                    <a:pt x="2286" y="4281"/>
                  </a:cubicBezTo>
                  <a:cubicBezTo>
                    <a:pt x="2198" y="4281"/>
                    <a:pt x="2108" y="4254"/>
                    <a:pt x="2013" y="4254"/>
                  </a:cubicBezTo>
                  <a:cubicBezTo>
                    <a:pt x="1751" y="4254"/>
                    <a:pt x="1560" y="4492"/>
                    <a:pt x="1405" y="4707"/>
                  </a:cubicBezTo>
                  <a:cubicBezTo>
                    <a:pt x="131" y="6635"/>
                    <a:pt x="0" y="9100"/>
                    <a:pt x="1084" y="11160"/>
                  </a:cubicBezTo>
                  <a:cubicBezTo>
                    <a:pt x="1274" y="11517"/>
                    <a:pt x="1524" y="11898"/>
                    <a:pt x="1501" y="12315"/>
                  </a:cubicBezTo>
                  <a:cubicBezTo>
                    <a:pt x="1465" y="12565"/>
                    <a:pt x="1393" y="12803"/>
                    <a:pt x="1298" y="13029"/>
                  </a:cubicBezTo>
                  <a:cubicBezTo>
                    <a:pt x="1298" y="13053"/>
                    <a:pt x="1286" y="13077"/>
                    <a:pt x="1286" y="13089"/>
                  </a:cubicBezTo>
                  <a:cubicBezTo>
                    <a:pt x="1001" y="14101"/>
                    <a:pt x="1405" y="15184"/>
                    <a:pt x="1882" y="16125"/>
                  </a:cubicBezTo>
                  <a:cubicBezTo>
                    <a:pt x="3608" y="19613"/>
                    <a:pt x="6394" y="22447"/>
                    <a:pt x="9835" y="24245"/>
                  </a:cubicBezTo>
                  <a:cubicBezTo>
                    <a:pt x="12469" y="25626"/>
                    <a:pt x="15664" y="26560"/>
                    <a:pt x="18747" y="26560"/>
                  </a:cubicBezTo>
                  <a:cubicBezTo>
                    <a:pt x="19997" y="26560"/>
                    <a:pt x="21228" y="26407"/>
                    <a:pt x="22396" y="26066"/>
                  </a:cubicBezTo>
                  <a:cubicBezTo>
                    <a:pt x="23289" y="25804"/>
                    <a:pt x="24801" y="25483"/>
                    <a:pt x="25373" y="24673"/>
                  </a:cubicBezTo>
                  <a:cubicBezTo>
                    <a:pt x="25705" y="24205"/>
                    <a:pt x="25572" y="24144"/>
                    <a:pt x="25245" y="24144"/>
                  </a:cubicBezTo>
                  <a:cubicBezTo>
                    <a:pt x="25173" y="24144"/>
                    <a:pt x="25092" y="24147"/>
                    <a:pt x="25004" y="24150"/>
                  </a:cubicBezTo>
                  <a:cubicBezTo>
                    <a:pt x="24636" y="24165"/>
                    <a:pt x="24284" y="24222"/>
                    <a:pt x="23924" y="24222"/>
                  </a:cubicBezTo>
                  <a:cubicBezTo>
                    <a:pt x="23735" y="24222"/>
                    <a:pt x="23545" y="24206"/>
                    <a:pt x="23349" y="24161"/>
                  </a:cubicBezTo>
                  <a:cubicBezTo>
                    <a:pt x="22777" y="24030"/>
                    <a:pt x="22206" y="23614"/>
                    <a:pt x="22158" y="23030"/>
                  </a:cubicBezTo>
                  <a:cubicBezTo>
                    <a:pt x="22122" y="22697"/>
                    <a:pt x="22277" y="22352"/>
                    <a:pt x="22182" y="22018"/>
                  </a:cubicBezTo>
                  <a:cubicBezTo>
                    <a:pt x="22087" y="21672"/>
                    <a:pt x="21725" y="21446"/>
                    <a:pt x="21371" y="21446"/>
                  </a:cubicBezTo>
                  <a:cubicBezTo>
                    <a:pt x="21324" y="21446"/>
                    <a:pt x="21276" y="21450"/>
                    <a:pt x="21229" y="21459"/>
                  </a:cubicBezTo>
                  <a:cubicBezTo>
                    <a:pt x="20824" y="21554"/>
                    <a:pt x="20491" y="21852"/>
                    <a:pt x="20372" y="22245"/>
                  </a:cubicBezTo>
                  <a:cubicBezTo>
                    <a:pt x="20339" y="22332"/>
                    <a:pt x="20286" y="22450"/>
                    <a:pt x="20195" y="22450"/>
                  </a:cubicBezTo>
                  <a:cubicBezTo>
                    <a:pt x="20187" y="22450"/>
                    <a:pt x="20178" y="22449"/>
                    <a:pt x="20170" y="22447"/>
                  </a:cubicBezTo>
                  <a:cubicBezTo>
                    <a:pt x="20122" y="22435"/>
                    <a:pt x="20086" y="22399"/>
                    <a:pt x="20062" y="22352"/>
                  </a:cubicBezTo>
                  <a:cubicBezTo>
                    <a:pt x="19610" y="21661"/>
                    <a:pt x="19955" y="20828"/>
                    <a:pt x="19658" y="20101"/>
                  </a:cubicBezTo>
                  <a:cubicBezTo>
                    <a:pt x="19523" y="19788"/>
                    <a:pt x="19155" y="19568"/>
                    <a:pt x="18843" y="19568"/>
                  </a:cubicBezTo>
                  <a:cubicBezTo>
                    <a:pt x="18657" y="19568"/>
                    <a:pt x="18492" y="19646"/>
                    <a:pt x="18408" y="19828"/>
                  </a:cubicBezTo>
                  <a:cubicBezTo>
                    <a:pt x="17812" y="18613"/>
                    <a:pt x="17729" y="17220"/>
                    <a:pt x="17526" y="15887"/>
                  </a:cubicBezTo>
                  <a:cubicBezTo>
                    <a:pt x="17324" y="14553"/>
                    <a:pt x="16931" y="13160"/>
                    <a:pt x="15907" y="12279"/>
                  </a:cubicBezTo>
                  <a:cubicBezTo>
                    <a:pt x="15409" y="11850"/>
                    <a:pt x="14724" y="11613"/>
                    <a:pt x="14068" y="11613"/>
                  </a:cubicBezTo>
                  <a:cubicBezTo>
                    <a:pt x="13376" y="11613"/>
                    <a:pt x="12714" y="11877"/>
                    <a:pt x="12335" y="12458"/>
                  </a:cubicBezTo>
                  <a:cubicBezTo>
                    <a:pt x="12073" y="11481"/>
                    <a:pt x="12419" y="10469"/>
                    <a:pt x="12538" y="9481"/>
                  </a:cubicBezTo>
                  <a:cubicBezTo>
                    <a:pt x="12657" y="8481"/>
                    <a:pt x="12395" y="7267"/>
                    <a:pt x="11454" y="6909"/>
                  </a:cubicBezTo>
                  <a:cubicBezTo>
                    <a:pt x="11216" y="6814"/>
                    <a:pt x="10918" y="6778"/>
                    <a:pt x="10764" y="6564"/>
                  </a:cubicBezTo>
                  <a:cubicBezTo>
                    <a:pt x="10680" y="6421"/>
                    <a:pt x="10645" y="6266"/>
                    <a:pt x="10657" y="6112"/>
                  </a:cubicBezTo>
                  <a:cubicBezTo>
                    <a:pt x="10597" y="5052"/>
                    <a:pt x="10930" y="4016"/>
                    <a:pt x="10942" y="2956"/>
                  </a:cubicBezTo>
                  <a:cubicBezTo>
                    <a:pt x="10954" y="1802"/>
                    <a:pt x="10692" y="647"/>
                    <a:pt x="9502" y="158"/>
                  </a:cubicBezTo>
                  <a:cubicBezTo>
                    <a:pt x="9229" y="53"/>
                    <a:pt x="8943" y="1"/>
                    <a:pt x="86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2" name="Google Shape;1152;p40"/>
            <p:cNvSpPr/>
            <p:nvPr/>
          </p:nvSpPr>
          <p:spPr>
            <a:xfrm>
              <a:off x="2053750" y="1519188"/>
              <a:ext cx="476275" cy="569425"/>
            </a:xfrm>
            <a:custGeom>
              <a:avLst/>
              <a:gdLst/>
              <a:ahLst/>
              <a:cxnLst/>
              <a:rect l="l" t="t" r="r" b="b"/>
              <a:pathLst>
                <a:path w="19051" h="22777" extrusionOk="0">
                  <a:moveTo>
                    <a:pt x="16442" y="1"/>
                  </a:moveTo>
                  <a:cubicBezTo>
                    <a:pt x="15995" y="1"/>
                    <a:pt x="15508" y="300"/>
                    <a:pt x="15181" y="653"/>
                  </a:cubicBezTo>
                  <a:cubicBezTo>
                    <a:pt x="14729" y="1153"/>
                    <a:pt x="14324" y="1808"/>
                    <a:pt x="13657" y="1950"/>
                  </a:cubicBezTo>
                  <a:cubicBezTo>
                    <a:pt x="13383" y="2022"/>
                    <a:pt x="13074" y="1998"/>
                    <a:pt x="12848" y="2153"/>
                  </a:cubicBezTo>
                  <a:cubicBezTo>
                    <a:pt x="12669" y="2308"/>
                    <a:pt x="12550" y="2510"/>
                    <a:pt x="12502" y="2736"/>
                  </a:cubicBezTo>
                  <a:cubicBezTo>
                    <a:pt x="12169" y="3891"/>
                    <a:pt x="12264" y="5129"/>
                    <a:pt x="11990" y="6296"/>
                  </a:cubicBezTo>
                  <a:cubicBezTo>
                    <a:pt x="11752" y="7296"/>
                    <a:pt x="11252" y="8225"/>
                    <a:pt x="10538" y="8963"/>
                  </a:cubicBezTo>
                  <a:cubicBezTo>
                    <a:pt x="9407" y="10142"/>
                    <a:pt x="7716" y="10916"/>
                    <a:pt x="7180" y="12464"/>
                  </a:cubicBezTo>
                  <a:cubicBezTo>
                    <a:pt x="6716" y="13785"/>
                    <a:pt x="7252" y="15333"/>
                    <a:pt x="6692" y="16619"/>
                  </a:cubicBezTo>
                  <a:cubicBezTo>
                    <a:pt x="6454" y="17155"/>
                    <a:pt x="6037" y="17595"/>
                    <a:pt x="5632" y="18024"/>
                  </a:cubicBezTo>
                  <a:cubicBezTo>
                    <a:pt x="4882" y="18822"/>
                    <a:pt x="4061" y="19655"/>
                    <a:pt x="3001" y="19964"/>
                  </a:cubicBezTo>
                  <a:cubicBezTo>
                    <a:pt x="2120" y="20203"/>
                    <a:pt x="965" y="20191"/>
                    <a:pt x="620" y="21024"/>
                  </a:cubicBezTo>
                  <a:cubicBezTo>
                    <a:pt x="394" y="21572"/>
                    <a:pt x="548" y="22393"/>
                    <a:pt x="1" y="22596"/>
                  </a:cubicBezTo>
                  <a:cubicBezTo>
                    <a:pt x="328" y="22726"/>
                    <a:pt x="682" y="22776"/>
                    <a:pt x="1044" y="22776"/>
                  </a:cubicBezTo>
                  <a:cubicBezTo>
                    <a:pt x="1707" y="22776"/>
                    <a:pt x="2396" y="22607"/>
                    <a:pt x="2989" y="22453"/>
                  </a:cubicBezTo>
                  <a:cubicBezTo>
                    <a:pt x="6763" y="21441"/>
                    <a:pt x="10157" y="20131"/>
                    <a:pt x="13133" y="17536"/>
                  </a:cubicBezTo>
                  <a:cubicBezTo>
                    <a:pt x="15431" y="15547"/>
                    <a:pt x="17610" y="12940"/>
                    <a:pt x="17574" y="9892"/>
                  </a:cubicBezTo>
                  <a:cubicBezTo>
                    <a:pt x="17562" y="9463"/>
                    <a:pt x="17527" y="9011"/>
                    <a:pt x="17753" y="8654"/>
                  </a:cubicBezTo>
                  <a:cubicBezTo>
                    <a:pt x="17908" y="8463"/>
                    <a:pt x="18074" y="8284"/>
                    <a:pt x="18253" y="8118"/>
                  </a:cubicBezTo>
                  <a:cubicBezTo>
                    <a:pt x="18932" y="7356"/>
                    <a:pt x="18717" y="6177"/>
                    <a:pt x="18336" y="5236"/>
                  </a:cubicBezTo>
                  <a:cubicBezTo>
                    <a:pt x="18170" y="4832"/>
                    <a:pt x="17979" y="4367"/>
                    <a:pt x="18170" y="3974"/>
                  </a:cubicBezTo>
                  <a:cubicBezTo>
                    <a:pt x="18312" y="3641"/>
                    <a:pt x="18682" y="3451"/>
                    <a:pt x="18801" y="3117"/>
                  </a:cubicBezTo>
                  <a:cubicBezTo>
                    <a:pt x="19051" y="2379"/>
                    <a:pt x="18039" y="1915"/>
                    <a:pt x="17610" y="1272"/>
                  </a:cubicBezTo>
                  <a:cubicBezTo>
                    <a:pt x="17372" y="926"/>
                    <a:pt x="17300" y="438"/>
                    <a:pt x="16967" y="176"/>
                  </a:cubicBezTo>
                  <a:cubicBezTo>
                    <a:pt x="16809" y="53"/>
                    <a:pt x="16629" y="1"/>
                    <a:pt x="164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3" name="Google Shape;1153;p40"/>
            <p:cNvSpPr/>
            <p:nvPr/>
          </p:nvSpPr>
          <p:spPr>
            <a:xfrm>
              <a:off x="2090950" y="1571638"/>
              <a:ext cx="421225" cy="506125"/>
            </a:xfrm>
            <a:custGeom>
              <a:avLst/>
              <a:gdLst/>
              <a:ahLst/>
              <a:cxnLst/>
              <a:rect l="l" t="t" r="r" b="b"/>
              <a:pathLst>
                <a:path w="16849" h="20245" extrusionOk="0">
                  <a:moveTo>
                    <a:pt x="14841" y="1"/>
                  </a:moveTo>
                  <a:cubicBezTo>
                    <a:pt x="14532" y="1"/>
                    <a:pt x="14204" y="91"/>
                    <a:pt x="13931" y="233"/>
                  </a:cubicBezTo>
                  <a:cubicBezTo>
                    <a:pt x="13086" y="686"/>
                    <a:pt x="12491" y="1484"/>
                    <a:pt x="12086" y="2353"/>
                  </a:cubicBezTo>
                  <a:cubicBezTo>
                    <a:pt x="11681" y="3210"/>
                    <a:pt x="11455" y="4151"/>
                    <a:pt x="11193" y="5067"/>
                  </a:cubicBezTo>
                  <a:cubicBezTo>
                    <a:pt x="10859" y="6198"/>
                    <a:pt x="10467" y="7329"/>
                    <a:pt x="10002" y="8425"/>
                  </a:cubicBezTo>
                  <a:cubicBezTo>
                    <a:pt x="9847" y="8806"/>
                    <a:pt x="9609" y="9234"/>
                    <a:pt x="9193" y="9294"/>
                  </a:cubicBezTo>
                  <a:cubicBezTo>
                    <a:pt x="9161" y="9299"/>
                    <a:pt x="9129" y="9301"/>
                    <a:pt x="9096" y="9301"/>
                  </a:cubicBezTo>
                  <a:cubicBezTo>
                    <a:pt x="8899" y="9301"/>
                    <a:pt x="8695" y="9219"/>
                    <a:pt x="8490" y="9199"/>
                  </a:cubicBezTo>
                  <a:cubicBezTo>
                    <a:pt x="8451" y="9195"/>
                    <a:pt x="8412" y="9193"/>
                    <a:pt x="8374" y="9193"/>
                  </a:cubicBezTo>
                  <a:cubicBezTo>
                    <a:pt x="7633" y="9193"/>
                    <a:pt x="7072" y="9939"/>
                    <a:pt x="6823" y="10663"/>
                  </a:cubicBezTo>
                  <a:cubicBezTo>
                    <a:pt x="6133" y="12592"/>
                    <a:pt x="6478" y="14878"/>
                    <a:pt x="5371" y="16593"/>
                  </a:cubicBezTo>
                  <a:cubicBezTo>
                    <a:pt x="4561" y="17843"/>
                    <a:pt x="3097" y="18557"/>
                    <a:pt x="1632" y="18748"/>
                  </a:cubicBezTo>
                  <a:cubicBezTo>
                    <a:pt x="1215" y="18795"/>
                    <a:pt x="775" y="18831"/>
                    <a:pt x="441" y="19081"/>
                  </a:cubicBezTo>
                  <a:cubicBezTo>
                    <a:pt x="120" y="19331"/>
                    <a:pt x="1" y="19902"/>
                    <a:pt x="346" y="20141"/>
                  </a:cubicBezTo>
                  <a:cubicBezTo>
                    <a:pt x="474" y="20213"/>
                    <a:pt x="615" y="20244"/>
                    <a:pt x="759" y="20244"/>
                  </a:cubicBezTo>
                  <a:cubicBezTo>
                    <a:pt x="804" y="20244"/>
                    <a:pt x="849" y="20241"/>
                    <a:pt x="894" y="20236"/>
                  </a:cubicBezTo>
                  <a:cubicBezTo>
                    <a:pt x="2775" y="20129"/>
                    <a:pt x="4906" y="19057"/>
                    <a:pt x="6621" y="18319"/>
                  </a:cubicBezTo>
                  <a:cubicBezTo>
                    <a:pt x="8526" y="17509"/>
                    <a:pt x="10347" y="16509"/>
                    <a:pt x="11919" y="15152"/>
                  </a:cubicBezTo>
                  <a:cubicBezTo>
                    <a:pt x="12741" y="14438"/>
                    <a:pt x="13491" y="13628"/>
                    <a:pt x="14146" y="12735"/>
                  </a:cubicBezTo>
                  <a:cubicBezTo>
                    <a:pt x="15086" y="11449"/>
                    <a:pt x="15836" y="9913"/>
                    <a:pt x="15705" y="8330"/>
                  </a:cubicBezTo>
                  <a:cubicBezTo>
                    <a:pt x="15693" y="8056"/>
                    <a:pt x="15610" y="7794"/>
                    <a:pt x="15455" y="7580"/>
                  </a:cubicBezTo>
                  <a:cubicBezTo>
                    <a:pt x="15253" y="7329"/>
                    <a:pt x="14884" y="7187"/>
                    <a:pt x="14836" y="6865"/>
                  </a:cubicBezTo>
                  <a:cubicBezTo>
                    <a:pt x="14693" y="5948"/>
                    <a:pt x="16848" y="5091"/>
                    <a:pt x="15479" y="4091"/>
                  </a:cubicBezTo>
                  <a:cubicBezTo>
                    <a:pt x="15336" y="4020"/>
                    <a:pt x="15205" y="3912"/>
                    <a:pt x="15098" y="3793"/>
                  </a:cubicBezTo>
                  <a:cubicBezTo>
                    <a:pt x="15039" y="3686"/>
                    <a:pt x="15003" y="3567"/>
                    <a:pt x="15015" y="3436"/>
                  </a:cubicBezTo>
                  <a:cubicBezTo>
                    <a:pt x="15015" y="2888"/>
                    <a:pt x="15360" y="2412"/>
                    <a:pt x="15610" y="1924"/>
                  </a:cubicBezTo>
                  <a:cubicBezTo>
                    <a:pt x="15860" y="1448"/>
                    <a:pt x="16015" y="829"/>
                    <a:pt x="15693" y="376"/>
                  </a:cubicBezTo>
                  <a:cubicBezTo>
                    <a:pt x="15494" y="109"/>
                    <a:pt x="15178" y="1"/>
                    <a:pt x="14841" y="1"/>
                  </a:cubicBezTo>
                  <a:close/>
                </a:path>
              </a:pathLst>
            </a:custGeom>
            <a:solidFill>
              <a:srgbClr val="2C834F">
                <a:alpha val="22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4" name="Google Shape;1154;p40"/>
            <p:cNvSpPr/>
            <p:nvPr/>
          </p:nvSpPr>
          <p:spPr>
            <a:xfrm>
              <a:off x="1632275" y="1478575"/>
              <a:ext cx="440250" cy="587850"/>
            </a:xfrm>
            <a:custGeom>
              <a:avLst/>
              <a:gdLst/>
              <a:ahLst/>
              <a:cxnLst/>
              <a:rect l="l" t="t" r="r" b="b"/>
              <a:pathLst>
                <a:path w="17610" h="23514" extrusionOk="0">
                  <a:moveTo>
                    <a:pt x="6993" y="0"/>
                  </a:moveTo>
                  <a:cubicBezTo>
                    <a:pt x="6972" y="0"/>
                    <a:pt x="6951" y="1"/>
                    <a:pt x="6930" y="4"/>
                  </a:cubicBezTo>
                  <a:cubicBezTo>
                    <a:pt x="6525" y="39"/>
                    <a:pt x="6263" y="444"/>
                    <a:pt x="6073" y="801"/>
                  </a:cubicBezTo>
                  <a:cubicBezTo>
                    <a:pt x="5915" y="500"/>
                    <a:pt x="5585" y="356"/>
                    <a:pt x="5239" y="356"/>
                  </a:cubicBezTo>
                  <a:cubicBezTo>
                    <a:pt x="4984" y="356"/>
                    <a:pt x="4720" y="435"/>
                    <a:pt x="4513" y="587"/>
                  </a:cubicBezTo>
                  <a:cubicBezTo>
                    <a:pt x="4037" y="932"/>
                    <a:pt x="3822" y="1539"/>
                    <a:pt x="3679" y="2111"/>
                  </a:cubicBezTo>
                  <a:cubicBezTo>
                    <a:pt x="3477" y="2932"/>
                    <a:pt x="3406" y="3766"/>
                    <a:pt x="3429" y="4611"/>
                  </a:cubicBezTo>
                  <a:cubicBezTo>
                    <a:pt x="3441" y="4885"/>
                    <a:pt x="3365" y="5280"/>
                    <a:pt x="3106" y="5280"/>
                  </a:cubicBezTo>
                  <a:cubicBezTo>
                    <a:pt x="3095" y="5280"/>
                    <a:pt x="3084" y="5279"/>
                    <a:pt x="3072" y="5278"/>
                  </a:cubicBezTo>
                  <a:cubicBezTo>
                    <a:pt x="2989" y="5266"/>
                    <a:pt x="2929" y="5230"/>
                    <a:pt x="2870" y="5183"/>
                  </a:cubicBezTo>
                  <a:cubicBezTo>
                    <a:pt x="2298" y="4718"/>
                    <a:pt x="2120" y="3671"/>
                    <a:pt x="1393" y="3671"/>
                  </a:cubicBezTo>
                  <a:cubicBezTo>
                    <a:pt x="953" y="3671"/>
                    <a:pt x="643" y="4087"/>
                    <a:pt x="465" y="4492"/>
                  </a:cubicBezTo>
                  <a:cubicBezTo>
                    <a:pt x="0" y="5552"/>
                    <a:pt x="0" y="6766"/>
                    <a:pt x="239" y="7897"/>
                  </a:cubicBezTo>
                  <a:cubicBezTo>
                    <a:pt x="477" y="9040"/>
                    <a:pt x="953" y="10100"/>
                    <a:pt x="1429" y="11160"/>
                  </a:cubicBezTo>
                  <a:cubicBezTo>
                    <a:pt x="1372" y="11089"/>
                    <a:pt x="1287" y="11058"/>
                    <a:pt x="1196" y="11058"/>
                  </a:cubicBezTo>
                  <a:cubicBezTo>
                    <a:pt x="1042" y="11058"/>
                    <a:pt x="873" y="11148"/>
                    <a:pt x="798" y="11291"/>
                  </a:cubicBezTo>
                  <a:cubicBezTo>
                    <a:pt x="679" y="11517"/>
                    <a:pt x="715" y="11791"/>
                    <a:pt x="762" y="12041"/>
                  </a:cubicBezTo>
                  <a:cubicBezTo>
                    <a:pt x="1096" y="13648"/>
                    <a:pt x="1751" y="15184"/>
                    <a:pt x="2679" y="16553"/>
                  </a:cubicBezTo>
                  <a:cubicBezTo>
                    <a:pt x="3156" y="17256"/>
                    <a:pt x="3679" y="17922"/>
                    <a:pt x="4251" y="18530"/>
                  </a:cubicBezTo>
                  <a:cubicBezTo>
                    <a:pt x="5203" y="19565"/>
                    <a:pt x="6299" y="20458"/>
                    <a:pt x="7513" y="21185"/>
                  </a:cubicBezTo>
                  <a:cubicBezTo>
                    <a:pt x="9764" y="22554"/>
                    <a:pt x="12121" y="23018"/>
                    <a:pt x="14669" y="23447"/>
                  </a:cubicBezTo>
                  <a:cubicBezTo>
                    <a:pt x="14895" y="23487"/>
                    <a:pt x="15132" y="23514"/>
                    <a:pt x="15366" y="23514"/>
                  </a:cubicBezTo>
                  <a:cubicBezTo>
                    <a:pt x="15822" y="23514"/>
                    <a:pt x="16267" y="23413"/>
                    <a:pt x="16598" y="23113"/>
                  </a:cubicBezTo>
                  <a:cubicBezTo>
                    <a:pt x="16907" y="22840"/>
                    <a:pt x="17074" y="22435"/>
                    <a:pt x="17193" y="22042"/>
                  </a:cubicBezTo>
                  <a:cubicBezTo>
                    <a:pt x="17384" y="21447"/>
                    <a:pt x="17515" y="20828"/>
                    <a:pt x="17574" y="20208"/>
                  </a:cubicBezTo>
                  <a:cubicBezTo>
                    <a:pt x="17610" y="19899"/>
                    <a:pt x="17598" y="19530"/>
                    <a:pt x="17360" y="19363"/>
                  </a:cubicBezTo>
                  <a:cubicBezTo>
                    <a:pt x="17240" y="19278"/>
                    <a:pt x="17098" y="19260"/>
                    <a:pt x="16951" y="19260"/>
                  </a:cubicBezTo>
                  <a:cubicBezTo>
                    <a:pt x="16851" y="19260"/>
                    <a:pt x="16748" y="19268"/>
                    <a:pt x="16647" y="19268"/>
                  </a:cubicBezTo>
                  <a:cubicBezTo>
                    <a:pt x="16586" y="19268"/>
                    <a:pt x="16525" y="19265"/>
                    <a:pt x="16467" y="19256"/>
                  </a:cubicBezTo>
                  <a:cubicBezTo>
                    <a:pt x="16002" y="19173"/>
                    <a:pt x="15693" y="18732"/>
                    <a:pt x="15550" y="18280"/>
                  </a:cubicBezTo>
                  <a:cubicBezTo>
                    <a:pt x="15288" y="17518"/>
                    <a:pt x="15312" y="16708"/>
                    <a:pt x="15157" y="15910"/>
                  </a:cubicBezTo>
                  <a:cubicBezTo>
                    <a:pt x="15014" y="15113"/>
                    <a:pt x="14633" y="14291"/>
                    <a:pt x="13883" y="13981"/>
                  </a:cubicBezTo>
                  <a:cubicBezTo>
                    <a:pt x="13752" y="13934"/>
                    <a:pt x="13621" y="13862"/>
                    <a:pt x="13526" y="13755"/>
                  </a:cubicBezTo>
                  <a:cubicBezTo>
                    <a:pt x="13466" y="13660"/>
                    <a:pt x="13443" y="13553"/>
                    <a:pt x="13443" y="13434"/>
                  </a:cubicBezTo>
                  <a:cubicBezTo>
                    <a:pt x="13419" y="12803"/>
                    <a:pt x="13359" y="12005"/>
                    <a:pt x="12764" y="11791"/>
                  </a:cubicBezTo>
                  <a:cubicBezTo>
                    <a:pt x="12680" y="11760"/>
                    <a:pt x="12592" y="11746"/>
                    <a:pt x="12503" y="11746"/>
                  </a:cubicBezTo>
                  <a:cubicBezTo>
                    <a:pt x="12251" y="11746"/>
                    <a:pt x="11990" y="11858"/>
                    <a:pt x="11788" y="12017"/>
                  </a:cubicBezTo>
                  <a:cubicBezTo>
                    <a:pt x="11085" y="12541"/>
                    <a:pt x="10799" y="13458"/>
                    <a:pt x="10561" y="14303"/>
                  </a:cubicBezTo>
                  <a:cubicBezTo>
                    <a:pt x="9918" y="13731"/>
                    <a:pt x="9621" y="12862"/>
                    <a:pt x="9514" y="12017"/>
                  </a:cubicBezTo>
                  <a:cubicBezTo>
                    <a:pt x="9418" y="11172"/>
                    <a:pt x="9490" y="10302"/>
                    <a:pt x="9478" y="9457"/>
                  </a:cubicBezTo>
                  <a:cubicBezTo>
                    <a:pt x="9478" y="9207"/>
                    <a:pt x="9454" y="8921"/>
                    <a:pt x="9275" y="8755"/>
                  </a:cubicBezTo>
                  <a:cubicBezTo>
                    <a:pt x="9162" y="8667"/>
                    <a:pt x="9023" y="8622"/>
                    <a:pt x="8883" y="8622"/>
                  </a:cubicBezTo>
                  <a:cubicBezTo>
                    <a:pt x="8758" y="8622"/>
                    <a:pt x="8632" y="8658"/>
                    <a:pt x="8525" y="8731"/>
                  </a:cubicBezTo>
                  <a:cubicBezTo>
                    <a:pt x="8299" y="8874"/>
                    <a:pt x="8109" y="9076"/>
                    <a:pt x="7978" y="9302"/>
                  </a:cubicBezTo>
                  <a:cubicBezTo>
                    <a:pt x="7323" y="7945"/>
                    <a:pt x="7739" y="6350"/>
                    <a:pt x="8085" y="4885"/>
                  </a:cubicBezTo>
                  <a:cubicBezTo>
                    <a:pt x="8442" y="3409"/>
                    <a:pt x="8692" y="1730"/>
                    <a:pt x="7799" y="515"/>
                  </a:cubicBezTo>
                  <a:cubicBezTo>
                    <a:pt x="7598" y="247"/>
                    <a:pt x="7313" y="0"/>
                    <a:pt x="6993" y="0"/>
                  </a:cubicBezTo>
                  <a:close/>
                </a:path>
              </a:pathLst>
            </a:custGeom>
            <a:solidFill>
              <a:srgbClr val="2C834F">
                <a:alpha val="22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5" name="Google Shape;1155;p40"/>
            <p:cNvSpPr/>
            <p:nvPr/>
          </p:nvSpPr>
          <p:spPr>
            <a:xfrm>
              <a:off x="1664125" y="1542638"/>
              <a:ext cx="504850" cy="539400"/>
            </a:xfrm>
            <a:custGeom>
              <a:avLst/>
              <a:gdLst/>
              <a:ahLst/>
              <a:cxnLst/>
              <a:rect l="l" t="t" r="r" b="b"/>
              <a:pathLst>
                <a:path w="20194" h="21576" extrusionOk="0">
                  <a:moveTo>
                    <a:pt x="5692" y="0"/>
                  </a:moveTo>
                  <a:cubicBezTo>
                    <a:pt x="5537" y="24"/>
                    <a:pt x="5394" y="96"/>
                    <a:pt x="5287" y="215"/>
                  </a:cubicBezTo>
                  <a:cubicBezTo>
                    <a:pt x="4191" y="1251"/>
                    <a:pt x="4108" y="2929"/>
                    <a:pt x="3846" y="4418"/>
                  </a:cubicBezTo>
                  <a:cubicBezTo>
                    <a:pt x="3834" y="4572"/>
                    <a:pt x="3763" y="4715"/>
                    <a:pt x="3644" y="4799"/>
                  </a:cubicBezTo>
                  <a:cubicBezTo>
                    <a:pt x="3592" y="4824"/>
                    <a:pt x="3536" y="4837"/>
                    <a:pt x="3480" y="4837"/>
                  </a:cubicBezTo>
                  <a:cubicBezTo>
                    <a:pt x="3406" y="4837"/>
                    <a:pt x="3330" y="4815"/>
                    <a:pt x="3263" y="4775"/>
                  </a:cubicBezTo>
                  <a:cubicBezTo>
                    <a:pt x="2917" y="4608"/>
                    <a:pt x="2703" y="4251"/>
                    <a:pt x="2429" y="3965"/>
                  </a:cubicBezTo>
                  <a:cubicBezTo>
                    <a:pt x="2227" y="3735"/>
                    <a:pt x="1933" y="3541"/>
                    <a:pt x="1645" y="3541"/>
                  </a:cubicBezTo>
                  <a:cubicBezTo>
                    <a:pt x="1559" y="3541"/>
                    <a:pt x="1475" y="3558"/>
                    <a:pt x="1393" y="3596"/>
                  </a:cubicBezTo>
                  <a:cubicBezTo>
                    <a:pt x="1203" y="3691"/>
                    <a:pt x="1060" y="3846"/>
                    <a:pt x="977" y="4037"/>
                  </a:cubicBezTo>
                  <a:cubicBezTo>
                    <a:pt x="453" y="4989"/>
                    <a:pt x="405" y="6144"/>
                    <a:pt x="667" y="7204"/>
                  </a:cubicBezTo>
                  <a:cubicBezTo>
                    <a:pt x="917" y="8263"/>
                    <a:pt x="1441" y="9228"/>
                    <a:pt x="2001" y="10156"/>
                  </a:cubicBezTo>
                  <a:cubicBezTo>
                    <a:pt x="2120" y="10335"/>
                    <a:pt x="2215" y="10621"/>
                    <a:pt x="2036" y="10752"/>
                  </a:cubicBezTo>
                  <a:cubicBezTo>
                    <a:pt x="1978" y="10781"/>
                    <a:pt x="1911" y="10802"/>
                    <a:pt x="1842" y="10802"/>
                  </a:cubicBezTo>
                  <a:cubicBezTo>
                    <a:pt x="1828" y="10802"/>
                    <a:pt x="1813" y="10801"/>
                    <a:pt x="1798" y="10799"/>
                  </a:cubicBezTo>
                  <a:cubicBezTo>
                    <a:pt x="1358" y="10799"/>
                    <a:pt x="929" y="10716"/>
                    <a:pt x="524" y="10561"/>
                  </a:cubicBezTo>
                  <a:cubicBezTo>
                    <a:pt x="436" y="10527"/>
                    <a:pt x="329" y="10490"/>
                    <a:pt x="235" y="10490"/>
                  </a:cubicBezTo>
                  <a:cubicBezTo>
                    <a:pt x="164" y="10490"/>
                    <a:pt x="101" y="10511"/>
                    <a:pt x="60" y="10573"/>
                  </a:cubicBezTo>
                  <a:cubicBezTo>
                    <a:pt x="12" y="10633"/>
                    <a:pt x="0" y="10716"/>
                    <a:pt x="0" y="10787"/>
                  </a:cubicBezTo>
                  <a:cubicBezTo>
                    <a:pt x="0" y="11883"/>
                    <a:pt x="548" y="12895"/>
                    <a:pt x="1179" y="13788"/>
                  </a:cubicBezTo>
                  <a:cubicBezTo>
                    <a:pt x="3227" y="16693"/>
                    <a:pt x="6239" y="18776"/>
                    <a:pt x="9513" y="20086"/>
                  </a:cubicBezTo>
                  <a:cubicBezTo>
                    <a:pt x="11180" y="20741"/>
                    <a:pt x="12907" y="21217"/>
                    <a:pt x="14669" y="21503"/>
                  </a:cubicBezTo>
                  <a:cubicBezTo>
                    <a:pt x="14966" y="21552"/>
                    <a:pt x="15255" y="21575"/>
                    <a:pt x="15538" y="21575"/>
                  </a:cubicBezTo>
                  <a:cubicBezTo>
                    <a:pt x="17096" y="21575"/>
                    <a:pt x="18466" y="20880"/>
                    <a:pt x="19836" y="20074"/>
                  </a:cubicBezTo>
                  <a:cubicBezTo>
                    <a:pt x="19979" y="19979"/>
                    <a:pt x="20146" y="19872"/>
                    <a:pt x="20158" y="19705"/>
                  </a:cubicBezTo>
                  <a:cubicBezTo>
                    <a:pt x="20193" y="19467"/>
                    <a:pt x="19931" y="19324"/>
                    <a:pt x="19717" y="19241"/>
                  </a:cubicBezTo>
                  <a:cubicBezTo>
                    <a:pt x="18181" y="18669"/>
                    <a:pt x="16526" y="18824"/>
                    <a:pt x="15109" y="17955"/>
                  </a:cubicBezTo>
                  <a:cubicBezTo>
                    <a:pt x="14705" y="17705"/>
                    <a:pt x="14300" y="17383"/>
                    <a:pt x="13835" y="17336"/>
                  </a:cubicBezTo>
                  <a:cubicBezTo>
                    <a:pt x="13621" y="17312"/>
                    <a:pt x="13395" y="17348"/>
                    <a:pt x="13216" y="17252"/>
                  </a:cubicBezTo>
                  <a:cubicBezTo>
                    <a:pt x="13050" y="17133"/>
                    <a:pt x="12919" y="16979"/>
                    <a:pt x="12847" y="16788"/>
                  </a:cubicBezTo>
                  <a:cubicBezTo>
                    <a:pt x="12657" y="16360"/>
                    <a:pt x="12538" y="15895"/>
                    <a:pt x="12490" y="15431"/>
                  </a:cubicBezTo>
                  <a:cubicBezTo>
                    <a:pt x="12442" y="14966"/>
                    <a:pt x="12442" y="14466"/>
                    <a:pt x="12169" y="14109"/>
                  </a:cubicBezTo>
                  <a:cubicBezTo>
                    <a:pt x="12031" y="13931"/>
                    <a:pt x="11791" y="13836"/>
                    <a:pt x="11569" y="13836"/>
                  </a:cubicBezTo>
                  <a:cubicBezTo>
                    <a:pt x="11329" y="13836"/>
                    <a:pt x="11111" y="13946"/>
                    <a:pt x="11061" y="14181"/>
                  </a:cubicBezTo>
                  <a:cubicBezTo>
                    <a:pt x="10835" y="13597"/>
                    <a:pt x="10585" y="13014"/>
                    <a:pt x="10323" y="12442"/>
                  </a:cubicBezTo>
                  <a:cubicBezTo>
                    <a:pt x="10275" y="12288"/>
                    <a:pt x="10180" y="12157"/>
                    <a:pt x="10037" y="12061"/>
                  </a:cubicBezTo>
                  <a:cubicBezTo>
                    <a:pt x="9981" y="12032"/>
                    <a:pt x="9925" y="12018"/>
                    <a:pt x="9870" y="12018"/>
                  </a:cubicBezTo>
                  <a:cubicBezTo>
                    <a:pt x="9574" y="12018"/>
                    <a:pt x="9301" y="12409"/>
                    <a:pt x="9180" y="12740"/>
                  </a:cubicBezTo>
                  <a:cubicBezTo>
                    <a:pt x="9002" y="13204"/>
                    <a:pt x="8835" y="13681"/>
                    <a:pt x="8656" y="14157"/>
                  </a:cubicBezTo>
                  <a:cubicBezTo>
                    <a:pt x="7978" y="13431"/>
                    <a:pt x="7644" y="12442"/>
                    <a:pt x="7418" y="11478"/>
                  </a:cubicBezTo>
                  <a:cubicBezTo>
                    <a:pt x="7037" y="9823"/>
                    <a:pt x="6918" y="8132"/>
                    <a:pt x="7037" y="6454"/>
                  </a:cubicBezTo>
                  <a:cubicBezTo>
                    <a:pt x="7120" y="5370"/>
                    <a:pt x="7299" y="4298"/>
                    <a:pt x="7251" y="3215"/>
                  </a:cubicBezTo>
                  <a:cubicBezTo>
                    <a:pt x="7204" y="2120"/>
                    <a:pt x="6894" y="1000"/>
                    <a:pt x="6132" y="238"/>
                  </a:cubicBezTo>
                  <a:cubicBezTo>
                    <a:pt x="6025" y="96"/>
                    <a:pt x="5858" y="12"/>
                    <a:pt x="5692" y="0"/>
                  </a:cubicBezTo>
                  <a:close/>
                </a:path>
              </a:pathLst>
            </a:custGeom>
            <a:solidFill>
              <a:srgbClr val="E4FF79">
                <a:alpha val="3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156" name="Google Shape;1156;p40"/>
          <p:cNvGrpSpPr/>
          <p:nvPr/>
        </p:nvGrpSpPr>
        <p:grpSpPr>
          <a:xfrm>
            <a:off x="7642126" y="3292096"/>
            <a:ext cx="1009835" cy="1421767"/>
            <a:chOff x="7524287" y="3028518"/>
            <a:chExt cx="1186087" cy="1669916"/>
          </a:xfrm>
        </p:grpSpPr>
        <p:sp>
          <p:nvSpPr>
            <p:cNvPr id="1157" name="Google Shape;1157;p40"/>
            <p:cNvSpPr/>
            <p:nvPr/>
          </p:nvSpPr>
          <p:spPr>
            <a:xfrm flipH="1">
              <a:off x="7527823" y="3028518"/>
              <a:ext cx="1182551" cy="1669177"/>
            </a:xfrm>
            <a:custGeom>
              <a:avLst/>
              <a:gdLst/>
              <a:ahLst/>
              <a:cxnLst/>
              <a:rect l="l" t="t" r="r" b="b"/>
              <a:pathLst>
                <a:path w="19730" h="27849" extrusionOk="0">
                  <a:moveTo>
                    <a:pt x="7763" y="0"/>
                  </a:moveTo>
                  <a:lnTo>
                    <a:pt x="7763" y="0"/>
                  </a:lnTo>
                  <a:cubicBezTo>
                    <a:pt x="7228" y="12"/>
                    <a:pt x="6716" y="167"/>
                    <a:pt x="6275" y="465"/>
                  </a:cubicBezTo>
                  <a:cubicBezTo>
                    <a:pt x="6096" y="560"/>
                    <a:pt x="5954" y="691"/>
                    <a:pt x="5846" y="846"/>
                  </a:cubicBezTo>
                  <a:cubicBezTo>
                    <a:pt x="5823" y="893"/>
                    <a:pt x="5787" y="941"/>
                    <a:pt x="5775" y="989"/>
                  </a:cubicBezTo>
                  <a:lnTo>
                    <a:pt x="5751" y="1012"/>
                  </a:lnTo>
                  <a:cubicBezTo>
                    <a:pt x="5715" y="1072"/>
                    <a:pt x="5680" y="1131"/>
                    <a:pt x="5656" y="1191"/>
                  </a:cubicBezTo>
                  <a:lnTo>
                    <a:pt x="5680" y="1191"/>
                  </a:lnTo>
                  <a:cubicBezTo>
                    <a:pt x="5644" y="1286"/>
                    <a:pt x="5608" y="1381"/>
                    <a:pt x="5585" y="1477"/>
                  </a:cubicBezTo>
                  <a:cubicBezTo>
                    <a:pt x="5465" y="1941"/>
                    <a:pt x="5537" y="2429"/>
                    <a:pt x="5632" y="2905"/>
                  </a:cubicBezTo>
                  <a:cubicBezTo>
                    <a:pt x="5787" y="3667"/>
                    <a:pt x="6001" y="4418"/>
                    <a:pt x="6287" y="5144"/>
                  </a:cubicBezTo>
                  <a:cubicBezTo>
                    <a:pt x="5204" y="5953"/>
                    <a:pt x="4453" y="7192"/>
                    <a:pt x="4442" y="8549"/>
                  </a:cubicBezTo>
                  <a:cubicBezTo>
                    <a:pt x="4226" y="8493"/>
                    <a:pt x="4009" y="8466"/>
                    <a:pt x="3793" y="8466"/>
                  </a:cubicBezTo>
                  <a:cubicBezTo>
                    <a:pt x="2413" y="8466"/>
                    <a:pt x="1088" y="9554"/>
                    <a:pt x="584" y="10883"/>
                  </a:cubicBezTo>
                  <a:cubicBezTo>
                    <a:pt x="0" y="12430"/>
                    <a:pt x="310" y="14157"/>
                    <a:pt x="858" y="15717"/>
                  </a:cubicBezTo>
                  <a:cubicBezTo>
                    <a:pt x="2132" y="19217"/>
                    <a:pt x="4632" y="22110"/>
                    <a:pt x="7073" y="24932"/>
                  </a:cubicBezTo>
                  <a:cubicBezTo>
                    <a:pt x="7763" y="25718"/>
                    <a:pt x="8490" y="26492"/>
                    <a:pt x="9371" y="27063"/>
                  </a:cubicBezTo>
                  <a:cubicBezTo>
                    <a:pt x="9963" y="27449"/>
                    <a:pt x="10833" y="27848"/>
                    <a:pt x="11628" y="27848"/>
                  </a:cubicBezTo>
                  <a:cubicBezTo>
                    <a:pt x="11888" y="27848"/>
                    <a:pt x="12139" y="27806"/>
                    <a:pt x="12371" y="27706"/>
                  </a:cubicBezTo>
                  <a:cubicBezTo>
                    <a:pt x="12728" y="27551"/>
                    <a:pt x="12990" y="27230"/>
                    <a:pt x="13062" y="26849"/>
                  </a:cubicBezTo>
                  <a:lnTo>
                    <a:pt x="13062" y="26849"/>
                  </a:lnTo>
                  <a:cubicBezTo>
                    <a:pt x="13050" y="26980"/>
                    <a:pt x="13978" y="27147"/>
                    <a:pt x="14086" y="27147"/>
                  </a:cubicBezTo>
                  <a:cubicBezTo>
                    <a:pt x="14143" y="27150"/>
                    <a:pt x="14201" y="27152"/>
                    <a:pt x="14260" y="27152"/>
                  </a:cubicBezTo>
                  <a:cubicBezTo>
                    <a:pt x="14609" y="27152"/>
                    <a:pt x="14962" y="27090"/>
                    <a:pt x="15288" y="26968"/>
                  </a:cubicBezTo>
                  <a:cubicBezTo>
                    <a:pt x="16050" y="26646"/>
                    <a:pt x="16729" y="26146"/>
                    <a:pt x="17253" y="25492"/>
                  </a:cubicBezTo>
                  <a:lnTo>
                    <a:pt x="17253" y="25492"/>
                  </a:lnTo>
                  <a:cubicBezTo>
                    <a:pt x="17220" y="25535"/>
                    <a:pt x="17554" y="25588"/>
                    <a:pt x="17640" y="25588"/>
                  </a:cubicBezTo>
                  <a:cubicBezTo>
                    <a:pt x="17648" y="25588"/>
                    <a:pt x="17654" y="25588"/>
                    <a:pt x="17657" y="25587"/>
                  </a:cubicBezTo>
                  <a:cubicBezTo>
                    <a:pt x="17848" y="25563"/>
                    <a:pt x="18027" y="25468"/>
                    <a:pt x="18169" y="25313"/>
                  </a:cubicBezTo>
                  <a:cubicBezTo>
                    <a:pt x="18384" y="25099"/>
                    <a:pt x="18562" y="24765"/>
                    <a:pt x="18753" y="24515"/>
                  </a:cubicBezTo>
                  <a:cubicBezTo>
                    <a:pt x="19181" y="23920"/>
                    <a:pt x="19479" y="23229"/>
                    <a:pt x="19598" y="22503"/>
                  </a:cubicBezTo>
                  <a:cubicBezTo>
                    <a:pt x="19622" y="22289"/>
                    <a:pt x="19622" y="22074"/>
                    <a:pt x="19598" y="21860"/>
                  </a:cubicBezTo>
                  <a:cubicBezTo>
                    <a:pt x="19729" y="20169"/>
                    <a:pt x="19372" y="18479"/>
                    <a:pt x="19170" y="16812"/>
                  </a:cubicBezTo>
                  <a:cubicBezTo>
                    <a:pt x="18920" y="14681"/>
                    <a:pt x="18955" y="12526"/>
                    <a:pt x="19289" y="10406"/>
                  </a:cubicBezTo>
                  <a:cubicBezTo>
                    <a:pt x="19443" y="9430"/>
                    <a:pt x="19658" y="8454"/>
                    <a:pt x="19539" y="7477"/>
                  </a:cubicBezTo>
                  <a:cubicBezTo>
                    <a:pt x="19443" y="6704"/>
                    <a:pt x="19086" y="5918"/>
                    <a:pt x="18479" y="5441"/>
                  </a:cubicBezTo>
                  <a:cubicBezTo>
                    <a:pt x="18431" y="5394"/>
                    <a:pt x="18372" y="5358"/>
                    <a:pt x="18312" y="5322"/>
                  </a:cubicBezTo>
                  <a:lnTo>
                    <a:pt x="18265" y="5299"/>
                  </a:lnTo>
                  <a:lnTo>
                    <a:pt x="18253" y="5287"/>
                  </a:lnTo>
                  <a:cubicBezTo>
                    <a:pt x="18158" y="5239"/>
                    <a:pt x="18062" y="5191"/>
                    <a:pt x="17967" y="5156"/>
                  </a:cubicBezTo>
                  <a:cubicBezTo>
                    <a:pt x="17657" y="5025"/>
                    <a:pt x="17300" y="4989"/>
                    <a:pt x="17003" y="4834"/>
                  </a:cubicBezTo>
                  <a:cubicBezTo>
                    <a:pt x="16622" y="4644"/>
                    <a:pt x="16348" y="4298"/>
                    <a:pt x="16038" y="4013"/>
                  </a:cubicBezTo>
                  <a:cubicBezTo>
                    <a:pt x="15292" y="3322"/>
                    <a:pt x="14279" y="2984"/>
                    <a:pt x="13262" y="2984"/>
                  </a:cubicBezTo>
                  <a:cubicBezTo>
                    <a:pt x="12070" y="2984"/>
                    <a:pt x="10874" y="3447"/>
                    <a:pt x="10097" y="4346"/>
                  </a:cubicBezTo>
                  <a:cubicBezTo>
                    <a:pt x="9740" y="4247"/>
                    <a:pt x="9373" y="4199"/>
                    <a:pt x="9008" y="4199"/>
                  </a:cubicBezTo>
                  <a:cubicBezTo>
                    <a:pt x="8448" y="4199"/>
                    <a:pt x="7889" y="4313"/>
                    <a:pt x="7370" y="4537"/>
                  </a:cubicBezTo>
                  <a:cubicBezTo>
                    <a:pt x="7347" y="4418"/>
                    <a:pt x="7323" y="4287"/>
                    <a:pt x="7299" y="4168"/>
                  </a:cubicBezTo>
                  <a:cubicBezTo>
                    <a:pt x="7085" y="2751"/>
                    <a:pt x="7430" y="1167"/>
                    <a:pt x="8490" y="191"/>
                  </a:cubicBezTo>
                  <a:lnTo>
                    <a:pt x="8549" y="143"/>
                  </a:lnTo>
                  <a:lnTo>
                    <a:pt x="8537" y="131"/>
                  </a:lnTo>
                  <a:lnTo>
                    <a:pt x="8585" y="96"/>
                  </a:lnTo>
                  <a:cubicBezTo>
                    <a:pt x="8525" y="72"/>
                    <a:pt x="8454" y="60"/>
                    <a:pt x="8382" y="48"/>
                  </a:cubicBezTo>
                  <a:cubicBezTo>
                    <a:pt x="8287" y="24"/>
                    <a:pt x="8180" y="12"/>
                    <a:pt x="8073" y="12"/>
                  </a:cubicBezTo>
                  <a:lnTo>
                    <a:pt x="7728" y="12"/>
                  </a:lnTo>
                  <a:lnTo>
                    <a:pt x="7763" y="0"/>
                  </a:lnTo>
                  <a:close/>
                </a:path>
              </a:pathLst>
            </a:custGeom>
            <a:solidFill>
              <a:srgbClr val="FFFFFF"/>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8" name="Google Shape;1158;p40"/>
            <p:cNvSpPr/>
            <p:nvPr/>
          </p:nvSpPr>
          <p:spPr>
            <a:xfrm flipH="1">
              <a:off x="7524287" y="3207549"/>
              <a:ext cx="1185368" cy="1490865"/>
            </a:xfrm>
            <a:custGeom>
              <a:avLst/>
              <a:gdLst/>
              <a:ahLst/>
              <a:cxnLst/>
              <a:rect l="l" t="t" r="r" b="b"/>
              <a:pathLst>
                <a:path w="19777" h="24874" extrusionOk="0">
                  <a:moveTo>
                    <a:pt x="13262" y="0"/>
                  </a:moveTo>
                  <a:cubicBezTo>
                    <a:pt x="12072" y="0"/>
                    <a:pt x="10874" y="466"/>
                    <a:pt x="10085" y="1371"/>
                  </a:cubicBezTo>
                  <a:cubicBezTo>
                    <a:pt x="9735" y="1269"/>
                    <a:pt x="9378" y="1221"/>
                    <a:pt x="9022" y="1221"/>
                  </a:cubicBezTo>
                  <a:cubicBezTo>
                    <a:pt x="6720" y="1221"/>
                    <a:pt x="4450" y="3223"/>
                    <a:pt x="4430" y="5574"/>
                  </a:cubicBezTo>
                  <a:cubicBezTo>
                    <a:pt x="4218" y="5520"/>
                    <a:pt x="4004" y="5495"/>
                    <a:pt x="3792" y="5495"/>
                  </a:cubicBezTo>
                  <a:cubicBezTo>
                    <a:pt x="2407" y="5495"/>
                    <a:pt x="1078" y="6577"/>
                    <a:pt x="572" y="7919"/>
                  </a:cubicBezTo>
                  <a:cubicBezTo>
                    <a:pt x="0" y="9455"/>
                    <a:pt x="298" y="11194"/>
                    <a:pt x="858" y="12741"/>
                  </a:cubicBezTo>
                  <a:cubicBezTo>
                    <a:pt x="2120" y="16242"/>
                    <a:pt x="4620" y="19147"/>
                    <a:pt x="7061" y="21957"/>
                  </a:cubicBezTo>
                  <a:cubicBezTo>
                    <a:pt x="7751" y="22743"/>
                    <a:pt x="8478" y="23517"/>
                    <a:pt x="9359" y="24088"/>
                  </a:cubicBezTo>
                  <a:cubicBezTo>
                    <a:pt x="9960" y="24474"/>
                    <a:pt x="10825" y="24873"/>
                    <a:pt x="11617" y="24873"/>
                  </a:cubicBezTo>
                  <a:cubicBezTo>
                    <a:pt x="11876" y="24873"/>
                    <a:pt x="12127" y="24831"/>
                    <a:pt x="12359" y="24731"/>
                  </a:cubicBezTo>
                  <a:cubicBezTo>
                    <a:pt x="12728" y="24576"/>
                    <a:pt x="12990" y="24255"/>
                    <a:pt x="13050" y="23874"/>
                  </a:cubicBezTo>
                  <a:lnTo>
                    <a:pt x="13050" y="23874"/>
                  </a:lnTo>
                  <a:cubicBezTo>
                    <a:pt x="13038" y="24017"/>
                    <a:pt x="13966" y="24160"/>
                    <a:pt x="14074" y="24171"/>
                  </a:cubicBezTo>
                  <a:cubicBezTo>
                    <a:pt x="14133" y="24175"/>
                    <a:pt x="14192" y="24177"/>
                    <a:pt x="14251" y="24177"/>
                  </a:cubicBezTo>
                  <a:cubicBezTo>
                    <a:pt x="14605" y="24177"/>
                    <a:pt x="14950" y="24115"/>
                    <a:pt x="15276" y="23993"/>
                  </a:cubicBezTo>
                  <a:cubicBezTo>
                    <a:pt x="16050" y="23671"/>
                    <a:pt x="16729" y="23171"/>
                    <a:pt x="17241" y="22516"/>
                  </a:cubicBezTo>
                  <a:lnTo>
                    <a:pt x="17241" y="22516"/>
                  </a:lnTo>
                  <a:cubicBezTo>
                    <a:pt x="17205" y="22564"/>
                    <a:pt x="17622" y="22612"/>
                    <a:pt x="17657" y="22612"/>
                  </a:cubicBezTo>
                  <a:cubicBezTo>
                    <a:pt x="17848" y="22588"/>
                    <a:pt x="18026" y="22493"/>
                    <a:pt x="18157" y="22338"/>
                  </a:cubicBezTo>
                  <a:cubicBezTo>
                    <a:pt x="18384" y="22124"/>
                    <a:pt x="18562" y="21778"/>
                    <a:pt x="18741" y="21528"/>
                  </a:cubicBezTo>
                  <a:cubicBezTo>
                    <a:pt x="19253" y="20862"/>
                    <a:pt x="19467" y="19992"/>
                    <a:pt x="19562" y="19171"/>
                  </a:cubicBezTo>
                  <a:cubicBezTo>
                    <a:pt x="19777" y="17385"/>
                    <a:pt x="19384" y="15599"/>
                    <a:pt x="19169" y="13825"/>
                  </a:cubicBezTo>
                  <a:cubicBezTo>
                    <a:pt x="18919" y="11694"/>
                    <a:pt x="18955" y="9539"/>
                    <a:pt x="19289" y="7419"/>
                  </a:cubicBezTo>
                  <a:cubicBezTo>
                    <a:pt x="19443" y="6455"/>
                    <a:pt x="19658" y="5467"/>
                    <a:pt x="19539" y="4490"/>
                  </a:cubicBezTo>
                  <a:cubicBezTo>
                    <a:pt x="19419" y="3526"/>
                    <a:pt x="18884" y="2526"/>
                    <a:pt x="17967" y="2169"/>
                  </a:cubicBezTo>
                  <a:cubicBezTo>
                    <a:pt x="17657" y="2050"/>
                    <a:pt x="17300" y="2002"/>
                    <a:pt x="17003" y="1859"/>
                  </a:cubicBezTo>
                  <a:cubicBezTo>
                    <a:pt x="16622" y="1669"/>
                    <a:pt x="16348" y="1323"/>
                    <a:pt x="16038" y="1038"/>
                  </a:cubicBezTo>
                  <a:cubicBezTo>
                    <a:pt x="15292" y="341"/>
                    <a:pt x="14280" y="0"/>
                    <a:pt x="13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9" name="Google Shape;1159;p40"/>
            <p:cNvSpPr/>
            <p:nvPr/>
          </p:nvSpPr>
          <p:spPr>
            <a:xfrm flipH="1">
              <a:off x="7641283" y="3261732"/>
              <a:ext cx="978467" cy="461872"/>
            </a:xfrm>
            <a:custGeom>
              <a:avLst/>
              <a:gdLst/>
              <a:ahLst/>
              <a:cxnLst/>
              <a:rect l="l" t="t" r="r" b="b"/>
              <a:pathLst>
                <a:path w="16325" h="7706" extrusionOk="0">
                  <a:moveTo>
                    <a:pt x="12333" y="0"/>
                  </a:moveTo>
                  <a:cubicBezTo>
                    <a:pt x="10679" y="0"/>
                    <a:pt x="9094" y="675"/>
                    <a:pt x="7954" y="1884"/>
                  </a:cubicBezTo>
                  <a:lnTo>
                    <a:pt x="7537" y="1062"/>
                  </a:lnTo>
                  <a:cubicBezTo>
                    <a:pt x="5418" y="1110"/>
                    <a:pt x="3513" y="3051"/>
                    <a:pt x="3513" y="5182"/>
                  </a:cubicBezTo>
                  <a:cubicBezTo>
                    <a:pt x="2727" y="5253"/>
                    <a:pt x="1929" y="5408"/>
                    <a:pt x="1251" y="5813"/>
                  </a:cubicBezTo>
                  <a:cubicBezTo>
                    <a:pt x="572" y="6218"/>
                    <a:pt x="36" y="6920"/>
                    <a:pt x="1" y="7706"/>
                  </a:cubicBezTo>
                  <a:cubicBezTo>
                    <a:pt x="501" y="6611"/>
                    <a:pt x="1834" y="6218"/>
                    <a:pt x="3025" y="6087"/>
                  </a:cubicBezTo>
                  <a:cubicBezTo>
                    <a:pt x="3293" y="6060"/>
                    <a:pt x="3570" y="6043"/>
                    <a:pt x="3848" y="6043"/>
                  </a:cubicBezTo>
                  <a:cubicBezTo>
                    <a:pt x="4914" y="6043"/>
                    <a:pt x="5993" y="6284"/>
                    <a:pt x="6644" y="7087"/>
                  </a:cubicBezTo>
                  <a:cubicBezTo>
                    <a:pt x="7314" y="5267"/>
                    <a:pt x="9011" y="4232"/>
                    <a:pt x="10749" y="4232"/>
                  </a:cubicBezTo>
                  <a:cubicBezTo>
                    <a:pt x="11728" y="4232"/>
                    <a:pt x="12721" y="4561"/>
                    <a:pt x="13550" y="5265"/>
                  </a:cubicBezTo>
                  <a:cubicBezTo>
                    <a:pt x="13278" y="3576"/>
                    <a:pt x="14578" y="2038"/>
                    <a:pt x="16285" y="2038"/>
                  </a:cubicBezTo>
                  <a:cubicBezTo>
                    <a:pt x="16298" y="2038"/>
                    <a:pt x="16311" y="2038"/>
                    <a:pt x="16324" y="2039"/>
                  </a:cubicBezTo>
                  <a:cubicBezTo>
                    <a:pt x="15718" y="1847"/>
                    <a:pt x="15090" y="1751"/>
                    <a:pt x="14464" y="1751"/>
                  </a:cubicBezTo>
                  <a:cubicBezTo>
                    <a:pt x="13614" y="1751"/>
                    <a:pt x="12767" y="1927"/>
                    <a:pt x="11978" y="2277"/>
                  </a:cubicBezTo>
                  <a:cubicBezTo>
                    <a:pt x="12264" y="1658"/>
                    <a:pt x="12550" y="1039"/>
                    <a:pt x="12836" y="419"/>
                  </a:cubicBezTo>
                  <a:cubicBezTo>
                    <a:pt x="12871" y="360"/>
                    <a:pt x="12883" y="288"/>
                    <a:pt x="12883" y="217"/>
                  </a:cubicBezTo>
                  <a:cubicBezTo>
                    <a:pt x="12859" y="62"/>
                    <a:pt x="12657" y="3"/>
                    <a:pt x="12502" y="3"/>
                  </a:cubicBezTo>
                  <a:cubicBezTo>
                    <a:pt x="12446" y="1"/>
                    <a:pt x="12389" y="0"/>
                    <a:pt x="12333" y="0"/>
                  </a:cubicBezTo>
                  <a:close/>
                </a:path>
              </a:pathLst>
            </a:custGeom>
            <a:solidFill>
              <a:srgbClr val="1C6037">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0" name="Google Shape;1160;p40"/>
            <p:cNvSpPr/>
            <p:nvPr/>
          </p:nvSpPr>
          <p:spPr>
            <a:xfrm flipH="1">
              <a:off x="7823970" y="3361047"/>
              <a:ext cx="546743" cy="252693"/>
            </a:xfrm>
            <a:custGeom>
              <a:avLst/>
              <a:gdLst/>
              <a:ahLst/>
              <a:cxnLst/>
              <a:rect l="l" t="t" r="r" b="b"/>
              <a:pathLst>
                <a:path w="9122" h="4216" extrusionOk="0">
                  <a:moveTo>
                    <a:pt x="6573" y="1"/>
                  </a:moveTo>
                  <a:lnTo>
                    <a:pt x="6573" y="1"/>
                  </a:lnTo>
                  <a:cubicBezTo>
                    <a:pt x="5347" y="358"/>
                    <a:pt x="4228" y="1025"/>
                    <a:pt x="3347" y="1941"/>
                  </a:cubicBezTo>
                  <a:lnTo>
                    <a:pt x="2561" y="751"/>
                  </a:lnTo>
                  <a:cubicBezTo>
                    <a:pt x="2204" y="1275"/>
                    <a:pt x="2132" y="1941"/>
                    <a:pt x="2346" y="2537"/>
                  </a:cubicBezTo>
                  <a:cubicBezTo>
                    <a:pt x="2028" y="2473"/>
                    <a:pt x="1707" y="2442"/>
                    <a:pt x="1387" y="2442"/>
                  </a:cubicBezTo>
                  <a:cubicBezTo>
                    <a:pt x="930" y="2442"/>
                    <a:pt x="473" y="2506"/>
                    <a:pt x="25" y="2632"/>
                  </a:cubicBezTo>
                  <a:cubicBezTo>
                    <a:pt x="215" y="2834"/>
                    <a:pt x="418" y="3037"/>
                    <a:pt x="644" y="3215"/>
                  </a:cubicBezTo>
                  <a:cubicBezTo>
                    <a:pt x="799" y="3346"/>
                    <a:pt x="965" y="3465"/>
                    <a:pt x="1132" y="3584"/>
                  </a:cubicBezTo>
                  <a:cubicBezTo>
                    <a:pt x="691" y="3632"/>
                    <a:pt x="275" y="3858"/>
                    <a:pt x="1" y="4215"/>
                  </a:cubicBezTo>
                  <a:cubicBezTo>
                    <a:pt x="355" y="4129"/>
                    <a:pt x="714" y="4084"/>
                    <a:pt x="1074" y="4084"/>
                  </a:cubicBezTo>
                  <a:cubicBezTo>
                    <a:pt x="1260" y="4084"/>
                    <a:pt x="1446" y="4096"/>
                    <a:pt x="1632" y="4120"/>
                  </a:cubicBezTo>
                  <a:cubicBezTo>
                    <a:pt x="1744" y="4134"/>
                    <a:pt x="1851" y="4141"/>
                    <a:pt x="1954" y="4141"/>
                  </a:cubicBezTo>
                  <a:cubicBezTo>
                    <a:pt x="2810" y="4141"/>
                    <a:pt x="3359" y="3679"/>
                    <a:pt x="4061" y="3180"/>
                  </a:cubicBezTo>
                  <a:cubicBezTo>
                    <a:pt x="4687" y="2736"/>
                    <a:pt x="5491" y="2521"/>
                    <a:pt x="6274" y="2521"/>
                  </a:cubicBezTo>
                  <a:cubicBezTo>
                    <a:pt x="6562" y="2521"/>
                    <a:pt x="6848" y="2550"/>
                    <a:pt x="7121" y="2608"/>
                  </a:cubicBezTo>
                  <a:cubicBezTo>
                    <a:pt x="6728" y="2287"/>
                    <a:pt x="6264" y="2072"/>
                    <a:pt x="5763" y="2013"/>
                  </a:cubicBezTo>
                  <a:cubicBezTo>
                    <a:pt x="6694" y="1672"/>
                    <a:pt x="7678" y="1501"/>
                    <a:pt x="8670" y="1501"/>
                  </a:cubicBezTo>
                  <a:cubicBezTo>
                    <a:pt x="8820" y="1501"/>
                    <a:pt x="8971" y="1505"/>
                    <a:pt x="9121" y="1513"/>
                  </a:cubicBezTo>
                  <a:cubicBezTo>
                    <a:pt x="8397" y="1147"/>
                    <a:pt x="7601" y="957"/>
                    <a:pt x="6801" y="957"/>
                  </a:cubicBezTo>
                  <a:cubicBezTo>
                    <a:pt x="6482" y="957"/>
                    <a:pt x="6162" y="987"/>
                    <a:pt x="5847" y="1048"/>
                  </a:cubicBezTo>
                  <a:cubicBezTo>
                    <a:pt x="6121" y="727"/>
                    <a:pt x="6371" y="382"/>
                    <a:pt x="6573" y="1"/>
                  </a:cubicBezTo>
                  <a:close/>
                </a:path>
              </a:pathLst>
            </a:custGeom>
            <a:solidFill>
              <a:srgbClr val="1C6037">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1" name="Google Shape;1161;p40"/>
            <p:cNvSpPr/>
            <p:nvPr/>
          </p:nvSpPr>
          <p:spPr>
            <a:xfrm flipH="1">
              <a:off x="8332113" y="3671459"/>
              <a:ext cx="306876" cy="315507"/>
            </a:xfrm>
            <a:custGeom>
              <a:avLst/>
              <a:gdLst/>
              <a:ahLst/>
              <a:cxnLst/>
              <a:rect l="l" t="t" r="r" b="b"/>
              <a:pathLst>
                <a:path w="5120" h="5264" extrusionOk="0">
                  <a:moveTo>
                    <a:pt x="3381" y="1"/>
                  </a:moveTo>
                  <a:cubicBezTo>
                    <a:pt x="2405" y="13"/>
                    <a:pt x="1476" y="382"/>
                    <a:pt x="762" y="1061"/>
                  </a:cubicBezTo>
                  <a:cubicBezTo>
                    <a:pt x="36" y="1715"/>
                    <a:pt x="0" y="2882"/>
                    <a:pt x="155" y="3811"/>
                  </a:cubicBezTo>
                  <a:cubicBezTo>
                    <a:pt x="238" y="4347"/>
                    <a:pt x="429" y="4882"/>
                    <a:pt x="822" y="5263"/>
                  </a:cubicBezTo>
                  <a:cubicBezTo>
                    <a:pt x="738" y="4632"/>
                    <a:pt x="762" y="3989"/>
                    <a:pt x="893" y="3370"/>
                  </a:cubicBezTo>
                  <a:cubicBezTo>
                    <a:pt x="929" y="3251"/>
                    <a:pt x="965" y="3144"/>
                    <a:pt x="1000" y="3025"/>
                  </a:cubicBezTo>
                  <a:cubicBezTo>
                    <a:pt x="1679" y="1239"/>
                    <a:pt x="3477" y="1322"/>
                    <a:pt x="5001" y="882"/>
                  </a:cubicBezTo>
                  <a:cubicBezTo>
                    <a:pt x="5048" y="870"/>
                    <a:pt x="5084" y="858"/>
                    <a:pt x="5108" y="822"/>
                  </a:cubicBezTo>
                  <a:cubicBezTo>
                    <a:pt x="5120" y="763"/>
                    <a:pt x="5108" y="703"/>
                    <a:pt x="5060" y="668"/>
                  </a:cubicBezTo>
                  <a:cubicBezTo>
                    <a:pt x="4679" y="168"/>
                    <a:pt x="4001" y="1"/>
                    <a:pt x="3381" y="1"/>
                  </a:cubicBezTo>
                  <a:close/>
                </a:path>
              </a:pathLst>
            </a:custGeom>
            <a:solidFill>
              <a:srgbClr val="E4FF79">
                <a:alpha val="3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2" name="Google Shape;1162;p40"/>
            <p:cNvSpPr/>
            <p:nvPr/>
          </p:nvSpPr>
          <p:spPr>
            <a:xfrm flipH="1">
              <a:off x="8033089" y="3568428"/>
              <a:ext cx="199170" cy="519172"/>
            </a:xfrm>
            <a:custGeom>
              <a:avLst/>
              <a:gdLst/>
              <a:ahLst/>
              <a:cxnLst/>
              <a:rect l="l" t="t" r="r" b="b"/>
              <a:pathLst>
                <a:path w="3323" h="8662" extrusionOk="0">
                  <a:moveTo>
                    <a:pt x="2844" y="0"/>
                  </a:moveTo>
                  <a:cubicBezTo>
                    <a:pt x="2278" y="0"/>
                    <a:pt x="1342" y="873"/>
                    <a:pt x="1120" y="1184"/>
                  </a:cubicBezTo>
                  <a:cubicBezTo>
                    <a:pt x="1" y="2780"/>
                    <a:pt x="394" y="5292"/>
                    <a:pt x="1013" y="7006"/>
                  </a:cubicBezTo>
                  <a:cubicBezTo>
                    <a:pt x="1239" y="7637"/>
                    <a:pt x="1548" y="8256"/>
                    <a:pt x="2084" y="8661"/>
                  </a:cubicBezTo>
                  <a:cubicBezTo>
                    <a:pt x="2203" y="8614"/>
                    <a:pt x="2203" y="8447"/>
                    <a:pt x="2180" y="8328"/>
                  </a:cubicBezTo>
                  <a:cubicBezTo>
                    <a:pt x="1906" y="6625"/>
                    <a:pt x="1513" y="4685"/>
                    <a:pt x="2144" y="3006"/>
                  </a:cubicBezTo>
                  <a:cubicBezTo>
                    <a:pt x="2358" y="2422"/>
                    <a:pt x="2644" y="1875"/>
                    <a:pt x="2977" y="1351"/>
                  </a:cubicBezTo>
                  <a:cubicBezTo>
                    <a:pt x="3144" y="1065"/>
                    <a:pt x="3323" y="744"/>
                    <a:pt x="3263" y="422"/>
                  </a:cubicBezTo>
                  <a:cubicBezTo>
                    <a:pt x="3263" y="398"/>
                    <a:pt x="3251" y="374"/>
                    <a:pt x="3251" y="363"/>
                  </a:cubicBezTo>
                  <a:cubicBezTo>
                    <a:pt x="3187" y="102"/>
                    <a:pt x="3037" y="0"/>
                    <a:pt x="2844" y="0"/>
                  </a:cubicBezTo>
                  <a:close/>
                </a:path>
              </a:pathLst>
            </a:custGeom>
            <a:solidFill>
              <a:srgbClr val="E4FF79">
                <a:alpha val="3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3" name="Google Shape;1163;p40"/>
            <p:cNvSpPr/>
            <p:nvPr/>
          </p:nvSpPr>
          <p:spPr>
            <a:xfrm flipH="1">
              <a:off x="7571397" y="3417447"/>
              <a:ext cx="161290" cy="356863"/>
            </a:xfrm>
            <a:custGeom>
              <a:avLst/>
              <a:gdLst/>
              <a:ahLst/>
              <a:cxnLst/>
              <a:rect l="l" t="t" r="r" b="b"/>
              <a:pathLst>
                <a:path w="2691" h="5954" extrusionOk="0">
                  <a:moveTo>
                    <a:pt x="1334" y="0"/>
                  </a:moveTo>
                  <a:cubicBezTo>
                    <a:pt x="1095" y="0"/>
                    <a:pt x="869" y="72"/>
                    <a:pt x="667" y="191"/>
                  </a:cubicBezTo>
                  <a:cubicBezTo>
                    <a:pt x="488" y="274"/>
                    <a:pt x="322" y="393"/>
                    <a:pt x="191" y="536"/>
                  </a:cubicBezTo>
                  <a:cubicBezTo>
                    <a:pt x="48" y="691"/>
                    <a:pt x="0" y="893"/>
                    <a:pt x="36" y="1096"/>
                  </a:cubicBezTo>
                  <a:cubicBezTo>
                    <a:pt x="60" y="1179"/>
                    <a:pt x="119" y="1250"/>
                    <a:pt x="191" y="1286"/>
                  </a:cubicBezTo>
                  <a:cubicBezTo>
                    <a:pt x="252" y="1309"/>
                    <a:pt x="323" y="1322"/>
                    <a:pt x="395" y="1322"/>
                  </a:cubicBezTo>
                  <a:cubicBezTo>
                    <a:pt x="435" y="1322"/>
                    <a:pt x="474" y="1318"/>
                    <a:pt x="512" y="1310"/>
                  </a:cubicBezTo>
                  <a:cubicBezTo>
                    <a:pt x="545" y="1307"/>
                    <a:pt x="578" y="1306"/>
                    <a:pt x="609" y="1306"/>
                  </a:cubicBezTo>
                  <a:cubicBezTo>
                    <a:pt x="1467" y="1306"/>
                    <a:pt x="1659" y="2371"/>
                    <a:pt x="1762" y="3048"/>
                  </a:cubicBezTo>
                  <a:cubicBezTo>
                    <a:pt x="1869" y="4013"/>
                    <a:pt x="1929" y="4989"/>
                    <a:pt x="1905" y="5953"/>
                  </a:cubicBezTo>
                  <a:cubicBezTo>
                    <a:pt x="2500" y="4477"/>
                    <a:pt x="2691" y="2858"/>
                    <a:pt x="2429" y="1286"/>
                  </a:cubicBezTo>
                  <a:cubicBezTo>
                    <a:pt x="2357" y="893"/>
                    <a:pt x="2250" y="500"/>
                    <a:pt x="1953" y="250"/>
                  </a:cubicBezTo>
                  <a:cubicBezTo>
                    <a:pt x="1786" y="84"/>
                    <a:pt x="1560" y="0"/>
                    <a:pt x="1334" y="0"/>
                  </a:cubicBezTo>
                  <a:close/>
                </a:path>
              </a:pathLst>
            </a:custGeom>
            <a:solidFill>
              <a:srgbClr val="E4FF79">
                <a:alpha val="3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4" name="Google Shape;1164;p40"/>
            <p:cNvSpPr/>
            <p:nvPr/>
          </p:nvSpPr>
          <p:spPr>
            <a:xfrm flipH="1">
              <a:off x="7943184" y="3712875"/>
              <a:ext cx="321920" cy="893476"/>
            </a:xfrm>
            <a:custGeom>
              <a:avLst/>
              <a:gdLst/>
              <a:ahLst/>
              <a:cxnLst/>
              <a:rect l="l" t="t" r="r" b="b"/>
              <a:pathLst>
                <a:path w="5371" h="14907" extrusionOk="0">
                  <a:moveTo>
                    <a:pt x="537" y="0"/>
                  </a:moveTo>
                  <a:cubicBezTo>
                    <a:pt x="203" y="596"/>
                    <a:pt x="25" y="1262"/>
                    <a:pt x="13" y="1941"/>
                  </a:cubicBezTo>
                  <a:cubicBezTo>
                    <a:pt x="1" y="2620"/>
                    <a:pt x="96" y="3298"/>
                    <a:pt x="275" y="3953"/>
                  </a:cubicBezTo>
                  <a:cubicBezTo>
                    <a:pt x="453" y="4620"/>
                    <a:pt x="692" y="5251"/>
                    <a:pt x="930" y="5870"/>
                  </a:cubicBezTo>
                  <a:cubicBezTo>
                    <a:pt x="1168" y="6501"/>
                    <a:pt x="1406" y="7132"/>
                    <a:pt x="1656" y="7763"/>
                  </a:cubicBezTo>
                  <a:cubicBezTo>
                    <a:pt x="2156" y="9002"/>
                    <a:pt x="2680" y="10252"/>
                    <a:pt x="3275" y="11466"/>
                  </a:cubicBezTo>
                  <a:cubicBezTo>
                    <a:pt x="3561" y="12073"/>
                    <a:pt x="3871" y="12669"/>
                    <a:pt x="4192" y="13264"/>
                  </a:cubicBezTo>
                  <a:cubicBezTo>
                    <a:pt x="4502" y="13859"/>
                    <a:pt x="4894" y="14419"/>
                    <a:pt x="5371" y="14907"/>
                  </a:cubicBezTo>
                  <a:cubicBezTo>
                    <a:pt x="4942" y="14383"/>
                    <a:pt x="4585" y="13812"/>
                    <a:pt x="4299" y="13193"/>
                  </a:cubicBezTo>
                  <a:cubicBezTo>
                    <a:pt x="4001" y="12597"/>
                    <a:pt x="3716" y="11990"/>
                    <a:pt x="3454" y="11371"/>
                  </a:cubicBezTo>
                  <a:cubicBezTo>
                    <a:pt x="2906" y="10133"/>
                    <a:pt x="2394" y="8894"/>
                    <a:pt x="1894" y="7644"/>
                  </a:cubicBezTo>
                  <a:cubicBezTo>
                    <a:pt x="1644" y="7025"/>
                    <a:pt x="1394" y="6394"/>
                    <a:pt x="1156" y="5775"/>
                  </a:cubicBezTo>
                  <a:cubicBezTo>
                    <a:pt x="906" y="5144"/>
                    <a:pt x="656" y="4525"/>
                    <a:pt x="465" y="3894"/>
                  </a:cubicBezTo>
                  <a:cubicBezTo>
                    <a:pt x="263" y="3263"/>
                    <a:pt x="156" y="2608"/>
                    <a:pt x="144" y="1941"/>
                  </a:cubicBezTo>
                  <a:cubicBezTo>
                    <a:pt x="108" y="1274"/>
                    <a:pt x="251" y="608"/>
                    <a:pt x="537" y="0"/>
                  </a:cubicBezTo>
                  <a:close/>
                </a:path>
              </a:pathLst>
            </a:custGeom>
            <a:solidFill>
              <a:srgbClr val="1C6037">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5" name="Google Shape;1165;p40"/>
            <p:cNvSpPr/>
            <p:nvPr/>
          </p:nvSpPr>
          <p:spPr>
            <a:xfrm flipH="1">
              <a:off x="7662740" y="3625787"/>
              <a:ext cx="119214" cy="913495"/>
            </a:xfrm>
            <a:custGeom>
              <a:avLst/>
              <a:gdLst/>
              <a:ahLst/>
              <a:cxnLst/>
              <a:rect l="l" t="t" r="r" b="b"/>
              <a:pathLst>
                <a:path w="1989" h="15241" extrusionOk="0">
                  <a:moveTo>
                    <a:pt x="1" y="1"/>
                  </a:moveTo>
                  <a:cubicBezTo>
                    <a:pt x="524" y="1180"/>
                    <a:pt x="715" y="2465"/>
                    <a:pt x="774" y="3751"/>
                  </a:cubicBezTo>
                  <a:cubicBezTo>
                    <a:pt x="834" y="5025"/>
                    <a:pt x="727" y="6323"/>
                    <a:pt x="798" y="7621"/>
                  </a:cubicBezTo>
                  <a:cubicBezTo>
                    <a:pt x="846" y="8907"/>
                    <a:pt x="1013" y="10204"/>
                    <a:pt x="1274" y="11467"/>
                  </a:cubicBezTo>
                  <a:cubicBezTo>
                    <a:pt x="1405" y="12098"/>
                    <a:pt x="1572" y="12729"/>
                    <a:pt x="1739" y="13348"/>
                  </a:cubicBezTo>
                  <a:cubicBezTo>
                    <a:pt x="1822" y="13657"/>
                    <a:pt x="1882" y="13979"/>
                    <a:pt x="1917" y="14288"/>
                  </a:cubicBezTo>
                  <a:cubicBezTo>
                    <a:pt x="1941" y="14610"/>
                    <a:pt x="1906" y="14931"/>
                    <a:pt x="1810" y="15241"/>
                  </a:cubicBezTo>
                  <a:cubicBezTo>
                    <a:pt x="1870" y="15098"/>
                    <a:pt x="1917" y="14931"/>
                    <a:pt x="1941" y="14776"/>
                  </a:cubicBezTo>
                  <a:cubicBezTo>
                    <a:pt x="1977" y="14610"/>
                    <a:pt x="1989" y="14455"/>
                    <a:pt x="1977" y="14288"/>
                  </a:cubicBezTo>
                  <a:cubicBezTo>
                    <a:pt x="1965" y="13967"/>
                    <a:pt x="1929" y="13645"/>
                    <a:pt x="1858" y="13324"/>
                  </a:cubicBezTo>
                  <a:cubicBezTo>
                    <a:pt x="1715" y="12693"/>
                    <a:pt x="1572" y="12062"/>
                    <a:pt x="1465" y="11431"/>
                  </a:cubicBezTo>
                  <a:cubicBezTo>
                    <a:pt x="1239" y="10169"/>
                    <a:pt x="1096" y="8895"/>
                    <a:pt x="1048" y="7609"/>
                  </a:cubicBezTo>
                  <a:cubicBezTo>
                    <a:pt x="1024" y="6954"/>
                    <a:pt x="1013" y="6311"/>
                    <a:pt x="1024" y="5668"/>
                  </a:cubicBezTo>
                  <a:cubicBezTo>
                    <a:pt x="1024" y="5037"/>
                    <a:pt x="1013" y="4382"/>
                    <a:pt x="965" y="3739"/>
                  </a:cubicBezTo>
                  <a:cubicBezTo>
                    <a:pt x="929" y="3085"/>
                    <a:pt x="834" y="2442"/>
                    <a:pt x="691" y="1811"/>
                  </a:cubicBezTo>
                  <a:cubicBezTo>
                    <a:pt x="536" y="1180"/>
                    <a:pt x="298" y="572"/>
                    <a:pt x="1" y="1"/>
                  </a:cubicBezTo>
                  <a:close/>
                </a:path>
              </a:pathLst>
            </a:custGeom>
            <a:solidFill>
              <a:srgbClr val="1C6037">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6" name="Google Shape;1166;p40"/>
            <p:cNvSpPr/>
            <p:nvPr/>
          </p:nvSpPr>
          <p:spPr>
            <a:xfrm flipH="1">
              <a:off x="7642002" y="3387839"/>
              <a:ext cx="956350" cy="331510"/>
            </a:xfrm>
            <a:custGeom>
              <a:avLst/>
              <a:gdLst/>
              <a:ahLst/>
              <a:cxnLst/>
              <a:rect l="l" t="t" r="r" b="b"/>
              <a:pathLst>
                <a:path w="15956" h="5531" extrusionOk="0">
                  <a:moveTo>
                    <a:pt x="15505" y="0"/>
                  </a:moveTo>
                  <a:cubicBezTo>
                    <a:pt x="14823" y="0"/>
                    <a:pt x="14160" y="284"/>
                    <a:pt x="13681" y="792"/>
                  </a:cubicBezTo>
                  <a:cubicBezTo>
                    <a:pt x="13149" y="1378"/>
                    <a:pt x="12924" y="2173"/>
                    <a:pt x="13051" y="2950"/>
                  </a:cubicBezTo>
                  <a:lnTo>
                    <a:pt x="13051" y="2950"/>
                  </a:lnTo>
                  <a:cubicBezTo>
                    <a:pt x="12507" y="2629"/>
                    <a:pt x="11919" y="2396"/>
                    <a:pt x="11312" y="2268"/>
                  </a:cubicBezTo>
                  <a:cubicBezTo>
                    <a:pt x="10960" y="2191"/>
                    <a:pt x="10606" y="2152"/>
                    <a:pt x="10254" y="2152"/>
                  </a:cubicBezTo>
                  <a:cubicBezTo>
                    <a:pt x="9901" y="2152"/>
                    <a:pt x="9550" y="2191"/>
                    <a:pt x="9204" y="2268"/>
                  </a:cubicBezTo>
                  <a:cubicBezTo>
                    <a:pt x="8502" y="2435"/>
                    <a:pt x="7871" y="2768"/>
                    <a:pt x="7335" y="3256"/>
                  </a:cubicBezTo>
                  <a:cubicBezTo>
                    <a:pt x="6850" y="3687"/>
                    <a:pt x="6502" y="4245"/>
                    <a:pt x="6308" y="4867"/>
                  </a:cubicBezTo>
                  <a:lnTo>
                    <a:pt x="6308" y="4867"/>
                  </a:lnTo>
                  <a:cubicBezTo>
                    <a:pt x="5902" y="4471"/>
                    <a:pt x="5399" y="4191"/>
                    <a:pt x="4859" y="4042"/>
                  </a:cubicBezTo>
                  <a:cubicBezTo>
                    <a:pt x="4420" y="3931"/>
                    <a:pt x="3975" y="3875"/>
                    <a:pt x="3529" y="3875"/>
                  </a:cubicBezTo>
                  <a:cubicBezTo>
                    <a:pt x="3357" y="3875"/>
                    <a:pt x="3185" y="3883"/>
                    <a:pt x="3013" y="3899"/>
                  </a:cubicBezTo>
                  <a:cubicBezTo>
                    <a:pt x="2394" y="3971"/>
                    <a:pt x="1799" y="4114"/>
                    <a:pt x="1227" y="4328"/>
                  </a:cubicBezTo>
                  <a:cubicBezTo>
                    <a:pt x="1084" y="4388"/>
                    <a:pt x="941" y="4435"/>
                    <a:pt x="798" y="4507"/>
                  </a:cubicBezTo>
                  <a:cubicBezTo>
                    <a:pt x="656" y="4566"/>
                    <a:pt x="525" y="4650"/>
                    <a:pt x="406" y="4745"/>
                  </a:cubicBezTo>
                  <a:cubicBezTo>
                    <a:pt x="275" y="4840"/>
                    <a:pt x="167" y="4959"/>
                    <a:pt x="96" y="5090"/>
                  </a:cubicBezTo>
                  <a:cubicBezTo>
                    <a:pt x="13" y="5221"/>
                    <a:pt x="1" y="5388"/>
                    <a:pt x="36" y="5531"/>
                  </a:cubicBezTo>
                  <a:cubicBezTo>
                    <a:pt x="1" y="5376"/>
                    <a:pt x="25" y="5221"/>
                    <a:pt x="108" y="5090"/>
                  </a:cubicBezTo>
                  <a:cubicBezTo>
                    <a:pt x="191" y="4959"/>
                    <a:pt x="298" y="4852"/>
                    <a:pt x="417" y="4769"/>
                  </a:cubicBezTo>
                  <a:cubicBezTo>
                    <a:pt x="548" y="4685"/>
                    <a:pt x="679" y="4614"/>
                    <a:pt x="822" y="4554"/>
                  </a:cubicBezTo>
                  <a:cubicBezTo>
                    <a:pt x="953" y="4495"/>
                    <a:pt x="1096" y="4459"/>
                    <a:pt x="1239" y="4399"/>
                  </a:cubicBezTo>
                  <a:cubicBezTo>
                    <a:pt x="1822" y="4221"/>
                    <a:pt x="2418" y="4090"/>
                    <a:pt x="3013" y="4042"/>
                  </a:cubicBezTo>
                  <a:cubicBezTo>
                    <a:pt x="3148" y="4032"/>
                    <a:pt x="3282" y="4026"/>
                    <a:pt x="3416" y="4026"/>
                  </a:cubicBezTo>
                  <a:cubicBezTo>
                    <a:pt x="3884" y="4026"/>
                    <a:pt x="4345" y="4091"/>
                    <a:pt x="4799" y="4221"/>
                  </a:cubicBezTo>
                  <a:cubicBezTo>
                    <a:pt x="5359" y="4388"/>
                    <a:pt x="5871" y="4709"/>
                    <a:pt x="6275" y="5161"/>
                  </a:cubicBezTo>
                  <a:lnTo>
                    <a:pt x="6418" y="5316"/>
                  </a:lnTo>
                  <a:lnTo>
                    <a:pt x="6478" y="5102"/>
                  </a:lnTo>
                  <a:cubicBezTo>
                    <a:pt x="6644" y="4459"/>
                    <a:pt x="7002" y="3876"/>
                    <a:pt x="7502" y="3423"/>
                  </a:cubicBezTo>
                  <a:cubicBezTo>
                    <a:pt x="8002" y="2971"/>
                    <a:pt x="8609" y="2661"/>
                    <a:pt x="9264" y="2494"/>
                  </a:cubicBezTo>
                  <a:cubicBezTo>
                    <a:pt x="9613" y="2418"/>
                    <a:pt x="9968" y="2379"/>
                    <a:pt x="10325" y="2379"/>
                  </a:cubicBezTo>
                  <a:cubicBezTo>
                    <a:pt x="10638" y="2379"/>
                    <a:pt x="10952" y="2409"/>
                    <a:pt x="11264" y="2471"/>
                  </a:cubicBezTo>
                  <a:cubicBezTo>
                    <a:pt x="11931" y="2614"/>
                    <a:pt x="12562" y="2864"/>
                    <a:pt x="13145" y="3221"/>
                  </a:cubicBezTo>
                  <a:lnTo>
                    <a:pt x="13348" y="3340"/>
                  </a:lnTo>
                  <a:lnTo>
                    <a:pt x="13288" y="3114"/>
                  </a:lnTo>
                  <a:cubicBezTo>
                    <a:pt x="13062" y="2328"/>
                    <a:pt x="13241" y="1494"/>
                    <a:pt x="13764" y="875"/>
                  </a:cubicBezTo>
                  <a:cubicBezTo>
                    <a:pt x="14241" y="327"/>
                    <a:pt x="14924" y="21"/>
                    <a:pt x="15634" y="21"/>
                  </a:cubicBezTo>
                  <a:cubicBezTo>
                    <a:pt x="15741" y="21"/>
                    <a:pt x="15848" y="28"/>
                    <a:pt x="15955" y="42"/>
                  </a:cubicBezTo>
                  <a:cubicBezTo>
                    <a:pt x="15805" y="14"/>
                    <a:pt x="15655" y="0"/>
                    <a:pt x="15505" y="0"/>
                  </a:cubicBezTo>
                  <a:close/>
                </a:path>
              </a:pathLst>
            </a:custGeom>
            <a:solidFill>
              <a:srgbClr val="E4FF79">
                <a:alpha val="3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7" name="Google Shape;1167;p40"/>
            <p:cNvSpPr/>
            <p:nvPr/>
          </p:nvSpPr>
          <p:spPr>
            <a:xfrm flipH="1">
              <a:off x="8166508" y="3029777"/>
              <a:ext cx="229857" cy="531878"/>
            </a:xfrm>
            <a:custGeom>
              <a:avLst/>
              <a:gdLst/>
              <a:ahLst/>
              <a:cxnLst/>
              <a:rect l="l" t="t" r="r" b="b"/>
              <a:pathLst>
                <a:path w="3835" h="8874" extrusionOk="0">
                  <a:moveTo>
                    <a:pt x="2901" y="0"/>
                  </a:moveTo>
                  <a:cubicBezTo>
                    <a:pt x="2802" y="0"/>
                    <a:pt x="2702" y="13"/>
                    <a:pt x="2608" y="27"/>
                  </a:cubicBezTo>
                  <a:cubicBezTo>
                    <a:pt x="1989" y="110"/>
                    <a:pt x="977" y="253"/>
                    <a:pt x="607" y="837"/>
                  </a:cubicBezTo>
                  <a:cubicBezTo>
                    <a:pt x="0" y="1789"/>
                    <a:pt x="512" y="3325"/>
                    <a:pt x="822" y="4289"/>
                  </a:cubicBezTo>
                  <a:cubicBezTo>
                    <a:pt x="1334" y="5849"/>
                    <a:pt x="2096" y="7314"/>
                    <a:pt x="3060" y="8635"/>
                  </a:cubicBezTo>
                  <a:cubicBezTo>
                    <a:pt x="3108" y="8730"/>
                    <a:pt x="3191" y="8802"/>
                    <a:pt x="3274" y="8849"/>
                  </a:cubicBezTo>
                  <a:cubicBezTo>
                    <a:pt x="3319" y="8866"/>
                    <a:pt x="3364" y="8874"/>
                    <a:pt x="3408" y="8874"/>
                  </a:cubicBezTo>
                  <a:cubicBezTo>
                    <a:pt x="3492" y="8874"/>
                    <a:pt x="3573" y="8845"/>
                    <a:pt x="3644" y="8790"/>
                  </a:cubicBezTo>
                  <a:cubicBezTo>
                    <a:pt x="3798" y="8659"/>
                    <a:pt x="3834" y="8433"/>
                    <a:pt x="3715" y="8278"/>
                  </a:cubicBezTo>
                  <a:cubicBezTo>
                    <a:pt x="3584" y="8076"/>
                    <a:pt x="3465" y="7885"/>
                    <a:pt x="3358" y="7683"/>
                  </a:cubicBezTo>
                  <a:cubicBezTo>
                    <a:pt x="3227" y="7314"/>
                    <a:pt x="3072" y="6968"/>
                    <a:pt x="2893" y="6611"/>
                  </a:cubicBezTo>
                  <a:cubicBezTo>
                    <a:pt x="2501" y="5837"/>
                    <a:pt x="2227" y="5016"/>
                    <a:pt x="2072" y="4158"/>
                  </a:cubicBezTo>
                  <a:cubicBezTo>
                    <a:pt x="1858" y="2730"/>
                    <a:pt x="2203" y="1146"/>
                    <a:pt x="3251" y="182"/>
                  </a:cubicBezTo>
                  <a:cubicBezTo>
                    <a:pt x="3274" y="158"/>
                    <a:pt x="3298" y="146"/>
                    <a:pt x="3310" y="122"/>
                  </a:cubicBezTo>
                  <a:cubicBezTo>
                    <a:pt x="3195" y="29"/>
                    <a:pt x="3050" y="0"/>
                    <a:pt x="29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8" name="Google Shape;1168;p40"/>
            <p:cNvSpPr/>
            <p:nvPr/>
          </p:nvSpPr>
          <p:spPr>
            <a:xfrm flipH="1">
              <a:off x="8195098" y="3029537"/>
              <a:ext cx="175615" cy="72224"/>
            </a:xfrm>
            <a:custGeom>
              <a:avLst/>
              <a:gdLst/>
              <a:ahLst/>
              <a:cxnLst/>
              <a:rect l="l" t="t" r="r" b="b"/>
              <a:pathLst>
                <a:path w="2930" h="1205" extrusionOk="0">
                  <a:moveTo>
                    <a:pt x="2225" y="0"/>
                  </a:moveTo>
                  <a:cubicBezTo>
                    <a:pt x="1407" y="0"/>
                    <a:pt x="536" y="338"/>
                    <a:pt x="96" y="1007"/>
                  </a:cubicBezTo>
                  <a:cubicBezTo>
                    <a:pt x="60" y="1055"/>
                    <a:pt x="25" y="1114"/>
                    <a:pt x="1" y="1186"/>
                  </a:cubicBezTo>
                  <a:cubicBezTo>
                    <a:pt x="81" y="1199"/>
                    <a:pt x="160" y="1204"/>
                    <a:pt x="238" y="1204"/>
                  </a:cubicBezTo>
                  <a:cubicBezTo>
                    <a:pt x="668" y="1204"/>
                    <a:pt x="1064" y="1029"/>
                    <a:pt x="1477" y="888"/>
                  </a:cubicBezTo>
                  <a:cubicBezTo>
                    <a:pt x="1989" y="686"/>
                    <a:pt x="2477" y="412"/>
                    <a:pt x="2930" y="91"/>
                  </a:cubicBezTo>
                  <a:cubicBezTo>
                    <a:pt x="2708" y="30"/>
                    <a:pt x="2469" y="0"/>
                    <a:pt x="2225" y="0"/>
                  </a:cubicBezTo>
                  <a:close/>
                </a:path>
              </a:pathLst>
            </a:custGeom>
            <a:solidFill>
              <a:srgbClr val="1C6037">
                <a:alpha val="3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9" name="Google Shape;1169;p40"/>
            <p:cNvSpPr/>
            <p:nvPr/>
          </p:nvSpPr>
          <p:spPr>
            <a:xfrm flipH="1">
              <a:off x="8180114" y="3029237"/>
              <a:ext cx="201987" cy="532837"/>
            </a:xfrm>
            <a:custGeom>
              <a:avLst/>
              <a:gdLst/>
              <a:ahLst/>
              <a:cxnLst/>
              <a:rect l="l" t="t" r="r" b="b"/>
              <a:pathLst>
                <a:path w="3370" h="8890" extrusionOk="0">
                  <a:moveTo>
                    <a:pt x="2286" y="0"/>
                  </a:moveTo>
                  <a:cubicBezTo>
                    <a:pt x="1334" y="36"/>
                    <a:pt x="358" y="465"/>
                    <a:pt x="108" y="1477"/>
                  </a:cubicBezTo>
                  <a:cubicBezTo>
                    <a:pt x="0" y="1941"/>
                    <a:pt x="72" y="2429"/>
                    <a:pt x="155" y="2893"/>
                  </a:cubicBezTo>
                  <a:cubicBezTo>
                    <a:pt x="572" y="4989"/>
                    <a:pt x="1489" y="6953"/>
                    <a:pt x="2810" y="8632"/>
                  </a:cubicBezTo>
                  <a:cubicBezTo>
                    <a:pt x="2913" y="8761"/>
                    <a:pt x="3077" y="8889"/>
                    <a:pt x="3219" y="8889"/>
                  </a:cubicBezTo>
                  <a:cubicBezTo>
                    <a:pt x="3274" y="8889"/>
                    <a:pt x="3326" y="8870"/>
                    <a:pt x="3370" y="8823"/>
                  </a:cubicBezTo>
                  <a:cubicBezTo>
                    <a:pt x="3239" y="8823"/>
                    <a:pt x="2846" y="8001"/>
                    <a:pt x="2775" y="7870"/>
                  </a:cubicBezTo>
                  <a:cubicBezTo>
                    <a:pt x="1977" y="6430"/>
                    <a:pt x="1429" y="4870"/>
                    <a:pt x="1131" y="3263"/>
                  </a:cubicBezTo>
                  <a:cubicBezTo>
                    <a:pt x="989" y="2405"/>
                    <a:pt x="1155" y="1179"/>
                    <a:pt x="1977" y="691"/>
                  </a:cubicBezTo>
                  <a:lnTo>
                    <a:pt x="1977" y="691"/>
                  </a:lnTo>
                  <a:cubicBezTo>
                    <a:pt x="1572" y="929"/>
                    <a:pt x="1120" y="1060"/>
                    <a:pt x="655" y="1072"/>
                  </a:cubicBezTo>
                  <a:cubicBezTo>
                    <a:pt x="1036" y="536"/>
                    <a:pt x="1679" y="203"/>
                    <a:pt x="2286" y="0"/>
                  </a:cubicBezTo>
                  <a:close/>
                </a:path>
              </a:pathLst>
            </a:custGeom>
            <a:solidFill>
              <a:srgbClr val="2C834F">
                <a:alpha val="22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0" name="Google Shape;1170;p40"/>
            <p:cNvSpPr/>
            <p:nvPr/>
          </p:nvSpPr>
          <p:spPr>
            <a:xfrm flipH="1">
              <a:off x="7529246" y="3207549"/>
              <a:ext cx="1180409" cy="1490885"/>
            </a:xfrm>
            <a:custGeom>
              <a:avLst/>
              <a:gdLst/>
              <a:ahLst/>
              <a:cxnLst/>
              <a:rect l="l" t="t" r="r" b="b"/>
              <a:pathLst>
                <a:path w="19694" h="24874" extrusionOk="0">
                  <a:moveTo>
                    <a:pt x="13262" y="0"/>
                  </a:moveTo>
                  <a:cubicBezTo>
                    <a:pt x="12072" y="0"/>
                    <a:pt x="10874" y="466"/>
                    <a:pt x="10085" y="1371"/>
                  </a:cubicBezTo>
                  <a:cubicBezTo>
                    <a:pt x="9734" y="1268"/>
                    <a:pt x="9376" y="1220"/>
                    <a:pt x="9018" y="1220"/>
                  </a:cubicBezTo>
                  <a:cubicBezTo>
                    <a:pt x="6718" y="1220"/>
                    <a:pt x="4450" y="3214"/>
                    <a:pt x="4430" y="5574"/>
                  </a:cubicBezTo>
                  <a:cubicBezTo>
                    <a:pt x="4214" y="5518"/>
                    <a:pt x="3997" y="5491"/>
                    <a:pt x="3781" y="5491"/>
                  </a:cubicBezTo>
                  <a:cubicBezTo>
                    <a:pt x="2401" y="5491"/>
                    <a:pt x="1078" y="6579"/>
                    <a:pt x="584" y="7908"/>
                  </a:cubicBezTo>
                  <a:cubicBezTo>
                    <a:pt x="0" y="9455"/>
                    <a:pt x="298" y="11194"/>
                    <a:pt x="858" y="12741"/>
                  </a:cubicBezTo>
                  <a:cubicBezTo>
                    <a:pt x="2132" y="16242"/>
                    <a:pt x="4620" y="19135"/>
                    <a:pt x="7073" y="21957"/>
                  </a:cubicBezTo>
                  <a:cubicBezTo>
                    <a:pt x="7751" y="22731"/>
                    <a:pt x="8478" y="23517"/>
                    <a:pt x="9359" y="24088"/>
                  </a:cubicBezTo>
                  <a:cubicBezTo>
                    <a:pt x="9960" y="24474"/>
                    <a:pt x="10832" y="24873"/>
                    <a:pt x="11622" y="24873"/>
                  </a:cubicBezTo>
                  <a:cubicBezTo>
                    <a:pt x="11881" y="24873"/>
                    <a:pt x="12130" y="24831"/>
                    <a:pt x="12359" y="24731"/>
                  </a:cubicBezTo>
                  <a:cubicBezTo>
                    <a:pt x="12728" y="24576"/>
                    <a:pt x="12990" y="24255"/>
                    <a:pt x="13062" y="23874"/>
                  </a:cubicBezTo>
                  <a:lnTo>
                    <a:pt x="13062" y="23874"/>
                  </a:lnTo>
                  <a:cubicBezTo>
                    <a:pt x="13038" y="24005"/>
                    <a:pt x="13966" y="24160"/>
                    <a:pt x="14085" y="24171"/>
                  </a:cubicBezTo>
                  <a:cubicBezTo>
                    <a:pt x="14143" y="24175"/>
                    <a:pt x="14201" y="24177"/>
                    <a:pt x="14260" y="24177"/>
                  </a:cubicBezTo>
                  <a:cubicBezTo>
                    <a:pt x="14609" y="24177"/>
                    <a:pt x="14961" y="24115"/>
                    <a:pt x="15288" y="23993"/>
                  </a:cubicBezTo>
                  <a:cubicBezTo>
                    <a:pt x="16049" y="23672"/>
                    <a:pt x="16727" y="23161"/>
                    <a:pt x="17250" y="22519"/>
                  </a:cubicBezTo>
                  <a:lnTo>
                    <a:pt x="17250" y="22519"/>
                  </a:lnTo>
                  <a:cubicBezTo>
                    <a:pt x="17221" y="22566"/>
                    <a:pt x="17622" y="22612"/>
                    <a:pt x="17657" y="22612"/>
                  </a:cubicBezTo>
                  <a:cubicBezTo>
                    <a:pt x="17848" y="22588"/>
                    <a:pt x="18038" y="22481"/>
                    <a:pt x="18169" y="22338"/>
                  </a:cubicBezTo>
                  <a:cubicBezTo>
                    <a:pt x="18384" y="22124"/>
                    <a:pt x="18562" y="21778"/>
                    <a:pt x="18753" y="21528"/>
                  </a:cubicBezTo>
                  <a:cubicBezTo>
                    <a:pt x="19181" y="20945"/>
                    <a:pt x="19479" y="20254"/>
                    <a:pt x="19598" y="19528"/>
                  </a:cubicBezTo>
                  <a:cubicBezTo>
                    <a:pt x="19693" y="18945"/>
                    <a:pt x="19396" y="18147"/>
                    <a:pt x="19562" y="17599"/>
                  </a:cubicBezTo>
                  <a:lnTo>
                    <a:pt x="19562" y="17599"/>
                  </a:lnTo>
                  <a:cubicBezTo>
                    <a:pt x="19419" y="18040"/>
                    <a:pt x="19051" y="18501"/>
                    <a:pt x="18601" y="18501"/>
                  </a:cubicBezTo>
                  <a:cubicBezTo>
                    <a:pt x="18565" y="18501"/>
                    <a:pt x="18528" y="18498"/>
                    <a:pt x="18491" y="18492"/>
                  </a:cubicBezTo>
                  <a:cubicBezTo>
                    <a:pt x="17943" y="18397"/>
                    <a:pt x="17729" y="17718"/>
                    <a:pt x="17681" y="17159"/>
                  </a:cubicBezTo>
                  <a:cubicBezTo>
                    <a:pt x="17491" y="15182"/>
                    <a:pt x="17812" y="13194"/>
                    <a:pt x="17657" y="11206"/>
                  </a:cubicBezTo>
                  <a:cubicBezTo>
                    <a:pt x="17503" y="9217"/>
                    <a:pt x="16717" y="7110"/>
                    <a:pt x="14978" y="6145"/>
                  </a:cubicBezTo>
                  <a:lnTo>
                    <a:pt x="14978" y="6145"/>
                  </a:lnTo>
                  <a:cubicBezTo>
                    <a:pt x="16098" y="8241"/>
                    <a:pt x="16586" y="10610"/>
                    <a:pt x="16371" y="12968"/>
                  </a:cubicBezTo>
                  <a:cubicBezTo>
                    <a:pt x="16145" y="15420"/>
                    <a:pt x="16312" y="17897"/>
                    <a:pt x="16002" y="20361"/>
                  </a:cubicBezTo>
                  <a:cubicBezTo>
                    <a:pt x="15943" y="20766"/>
                    <a:pt x="15883" y="21195"/>
                    <a:pt x="15609" y="21504"/>
                  </a:cubicBezTo>
                  <a:cubicBezTo>
                    <a:pt x="15370" y="21787"/>
                    <a:pt x="15004" y="21914"/>
                    <a:pt x="14627" y="21914"/>
                  </a:cubicBezTo>
                  <a:cubicBezTo>
                    <a:pt x="14368" y="21914"/>
                    <a:pt x="14104" y="21854"/>
                    <a:pt x="13871" y="21743"/>
                  </a:cubicBezTo>
                  <a:cubicBezTo>
                    <a:pt x="13300" y="21457"/>
                    <a:pt x="12895" y="20933"/>
                    <a:pt x="12550" y="20397"/>
                  </a:cubicBezTo>
                  <a:cubicBezTo>
                    <a:pt x="11323" y="18516"/>
                    <a:pt x="10787" y="16373"/>
                    <a:pt x="9871" y="14361"/>
                  </a:cubicBezTo>
                  <a:cubicBezTo>
                    <a:pt x="9383" y="13313"/>
                    <a:pt x="9002" y="12206"/>
                    <a:pt x="8740" y="11075"/>
                  </a:cubicBezTo>
                  <a:cubicBezTo>
                    <a:pt x="8585" y="10455"/>
                    <a:pt x="7942" y="8467"/>
                    <a:pt x="8275" y="7908"/>
                  </a:cubicBezTo>
                  <a:lnTo>
                    <a:pt x="8275" y="7908"/>
                  </a:lnTo>
                  <a:cubicBezTo>
                    <a:pt x="7013" y="10003"/>
                    <a:pt x="7525" y="12408"/>
                    <a:pt x="8418" y="14527"/>
                  </a:cubicBezTo>
                  <a:cubicBezTo>
                    <a:pt x="9109" y="16147"/>
                    <a:pt x="9799" y="17766"/>
                    <a:pt x="10454" y="19409"/>
                  </a:cubicBezTo>
                  <a:cubicBezTo>
                    <a:pt x="10752" y="20147"/>
                    <a:pt x="11109" y="20862"/>
                    <a:pt x="11514" y="21564"/>
                  </a:cubicBezTo>
                  <a:cubicBezTo>
                    <a:pt x="11644" y="21801"/>
                    <a:pt x="12460" y="23457"/>
                    <a:pt x="12725" y="23457"/>
                  </a:cubicBezTo>
                  <a:cubicBezTo>
                    <a:pt x="12726" y="23457"/>
                    <a:pt x="12727" y="23457"/>
                    <a:pt x="12728" y="23457"/>
                  </a:cubicBezTo>
                  <a:lnTo>
                    <a:pt x="12728" y="23457"/>
                  </a:lnTo>
                  <a:cubicBezTo>
                    <a:pt x="12699" y="23458"/>
                    <a:pt x="12671" y="23459"/>
                    <a:pt x="12643" y="23459"/>
                  </a:cubicBezTo>
                  <a:cubicBezTo>
                    <a:pt x="11240" y="23459"/>
                    <a:pt x="10079" y="22034"/>
                    <a:pt x="9192" y="21112"/>
                  </a:cubicBezTo>
                  <a:cubicBezTo>
                    <a:pt x="7799" y="19659"/>
                    <a:pt x="6394" y="18183"/>
                    <a:pt x="5263" y="16492"/>
                  </a:cubicBezTo>
                  <a:cubicBezTo>
                    <a:pt x="4132" y="14813"/>
                    <a:pt x="3287" y="12908"/>
                    <a:pt x="3084" y="10884"/>
                  </a:cubicBezTo>
                  <a:cubicBezTo>
                    <a:pt x="3001" y="10134"/>
                    <a:pt x="3025" y="9348"/>
                    <a:pt x="3322" y="8658"/>
                  </a:cubicBezTo>
                  <a:cubicBezTo>
                    <a:pt x="3820" y="7481"/>
                    <a:pt x="4929" y="6854"/>
                    <a:pt x="6050" y="6854"/>
                  </a:cubicBezTo>
                  <a:cubicBezTo>
                    <a:pt x="6912" y="6854"/>
                    <a:pt x="7781" y="7226"/>
                    <a:pt x="8382" y="8003"/>
                  </a:cubicBezTo>
                  <a:cubicBezTo>
                    <a:pt x="8999" y="6253"/>
                    <a:pt x="10638" y="5172"/>
                    <a:pt x="12373" y="5172"/>
                  </a:cubicBezTo>
                  <a:cubicBezTo>
                    <a:pt x="12916" y="5172"/>
                    <a:pt x="13469" y="5278"/>
                    <a:pt x="14002" y="5502"/>
                  </a:cubicBezTo>
                  <a:cubicBezTo>
                    <a:pt x="14038" y="4455"/>
                    <a:pt x="14752" y="3502"/>
                    <a:pt x="15681" y="3014"/>
                  </a:cubicBezTo>
                  <a:cubicBezTo>
                    <a:pt x="16250" y="2726"/>
                    <a:pt x="16880" y="2599"/>
                    <a:pt x="17515" y="2599"/>
                  </a:cubicBezTo>
                  <a:cubicBezTo>
                    <a:pt x="17930" y="2599"/>
                    <a:pt x="18348" y="2653"/>
                    <a:pt x="18753" y="2752"/>
                  </a:cubicBezTo>
                  <a:cubicBezTo>
                    <a:pt x="18253" y="2073"/>
                    <a:pt x="17669" y="2193"/>
                    <a:pt x="17003" y="1859"/>
                  </a:cubicBezTo>
                  <a:cubicBezTo>
                    <a:pt x="16622" y="1669"/>
                    <a:pt x="16348" y="1323"/>
                    <a:pt x="16038" y="1038"/>
                  </a:cubicBezTo>
                  <a:cubicBezTo>
                    <a:pt x="15292" y="341"/>
                    <a:pt x="14280" y="0"/>
                    <a:pt x="13262" y="0"/>
                  </a:cubicBezTo>
                  <a:close/>
                </a:path>
              </a:pathLst>
            </a:custGeom>
            <a:solidFill>
              <a:srgbClr val="1C6037">
                <a:alpha val="3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171" name="Google Shape;1171;p40"/>
          <p:cNvGrpSpPr/>
          <p:nvPr/>
        </p:nvGrpSpPr>
        <p:grpSpPr>
          <a:xfrm>
            <a:off x="7296742" y="464577"/>
            <a:ext cx="995679" cy="1589015"/>
            <a:chOff x="4065413" y="863738"/>
            <a:chExt cx="781538" cy="1247363"/>
          </a:xfrm>
        </p:grpSpPr>
        <p:sp>
          <p:nvSpPr>
            <p:cNvPr id="1172" name="Google Shape;1172;p40"/>
            <p:cNvSpPr/>
            <p:nvPr/>
          </p:nvSpPr>
          <p:spPr>
            <a:xfrm>
              <a:off x="4069150" y="863750"/>
              <a:ext cx="777800" cy="1247350"/>
            </a:xfrm>
            <a:custGeom>
              <a:avLst/>
              <a:gdLst/>
              <a:ahLst/>
              <a:cxnLst/>
              <a:rect l="l" t="t" r="r" b="b"/>
              <a:pathLst>
                <a:path w="31112" h="49894" extrusionOk="0">
                  <a:moveTo>
                    <a:pt x="12101" y="14752"/>
                  </a:moveTo>
                  <a:lnTo>
                    <a:pt x="12101" y="14752"/>
                  </a:lnTo>
                  <a:cubicBezTo>
                    <a:pt x="12100" y="14752"/>
                    <a:pt x="12098" y="14752"/>
                    <a:pt x="12097" y="14752"/>
                  </a:cubicBezTo>
                  <a:cubicBezTo>
                    <a:pt x="12098" y="14752"/>
                    <a:pt x="12100" y="14752"/>
                    <a:pt x="12101" y="14752"/>
                  </a:cubicBezTo>
                  <a:close/>
                  <a:moveTo>
                    <a:pt x="22348" y="0"/>
                  </a:moveTo>
                  <a:cubicBezTo>
                    <a:pt x="21300" y="131"/>
                    <a:pt x="20193" y="286"/>
                    <a:pt x="19360" y="953"/>
                  </a:cubicBezTo>
                  <a:cubicBezTo>
                    <a:pt x="19193" y="1084"/>
                    <a:pt x="19026" y="1310"/>
                    <a:pt x="19145" y="1489"/>
                  </a:cubicBezTo>
                  <a:cubicBezTo>
                    <a:pt x="19241" y="1596"/>
                    <a:pt x="19371" y="1643"/>
                    <a:pt x="19514" y="1643"/>
                  </a:cubicBezTo>
                  <a:lnTo>
                    <a:pt x="19872" y="1667"/>
                  </a:lnTo>
                  <a:lnTo>
                    <a:pt x="19907" y="1703"/>
                  </a:lnTo>
                  <a:cubicBezTo>
                    <a:pt x="20133" y="1953"/>
                    <a:pt x="20336" y="2215"/>
                    <a:pt x="20526" y="2501"/>
                  </a:cubicBezTo>
                  <a:cubicBezTo>
                    <a:pt x="21360" y="3870"/>
                    <a:pt x="21574" y="5537"/>
                    <a:pt x="21110" y="7073"/>
                  </a:cubicBezTo>
                  <a:lnTo>
                    <a:pt x="21098" y="7073"/>
                  </a:lnTo>
                  <a:cubicBezTo>
                    <a:pt x="20529" y="6856"/>
                    <a:pt x="19906" y="6701"/>
                    <a:pt x="19295" y="6701"/>
                  </a:cubicBezTo>
                  <a:cubicBezTo>
                    <a:pt x="19100" y="6701"/>
                    <a:pt x="18907" y="6717"/>
                    <a:pt x="18717" y="6751"/>
                  </a:cubicBezTo>
                  <a:cubicBezTo>
                    <a:pt x="18657" y="6763"/>
                    <a:pt x="18609" y="6775"/>
                    <a:pt x="18562" y="6787"/>
                  </a:cubicBezTo>
                  <a:lnTo>
                    <a:pt x="18550" y="6787"/>
                  </a:lnTo>
                  <a:cubicBezTo>
                    <a:pt x="18002" y="6930"/>
                    <a:pt x="17478" y="7180"/>
                    <a:pt x="17026" y="7525"/>
                  </a:cubicBezTo>
                  <a:cubicBezTo>
                    <a:pt x="16669" y="7799"/>
                    <a:pt x="16347" y="8096"/>
                    <a:pt x="16073" y="8442"/>
                  </a:cubicBezTo>
                  <a:cubicBezTo>
                    <a:pt x="15228" y="9466"/>
                    <a:pt x="14657" y="10752"/>
                    <a:pt x="14240" y="12002"/>
                  </a:cubicBezTo>
                  <a:cubicBezTo>
                    <a:pt x="13942" y="12895"/>
                    <a:pt x="13502" y="14407"/>
                    <a:pt x="12263" y="14419"/>
                  </a:cubicBezTo>
                  <a:cubicBezTo>
                    <a:pt x="12442" y="14419"/>
                    <a:pt x="12621" y="14407"/>
                    <a:pt x="12787" y="14383"/>
                  </a:cubicBezTo>
                  <a:lnTo>
                    <a:pt x="12787" y="14383"/>
                  </a:lnTo>
                  <a:cubicBezTo>
                    <a:pt x="12539" y="14572"/>
                    <a:pt x="12279" y="14738"/>
                    <a:pt x="12101" y="14752"/>
                  </a:cubicBezTo>
                  <a:lnTo>
                    <a:pt x="12101" y="14752"/>
                  </a:lnTo>
                  <a:cubicBezTo>
                    <a:pt x="12754" y="14704"/>
                    <a:pt x="13396" y="14549"/>
                    <a:pt x="14002" y="14312"/>
                  </a:cubicBezTo>
                  <a:lnTo>
                    <a:pt x="14002" y="14312"/>
                  </a:lnTo>
                  <a:cubicBezTo>
                    <a:pt x="13966" y="14419"/>
                    <a:pt x="13930" y="14526"/>
                    <a:pt x="13907" y="14633"/>
                  </a:cubicBezTo>
                  <a:cubicBezTo>
                    <a:pt x="13680" y="15074"/>
                    <a:pt x="13418" y="15502"/>
                    <a:pt x="13145" y="15919"/>
                  </a:cubicBezTo>
                  <a:cubicBezTo>
                    <a:pt x="13287" y="15859"/>
                    <a:pt x="13442" y="15800"/>
                    <a:pt x="13585" y="15728"/>
                  </a:cubicBezTo>
                  <a:lnTo>
                    <a:pt x="13585" y="15728"/>
                  </a:lnTo>
                  <a:cubicBezTo>
                    <a:pt x="13347" y="16633"/>
                    <a:pt x="13025" y="17502"/>
                    <a:pt x="12644" y="18360"/>
                  </a:cubicBezTo>
                  <a:cubicBezTo>
                    <a:pt x="10894" y="21991"/>
                    <a:pt x="7203" y="24218"/>
                    <a:pt x="4417" y="27135"/>
                  </a:cubicBezTo>
                  <a:cubicBezTo>
                    <a:pt x="1798" y="29837"/>
                    <a:pt x="143" y="33052"/>
                    <a:pt x="0" y="36624"/>
                  </a:cubicBezTo>
                  <a:lnTo>
                    <a:pt x="0" y="36779"/>
                  </a:lnTo>
                  <a:lnTo>
                    <a:pt x="0" y="36969"/>
                  </a:lnTo>
                  <a:lnTo>
                    <a:pt x="0" y="37231"/>
                  </a:lnTo>
                  <a:lnTo>
                    <a:pt x="0" y="37267"/>
                  </a:lnTo>
                  <a:cubicBezTo>
                    <a:pt x="0" y="38112"/>
                    <a:pt x="83" y="38946"/>
                    <a:pt x="250" y="39767"/>
                  </a:cubicBezTo>
                  <a:cubicBezTo>
                    <a:pt x="1060" y="43887"/>
                    <a:pt x="3846" y="47423"/>
                    <a:pt x="7775" y="48982"/>
                  </a:cubicBezTo>
                  <a:cubicBezTo>
                    <a:pt x="9321" y="49600"/>
                    <a:pt x="10974" y="49894"/>
                    <a:pt x="12633" y="49894"/>
                  </a:cubicBezTo>
                  <a:cubicBezTo>
                    <a:pt x="15484" y="49894"/>
                    <a:pt x="18355" y="49027"/>
                    <a:pt x="20741" y="47447"/>
                  </a:cubicBezTo>
                  <a:cubicBezTo>
                    <a:pt x="27527" y="42970"/>
                    <a:pt x="29778" y="34588"/>
                    <a:pt x="29539" y="26885"/>
                  </a:cubicBezTo>
                  <a:cubicBezTo>
                    <a:pt x="29516" y="26361"/>
                    <a:pt x="29492" y="25837"/>
                    <a:pt x="29456" y="25325"/>
                  </a:cubicBezTo>
                  <a:cubicBezTo>
                    <a:pt x="29266" y="22694"/>
                    <a:pt x="29004" y="20062"/>
                    <a:pt x="28408" y="17502"/>
                  </a:cubicBezTo>
                  <a:cubicBezTo>
                    <a:pt x="28230" y="16669"/>
                    <a:pt x="28004" y="15847"/>
                    <a:pt x="27730" y="15026"/>
                  </a:cubicBezTo>
                  <a:cubicBezTo>
                    <a:pt x="27670" y="14823"/>
                    <a:pt x="27587" y="14609"/>
                    <a:pt x="27515" y="14395"/>
                  </a:cubicBezTo>
                  <a:lnTo>
                    <a:pt x="27515" y="14395"/>
                  </a:lnTo>
                  <a:cubicBezTo>
                    <a:pt x="27834" y="14545"/>
                    <a:pt x="28191" y="14629"/>
                    <a:pt x="28542" y="14629"/>
                  </a:cubicBezTo>
                  <a:cubicBezTo>
                    <a:pt x="28860" y="14629"/>
                    <a:pt x="29172" y="14560"/>
                    <a:pt x="29444" y="14407"/>
                  </a:cubicBezTo>
                  <a:cubicBezTo>
                    <a:pt x="30004" y="14407"/>
                    <a:pt x="30563" y="14347"/>
                    <a:pt x="31111" y="14240"/>
                  </a:cubicBezTo>
                  <a:lnTo>
                    <a:pt x="31111" y="14240"/>
                  </a:lnTo>
                  <a:cubicBezTo>
                    <a:pt x="31096" y="14242"/>
                    <a:pt x="31081" y="14243"/>
                    <a:pt x="31064" y="14243"/>
                  </a:cubicBezTo>
                  <a:cubicBezTo>
                    <a:pt x="30654" y="14243"/>
                    <a:pt x="29850" y="13540"/>
                    <a:pt x="29587" y="13311"/>
                  </a:cubicBezTo>
                  <a:cubicBezTo>
                    <a:pt x="29111" y="12907"/>
                    <a:pt x="28766" y="12323"/>
                    <a:pt x="28444" y="11787"/>
                  </a:cubicBezTo>
                  <a:cubicBezTo>
                    <a:pt x="27742" y="10621"/>
                    <a:pt x="27134" y="9382"/>
                    <a:pt x="26170" y="8418"/>
                  </a:cubicBezTo>
                  <a:cubicBezTo>
                    <a:pt x="25301" y="7561"/>
                    <a:pt x="24194" y="6989"/>
                    <a:pt x="22991" y="6775"/>
                  </a:cubicBezTo>
                  <a:cubicBezTo>
                    <a:pt x="23229" y="4489"/>
                    <a:pt x="23443" y="2036"/>
                    <a:pt x="22348" y="0"/>
                  </a:cubicBezTo>
                  <a:close/>
                </a:path>
              </a:pathLst>
            </a:custGeom>
            <a:solidFill>
              <a:schemeClr val="accent1"/>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3" name="Google Shape;1173;p40"/>
            <p:cNvSpPr/>
            <p:nvPr/>
          </p:nvSpPr>
          <p:spPr>
            <a:xfrm>
              <a:off x="4065425" y="863738"/>
              <a:ext cx="777800" cy="1247350"/>
            </a:xfrm>
            <a:custGeom>
              <a:avLst/>
              <a:gdLst/>
              <a:ahLst/>
              <a:cxnLst/>
              <a:rect l="l" t="t" r="r" b="b"/>
              <a:pathLst>
                <a:path w="31112" h="49894" extrusionOk="0">
                  <a:moveTo>
                    <a:pt x="12101" y="14752"/>
                  </a:moveTo>
                  <a:lnTo>
                    <a:pt x="12101" y="14752"/>
                  </a:lnTo>
                  <a:cubicBezTo>
                    <a:pt x="12100" y="14752"/>
                    <a:pt x="12098" y="14752"/>
                    <a:pt x="12097" y="14752"/>
                  </a:cubicBezTo>
                  <a:cubicBezTo>
                    <a:pt x="12098" y="14752"/>
                    <a:pt x="12100" y="14752"/>
                    <a:pt x="12101" y="14752"/>
                  </a:cubicBezTo>
                  <a:close/>
                  <a:moveTo>
                    <a:pt x="22348" y="0"/>
                  </a:moveTo>
                  <a:cubicBezTo>
                    <a:pt x="21300" y="131"/>
                    <a:pt x="20193" y="286"/>
                    <a:pt x="19360" y="953"/>
                  </a:cubicBezTo>
                  <a:cubicBezTo>
                    <a:pt x="19193" y="1084"/>
                    <a:pt x="19026" y="1310"/>
                    <a:pt x="19145" y="1489"/>
                  </a:cubicBezTo>
                  <a:cubicBezTo>
                    <a:pt x="19241" y="1596"/>
                    <a:pt x="19371" y="1643"/>
                    <a:pt x="19514" y="1643"/>
                  </a:cubicBezTo>
                  <a:lnTo>
                    <a:pt x="19872" y="1667"/>
                  </a:lnTo>
                  <a:lnTo>
                    <a:pt x="19907" y="1703"/>
                  </a:lnTo>
                  <a:cubicBezTo>
                    <a:pt x="20133" y="1953"/>
                    <a:pt x="20336" y="2215"/>
                    <a:pt x="20526" y="2501"/>
                  </a:cubicBezTo>
                  <a:cubicBezTo>
                    <a:pt x="21360" y="3870"/>
                    <a:pt x="21574" y="5537"/>
                    <a:pt x="21110" y="7073"/>
                  </a:cubicBezTo>
                  <a:lnTo>
                    <a:pt x="21098" y="7073"/>
                  </a:lnTo>
                  <a:cubicBezTo>
                    <a:pt x="20529" y="6856"/>
                    <a:pt x="19906" y="6701"/>
                    <a:pt x="19295" y="6701"/>
                  </a:cubicBezTo>
                  <a:cubicBezTo>
                    <a:pt x="19100" y="6701"/>
                    <a:pt x="18907" y="6717"/>
                    <a:pt x="18717" y="6751"/>
                  </a:cubicBezTo>
                  <a:cubicBezTo>
                    <a:pt x="18657" y="6763"/>
                    <a:pt x="18609" y="6775"/>
                    <a:pt x="18562" y="6787"/>
                  </a:cubicBezTo>
                  <a:lnTo>
                    <a:pt x="18550" y="6787"/>
                  </a:lnTo>
                  <a:cubicBezTo>
                    <a:pt x="18002" y="6930"/>
                    <a:pt x="17478" y="7180"/>
                    <a:pt x="17026" y="7525"/>
                  </a:cubicBezTo>
                  <a:cubicBezTo>
                    <a:pt x="16669" y="7799"/>
                    <a:pt x="16347" y="8096"/>
                    <a:pt x="16073" y="8442"/>
                  </a:cubicBezTo>
                  <a:cubicBezTo>
                    <a:pt x="15228" y="9466"/>
                    <a:pt x="14657" y="10752"/>
                    <a:pt x="14240" y="12002"/>
                  </a:cubicBezTo>
                  <a:cubicBezTo>
                    <a:pt x="13942" y="12895"/>
                    <a:pt x="13502" y="14407"/>
                    <a:pt x="12263" y="14419"/>
                  </a:cubicBezTo>
                  <a:cubicBezTo>
                    <a:pt x="12442" y="14419"/>
                    <a:pt x="12621" y="14407"/>
                    <a:pt x="12787" y="14383"/>
                  </a:cubicBezTo>
                  <a:lnTo>
                    <a:pt x="12787" y="14383"/>
                  </a:lnTo>
                  <a:cubicBezTo>
                    <a:pt x="12539" y="14572"/>
                    <a:pt x="12279" y="14738"/>
                    <a:pt x="12101" y="14752"/>
                  </a:cubicBezTo>
                  <a:lnTo>
                    <a:pt x="12101" y="14752"/>
                  </a:lnTo>
                  <a:cubicBezTo>
                    <a:pt x="12754" y="14704"/>
                    <a:pt x="13396" y="14549"/>
                    <a:pt x="14002" y="14312"/>
                  </a:cubicBezTo>
                  <a:lnTo>
                    <a:pt x="14002" y="14312"/>
                  </a:lnTo>
                  <a:cubicBezTo>
                    <a:pt x="13966" y="14419"/>
                    <a:pt x="13930" y="14526"/>
                    <a:pt x="13907" y="14633"/>
                  </a:cubicBezTo>
                  <a:cubicBezTo>
                    <a:pt x="13680" y="15074"/>
                    <a:pt x="13418" y="15502"/>
                    <a:pt x="13145" y="15919"/>
                  </a:cubicBezTo>
                  <a:cubicBezTo>
                    <a:pt x="13287" y="15859"/>
                    <a:pt x="13442" y="15800"/>
                    <a:pt x="13585" y="15728"/>
                  </a:cubicBezTo>
                  <a:lnTo>
                    <a:pt x="13585" y="15728"/>
                  </a:lnTo>
                  <a:cubicBezTo>
                    <a:pt x="13347" y="16633"/>
                    <a:pt x="13025" y="17502"/>
                    <a:pt x="12644" y="18360"/>
                  </a:cubicBezTo>
                  <a:cubicBezTo>
                    <a:pt x="10894" y="21991"/>
                    <a:pt x="7203" y="24218"/>
                    <a:pt x="4417" y="27135"/>
                  </a:cubicBezTo>
                  <a:cubicBezTo>
                    <a:pt x="1798" y="29837"/>
                    <a:pt x="143" y="33052"/>
                    <a:pt x="0" y="36624"/>
                  </a:cubicBezTo>
                  <a:lnTo>
                    <a:pt x="0" y="36779"/>
                  </a:lnTo>
                  <a:lnTo>
                    <a:pt x="0" y="36969"/>
                  </a:lnTo>
                  <a:lnTo>
                    <a:pt x="0" y="37231"/>
                  </a:lnTo>
                  <a:lnTo>
                    <a:pt x="0" y="37267"/>
                  </a:lnTo>
                  <a:cubicBezTo>
                    <a:pt x="0" y="38112"/>
                    <a:pt x="83" y="38946"/>
                    <a:pt x="250" y="39767"/>
                  </a:cubicBezTo>
                  <a:cubicBezTo>
                    <a:pt x="1060" y="43887"/>
                    <a:pt x="3846" y="47423"/>
                    <a:pt x="7775" y="48982"/>
                  </a:cubicBezTo>
                  <a:cubicBezTo>
                    <a:pt x="9321" y="49600"/>
                    <a:pt x="10974" y="49894"/>
                    <a:pt x="12633" y="49894"/>
                  </a:cubicBezTo>
                  <a:cubicBezTo>
                    <a:pt x="15484" y="49894"/>
                    <a:pt x="18355" y="49027"/>
                    <a:pt x="20741" y="47447"/>
                  </a:cubicBezTo>
                  <a:cubicBezTo>
                    <a:pt x="27527" y="42970"/>
                    <a:pt x="29778" y="34588"/>
                    <a:pt x="29539" y="26885"/>
                  </a:cubicBezTo>
                  <a:cubicBezTo>
                    <a:pt x="29516" y="26361"/>
                    <a:pt x="29492" y="25837"/>
                    <a:pt x="29456" y="25325"/>
                  </a:cubicBezTo>
                  <a:cubicBezTo>
                    <a:pt x="29266" y="22694"/>
                    <a:pt x="29004" y="20062"/>
                    <a:pt x="28408" y="17502"/>
                  </a:cubicBezTo>
                  <a:cubicBezTo>
                    <a:pt x="28230" y="16669"/>
                    <a:pt x="28004" y="15847"/>
                    <a:pt x="27730" y="15026"/>
                  </a:cubicBezTo>
                  <a:cubicBezTo>
                    <a:pt x="27670" y="14823"/>
                    <a:pt x="27587" y="14609"/>
                    <a:pt x="27515" y="14395"/>
                  </a:cubicBezTo>
                  <a:lnTo>
                    <a:pt x="27515" y="14395"/>
                  </a:lnTo>
                  <a:cubicBezTo>
                    <a:pt x="27834" y="14545"/>
                    <a:pt x="28191" y="14629"/>
                    <a:pt x="28542" y="14629"/>
                  </a:cubicBezTo>
                  <a:cubicBezTo>
                    <a:pt x="28860" y="14629"/>
                    <a:pt x="29172" y="14560"/>
                    <a:pt x="29444" y="14407"/>
                  </a:cubicBezTo>
                  <a:cubicBezTo>
                    <a:pt x="30004" y="14407"/>
                    <a:pt x="30563" y="14347"/>
                    <a:pt x="31111" y="14240"/>
                  </a:cubicBezTo>
                  <a:lnTo>
                    <a:pt x="31111" y="14240"/>
                  </a:lnTo>
                  <a:cubicBezTo>
                    <a:pt x="31096" y="14242"/>
                    <a:pt x="31081" y="14243"/>
                    <a:pt x="31064" y="14243"/>
                  </a:cubicBezTo>
                  <a:cubicBezTo>
                    <a:pt x="30654" y="14243"/>
                    <a:pt x="29850" y="13540"/>
                    <a:pt x="29587" y="13311"/>
                  </a:cubicBezTo>
                  <a:cubicBezTo>
                    <a:pt x="29111" y="12907"/>
                    <a:pt x="28766" y="12323"/>
                    <a:pt x="28444" y="11787"/>
                  </a:cubicBezTo>
                  <a:cubicBezTo>
                    <a:pt x="27742" y="10621"/>
                    <a:pt x="27134" y="9382"/>
                    <a:pt x="26170" y="8418"/>
                  </a:cubicBezTo>
                  <a:cubicBezTo>
                    <a:pt x="25301" y="7561"/>
                    <a:pt x="24194" y="6989"/>
                    <a:pt x="22991" y="6775"/>
                  </a:cubicBezTo>
                  <a:cubicBezTo>
                    <a:pt x="23229" y="4489"/>
                    <a:pt x="23443" y="2036"/>
                    <a:pt x="223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4" name="Google Shape;1174;p40"/>
            <p:cNvSpPr/>
            <p:nvPr/>
          </p:nvSpPr>
          <p:spPr>
            <a:xfrm>
              <a:off x="4417100" y="1083700"/>
              <a:ext cx="81575" cy="145875"/>
            </a:xfrm>
            <a:custGeom>
              <a:avLst/>
              <a:gdLst/>
              <a:ahLst/>
              <a:cxnLst/>
              <a:rect l="l" t="t" r="r" b="b"/>
              <a:pathLst>
                <a:path w="3263" h="5835" extrusionOk="0">
                  <a:moveTo>
                    <a:pt x="3263" y="1"/>
                  </a:moveTo>
                  <a:lnTo>
                    <a:pt x="3263" y="1"/>
                  </a:lnTo>
                  <a:cubicBezTo>
                    <a:pt x="2275" y="870"/>
                    <a:pt x="1536" y="2061"/>
                    <a:pt x="941" y="3251"/>
                  </a:cubicBezTo>
                  <a:cubicBezTo>
                    <a:pt x="560" y="4085"/>
                    <a:pt x="239" y="4954"/>
                    <a:pt x="0" y="5835"/>
                  </a:cubicBezTo>
                  <a:cubicBezTo>
                    <a:pt x="631" y="4609"/>
                    <a:pt x="1132" y="3311"/>
                    <a:pt x="1798" y="2085"/>
                  </a:cubicBezTo>
                  <a:cubicBezTo>
                    <a:pt x="2191" y="1323"/>
                    <a:pt x="2691" y="620"/>
                    <a:pt x="3263" y="1"/>
                  </a:cubicBezTo>
                  <a:close/>
                </a:path>
              </a:pathLst>
            </a:custGeom>
            <a:solidFill>
              <a:srgbClr val="4337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5" name="Google Shape;1175;p40"/>
            <p:cNvSpPr/>
            <p:nvPr/>
          </p:nvSpPr>
          <p:spPr>
            <a:xfrm>
              <a:off x="4398050" y="1229550"/>
              <a:ext cx="19075" cy="32175"/>
            </a:xfrm>
            <a:custGeom>
              <a:avLst/>
              <a:gdLst/>
              <a:ahLst/>
              <a:cxnLst/>
              <a:rect l="l" t="t" r="r" b="b"/>
              <a:pathLst>
                <a:path w="763" h="1287" extrusionOk="0">
                  <a:moveTo>
                    <a:pt x="762" y="1"/>
                  </a:moveTo>
                  <a:lnTo>
                    <a:pt x="762" y="1"/>
                  </a:lnTo>
                  <a:cubicBezTo>
                    <a:pt x="536" y="442"/>
                    <a:pt x="274" y="882"/>
                    <a:pt x="0" y="1287"/>
                  </a:cubicBezTo>
                  <a:cubicBezTo>
                    <a:pt x="143" y="1227"/>
                    <a:pt x="298" y="1168"/>
                    <a:pt x="441" y="1108"/>
                  </a:cubicBezTo>
                  <a:cubicBezTo>
                    <a:pt x="548" y="739"/>
                    <a:pt x="655" y="370"/>
                    <a:pt x="762" y="1"/>
                  </a:cubicBezTo>
                  <a:close/>
                </a:path>
              </a:pathLst>
            </a:custGeom>
            <a:solidFill>
              <a:srgbClr val="4337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6" name="Google Shape;1176;p40"/>
            <p:cNvSpPr/>
            <p:nvPr/>
          </p:nvSpPr>
          <p:spPr>
            <a:xfrm>
              <a:off x="4065413" y="1046475"/>
              <a:ext cx="751600" cy="1060900"/>
            </a:xfrm>
            <a:custGeom>
              <a:avLst/>
              <a:gdLst/>
              <a:ahLst/>
              <a:cxnLst/>
              <a:rect l="l" t="t" r="r" b="b"/>
              <a:pathLst>
                <a:path w="30064" h="42436" extrusionOk="0">
                  <a:moveTo>
                    <a:pt x="20618" y="1"/>
                  </a:moveTo>
                  <a:cubicBezTo>
                    <a:pt x="20005" y="1"/>
                    <a:pt x="19359" y="128"/>
                    <a:pt x="18681" y="411"/>
                  </a:cubicBezTo>
                  <a:cubicBezTo>
                    <a:pt x="18133" y="650"/>
                    <a:pt x="17633" y="971"/>
                    <a:pt x="17193" y="1364"/>
                  </a:cubicBezTo>
                  <a:cubicBezTo>
                    <a:pt x="16609" y="1983"/>
                    <a:pt x="16121" y="2686"/>
                    <a:pt x="15716" y="3448"/>
                  </a:cubicBezTo>
                  <a:cubicBezTo>
                    <a:pt x="15061" y="4662"/>
                    <a:pt x="14561" y="5972"/>
                    <a:pt x="13918" y="7198"/>
                  </a:cubicBezTo>
                  <a:cubicBezTo>
                    <a:pt x="13811" y="7567"/>
                    <a:pt x="13704" y="7924"/>
                    <a:pt x="13597" y="8293"/>
                  </a:cubicBezTo>
                  <a:cubicBezTo>
                    <a:pt x="14788" y="7769"/>
                    <a:pt x="15907" y="7091"/>
                    <a:pt x="16919" y="6281"/>
                  </a:cubicBezTo>
                  <a:cubicBezTo>
                    <a:pt x="17597" y="8210"/>
                    <a:pt x="18062" y="10210"/>
                    <a:pt x="18324" y="12234"/>
                  </a:cubicBezTo>
                  <a:cubicBezTo>
                    <a:pt x="19860" y="10770"/>
                    <a:pt x="21253" y="9186"/>
                    <a:pt x="22515" y="7484"/>
                  </a:cubicBezTo>
                  <a:cubicBezTo>
                    <a:pt x="23705" y="8734"/>
                    <a:pt x="24896" y="9984"/>
                    <a:pt x="26087" y="11234"/>
                  </a:cubicBezTo>
                  <a:cubicBezTo>
                    <a:pt x="26301" y="10651"/>
                    <a:pt x="26313" y="10008"/>
                    <a:pt x="26110" y="9413"/>
                  </a:cubicBezTo>
                  <a:lnTo>
                    <a:pt x="26110" y="9413"/>
                  </a:lnTo>
                  <a:cubicBezTo>
                    <a:pt x="26920" y="10401"/>
                    <a:pt x="26968" y="11806"/>
                    <a:pt x="26920" y="13092"/>
                  </a:cubicBezTo>
                  <a:cubicBezTo>
                    <a:pt x="26730" y="17402"/>
                    <a:pt x="25872" y="21724"/>
                    <a:pt x="24039" y="25629"/>
                  </a:cubicBezTo>
                  <a:cubicBezTo>
                    <a:pt x="22193" y="29534"/>
                    <a:pt x="19348" y="33011"/>
                    <a:pt x="15657" y="35261"/>
                  </a:cubicBezTo>
                  <a:cubicBezTo>
                    <a:pt x="13709" y="36461"/>
                    <a:pt x="11476" y="37314"/>
                    <a:pt x="9193" y="37314"/>
                  </a:cubicBezTo>
                  <a:cubicBezTo>
                    <a:pt x="9006" y="37314"/>
                    <a:pt x="8819" y="37309"/>
                    <a:pt x="8632" y="37297"/>
                  </a:cubicBezTo>
                  <a:cubicBezTo>
                    <a:pt x="4024" y="36999"/>
                    <a:pt x="417" y="33213"/>
                    <a:pt x="345" y="28593"/>
                  </a:cubicBezTo>
                  <a:cubicBezTo>
                    <a:pt x="202" y="28998"/>
                    <a:pt x="83" y="29415"/>
                    <a:pt x="0" y="29832"/>
                  </a:cubicBezTo>
                  <a:cubicBezTo>
                    <a:pt x="0" y="30665"/>
                    <a:pt x="95" y="31487"/>
                    <a:pt x="262" y="32308"/>
                  </a:cubicBezTo>
                  <a:cubicBezTo>
                    <a:pt x="1060" y="36428"/>
                    <a:pt x="3858" y="39964"/>
                    <a:pt x="7787" y="41524"/>
                  </a:cubicBezTo>
                  <a:cubicBezTo>
                    <a:pt x="9335" y="42142"/>
                    <a:pt x="10987" y="42436"/>
                    <a:pt x="12647" y="42436"/>
                  </a:cubicBezTo>
                  <a:cubicBezTo>
                    <a:pt x="15494" y="42436"/>
                    <a:pt x="18361" y="41572"/>
                    <a:pt x="20753" y="40000"/>
                  </a:cubicBezTo>
                  <a:cubicBezTo>
                    <a:pt x="27992" y="35213"/>
                    <a:pt x="30063" y="25998"/>
                    <a:pt x="29468" y="17890"/>
                  </a:cubicBezTo>
                  <a:cubicBezTo>
                    <a:pt x="29277" y="15259"/>
                    <a:pt x="29004" y="12639"/>
                    <a:pt x="28420" y="10067"/>
                  </a:cubicBezTo>
                  <a:cubicBezTo>
                    <a:pt x="28230" y="9246"/>
                    <a:pt x="28015" y="8412"/>
                    <a:pt x="27742" y="7603"/>
                  </a:cubicBezTo>
                  <a:cubicBezTo>
                    <a:pt x="26723" y="4495"/>
                    <a:pt x="24256" y="1"/>
                    <a:pt x="20618" y="1"/>
                  </a:cubicBezTo>
                  <a:close/>
                </a:path>
              </a:pathLst>
            </a:custGeom>
            <a:solidFill>
              <a:srgbClr val="43375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7" name="Google Shape;1177;p40"/>
            <p:cNvSpPr/>
            <p:nvPr/>
          </p:nvSpPr>
          <p:spPr>
            <a:xfrm>
              <a:off x="4376325" y="879650"/>
              <a:ext cx="434900" cy="382375"/>
            </a:xfrm>
            <a:custGeom>
              <a:avLst/>
              <a:gdLst/>
              <a:ahLst/>
              <a:cxnLst/>
              <a:rect l="l" t="t" r="r" b="b"/>
              <a:pathLst>
                <a:path w="17396" h="15295" extrusionOk="0">
                  <a:moveTo>
                    <a:pt x="7219" y="790"/>
                  </a:moveTo>
                  <a:cubicBezTo>
                    <a:pt x="7218" y="791"/>
                    <a:pt x="7217" y="792"/>
                    <a:pt x="7215" y="793"/>
                  </a:cubicBezTo>
                  <a:cubicBezTo>
                    <a:pt x="7217" y="792"/>
                    <a:pt x="7218" y="791"/>
                    <a:pt x="7219" y="790"/>
                  </a:cubicBezTo>
                  <a:close/>
                  <a:moveTo>
                    <a:pt x="9457" y="1"/>
                  </a:moveTo>
                  <a:cubicBezTo>
                    <a:pt x="8645" y="1"/>
                    <a:pt x="7860" y="274"/>
                    <a:pt x="7219" y="790"/>
                  </a:cubicBezTo>
                  <a:lnTo>
                    <a:pt x="7219" y="790"/>
                  </a:lnTo>
                  <a:cubicBezTo>
                    <a:pt x="7230" y="782"/>
                    <a:pt x="7243" y="778"/>
                    <a:pt x="7258" y="778"/>
                  </a:cubicBezTo>
                  <a:cubicBezTo>
                    <a:pt x="7494" y="778"/>
                    <a:pt x="8185" y="1741"/>
                    <a:pt x="8263" y="1853"/>
                  </a:cubicBezTo>
                  <a:cubicBezTo>
                    <a:pt x="9097" y="3234"/>
                    <a:pt x="9311" y="4901"/>
                    <a:pt x="8859" y="6437"/>
                  </a:cubicBezTo>
                  <a:cubicBezTo>
                    <a:pt x="8454" y="6389"/>
                    <a:pt x="8049" y="6175"/>
                    <a:pt x="7632" y="6115"/>
                  </a:cubicBezTo>
                  <a:cubicBezTo>
                    <a:pt x="7439" y="6079"/>
                    <a:pt x="7242" y="6060"/>
                    <a:pt x="7044" y="6060"/>
                  </a:cubicBezTo>
                  <a:cubicBezTo>
                    <a:pt x="6790" y="6060"/>
                    <a:pt x="6535" y="6091"/>
                    <a:pt x="6287" y="6151"/>
                  </a:cubicBezTo>
                  <a:cubicBezTo>
                    <a:pt x="5299" y="6389"/>
                    <a:pt x="4441" y="7032"/>
                    <a:pt x="3798" y="7806"/>
                  </a:cubicBezTo>
                  <a:cubicBezTo>
                    <a:pt x="2965" y="8830"/>
                    <a:pt x="2393" y="10116"/>
                    <a:pt x="1977" y="11354"/>
                  </a:cubicBezTo>
                  <a:cubicBezTo>
                    <a:pt x="1679" y="12247"/>
                    <a:pt x="1227" y="13771"/>
                    <a:pt x="0" y="13783"/>
                  </a:cubicBezTo>
                  <a:cubicBezTo>
                    <a:pt x="1405" y="13771"/>
                    <a:pt x="2739" y="13056"/>
                    <a:pt x="3763" y="12092"/>
                  </a:cubicBezTo>
                  <a:cubicBezTo>
                    <a:pt x="4787" y="11128"/>
                    <a:pt x="5549" y="9925"/>
                    <a:pt x="6311" y="8746"/>
                  </a:cubicBezTo>
                  <a:lnTo>
                    <a:pt x="6311" y="8746"/>
                  </a:lnTo>
                  <a:cubicBezTo>
                    <a:pt x="6180" y="10985"/>
                    <a:pt x="6930" y="13175"/>
                    <a:pt x="7656" y="15295"/>
                  </a:cubicBezTo>
                  <a:cubicBezTo>
                    <a:pt x="8561" y="13545"/>
                    <a:pt x="9466" y="11794"/>
                    <a:pt x="10371" y="10056"/>
                  </a:cubicBezTo>
                  <a:cubicBezTo>
                    <a:pt x="10740" y="11925"/>
                    <a:pt x="11907" y="13533"/>
                    <a:pt x="13561" y="14473"/>
                  </a:cubicBezTo>
                  <a:cubicBezTo>
                    <a:pt x="13098" y="13464"/>
                    <a:pt x="12848" y="12384"/>
                    <a:pt x="12812" y="11280"/>
                  </a:cubicBezTo>
                  <a:lnTo>
                    <a:pt x="12812" y="11280"/>
                  </a:lnTo>
                  <a:cubicBezTo>
                    <a:pt x="12841" y="11904"/>
                    <a:pt x="14588" y="13391"/>
                    <a:pt x="15050" y="13652"/>
                  </a:cubicBezTo>
                  <a:cubicBezTo>
                    <a:pt x="15410" y="13872"/>
                    <a:pt x="15844" y="13998"/>
                    <a:pt x="16268" y="13998"/>
                  </a:cubicBezTo>
                  <a:cubicBezTo>
                    <a:pt x="16601" y="13998"/>
                    <a:pt x="16927" y="13920"/>
                    <a:pt x="17205" y="13747"/>
                  </a:cubicBezTo>
                  <a:cubicBezTo>
                    <a:pt x="17264" y="13699"/>
                    <a:pt x="17336" y="13664"/>
                    <a:pt x="17395" y="13604"/>
                  </a:cubicBezTo>
                  <a:cubicBezTo>
                    <a:pt x="16240" y="13306"/>
                    <a:pt x="15419" y="12271"/>
                    <a:pt x="14871" y="11211"/>
                  </a:cubicBezTo>
                  <a:cubicBezTo>
                    <a:pt x="14323" y="10163"/>
                    <a:pt x="13931" y="8996"/>
                    <a:pt x="13169" y="8080"/>
                  </a:cubicBezTo>
                  <a:cubicBezTo>
                    <a:pt x="12433" y="7188"/>
                    <a:pt x="11345" y="6676"/>
                    <a:pt x="10204" y="6676"/>
                  </a:cubicBezTo>
                  <a:cubicBezTo>
                    <a:pt x="10034" y="6676"/>
                    <a:pt x="9863" y="6687"/>
                    <a:pt x="9692" y="6710"/>
                  </a:cubicBezTo>
                  <a:cubicBezTo>
                    <a:pt x="9906" y="5567"/>
                    <a:pt x="10002" y="4424"/>
                    <a:pt x="9990" y="3269"/>
                  </a:cubicBezTo>
                  <a:cubicBezTo>
                    <a:pt x="9990" y="3019"/>
                    <a:pt x="9847" y="31"/>
                    <a:pt x="9823" y="19"/>
                  </a:cubicBezTo>
                  <a:cubicBezTo>
                    <a:pt x="9701" y="7"/>
                    <a:pt x="9578" y="1"/>
                    <a:pt x="94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8" name="Google Shape;1178;p40"/>
            <p:cNvSpPr/>
            <p:nvPr/>
          </p:nvSpPr>
          <p:spPr>
            <a:xfrm>
              <a:off x="4371850" y="864050"/>
              <a:ext cx="475100" cy="413450"/>
            </a:xfrm>
            <a:custGeom>
              <a:avLst/>
              <a:gdLst/>
              <a:ahLst/>
              <a:cxnLst/>
              <a:rect l="l" t="t" r="r" b="b"/>
              <a:pathLst>
                <a:path w="19004" h="16538" extrusionOk="0">
                  <a:moveTo>
                    <a:pt x="19003" y="14228"/>
                  </a:moveTo>
                  <a:cubicBezTo>
                    <a:pt x="19001" y="14228"/>
                    <a:pt x="18999" y="14229"/>
                    <a:pt x="18998" y="14229"/>
                  </a:cubicBezTo>
                  <a:lnTo>
                    <a:pt x="18998" y="14229"/>
                  </a:lnTo>
                  <a:cubicBezTo>
                    <a:pt x="18999" y="14229"/>
                    <a:pt x="19001" y="14228"/>
                    <a:pt x="19003" y="14228"/>
                  </a:cubicBezTo>
                  <a:close/>
                  <a:moveTo>
                    <a:pt x="14" y="14751"/>
                  </a:moveTo>
                  <a:lnTo>
                    <a:pt x="14" y="14751"/>
                  </a:lnTo>
                  <a:cubicBezTo>
                    <a:pt x="10" y="14751"/>
                    <a:pt x="5" y="14752"/>
                    <a:pt x="1" y="14752"/>
                  </a:cubicBezTo>
                  <a:cubicBezTo>
                    <a:pt x="5" y="14752"/>
                    <a:pt x="10" y="14751"/>
                    <a:pt x="14" y="14751"/>
                  </a:cubicBezTo>
                  <a:close/>
                  <a:moveTo>
                    <a:pt x="10264" y="0"/>
                  </a:moveTo>
                  <a:cubicBezTo>
                    <a:pt x="9204" y="131"/>
                    <a:pt x="8097" y="286"/>
                    <a:pt x="7263" y="941"/>
                  </a:cubicBezTo>
                  <a:cubicBezTo>
                    <a:pt x="7097" y="1084"/>
                    <a:pt x="6942" y="1310"/>
                    <a:pt x="7061" y="1488"/>
                  </a:cubicBezTo>
                  <a:cubicBezTo>
                    <a:pt x="7137" y="1576"/>
                    <a:pt x="7263" y="1633"/>
                    <a:pt x="7385" y="1633"/>
                  </a:cubicBezTo>
                  <a:cubicBezTo>
                    <a:pt x="7396" y="1633"/>
                    <a:pt x="7407" y="1632"/>
                    <a:pt x="7418" y="1631"/>
                  </a:cubicBezTo>
                  <a:cubicBezTo>
                    <a:pt x="7703" y="1654"/>
                    <a:pt x="8032" y="1685"/>
                    <a:pt x="8358" y="1685"/>
                  </a:cubicBezTo>
                  <a:cubicBezTo>
                    <a:pt x="8714" y="1685"/>
                    <a:pt x="9067" y="1648"/>
                    <a:pt x="9359" y="1524"/>
                  </a:cubicBezTo>
                  <a:lnTo>
                    <a:pt x="9359" y="1524"/>
                  </a:lnTo>
                  <a:cubicBezTo>
                    <a:pt x="9314" y="1551"/>
                    <a:pt x="9847" y="4156"/>
                    <a:pt x="9859" y="4417"/>
                  </a:cubicBezTo>
                  <a:cubicBezTo>
                    <a:pt x="9907" y="5465"/>
                    <a:pt x="9835" y="6513"/>
                    <a:pt x="9645" y="7537"/>
                  </a:cubicBezTo>
                  <a:cubicBezTo>
                    <a:pt x="9174" y="7394"/>
                    <a:pt x="8693" y="7324"/>
                    <a:pt x="8216" y="7324"/>
                  </a:cubicBezTo>
                  <a:cubicBezTo>
                    <a:pt x="6749" y="7324"/>
                    <a:pt x="5323" y="7979"/>
                    <a:pt x="4370" y="9156"/>
                  </a:cubicBezTo>
                  <a:cubicBezTo>
                    <a:pt x="5216" y="8477"/>
                    <a:pt x="6240" y="8073"/>
                    <a:pt x="7323" y="7977"/>
                  </a:cubicBezTo>
                  <a:lnTo>
                    <a:pt x="7323" y="7977"/>
                  </a:lnTo>
                  <a:cubicBezTo>
                    <a:pt x="6430" y="8311"/>
                    <a:pt x="5728" y="9001"/>
                    <a:pt x="5156" y="9751"/>
                  </a:cubicBezTo>
                  <a:cubicBezTo>
                    <a:pt x="4418" y="10728"/>
                    <a:pt x="3894" y="11787"/>
                    <a:pt x="2977" y="12597"/>
                  </a:cubicBezTo>
                  <a:cubicBezTo>
                    <a:pt x="2489" y="13026"/>
                    <a:pt x="1977" y="13418"/>
                    <a:pt x="1441" y="13788"/>
                  </a:cubicBezTo>
                  <a:cubicBezTo>
                    <a:pt x="1123" y="14011"/>
                    <a:pt x="410" y="14712"/>
                    <a:pt x="14" y="14751"/>
                  </a:cubicBezTo>
                  <a:lnTo>
                    <a:pt x="14" y="14751"/>
                  </a:lnTo>
                  <a:cubicBezTo>
                    <a:pt x="3496" y="14470"/>
                    <a:pt x="6110" y="11486"/>
                    <a:pt x="7454" y="8537"/>
                  </a:cubicBezTo>
                  <a:cubicBezTo>
                    <a:pt x="8285" y="11126"/>
                    <a:pt x="8323" y="13905"/>
                    <a:pt x="7555" y="16519"/>
                  </a:cubicBezTo>
                  <a:lnTo>
                    <a:pt x="7555" y="16519"/>
                  </a:lnTo>
                  <a:cubicBezTo>
                    <a:pt x="7644" y="16247"/>
                    <a:pt x="8149" y="15866"/>
                    <a:pt x="8335" y="15645"/>
                  </a:cubicBezTo>
                  <a:cubicBezTo>
                    <a:pt x="9526" y="14216"/>
                    <a:pt x="10157" y="12168"/>
                    <a:pt x="10609" y="10359"/>
                  </a:cubicBezTo>
                  <a:cubicBezTo>
                    <a:pt x="11562" y="12287"/>
                    <a:pt x="12705" y="14169"/>
                    <a:pt x="14348" y="15573"/>
                  </a:cubicBezTo>
                  <a:cubicBezTo>
                    <a:pt x="13705" y="14371"/>
                    <a:pt x="13229" y="13085"/>
                    <a:pt x="12919" y="11764"/>
                  </a:cubicBezTo>
                  <a:lnTo>
                    <a:pt x="12919" y="11764"/>
                  </a:lnTo>
                  <a:cubicBezTo>
                    <a:pt x="14121" y="12966"/>
                    <a:pt x="15467" y="14240"/>
                    <a:pt x="17158" y="14395"/>
                  </a:cubicBezTo>
                  <a:cubicBezTo>
                    <a:pt x="17262" y="14403"/>
                    <a:pt x="17366" y="14406"/>
                    <a:pt x="17469" y="14406"/>
                  </a:cubicBezTo>
                  <a:cubicBezTo>
                    <a:pt x="17983" y="14406"/>
                    <a:pt x="18494" y="14318"/>
                    <a:pt x="18998" y="14229"/>
                  </a:cubicBezTo>
                  <a:lnTo>
                    <a:pt x="18998" y="14229"/>
                  </a:lnTo>
                  <a:cubicBezTo>
                    <a:pt x="18982" y="14232"/>
                    <a:pt x="18966" y="14233"/>
                    <a:pt x="18949" y="14233"/>
                  </a:cubicBezTo>
                  <a:cubicBezTo>
                    <a:pt x="18546" y="14233"/>
                    <a:pt x="17752" y="13539"/>
                    <a:pt x="17491" y="13311"/>
                  </a:cubicBezTo>
                  <a:cubicBezTo>
                    <a:pt x="17015" y="12907"/>
                    <a:pt x="16681" y="12311"/>
                    <a:pt x="16348" y="11775"/>
                  </a:cubicBezTo>
                  <a:cubicBezTo>
                    <a:pt x="15645" y="10621"/>
                    <a:pt x="15038" y="9370"/>
                    <a:pt x="14074" y="8406"/>
                  </a:cubicBezTo>
                  <a:cubicBezTo>
                    <a:pt x="13205" y="7549"/>
                    <a:pt x="12097" y="6977"/>
                    <a:pt x="10895" y="6763"/>
                  </a:cubicBezTo>
                  <a:cubicBezTo>
                    <a:pt x="11133" y="4477"/>
                    <a:pt x="11347" y="2024"/>
                    <a:pt x="10264" y="0"/>
                  </a:cubicBezTo>
                  <a:close/>
                  <a:moveTo>
                    <a:pt x="7555" y="16519"/>
                  </a:moveTo>
                  <a:lnTo>
                    <a:pt x="7555" y="16519"/>
                  </a:lnTo>
                  <a:cubicBezTo>
                    <a:pt x="7553" y="16526"/>
                    <a:pt x="7551" y="16532"/>
                    <a:pt x="7549" y="16538"/>
                  </a:cubicBezTo>
                  <a:cubicBezTo>
                    <a:pt x="7551" y="16532"/>
                    <a:pt x="7553" y="16525"/>
                    <a:pt x="7555" y="1651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9" name="Google Shape;1179;p40"/>
            <p:cNvSpPr/>
            <p:nvPr/>
          </p:nvSpPr>
          <p:spPr>
            <a:xfrm>
              <a:off x="4236200" y="2004025"/>
              <a:ext cx="94550" cy="44100"/>
            </a:xfrm>
            <a:custGeom>
              <a:avLst/>
              <a:gdLst/>
              <a:ahLst/>
              <a:cxnLst/>
              <a:rect l="l" t="t" r="r" b="b"/>
              <a:pathLst>
                <a:path w="3782" h="1764" extrusionOk="0">
                  <a:moveTo>
                    <a:pt x="1788" y="1"/>
                  </a:moveTo>
                  <a:cubicBezTo>
                    <a:pt x="1592" y="1"/>
                    <a:pt x="1395" y="21"/>
                    <a:pt x="1200" y="62"/>
                  </a:cubicBezTo>
                  <a:cubicBezTo>
                    <a:pt x="1" y="308"/>
                    <a:pt x="2088" y="1764"/>
                    <a:pt x="3123" y="1764"/>
                  </a:cubicBezTo>
                  <a:cubicBezTo>
                    <a:pt x="3537" y="1764"/>
                    <a:pt x="3782" y="1531"/>
                    <a:pt x="3581" y="895"/>
                  </a:cubicBezTo>
                  <a:cubicBezTo>
                    <a:pt x="3462" y="526"/>
                    <a:pt x="3093" y="288"/>
                    <a:pt x="2724" y="157"/>
                  </a:cubicBezTo>
                  <a:cubicBezTo>
                    <a:pt x="2422" y="54"/>
                    <a:pt x="2106" y="1"/>
                    <a:pt x="1788" y="1"/>
                  </a:cubicBezTo>
                  <a:close/>
                </a:path>
              </a:pathLst>
            </a:custGeom>
            <a:solidFill>
              <a:srgbClr val="43375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0" name="Google Shape;1180;p40"/>
            <p:cNvSpPr/>
            <p:nvPr/>
          </p:nvSpPr>
          <p:spPr>
            <a:xfrm>
              <a:off x="4103075" y="1507600"/>
              <a:ext cx="216425" cy="417375"/>
            </a:xfrm>
            <a:custGeom>
              <a:avLst/>
              <a:gdLst/>
              <a:ahLst/>
              <a:cxnLst/>
              <a:rect l="l" t="t" r="r" b="b"/>
              <a:pathLst>
                <a:path w="8657" h="16695" extrusionOk="0">
                  <a:moveTo>
                    <a:pt x="8127" y="1"/>
                  </a:moveTo>
                  <a:cubicBezTo>
                    <a:pt x="7864" y="1"/>
                    <a:pt x="7574" y="209"/>
                    <a:pt x="7370" y="404"/>
                  </a:cubicBezTo>
                  <a:cubicBezTo>
                    <a:pt x="4644" y="2988"/>
                    <a:pt x="1179" y="5310"/>
                    <a:pt x="453" y="9239"/>
                  </a:cubicBezTo>
                  <a:cubicBezTo>
                    <a:pt x="0" y="11644"/>
                    <a:pt x="667" y="14263"/>
                    <a:pt x="2322" y="16049"/>
                  </a:cubicBezTo>
                  <a:cubicBezTo>
                    <a:pt x="2596" y="16335"/>
                    <a:pt x="2905" y="16609"/>
                    <a:pt x="3286" y="16680"/>
                  </a:cubicBezTo>
                  <a:cubicBezTo>
                    <a:pt x="3344" y="16690"/>
                    <a:pt x="3400" y="16695"/>
                    <a:pt x="3456" y="16695"/>
                  </a:cubicBezTo>
                  <a:cubicBezTo>
                    <a:pt x="4263" y="16695"/>
                    <a:pt x="4852" y="15681"/>
                    <a:pt x="4763" y="14835"/>
                  </a:cubicBezTo>
                  <a:cubicBezTo>
                    <a:pt x="4656" y="13918"/>
                    <a:pt x="4084" y="13144"/>
                    <a:pt x="3763" y="12287"/>
                  </a:cubicBezTo>
                  <a:cubicBezTo>
                    <a:pt x="3227" y="10906"/>
                    <a:pt x="3358" y="9322"/>
                    <a:pt x="3906" y="7953"/>
                  </a:cubicBezTo>
                  <a:cubicBezTo>
                    <a:pt x="4989" y="5250"/>
                    <a:pt x="7787" y="3869"/>
                    <a:pt x="8537" y="988"/>
                  </a:cubicBezTo>
                  <a:cubicBezTo>
                    <a:pt x="8620" y="666"/>
                    <a:pt x="8656" y="273"/>
                    <a:pt x="8382" y="83"/>
                  </a:cubicBezTo>
                  <a:cubicBezTo>
                    <a:pt x="8303" y="25"/>
                    <a:pt x="8217" y="1"/>
                    <a:pt x="8127"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1" name="Google Shape;1181;p40"/>
            <p:cNvSpPr/>
            <p:nvPr/>
          </p:nvSpPr>
          <p:spPr>
            <a:xfrm>
              <a:off x="4354300" y="1336075"/>
              <a:ext cx="90200" cy="135500"/>
            </a:xfrm>
            <a:custGeom>
              <a:avLst/>
              <a:gdLst/>
              <a:ahLst/>
              <a:cxnLst/>
              <a:rect l="l" t="t" r="r" b="b"/>
              <a:pathLst>
                <a:path w="3608" h="5420" extrusionOk="0">
                  <a:moveTo>
                    <a:pt x="2898" y="1"/>
                  </a:moveTo>
                  <a:cubicBezTo>
                    <a:pt x="2861" y="1"/>
                    <a:pt x="2824" y="5"/>
                    <a:pt x="2786" y="14"/>
                  </a:cubicBezTo>
                  <a:cubicBezTo>
                    <a:pt x="2584" y="86"/>
                    <a:pt x="2405" y="217"/>
                    <a:pt x="2286" y="407"/>
                  </a:cubicBezTo>
                  <a:cubicBezTo>
                    <a:pt x="1429" y="1503"/>
                    <a:pt x="798" y="2753"/>
                    <a:pt x="226" y="4015"/>
                  </a:cubicBezTo>
                  <a:cubicBezTo>
                    <a:pt x="84" y="4265"/>
                    <a:pt x="12" y="4539"/>
                    <a:pt x="0" y="4824"/>
                  </a:cubicBezTo>
                  <a:cubicBezTo>
                    <a:pt x="12" y="5110"/>
                    <a:pt x="215" y="5396"/>
                    <a:pt x="488" y="5420"/>
                  </a:cubicBezTo>
                  <a:cubicBezTo>
                    <a:pt x="691" y="5420"/>
                    <a:pt x="881" y="5348"/>
                    <a:pt x="1024" y="5217"/>
                  </a:cubicBezTo>
                  <a:cubicBezTo>
                    <a:pt x="1655" y="4741"/>
                    <a:pt x="2084" y="4062"/>
                    <a:pt x="2477" y="3384"/>
                  </a:cubicBezTo>
                  <a:cubicBezTo>
                    <a:pt x="2810" y="2800"/>
                    <a:pt x="3108" y="2205"/>
                    <a:pt x="3370" y="1598"/>
                  </a:cubicBezTo>
                  <a:cubicBezTo>
                    <a:pt x="3489" y="1264"/>
                    <a:pt x="3608" y="919"/>
                    <a:pt x="3536" y="574"/>
                  </a:cubicBezTo>
                  <a:cubicBezTo>
                    <a:pt x="3462" y="278"/>
                    <a:pt x="3191" y="1"/>
                    <a:pt x="2898"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182" name="Google Shape;1182;p40"/>
          <p:cNvGrpSpPr/>
          <p:nvPr/>
        </p:nvGrpSpPr>
        <p:grpSpPr>
          <a:xfrm rot="-2443744" flipH="1">
            <a:off x="6623269" y="713434"/>
            <a:ext cx="866721" cy="1383142"/>
            <a:chOff x="4065413" y="863738"/>
            <a:chExt cx="781538" cy="1247363"/>
          </a:xfrm>
        </p:grpSpPr>
        <p:sp>
          <p:nvSpPr>
            <p:cNvPr id="1183" name="Google Shape;1183;p40"/>
            <p:cNvSpPr/>
            <p:nvPr/>
          </p:nvSpPr>
          <p:spPr>
            <a:xfrm>
              <a:off x="4069150" y="863750"/>
              <a:ext cx="777800" cy="1247350"/>
            </a:xfrm>
            <a:custGeom>
              <a:avLst/>
              <a:gdLst/>
              <a:ahLst/>
              <a:cxnLst/>
              <a:rect l="l" t="t" r="r" b="b"/>
              <a:pathLst>
                <a:path w="31112" h="49894" extrusionOk="0">
                  <a:moveTo>
                    <a:pt x="12101" y="14752"/>
                  </a:moveTo>
                  <a:lnTo>
                    <a:pt x="12101" y="14752"/>
                  </a:lnTo>
                  <a:cubicBezTo>
                    <a:pt x="12100" y="14752"/>
                    <a:pt x="12098" y="14752"/>
                    <a:pt x="12097" y="14752"/>
                  </a:cubicBezTo>
                  <a:cubicBezTo>
                    <a:pt x="12098" y="14752"/>
                    <a:pt x="12100" y="14752"/>
                    <a:pt x="12101" y="14752"/>
                  </a:cubicBezTo>
                  <a:close/>
                  <a:moveTo>
                    <a:pt x="22348" y="0"/>
                  </a:moveTo>
                  <a:cubicBezTo>
                    <a:pt x="21300" y="131"/>
                    <a:pt x="20193" y="286"/>
                    <a:pt x="19360" y="953"/>
                  </a:cubicBezTo>
                  <a:cubicBezTo>
                    <a:pt x="19193" y="1084"/>
                    <a:pt x="19026" y="1310"/>
                    <a:pt x="19145" y="1489"/>
                  </a:cubicBezTo>
                  <a:cubicBezTo>
                    <a:pt x="19241" y="1596"/>
                    <a:pt x="19371" y="1643"/>
                    <a:pt x="19514" y="1643"/>
                  </a:cubicBezTo>
                  <a:lnTo>
                    <a:pt x="19872" y="1667"/>
                  </a:lnTo>
                  <a:lnTo>
                    <a:pt x="19907" y="1703"/>
                  </a:lnTo>
                  <a:cubicBezTo>
                    <a:pt x="20133" y="1953"/>
                    <a:pt x="20336" y="2215"/>
                    <a:pt x="20526" y="2501"/>
                  </a:cubicBezTo>
                  <a:cubicBezTo>
                    <a:pt x="21360" y="3870"/>
                    <a:pt x="21574" y="5537"/>
                    <a:pt x="21110" y="7073"/>
                  </a:cubicBezTo>
                  <a:lnTo>
                    <a:pt x="21098" y="7073"/>
                  </a:lnTo>
                  <a:cubicBezTo>
                    <a:pt x="20529" y="6856"/>
                    <a:pt x="19906" y="6701"/>
                    <a:pt x="19295" y="6701"/>
                  </a:cubicBezTo>
                  <a:cubicBezTo>
                    <a:pt x="19100" y="6701"/>
                    <a:pt x="18907" y="6717"/>
                    <a:pt x="18717" y="6751"/>
                  </a:cubicBezTo>
                  <a:cubicBezTo>
                    <a:pt x="18657" y="6763"/>
                    <a:pt x="18609" y="6775"/>
                    <a:pt x="18562" y="6787"/>
                  </a:cubicBezTo>
                  <a:lnTo>
                    <a:pt x="18550" y="6787"/>
                  </a:lnTo>
                  <a:cubicBezTo>
                    <a:pt x="18002" y="6930"/>
                    <a:pt x="17478" y="7180"/>
                    <a:pt x="17026" y="7525"/>
                  </a:cubicBezTo>
                  <a:cubicBezTo>
                    <a:pt x="16669" y="7799"/>
                    <a:pt x="16347" y="8096"/>
                    <a:pt x="16073" y="8442"/>
                  </a:cubicBezTo>
                  <a:cubicBezTo>
                    <a:pt x="15228" y="9466"/>
                    <a:pt x="14657" y="10752"/>
                    <a:pt x="14240" y="12002"/>
                  </a:cubicBezTo>
                  <a:cubicBezTo>
                    <a:pt x="13942" y="12895"/>
                    <a:pt x="13502" y="14407"/>
                    <a:pt x="12263" y="14419"/>
                  </a:cubicBezTo>
                  <a:cubicBezTo>
                    <a:pt x="12442" y="14419"/>
                    <a:pt x="12621" y="14407"/>
                    <a:pt x="12787" y="14383"/>
                  </a:cubicBezTo>
                  <a:lnTo>
                    <a:pt x="12787" y="14383"/>
                  </a:lnTo>
                  <a:cubicBezTo>
                    <a:pt x="12539" y="14572"/>
                    <a:pt x="12279" y="14738"/>
                    <a:pt x="12101" y="14752"/>
                  </a:cubicBezTo>
                  <a:lnTo>
                    <a:pt x="12101" y="14752"/>
                  </a:lnTo>
                  <a:cubicBezTo>
                    <a:pt x="12754" y="14704"/>
                    <a:pt x="13396" y="14549"/>
                    <a:pt x="14002" y="14312"/>
                  </a:cubicBezTo>
                  <a:lnTo>
                    <a:pt x="14002" y="14312"/>
                  </a:lnTo>
                  <a:cubicBezTo>
                    <a:pt x="13966" y="14419"/>
                    <a:pt x="13930" y="14526"/>
                    <a:pt x="13907" y="14633"/>
                  </a:cubicBezTo>
                  <a:cubicBezTo>
                    <a:pt x="13680" y="15074"/>
                    <a:pt x="13418" y="15502"/>
                    <a:pt x="13145" y="15919"/>
                  </a:cubicBezTo>
                  <a:cubicBezTo>
                    <a:pt x="13287" y="15859"/>
                    <a:pt x="13442" y="15800"/>
                    <a:pt x="13585" y="15728"/>
                  </a:cubicBezTo>
                  <a:lnTo>
                    <a:pt x="13585" y="15728"/>
                  </a:lnTo>
                  <a:cubicBezTo>
                    <a:pt x="13347" y="16633"/>
                    <a:pt x="13025" y="17502"/>
                    <a:pt x="12644" y="18360"/>
                  </a:cubicBezTo>
                  <a:cubicBezTo>
                    <a:pt x="10894" y="21991"/>
                    <a:pt x="7203" y="24218"/>
                    <a:pt x="4417" y="27135"/>
                  </a:cubicBezTo>
                  <a:cubicBezTo>
                    <a:pt x="1798" y="29837"/>
                    <a:pt x="143" y="33052"/>
                    <a:pt x="0" y="36624"/>
                  </a:cubicBezTo>
                  <a:lnTo>
                    <a:pt x="0" y="36779"/>
                  </a:lnTo>
                  <a:lnTo>
                    <a:pt x="0" y="36969"/>
                  </a:lnTo>
                  <a:lnTo>
                    <a:pt x="0" y="37231"/>
                  </a:lnTo>
                  <a:lnTo>
                    <a:pt x="0" y="37267"/>
                  </a:lnTo>
                  <a:cubicBezTo>
                    <a:pt x="0" y="38112"/>
                    <a:pt x="83" y="38946"/>
                    <a:pt x="250" y="39767"/>
                  </a:cubicBezTo>
                  <a:cubicBezTo>
                    <a:pt x="1060" y="43887"/>
                    <a:pt x="3846" y="47423"/>
                    <a:pt x="7775" y="48982"/>
                  </a:cubicBezTo>
                  <a:cubicBezTo>
                    <a:pt x="9321" y="49600"/>
                    <a:pt x="10974" y="49894"/>
                    <a:pt x="12633" y="49894"/>
                  </a:cubicBezTo>
                  <a:cubicBezTo>
                    <a:pt x="15484" y="49894"/>
                    <a:pt x="18355" y="49027"/>
                    <a:pt x="20741" y="47447"/>
                  </a:cubicBezTo>
                  <a:cubicBezTo>
                    <a:pt x="27527" y="42970"/>
                    <a:pt x="29778" y="34588"/>
                    <a:pt x="29539" y="26885"/>
                  </a:cubicBezTo>
                  <a:cubicBezTo>
                    <a:pt x="29516" y="26361"/>
                    <a:pt x="29492" y="25837"/>
                    <a:pt x="29456" y="25325"/>
                  </a:cubicBezTo>
                  <a:cubicBezTo>
                    <a:pt x="29266" y="22694"/>
                    <a:pt x="29004" y="20062"/>
                    <a:pt x="28408" y="17502"/>
                  </a:cubicBezTo>
                  <a:cubicBezTo>
                    <a:pt x="28230" y="16669"/>
                    <a:pt x="28004" y="15847"/>
                    <a:pt x="27730" y="15026"/>
                  </a:cubicBezTo>
                  <a:cubicBezTo>
                    <a:pt x="27670" y="14823"/>
                    <a:pt x="27587" y="14609"/>
                    <a:pt x="27515" y="14395"/>
                  </a:cubicBezTo>
                  <a:lnTo>
                    <a:pt x="27515" y="14395"/>
                  </a:lnTo>
                  <a:cubicBezTo>
                    <a:pt x="27834" y="14545"/>
                    <a:pt x="28191" y="14629"/>
                    <a:pt x="28542" y="14629"/>
                  </a:cubicBezTo>
                  <a:cubicBezTo>
                    <a:pt x="28860" y="14629"/>
                    <a:pt x="29172" y="14560"/>
                    <a:pt x="29444" y="14407"/>
                  </a:cubicBezTo>
                  <a:cubicBezTo>
                    <a:pt x="30004" y="14407"/>
                    <a:pt x="30563" y="14347"/>
                    <a:pt x="31111" y="14240"/>
                  </a:cubicBezTo>
                  <a:lnTo>
                    <a:pt x="31111" y="14240"/>
                  </a:lnTo>
                  <a:cubicBezTo>
                    <a:pt x="31096" y="14242"/>
                    <a:pt x="31081" y="14243"/>
                    <a:pt x="31064" y="14243"/>
                  </a:cubicBezTo>
                  <a:cubicBezTo>
                    <a:pt x="30654" y="14243"/>
                    <a:pt x="29850" y="13540"/>
                    <a:pt x="29587" y="13311"/>
                  </a:cubicBezTo>
                  <a:cubicBezTo>
                    <a:pt x="29111" y="12907"/>
                    <a:pt x="28766" y="12323"/>
                    <a:pt x="28444" y="11787"/>
                  </a:cubicBezTo>
                  <a:cubicBezTo>
                    <a:pt x="27742" y="10621"/>
                    <a:pt x="27134" y="9382"/>
                    <a:pt x="26170" y="8418"/>
                  </a:cubicBezTo>
                  <a:cubicBezTo>
                    <a:pt x="25301" y="7561"/>
                    <a:pt x="24194" y="6989"/>
                    <a:pt x="22991" y="6775"/>
                  </a:cubicBezTo>
                  <a:cubicBezTo>
                    <a:pt x="23229" y="4489"/>
                    <a:pt x="23443" y="2036"/>
                    <a:pt x="22348" y="0"/>
                  </a:cubicBezTo>
                  <a:close/>
                </a:path>
              </a:pathLst>
            </a:custGeom>
            <a:solidFill>
              <a:schemeClr val="accent1"/>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4" name="Google Shape;1184;p40"/>
            <p:cNvSpPr/>
            <p:nvPr/>
          </p:nvSpPr>
          <p:spPr>
            <a:xfrm>
              <a:off x="4065425" y="863738"/>
              <a:ext cx="777800" cy="1247350"/>
            </a:xfrm>
            <a:custGeom>
              <a:avLst/>
              <a:gdLst/>
              <a:ahLst/>
              <a:cxnLst/>
              <a:rect l="l" t="t" r="r" b="b"/>
              <a:pathLst>
                <a:path w="31112" h="49894" extrusionOk="0">
                  <a:moveTo>
                    <a:pt x="12101" y="14752"/>
                  </a:moveTo>
                  <a:lnTo>
                    <a:pt x="12101" y="14752"/>
                  </a:lnTo>
                  <a:cubicBezTo>
                    <a:pt x="12100" y="14752"/>
                    <a:pt x="12098" y="14752"/>
                    <a:pt x="12097" y="14752"/>
                  </a:cubicBezTo>
                  <a:cubicBezTo>
                    <a:pt x="12098" y="14752"/>
                    <a:pt x="12100" y="14752"/>
                    <a:pt x="12101" y="14752"/>
                  </a:cubicBezTo>
                  <a:close/>
                  <a:moveTo>
                    <a:pt x="22348" y="0"/>
                  </a:moveTo>
                  <a:cubicBezTo>
                    <a:pt x="21300" y="131"/>
                    <a:pt x="20193" y="286"/>
                    <a:pt x="19360" y="953"/>
                  </a:cubicBezTo>
                  <a:cubicBezTo>
                    <a:pt x="19193" y="1084"/>
                    <a:pt x="19026" y="1310"/>
                    <a:pt x="19145" y="1489"/>
                  </a:cubicBezTo>
                  <a:cubicBezTo>
                    <a:pt x="19241" y="1596"/>
                    <a:pt x="19371" y="1643"/>
                    <a:pt x="19514" y="1643"/>
                  </a:cubicBezTo>
                  <a:lnTo>
                    <a:pt x="19872" y="1667"/>
                  </a:lnTo>
                  <a:lnTo>
                    <a:pt x="19907" y="1703"/>
                  </a:lnTo>
                  <a:cubicBezTo>
                    <a:pt x="20133" y="1953"/>
                    <a:pt x="20336" y="2215"/>
                    <a:pt x="20526" y="2501"/>
                  </a:cubicBezTo>
                  <a:cubicBezTo>
                    <a:pt x="21360" y="3870"/>
                    <a:pt x="21574" y="5537"/>
                    <a:pt x="21110" y="7073"/>
                  </a:cubicBezTo>
                  <a:lnTo>
                    <a:pt x="21098" y="7073"/>
                  </a:lnTo>
                  <a:cubicBezTo>
                    <a:pt x="20529" y="6856"/>
                    <a:pt x="19906" y="6701"/>
                    <a:pt x="19295" y="6701"/>
                  </a:cubicBezTo>
                  <a:cubicBezTo>
                    <a:pt x="19100" y="6701"/>
                    <a:pt x="18907" y="6717"/>
                    <a:pt x="18717" y="6751"/>
                  </a:cubicBezTo>
                  <a:cubicBezTo>
                    <a:pt x="18657" y="6763"/>
                    <a:pt x="18609" y="6775"/>
                    <a:pt x="18562" y="6787"/>
                  </a:cubicBezTo>
                  <a:lnTo>
                    <a:pt x="18550" y="6787"/>
                  </a:lnTo>
                  <a:cubicBezTo>
                    <a:pt x="18002" y="6930"/>
                    <a:pt x="17478" y="7180"/>
                    <a:pt x="17026" y="7525"/>
                  </a:cubicBezTo>
                  <a:cubicBezTo>
                    <a:pt x="16669" y="7799"/>
                    <a:pt x="16347" y="8096"/>
                    <a:pt x="16073" y="8442"/>
                  </a:cubicBezTo>
                  <a:cubicBezTo>
                    <a:pt x="15228" y="9466"/>
                    <a:pt x="14657" y="10752"/>
                    <a:pt x="14240" y="12002"/>
                  </a:cubicBezTo>
                  <a:cubicBezTo>
                    <a:pt x="13942" y="12895"/>
                    <a:pt x="13502" y="14407"/>
                    <a:pt x="12263" y="14419"/>
                  </a:cubicBezTo>
                  <a:cubicBezTo>
                    <a:pt x="12442" y="14419"/>
                    <a:pt x="12621" y="14407"/>
                    <a:pt x="12787" y="14383"/>
                  </a:cubicBezTo>
                  <a:lnTo>
                    <a:pt x="12787" y="14383"/>
                  </a:lnTo>
                  <a:cubicBezTo>
                    <a:pt x="12539" y="14572"/>
                    <a:pt x="12279" y="14738"/>
                    <a:pt x="12101" y="14752"/>
                  </a:cubicBezTo>
                  <a:lnTo>
                    <a:pt x="12101" y="14752"/>
                  </a:lnTo>
                  <a:cubicBezTo>
                    <a:pt x="12754" y="14704"/>
                    <a:pt x="13396" y="14549"/>
                    <a:pt x="14002" y="14312"/>
                  </a:cubicBezTo>
                  <a:lnTo>
                    <a:pt x="14002" y="14312"/>
                  </a:lnTo>
                  <a:cubicBezTo>
                    <a:pt x="13966" y="14419"/>
                    <a:pt x="13930" y="14526"/>
                    <a:pt x="13907" y="14633"/>
                  </a:cubicBezTo>
                  <a:cubicBezTo>
                    <a:pt x="13680" y="15074"/>
                    <a:pt x="13418" y="15502"/>
                    <a:pt x="13145" y="15919"/>
                  </a:cubicBezTo>
                  <a:cubicBezTo>
                    <a:pt x="13287" y="15859"/>
                    <a:pt x="13442" y="15800"/>
                    <a:pt x="13585" y="15728"/>
                  </a:cubicBezTo>
                  <a:lnTo>
                    <a:pt x="13585" y="15728"/>
                  </a:lnTo>
                  <a:cubicBezTo>
                    <a:pt x="13347" y="16633"/>
                    <a:pt x="13025" y="17502"/>
                    <a:pt x="12644" y="18360"/>
                  </a:cubicBezTo>
                  <a:cubicBezTo>
                    <a:pt x="10894" y="21991"/>
                    <a:pt x="7203" y="24218"/>
                    <a:pt x="4417" y="27135"/>
                  </a:cubicBezTo>
                  <a:cubicBezTo>
                    <a:pt x="1798" y="29837"/>
                    <a:pt x="143" y="33052"/>
                    <a:pt x="0" y="36624"/>
                  </a:cubicBezTo>
                  <a:lnTo>
                    <a:pt x="0" y="36779"/>
                  </a:lnTo>
                  <a:lnTo>
                    <a:pt x="0" y="36969"/>
                  </a:lnTo>
                  <a:lnTo>
                    <a:pt x="0" y="37231"/>
                  </a:lnTo>
                  <a:lnTo>
                    <a:pt x="0" y="37267"/>
                  </a:lnTo>
                  <a:cubicBezTo>
                    <a:pt x="0" y="38112"/>
                    <a:pt x="83" y="38946"/>
                    <a:pt x="250" y="39767"/>
                  </a:cubicBezTo>
                  <a:cubicBezTo>
                    <a:pt x="1060" y="43887"/>
                    <a:pt x="3846" y="47423"/>
                    <a:pt x="7775" y="48982"/>
                  </a:cubicBezTo>
                  <a:cubicBezTo>
                    <a:pt x="9321" y="49600"/>
                    <a:pt x="10974" y="49894"/>
                    <a:pt x="12633" y="49894"/>
                  </a:cubicBezTo>
                  <a:cubicBezTo>
                    <a:pt x="15484" y="49894"/>
                    <a:pt x="18355" y="49027"/>
                    <a:pt x="20741" y="47447"/>
                  </a:cubicBezTo>
                  <a:cubicBezTo>
                    <a:pt x="27527" y="42970"/>
                    <a:pt x="29778" y="34588"/>
                    <a:pt x="29539" y="26885"/>
                  </a:cubicBezTo>
                  <a:cubicBezTo>
                    <a:pt x="29516" y="26361"/>
                    <a:pt x="29492" y="25837"/>
                    <a:pt x="29456" y="25325"/>
                  </a:cubicBezTo>
                  <a:cubicBezTo>
                    <a:pt x="29266" y="22694"/>
                    <a:pt x="29004" y="20062"/>
                    <a:pt x="28408" y="17502"/>
                  </a:cubicBezTo>
                  <a:cubicBezTo>
                    <a:pt x="28230" y="16669"/>
                    <a:pt x="28004" y="15847"/>
                    <a:pt x="27730" y="15026"/>
                  </a:cubicBezTo>
                  <a:cubicBezTo>
                    <a:pt x="27670" y="14823"/>
                    <a:pt x="27587" y="14609"/>
                    <a:pt x="27515" y="14395"/>
                  </a:cubicBezTo>
                  <a:lnTo>
                    <a:pt x="27515" y="14395"/>
                  </a:lnTo>
                  <a:cubicBezTo>
                    <a:pt x="27834" y="14545"/>
                    <a:pt x="28191" y="14629"/>
                    <a:pt x="28542" y="14629"/>
                  </a:cubicBezTo>
                  <a:cubicBezTo>
                    <a:pt x="28860" y="14629"/>
                    <a:pt x="29172" y="14560"/>
                    <a:pt x="29444" y="14407"/>
                  </a:cubicBezTo>
                  <a:cubicBezTo>
                    <a:pt x="30004" y="14407"/>
                    <a:pt x="30563" y="14347"/>
                    <a:pt x="31111" y="14240"/>
                  </a:cubicBezTo>
                  <a:lnTo>
                    <a:pt x="31111" y="14240"/>
                  </a:lnTo>
                  <a:cubicBezTo>
                    <a:pt x="31096" y="14242"/>
                    <a:pt x="31081" y="14243"/>
                    <a:pt x="31064" y="14243"/>
                  </a:cubicBezTo>
                  <a:cubicBezTo>
                    <a:pt x="30654" y="14243"/>
                    <a:pt x="29850" y="13540"/>
                    <a:pt x="29587" y="13311"/>
                  </a:cubicBezTo>
                  <a:cubicBezTo>
                    <a:pt x="29111" y="12907"/>
                    <a:pt x="28766" y="12323"/>
                    <a:pt x="28444" y="11787"/>
                  </a:cubicBezTo>
                  <a:cubicBezTo>
                    <a:pt x="27742" y="10621"/>
                    <a:pt x="27134" y="9382"/>
                    <a:pt x="26170" y="8418"/>
                  </a:cubicBezTo>
                  <a:cubicBezTo>
                    <a:pt x="25301" y="7561"/>
                    <a:pt x="24194" y="6989"/>
                    <a:pt x="22991" y="6775"/>
                  </a:cubicBezTo>
                  <a:cubicBezTo>
                    <a:pt x="23229" y="4489"/>
                    <a:pt x="23443" y="2036"/>
                    <a:pt x="223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5" name="Google Shape;1185;p40"/>
            <p:cNvSpPr/>
            <p:nvPr/>
          </p:nvSpPr>
          <p:spPr>
            <a:xfrm>
              <a:off x="4417100" y="1083700"/>
              <a:ext cx="81575" cy="145875"/>
            </a:xfrm>
            <a:custGeom>
              <a:avLst/>
              <a:gdLst/>
              <a:ahLst/>
              <a:cxnLst/>
              <a:rect l="l" t="t" r="r" b="b"/>
              <a:pathLst>
                <a:path w="3263" h="5835" extrusionOk="0">
                  <a:moveTo>
                    <a:pt x="3263" y="1"/>
                  </a:moveTo>
                  <a:lnTo>
                    <a:pt x="3263" y="1"/>
                  </a:lnTo>
                  <a:cubicBezTo>
                    <a:pt x="2275" y="870"/>
                    <a:pt x="1536" y="2061"/>
                    <a:pt x="941" y="3251"/>
                  </a:cubicBezTo>
                  <a:cubicBezTo>
                    <a:pt x="560" y="4085"/>
                    <a:pt x="239" y="4954"/>
                    <a:pt x="0" y="5835"/>
                  </a:cubicBezTo>
                  <a:cubicBezTo>
                    <a:pt x="631" y="4609"/>
                    <a:pt x="1132" y="3311"/>
                    <a:pt x="1798" y="2085"/>
                  </a:cubicBezTo>
                  <a:cubicBezTo>
                    <a:pt x="2191" y="1323"/>
                    <a:pt x="2691" y="620"/>
                    <a:pt x="3263" y="1"/>
                  </a:cubicBezTo>
                  <a:close/>
                </a:path>
              </a:pathLst>
            </a:custGeom>
            <a:solidFill>
              <a:srgbClr val="4337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6" name="Google Shape;1186;p40"/>
            <p:cNvSpPr/>
            <p:nvPr/>
          </p:nvSpPr>
          <p:spPr>
            <a:xfrm>
              <a:off x="4398050" y="1229550"/>
              <a:ext cx="19075" cy="32175"/>
            </a:xfrm>
            <a:custGeom>
              <a:avLst/>
              <a:gdLst/>
              <a:ahLst/>
              <a:cxnLst/>
              <a:rect l="l" t="t" r="r" b="b"/>
              <a:pathLst>
                <a:path w="763" h="1287" extrusionOk="0">
                  <a:moveTo>
                    <a:pt x="762" y="1"/>
                  </a:moveTo>
                  <a:lnTo>
                    <a:pt x="762" y="1"/>
                  </a:lnTo>
                  <a:cubicBezTo>
                    <a:pt x="536" y="442"/>
                    <a:pt x="274" y="882"/>
                    <a:pt x="0" y="1287"/>
                  </a:cubicBezTo>
                  <a:cubicBezTo>
                    <a:pt x="143" y="1227"/>
                    <a:pt x="298" y="1168"/>
                    <a:pt x="441" y="1108"/>
                  </a:cubicBezTo>
                  <a:cubicBezTo>
                    <a:pt x="548" y="739"/>
                    <a:pt x="655" y="370"/>
                    <a:pt x="762" y="1"/>
                  </a:cubicBezTo>
                  <a:close/>
                </a:path>
              </a:pathLst>
            </a:custGeom>
            <a:solidFill>
              <a:srgbClr val="4337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7" name="Google Shape;1187;p40"/>
            <p:cNvSpPr/>
            <p:nvPr/>
          </p:nvSpPr>
          <p:spPr>
            <a:xfrm>
              <a:off x="4065413" y="1046475"/>
              <a:ext cx="751600" cy="1060900"/>
            </a:xfrm>
            <a:custGeom>
              <a:avLst/>
              <a:gdLst/>
              <a:ahLst/>
              <a:cxnLst/>
              <a:rect l="l" t="t" r="r" b="b"/>
              <a:pathLst>
                <a:path w="30064" h="42436" extrusionOk="0">
                  <a:moveTo>
                    <a:pt x="20618" y="1"/>
                  </a:moveTo>
                  <a:cubicBezTo>
                    <a:pt x="20005" y="1"/>
                    <a:pt x="19359" y="128"/>
                    <a:pt x="18681" y="411"/>
                  </a:cubicBezTo>
                  <a:cubicBezTo>
                    <a:pt x="18133" y="650"/>
                    <a:pt x="17633" y="971"/>
                    <a:pt x="17193" y="1364"/>
                  </a:cubicBezTo>
                  <a:cubicBezTo>
                    <a:pt x="16609" y="1983"/>
                    <a:pt x="16121" y="2686"/>
                    <a:pt x="15716" y="3448"/>
                  </a:cubicBezTo>
                  <a:cubicBezTo>
                    <a:pt x="15061" y="4662"/>
                    <a:pt x="14561" y="5972"/>
                    <a:pt x="13918" y="7198"/>
                  </a:cubicBezTo>
                  <a:cubicBezTo>
                    <a:pt x="13811" y="7567"/>
                    <a:pt x="13704" y="7924"/>
                    <a:pt x="13597" y="8293"/>
                  </a:cubicBezTo>
                  <a:cubicBezTo>
                    <a:pt x="14788" y="7769"/>
                    <a:pt x="15907" y="7091"/>
                    <a:pt x="16919" y="6281"/>
                  </a:cubicBezTo>
                  <a:cubicBezTo>
                    <a:pt x="17597" y="8210"/>
                    <a:pt x="18062" y="10210"/>
                    <a:pt x="18324" y="12234"/>
                  </a:cubicBezTo>
                  <a:cubicBezTo>
                    <a:pt x="19860" y="10770"/>
                    <a:pt x="21253" y="9186"/>
                    <a:pt x="22515" y="7484"/>
                  </a:cubicBezTo>
                  <a:cubicBezTo>
                    <a:pt x="23705" y="8734"/>
                    <a:pt x="24896" y="9984"/>
                    <a:pt x="26087" y="11234"/>
                  </a:cubicBezTo>
                  <a:cubicBezTo>
                    <a:pt x="26301" y="10651"/>
                    <a:pt x="26313" y="10008"/>
                    <a:pt x="26110" y="9413"/>
                  </a:cubicBezTo>
                  <a:lnTo>
                    <a:pt x="26110" y="9413"/>
                  </a:lnTo>
                  <a:cubicBezTo>
                    <a:pt x="26920" y="10401"/>
                    <a:pt x="26968" y="11806"/>
                    <a:pt x="26920" y="13092"/>
                  </a:cubicBezTo>
                  <a:cubicBezTo>
                    <a:pt x="26730" y="17402"/>
                    <a:pt x="25872" y="21724"/>
                    <a:pt x="24039" y="25629"/>
                  </a:cubicBezTo>
                  <a:cubicBezTo>
                    <a:pt x="22193" y="29534"/>
                    <a:pt x="19348" y="33011"/>
                    <a:pt x="15657" y="35261"/>
                  </a:cubicBezTo>
                  <a:cubicBezTo>
                    <a:pt x="13709" y="36461"/>
                    <a:pt x="11476" y="37314"/>
                    <a:pt x="9193" y="37314"/>
                  </a:cubicBezTo>
                  <a:cubicBezTo>
                    <a:pt x="9006" y="37314"/>
                    <a:pt x="8819" y="37309"/>
                    <a:pt x="8632" y="37297"/>
                  </a:cubicBezTo>
                  <a:cubicBezTo>
                    <a:pt x="4024" y="36999"/>
                    <a:pt x="417" y="33213"/>
                    <a:pt x="345" y="28593"/>
                  </a:cubicBezTo>
                  <a:cubicBezTo>
                    <a:pt x="202" y="28998"/>
                    <a:pt x="83" y="29415"/>
                    <a:pt x="0" y="29832"/>
                  </a:cubicBezTo>
                  <a:cubicBezTo>
                    <a:pt x="0" y="30665"/>
                    <a:pt x="95" y="31487"/>
                    <a:pt x="262" y="32308"/>
                  </a:cubicBezTo>
                  <a:cubicBezTo>
                    <a:pt x="1060" y="36428"/>
                    <a:pt x="3858" y="39964"/>
                    <a:pt x="7787" y="41524"/>
                  </a:cubicBezTo>
                  <a:cubicBezTo>
                    <a:pt x="9335" y="42142"/>
                    <a:pt x="10987" y="42436"/>
                    <a:pt x="12647" y="42436"/>
                  </a:cubicBezTo>
                  <a:cubicBezTo>
                    <a:pt x="15494" y="42436"/>
                    <a:pt x="18361" y="41572"/>
                    <a:pt x="20753" y="40000"/>
                  </a:cubicBezTo>
                  <a:cubicBezTo>
                    <a:pt x="27992" y="35213"/>
                    <a:pt x="30063" y="25998"/>
                    <a:pt x="29468" y="17890"/>
                  </a:cubicBezTo>
                  <a:cubicBezTo>
                    <a:pt x="29277" y="15259"/>
                    <a:pt x="29004" y="12639"/>
                    <a:pt x="28420" y="10067"/>
                  </a:cubicBezTo>
                  <a:cubicBezTo>
                    <a:pt x="28230" y="9246"/>
                    <a:pt x="28015" y="8412"/>
                    <a:pt x="27742" y="7603"/>
                  </a:cubicBezTo>
                  <a:cubicBezTo>
                    <a:pt x="26723" y="4495"/>
                    <a:pt x="24256" y="1"/>
                    <a:pt x="20618" y="1"/>
                  </a:cubicBezTo>
                  <a:close/>
                </a:path>
              </a:pathLst>
            </a:custGeom>
            <a:solidFill>
              <a:srgbClr val="43375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8" name="Google Shape;1188;p40"/>
            <p:cNvSpPr/>
            <p:nvPr/>
          </p:nvSpPr>
          <p:spPr>
            <a:xfrm>
              <a:off x="4376325" y="879650"/>
              <a:ext cx="434900" cy="382375"/>
            </a:xfrm>
            <a:custGeom>
              <a:avLst/>
              <a:gdLst/>
              <a:ahLst/>
              <a:cxnLst/>
              <a:rect l="l" t="t" r="r" b="b"/>
              <a:pathLst>
                <a:path w="17396" h="15295" extrusionOk="0">
                  <a:moveTo>
                    <a:pt x="7219" y="790"/>
                  </a:moveTo>
                  <a:cubicBezTo>
                    <a:pt x="7218" y="791"/>
                    <a:pt x="7217" y="792"/>
                    <a:pt x="7215" y="793"/>
                  </a:cubicBezTo>
                  <a:cubicBezTo>
                    <a:pt x="7217" y="792"/>
                    <a:pt x="7218" y="791"/>
                    <a:pt x="7219" y="790"/>
                  </a:cubicBezTo>
                  <a:close/>
                  <a:moveTo>
                    <a:pt x="9457" y="1"/>
                  </a:moveTo>
                  <a:cubicBezTo>
                    <a:pt x="8645" y="1"/>
                    <a:pt x="7860" y="274"/>
                    <a:pt x="7219" y="790"/>
                  </a:cubicBezTo>
                  <a:lnTo>
                    <a:pt x="7219" y="790"/>
                  </a:lnTo>
                  <a:cubicBezTo>
                    <a:pt x="7230" y="782"/>
                    <a:pt x="7243" y="778"/>
                    <a:pt x="7258" y="778"/>
                  </a:cubicBezTo>
                  <a:cubicBezTo>
                    <a:pt x="7494" y="778"/>
                    <a:pt x="8185" y="1741"/>
                    <a:pt x="8263" y="1853"/>
                  </a:cubicBezTo>
                  <a:cubicBezTo>
                    <a:pt x="9097" y="3234"/>
                    <a:pt x="9311" y="4901"/>
                    <a:pt x="8859" y="6437"/>
                  </a:cubicBezTo>
                  <a:cubicBezTo>
                    <a:pt x="8454" y="6389"/>
                    <a:pt x="8049" y="6175"/>
                    <a:pt x="7632" y="6115"/>
                  </a:cubicBezTo>
                  <a:cubicBezTo>
                    <a:pt x="7439" y="6079"/>
                    <a:pt x="7242" y="6060"/>
                    <a:pt x="7044" y="6060"/>
                  </a:cubicBezTo>
                  <a:cubicBezTo>
                    <a:pt x="6790" y="6060"/>
                    <a:pt x="6535" y="6091"/>
                    <a:pt x="6287" y="6151"/>
                  </a:cubicBezTo>
                  <a:cubicBezTo>
                    <a:pt x="5299" y="6389"/>
                    <a:pt x="4441" y="7032"/>
                    <a:pt x="3798" y="7806"/>
                  </a:cubicBezTo>
                  <a:cubicBezTo>
                    <a:pt x="2965" y="8830"/>
                    <a:pt x="2393" y="10116"/>
                    <a:pt x="1977" y="11354"/>
                  </a:cubicBezTo>
                  <a:cubicBezTo>
                    <a:pt x="1679" y="12247"/>
                    <a:pt x="1227" y="13771"/>
                    <a:pt x="0" y="13783"/>
                  </a:cubicBezTo>
                  <a:cubicBezTo>
                    <a:pt x="1405" y="13771"/>
                    <a:pt x="2739" y="13056"/>
                    <a:pt x="3763" y="12092"/>
                  </a:cubicBezTo>
                  <a:cubicBezTo>
                    <a:pt x="4787" y="11128"/>
                    <a:pt x="5549" y="9925"/>
                    <a:pt x="6311" y="8746"/>
                  </a:cubicBezTo>
                  <a:lnTo>
                    <a:pt x="6311" y="8746"/>
                  </a:lnTo>
                  <a:cubicBezTo>
                    <a:pt x="6180" y="10985"/>
                    <a:pt x="6930" y="13175"/>
                    <a:pt x="7656" y="15295"/>
                  </a:cubicBezTo>
                  <a:cubicBezTo>
                    <a:pt x="8561" y="13545"/>
                    <a:pt x="9466" y="11794"/>
                    <a:pt x="10371" y="10056"/>
                  </a:cubicBezTo>
                  <a:cubicBezTo>
                    <a:pt x="10740" y="11925"/>
                    <a:pt x="11907" y="13533"/>
                    <a:pt x="13561" y="14473"/>
                  </a:cubicBezTo>
                  <a:cubicBezTo>
                    <a:pt x="13098" y="13464"/>
                    <a:pt x="12848" y="12384"/>
                    <a:pt x="12812" y="11280"/>
                  </a:cubicBezTo>
                  <a:lnTo>
                    <a:pt x="12812" y="11280"/>
                  </a:lnTo>
                  <a:cubicBezTo>
                    <a:pt x="12841" y="11904"/>
                    <a:pt x="14588" y="13391"/>
                    <a:pt x="15050" y="13652"/>
                  </a:cubicBezTo>
                  <a:cubicBezTo>
                    <a:pt x="15410" y="13872"/>
                    <a:pt x="15844" y="13998"/>
                    <a:pt x="16268" y="13998"/>
                  </a:cubicBezTo>
                  <a:cubicBezTo>
                    <a:pt x="16601" y="13998"/>
                    <a:pt x="16927" y="13920"/>
                    <a:pt x="17205" y="13747"/>
                  </a:cubicBezTo>
                  <a:cubicBezTo>
                    <a:pt x="17264" y="13699"/>
                    <a:pt x="17336" y="13664"/>
                    <a:pt x="17395" y="13604"/>
                  </a:cubicBezTo>
                  <a:cubicBezTo>
                    <a:pt x="16240" y="13306"/>
                    <a:pt x="15419" y="12271"/>
                    <a:pt x="14871" y="11211"/>
                  </a:cubicBezTo>
                  <a:cubicBezTo>
                    <a:pt x="14323" y="10163"/>
                    <a:pt x="13931" y="8996"/>
                    <a:pt x="13169" y="8080"/>
                  </a:cubicBezTo>
                  <a:cubicBezTo>
                    <a:pt x="12433" y="7188"/>
                    <a:pt x="11345" y="6676"/>
                    <a:pt x="10204" y="6676"/>
                  </a:cubicBezTo>
                  <a:cubicBezTo>
                    <a:pt x="10034" y="6676"/>
                    <a:pt x="9863" y="6687"/>
                    <a:pt x="9692" y="6710"/>
                  </a:cubicBezTo>
                  <a:cubicBezTo>
                    <a:pt x="9906" y="5567"/>
                    <a:pt x="10002" y="4424"/>
                    <a:pt x="9990" y="3269"/>
                  </a:cubicBezTo>
                  <a:cubicBezTo>
                    <a:pt x="9990" y="3019"/>
                    <a:pt x="9847" y="31"/>
                    <a:pt x="9823" y="19"/>
                  </a:cubicBezTo>
                  <a:cubicBezTo>
                    <a:pt x="9701" y="7"/>
                    <a:pt x="9578" y="1"/>
                    <a:pt x="94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9" name="Google Shape;1189;p40"/>
            <p:cNvSpPr/>
            <p:nvPr/>
          </p:nvSpPr>
          <p:spPr>
            <a:xfrm>
              <a:off x="4371850" y="864050"/>
              <a:ext cx="475100" cy="413450"/>
            </a:xfrm>
            <a:custGeom>
              <a:avLst/>
              <a:gdLst/>
              <a:ahLst/>
              <a:cxnLst/>
              <a:rect l="l" t="t" r="r" b="b"/>
              <a:pathLst>
                <a:path w="19004" h="16538" extrusionOk="0">
                  <a:moveTo>
                    <a:pt x="19003" y="14228"/>
                  </a:moveTo>
                  <a:cubicBezTo>
                    <a:pt x="19001" y="14228"/>
                    <a:pt x="18999" y="14229"/>
                    <a:pt x="18998" y="14229"/>
                  </a:cubicBezTo>
                  <a:lnTo>
                    <a:pt x="18998" y="14229"/>
                  </a:lnTo>
                  <a:cubicBezTo>
                    <a:pt x="18999" y="14229"/>
                    <a:pt x="19001" y="14228"/>
                    <a:pt x="19003" y="14228"/>
                  </a:cubicBezTo>
                  <a:close/>
                  <a:moveTo>
                    <a:pt x="14" y="14751"/>
                  </a:moveTo>
                  <a:lnTo>
                    <a:pt x="14" y="14751"/>
                  </a:lnTo>
                  <a:cubicBezTo>
                    <a:pt x="10" y="14751"/>
                    <a:pt x="5" y="14752"/>
                    <a:pt x="1" y="14752"/>
                  </a:cubicBezTo>
                  <a:cubicBezTo>
                    <a:pt x="5" y="14752"/>
                    <a:pt x="10" y="14751"/>
                    <a:pt x="14" y="14751"/>
                  </a:cubicBezTo>
                  <a:close/>
                  <a:moveTo>
                    <a:pt x="10264" y="0"/>
                  </a:moveTo>
                  <a:cubicBezTo>
                    <a:pt x="9204" y="131"/>
                    <a:pt x="8097" y="286"/>
                    <a:pt x="7263" y="941"/>
                  </a:cubicBezTo>
                  <a:cubicBezTo>
                    <a:pt x="7097" y="1084"/>
                    <a:pt x="6942" y="1310"/>
                    <a:pt x="7061" y="1488"/>
                  </a:cubicBezTo>
                  <a:cubicBezTo>
                    <a:pt x="7137" y="1576"/>
                    <a:pt x="7263" y="1633"/>
                    <a:pt x="7385" y="1633"/>
                  </a:cubicBezTo>
                  <a:cubicBezTo>
                    <a:pt x="7396" y="1633"/>
                    <a:pt x="7407" y="1632"/>
                    <a:pt x="7418" y="1631"/>
                  </a:cubicBezTo>
                  <a:cubicBezTo>
                    <a:pt x="7703" y="1654"/>
                    <a:pt x="8032" y="1685"/>
                    <a:pt x="8358" y="1685"/>
                  </a:cubicBezTo>
                  <a:cubicBezTo>
                    <a:pt x="8714" y="1685"/>
                    <a:pt x="9067" y="1648"/>
                    <a:pt x="9359" y="1524"/>
                  </a:cubicBezTo>
                  <a:lnTo>
                    <a:pt x="9359" y="1524"/>
                  </a:lnTo>
                  <a:cubicBezTo>
                    <a:pt x="9314" y="1551"/>
                    <a:pt x="9847" y="4156"/>
                    <a:pt x="9859" y="4417"/>
                  </a:cubicBezTo>
                  <a:cubicBezTo>
                    <a:pt x="9907" y="5465"/>
                    <a:pt x="9835" y="6513"/>
                    <a:pt x="9645" y="7537"/>
                  </a:cubicBezTo>
                  <a:cubicBezTo>
                    <a:pt x="9174" y="7394"/>
                    <a:pt x="8693" y="7324"/>
                    <a:pt x="8216" y="7324"/>
                  </a:cubicBezTo>
                  <a:cubicBezTo>
                    <a:pt x="6749" y="7324"/>
                    <a:pt x="5323" y="7979"/>
                    <a:pt x="4370" y="9156"/>
                  </a:cubicBezTo>
                  <a:cubicBezTo>
                    <a:pt x="5216" y="8477"/>
                    <a:pt x="6240" y="8073"/>
                    <a:pt x="7323" y="7977"/>
                  </a:cubicBezTo>
                  <a:lnTo>
                    <a:pt x="7323" y="7977"/>
                  </a:lnTo>
                  <a:cubicBezTo>
                    <a:pt x="6430" y="8311"/>
                    <a:pt x="5728" y="9001"/>
                    <a:pt x="5156" y="9751"/>
                  </a:cubicBezTo>
                  <a:cubicBezTo>
                    <a:pt x="4418" y="10728"/>
                    <a:pt x="3894" y="11787"/>
                    <a:pt x="2977" y="12597"/>
                  </a:cubicBezTo>
                  <a:cubicBezTo>
                    <a:pt x="2489" y="13026"/>
                    <a:pt x="1977" y="13418"/>
                    <a:pt x="1441" y="13788"/>
                  </a:cubicBezTo>
                  <a:cubicBezTo>
                    <a:pt x="1123" y="14011"/>
                    <a:pt x="410" y="14712"/>
                    <a:pt x="14" y="14751"/>
                  </a:cubicBezTo>
                  <a:lnTo>
                    <a:pt x="14" y="14751"/>
                  </a:lnTo>
                  <a:cubicBezTo>
                    <a:pt x="3496" y="14470"/>
                    <a:pt x="6110" y="11486"/>
                    <a:pt x="7454" y="8537"/>
                  </a:cubicBezTo>
                  <a:cubicBezTo>
                    <a:pt x="8285" y="11126"/>
                    <a:pt x="8323" y="13905"/>
                    <a:pt x="7555" y="16519"/>
                  </a:cubicBezTo>
                  <a:lnTo>
                    <a:pt x="7555" y="16519"/>
                  </a:lnTo>
                  <a:cubicBezTo>
                    <a:pt x="7644" y="16247"/>
                    <a:pt x="8149" y="15866"/>
                    <a:pt x="8335" y="15645"/>
                  </a:cubicBezTo>
                  <a:cubicBezTo>
                    <a:pt x="9526" y="14216"/>
                    <a:pt x="10157" y="12168"/>
                    <a:pt x="10609" y="10359"/>
                  </a:cubicBezTo>
                  <a:cubicBezTo>
                    <a:pt x="11562" y="12287"/>
                    <a:pt x="12705" y="14169"/>
                    <a:pt x="14348" y="15573"/>
                  </a:cubicBezTo>
                  <a:cubicBezTo>
                    <a:pt x="13705" y="14371"/>
                    <a:pt x="13229" y="13085"/>
                    <a:pt x="12919" y="11764"/>
                  </a:cubicBezTo>
                  <a:lnTo>
                    <a:pt x="12919" y="11764"/>
                  </a:lnTo>
                  <a:cubicBezTo>
                    <a:pt x="14121" y="12966"/>
                    <a:pt x="15467" y="14240"/>
                    <a:pt x="17158" y="14395"/>
                  </a:cubicBezTo>
                  <a:cubicBezTo>
                    <a:pt x="17262" y="14403"/>
                    <a:pt x="17366" y="14406"/>
                    <a:pt x="17469" y="14406"/>
                  </a:cubicBezTo>
                  <a:cubicBezTo>
                    <a:pt x="17983" y="14406"/>
                    <a:pt x="18494" y="14318"/>
                    <a:pt x="18998" y="14229"/>
                  </a:cubicBezTo>
                  <a:lnTo>
                    <a:pt x="18998" y="14229"/>
                  </a:lnTo>
                  <a:cubicBezTo>
                    <a:pt x="18982" y="14232"/>
                    <a:pt x="18966" y="14233"/>
                    <a:pt x="18949" y="14233"/>
                  </a:cubicBezTo>
                  <a:cubicBezTo>
                    <a:pt x="18546" y="14233"/>
                    <a:pt x="17752" y="13539"/>
                    <a:pt x="17491" y="13311"/>
                  </a:cubicBezTo>
                  <a:cubicBezTo>
                    <a:pt x="17015" y="12907"/>
                    <a:pt x="16681" y="12311"/>
                    <a:pt x="16348" y="11775"/>
                  </a:cubicBezTo>
                  <a:cubicBezTo>
                    <a:pt x="15645" y="10621"/>
                    <a:pt x="15038" y="9370"/>
                    <a:pt x="14074" y="8406"/>
                  </a:cubicBezTo>
                  <a:cubicBezTo>
                    <a:pt x="13205" y="7549"/>
                    <a:pt x="12097" y="6977"/>
                    <a:pt x="10895" y="6763"/>
                  </a:cubicBezTo>
                  <a:cubicBezTo>
                    <a:pt x="11133" y="4477"/>
                    <a:pt x="11347" y="2024"/>
                    <a:pt x="10264" y="0"/>
                  </a:cubicBezTo>
                  <a:close/>
                  <a:moveTo>
                    <a:pt x="7555" y="16519"/>
                  </a:moveTo>
                  <a:lnTo>
                    <a:pt x="7555" y="16519"/>
                  </a:lnTo>
                  <a:cubicBezTo>
                    <a:pt x="7553" y="16526"/>
                    <a:pt x="7551" y="16532"/>
                    <a:pt x="7549" y="16538"/>
                  </a:cubicBezTo>
                  <a:cubicBezTo>
                    <a:pt x="7551" y="16532"/>
                    <a:pt x="7553" y="16525"/>
                    <a:pt x="7555" y="1651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0" name="Google Shape;1190;p40"/>
            <p:cNvSpPr/>
            <p:nvPr/>
          </p:nvSpPr>
          <p:spPr>
            <a:xfrm>
              <a:off x="4236200" y="2004025"/>
              <a:ext cx="94550" cy="44100"/>
            </a:xfrm>
            <a:custGeom>
              <a:avLst/>
              <a:gdLst/>
              <a:ahLst/>
              <a:cxnLst/>
              <a:rect l="l" t="t" r="r" b="b"/>
              <a:pathLst>
                <a:path w="3782" h="1764" extrusionOk="0">
                  <a:moveTo>
                    <a:pt x="1788" y="1"/>
                  </a:moveTo>
                  <a:cubicBezTo>
                    <a:pt x="1592" y="1"/>
                    <a:pt x="1395" y="21"/>
                    <a:pt x="1200" y="62"/>
                  </a:cubicBezTo>
                  <a:cubicBezTo>
                    <a:pt x="1" y="308"/>
                    <a:pt x="2088" y="1764"/>
                    <a:pt x="3123" y="1764"/>
                  </a:cubicBezTo>
                  <a:cubicBezTo>
                    <a:pt x="3537" y="1764"/>
                    <a:pt x="3782" y="1531"/>
                    <a:pt x="3581" y="895"/>
                  </a:cubicBezTo>
                  <a:cubicBezTo>
                    <a:pt x="3462" y="526"/>
                    <a:pt x="3093" y="288"/>
                    <a:pt x="2724" y="157"/>
                  </a:cubicBezTo>
                  <a:cubicBezTo>
                    <a:pt x="2422" y="54"/>
                    <a:pt x="2106" y="1"/>
                    <a:pt x="1788" y="1"/>
                  </a:cubicBezTo>
                  <a:close/>
                </a:path>
              </a:pathLst>
            </a:custGeom>
            <a:solidFill>
              <a:srgbClr val="43375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1" name="Google Shape;1191;p40"/>
            <p:cNvSpPr/>
            <p:nvPr/>
          </p:nvSpPr>
          <p:spPr>
            <a:xfrm>
              <a:off x="4103075" y="1507600"/>
              <a:ext cx="216425" cy="417375"/>
            </a:xfrm>
            <a:custGeom>
              <a:avLst/>
              <a:gdLst/>
              <a:ahLst/>
              <a:cxnLst/>
              <a:rect l="l" t="t" r="r" b="b"/>
              <a:pathLst>
                <a:path w="8657" h="16695" extrusionOk="0">
                  <a:moveTo>
                    <a:pt x="8127" y="1"/>
                  </a:moveTo>
                  <a:cubicBezTo>
                    <a:pt x="7864" y="1"/>
                    <a:pt x="7574" y="209"/>
                    <a:pt x="7370" y="404"/>
                  </a:cubicBezTo>
                  <a:cubicBezTo>
                    <a:pt x="4644" y="2988"/>
                    <a:pt x="1179" y="5310"/>
                    <a:pt x="453" y="9239"/>
                  </a:cubicBezTo>
                  <a:cubicBezTo>
                    <a:pt x="0" y="11644"/>
                    <a:pt x="667" y="14263"/>
                    <a:pt x="2322" y="16049"/>
                  </a:cubicBezTo>
                  <a:cubicBezTo>
                    <a:pt x="2596" y="16335"/>
                    <a:pt x="2905" y="16609"/>
                    <a:pt x="3286" y="16680"/>
                  </a:cubicBezTo>
                  <a:cubicBezTo>
                    <a:pt x="3344" y="16690"/>
                    <a:pt x="3400" y="16695"/>
                    <a:pt x="3456" y="16695"/>
                  </a:cubicBezTo>
                  <a:cubicBezTo>
                    <a:pt x="4263" y="16695"/>
                    <a:pt x="4852" y="15681"/>
                    <a:pt x="4763" y="14835"/>
                  </a:cubicBezTo>
                  <a:cubicBezTo>
                    <a:pt x="4656" y="13918"/>
                    <a:pt x="4084" y="13144"/>
                    <a:pt x="3763" y="12287"/>
                  </a:cubicBezTo>
                  <a:cubicBezTo>
                    <a:pt x="3227" y="10906"/>
                    <a:pt x="3358" y="9322"/>
                    <a:pt x="3906" y="7953"/>
                  </a:cubicBezTo>
                  <a:cubicBezTo>
                    <a:pt x="4989" y="5250"/>
                    <a:pt x="7787" y="3869"/>
                    <a:pt x="8537" y="988"/>
                  </a:cubicBezTo>
                  <a:cubicBezTo>
                    <a:pt x="8620" y="666"/>
                    <a:pt x="8656" y="273"/>
                    <a:pt x="8382" y="83"/>
                  </a:cubicBezTo>
                  <a:cubicBezTo>
                    <a:pt x="8303" y="25"/>
                    <a:pt x="8217" y="1"/>
                    <a:pt x="8127"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2" name="Google Shape;1192;p40"/>
            <p:cNvSpPr/>
            <p:nvPr/>
          </p:nvSpPr>
          <p:spPr>
            <a:xfrm>
              <a:off x="4354300" y="1336075"/>
              <a:ext cx="90200" cy="135500"/>
            </a:xfrm>
            <a:custGeom>
              <a:avLst/>
              <a:gdLst/>
              <a:ahLst/>
              <a:cxnLst/>
              <a:rect l="l" t="t" r="r" b="b"/>
              <a:pathLst>
                <a:path w="3608" h="5420" extrusionOk="0">
                  <a:moveTo>
                    <a:pt x="2898" y="1"/>
                  </a:moveTo>
                  <a:cubicBezTo>
                    <a:pt x="2861" y="1"/>
                    <a:pt x="2824" y="5"/>
                    <a:pt x="2786" y="14"/>
                  </a:cubicBezTo>
                  <a:cubicBezTo>
                    <a:pt x="2584" y="86"/>
                    <a:pt x="2405" y="217"/>
                    <a:pt x="2286" y="407"/>
                  </a:cubicBezTo>
                  <a:cubicBezTo>
                    <a:pt x="1429" y="1503"/>
                    <a:pt x="798" y="2753"/>
                    <a:pt x="226" y="4015"/>
                  </a:cubicBezTo>
                  <a:cubicBezTo>
                    <a:pt x="84" y="4265"/>
                    <a:pt x="12" y="4539"/>
                    <a:pt x="0" y="4824"/>
                  </a:cubicBezTo>
                  <a:cubicBezTo>
                    <a:pt x="12" y="5110"/>
                    <a:pt x="215" y="5396"/>
                    <a:pt x="488" y="5420"/>
                  </a:cubicBezTo>
                  <a:cubicBezTo>
                    <a:pt x="691" y="5420"/>
                    <a:pt x="881" y="5348"/>
                    <a:pt x="1024" y="5217"/>
                  </a:cubicBezTo>
                  <a:cubicBezTo>
                    <a:pt x="1655" y="4741"/>
                    <a:pt x="2084" y="4062"/>
                    <a:pt x="2477" y="3384"/>
                  </a:cubicBezTo>
                  <a:cubicBezTo>
                    <a:pt x="2810" y="2800"/>
                    <a:pt x="3108" y="2205"/>
                    <a:pt x="3370" y="1598"/>
                  </a:cubicBezTo>
                  <a:cubicBezTo>
                    <a:pt x="3489" y="1264"/>
                    <a:pt x="3608" y="919"/>
                    <a:pt x="3536" y="574"/>
                  </a:cubicBezTo>
                  <a:cubicBezTo>
                    <a:pt x="3462" y="278"/>
                    <a:pt x="3191" y="1"/>
                    <a:pt x="2898"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193" name="Google Shape;1193;p40"/>
          <p:cNvGrpSpPr/>
          <p:nvPr/>
        </p:nvGrpSpPr>
        <p:grpSpPr>
          <a:xfrm>
            <a:off x="6937228" y="3996812"/>
            <a:ext cx="818389" cy="717049"/>
            <a:chOff x="1076324" y="4001839"/>
            <a:chExt cx="961227" cy="842200"/>
          </a:xfrm>
        </p:grpSpPr>
        <p:sp>
          <p:nvSpPr>
            <p:cNvPr id="1194" name="Google Shape;1194;p40"/>
            <p:cNvSpPr/>
            <p:nvPr/>
          </p:nvSpPr>
          <p:spPr>
            <a:xfrm>
              <a:off x="2012081" y="4325737"/>
              <a:ext cx="25470" cy="88878"/>
            </a:xfrm>
            <a:custGeom>
              <a:avLst/>
              <a:gdLst/>
              <a:ahLst/>
              <a:cxnLst/>
              <a:rect l="l" t="t" r="r" b="b"/>
              <a:pathLst>
                <a:path w="560" h="1954" extrusionOk="0">
                  <a:moveTo>
                    <a:pt x="119" y="1"/>
                  </a:moveTo>
                  <a:cubicBezTo>
                    <a:pt x="36" y="334"/>
                    <a:pt x="0" y="679"/>
                    <a:pt x="0" y="1013"/>
                  </a:cubicBezTo>
                  <a:cubicBezTo>
                    <a:pt x="12" y="1334"/>
                    <a:pt x="0" y="1656"/>
                    <a:pt x="143" y="1953"/>
                  </a:cubicBezTo>
                  <a:cubicBezTo>
                    <a:pt x="179" y="1918"/>
                    <a:pt x="202" y="1894"/>
                    <a:pt x="226" y="1858"/>
                  </a:cubicBezTo>
                  <a:cubicBezTo>
                    <a:pt x="560" y="1346"/>
                    <a:pt x="441" y="525"/>
                    <a:pt x="119" y="1"/>
                  </a:cubicBezTo>
                  <a:close/>
                </a:path>
              </a:pathLst>
            </a:custGeom>
            <a:solidFill>
              <a:srgbClr val="1C6037">
                <a:alpha val="3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5" name="Google Shape;1195;p40"/>
            <p:cNvSpPr/>
            <p:nvPr/>
          </p:nvSpPr>
          <p:spPr>
            <a:xfrm>
              <a:off x="1076324" y="4002203"/>
              <a:ext cx="955815" cy="841836"/>
            </a:xfrm>
            <a:custGeom>
              <a:avLst/>
              <a:gdLst/>
              <a:ahLst/>
              <a:cxnLst/>
              <a:rect l="l" t="t" r="r" b="b"/>
              <a:pathLst>
                <a:path w="21015" h="18508" extrusionOk="0">
                  <a:moveTo>
                    <a:pt x="12761" y="1"/>
                  </a:moveTo>
                  <a:cubicBezTo>
                    <a:pt x="12481" y="1"/>
                    <a:pt x="12203" y="41"/>
                    <a:pt x="11930" y="113"/>
                  </a:cubicBezTo>
                  <a:cubicBezTo>
                    <a:pt x="9501" y="649"/>
                    <a:pt x="7215" y="1875"/>
                    <a:pt x="5144" y="3292"/>
                  </a:cubicBezTo>
                  <a:cubicBezTo>
                    <a:pt x="4834" y="3506"/>
                    <a:pt x="4489" y="3720"/>
                    <a:pt x="4143" y="3947"/>
                  </a:cubicBezTo>
                  <a:lnTo>
                    <a:pt x="4167" y="3923"/>
                  </a:lnTo>
                  <a:lnTo>
                    <a:pt x="4036" y="4018"/>
                  </a:lnTo>
                  <a:cubicBezTo>
                    <a:pt x="2774" y="4840"/>
                    <a:pt x="1381" y="5792"/>
                    <a:pt x="667" y="6959"/>
                  </a:cubicBezTo>
                  <a:cubicBezTo>
                    <a:pt x="369" y="7399"/>
                    <a:pt x="167" y="7876"/>
                    <a:pt x="48" y="8388"/>
                  </a:cubicBezTo>
                  <a:cubicBezTo>
                    <a:pt x="0" y="8566"/>
                    <a:pt x="24" y="8745"/>
                    <a:pt x="95" y="8912"/>
                  </a:cubicBezTo>
                  <a:cubicBezTo>
                    <a:pt x="106" y="8945"/>
                    <a:pt x="301" y="9202"/>
                    <a:pt x="339" y="9202"/>
                  </a:cubicBezTo>
                  <a:cubicBezTo>
                    <a:pt x="342" y="9202"/>
                    <a:pt x="344" y="9201"/>
                    <a:pt x="345" y="9198"/>
                  </a:cubicBezTo>
                  <a:lnTo>
                    <a:pt x="345" y="9198"/>
                  </a:lnTo>
                  <a:cubicBezTo>
                    <a:pt x="131" y="9912"/>
                    <a:pt x="83" y="10650"/>
                    <a:pt x="202" y="11388"/>
                  </a:cubicBezTo>
                  <a:cubicBezTo>
                    <a:pt x="286" y="11757"/>
                    <a:pt x="429" y="12102"/>
                    <a:pt x="643" y="12424"/>
                  </a:cubicBezTo>
                  <a:cubicBezTo>
                    <a:pt x="688" y="12503"/>
                    <a:pt x="1186" y="13132"/>
                    <a:pt x="1306" y="13132"/>
                  </a:cubicBezTo>
                  <a:cubicBezTo>
                    <a:pt x="1311" y="13132"/>
                    <a:pt x="1316" y="13130"/>
                    <a:pt x="1320" y="13128"/>
                  </a:cubicBezTo>
                  <a:lnTo>
                    <a:pt x="1320" y="13128"/>
                  </a:lnTo>
                  <a:cubicBezTo>
                    <a:pt x="1071" y="13319"/>
                    <a:pt x="988" y="13687"/>
                    <a:pt x="1036" y="14031"/>
                  </a:cubicBezTo>
                  <a:cubicBezTo>
                    <a:pt x="1179" y="14948"/>
                    <a:pt x="2143" y="15758"/>
                    <a:pt x="2881" y="16186"/>
                  </a:cubicBezTo>
                  <a:cubicBezTo>
                    <a:pt x="3691" y="16663"/>
                    <a:pt x="4572" y="16936"/>
                    <a:pt x="5453" y="17163"/>
                  </a:cubicBezTo>
                  <a:cubicBezTo>
                    <a:pt x="8006" y="17835"/>
                    <a:pt x="10623" y="18507"/>
                    <a:pt x="13173" y="18507"/>
                  </a:cubicBezTo>
                  <a:cubicBezTo>
                    <a:pt x="13739" y="18507"/>
                    <a:pt x="14301" y="18474"/>
                    <a:pt x="14859" y="18401"/>
                  </a:cubicBezTo>
                  <a:cubicBezTo>
                    <a:pt x="16216" y="18222"/>
                    <a:pt x="17586" y="17746"/>
                    <a:pt x="18407" y="16663"/>
                  </a:cubicBezTo>
                  <a:cubicBezTo>
                    <a:pt x="19241" y="15567"/>
                    <a:pt x="19324" y="13722"/>
                    <a:pt x="18288" y="12603"/>
                  </a:cubicBezTo>
                  <a:cubicBezTo>
                    <a:pt x="19074" y="12150"/>
                    <a:pt x="19574" y="11329"/>
                    <a:pt x="19764" y="10388"/>
                  </a:cubicBezTo>
                  <a:cubicBezTo>
                    <a:pt x="19800" y="10233"/>
                    <a:pt x="19824" y="10090"/>
                    <a:pt x="19836" y="9936"/>
                  </a:cubicBezTo>
                  <a:cubicBezTo>
                    <a:pt x="19848" y="9757"/>
                    <a:pt x="19860" y="9566"/>
                    <a:pt x="19860" y="9388"/>
                  </a:cubicBezTo>
                  <a:cubicBezTo>
                    <a:pt x="20110" y="9364"/>
                    <a:pt x="20348" y="9293"/>
                    <a:pt x="20550" y="9162"/>
                  </a:cubicBezTo>
                  <a:cubicBezTo>
                    <a:pt x="20598" y="9126"/>
                    <a:pt x="20645" y="9090"/>
                    <a:pt x="20693" y="9043"/>
                  </a:cubicBezTo>
                  <a:lnTo>
                    <a:pt x="20693" y="9066"/>
                  </a:lnTo>
                  <a:cubicBezTo>
                    <a:pt x="20717" y="9031"/>
                    <a:pt x="20741" y="8995"/>
                    <a:pt x="20765" y="8971"/>
                  </a:cubicBezTo>
                  <a:lnTo>
                    <a:pt x="20776" y="8959"/>
                  </a:lnTo>
                  <a:cubicBezTo>
                    <a:pt x="20788" y="8935"/>
                    <a:pt x="20812" y="8912"/>
                    <a:pt x="20836" y="8876"/>
                  </a:cubicBezTo>
                  <a:cubicBezTo>
                    <a:pt x="20895" y="8781"/>
                    <a:pt x="20931" y="8673"/>
                    <a:pt x="20943" y="8554"/>
                  </a:cubicBezTo>
                  <a:cubicBezTo>
                    <a:pt x="21015" y="8233"/>
                    <a:pt x="20991" y="7900"/>
                    <a:pt x="20884" y="7590"/>
                  </a:cubicBezTo>
                  <a:lnTo>
                    <a:pt x="20884" y="7602"/>
                  </a:lnTo>
                  <a:cubicBezTo>
                    <a:pt x="20872" y="7530"/>
                    <a:pt x="20836" y="7459"/>
                    <a:pt x="20812" y="7388"/>
                  </a:cubicBezTo>
                  <a:cubicBezTo>
                    <a:pt x="20788" y="7328"/>
                    <a:pt x="20765" y="7269"/>
                    <a:pt x="20729" y="7221"/>
                  </a:cubicBezTo>
                  <a:cubicBezTo>
                    <a:pt x="20717" y="7185"/>
                    <a:pt x="20693" y="7149"/>
                    <a:pt x="20669" y="7114"/>
                  </a:cubicBezTo>
                  <a:lnTo>
                    <a:pt x="20657" y="7149"/>
                  </a:lnTo>
                  <a:lnTo>
                    <a:pt x="20645" y="7138"/>
                  </a:lnTo>
                  <a:cubicBezTo>
                    <a:pt x="20645" y="7138"/>
                    <a:pt x="20645" y="7173"/>
                    <a:pt x="20634" y="7197"/>
                  </a:cubicBezTo>
                  <a:cubicBezTo>
                    <a:pt x="20455" y="7650"/>
                    <a:pt x="20133" y="8031"/>
                    <a:pt x="19717" y="8281"/>
                  </a:cubicBezTo>
                  <a:cubicBezTo>
                    <a:pt x="19550" y="7542"/>
                    <a:pt x="19181" y="6876"/>
                    <a:pt x="18669" y="6328"/>
                  </a:cubicBezTo>
                  <a:cubicBezTo>
                    <a:pt x="18705" y="6173"/>
                    <a:pt x="18740" y="6018"/>
                    <a:pt x="18752" y="5852"/>
                  </a:cubicBezTo>
                  <a:cubicBezTo>
                    <a:pt x="18776" y="5780"/>
                    <a:pt x="18788" y="5721"/>
                    <a:pt x="18788" y="5709"/>
                  </a:cubicBezTo>
                  <a:cubicBezTo>
                    <a:pt x="18812" y="5494"/>
                    <a:pt x="18812" y="5268"/>
                    <a:pt x="18800" y="5054"/>
                  </a:cubicBezTo>
                  <a:cubicBezTo>
                    <a:pt x="18764" y="4697"/>
                    <a:pt x="18621" y="4459"/>
                    <a:pt x="18514" y="4137"/>
                  </a:cubicBezTo>
                  <a:cubicBezTo>
                    <a:pt x="18264" y="3375"/>
                    <a:pt x="17824" y="2685"/>
                    <a:pt x="17252" y="2137"/>
                  </a:cubicBezTo>
                  <a:cubicBezTo>
                    <a:pt x="16955" y="1827"/>
                    <a:pt x="16597" y="1589"/>
                    <a:pt x="16204" y="1434"/>
                  </a:cubicBezTo>
                  <a:lnTo>
                    <a:pt x="16157" y="1423"/>
                  </a:lnTo>
                  <a:cubicBezTo>
                    <a:pt x="16046" y="1395"/>
                    <a:pt x="15932" y="1382"/>
                    <a:pt x="15818" y="1382"/>
                  </a:cubicBezTo>
                  <a:cubicBezTo>
                    <a:pt x="15591" y="1382"/>
                    <a:pt x="15363" y="1434"/>
                    <a:pt x="15157" y="1530"/>
                  </a:cubicBezTo>
                  <a:cubicBezTo>
                    <a:pt x="15026" y="1589"/>
                    <a:pt x="14907" y="1673"/>
                    <a:pt x="14811" y="1768"/>
                  </a:cubicBezTo>
                  <a:cubicBezTo>
                    <a:pt x="14788" y="1732"/>
                    <a:pt x="14752" y="1696"/>
                    <a:pt x="14728" y="1661"/>
                  </a:cubicBezTo>
                  <a:cubicBezTo>
                    <a:pt x="14609" y="1363"/>
                    <a:pt x="14466" y="1077"/>
                    <a:pt x="14288" y="815"/>
                  </a:cubicBezTo>
                  <a:cubicBezTo>
                    <a:pt x="14216" y="661"/>
                    <a:pt x="14109" y="518"/>
                    <a:pt x="13978" y="411"/>
                  </a:cubicBezTo>
                  <a:cubicBezTo>
                    <a:pt x="13930" y="375"/>
                    <a:pt x="13895" y="351"/>
                    <a:pt x="13847" y="327"/>
                  </a:cubicBezTo>
                  <a:cubicBezTo>
                    <a:pt x="13656" y="184"/>
                    <a:pt x="13442" y="77"/>
                    <a:pt x="13204" y="30"/>
                  </a:cubicBezTo>
                  <a:lnTo>
                    <a:pt x="13168" y="30"/>
                  </a:lnTo>
                  <a:cubicBezTo>
                    <a:pt x="13033" y="10"/>
                    <a:pt x="12897" y="1"/>
                    <a:pt x="12761" y="1"/>
                  </a:cubicBezTo>
                  <a:close/>
                </a:path>
              </a:pathLst>
            </a:custGeom>
            <a:solidFill>
              <a:srgbClr val="FFFFFF"/>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6" name="Google Shape;1196;p40"/>
            <p:cNvSpPr/>
            <p:nvPr/>
          </p:nvSpPr>
          <p:spPr>
            <a:xfrm>
              <a:off x="1077370" y="4001839"/>
              <a:ext cx="928252" cy="842155"/>
            </a:xfrm>
            <a:custGeom>
              <a:avLst/>
              <a:gdLst/>
              <a:ahLst/>
              <a:cxnLst/>
              <a:rect l="l" t="t" r="r" b="b"/>
              <a:pathLst>
                <a:path w="20409" h="18515" extrusionOk="0">
                  <a:moveTo>
                    <a:pt x="12816" y="1"/>
                  </a:moveTo>
                  <a:cubicBezTo>
                    <a:pt x="12528" y="1"/>
                    <a:pt x="12227" y="55"/>
                    <a:pt x="11931" y="121"/>
                  </a:cubicBezTo>
                  <a:cubicBezTo>
                    <a:pt x="9490" y="657"/>
                    <a:pt x="7216" y="1883"/>
                    <a:pt x="5132" y="3300"/>
                  </a:cubicBezTo>
                  <a:cubicBezTo>
                    <a:pt x="3501" y="4407"/>
                    <a:pt x="1025" y="5741"/>
                    <a:pt x="346" y="7598"/>
                  </a:cubicBezTo>
                  <a:cubicBezTo>
                    <a:pt x="227" y="7860"/>
                    <a:pt x="132" y="8122"/>
                    <a:pt x="48" y="8396"/>
                  </a:cubicBezTo>
                  <a:cubicBezTo>
                    <a:pt x="1" y="8574"/>
                    <a:pt x="13" y="8753"/>
                    <a:pt x="84" y="8920"/>
                  </a:cubicBezTo>
                  <a:cubicBezTo>
                    <a:pt x="106" y="8942"/>
                    <a:pt x="303" y="9210"/>
                    <a:pt x="340" y="9210"/>
                  </a:cubicBezTo>
                  <a:cubicBezTo>
                    <a:pt x="343" y="9210"/>
                    <a:pt x="345" y="9209"/>
                    <a:pt x="346" y="9207"/>
                  </a:cubicBezTo>
                  <a:lnTo>
                    <a:pt x="346" y="9207"/>
                  </a:lnTo>
                  <a:cubicBezTo>
                    <a:pt x="120" y="9909"/>
                    <a:pt x="72" y="10658"/>
                    <a:pt x="203" y="11384"/>
                  </a:cubicBezTo>
                  <a:cubicBezTo>
                    <a:pt x="275" y="11765"/>
                    <a:pt x="429" y="12110"/>
                    <a:pt x="632" y="12432"/>
                  </a:cubicBezTo>
                  <a:cubicBezTo>
                    <a:pt x="688" y="12511"/>
                    <a:pt x="1176" y="13140"/>
                    <a:pt x="1305" y="13140"/>
                  </a:cubicBezTo>
                  <a:cubicBezTo>
                    <a:pt x="1312" y="13140"/>
                    <a:pt x="1318" y="13138"/>
                    <a:pt x="1322" y="13134"/>
                  </a:cubicBezTo>
                  <a:lnTo>
                    <a:pt x="1322" y="13134"/>
                  </a:lnTo>
                  <a:cubicBezTo>
                    <a:pt x="1072" y="13325"/>
                    <a:pt x="977" y="13694"/>
                    <a:pt x="1037" y="14039"/>
                  </a:cubicBezTo>
                  <a:cubicBezTo>
                    <a:pt x="1180" y="14956"/>
                    <a:pt x="2144" y="15766"/>
                    <a:pt x="2870" y="16194"/>
                  </a:cubicBezTo>
                  <a:cubicBezTo>
                    <a:pt x="3680" y="16671"/>
                    <a:pt x="4573" y="16932"/>
                    <a:pt x="5442" y="17159"/>
                  </a:cubicBezTo>
                  <a:cubicBezTo>
                    <a:pt x="8010" y="17833"/>
                    <a:pt x="10635" y="18514"/>
                    <a:pt x="13191" y="18514"/>
                  </a:cubicBezTo>
                  <a:cubicBezTo>
                    <a:pt x="13751" y="18514"/>
                    <a:pt x="14308" y="18482"/>
                    <a:pt x="14860" y="18409"/>
                  </a:cubicBezTo>
                  <a:cubicBezTo>
                    <a:pt x="16217" y="18230"/>
                    <a:pt x="17586" y="17754"/>
                    <a:pt x="18408" y="16671"/>
                  </a:cubicBezTo>
                  <a:cubicBezTo>
                    <a:pt x="19241" y="15575"/>
                    <a:pt x="19325" y="13730"/>
                    <a:pt x="18289" y="12611"/>
                  </a:cubicBezTo>
                  <a:cubicBezTo>
                    <a:pt x="20218" y="11479"/>
                    <a:pt x="20408" y="8134"/>
                    <a:pt x="18658" y="6348"/>
                  </a:cubicBezTo>
                  <a:cubicBezTo>
                    <a:pt x="19098" y="4824"/>
                    <a:pt x="18217" y="3157"/>
                    <a:pt x="17229" y="2157"/>
                  </a:cubicBezTo>
                  <a:cubicBezTo>
                    <a:pt x="16920" y="1859"/>
                    <a:pt x="16574" y="1573"/>
                    <a:pt x="16134" y="1454"/>
                  </a:cubicBezTo>
                  <a:cubicBezTo>
                    <a:pt x="16009" y="1421"/>
                    <a:pt x="15882" y="1404"/>
                    <a:pt x="15757" y="1404"/>
                  </a:cubicBezTo>
                  <a:cubicBezTo>
                    <a:pt x="15394" y="1404"/>
                    <a:pt x="15042" y="1543"/>
                    <a:pt x="14776" y="1800"/>
                  </a:cubicBezTo>
                  <a:cubicBezTo>
                    <a:pt x="14467" y="1050"/>
                    <a:pt x="14062" y="216"/>
                    <a:pt x="13193" y="38"/>
                  </a:cubicBezTo>
                  <a:cubicBezTo>
                    <a:pt x="13071" y="12"/>
                    <a:pt x="12945" y="1"/>
                    <a:pt x="128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7" name="Google Shape;1197;p40"/>
            <p:cNvSpPr/>
            <p:nvPr/>
          </p:nvSpPr>
          <p:spPr>
            <a:xfrm>
              <a:off x="1666005" y="4037090"/>
              <a:ext cx="305506" cy="701925"/>
            </a:xfrm>
            <a:custGeom>
              <a:avLst/>
              <a:gdLst/>
              <a:ahLst/>
              <a:cxnLst/>
              <a:rect l="l" t="t" r="r" b="b"/>
              <a:pathLst>
                <a:path w="6717" h="15432" extrusionOk="0">
                  <a:moveTo>
                    <a:pt x="1025" y="1"/>
                  </a:moveTo>
                  <a:lnTo>
                    <a:pt x="1025" y="1"/>
                  </a:lnTo>
                  <a:cubicBezTo>
                    <a:pt x="1394" y="632"/>
                    <a:pt x="1501" y="1394"/>
                    <a:pt x="1323" y="2108"/>
                  </a:cubicBezTo>
                  <a:cubicBezTo>
                    <a:pt x="1144" y="2775"/>
                    <a:pt x="644" y="3311"/>
                    <a:pt x="1" y="3537"/>
                  </a:cubicBezTo>
                  <a:cubicBezTo>
                    <a:pt x="1180" y="4085"/>
                    <a:pt x="2073" y="5097"/>
                    <a:pt x="2454" y="6335"/>
                  </a:cubicBezTo>
                  <a:cubicBezTo>
                    <a:pt x="2823" y="7561"/>
                    <a:pt x="2608" y="8918"/>
                    <a:pt x="1906" y="9835"/>
                  </a:cubicBezTo>
                  <a:cubicBezTo>
                    <a:pt x="3001" y="10085"/>
                    <a:pt x="3787" y="11240"/>
                    <a:pt x="4287" y="12347"/>
                  </a:cubicBezTo>
                  <a:cubicBezTo>
                    <a:pt x="4752" y="13348"/>
                    <a:pt x="5085" y="14586"/>
                    <a:pt x="4537" y="15431"/>
                  </a:cubicBezTo>
                  <a:cubicBezTo>
                    <a:pt x="5085" y="15086"/>
                    <a:pt x="5335" y="14372"/>
                    <a:pt x="5311" y="13657"/>
                  </a:cubicBezTo>
                  <a:cubicBezTo>
                    <a:pt x="5275" y="12955"/>
                    <a:pt x="5013" y="12252"/>
                    <a:pt x="4716" y="11585"/>
                  </a:cubicBezTo>
                  <a:cubicBezTo>
                    <a:pt x="6216" y="10716"/>
                    <a:pt x="6716" y="8395"/>
                    <a:pt x="5775" y="6668"/>
                  </a:cubicBezTo>
                  <a:lnTo>
                    <a:pt x="5002" y="6668"/>
                  </a:lnTo>
                  <a:cubicBezTo>
                    <a:pt x="5347" y="5239"/>
                    <a:pt x="5061" y="3585"/>
                    <a:pt x="4240" y="2239"/>
                  </a:cubicBezTo>
                  <a:cubicBezTo>
                    <a:pt x="4167" y="2136"/>
                    <a:pt x="4069" y="2015"/>
                    <a:pt x="3959" y="2015"/>
                  </a:cubicBezTo>
                  <a:cubicBezTo>
                    <a:pt x="3941" y="2015"/>
                    <a:pt x="3924" y="2018"/>
                    <a:pt x="3906" y="2025"/>
                  </a:cubicBezTo>
                  <a:cubicBezTo>
                    <a:pt x="3859" y="2049"/>
                    <a:pt x="3811" y="2084"/>
                    <a:pt x="3787" y="2144"/>
                  </a:cubicBezTo>
                  <a:lnTo>
                    <a:pt x="2858" y="3585"/>
                  </a:lnTo>
                  <a:cubicBezTo>
                    <a:pt x="2644" y="2227"/>
                    <a:pt x="2001" y="965"/>
                    <a:pt x="1025" y="1"/>
                  </a:cubicBezTo>
                  <a:close/>
                </a:path>
              </a:pathLst>
            </a:custGeom>
            <a:solidFill>
              <a:srgbClr val="E34712">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8" name="Google Shape;1198;p40"/>
            <p:cNvSpPr/>
            <p:nvPr/>
          </p:nvSpPr>
          <p:spPr>
            <a:xfrm>
              <a:off x="1740732" y="4169224"/>
              <a:ext cx="161963" cy="384030"/>
            </a:xfrm>
            <a:custGeom>
              <a:avLst/>
              <a:gdLst/>
              <a:ahLst/>
              <a:cxnLst/>
              <a:rect l="l" t="t" r="r" b="b"/>
              <a:pathLst>
                <a:path w="3561" h="8443" extrusionOk="0">
                  <a:moveTo>
                    <a:pt x="1" y="1"/>
                  </a:moveTo>
                  <a:lnTo>
                    <a:pt x="1" y="1"/>
                  </a:lnTo>
                  <a:cubicBezTo>
                    <a:pt x="561" y="894"/>
                    <a:pt x="965" y="1870"/>
                    <a:pt x="1192" y="2906"/>
                  </a:cubicBezTo>
                  <a:cubicBezTo>
                    <a:pt x="918" y="2537"/>
                    <a:pt x="561" y="2251"/>
                    <a:pt x="144" y="2061"/>
                  </a:cubicBezTo>
                  <a:lnTo>
                    <a:pt x="144" y="2061"/>
                  </a:lnTo>
                  <a:cubicBezTo>
                    <a:pt x="763" y="2787"/>
                    <a:pt x="1192" y="3811"/>
                    <a:pt x="1156" y="4751"/>
                  </a:cubicBezTo>
                  <a:cubicBezTo>
                    <a:pt x="1120" y="5609"/>
                    <a:pt x="1025" y="6299"/>
                    <a:pt x="1608" y="7085"/>
                  </a:cubicBezTo>
                  <a:cubicBezTo>
                    <a:pt x="1906" y="7502"/>
                    <a:pt x="2144" y="7954"/>
                    <a:pt x="2299" y="8442"/>
                  </a:cubicBezTo>
                  <a:cubicBezTo>
                    <a:pt x="2418" y="8061"/>
                    <a:pt x="2394" y="7645"/>
                    <a:pt x="2227" y="7276"/>
                  </a:cubicBezTo>
                  <a:lnTo>
                    <a:pt x="2227" y="7276"/>
                  </a:lnTo>
                  <a:cubicBezTo>
                    <a:pt x="2382" y="7359"/>
                    <a:pt x="2537" y="7442"/>
                    <a:pt x="2704" y="7514"/>
                  </a:cubicBezTo>
                  <a:cubicBezTo>
                    <a:pt x="2930" y="7609"/>
                    <a:pt x="3156" y="7704"/>
                    <a:pt x="3394" y="7776"/>
                  </a:cubicBezTo>
                  <a:cubicBezTo>
                    <a:pt x="3204" y="7073"/>
                    <a:pt x="2858" y="6430"/>
                    <a:pt x="2394" y="5871"/>
                  </a:cubicBezTo>
                  <a:cubicBezTo>
                    <a:pt x="2918" y="5799"/>
                    <a:pt x="3359" y="5454"/>
                    <a:pt x="3561" y="4978"/>
                  </a:cubicBezTo>
                  <a:lnTo>
                    <a:pt x="2358" y="4823"/>
                  </a:lnTo>
                  <a:cubicBezTo>
                    <a:pt x="2597" y="3704"/>
                    <a:pt x="2561" y="2537"/>
                    <a:pt x="2239" y="1441"/>
                  </a:cubicBezTo>
                  <a:cubicBezTo>
                    <a:pt x="2073" y="1763"/>
                    <a:pt x="1930" y="2096"/>
                    <a:pt x="1846" y="2454"/>
                  </a:cubicBezTo>
                  <a:cubicBezTo>
                    <a:pt x="1477" y="1465"/>
                    <a:pt x="846" y="620"/>
                    <a:pt x="1" y="1"/>
                  </a:cubicBezTo>
                  <a:close/>
                </a:path>
              </a:pathLst>
            </a:custGeom>
            <a:solidFill>
              <a:srgbClr val="D43600">
                <a:alpha val="7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9" name="Google Shape;1199;p40"/>
            <p:cNvSpPr/>
            <p:nvPr/>
          </p:nvSpPr>
          <p:spPr>
            <a:xfrm>
              <a:off x="1720720" y="4561532"/>
              <a:ext cx="142997" cy="244664"/>
            </a:xfrm>
            <a:custGeom>
              <a:avLst/>
              <a:gdLst/>
              <a:ahLst/>
              <a:cxnLst/>
              <a:rect l="l" t="t" r="r" b="b"/>
              <a:pathLst>
                <a:path w="3144" h="5379" extrusionOk="0">
                  <a:moveTo>
                    <a:pt x="1243" y="1"/>
                  </a:moveTo>
                  <a:cubicBezTo>
                    <a:pt x="1212" y="1"/>
                    <a:pt x="1182" y="9"/>
                    <a:pt x="1167" y="32"/>
                  </a:cubicBezTo>
                  <a:cubicBezTo>
                    <a:pt x="1155" y="67"/>
                    <a:pt x="1155" y="103"/>
                    <a:pt x="1167" y="139"/>
                  </a:cubicBezTo>
                  <a:cubicBezTo>
                    <a:pt x="1560" y="1556"/>
                    <a:pt x="2441" y="2961"/>
                    <a:pt x="1489" y="4235"/>
                  </a:cubicBezTo>
                  <a:cubicBezTo>
                    <a:pt x="1429" y="4306"/>
                    <a:pt x="1370" y="4389"/>
                    <a:pt x="1298" y="4461"/>
                  </a:cubicBezTo>
                  <a:cubicBezTo>
                    <a:pt x="917" y="4818"/>
                    <a:pt x="477" y="5104"/>
                    <a:pt x="0" y="5294"/>
                  </a:cubicBezTo>
                  <a:cubicBezTo>
                    <a:pt x="190" y="5351"/>
                    <a:pt x="384" y="5378"/>
                    <a:pt x="577" y="5378"/>
                  </a:cubicBezTo>
                  <a:cubicBezTo>
                    <a:pt x="834" y="5378"/>
                    <a:pt x="1090" y="5330"/>
                    <a:pt x="1334" y="5235"/>
                  </a:cubicBezTo>
                  <a:cubicBezTo>
                    <a:pt x="2060" y="4985"/>
                    <a:pt x="2882" y="4485"/>
                    <a:pt x="3001" y="3615"/>
                  </a:cubicBezTo>
                  <a:cubicBezTo>
                    <a:pt x="3144" y="2746"/>
                    <a:pt x="2989" y="1853"/>
                    <a:pt x="2548" y="1091"/>
                  </a:cubicBezTo>
                  <a:cubicBezTo>
                    <a:pt x="2263" y="579"/>
                    <a:pt x="1822" y="115"/>
                    <a:pt x="1298" y="8"/>
                  </a:cubicBezTo>
                  <a:cubicBezTo>
                    <a:pt x="1281" y="4"/>
                    <a:pt x="1262" y="1"/>
                    <a:pt x="1243" y="1"/>
                  </a:cubicBezTo>
                  <a:close/>
                </a:path>
              </a:pathLst>
            </a:custGeom>
            <a:solidFill>
              <a:srgbClr val="FF4E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0" name="Google Shape;1200;p40"/>
            <p:cNvSpPr/>
            <p:nvPr/>
          </p:nvSpPr>
          <p:spPr>
            <a:xfrm>
              <a:off x="1495991" y="4341748"/>
              <a:ext cx="281355" cy="207503"/>
            </a:xfrm>
            <a:custGeom>
              <a:avLst/>
              <a:gdLst/>
              <a:ahLst/>
              <a:cxnLst/>
              <a:rect l="l" t="t" r="r" b="b"/>
              <a:pathLst>
                <a:path w="6186" h="4562" extrusionOk="0">
                  <a:moveTo>
                    <a:pt x="5509" y="1"/>
                  </a:moveTo>
                  <a:cubicBezTo>
                    <a:pt x="5470" y="1"/>
                    <a:pt x="5427" y="6"/>
                    <a:pt x="5382" y="18"/>
                  </a:cubicBezTo>
                  <a:lnTo>
                    <a:pt x="5334" y="30"/>
                  </a:lnTo>
                  <a:cubicBezTo>
                    <a:pt x="5072" y="113"/>
                    <a:pt x="4930" y="387"/>
                    <a:pt x="4799" y="637"/>
                  </a:cubicBezTo>
                  <a:cubicBezTo>
                    <a:pt x="4584" y="1113"/>
                    <a:pt x="4322" y="1566"/>
                    <a:pt x="4013" y="1982"/>
                  </a:cubicBezTo>
                  <a:cubicBezTo>
                    <a:pt x="3108" y="3173"/>
                    <a:pt x="1548" y="3649"/>
                    <a:pt x="215" y="4125"/>
                  </a:cubicBezTo>
                  <a:cubicBezTo>
                    <a:pt x="119" y="4149"/>
                    <a:pt x="0" y="4221"/>
                    <a:pt x="24" y="4328"/>
                  </a:cubicBezTo>
                  <a:cubicBezTo>
                    <a:pt x="361" y="4504"/>
                    <a:pt x="727" y="4562"/>
                    <a:pt x="1091" y="4562"/>
                  </a:cubicBezTo>
                  <a:cubicBezTo>
                    <a:pt x="1294" y="4562"/>
                    <a:pt x="1495" y="4544"/>
                    <a:pt x="1691" y="4518"/>
                  </a:cubicBezTo>
                  <a:cubicBezTo>
                    <a:pt x="3191" y="4316"/>
                    <a:pt x="5156" y="3614"/>
                    <a:pt x="5775" y="2066"/>
                  </a:cubicBezTo>
                  <a:cubicBezTo>
                    <a:pt x="5932" y="1672"/>
                    <a:pt x="6186" y="1"/>
                    <a:pt x="5509" y="1"/>
                  </a:cubicBezTo>
                  <a:close/>
                </a:path>
              </a:pathLst>
            </a:custGeom>
            <a:solidFill>
              <a:srgbClr val="FF4E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1" name="Google Shape;1201;p40"/>
            <p:cNvSpPr/>
            <p:nvPr/>
          </p:nvSpPr>
          <p:spPr>
            <a:xfrm>
              <a:off x="1494354" y="4032359"/>
              <a:ext cx="213404" cy="110938"/>
            </a:xfrm>
            <a:custGeom>
              <a:avLst/>
              <a:gdLst/>
              <a:ahLst/>
              <a:cxnLst/>
              <a:rect l="l" t="t" r="r" b="b"/>
              <a:pathLst>
                <a:path w="4692" h="2439" extrusionOk="0">
                  <a:moveTo>
                    <a:pt x="3648" y="1"/>
                  </a:moveTo>
                  <a:cubicBezTo>
                    <a:pt x="3452" y="1"/>
                    <a:pt x="3258" y="52"/>
                    <a:pt x="3072" y="117"/>
                  </a:cubicBezTo>
                  <a:cubicBezTo>
                    <a:pt x="1834" y="557"/>
                    <a:pt x="763" y="1367"/>
                    <a:pt x="1" y="2438"/>
                  </a:cubicBezTo>
                  <a:cubicBezTo>
                    <a:pt x="691" y="2022"/>
                    <a:pt x="1394" y="1676"/>
                    <a:pt x="2132" y="1379"/>
                  </a:cubicBezTo>
                  <a:cubicBezTo>
                    <a:pt x="2404" y="1272"/>
                    <a:pt x="2762" y="1148"/>
                    <a:pt x="3099" y="1148"/>
                  </a:cubicBezTo>
                  <a:cubicBezTo>
                    <a:pt x="3441" y="1148"/>
                    <a:pt x="3762" y="1275"/>
                    <a:pt x="3954" y="1676"/>
                  </a:cubicBezTo>
                  <a:cubicBezTo>
                    <a:pt x="3989" y="1772"/>
                    <a:pt x="4037" y="1855"/>
                    <a:pt x="4108" y="1926"/>
                  </a:cubicBezTo>
                  <a:cubicBezTo>
                    <a:pt x="4153" y="1953"/>
                    <a:pt x="4204" y="1967"/>
                    <a:pt x="4257" y="1967"/>
                  </a:cubicBezTo>
                  <a:cubicBezTo>
                    <a:pt x="4275" y="1967"/>
                    <a:pt x="4293" y="1965"/>
                    <a:pt x="4311" y="1962"/>
                  </a:cubicBezTo>
                  <a:cubicBezTo>
                    <a:pt x="4477" y="1914"/>
                    <a:pt x="4608" y="1784"/>
                    <a:pt x="4644" y="1617"/>
                  </a:cubicBezTo>
                  <a:cubicBezTo>
                    <a:pt x="4680" y="1438"/>
                    <a:pt x="4692" y="1260"/>
                    <a:pt x="4668" y="1081"/>
                  </a:cubicBezTo>
                  <a:cubicBezTo>
                    <a:pt x="4656" y="867"/>
                    <a:pt x="4596" y="664"/>
                    <a:pt x="4489" y="486"/>
                  </a:cubicBezTo>
                  <a:cubicBezTo>
                    <a:pt x="4382" y="295"/>
                    <a:pt x="4227" y="152"/>
                    <a:pt x="4037" y="81"/>
                  </a:cubicBezTo>
                  <a:cubicBezTo>
                    <a:pt x="3908" y="24"/>
                    <a:pt x="3778" y="1"/>
                    <a:pt x="3648" y="1"/>
                  </a:cubicBezTo>
                  <a:close/>
                </a:path>
              </a:pathLst>
            </a:custGeom>
            <a:solidFill>
              <a:srgbClr val="FF4E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2" name="Google Shape;1202;p40"/>
            <p:cNvSpPr/>
            <p:nvPr/>
          </p:nvSpPr>
          <p:spPr>
            <a:xfrm>
              <a:off x="1160785" y="4499035"/>
              <a:ext cx="582176" cy="112939"/>
            </a:xfrm>
            <a:custGeom>
              <a:avLst/>
              <a:gdLst/>
              <a:ahLst/>
              <a:cxnLst/>
              <a:rect l="l" t="t" r="r" b="b"/>
              <a:pathLst>
                <a:path w="12800" h="2483" extrusionOk="0">
                  <a:moveTo>
                    <a:pt x="12800" y="1"/>
                  </a:moveTo>
                  <a:cubicBezTo>
                    <a:pt x="12514" y="477"/>
                    <a:pt x="12097" y="870"/>
                    <a:pt x="11597" y="1132"/>
                  </a:cubicBezTo>
                  <a:cubicBezTo>
                    <a:pt x="11109" y="1394"/>
                    <a:pt x="10585" y="1572"/>
                    <a:pt x="10037" y="1668"/>
                  </a:cubicBezTo>
                  <a:cubicBezTo>
                    <a:pt x="9490" y="1775"/>
                    <a:pt x="8930" y="1834"/>
                    <a:pt x="8370" y="1894"/>
                  </a:cubicBezTo>
                  <a:cubicBezTo>
                    <a:pt x="7811" y="1941"/>
                    <a:pt x="7251" y="2001"/>
                    <a:pt x="6692" y="2049"/>
                  </a:cubicBezTo>
                  <a:cubicBezTo>
                    <a:pt x="5573" y="2168"/>
                    <a:pt x="4465" y="2251"/>
                    <a:pt x="3346" y="2311"/>
                  </a:cubicBezTo>
                  <a:cubicBezTo>
                    <a:pt x="2786" y="2346"/>
                    <a:pt x="2227" y="2370"/>
                    <a:pt x="1667" y="2370"/>
                  </a:cubicBezTo>
                  <a:cubicBezTo>
                    <a:pt x="1619" y="2371"/>
                    <a:pt x="1571" y="2372"/>
                    <a:pt x="1524" y="2372"/>
                  </a:cubicBezTo>
                  <a:cubicBezTo>
                    <a:pt x="1002" y="2372"/>
                    <a:pt x="491" y="2312"/>
                    <a:pt x="0" y="2203"/>
                  </a:cubicBezTo>
                  <a:lnTo>
                    <a:pt x="0" y="2203"/>
                  </a:lnTo>
                  <a:cubicBezTo>
                    <a:pt x="536" y="2370"/>
                    <a:pt x="1096" y="2465"/>
                    <a:pt x="1655" y="2477"/>
                  </a:cubicBezTo>
                  <a:cubicBezTo>
                    <a:pt x="1846" y="2481"/>
                    <a:pt x="2035" y="2483"/>
                    <a:pt x="2223" y="2483"/>
                  </a:cubicBezTo>
                  <a:cubicBezTo>
                    <a:pt x="2600" y="2483"/>
                    <a:pt x="2973" y="2477"/>
                    <a:pt x="3346" y="2477"/>
                  </a:cubicBezTo>
                  <a:cubicBezTo>
                    <a:pt x="4477" y="2453"/>
                    <a:pt x="5596" y="2358"/>
                    <a:pt x="6716" y="2263"/>
                  </a:cubicBezTo>
                  <a:cubicBezTo>
                    <a:pt x="7275" y="2203"/>
                    <a:pt x="7835" y="2144"/>
                    <a:pt x="8394" y="2084"/>
                  </a:cubicBezTo>
                  <a:cubicBezTo>
                    <a:pt x="8954" y="2025"/>
                    <a:pt x="9513" y="1941"/>
                    <a:pt x="10061" y="1834"/>
                  </a:cubicBezTo>
                  <a:cubicBezTo>
                    <a:pt x="10621" y="1715"/>
                    <a:pt x="11157" y="1513"/>
                    <a:pt x="11657" y="1215"/>
                  </a:cubicBezTo>
                  <a:cubicBezTo>
                    <a:pt x="12145" y="929"/>
                    <a:pt x="12550" y="513"/>
                    <a:pt x="12800" y="1"/>
                  </a:cubicBezTo>
                  <a:close/>
                </a:path>
              </a:pathLst>
            </a:custGeom>
            <a:solidFill>
              <a:srgbClr val="D43600">
                <a:alpha val="7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3" name="Google Shape;1203;p40"/>
            <p:cNvSpPr/>
            <p:nvPr/>
          </p:nvSpPr>
          <p:spPr>
            <a:xfrm>
              <a:off x="1101749" y="4197333"/>
              <a:ext cx="530190" cy="216736"/>
            </a:xfrm>
            <a:custGeom>
              <a:avLst/>
              <a:gdLst/>
              <a:ahLst/>
              <a:cxnLst/>
              <a:rect l="l" t="t" r="r" b="b"/>
              <a:pathLst>
                <a:path w="11657" h="4765" extrusionOk="0">
                  <a:moveTo>
                    <a:pt x="11541" y="1"/>
                  </a:moveTo>
                  <a:cubicBezTo>
                    <a:pt x="11044" y="1"/>
                    <a:pt x="10547" y="71"/>
                    <a:pt x="10061" y="192"/>
                  </a:cubicBezTo>
                  <a:cubicBezTo>
                    <a:pt x="9549" y="335"/>
                    <a:pt x="9049" y="526"/>
                    <a:pt x="8561" y="752"/>
                  </a:cubicBezTo>
                  <a:cubicBezTo>
                    <a:pt x="7597" y="1204"/>
                    <a:pt x="6716" y="1812"/>
                    <a:pt x="5775" y="2276"/>
                  </a:cubicBezTo>
                  <a:cubicBezTo>
                    <a:pt x="4835" y="2764"/>
                    <a:pt x="3858" y="3169"/>
                    <a:pt x="2858" y="3490"/>
                  </a:cubicBezTo>
                  <a:cubicBezTo>
                    <a:pt x="2358" y="3657"/>
                    <a:pt x="1846" y="3800"/>
                    <a:pt x="1334" y="3943"/>
                  </a:cubicBezTo>
                  <a:cubicBezTo>
                    <a:pt x="1072" y="4014"/>
                    <a:pt x="834" y="4110"/>
                    <a:pt x="596" y="4241"/>
                  </a:cubicBezTo>
                  <a:cubicBezTo>
                    <a:pt x="358" y="4372"/>
                    <a:pt x="155" y="4550"/>
                    <a:pt x="1" y="4764"/>
                  </a:cubicBezTo>
                  <a:cubicBezTo>
                    <a:pt x="167" y="4562"/>
                    <a:pt x="382" y="4407"/>
                    <a:pt x="620" y="4288"/>
                  </a:cubicBezTo>
                  <a:cubicBezTo>
                    <a:pt x="858" y="4181"/>
                    <a:pt x="1108" y="4098"/>
                    <a:pt x="1370" y="4050"/>
                  </a:cubicBezTo>
                  <a:cubicBezTo>
                    <a:pt x="1882" y="3931"/>
                    <a:pt x="2406" y="3800"/>
                    <a:pt x="2918" y="3657"/>
                  </a:cubicBezTo>
                  <a:cubicBezTo>
                    <a:pt x="3930" y="3348"/>
                    <a:pt x="4930" y="2955"/>
                    <a:pt x="5882" y="2467"/>
                  </a:cubicBezTo>
                  <a:cubicBezTo>
                    <a:pt x="6347" y="2217"/>
                    <a:pt x="6811" y="1955"/>
                    <a:pt x="7263" y="1681"/>
                  </a:cubicBezTo>
                  <a:cubicBezTo>
                    <a:pt x="7716" y="1395"/>
                    <a:pt x="8180" y="1145"/>
                    <a:pt x="8645" y="895"/>
                  </a:cubicBezTo>
                  <a:cubicBezTo>
                    <a:pt x="9573" y="419"/>
                    <a:pt x="10585" y="62"/>
                    <a:pt x="11657" y="2"/>
                  </a:cubicBezTo>
                  <a:cubicBezTo>
                    <a:pt x="11618" y="1"/>
                    <a:pt x="11579" y="1"/>
                    <a:pt x="11541" y="1"/>
                  </a:cubicBezTo>
                  <a:close/>
                </a:path>
              </a:pathLst>
            </a:custGeom>
            <a:solidFill>
              <a:srgbClr val="D43600">
                <a:alpha val="7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4" name="Google Shape;1204;p40"/>
            <p:cNvSpPr/>
            <p:nvPr/>
          </p:nvSpPr>
          <p:spPr>
            <a:xfrm>
              <a:off x="1657363" y="4039273"/>
              <a:ext cx="226958" cy="684549"/>
            </a:xfrm>
            <a:custGeom>
              <a:avLst/>
              <a:gdLst/>
              <a:ahLst/>
              <a:cxnLst/>
              <a:rect l="l" t="t" r="r" b="b"/>
              <a:pathLst>
                <a:path w="4990" h="15050" extrusionOk="0">
                  <a:moveTo>
                    <a:pt x="1143" y="0"/>
                  </a:moveTo>
                  <a:lnTo>
                    <a:pt x="1143" y="0"/>
                  </a:lnTo>
                  <a:cubicBezTo>
                    <a:pt x="1358" y="286"/>
                    <a:pt x="1501" y="619"/>
                    <a:pt x="1584" y="965"/>
                  </a:cubicBezTo>
                  <a:cubicBezTo>
                    <a:pt x="1667" y="1310"/>
                    <a:pt x="1667" y="1667"/>
                    <a:pt x="1584" y="2013"/>
                  </a:cubicBezTo>
                  <a:cubicBezTo>
                    <a:pt x="1501" y="2346"/>
                    <a:pt x="1334" y="2655"/>
                    <a:pt x="1096" y="2917"/>
                  </a:cubicBezTo>
                  <a:cubicBezTo>
                    <a:pt x="846" y="3156"/>
                    <a:pt x="536" y="3334"/>
                    <a:pt x="203" y="3406"/>
                  </a:cubicBezTo>
                  <a:lnTo>
                    <a:pt x="0" y="3441"/>
                  </a:lnTo>
                  <a:lnTo>
                    <a:pt x="179" y="3548"/>
                  </a:lnTo>
                  <a:cubicBezTo>
                    <a:pt x="691" y="3870"/>
                    <a:pt x="1155" y="4275"/>
                    <a:pt x="1548" y="4739"/>
                  </a:cubicBezTo>
                  <a:cubicBezTo>
                    <a:pt x="1941" y="5203"/>
                    <a:pt x="2251" y="5739"/>
                    <a:pt x="2453" y="6311"/>
                  </a:cubicBezTo>
                  <a:cubicBezTo>
                    <a:pt x="2656" y="6882"/>
                    <a:pt x="2715" y="7489"/>
                    <a:pt x="2644" y="8097"/>
                  </a:cubicBezTo>
                  <a:cubicBezTo>
                    <a:pt x="2584" y="8692"/>
                    <a:pt x="2322" y="9251"/>
                    <a:pt x="1917" y="9704"/>
                  </a:cubicBezTo>
                  <a:lnTo>
                    <a:pt x="1810" y="9823"/>
                  </a:lnTo>
                  <a:lnTo>
                    <a:pt x="1965" y="9859"/>
                  </a:lnTo>
                  <a:cubicBezTo>
                    <a:pt x="2477" y="10013"/>
                    <a:pt x="2953" y="10299"/>
                    <a:pt x="3322" y="10692"/>
                  </a:cubicBezTo>
                  <a:cubicBezTo>
                    <a:pt x="3703" y="11073"/>
                    <a:pt x="4013" y="11526"/>
                    <a:pt x="4251" y="12014"/>
                  </a:cubicBezTo>
                  <a:cubicBezTo>
                    <a:pt x="4489" y="12514"/>
                    <a:pt x="4680" y="13026"/>
                    <a:pt x="4822" y="13562"/>
                  </a:cubicBezTo>
                  <a:cubicBezTo>
                    <a:pt x="4894" y="13823"/>
                    <a:pt x="4942" y="14097"/>
                    <a:pt x="4942" y="14371"/>
                  </a:cubicBezTo>
                  <a:cubicBezTo>
                    <a:pt x="4942" y="14502"/>
                    <a:pt x="4930" y="14645"/>
                    <a:pt x="4882" y="14764"/>
                  </a:cubicBezTo>
                  <a:cubicBezTo>
                    <a:pt x="4834" y="14895"/>
                    <a:pt x="4727" y="15002"/>
                    <a:pt x="4596" y="15050"/>
                  </a:cubicBezTo>
                  <a:cubicBezTo>
                    <a:pt x="4727" y="15002"/>
                    <a:pt x="4846" y="14907"/>
                    <a:pt x="4906" y="14776"/>
                  </a:cubicBezTo>
                  <a:cubicBezTo>
                    <a:pt x="4953" y="14645"/>
                    <a:pt x="4989" y="14514"/>
                    <a:pt x="4989" y="14371"/>
                  </a:cubicBezTo>
                  <a:cubicBezTo>
                    <a:pt x="4989" y="14085"/>
                    <a:pt x="4965" y="13812"/>
                    <a:pt x="4894" y="13538"/>
                  </a:cubicBezTo>
                  <a:cubicBezTo>
                    <a:pt x="4787" y="13002"/>
                    <a:pt x="4608" y="12466"/>
                    <a:pt x="4382" y="11966"/>
                  </a:cubicBezTo>
                  <a:cubicBezTo>
                    <a:pt x="4144" y="11454"/>
                    <a:pt x="3834" y="10978"/>
                    <a:pt x="3453" y="10573"/>
                  </a:cubicBezTo>
                  <a:cubicBezTo>
                    <a:pt x="3106" y="10183"/>
                    <a:pt x="2661" y="9891"/>
                    <a:pt x="2171" y="9725"/>
                  </a:cubicBezTo>
                  <a:lnTo>
                    <a:pt x="2171" y="9725"/>
                  </a:lnTo>
                  <a:cubicBezTo>
                    <a:pt x="2554" y="9277"/>
                    <a:pt x="2793" y="8714"/>
                    <a:pt x="2870" y="8120"/>
                  </a:cubicBezTo>
                  <a:cubicBezTo>
                    <a:pt x="2941" y="7489"/>
                    <a:pt x="2882" y="6846"/>
                    <a:pt x="2667" y="6239"/>
                  </a:cubicBezTo>
                  <a:cubicBezTo>
                    <a:pt x="2441" y="5644"/>
                    <a:pt x="2120" y="5096"/>
                    <a:pt x="1703" y="4620"/>
                  </a:cubicBezTo>
                  <a:cubicBezTo>
                    <a:pt x="1337" y="4189"/>
                    <a:pt x="902" y="3816"/>
                    <a:pt x="416" y="3511"/>
                  </a:cubicBezTo>
                  <a:lnTo>
                    <a:pt x="416" y="3511"/>
                  </a:lnTo>
                  <a:cubicBezTo>
                    <a:pt x="714" y="3413"/>
                    <a:pt x="982" y="3242"/>
                    <a:pt x="1191" y="3013"/>
                  </a:cubicBezTo>
                  <a:cubicBezTo>
                    <a:pt x="1441" y="2739"/>
                    <a:pt x="1620" y="2394"/>
                    <a:pt x="1691" y="2036"/>
                  </a:cubicBezTo>
                  <a:cubicBezTo>
                    <a:pt x="1751" y="1679"/>
                    <a:pt x="1739" y="1310"/>
                    <a:pt x="1632" y="953"/>
                  </a:cubicBezTo>
                  <a:cubicBezTo>
                    <a:pt x="1548" y="608"/>
                    <a:pt x="1382" y="274"/>
                    <a:pt x="1143" y="0"/>
                  </a:cubicBezTo>
                  <a:close/>
                </a:path>
              </a:pathLst>
            </a:custGeom>
            <a:solidFill>
              <a:srgbClr val="FF4E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5" name="Google Shape;1205;p40"/>
            <p:cNvSpPr/>
            <p:nvPr/>
          </p:nvSpPr>
          <p:spPr>
            <a:xfrm>
              <a:off x="1077370" y="4001884"/>
              <a:ext cx="928252" cy="841563"/>
            </a:xfrm>
            <a:custGeom>
              <a:avLst/>
              <a:gdLst/>
              <a:ahLst/>
              <a:cxnLst/>
              <a:rect l="l" t="t" r="r" b="b"/>
              <a:pathLst>
                <a:path w="20409" h="18502" extrusionOk="0">
                  <a:moveTo>
                    <a:pt x="14860" y="10466"/>
                  </a:moveTo>
                  <a:cubicBezTo>
                    <a:pt x="14859" y="10468"/>
                    <a:pt x="14859" y="10469"/>
                    <a:pt x="14858" y="10470"/>
                  </a:cubicBezTo>
                  <a:lnTo>
                    <a:pt x="14858" y="10470"/>
                  </a:lnTo>
                  <a:cubicBezTo>
                    <a:pt x="14859" y="10469"/>
                    <a:pt x="14859" y="10468"/>
                    <a:pt x="14860" y="10466"/>
                  </a:cubicBezTo>
                  <a:close/>
                  <a:moveTo>
                    <a:pt x="13145" y="1"/>
                  </a:moveTo>
                  <a:cubicBezTo>
                    <a:pt x="13705" y="560"/>
                    <a:pt x="14217" y="1180"/>
                    <a:pt x="14491" y="1906"/>
                  </a:cubicBezTo>
                  <a:cubicBezTo>
                    <a:pt x="14800" y="2727"/>
                    <a:pt x="14967" y="4239"/>
                    <a:pt x="13931" y="4882"/>
                  </a:cubicBezTo>
                  <a:cubicBezTo>
                    <a:pt x="14741" y="5573"/>
                    <a:pt x="15277" y="6537"/>
                    <a:pt x="15443" y="7597"/>
                  </a:cubicBezTo>
                  <a:cubicBezTo>
                    <a:pt x="15598" y="8585"/>
                    <a:pt x="15348" y="9609"/>
                    <a:pt x="14741" y="10419"/>
                  </a:cubicBezTo>
                  <a:cubicBezTo>
                    <a:pt x="15658" y="10633"/>
                    <a:pt x="16420" y="11276"/>
                    <a:pt x="16789" y="12145"/>
                  </a:cubicBezTo>
                  <a:cubicBezTo>
                    <a:pt x="17158" y="13014"/>
                    <a:pt x="17086" y="14050"/>
                    <a:pt x="16610" y="14753"/>
                  </a:cubicBezTo>
                  <a:cubicBezTo>
                    <a:pt x="16253" y="15277"/>
                    <a:pt x="15705" y="15610"/>
                    <a:pt x="15134" y="15860"/>
                  </a:cubicBezTo>
                  <a:cubicBezTo>
                    <a:pt x="14090" y="16308"/>
                    <a:pt x="12940" y="16494"/>
                    <a:pt x="11772" y="16494"/>
                  </a:cubicBezTo>
                  <a:cubicBezTo>
                    <a:pt x="11234" y="16494"/>
                    <a:pt x="10693" y="16455"/>
                    <a:pt x="10157" y="16384"/>
                  </a:cubicBezTo>
                  <a:cubicBezTo>
                    <a:pt x="8442" y="16158"/>
                    <a:pt x="6740" y="15646"/>
                    <a:pt x="5049" y="15098"/>
                  </a:cubicBezTo>
                  <a:cubicBezTo>
                    <a:pt x="3978" y="14765"/>
                    <a:pt x="2382" y="14395"/>
                    <a:pt x="1763" y="13217"/>
                  </a:cubicBezTo>
                  <a:lnTo>
                    <a:pt x="1763" y="13217"/>
                  </a:lnTo>
                  <a:cubicBezTo>
                    <a:pt x="1882" y="13431"/>
                    <a:pt x="3430" y="13407"/>
                    <a:pt x="3668" y="13419"/>
                  </a:cubicBezTo>
                  <a:cubicBezTo>
                    <a:pt x="3951" y="13439"/>
                    <a:pt x="4235" y="13449"/>
                    <a:pt x="4517" y="13449"/>
                  </a:cubicBezTo>
                  <a:cubicBezTo>
                    <a:pt x="4911" y="13449"/>
                    <a:pt x="5304" y="13430"/>
                    <a:pt x="5692" y="13395"/>
                  </a:cubicBezTo>
                  <a:cubicBezTo>
                    <a:pt x="7156" y="13252"/>
                    <a:pt x="8621" y="13157"/>
                    <a:pt x="10085" y="13038"/>
                  </a:cubicBezTo>
                  <a:cubicBezTo>
                    <a:pt x="12001" y="12895"/>
                    <a:pt x="13952" y="12336"/>
                    <a:pt x="14858" y="10470"/>
                  </a:cubicBezTo>
                  <a:lnTo>
                    <a:pt x="14858" y="10470"/>
                  </a:lnTo>
                  <a:cubicBezTo>
                    <a:pt x="14612" y="10968"/>
                    <a:pt x="12906" y="11253"/>
                    <a:pt x="12395" y="11383"/>
                  </a:cubicBezTo>
                  <a:cubicBezTo>
                    <a:pt x="11467" y="11633"/>
                    <a:pt x="10502" y="11776"/>
                    <a:pt x="9538" y="11812"/>
                  </a:cubicBezTo>
                  <a:cubicBezTo>
                    <a:pt x="8062" y="11878"/>
                    <a:pt x="6633" y="12173"/>
                    <a:pt x="5145" y="12173"/>
                  </a:cubicBezTo>
                  <a:cubicBezTo>
                    <a:pt x="4772" y="12173"/>
                    <a:pt x="4395" y="12155"/>
                    <a:pt x="4013" y="12109"/>
                  </a:cubicBezTo>
                  <a:cubicBezTo>
                    <a:pt x="3477" y="12050"/>
                    <a:pt x="2918" y="11943"/>
                    <a:pt x="2454" y="11597"/>
                  </a:cubicBezTo>
                  <a:cubicBezTo>
                    <a:pt x="2001" y="11264"/>
                    <a:pt x="1668" y="10621"/>
                    <a:pt x="1822" y="10097"/>
                  </a:cubicBezTo>
                  <a:cubicBezTo>
                    <a:pt x="1918" y="9764"/>
                    <a:pt x="2192" y="9526"/>
                    <a:pt x="2454" y="9323"/>
                  </a:cubicBezTo>
                  <a:cubicBezTo>
                    <a:pt x="4049" y="8073"/>
                    <a:pt x="5894" y="7192"/>
                    <a:pt x="7526" y="6013"/>
                  </a:cubicBezTo>
                  <a:cubicBezTo>
                    <a:pt x="9034" y="4933"/>
                    <a:pt x="10840" y="4353"/>
                    <a:pt x="12692" y="4353"/>
                  </a:cubicBezTo>
                  <a:cubicBezTo>
                    <a:pt x="12799" y="4353"/>
                    <a:pt x="12907" y="4355"/>
                    <a:pt x="13014" y="4359"/>
                  </a:cubicBezTo>
                  <a:cubicBezTo>
                    <a:pt x="12296" y="3870"/>
                    <a:pt x="11492" y="3670"/>
                    <a:pt x="10686" y="3670"/>
                  </a:cubicBezTo>
                  <a:cubicBezTo>
                    <a:pt x="9822" y="3670"/>
                    <a:pt x="8956" y="3900"/>
                    <a:pt x="8192" y="4251"/>
                  </a:cubicBezTo>
                  <a:cubicBezTo>
                    <a:pt x="6406" y="5073"/>
                    <a:pt x="4620" y="6930"/>
                    <a:pt x="2644" y="6978"/>
                  </a:cubicBezTo>
                  <a:cubicBezTo>
                    <a:pt x="2537" y="6978"/>
                    <a:pt x="2442" y="6966"/>
                    <a:pt x="2346" y="6942"/>
                  </a:cubicBezTo>
                  <a:cubicBezTo>
                    <a:pt x="2073" y="6835"/>
                    <a:pt x="2084" y="6478"/>
                    <a:pt x="2180" y="6192"/>
                  </a:cubicBezTo>
                  <a:cubicBezTo>
                    <a:pt x="2501" y="5311"/>
                    <a:pt x="3406" y="4525"/>
                    <a:pt x="4168" y="3918"/>
                  </a:cubicBezTo>
                  <a:lnTo>
                    <a:pt x="4168" y="3918"/>
                  </a:lnTo>
                  <a:cubicBezTo>
                    <a:pt x="2442" y="5109"/>
                    <a:pt x="465" y="6359"/>
                    <a:pt x="48" y="8383"/>
                  </a:cubicBezTo>
                  <a:cubicBezTo>
                    <a:pt x="1" y="8561"/>
                    <a:pt x="13" y="8740"/>
                    <a:pt x="84" y="8907"/>
                  </a:cubicBezTo>
                  <a:cubicBezTo>
                    <a:pt x="95" y="8929"/>
                    <a:pt x="291" y="9197"/>
                    <a:pt x="329" y="9197"/>
                  </a:cubicBezTo>
                  <a:cubicBezTo>
                    <a:pt x="331" y="9197"/>
                    <a:pt x="333" y="9196"/>
                    <a:pt x="334" y="9194"/>
                  </a:cubicBezTo>
                  <a:lnTo>
                    <a:pt x="334" y="9194"/>
                  </a:lnTo>
                  <a:cubicBezTo>
                    <a:pt x="120" y="9896"/>
                    <a:pt x="72" y="10645"/>
                    <a:pt x="203" y="11371"/>
                  </a:cubicBezTo>
                  <a:cubicBezTo>
                    <a:pt x="275" y="11752"/>
                    <a:pt x="418" y="12098"/>
                    <a:pt x="632" y="12419"/>
                  </a:cubicBezTo>
                  <a:cubicBezTo>
                    <a:pt x="688" y="12498"/>
                    <a:pt x="1176" y="13127"/>
                    <a:pt x="1295" y="13127"/>
                  </a:cubicBezTo>
                  <a:cubicBezTo>
                    <a:pt x="1300" y="13127"/>
                    <a:pt x="1305" y="13125"/>
                    <a:pt x="1309" y="13123"/>
                  </a:cubicBezTo>
                  <a:lnTo>
                    <a:pt x="1309" y="13123"/>
                  </a:lnTo>
                  <a:cubicBezTo>
                    <a:pt x="1060" y="13314"/>
                    <a:pt x="977" y="13682"/>
                    <a:pt x="1025" y="14026"/>
                  </a:cubicBezTo>
                  <a:cubicBezTo>
                    <a:pt x="1168" y="14943"/>
                    <a:pt x="2132" y="15753"/>
                    <a:pt x="2870" y="16181"/>
                  </a:cubicBezTo>
                  <a:cubicBezTo>
                    <a:pt x="3680" y="16658"/>
                    <a:pt x="4573" y="16920"/>
                    <a:pt x="5442" y="17146"/>
                  </a:cubicBezTo>
                  <a:cubicBezTo>
                    <a:pt x="8001" y="17820"/>
                    <a:pt x="10623" y="18501"/>
                    <a:pt x="13179" y="18501"/>
                  </a:cubicBezTo>
                  <a:cubicBezTo>
                    <a:pt x="13739" y="18501"/>
                    <a:pt x="14296" y="18469"/>
                    <a:pt x="14848" y="18396"/>
                  </a:cubicBezTo>
                  <a:cubicBezTo>
                    <a:pt x="16205" y="18205"/>
                    <a:pt x="17574" y="17741"/>
                    <a:pt x="18408" y="16646"/>
                  </a:cubicBezTo>
                  <a:cubicBezTo>
                    <a:pt x="19229" y="15562"/>
                    <a:pt x="19313" y="13717"/>
                    <a:pt x="18277" y="12598"/>
                  </a:cubicBezTo>
                  <a:cubicBezTo>
                    <a:pt x="20206" y="11467"/>
                    <a:pt x="20408" y="8121"/>
                    <a:pt x="18658" y="6323"/>
                  </a:cubicBezTo>
                  <a:cubicBezTo>
                    <a:pt x="18622" y="6299"/>
                    <a:pt x="18765" y="5775"/>
                    <a:pt x="18777" y="5704"/>
                  </a:cubicBezTo>
                  <a:cubicBezTo>
                    <a:pt x="18801" y="5490"/>
                    <a:pt x="18801" y="5263"/>
                    <a:pt x="18789" y="5049"/>
                  </a:cubicBezTo>
                  <a:cubicBezTo>
                    <a:pt x="18765" y="4692"/>
                    <a:pt x="18610" y="4454"/>
                    <a:pt x="18503" y="4132"/>
                  </a:cubicBezTo>
                  <a:cubicBezTo>
                    <a:pt x="18253" y="3370"/>
                    <a:pt x="17824" y="2692"/>
                    <a:pt x="17241" y="2132"/>
                  </a:cubicBezTo>
                  <a:cubicBezTo>
                    <a:pt x="16955" y="1822"/>
                    <a:pt x="16586" y="1584"/>
                    <a:pt x="16193" y="1430"/>
                  </a:cubicBezTo>
                  <a:lnTo>
                    <a:pt x="16158" y="1430"/>
                  </a:lnTo>
                  <a:cubicBezTo>
                    <a:pt x="16061" y="1403"/>
                    <a:pt x="15944" y="1389"/>
                    <a:pt x="15820" y="1389"/>
                  </a:cubicBezTo>
                  <a:cubicBezTo>
                    <a:pt x="15443" y="1389"/>
                    <a:pt x="15000" y="1521"/>
                    <a:pt x="14848" y="1834"/>
                  </a:cubicBezTo>
                  <a:cubicBezTo>
                    <a:pt x="14693" y="1644"/>
                    <a:pt x="14574" y="1441"/>
                    <a:pt x="14479" y="1215"/>
                  </a:cubicBezTo>
                  <a:cubicBezTo>
                    <a:pt x="14336" y="930"/>
                    <a:pt x="14241" y="608"/>
                    <a:pt x="13979" y="418"/>
                  </a:cubicBezTo>
                  <a:cubicBezTo>
                    <a:pt x="13753" y="251"/>
                    <a:pt x="13324" y="179"/>
                    <a:pt x="13145" y="1"/>
                  </a:cubicBezTo>
                  <a:close/>
                </a:path>
              </a:pathLst>
            </a:custGeom>
            <a:solidFill>
              <a:srgbClr val="D4400D">
                <a:alpha val="6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6" name="Google Shape;1206;p40"/>
            <p:cNvSpPr/>
            <p:nvPr/>
          </p:nvSpPr>
          <p:spPr>
            <a:xfrm>
              <a:off x="1801406" y="4326829"/>
              <a:ext cx="233462" cy="103478"/>
            </a:xfrm>
            <a:custGeom>
              <a:avLst/>
              <a:gdLst/>
              <a:ahLst/>
              <a:cxnLst/>
              <a:rect l="l" t="t" r="r" b="b"/>
              <a:pathLst>
                <a:path w="5133" h="2275" extrusionOk="0">
                  <a:moveTo>
                    <a:pt x="4715" y="1"/>
                  </a:moveTo>
                  <a:cubicBezTo>
                    <a:pt x="4715" y="24"/>
                    <a:pt x="4715" y="48"/>
                    <a:pt x="4703" y="60"/>
                  </a:cubicBezTo>
                  <a:cubicBezTo>
                    <a:pt x="4406" y="870"/>
                    <a:pt x="3632" y="1370"/>
                    <a:pt x="2834" y="1513"/>
                  </a:cubicBezTo>
                  <a:cubicBezTo>
                    <a:pt x="2613" y="1544"/>
                    <a:pt x="2392" y="1560"/>
                    <a:pt x="2171" y="1560"/>
                  </a:cubicBezTo>
                  <a:cubicBezTo>
                    <a:pt x="1894" y="1560"/>
                    <a:pt x="1618" y="1535"/>
                    <a:pt x="1346" y="1489"/>
                  </a:cubicBezTo>
                  <a:cubicBezTo>
                    <a:pt x="1120" y="1453"/>
                    <a:pt x="893" y="1429"/>
                    <a:pt x="679" y="1417"/>
                  </a:cubicBezTo>
                  <a:cubicBezTo>
                    <a:pt x="548" y="1382"/>
                    <a:pt x="417" y="1358"/>
                    <a:pt x="286" y="1310"/>
                  </a:cubicBezTo>
                  <a:cubicBezTo>
                    <a:pt x="267" y="1304"/>
                    <a:pt x="248" y="1301"/>
                    <a:pt x="229" y="1301"/>
                  </a:cubicBezTo>
                  <a:cubicBezTo>
                    <a:pt x="140" y="1301"/>
                    <a:pt x="54" y="1365"/>
                    <a:pt x="24" y="1453"/>
                  </a:cubicBezTo>
                  <a:cubicBezTo>
                    <a:pt x="0" y="1536"/>
                    <a:pt x="24" y="1620"/>
                    <a:pt x="72" y="1679"/>
                  </a:cubicBezTo>
                  <a:cubicBezTo>
                    <a:pt x="108" y="1727"/>
                    <a:pt x="167" y="1751"/>
                    <a:pt x="227" y="1775"/>
                  </a:cubicBezTo>
                  <a:cubicBezTo>
                    <a:pt x="1120" y="2096"/>
                    <a:pt x="2060" y="2263"/>
                    <a:pt x="3013" y="2275"/>
                  </a:cubicBezTo>
                  <a:cubicBezTo>
                    <a:pt x="3038" y="2275"/>
                    <a:pt x="3063" y="2275"/>
                    <a:pt x="3089" y="2275"/>
                  </a:cubicBezTo>
                  <a:cubicBezTo>
                    <a:pt x="3674" y="2275"/>
                    <a:pt x="4541" y="2264"/>
                    <a:pt x="4906" y="1751"/>
                  </a:cubicBezTo>
                  <a:cubicBezTo>
                    <a:pt x="5132" y="1417"/>
                    <a:pt x="5001" y="786"/>
                    <a:pt x="4918" y="405"/>
                  </a:cubicBezTo>
                  <a:cubicBezTo>
                    <a:pt x="4906" y="251"/>
                    <a:pt x="4834" y="108"/>
                    <a:pt x="47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7" name="Google Shape;1207;p40"/>
            <p:cNvSpPr/>
            <p:nvPr/>
          </p:nvSpPr>
          <p:spPr>
            <a:xfrm>
              <a:off x="1800325" y="4347400"/>
              <a:ext cx="226953" cy="84624"/>
            </a:xfrm>
            <a:custGeom>
              <a:avLst/>
              <a:gdLst/>
              <a:ahLst/>
              <a:cxnLst/>
              <a:rect l="l" t="t" r="r" b="b"/>
              <a:pathLst>
                <a:path w="5168" h="1861" extrusionOk="0">
                  <a:moveTo>
                    <a:pt x="4989" y="1"/>
                  </a:moveTo>
                  <a:lnTo>
                    <a:pt x="4989" y="1"/>
                  </a:lnTo>
                  <a:cubicBezTo>
                    <a:pt x="5001" y="406"/>
                    <a:pt x="4966" y="846"/>
                    <a:pt x="4751" y="1168"/>
                  </a:cubicBezTo>
                  <a:cubicBezTo>
                    <a:pt x="4668" y="894"/>
                    <a:pt x="4644" y="596"/>
                    <a:pt x="4680" y="311"/>
                  </a:cubicBezTo>
                  <a:lnTo>
                    <a:pt x="4680" y="311"/>
                  </a:lnTo>
                  <a:cubicBezTo>
                    <a:pt x="4596" y="894"/>
                    <a:pt x="3977" y="1227"/>
                    <a:pt x="3489" y="1299"/>
                  </a:cubicBezTo>
                  <a:cubicBezTo>
                    <a:pt x="3124" y="1350"/>
                    <a:pt x="2756" y="1376"/>
                    <a:pt x="2387" y="1376"/>
                  </a:cubicBezTo>
                  <a:cubicBezTo>
                    <a:pt x="1818" y="1376"/>
                    <a:pt x="1248" y="1315"/>
                    <a:pt x="691" y="1192"/>
                  </a:cubicBezTo>
                  <a:cubicBezTo>
                    <a:pt x="608" y="1180"/>
                    <a:pt x="84" y="1108"/>
                    <a:pt x="60" y="1025"/>
                  </a:cubicBezTo>
                  <a:lnTo>
                    <a:pt x="60" y="1025"/>
                  </a:lnTo>
                  <a:cubicBezTo>
                    <a:pt x="1" y="1144"/>
                    <a:pt x="155" y="1263"/>
                    <a:pt x="275" y="1323"/>
                  </a:cubicBezTo>
                  <a:cubicBezTo>
                    <a:pt x="1153" y="1679"/>
                    <a:pt x="2094" y="1860"/>
                    <a:pt x="3039" y="1860"/>
                  </a:cubicBezTo>
                  <a:cubicBezTo>
                    <a:pt x="3324" y="1860"/>
                    <a:pt x="3610" y="1844"/>
                    <a:pt x="3894" y="1811"/>
                  </a:cubicBezTo>
                  <a:cubicBezTo>
                    <a:pt x="4168" y="1799"/>
                    <a:pt x="4418" y="1715"/>
                    <a:pt x="4656" y="1573"/>
                  </a:cubicBezTo>
                  <a:cubicBezTo>
                    <a:pt x="5144" y="1227"/>
                    <a:pt x="5168" y="572"/>
                    <a:pt x="4989" y="1"/>
                  </a:cubicBezTo>
                  <a:close/>
                </a:path>
              </a:pathLst>
            </a:custGeom>
            <a:solidFill>
              <a:srgbClr val="1C6037">
                <a:alpha val="3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208" name="Google Shape;1208;p40"/>
          <p:cNvGrpSpPr/>
          <p:nvPr/>
        </p:nvGrpSpPr>
        <p:grpSpPr>
          <a:xfrm rot="-275484">
            <a:off x="3767088" y="4192495"/>
            <a:ext cx="1609536" cy="572698"/>
            <a:chOff x="3571575" y="2543900"/>
            <a:chExt cx="820650" cy="292000"/>
          </a:xfrm>
        </p:grpSpPr>
        <p:sp>
          <p:nvSpPr>
            <p:cNvPr id="1209" name="Google Shape;1209;p40"/>
            <p:cNvSpPr/>
            <p:nvPr/>
          </p:nvSpPr>
          <p:spPr>
            <a:xfrm>
              <a:off x="3578400" y="2543900"/>
              <a:ext cx="805800" cy="291725"/>
            </a:xfrm>
            <a:custGeom>
              <a:avLst/>
              <a:gdLst/>
              <a:ahLst/>
              <a:cxnLst/>
              <a:rect l="l" t="t" r="r" b="b"/>
              <a:pathLst>
                <a:path w="32232" h="11669" extrusionOk="0">
                  <a:moveTo>
                    <a:pt x="27409" y="0"/>
                  </a:moveTo>
                  <a:cubicBezTo>
                    <a:pt x="27088" y="12"/>
                    <a:pt x="26754" y="36"/>
                    <a:pt x="26433" y="84"/>
                  </a:cubicBezTo>
                  <a:cubicBezTo>
                    <a:pt x="26195" y="96"/>
                    <a:pt x="25945" y="119"/>
                    <a:pt x="25707" y="143"/>
                  </a:cubicBezTo>
                  <a:cubicBezTo>
                    <a:pt x="21789" y="524"/>
                    <a:pt x="17944" y="1405"/>
                    <a:pt x="14122" y="2286"/>
                  </a:cubicBezTo>
                  <a:cubicBezTo>
                    <a:pt x="12836" y="2584"/>
                    <a:pt x="11538" y="2882"/>
                    <a:pt x="10252" y="3203"/>
                  </a:cubicBezTo>
                  <a:cubicBezTo>
                    <a:pt x="9859" y="3286"/>
                    <a:pt x="9478" y="3394"/>
                    <a:pt x="9097" y="3501"/>
                  </a:cubicBezTo>
                  <a:cubicBezTo>
                    <a:pt x="7657" y="3870"/>
                    <a:pt x="6228" y="4287"/>
                    <a:pt x="4823" y="4763"/>
                  </a:cubicBezTo>
                  <a:cubicBezTo>
                    <a:pt x="4573" y="4834"/>
                    <a:pt x="4335" y="4906"/>
                    <a:pt x="4097" y="4989"/>
                  </a:cubicBezTo>
                  <a:cubicBezTo>
                    <a:pt x="3228" y="5275"/>
                    <a:pt x="2311" y="5572"/>
                    <a:pt x="1513" y="6049"/>
                  </a:cubicBezTo>
                  <a:cubicBezTo>
                    <a:pt x="1192" y="6239"/>
                    <a:pt x="906" y="6477"/>
                    <a:pt x="656" y="6751"/>
                  </a:cubicBezTo>
                  <a:cubicBezTo>
                    <a:pt x="620" y="6775"/>
                    <a:pt x="596" y="6811"/>
                    <a:pt x="572" y="6834"/>
                  </a:cubicBezTo>
                  <a:cubicBezTo>
                    <a:pt x="572" y="6846"/>
                    <a:pt x="561" y="6846"/>
                    <a:pt x="561" y="6858"/>
                  </a:cubicBezTo>
                  <a:cubicBezTo>
                    <a:pt x="525" y="6906"/>
                    <a:pt x="489" y="6954"/>
                    <a:pt x="453" y="7001"/>
                  </a:cubicBezTo>
                  <a:lnTo>
                    <a:pt x="441" y="7013"/>
                  </a:lnTo>
                  <a:cubicBezTo>
                    <a:pt x="418" y="7049"/>
                    <a:pt x="394" y="7084"/>
                    <a:pt x="370" y="7120"/>
                  </a:cubicBezTo>
                  <a:cubicBezTo>
                    <a:pt x="203" y="7370"/>
                    <a:pt x="96" y="7668"/>
                    <a:pt x="49" y="7966"/>
                  </a:cubicBezTo>
                  <a:cubicBezTo>
                    <a:pt x="13" y="8132"/>
                    <a:pt x="1" y="8299"/>
                    <a:pt x="13" y="8466"/>
                  </a:cubicBezTo>
                  <a:cubicBezTo>
                    <a:pt x="25" y="8763"/>
                    <a:pt x="96" y="9049"/>
                    <a:pt x="215" y="9323"/>
                  </a:cubicBezTo>
                  <a:cubicBezTo>
                    <a:pt x="430" y="9811"/>
                    <a:pt x="775" y="10240"/>
                    <a:pt x="1227" y="10537"/>
                  </a:cubicBezTo>
                  <a:lnTo>
                    <a:pt x="1287" y="10573"/>
                  </a:lnTo>
                  <a:cubicBezTo>
                    <a:pt x="1906" y="11014"/>
                    <a:pt x="2620" y="11323"/>
                    <a:pt x="3359" y="11502"/>
                  </a:cubicBezTo>
                  <a:cubicBezTo>
                    <a:pt x="3854" y="11605"/>
                    <a:pt x="4357" y="11656"/>
                    <a:pt x="4862" y="11656"/>
                  </a:cubicBezTo>
                  <a:cubicBezTo>
                    <a:pt x="5000" y="11656"/>
                    <a:pt x="5138" y="11652"/>
                    <a:pt x="5275" y="11645"/>
                  </a:cubicBezTo>
                  <a:cubicBezTo>
                    <a:pt x="5549" y="11656"/>
                    <a:pt x="5811" y="11668"/>
                    <a:pt x="6085" y="11668"/>
                  </a:cubicBezTo>
                  <a:cubicBezTo>
                    <a:pt x="6502" y="11668"/>
                    <a:pt x="6930" y="11656"/>
                    <a:pt x="7359" y="11633"/>
                  </a:cubicBezTo>
                  <a:cubicBezTo>
                    <a:pt x="7585" y="11645"/>
                    <a:pt x="7811" y="11645"/>
                    <a:pt x="8038" y="11645"/>
                  </a:cubicBezTo>
                  <a:cubicBezTo>
                    <a:pt x="8514" y="11609"/>
                    <a:pt x="8978" y="11549"/>
                    <a:pt x="9443" y="11442"/>
                  </a:cubicBezTo>
                  <a:cubicBezTo>
                    <a:pt x="9788" y="11395"/>
                    <a:pt x="10133" y="11347"/>
                    <a:pt x="10490" y="11299"/>
                  </a:cubicBezTo>
                  <a:cubicBezTo>
                    <a:pt x="11586" y="11121"/>
                    <a:pt x="12669" y="10918"/>
                    <a:pt x="13765" y="10716"/>
                  </a:cubicBezTo>
                  <a:cubicBezTo>
                    <a:pt x="17277" y="10049"/>
                    <a:pt x="20813" y="9382"/>
                    <a:pt x="24302" y="8597"/>
                  </a:cubicBezTo>
                  <a:lnTo>
                    <a:pt x="24480" y="8561"/>
                  </a:lnTo>
                  <a:lnTo>
                    <a:pt x="24909" y="8454"/>
                  </a:lnTo>
                  <a:lnTo>
                    <a:pt x="24945" y="8442"/>
                  </a:lnTo>
                  <a:cubicBezTo>
                    <a:pt x="25349" y="8358"/>
                    <a:pt x="25754" y="8263"/>
                    <a:pt x="26171" y="8156"/>
                  </a:cubicBezTo>
                  <a:cubicBezTo>
                    <a:pt x="27707" y="7787"/>
                    <a:pt x="29290" y="7358"/>
                    <a:pt x="30517" y="6406"/>
                  </a:cubicBezTo>
                  <a:cubicBezTo>
                    <a:pt x="30695" y="6263"/>
                    <a:pt x="30874" y="6108"/>
                    <a:pt x="31029" y="5942"/>
                  </a:cubicBezTo>
                  <a:cubicBezTo>
                    <a:pt x="31088" y="5906"/>
                    <a:pt x="31136" y="5858"/>
                    <a:pt x="31195" y="5811"/>
                  </a:cubicBezTo>
                  <a:cubicBezTo>
                    <a:pt x="31517" y="5453"/>
                    <a:pt x="31767" y="5037"/>
                    <a:pt x="31922" y="4572"/>
                  </a:cubicBezTo>
                  <a:cubicBezTo>
                    <a:pt x="31934" y="4537"/>
                    <a:pt x="31945" y="4513"/>
                    <a:pt x="31957" y="4477"/>
                  </a:cubicBezTo>
                  <a:cubicBezTo>
                    <a:pt x="32219" y="3810"/>
                    <a:pt x="32231" y="3072"/>
                    <a:pt x="31993" y="2393"/>
                  </a:cubicBezTo>
                  <a:cubicBezTo>
                    <a:pt x="31791" y="1870"/>
                    <a:pt x="31445" y="1417"/>
                    <a:pt x="31017" y="1084"/>
                  </a:cubicBezTo>
                  <a:cubicBezTo>
                    <a:pt x="30338" y="536"/>
                    <a:pt x="29528" y="203"/>
                    <a:pt x="28671" y="119"/>
                  </a:cubicBezTo>
                  <a:cubicBezTo>
                    <a:pt x="28254" y="36"/>
                    <a:pt x="27838" y="0"/>
                    <a:pt x="27409" y="0"/>
                  </a:cubicBezTo>
                  <a:close/>
                </a:path>
              </a:pathLst>
            </a:custGeom>
            <a:solidFill>
              <a:schemeClr val="lt2"/>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0" name="Google Shape;1210;p40"/>
            <p:cNvSpPr/>
            <p:nvPr/>
          </p:nvSpPr>
          <p:spPr>
            <a:xfrm>
              <a:off x="3571575" y="2545025"/>
              <a:ext cx="820650" cy="290875"/>
            </a:xfrm>
            <a:custGeom>
              <a:avLst/>
              <a:gdLst/>
              <a:ahLst/>
              <a:cxnLst/>
              <a:rect l="l" t="t" r="r" b="b"/>
              <a:pathLst>
                <a:path w="32826" h="11635" extrusionOk="0">
                  <a:moveTo>
                    <a:pt x="27675" y="1"/>
                  </a:moveTo>
                  <a:cubicBezTo>
                    <a:pt x="27113" y="1"/>
                    <a:pt x="26549" y="43"/>
                    <a:pt x="25991" y="98"/>
                  </a:cubicBezTo>
                  <a:cubicBezTo>
                    <a:pt x="22074" y="491"/>
                    <a:pt x="18240" y="1372"/>
                    <a:pt x="14407" y="2253"/>
                  </a:cubicBezTo>
                  <a:cubicBezTo>
                    <a:pt x="10513" y="3146"/>
                    <a:pt x="6584" y="4051"/>
                    <a:pt x="2881" y="5539"/>
                  </a:cubicBezTo>
                  <a:cubicBezTo>
                    <a:pt x="1988" y="5897"/>
                    <a:pt x="1060" y="6349"/>
                    <a:pt x="607" y="7170"/>
                  </a:cubicBezTo>
                  <a:cubicBezTo>
                    <a:pt x="0" y="8278"/>
                    <a:pt x="560" y="9706"/>
                    <a:pt x="1584" y="10480"/>
                  </a:cubicBezTo>
                  <a:cubicBezTo>
                    <a:pt x="2608" y="11266"/>
                    <a:pt x="3953" y="11516"/>
                    <a:pt x="5263" y="11600"/>
                  </a:cubicBezTo>
                  <a:cubicBezTo>
                    <a:pt x="5650" y="11623"/>
                    <a:pt x="6037" y="11634"/>
                    <a:pt x="6424" y="11634"/>
                  </a:cubicBezTo>
                  <a:cubicBezTo>
                    <a:pt x="8977" y="11634"/>
                    <a:pt x="11525" y="11158"/>
                    <a:pt x="14038" y="10683"/>
                  </a:cubicBezTo>
                  <a:cubicBezTo>
                    <a:pt x="18193" y="9897"/>
                    <a:pt x="22348" y="9123"/>
                    <a:pt x="26444" y="8123"/>
                  </a:cubicBezTo>
                  <a:cubicBezTo>
                    <a:pt x="27992" y="7754"/>
                    <a:pt x="29575" y="7337"/>
                    <a:pt x="30802" y="6373"/>
                  </a:cubicBezTo>
                  <a:cubicBezTo>
                    <a:pt x="32040" y="5408"/>
                    <a:pt x="32826" y="3777"/>
                    <a:pt x="32278" y="2348"/>
                  </a:cubicBezTo>
                  <a:cubicBezTo>
                    <a:pt x="31861" y="1277"/>
                    <a:pt x="30766" y="527"/>
                    <a:pt x="29599" y="217"/>
                  </a:cubicBezTo>
                  <a:cubicBezTo>
                    <a:pt x="28973" y="57"/>
                    <a:pt x="28326" y="1"/>
                    <a:pt x="27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1" name="Google Shape;1211;p40"/>
            <p:cNvSpPr/>
            <p:nvPr/>
          </p:nvSpPr>
          <p:spPr>
            <a:xfrm>
              <a:off x="3578400" y="2568075"/>
              <a:ext cx="798325" cy="267550"/>
            </a:xfrm>
            <a:custGeom>
              <a:avLst/>
              <a:gdLst/>
              <a:ahLst/>
              <a:cxnLst/>
              <a:rect l="l" t="t" r="r" b="b"/>
              <a:pathLst>
                <a:path w="31933" h="10702" extrusionOk="0">
                  <a:moveTo>
                    <a:pt x="31601" y="675"/>
                  </a:moveTo>
                  <a:cubicBezTo>
                    <a:pt x="31604" y="678"/>
                    <a:pt x="31608" y="681"/>
                    <a:pt x="31611" y="683"/>
                  </a:cubicBezTo>
                  <a:cubicBezTo>
                    <a:pt x="31608" y="681"/>
                    <a:pt x="31605" y="678"/>
                    <a:pt x="31601" y="675"/>
                  </a:cubicBezTo>
                  <a:close/>
                  <a:moveTo>
                    <a:pt x="29587" y="6029"/>
                  </a:moveTo>
                  <a:lnTo>
                    <a:pt x="29587" y="6029"/>
                  </a:lnTo>
                  <a:cubicBezTo>
                    <a:pt x="29568" y="6035"/>
                    <a:pt x="29549" y="6041"/>
                    <a:pt x="29530" y="6047"/>
                  </a:cubicBezTo>
                  <a:lnTo>
                    <a:pt x="29530" y="6047"/>
                  </a:lnTo>
                  <a:cubicBezTo>
                    <a:pt x="29549" y="6041"/>
                    <a:pt x="29568" y="6035"/>
                    <a:pt x="29587" y="6029"/>
                  </a:cubicBezTo>
                  <a:close/>
                  <a:moveTo>
                    <a:pt x="28674" y="1"/>
                  </a:moveTo>
                  <a:cubicBezTo>
                    <a:pt x="27964" y="1"/>
                    <a:pt x="27250" y="65"/>
                    <a:pt x="26539" y="136"/>
                  </a:cubicBezTo>
                  <a:cubicBezTo>
                    <a:pt x="23051" y="481"/>
                    <a:pt x="19586" y="1017"/>
                    <a:pt x="16157" y="1779"/>
                  </a:cubicBezTo>
                  <a:cubicBezTo>
                    <a:pt x="12883" y="2517"/>
                    <a:pt x="9644" y="3458"/>
                    <a:pt x="6453" y="4517"/>
                  </a:cubicBezTo>
                  <a:cubicBezTo>
                    <a:pt x="5501" y="4839"/>
                    <a:pt x="4632" y="5244"/>
                    <a:pt x="3620" y="5375"/>
                  </a:cubicBezTo>
                  <a:cubicBezTo>
                    <a:pt x="3495" y="5398"/>
                    <a:pt x="3367" y="5410"/>
                    <a:pt x="3239" y="5410"/>
                  </a:cubicBezTo>
                  <a:cubicBezTo>
                    <a:pt x="3111" y="5410"/>
                    <a:pt x="2983" y="5398"/>
                    <a:pt x="2858" y="5375"/>
                  </a:cubicBezTo>
                  <a:cubicBezTo>
                    <a:pt x="2786" y="5363"/>
                    <a:pt x="2727" y="5339"/>
                    <a:pt x="2703" y="5279"/>
                  </a:cubicBezTo>
                  <a:cubicBezTo>
                    <a:pt x="2691" y="5232"/>
                    <a:pt x="2703" y="5184"/>
                    <a:pt x="2739" y="5148"/>
                  </a:cubicBezTo>
                  <a:cubicBezTo>
                    <a:pt x="2846" y="5029"/>
                    <a:pt x="2965" y="4946"/>
                    <a:pt x="3108" y="4898"/>
                  </a:cubicBezTo>
                  <a:cubicBezTo>
                    <a:pt x="5382" y="3946"/>
                    <a:pt x="7751" y="3208"/>
                    <a:pt x="10108" y="2469"/>
                  </a:cubicBezTo>
                  <a:lnTo>
                    <a:pt x="11537" y="2029"/>
                  </a:lnTo>
                  <a:lnTo>
                    <a:pt x="11537" y="2029"/>
                  </a:lnTo>
                  <a:cubicBezTo>
                    <a:pt x="9989" y="2291"/>
                    <a:pt x="8561" y="2731"/>
                    <a:pt x="7072" y="3184"/>
                  </a:cubicBezTo>
                  <a:cubicBezTo>
                    <a:pt x="6120" y="3458"/>
                    <a:pt x="5179" y="3731"/>
                    <a:pt x="4251" y="4041"/>
                  </a:cubicBezTo>
                  <a:cubicBezTo>
                    <a:pt x="3381" y="4327"/>
                    <a:pt x="2465" y="4613"/>
                    <a:pt x="1679" y="5089"/>
                  </a:cubicBezTo>
                  <a:cubicBezTo>
                    <a:pt x="691" y="5696"/>
                    <a:pt x="0" y="6601"/>
                    <a:pt x="202" y="7803"/>
                  </a:cubicBezTo>
                  <a:cubicBezTo>
                    <a:pt x="441" y="9292"/>
                    <a:pt x="2107" y="10220"/>
                    <a:pt x="3512" y="10554"/>
                  </a:cubicBezTo>
                  <a:cubicBezTo>
                    <a:pt x="4012" y="10670"/>
                    <a:pt x="4504" y="10701"/>
                    <a:pt x="4998" y="10701"/>
                  </a:cubicBezTo>
                  <a:cubicBezTo>
                    <a:pt x="5516" y="10701"/>
                    <a:pt x="6036" y="10667"/>
                    <a:pt x="6572" y="10661"/>
                  </a:cubicBezTo>
                  <a:cubicBezTo>
                    <a:pt x="6622" y="10660"/>
                    <a:pt x="6672" y="10659"/>
                    <a:pt x="6721" y="10659"/>
                  </a:cubicBezTo>
                  <a:cubicBezTo>
                    <a:pt x="7118" y="10659"/>
                    <a:pt x="7520" y="10690"/>
                    <a:pt x="7918" y="10690"/>
                  </a:cubicBezTo>
                  <a:cubicBezTo>
                    <a:pt x="8010" y="10690"/>
                    <a:pt x="8101" y="10689"/>
                    <a:pt x="8192" y="10685"/>
                  </a:cubicBezTo>
                  <a:cubicBezTo>
                    <a:pt x="8787" y="10673"/>
                    <a:pt x="9406" y="10518"/>
                    <a:pt x="10001" y="10411"/>
                  </a:cubicBezTo>
                  <a:cubicBezTo>
                    <a:pt x="13704" y="9816"/>
                    <a:pt x="17431" y="9042"/>
                    <a:pt x="21110" y="8303"/>
                  </a:cubicBezTo>
                  <a:cubicBezTo>
                    <a:pt x="22634" y="7994"/>
                    <a:pt x="24170" y="7756"/>
                    <a:pt x="25658" y="7351"/>
                  </a:cubicBezTo>
                  <a:cubicBezTo>
                    <a:pt x="26325" y="7172"/>
                    <a:pt x="26992" y="7041"/>
                    <a:pt x="27658" y="6839"/>
                  </a:cubicBezTo>
                  <a:cubicBezTo>
                    <a:pt x="28317" y="6642"/>
                    <a:pt x="28898" y="6255"/>
                    <a:pt x="29530" y="6047"/>
                  </a:cubicBezTo>
                  <a:lnTo>
                    <a:pt x="29530" y="6047"/>
                  </a:lnTo>
                  <a:cubicBezTo>
                    <a:pt x="26417" y="7037"/>
                    <a:pt x="23210" y="7688"/>
                    <a:pt x="20014" y="8327"/>
                  </a:cubicBezTo>
                  <a:cubicBezTo>
                    <a:pt x="17621" y="8815"/>
                    <a:pt x="15157" y="9446"/>
                    <a:pt x="12728" y="9673"/>
                  </a:cubicBezTo>
                  <a:cubicBezTo>
                    <a:pt x="11430" y="9792"/>
                    <a:pt x="10120" y="9899"/>
                    <a:pt x="8823" y="9970"/>
                  </a:cubicBezTo>
                  <a:cubicBezTo>
                    <a:pt x="7834" y="10018"/>
                    <a:pt x="6834" y="10066"/>
                    <a:pt x="5846" y="10066"/>
                  </a:cubicBezTo>
                  <a:cubicBezTo>
                    <a:pt x="5489" y="10066"/>
                    <a:pt x="5080" y="10106"/>
                    <a:pt x="4678" y="10106"/>
                  </a:cubicBezTo>
                  <a:cubicBezTo>
                    <a:pt x="4236" y="10106"/>
                    <a:pt x="3802" y="10057"/>
                    <a:pt x="3453" y="9851"/>
                  </a:cubicBezTo>
                  <a:cubicBezTo>
                    <a:pt x="3405" y="9827"/>
                    <a:pt x="3370" y="9780"/>
                    <a:pt x="3358" y="9732"/>
                  </a:cubicBezTo>
                  <a:cubicBezTo>
                    <a:pt x="3334" y="9637"/>
                    <a:pt x="3453" y="9565"/>
                    <a:pt x="3548" y="9542"/>
                  </a:cubicBezTo>
                  <a:cubicBezTo>
                    <a:pt x="3858" y="9478"/>
                    <a:pt x="4178" y="9446"/>
                    <a:pt x="4498" y="9446"/>
                  </a:cubicBezTo>
                  <a:cubicBezTo>
                    <a:pt x="4658" y="9446"/>
                    <a:pt x="4818" y="9454"/>
                    <a:pt x="4977" y="9470"/>
                  </a:cubicBezTo>
                  <a:cubicBezTo>
                    <a:pt x="5339" y="9491"/>
                    <a:pt x="5705" y="9500"/>
                    <a:pt x="6072" y="9500"/>
                  </a:cubicBezTo>
                  <a:cubicBezTo>
                    <a:pt x="8073" y="9500"/>
                    <a:pt x="10137" y="9229"/>
                    <a:pt x="12109" y="9018"/>
                  </a:cubicBezTo>
                  <a:cubicBezTo>
                    <a:pt x="14585" y="8744"/>
                    <a:pt x="17038" y="8375"/>
                    <a:pt x="19479" y="7899"/>
                  </a:cubicBezTo>
                  <a:cubicBezTo>
                    <a:pt x="21229" y="7553"/>
                    <a:pt x="22967" y="7149"/>
                    <a:pt x="24694" y="6708"/>
                  </a:cubicBezTo>
                  <a:cubicBezTo>
                    <a:pt x="25575" y="6470"/>
                    <a:pt x="26444" y="6232"/>
                    <a:pt x="27313" y="5982"/>
                  </a:cubicBezTo>
                  <a:cubicBezTo>
                    <a:pt x="28075" y="5756"/>
                    <a:pt x="28908" y="5613"/>
                    <a:pt x="29659" y="5315"/>
                  </a:cubicBezTo>
                  <a:cubicBezTo>
                    <a:pt x="30432" y="5005"/>
                    <a:pt x="31194" y="4541"/>
                    <a:pt x="31706" y="3862"/>
                  </a:cubicBezTo>
                  <a:cubicBezTo>
                    <a:pt x="31861" y="3708"/>
                    <a:pt x="31933" y="3493"/>
                    <a:pt x="31933" y="3291"/>
                  </a:cubicBezTo>
                  <a:cubicBezTo>
                    <a:pt x="31742" y="3291"/>
                    <a:pt x="31564" y="3350"/>
                    <a:pt x="31409" y="3470"/>
                  </a:cubicBezTo>
                  <a:lnTo>
                    <a:pt x="31218" y="3565"/>
                  </a:lnTo>
                  <a:cubicBezTo>
                    <a:pt x="29147" y="4696"/>
                    <a:pt x="26789" y="5410"/>
                    <a:pt x="24527" y="6065"/>
                  </a:cubicBezTo>
                  <a:cubicBezTo>
                    <a:pt x="22170" y="6732"/>
                    <a:pt x="19764" y="7279"/>
                    <a:pt x="17336" y="7696"/>
                  </a:cubicBezTo>
                  <a:cubicBezTo>
                    <a:pt x="16847" y="7780"/>
                    <a:pt x="16359" y="7863"/>
                    <a:pt x="15883" y="7922"/>
                  </a:cubicBezTo>
                  <a:cubicBezTo>
                    <a:pt x="13895" y="8232"/>
                    <a:pt x="11894" y="8458"/>
                    <a:pt x="9894" y="8577"/>
                  </a:cubicBezTo>
                  <a:cubicBezTo>
                    <a:pt x="8965" y="8637"/>
                    <a:pt x="8049" y="8768"/>
                    <a:pt x="7132" y="8780"/>
                  </a:cubicBezTo>
                  <a:cubicBezTo>
                    <a:pt x="6999" y="8781"/>
                    <a:pt x="6866" y="8782"/>
                    <a:pt x="6733" y="8782"/>
                  </a:cubicBezTo>
                  <a:cubicBezTo>
                    <a:pt x="5821" y="8782"/>
                    <a:pt x="4915" y="8747"/>
                    <a:pt x="4001" y="8684"/>
                  </a:cubicBezTo>
                  <a:cubicBezTo>
                    <a:pt x="3917" y="8673"/>
                    <a:pt x="3798" y="8637"/>
                    <a:pt x="3810" y="8542"/>
                  </a:cubicBezTo>
                  <a:cubicBezTo>
                    <a:pt x="4286" y="8446"/>
                    <a:pt x="4763" y="8411"/>
                    <a:pt x="5251" y="8411"/>
                  </a:cubicBezTo>
                  <a:cubicBezTo>
                    <a:pt x="7441" y="8315"/>
                    <a:pt x="9656" y="7994"/>
                    <a:pt x="11835" y="7720"/>
                  </a:cubicBezTo>
                  <a:cubicBezTo>
                    <a:pt x="14061" y="7434"/>
                    <a:pt x="16276" y="7089"/>
                    <a:pt x="18467" y="6637"/>
                  </a:cubicBezTo>
                  <a:cubicBezTo>
                    <a:pt x="20788" y="6172"/>
                    <a:pt x="23086" y="5589"/>
                    <a:pt x="25337" y="4874"/>
                  </a:cubicBezTo>
                  <a:cubicBezTo>
                    <a:pt x="25956" y="4684"/>
                    <a:pt x="26563" y="4493"/>
                    <a:pt x="27170" y="4279"/>
                  </a:cubicBezTo>
                  <a:cubicBezTo>
                    <a:pt x="27670" y="4124"/>
                    <a:pt x="28146" y="4053"/>
                    <a:pt x="28635" y="3874"/>
                  </a:cubicBezTo>
                  <a:cubicBezTo>
                    <a:pt x="29206" y="3660"/>
                    <a:pt x="29778" y="3422"/>
                    <a:pt x="30337" y="3160"/>
                  </a:cubicBezTo>
                  <a:cubicBezTo>
                    <a:pt x="30599" y="3029"/>
                    <a:pt x="30861" y="2910"/>
                    <a:pt x="31123" y="2779"/>
                  </a:cubicBezTo>
                  <a:cubicBezTo>
                    <a:pt x="31275" y="2697"/>
                    <a:pt x="31679" y="2398"/>
                    <a:pt x="31840" y="2398"/>
                  </a:cubicBezTo>
                  <a:cubicBezTo>
                    <a:pt x="31843" y="2398"/>
                    <a:pt x="31846" y="2398"/>
                    <a:pt x="31849" y="2398"/>
                  </a:cubicBezTo>
                  <a:cubicBezTo>
                    <a:pt x="31719" y="2385"/>
                    <a:pt x="31589" y="2379"/>
                    <a:pt x="31459" y="2379"/>
                  </a:cubicBezTo>
                  <a:cubicBezTo>
                    <a:pt x="30165" y="2379"/>
                    <a:pt x="28844" y="2977"/>
                    <a:pt x="27611" y="3291"/>
                  </a:cubicBezTo>
                  <a:cubicBezTo>
                    <a:pt x="26110" y="3672"/>
                    <a:pt x="24610" y="4136"/>
                    <a:pt x="23110" y="4541"/>
                  </a:cubicBezTo>
                  <a:cubicBezTo>
                    <a:pt x="20265" y="5303"/>
                    <a:pt x="17395" y="5922"/>
                    <a:pt x="14490" y="6410"/>
                  </a:cubicBezTo>
                  <a:cubicBezTo>
                    <a:pt x="12704" y="6696"/>
                    <a:pt x="10918" y="7006"/>
                    <a:pt x="9132" y="7268"/>
                  </a:cubicBezTo>
                  <a:cubicBezTo>
                    <a:pt x="7441" y="7530"/>
                    <a:pt x="5775" y="7803"/>
                    <a:pt x="4060" y="7899"/>
                  </a:cubicBezTo>
                  <a:cubicBezTo>
                    <a:pt x="4043" y="7901"/>
                    <a:pt x="4027" y="7903"/>
                    <a:pt x="4011" y="7903"/>
                  </a:cubicBezTo>
                  <a:cubicBezTo>
                    <a:pt x="3961" y="7903"/>
                    <a:pt x="3918" y="7887"/>
                    <a:pt x="3882" y="7851"/>
                  </a:cubicBezTo>
                  <a:cubicBezTo>
                    <a:pt x="3846" y="7791"/>
                    <a:pt x="3858" y="7708"/>
                    <a:pt x="3905" y="7672"/>
                  </a:cubicBezTo>
                  <a:cubicBezTo>
                    <a:pt x="3965" y="7625"/>
                    <a:pt x="4036" y="7601"/>
                    <a:pt x="4108" y="7589"/>
                  </a:cubicBezTo>
                  <a:cubicBezTo>
                    <a:pt x="6287" y="7125"/>
                    <a:pt x="8501" y="6815"/>
                    <a:pt x="10680" y="6363"/>
                  </a:cubicBezTo>
                  <a:cubicBezTo>
                    <a:pt x="12930" y="5898"/>
                    <a:pt x="15157" y="5375"/>
                    <a:pt x="17395" y="4839"/>
                  </a:cubicBezTo>
                  <a:cubicBezTo>
                    <a:pt x="19812" y="4267"/>
                    <a:pt x="22241" y="3684"/>
                    <a:pt x="24682" y="3160"/>
                  </a:cubicBezTo>
                  <a:cubicBezTo>
                    <a:pt x="25896" y="2898"/>
                    <a:pt x="27123" y="2648"/>
                    <a:pt x="28349" y="2422"/>
                  </a:cubicBezTo>
                  <a:cubicBezTo>
                    <a:pt x="29504" y="2219"/>
                    <a:pt x="30647" y="2065"/>
                    <a:pt x="31778" y="1684"/>
                  </a:cubicBezTo>
                  <a:cubicBezTo>
                    <a:pt x="31023" y="1566"/>
                    <a:pt x="30264" y="1508"/>
                    <a:pt x="29506" y="1508"/>
                  </a:cubicBezTo>
                  <a:cubicBezTo>
                    <a:pt x="29032" y="1508"/>
                    <a:pt x="28559" y="1531"/>
                    <a:pt x="28087" y="1576"/>
                  </a:cubicBezTo>
                  <a:cubicBezTo>
                    <a:pt x="26956" y="1660"/>
                    <a:pt x="25825" y="1719"/>
                    <a:pt x="24706" y="1850"/>
                  </a:cubicBezTo>
                  <a:cubicBezTo>
                    <a:pt x="22253" y="2148"/>
                    <a:pt x="19824" y="2612"/>
                    <a:pt x="17431" y="3208"/>
                  </a:cubicBezTo>
                  <a:cubicBezTo>
                    <a:pt x="15192" y="3743"/>
                    <a:pt x="13037" y="4470"/>
                    <a:pt x="10811" y="5089"/>
                  </a:cubicBezTo>
                  <a:cubicBezTo>
                    <a:pt x="8454" y="5744"/>
                    <a:pt x="6084" y="6375"/>
                    <a:pt x="3667" y="6744"/>
                  </a:cubicBezTo>
                  <a:cubicBezTo>
                    <a:pt x="3618" y="6753"/>
                    <a:pt x="3565" y="6762"/>
                    <a:pt x="3515" y="6762"/>
                  </a:cubicBezTo>
                  <a:cubicBezTo>
                    <a:pt x="3433" y="6762"/>
                    <a:pt x="3359" y="6737"/>
                    <a:pt x="3322" y="6648"/>
                  </a:cubicBezTo>
                  <a:cubicBezTo>
                    <a:pt x="3262" y="6506"/>
                    <a:pt x="3417" y="6375"/>
                    <a:pt x="3560" y="6303"/>
                  </a:cubicBezTo>
                  <a:cubicBezTo>
                    <a:pt x="5536" y="5339"/>
                    <a:pt x="7763" y="4791"/>
                    <a:pt x="9870" y="4196"/>
                  </a:cubicBezTo>
                  <a:cubicBezTo>
                    <a:pt x="11883" y="3636"/>
                    <a:pt x="13883" y="3112"/>
                    <a:pt x="15907" y="2624"/>
                  </a:cubicBezTo>
                  <a:cubicBezTo>
                    <a:pt x="17562" y="2219"/>
                    <a:pt x="19241" y="1910"/>
                    <a:pt x="20943" y="1695"/>
                  </a:cubicBezTo>
                  <a:cubicBezTo>
                    <a:pt x="22562" y="1493"/>
                    <a:pt x="24170" y="1184"/>
                    <a:pt x="25813" y="1005"/>
                  </a:cubicBezTo>
                  <a:cubicBezTo>
                    <a:pt x="26777" y="910"/>
                    <a:pt x="27742" y="826"/>
                    <a:pt x="28706" y="767"/>
                  </a:cubicBezTo>
                  <a:cubicBezTo>
                    <a:pt x="29194" y="743"/>
                    <a:pt x="29670" y="719"/>
                    <a:pt x="30159" y="707"/>
                  </a:cubicBezTo>
                  <a:cubicBezTo>
                    <a:pt x="30330" y="699"/>
                    <a:pt x="30872" y="618"/>
                    <a:pt x="31249" y="618"/>
                  </a:cubicBezTo>
                  <a:cubicBezTo>
                    <a:pt x="31411" y="618"/>
                    <a:pt x="31543" y="633"/>
                    <a:pt x="31601" y="675"/>
                  </a:cubicBezTo>
                  <a:lnTo>
                    <a:pt x="31601" y="675"/>
                  </a:lnTo>
                  <a:cubicBezTo>
                    <a:pt x="31270" y="406"/>
                    <a:pt x="30869" y="242"/>
                    <a:pt x="30456" y="171"/>
                  </a:cubicBezTo>
                  <a:cubicBezTo>
                    <a:pt x="29868" y="46"/>
                    <a:pt x="29272" y="1"/>
                    <a:pt x="286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2" name="Google Shape;1212;p40"/>
            <p:cNvSpPr/>
            <p:nvPr/>
          </p:nvSpPr>
          <p:spPr>
            <a:xfrm>
              <a:off x="4185925" y="2544175"/>
              <a:ext cx="199150" cy="166425"/>
            </a:xfrm>
            <a:custGeom>
              <a:avLst/>
              <a:gdLst/>
              <a:ahLst/>
              <a:cxnLst/>
              <a:rect l="l" t="t" r="r" b="b"/>
              <a:pathLst>
                <a:path w="7966" h="6657" extrusionOk="0">
                  <a:moveTo>
                    <a:pt x="427" y="2011"/>
                  </a:moveTo>
                  <a:cubicBezTo>
                    <a:pt x="285" y="2034"/>
                    <a:pt x="143" y="2059"/>
                    <a:pt x="1" y="2085"/>
                  </a:cubicBezTo>
                  <a:cubicBezTo>
                    <a:pt x="143" y="2064"/>
                    <a:pt x="286" y="2039"/>
                    <a:pt x="427" y="2011"/>
                  </a:cubicBezTo>
                  <a:close/>
                  <a:moveTo>
                    <a:pt x="3226" y="0"/>
                  </a:moveTo>
                  <a:cubicBezTo>
                    <a:pt x="3195" y="0"/>
                    <a:pt x="3163" y="1"/>
                    <a:pt x="3132" y="1"/>
                  </a:cubicBezTo>
                  <a:cubicBezTo>
                    <a:pt x="2144" y="37"/>
                    <a:pt x="1156" y="192"/>
                    <a:pt x="203" y="466"/>
                  </a:cubicBezTo>
                  <a:cubicBezTo>
                    <a:pt x="488" y="457"/>
                    <a:pt x="774" y="453"/>
                    <a:pt x="1058" y="453"/>
                  </a:cubicBezTo>
                  <a:cubicBezTo>
                    <a:pt x="2365" y="453"/>
                    <a:pt x="3663" y="544"/>
                    <a:pt x="4954" y="739"/>
                  </a:cubicBezTo>
                  <a:cubicBezTo>
                    <a:pt x="3439" y="1055"/>
                    <a:pt x="1955" y="1710"/>
                    <a:pt x="427" y="2011"/>
                  </a:cubicBezTo>
                  <a:lnTo>
                    <a:pt x="427" y="2011"/>
                  </a:lnTo>
                  <a:cubicBezTo>
                    <a:pt x="1801" y="1783"/>
                    <a:pt x="3194" y="1653"/>
                    <a:pt x="4596" y="1620"/>
                  </a:cubicBezTo>
                  <a:cubicBezTo>
                    <a:pt x="4690" y="1618"/>
                    <a:pt x="4785" y="1616"/>
                    <a:pt x="4880" y="1616"/>
                  </a:cubicBezTo>
                  <a:cubicBezTo>
                    <a:pt x="5648" y="1616"/>
                    <a:pt x="6461" y="1721"/>
                    <a:pt x="7001" y="2240"/>
                  </a:cubicBezTo>
                  <a:cubicBezTo>
                    <a:pt x="5394" y="2478"/>
                    <a:pt x="3811" y="2823"/>
                    <a:pt x="2251" y="3240"/>
                  </a:cubicBezTo>
                  <a:cubicBezTo>
                    <a:pt x="2432" y="3361"/>
                    <a:pt x="2652" y="3395"/>
                    <a:pt x="2880" y="3395"/>
                  </a:cubicBezTo>
                  <a:cubicBezTo>
                    <a:pt x="3011" y="3395"/>
                    <a:pt x="3144" y="3384"/>
                    <a:pt x="3275" y="3371"/>
                  </a:cubicBezTo>
                  <a:lnTo>
                    <a:pt x="7525" y="2978"/>
                  </a:lnTo>
                  <a:lnTo>
                    <a:pt x="4430" y="3930"/>
                  </a:lnTo>
                  <a:cubicBezTo>
                    <a:pt x="3930" y="4073"/>
                    <a:pt x="3418" y="4240"/>
                    <a:pt x="3013" y="4561"/>
                  </a:cubicBezTo>
                  <a:cubicBezTo>
                    <a:pt x="4418" y="4549"/>
                    <a:pt x="5823" y="4347"/>
                    <a:pt x="7168" y="3942"/>
                  </a:cubicBezTo>
                  <a:lnTo>
                    <a:pt x="7168" y="3942"/>
                  </a:lnTo>
                  <a:cubicBezTo>
                    <a:pt x="5966" y="5061"/>
                    <a:pt x="4180" y="5371"/>
                    <a:pt x="2715" y="6169"/>
                  </a:cubicBezTo>
                  <a:cubicBezTo>
                    <a:pt x="2955" y="6209"/>
                    <a:pt x="3195" y="6227"/>
                    <a:pt x="3435" y="6227"/>
                  </a:cubicBezTo>
                  <a:cubicBezTo>
                    <a:pt x="4554" y="6227"/>
                    <a:pt x="5669" y="5834"/>
                    <a:pt x="6728" y="5442"/>
                  </a:cubicBezTo>
                  <a:lnTo>
                    <a:pt x="6728" y="5442"/>
                  </a:lnTo>
                  <a:lnTo>
                    <a:pt x="5619" y="6633"/>
                  </a:lnTo>
                  <a:lnTo>
                    <a:pt x="5619" y="6633"/>
                  </a:lnTo>
                  <a:cubicBezTo>
                    <a:pt x="5946" y="6293"/>
                    <a:pt x="6546" y="6149"/>
                    <a:pt x="6906" y="5800"/>
                  </a:cubicBezTo>
                  <a:cubicBezTo>
                    <a:pt x="7240" y="5490"/>
                    <a:pt x="7478" y="4990"/>
                    <a:pt x="7633" y="4573"/>
                  </a:cubicBezTo>
                  <a:cubicBezTo>
                    <a:pt x="7966" y="3656"/>
                    <a:pt x="7942" y="2609"/>
                    <a:pt x="7347" y="1811"/>
                  </a:cubicBezTo>
                  <a:cubicBezTo>
                    <a:pt x="6437" y="574"/>
                    <a:pt x="4772" y="0"/>
                    <a:pt x="3226" y="0"/>
                  </a:cubicBezTo>
                  <a:close/>
                  <a:moveTo>
                    <a:pt x="5619" y="6633"/>
                  </a:moveTo>
                  <a:cubicBezTo>
                    <a:pt x="5611" y="6641"/>
                    <a:pt x="5604" y="6649"/>
                    <a:pt x="5597" y="6657"/>
                  </a:cubicBezTo>
                  <a:lnTo>
                    <a:pt x="5619" y="6633"/>
                  </a:ln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3" name="Google Shape;1213;p40"/>
            <p:cNvSpPr/>
            <p:nvPr/>
          </p:nvSpPr>
          <p:spPr>
            <a:xfrm>
              <a:off x="3592025" y="2738900"/>
              <a:ext cx="41475" cy="53225"/>
            </a:xfrm>
            <a:custGeom>
              <a:avLst/>
              <a:gdLst/>
              <a:ahLst/>
              <a:cxnLst/>
              <a:rect l="l" t="t" r="r" b="b"/>
              <a:pathLst>
                <a:path w="1659" h="2129" extrusionOk="0">
                  <a:moveTo>
                    <a:pt x="671" y="1"/>
                  </a:moveTo>
                  <a:cubicBezTo>
                    <a:pt x="60" y="1"/>
                    <a:pt x="1" y="2129"/>
                    <a:pt x="940" y="2129"/>
                  </a:cubicBezTo>
                  <a:cubicBezTo>
                    <a:pt x="1018" y="2129"/>
                    <a:pt x="1103" y="2114"/>
                    <a:pt x="1194" y="2082"/>
                  </a:cubicBezTo>
                  <a:cubicBezTo>
                    <a:pt x="1480" y="1963"/>
                    <a:pt x="1659" y="1654"/>
                    <a:pt x="1611" y="1344"/>
                  </a:cubicBezTo>
                  <a:cubicBezTo>
                    <a:pt x="1551" y="1035"/>
                    <a:pt x="1432" y="749"/>
                    <a:pt x="1254" y="511"/>
                  </a:cubicBezTo>
                  <a:cubicBezTo>
                    <a:pt x="1027" y="146"/>
                    <a:pt x="830" y="1"/>
                    <a:pt x="6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4" name="Google Shape;1214;p40"/>
            <p:cNvSpPr/>
            <p:nvPr/>
          </p:nvSpPr>
          <p:spPr>
            <a:xfrm>
              <a:off x="3578400" y="2546275"/>
              <a:ext cx="813825" cy="289625"/>
            </a:xfrm>
            <a:custGeom>
              <a:avLst/>
              <a:gdLst/>
              <a:ahLst/>
              <a:cxnLst/>
              <a:rect l="l" t="t" r="r" b="b"/>
              <a:pathLst>
                <a:path w="32553" h="11585" extrusionOk="0">
                  <a:moveTo>
                    <a:pt x="28397" y="1"/>
                  </a:moveTo>
                  <a:lnTo>
                    <a:pt x="28397" y="1"/>
                  </a:lnTo>
                  <a:cubicBezTo>
                    <a:pt x="28826" y="227"/>
                    <a:pt x="29267" y="465"/>
                    <a:pt x="29612" y="810"/>
                  </a:cubicBezTo>
                  <a:cubicBezTo>
                    <a:pt x="29945" y="1167"/>
                    <a:pt x="30183" y="1656"/>
                    <a:pt x="30088" y="2132"/>
                  </a:cubicBezTo>
                  <a:cubicBezTo>
                    <a:pt x="30029" y="2525"/>
                    <a:pt x="29767" y="2834"/>
                    <a:pt x="29493" y="3120"/>
                  </a:cubicBezTo>
                  <a:cubicBezTo>
                    <a:pt x="28897" y="3763"/>
                    <a:pt x="28147" y="4239"/>
                    <a:pt x="27314" y="4513"/>
                  </a:cubicBezTo>
                  <a:cubicBezTo>
                    <a:pt x="22980" y="5989"/>
                    <a:pt x="18575" y="6823"/>
                    <a:pt x="14086" y="7656"/>
                  </a:cubicBezTo>
                  <a:cubicBezTo>
                    <a:pt x="10776" y="8275"/>
                    <a:pt x="7430" y="8775"/>
                    <a:pt x="4061" y="8978"/>
                  </a:cubicBezTo>
                  <a:cubicBezTo>
                    <a:pt x="3977" y="8989"/>
                    <a:pt x="3893" y="8995"/>
                    <a:pt x="3809" y="8995"/>
                  </a:cubicBezTo>
                  <a:cubicBezTo>
                    <a:pt x="3632" y="8995"/>
                    <a:pt x="3457" y="8971"/>
                    <a:pt x="3287" y="8930"/>
                  </a:cubicBezTo>
                  <a:cubicBezTo>
                    <a:pt x="3180" y="8894"/>
                    <a:pt x="3085" y="8847"/>
                    <a:pt x="3001" y="8775"/>
                  </a:cubicBezTo>
                  <a:cubicBezTo>
                    <a:pt x="2704" y="8537"/>
                    <a:pt x="2549" y="8061"/>
                    <a:pt x="2168" y="8061"/>
                  </a:cubicBezTo>
                  <a:cubicBezTo>
                    <a:pt x="2085" y="8383"/>
                    <a:pt x="1989" y="8740"/>
                    <a:pt x="1727" y="8954"/>
                  </a:cubicBezTo>
                  <a:cubicBezTo>
                    <a:pt x="1579" y="9077"/>
                    <a:pt x="1442" y="9131"/>
                    <a:pt x="1319" y="9131"/>
                  </a:cubicBezTo>
                  <a:cubicBezTo>
                    <a:pt x="631" y="9131"/>
                    <a:pt x="336" y="7474"/>
                    <a:pt x="477" y="6990"/>
                  </a:cubicBezTo>
                  <a:lnTo>
                    <a:pt x="477" y="6990"/>
                  </a:lnTo>
                  <a:cubicBezTo>
                    <a:pt x="382" y="7299"/>
                    <a:pt x="120" y="7537"/>
                    <a:pt x="60" y="7882"/>
                  </a:cubicBezTo>
                  <a:cubicBezTo>
                    <a:pt x="1" y="8240"/>
                    <a:pt x="25" y="8597"/>
                    <a:pt x="132" y="8942"/>
                  </a:cubicBezTo>
                  <a:cubicBezTo>
                    <a:pt x="299" y="9561"/>
                    <a:pt x="692" y="10097"/>
                    <a:pt x="1239" y="10454"/>
                  </a:cubicBezTo>
                  <a:cubicBezTo>
                    <a:pt x="2311" y="11192"/>
                    <a:pt x="3704" y="11466"/>
                    <a:pt x="4990" y="11550"/>
                  </a:cubicBezTo>
                  <a:cubicBezTo>
                    <a:pt x="5377" y="11573"/>
                    <a:pt x="5764" y="11584"/>
                    <a:pt x="6151" y="11584"/>
                  </a:cubicBezTo>
                  <a:cubicBezTo>
                    <a:pt x="8704" y="11584"/>
                    <a:pt x="11252" y="11108"/>
                    <a:pt x="13765" y="10633"/>
                  </a:cubicBezTo>
                  <a:cubicBezTo>
                    <a:pt x="17920" y="9847"/>
                    <a:pt x="22075" y="9073"/>
                    <a:pt x="26171" y="8073"/>
                  </a:cubicBezTo>
                  <a:cubicBezTo>
                    <a:pt x="27719" y="7704"/>
                    <a:pt x="29302" y="7287"/>
                    <a:pt x="30529" y="6323"/>
                  </a:cubicBezTo>
                  <a:cubicBezTo>
                    <a:pt x="31767" y="5358"/>
                    <a:pt x="32553" y="3727"/>
                    <a:pt x="32005" y="2298"/>
                  </a:cubicBezTo>
                  <a:cubicBezTo>
                    <a:pt x="31803" y="1786"/>
                    <a:pt x="31457" y="1334"/>
                    <a:pt x="31029" y="989"/>
                  </a:cubicBezTo>
                  <a:cubicBezTo>
                    <a:pt x="30279" y="393"/>
                    <a:pt x="29350" y="48"/>
                    <a:pt x="28397" y="1"/>
                  </a:cubicBezTo>
                  <a:close/>
                </a:path>
              </a:pathLst>
            </a:custGeom>
            <a:solidFill>
              <a:srgbClr val="1C6037">
                <a:alpha val="3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mc:AlternateContent xmlns:mc="http://schemas.openxmlformats.org/markup-compatibility/2006" xmlns:p14="http://schemas.microsoft.com/office/powerpoint/2010/main">
    <mc:Choice Requires="p14">
      <p:transition spd="slow" p14:dur="800" advTm="2163">
        <p:circle/>
      </p:transition>
    </mc:Choice>
    <mc:Fallback xmlns="">
      <p:transition spd="slow" advTm="2163">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38"/>
                                        </p:tgtEl>
                                        <p:attrNameLst>
                                          <p:attrName>style.visibility</p:attrName>
                                        </p:attrNameLst>
                                      </p:cBhvr>
                                      <p:to>
                                        <p:strVal val="visible"/>
                                      </p:to>
                                    </p:set>
                                    <p:anim calcmode="lin" valueType="num">
                                      <p:cBhvr>
                                        <p:cTn id="7" dur="1000" fill="hold"/>
                                        <p:tgtEl>
                                          <p:spTgt spid="1138"/>
                                        </p:tgtEl>
                                        <p:attrNameLst>
                                          <p:attrName>ppt_w</p:attrName>
                                        </p:attrNameLst>
                                      </p:cBhvr>
                                      <p:tavLst>
                                        <p:tav tm="0">
                                          <p:val>
                                            <p:fltVal val="0"/>
                                          </p:val>
                                        </p:tav>
                                        <p:tav tm="100000">
                                          <p:val>
                                            <p:strVal val="#ppt_w"/>
                                          </p:val>
                                        </p:tav>
                                      </p:tavLst>
                                    </p:anim>
                                    <p:anim calcmode="lin" valueType="num">
                                      <p:cBhvr>
                                        <p:cTn id="8" dur="1000" fill="hold"/>
                                        <p:tgtEl>
                                          <p:spTgt spid="1138"/>
                                        </p:tgtEl>
                                        <p:attrNameLst>
                                          <p:attrName>ppt_h</p:attrName>
                                        </p:attrNameLst>
                                      </p:cBhvr>
                                      <p:tavLst>
                                        <p:tav tm="0">
                                          <p:val>
                                            <p:fltVal val="0"/>
                                          </p:val>
                                        </p:tav>
                                        <p:tav tm="100000">
                                          <p:val>
                                            <p:strVal val="#ppt_h"/>
                                          </p:val>
                                        </p:tav>
                                      </p:tavLst>
                                    </p:anim>
                                    <p:anim calcmode="lin" valueType="num">
                                      <p:cBhvr>
                                        <p:cTn id="9" dur="1000" fill="hold"/>
                                        <p:tgtEl>
                                          <p:spTgt spid="1138"/>
                                        </p:tgtEl>
                                        <p:attrNameLst>
                                          <p:attrName>style.rotation</p:attrName>
                                        </p:attrNameLst>
                                      </p:cBhvr>
                                      <p:tavLst>
                                        <p:tav tm="0">
                                          <p:val>
                                            <p:fltVal val="90"/>
                                          </p:val>
                                        </p:tav>
                                        <p:tav tm="100000">
                                          <p:val>
                                            <p:fltVal val="0"/>
                                          </p:val>
                                        </p:tav>
                                      </p:tavLst>
                                    </p:anim>
                                    <p:animEffect transition="in" filter="fade">
                                      <p:cBhvr>
                                        <p:cTn id="10" dur="1000"/>
                                        <p:tgtEl>
                                          <p:spTgt spid="1138"/>
                                        </p:tgtEl>
                                      </p:cBhvr>
                                    </p:animEffect>
                                  </p:childTnLst>
                                </p:cTn>
                              </p:par>
                              <p:par>
                                <p:cTn id="11" presetID="31" presetClass="entr" presetSubtype="0" fill="hold" nodeType="withEffect">
                                  <p:stCondLst>
                                    <p:cond delay="0"/>
                                  </p:stCondLst>
                                  <p:childTnLst>
                                    <p:set>
                                      <p:cBhvr>
                                        <p:cTn id="12" dur="1" fill="hold">
                                          <p:stCondLst>
                                            <p:cond delay="0"/>
                                          </p:stCondLst>
                                        </p:cTn>
                                        <p:tgtEl>
                                          <p:spTgt spid="1171"/>
                                        </p:tgtEl>
                                        <p:attrNameLst>
                                          <p:attrName>style.visibility</p:attrName>
                                        </p:attrNameLst>
                                      </p:cBhvr>
                                      <p:to>
                                        <p:strVal val="visible"/>
                                      </p:to>
                                    </p:set>
                                    <p:anim calcmode="lin" valueType="num">
                                      <p:cBhvr>
                                        <p:cTn id="13" dur="1000" fill="hold"/>
                                        <p:tgtEl>
                                          <p:spTgt spid="1171"/>
                                        </p:tgtEl>
                                        <p:attrNameLst>
                                          <p:attrName>ppt_w</p:attrName>
                                        </p:attrNameLst>
                                      </p:cBhvr>
                                      <p:tavLst>
                                        <p:tav tm="0">
                                          <p:val>
                                            <p:fltVal val="0"/>
                                          </p:val>
                                        </p:tav>
                                        <p:tav tm="100000">
                                          <p:val>
                                            <p:strVal val="#ppt_w"/>
                                          </p:val>
                                        </p:tav>
                                      </p:tavLst>
                                    </p:anim>
                                    <p:anim calcmode="lin" valueType="num">
                                      <p:cBhvr>
                                        <p:cTn id="14" dur="1000" fill="hold"/>
                                        <p:tgtEl>
                                          <p:spTgt spid="1171"/>
                                        </p:tgtEl>
                                        <p:attrNameLst>
                                          <p:attrName>ppt_h</p:attrName>
                                        </p:attrNameLst>
                                      </p:cBhvr>
                                      <p:tavLst>
                                        <p:tav tm="0">
                                          <p:val>
                                            <p:fltVal val="0"/>
                                          </p:val>
                                        </p:tav>
                                        <p:tav tm="100000">
                                          <p:val>
                                            <p:strVal val="#ppt_h"/>
                                          </p:val>
                                        </p:tav>
                                      </p:tavLst>
                                    </p:anim>
                                    <p:anim calcmode="lin" valueType="num">
                                      <p:cBhvr>
                                        <p:cTn id="15" dur="1000" fill="hold"/>
                                        <p:tgtEl>
                                          <p:spTgt spid="1171"/>
                                        </p:tgtEl>
                                        <p:attrNameLst>
                                          <p:attrName>style.rotation</p:attrName>
                                        </p:attrNameLst>
                                      </p:cBhvr>
                                      <p:tavLst>
                                        <p:tav tm="0">
                                          <p:val>
                                            <p:fltVal val="90"/>
                                          </p:val>
                                        </p:tav>
                                        <p:tav tm="100000">
                                          <p:val>
                                            <p:fltVal val="0"/>
                                          </p:val>
                                        </p:tav>
                                      </p:tavLst>
                                    </p:anim>
                                    <p:animEffect transition="in" filter="fade">
                                      <p:cBhvr>
                                        <p:cTn id="16" dur="1000"/>
                                        <p:tgtEl>
                                          <p:spTgt spid="1171"/>
                                        </p:tgtEl>
                                      </p:cBhvr>
                                    </p:animEffect>
                                  </p:childTnLst>
                                </p:cTn>
                              </p:par>
                              <p:par>
                                <p:cTn id="17" presetID="31" presetClass="entr" presetSubtype="0" fill="hold" nodeType="withEffect">
                                  <p:stCondLst>
                                    <p:cond delay="0"/>
                                  </p:stCondLst>
                                  <p:childTnLst>
                                    <p:set>
                                      <p:cBhvr>
                                        <p:cTn id="18" dur="1" fill="hold">
                                          <p:stCondLst>
                                            <p:cond delay="0"/>
                                          </p:stCondLst>
                                        </p:cTn>
                                        <p:tgtEl>
                                          <p:spTgt spid="1182"/>
                                        </p:tgtEl>
                                        <p:attrNameLst>
                                          <p:attrName>style.visibility</p:attrName>
                                        </p:attrNameLst>
                                      </p:cBhvr>
                                      <p:to>
                                        <p:strVal val="visible"/>
                                      </p:to>
                                    </p:set>
                                    <p:anim calcmode="lin" valueType="num">
                                      <p:cBhvr>
                                        <p:cTn id="19" dur="1000" fill="hold"/>
                                        <p:tgtEl>
                                          <p:spTgt spid="1182"/>
                                        </p:tgtEl>
                                        <p:attrNameLst>
                                          <p:attrName>ppt_w</p:attrName>
                                        </p:attrNameLst>
                                      </p:cBhvr>
                                      <p:tavLst>
                                        <p:tav tm="0">
                                          <p:val>
                                            <p:fltVal val="0"/>
                                          </p:val>
                                        </p:tav>
                                        <p:tav tm="100000">
                                          <p:val>
                                            <p:strVal val="#ppt_w"/>
                                          </p:val>
                                        </p:tav>
                                      </p:tavLst>
                                    </p:anim>
                                    <p:anim calcmode="lin" valueType="num">
                                      <p:cBhvr>
                                        <p:cTn id="20" dur="1000" fill="hold"/>
                                        <p:tgtEl>
                                          <p:spTgt spid="1182"/>
                                        </p:tgtEl>
                                        <p:attrNameLst>
                                          <p:attrName>ppt_h</p:attrName>
                                        </p:attrNameLst>
                                      </p:cBhvr>
                                      <p:tavLst>
                                        <p:tav tm="0">
                                          <p:val>
                                            <p:fltVal val="0"/>
                                          </p:val>
                                        </p:tav>
                                        <p:tav tm="100000">
                                          <p:val>
                                            <p:strVal val="#ppt_h"/>
                                          </p:val>
                                        </p:tav>
                                      </p:tavLst>
                                    </p:anim>
                                    <p:anim calcmode="lin" valueType="num">
                                      <p:cBhvr>
                                        <p:cTn id="21" dur="1000" fill="hold"/>
                                        <p:tgtEl>
                                          <p:spTgt spid="1182"/>
                                        </p:tgtEl>
                                        <p:attrNameLst>
                                          <p:attrName>style.rotation</p:attrName>
                                        </p:attrNameLst>
                                      </p:cBhvr>
                                      <p:tavLst>
                                        <p:tav tm="0">
                                          <p:val>
                                            <p:fltVal val="90"/>
                                          </p:val>
                                        </p:tav>
                                        <p:tav tm="100000">
                                          <p:val>
                                            <p:fltVal val="0"/>
                                          </p:val>
                                        </p:tav>
                                      </p:tavLst>
                                    </p:anim>
                                    <p:animEffect transition="in" filter="fade">
                                      <p:cBhvr>
                                        <p:cTn id="22" dur="1000"/>
                                        <p:tgtEl>
                                          <p:spTgt spid="1182"/>
                                        </p:tgtEl>
                                      </p:cBhvr>
                                    </p:animEffect>
                                  </p:childTnLst>
                                </p:cTn>
                              </p:par>
                              <p:par>
                                <p:cTn id="23" presetID="31" presetClass="entr" presetSubtype="0" fill="hold" nodeType="withEffect">
                                  <p:stCondLst>
                                    <p:cond delay="0"/>
                                  </p:stCondLst>
                                  <p:childTnLst>
                                    <p:set>
                                      <p:cBhvr>
                                        <p:cTn id="24" dur="1" fill="hold">
                                          <p:stCondLst>
                                            <p:cond delay="0"/>
                                          </p:stCondLst>
                                        </p:cTn>
                                        <p:tgtEl>
                                          <p:spTgt spid="1156"/>
                                        </p:tgtEl>
                                        <p:attrNameLst>
                                          <p:attrName>style.visibility</p:attrName>
                                        </p:attrNameLst>
                                      </p:cBhvr>
                                      <p:to>
                                        <p:strVal val="visible"/>
                                      </p:to>
                                    </p:set>
                                    <p:anim calcmode="lin" valueType="num">
                                      <p:cBhvr>
                                        <p:cTn id="25" dur="1000" fill="hold"/>
                                        <p:tgtEl>
                                          <p:spTgt spid="1156"/>
                                        </p:tgtEl>
                                        <p:attrNameLst>
                                          <p:attrName>ppt_w</p:attrName>
                                        </p:attrNameLst>
                                      </p:cBhvr>
                                      <p:tavLst>
                                        <p:tav tm="0">
                                          <p:val>
                                            <p:fltVal val="0"/>
                                          </p:val>
                                        </p:tav>
                                        <p:tav tm="100000">
                                          <p:val>
                                            <p:strVal val="#ppt_w"/>
                                          </p:val>
                                        </p:tav>
                                      </p:tavLst>
                                    </p:anim>
                                    <p:anim calcmode="lin" valueType="num">
                                      <p:cBhvr>
                                        <p:cTn id="26" dur="1000" fill="hold"/>
                                        <p:tgtEl>
                                          <p:spTgt spid="1156"/>
                                        </p:tgtEl>
                                        <p:attrNameLst>
                                          <p:attrName>ppt_h</p:attrName>
                                        </p:attrNameLst>
                                      </p:cBhvr>
                                      <p:tavLst>
                                        <p:tav tm="0">
                                          <p:val>
                                            <p:fltVal val="0"/>
                                          </p:val>
                                        </p:tav>
                                        <p:tav tm="100000">
                                          <p:val>
                                            <p:strVal val="#ppt_h"/>
                                          </p:val>
                                        </p:tav>
                                      </p:tavLst>
                                    </p:anim>
                                    <p:anim calcmode="lin" valueType="num">
                                      <p:cBhvr>
                                        <p:cTn id="27" dur="1000" fill="hold"/>
                                        <p:tgtEl>
                                          <p:spTgt spid="1156"/>
                                        </p:tgtEl>
                                        <p:attrNameLst>
                                          <p:attrName>style.rotation</p:attrName>
                                        </p:attrNameLst>
                                      </p:cBhvr>
                                      <p:tavLst>
                                        <p:tav tm="0">
                                          <p:val>
                                            <p:fltVal val="90"/>
                                          </p:val>
                                        </p:tav>
                                        <p:tav tm="100000">
                                          <p:val>
                                            <p:fltVal val="0"/>
                                          </p:val>
                                        </p:tav>
                                      </p:tavLst>
                                    </p:anim>
                                    <p:animEffect transition="in" filter="fade">
                                      <p:cBhvr>
                                        <p:cTn id="28" dur="1000"/>
                                        <p:tgtEl>
                                          <p:spTgt spid="1156"/>
                                        </p:tgtEl>
                                      </p:cBhvr>
                                    </p:animEffect>
                                  </p:childTnLst>
                                </p:cTn>
                              </p:par>
                              <p:par>
                                <p:cTn id="29" presetID="31" presetClass="entr" presetSubtype="0" fill="hold" nodeType="withEffect">
                                  <p:stCondLst>
                                    <p:cond delay="0"/>
                                  </p:stCondLst>
                                  <p:childTnLst>
                                    <p:set>
                                      <p:cBhvr>
                                        <p:cTn id="30" dur="1" fill="hold">
                                          <p:stCondLst>
                                            <p:cond delay="0"/>
                                          </p:stCondLst>
                                        </p:cTn>
                                        <p:tgtEl>
                                          <p:spTgt spid="1193"/>
                                        </p:tgtEl>
                                        <p:attrNameLst>
                                          <p:attrName>style.visibility</p:attrName>
                                        </p:attrNameLst>
                                      </p:cBhvr>
                                      <p:to>
                                        <p:strVal val="visible"/>
                                      </p:to>
                                    </p:set>
                                    <p:anim calcmode="lin" valueType="num">
                                      <p:cBhvr>
                                        <p:cTn id="31" dur="1000" fill="hold"/>
                                        <p:tgtEl>
                                          <p:spTgt spid="1193"/>
                                        </p:tgtEl>
                                        <p:attrNameLst>
                                          <p:attrName>ppt_w</p:attrName>
                                        </p:attrNameLst>
                                      </p:cBhvr>
                                      <p:tavLst>
                                        <p:tav tm="0">
                                          <p:val>
                                            <p:fltVal val="0"/>
                                          </p:val>
                                        </p:tav>
                                        <p:tav tm="100000">
                                          <p:val>
                                            <p:strVal val="#ppt_w"/>
                                          </p:val>
                                        </p:tav>
                                      </p:tavLst>
                                    </p:anim>
                                    <p:anim calcmode="lin" valueType="num">
                                      <p:cBhvr>
                                        <p:cTn id="32" dur="1000" fill="hold"/>
                                        <p:tgtEl>
                                          <p:spTgt spid="1193"/>
                                        </p:tgtEl>
                                        <p:attrNameLst>
                                          <p:attrName>ppt_h</p:attrName>
                                        </p:attrNameLst>
                                      </p:cBhvr>
                                      <p:tavLst>
                                        <p:tav tm="0">
                                          <p:val>
                                            <p:fltVal val="0"/>
                                          </p:val>
                                        </p:tav>
                                        <p:tav tm="100000">
                                          <p:val>
                                            <p:strVal val="#ppt_h"/>
                                          </p:val>
                                        </p:tav>
                                      </p:tavLst>
                                    </p:anim>
                                    <p:anim calcmode="lin" valueType="num">
                                      <p:cBhvr>
                                        <p:cTn id="33" dur="1000" fill="hold"/>
                                        <p:tgtEl>
                                          <p:spTgt spid="1193"/>
                                        </p:tgtEl>
                                        <p:attrNameLst>
                                          <p:attrName>style.rotation</p:attrName>
                                        </p:attrNameLst>
                                      </p:cBhvr>
                                      <p:tavLst>
                                        <p:tav tm="0">
                                          <p:val>
                                            <p:fltVal val="90"/>
                                          </p:val>
                                        </p:tav>
                                        <p:tav tm="100000">
                                          <p:val>
                                            <p:fltVal val="0"/>
                                          </p:val>
                                        </p:tav>
                                      </p:tavLst>
                                    </p:anim>
                                    <p:animEffect transition="in" filter="fade">
                                      <p:cBhvr>
                                        <p:cTn id="34" dur="1000"/>
                                        <p:tgtEl>
                                          <p:spTgt spid="1193"/>
                                        </p:tgtEl>
                                      </p:cBhvr>
                                    </p:animEffect>
                                  </p:childTnLst>
                                </p:cTn>
                              </p:par>
                              <p:par>
                                <p:cTn id="35" presetID="31" presetClass="entr" presetSubtype="0" fill="hold" nodeType="withEffect">
                                  <p:stCondLst>
                                    <p:cond delay="0"/>
                                  </p:stCondLst>
                                  <p:childTnLst>
                                    <p:set>
                                      <p:cBhvr>
                                        <p:cTn id="36" dur="1" fill="hold">
                                          <p:stCondLst>
                                            <p:cond delay="0"/>
                                          </p:stCondLst>
                                        </p:cTn>
                                        <p:tgtEl>
                                          <p:spTgt spid="1208"/>
                                        </p:tgtEl>
                                        <p:attrNameLst>
                                          <p:attrName>style.visibility</p:attrName>
                                        </p:attrNameLst>
                                      </p:cBhvr>
                                      <p:to>
                                        <p:strVal val="visible"/>
                                      </p:to>
                                    </p:set>
                                    <p:anim calcmode="lin" valueType="num">
                                      <p:cBhvr>
                                        <p:cTn id="37" dur="1000" fill="hold"/>
                                        <p:tgtEl>
                                          <p:spTgt spid="1208"/>
                                        </p:tgtEl>
                                        <p:attrNameLst>
                                          <p:attrName>ppt_w</p:attrName>
                                        </p:attrNameLst>
                                      </p:cBhvr>
                                      <p:tavLst>
                                        <p:tav tm="0">
                                          <p:val>
                                            <p:fltVal val="0"/>
                                          </p:val>
                                        </p:tav>
                                        <p:tav tm="100000">
                                          <p:val>
                                            <p:strVal val="#ppt_w"/>
                                          </p:val>
                                        </p:tav>
                                      </p:tavLst>
                                    </p:anim>
                                    <p:anim calcmode="lin" valueType="num">
                                      <p:cBhvr>
                                        <p:cTn id="38" dur="1000" fill="hold"/>
                                        <p:tgtEl>
                                          <p:spTgt spid="1208"/>
                                        </p:tgtEl>
                                        <p:attrNameLst>
                                          <p:attrName>ppt_h</p:attrName>
                                        </p:attrNameLst>
                                      </p:cBhvr>
                                      <p:tavLst>
                                        <p:tav tm="0">
                                          <p:val>
                                            <p:fltVal val="0"/>
                                          </p:val>
                                        </p:tav>
                                        <p:tav tm="100000">
                                          <p:val>
                                            <p:strVal val="#ppt_h"/>
                                          </p:val>
                                        </p:tav>
                                      </p:tavLst>
                                    </p:anim>
                                    <p:anim calcmode="lin" valueType="num">
                                      <p:cBhvr>
                                        <p:cTn id="39" dur="1000" fill="hold"/>
                                        <p:tgtEl>
                                          <p:spTgt spid="1208"/>
                                        </p:tgtEl>
                                        <p:attrNameLst>
                                          <p:attrName>style.rotation</p:attrName>
                                        </p:attrNameLst>
                                      </p:cBhvr>
                                      <p:tavLst>
                                        <p:tav tm="0">
                                          <p:val>
                                            <p:fltVal val="90"/>
                                          </p:val>
                                        </p:tav>
                                        <p:tav tm="100000">
                                          <p:val>
                                            <p:fltVal val="0"/>
                                          </p:val>
                                        </p:tav>
                                      </p:tavLst>
                                    </p:anim>
                                    <p:animEffect transition="in" filter="fade">
                                      <p:cBhvr>
                                        <p:cTn id="40" dur="1000"/>
                                        <p:tgtEl>
                                          <p:spTgt spid="1208"/>
                                        </p:tgtEl>
                                      </p:cBhvr>
                                    </p:animEffect>
                                  </p:childTnLst>
                                </p:cTn>
                              </p:par>
                              <p:par>
                                <p:cTn id="41" presetID="31" presetClass="entr" presetSubtype="0" fill="hold" nodeType="withEffect">
                                  <p:stCondLst>
                                    <p:cond delay="0"/>
                                  </p:stCondLst>
                                  <p:childTnLst>
                                    <p:set>
                                      <p:cBhvr>
                                        <p:cTn id="42" dur="1" fill="hold">
                                          <p:stCondLst>
                                            <p:cond delay="0"/>
                                          </p:stCondLst>
                                        </p:cTn>
                                        <p:tgtEl>
                                          <p:spTgt spid="1023"/>
                                        </p:tgtEl>
                                        <p:attrNameLst>
                                          <p:attrName>style.visibility</p:attrName>
                                        </p:attrNameLst>
                                      </p:cBhvr>
                                      <p:to>
                                        <p:strVal val="visible"/>
                                      </p:to>
                                    </p:set>
                                    <p:anim calcmode="lin" valueType="num">
                                      <p:cBhvr>
                                        <p:cTn id="43" dur="1000" fill="hold"/>
                                        <p:tgtEl>
                                          <p:spTgt spid="1023"/>
                                        </p:tgtEl>
                                        <p:attrNameLst>
                                          <p:attrName>ppt_w</p:attrName>
                                        </p:attrNameLst>
                                      </p:cBhvr>
                                      <p:tavLst>
                                        <p:tav tm="0">
                                          <p:val>
                                            <p:fltVal val="0"/>
                                          </p:val>
                                        </p:tav>
                                        <p:tav tm="100000">
                                          <p:val>
                                            <p:strVal val="#ppt_w"/>
                                          </p:val>
                                        </p:tav>
                                      </p:tavLst>
                                    </p:anim>
                                    <p:anim calcmode="lin" valueType="num">
                                      <p:cBhvr>
                                        <p:cTn id="44" dur="1000" fill="hold"/>
                                        <p:tgtEl>
                                          <p:spTgt spid="1023"/>
                                        </p:tgtEl>
                                        <p:attrNameLst>
                                          <p:attrName>ppt_h</p:attrName>
                                        </p:attrNameLst>
                                      </p:cBhvr>
                                      <p:tavLst>
                                        <p:tav tm="0">
                                          <p:val>
                                            <p:fltVal val="0"/>
                                          </p:val>
                                        </p:tav>
                                        <p:tav tm="100000">
                                          <p:val>
                                            <p:strVal val="#ppt_h"/>
                                          </p:val>
                                        </p:tav>
                                      </p:tavLst>
                                    </p:anim>
                                    <p:anim calcmode="lin" valueType="num">
                                      <p:cBhvr>
                                        <p:cTn id="45" dur="1000" fill="hold"/>
                                        <p:tgtEl>
                                          <p:spTgt spid="1023"/>
                                        </p:tgtEl>
                                        <p:attrNameLst>
                                          <p:attrName>style.rotation</p:attrName>
                                        </p:attrNameLst>
                                      </p:cBhvr>
                                      <p:tavLst>
                                        <p:tav tm="0">
                                          <p:val>
                                            <p:fltVal val="90"/>
                                          </p:val>
                                        </p:tav>
                                        <p:tav tm="100000">
                                          <p:val>
                                            <p:fltVal val="0"/>
                                          </p:val>
                                        </p:tav>
                                      </p:tavLst>
                                    </p:anim>
                                    <p:animEffect transition="in" filter="fade">
                                      <p:cBhvr>
                                        <p:cTn id="46" dur="1000"/>
                                        <p:tgtEl>
                                          <p:spTgt spid="1023"/>
                                        </p:tgtEl>
                                      </p:cBhvr>
                                    </p:animEffect>
                                  </p:childTnLst>
                                </p:cTn>
                              </p:par>
                            </p:childTnLst>
                          </p:cTn>
                        </p:par>
                        <p:par>
                          <p:cTn id="47" fill="hold">
                            <p:stCondLst>
                              <p:cond delay="1000"/>
                            </p:stCondLst>
                            <p:childTnLst>
                              <p:par>
                                <p:cTn id="48" presetID="53" presetClass="entr" presetSubtype="16" fill="hold" grpId="0" nodeType="afterEffect">
                                  <p:stCondLst>
                                    <p:cond delay="0"/>
                                  </p:stCondLst>
                                  <p:childTnLst>
                                    <p:set>
                                      <p:cBhvr>
                                        <p:cTn id="49" dur="1" fill="hold">
                                          <p:stCondLst>
                                            <p:cond delay="0"/>
                                          </p:stCondLst>
                                        </p:cTn>
                                        <p:tgtEl>
                                          <p:spTgt spid="1021"/>
                                        </p:tgtEl>
                                        <p:attrNameLst>
                                          <p:attrName>style.visibility</p:attrName>
                                        </p:attrNameLst>
                                      </p:cBhvr>
                                      <p:to>
                                        <p:strVal val="visible"/>
                                      </p:to>
                                    </p:set>
                                    <p:anim calcmode="lin" valueType="num">
                                      <p:cBhvr>
                                        <p:cTn id="50" dur="500" fill="hold"/>
                                        <p:tgtEl>
                                          <p:spTgt spid="1021"/>
                                        </p:tgtEl>
                                        <p:attrNameLst>
                                          <p:attrName>ppt_w</p:attrName>
                                        </p:attrNameLst>
                                      </p:cBhvr>
                                      <p:tavLst>
                                        <p:tav tm="0">
                                          <p:val>
                                            <p:fltVal val="0"/>
                                          </p:val>
                                        </p:tav>
                                        <p:tav tm="100000">
                                          <p:val>
                                            <p:strVal val="#ppt_w"/>
                                          </p:val>
                                        </p:tav>
                                      </p:tavLst>
                                    </p:anim>
                                    <p:anim calcmode="lin" valueType="num">
                                      <p:cBhvr>
                                        <p:cTn id="51" dur="500" fill="hold"/>
                                        <p:tgtEl>
                                          <p:spTgt spid="1021"/>
                                        </p:tgtEl>
                                        <p:attrNameLst>
                                          <p:attrName>ppt_h</p:attrName>
                                        </p:attrNameLst>
                                      </p:cBhvr>
                                      <p:tavLst>
                                        <p:tav tm="0">
                                          <p:val>
                                            <p:fltVal val="0"/>
                                          </p:val>
                                        </p:tav>
                                        <p:tav tm="100000">
                                          <p:val>
                                            <p:strVal val="#ppt_h"/>
                                          </p:val>
                                        </p:tav>
                                      </p:tavLst>
                                    </p:anim>
                                    <p:animEffect transition="in" filter="fade">
                                      <p:cBhvr>
                                        <p:cTn id="52" dur="500"/>
                                        <p:tgtEl>
                                          <p:spTgt spid="1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18"/>
        <p:cNvGrpSpPr/>
        <p:nvPr/>
      </p:nvGrpSpPr>
      <p:grpSpPr>
        <a:xfrm>
          <a:off x="0" y="0"/>
          <a:ext cx="0" cy="0"/>
          <a:chOff x="0" y="0"/>
          <a:chExt cx="0" cy="0"/>
        </a:xfrm>
      </p:grpSpPr>
      <p:sp>
        <p:nvSpPr>
          <p:cNvPr id="1219" name="Google Shape;1219;p41"/>
          <p:cNvSpPr txBox="1">
            <a:spLocks noGrp="1"/>
          </p:cNvSpPr>
          <p:nvPr>
            <p:ph type="body" idx="1"/>
          </p:nvPr>
        </p:nvSpPr>
        <p:spPr>
          <a:xfrm>
            <a:off x="-2149" y="1198650"/>
            <a:ext cx="9144000" cy="3673561"/>
          </a:xfrm>
          <a:prstGeom prst="rect">
            <a:avLst/>
          </a:prstGeom>
        </p:spPr>
        <p:txBody>
          <a:bodyPr spcFirstLastPara="1" wrap="square" lIns="91425" tIns="91425" rIns="91425" bIns="91425" anchor="ctr" anchorCtr="0">
            <a:noAutofit/>
          </a:bodyPr>
          <a:lstStyle/>
          <a:p>
            <a:pPr marL="0" lvl="0" indent="0">
              <a:lnSpc>
                <a:spcPct val="150000"/>
              </a:lnSpc>
              <a:buNone/>
            </a:pPr>
            <a:r>
              <a:rPr lang="en-US" sz="2800" dirty="0"/>
              <a:t>Là món ăn kèm </a:t>
            </a:r>
            <a:r>
              <a:rPr lang="vi-VN" sz="2800" dirty="0"/>
              <a:t>phổ biến ở các gia đình</a:t>
            </a:r>
            <a:r>
              <a:rPr lang="en-US" sz="2800" dirty="0"/>
              <a:t> Việt Nam</a:t>
            </a:r>
            <a:r>
              <a:rPr lang="vi-VN" sz="2800" dirty="0"/>
              <a:t>.</a:t>
            </a:r>
          </a:p>
          <a:p>
            <a:pPr marL="0" lvl="0" indent="0">
              <a:lnSpc>
                <a:spcPct val="150000"/>
              </a:lnSpc>
              <a:buNone/>
            </a:pPr>
            <a:r>
              <a:rPr lang="en-US" sz="2800" dirty="0"/>
              <a:t>Đặc biệt</a:t>
            </a:r>
            <a:r>
              <a:rPr lang="vi-VN" sz="2800" dirty="0"/>
              <a:t> </a:t>
            </a:r>
            <a:r>
              <a:rPr lang="vi-VN" sz="2800" dirty="0" err="1"/>
              <a:t>rất</a:t>
            </a:r>
            <a:r>
              <a:rPr lang="vi-VN" sz="2800" dirty="0"/>
              <a:t> </a:t>
            </a:r>
            <a:r>
              <a:rPr lang="en-US" sz="2800" dirty="0"/>
              <a:t>được yêu thích vào dịp Tết</a:t>
            </a:r>
            <a:endParaRPr lang="vi-VN" sz="2800" dirty="0"/>
          </a:p>
          <a:p>
            <a:pPr marL="0" lvl="0" indent="0">
              <a:lnSpc>
                <a:spcPct val="200000"/>
              </a:lnSpc>
              <a:buNone/>
            </a:pPr>
            <a:r>
              <a:rPr lang="vi-VN" sz="2800" dirty="0"/>
              <a:t>( </a:t>
            </a:r>
            <a:r>
              <a:rPr lang="vi-VN" sz="2800" dirty="0" err="1"/>
              <a:t>Có</a:t>
            </a:r>
            <a:r>
              <a:rPr lang="vi-VN" sz="2800" dirty="0"/>
              <a:t> </a:t>
            </a:r>
            <a:r>
              <a:rPr lang="vi-VN" sz="2800" dirty="0" err="1"/>
              <a:t>thể</a:t>
            </a:r>
            <a:r>
              <a:rPr lang="vi-VN" sz="2800" dirty="0"/>
              <a:t> ăn </a:t>
            </a:r>
            <a:r>
              <a:rPr lang="vi-VN" sz="2800" dirty="0" err="1"/>
              <a:t>kèm</a:t>
            </a:r>
            <a:r>
              <a:rPr lang="vi-VN" sz="2800" dirty="0"/>
              <a:t> </a:t>
            </a:r>
            <a:r>
              <a:rPr lang="vi-VN" sz="2800" dirty="0" err="1"/>
              <a:t>với</a:t>
            </a:r>
            <a:r>
              <a:rPr lang="vi-VN" sz="2800" dirty="0"/>
              <a:t> </a:t>
            </a:r>
            <a:r>
              <a:rPr lang="vi-VN" sz="2800" dirty="0" err="1"/>
              <a:t>bánh</a:t>
            </a:r>
            <a:r>
              <a:rPr lang="vi-VN" sz="2800" dirty="0"/>
              <a:t> Chưng, </a:t>
            </a:r>
            <a:r>
              <a:rPr lang="vi-VN" sz="2800" dirty="0" err="1"/>
              <a:t>bánh</a:t>
            </a:r>
            <a:r>
              <a:rPr lang="vi-VN" sz="2800" dirty="0"/>
              <a:t> </a:t>
            </a:r>
            <a:r>
              <a:rPr lang="vi-VN" sz="2800" dirty="0" err="1"/>
              <a:t>Tét</a:t>
            </a:r>
            <a:r>
              <a:rPr lang="vi-VN" sz="2800" dirty="0"/>
              <a:t>,</a:t>
            </a:r>
          </a:p>
          <a:p>
            <a:pPr marL="0" lvl="0" indent="0">
              <a:lnSpc>
                <a:spcPct val="200000"/>
              </a:lnSpc>
              <a:buNone/>
            </a:pPr>
            <a:r>
              <a:rPr lang="vi-VN" sz="2800" dirty="0"/>
              <a:t> </a:t>
            </a:r>
            <a:r>
              <a:rPr lang="vi-VN" sz="2800" dirty="0" err="1"/>
              <a:t>thịt</a:t>
            </a:r>
            <a:r>
              <a:rPr lang="vi-VN" sz="2800" dirty="0"/>
              <a:t> </a:t>
            </a:r>
            <a:r>
              <a:rPr lang="vi-VN" sz="2800" dirty="0" err="1"/>
              <a:t>luộc</a:t>
            </a:r>
            <a:r>
              <a:rPr lang="vi-VN" sz="2800" dirty="0"/>
              <a:t>, v.. v )</a:t>
            </a:r>
            <a:endParaRPr sz="2800" dirty="0"/>
          </a:p>
        </p:txBody>
      </p:sp>
      <p:sp>
        <p:nvSpPr>
          <p:cNvPr id="1220" name="Google Shape;1220;p41"/>
          <p:cNvSpPr txBox="1">
            <a:spLocks noGrp="1"/>
          </p:cNvSpPr>
          <p:nvPr>
            <p:ph type="title"/>
          </p:nvPr>
        </p:nvSpPr>
        <p:spPr>
          <a:xfrm>
            <a:off x="604857" y="45973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2"/>
              </a:buClr>
              <a:buSzPts val="1100"/>
              <a:buFont typeface="Arial"/>
              <a:buNone/>
            </a:pPr>
            <a:r>
              <a:rPr lang="en" sz="9000" dirty="0"/>
              <a:t>DƯA </a:t>
            </a:r>
            <a:r>
              <a:rPr lang="en" sz="9000" dirty="0">
                <a:solidFill>
                  <a:schemeClr val="lt1"/>
                </a:solidFill>
              </a:rPr>
              <a:t>MÓN</a:t>
            </a:r>
            <a:endParaRPr sz="9000" dirty="0">
              <a:solidFill>
                <a:schemeClr val="lt1"/>
              </a:solidFill>
            </a:endParaRPr>
          </a:p>
        </p:txBody>
      </p:sp>
      <p:grpSp>
        <p:nvGrpSpPr>
          <p:cNvPr id="1221" name="Google Shape;1221;p41"/>
          <p:cNvGrpSpPr/>
          <p:nvPr/>
        </p:nvGrpSpPr>
        <p:grpSpPr>
          <a:xfrm flipH="1">
            <a:off x="-30047" y="4028974"/>
            <a:ext cx="996502" cy="1061531"/>
            <a:chOff x="5104475" y="2254400"/>
            <a:chExt cx="456650" cy="486450"/>
          </a:xfrm>
        </p:grpSpPr>
        <p:sp>
          <p:nvSpPr>
            <p:cNvPr id="1222" name="Google Shape;1222;p41"/>
            <p:cNvSpPr/>
            <p:nvPr/>
          </p:nvSpPr>
          <p:spPr>
            <a:xfrm>
              <a:off x="5104475" y="2254400"/>
              <a:ext cx="450100" cy="485875"/>
            </a:xfrm>
            <a:custGeom>
              <a:avLst/>
              <a:gdLst/>
              <a:ahLst/>
              <a:cxnLst/>
              <a:rect l="l" t="t" r="r" b="b"/>
              <a:pathLst>
                <a:path w="18004" h="19435" extrusionOk="0">
                  <a:moveTo>
                    <a:pt x="10630" y="0"/>
                  </a:moveTo>
                  <a:cubicBezTo>
                    <a:pt x="10599" y="0"/>
                    <a:pt x="10569" y="1"/>
                    <a:pt x="10538" y="3"/>
                  </a:cubicBezTo>
                  <a:lnTo>
                    <a:pt x="10526" y="3"/>
                  </a:lnTo>
                  <a:cubicBezTo>
                    <a:pt x="10467" y="3"/>
                    <a:pt x="10419" y="3"/>
                    <a:pt x="10359" y="15"/>
                  </a:cubicBezTo>
                  <a:cubicBezTo>
                    <a:pt x="10228" y="27"/>
                    <a:pt x="10097" y="39"/>
                    <a:pt x="9966" y="63"/>
                  </a:cubicBezTo>
                  <a:cubicBezTo>
                    <a:pt x="10181" y="1218"/>
                    <a:pt x="10371" y="2432"/>
                    <a:pt x="9955" y="3527"/>
                  </a:cubicBezTo>
                  <a:cubicBezTo>
                    <a:pt x="9788" y="3968"/>
                    <a:pt x="9490" y="4361"/>
                    <a:pt x="9097" y="4635"/>
                  </a:cubicBezTo>
                  <a:cubicBezTo>
                    <a:pt x="8502" y="5028"/>
                    <a:pt x="7764" y="5218"/>
                    <a:pt x="7049" y="5290"/>
                  </a:cubicBezTo>
                  <a:lnTo>
                    <a:pt x="6859" y="5301"/>
                  </a:lnTo>
                  <a:cubicBezTo>
                    <a:pt x="6561" y="5325"/>
                    <a:pt x="6252" y="5337"/>
                    <a:pt x="5942" y="5349"/>
                  </a:cubicBezTo>
                  <a:cubicBezTo>
                    <a:pt x="5430" y="5349"/>
                    <a:pt x="4918" y="5409"/>
                    <a:pt x="4430" y="5540"/>
                  </a:cubicBezTo>
                  <a:lnTo>
                    <a:pt x="4406" y="5540"/>
                  </a:lnTo>
                  <a:cubicBezTo>
                    <a:pt x="2835" y="5921"/>
                    <a:pt x="1394" y="6921"/>
                    <a:pt x="715" y="8385"/>
                  </a:cubicBezTo>
                  <a:cubicBezTo>
                    <a:pt x="1" y="9909"/>
                    <a:pt x="215" y="11790"/>
                    <a:pt x="1084" y="13231"/>
                  </a:cubicBezTo>
                  <a:cubicBezTo>
                    <a:pt x="1954" y="14672"/>
                    <a:pt x="3430" y="15696"/>
                    <a:pt x="5049" y="16196"/>
                  </a:cubicBezTo>
                  <a:cubicBezTo>
                    <a:pt x="5514" y="16327"/>
                    <a:pt x="5966" y="16493"/>
                    <a:pt x="6418" y="16696"/>
                  </a:cubicBezTo>
                  <a:cubicBezTo>
                    <a:pt x="6573" y="16803"/>
                    <a:pt x="6740" y="16886"/>
                    <a:pt x="6918" y="16946"/>
                  </a:cubicBezTo>
                  <a:cubicBezTo>
                    <a:pt x="7049" y="17029"/>
                    <a:pt x="7180" y="17100"/>
                    <a:pt x="7299" y="17184"/>
                  </a:cubicBezTo>
                  <a:cubicBezTo>
                    <a:pt x="7466" y="17279"/>
                    <a:pt x="7609" y="17410"/>
                    <a:pt x="7692" y="17577"/>
                  </a:cubicBezTo>
                  <a:cubicBezTo>
                    <a:pt x="7800" y="17839"/>
                    <a:pt x="7680" y="18124"/>
                    <a:pt x="7728" y="18398"/>
                  </a:cubicBezTo>
                  <a:lnTo>
                    <a:pt x="8121" y="17648"/>
                  </a:lnTo>
                  <a:lnTo>
                    <a:pt x="8121" y="17648"/>
                  </a:lnTo>
                  <a:cubicBezTo>
                    <a:pt x="8204" y="18255"/>
                    <a:pt x="8145" y="18863"/>
                    <a:pt x="7942" y="19434"/>
                  </a:cubicBezTo>
                  <a:cubicBezTo>
                    <a:pt x="8300" y="18958"/>
                    <a:pt x="8562" y="18422"/>
                    <a:pt x="8716" y="17851"/>
                  </a:cubicBezTo>
                  <a:cubicBezTo>
                    <a:pt x="8740" y="18303"/>
                    <a:pt x="8823" y="18744"/>
                    <a:pt x="8978" y="19172"/>
                  </a:cubicBezTo>
                  <a:cubicBezTo>
                    <a:pt x="8966" y="18720"/>
                    <a:pt x="8978" y="18255"/>
                    <a:pt x="9026" y="17803"/>
                  </a:cubicBezTo>
                  <a:cubicBezTo>
                    <a:pt x="9145" y="18113"/>
                    <a:pt x="9288" y="18410"/>
                    <a:pt x="9443" y="18708"/>
                  </a:cubicBezTo>
                  <a:cubicBezTo>
                    <a:pt x="9585" y="18422"/>
                    <a:pt x="9240" y="18005"/>
                    <a:pt x="9466" y="17779"/>
                  </a:cubicBezTo>
                  <a:cubicBezTo>
                    <a:pt x="9538" y="17732"/>
                    <a:pt x="9609" y="17696"/>
                    <a:pt x="9693" y="17684"/>
                  </a:cubicBezTo>
                  <a:cubicBezTo>
                    <a:pt x="10121" y="17577"/>
                    <a:pt x="10562" y="17517"/>
                    <a:pt x="11002" y="17505"/>
                  </a:cubicBezTo>
                  <a:lnTo>
                    <a:pt x="11002" y="17505"/>
                  </a:lnTo>
                  <a:lnTo>
                    <a:pt x="10979" y="17517"/>
                  </a:lnTo>
                  <a:cubicBezTo>
                    <a:pt x="11052" y="17521"/>
                    <a:pt x="11124" y="17522"/>
                    <a:pt x="11196" y="17522"/>
                  </a:cubicBezTo>
                  <a:cubicBezTo>
                    <a:pt x="11369" y="17522"/>
                    <a:pt x="11540" y="17514"/>
                    <a:pt x="11717" y="17505"/>
                  </a:cubicBezTo>
                  <a:cubicBezTo>
                    <a:pt x="12383" y="17505"/>
                    <a:pt x="13038" y="17446"/>
                    <a:pt x="13693" y="17315"/>
                  </a:cubicBezTo>
                  <a:cubicBezTo>
                    <a:pt x="14455" y="17231"/>
                    <a:pt x="15193" y="16981"/>
                    <a:pt x="15860" y="16589"/>
                  </a:cubicBezTo>
                  <a:cubicBezTo>
                    <a:pt x="16074" y="16446"/>
                    <a:pt x="16277" y="16303"/>
                    <a:pt x="16455" y="16136"/>
                  </a:cubicBezTo>
                  <a:cubicBezTo>
                    <a:pt x="16908" y="15803"/>
                    <a:pt x="17277" y="15362"/>
                    <a:pt x="17539" y="14862"/>
                  </a:cubicBezTo>
                  <a:cubicBezTo>
                    <a:pt x="17634" y="14695"/>
                    <a:pt x="17717" y="14505"/>
                    <a:pt x="17789" y="14314"/>
                  </a:cubicBezTo>
                  <a:cubicBezTo>
                    <a:pt x="17884" y="14017"/>
                    <a:pt x="17944" y="13719"/>
                    <a:pt x="17956" y="13410"/>
                  </a:cubicBezTo>
                  <a:cubicBezTo>
                    <a:pt x="17979" y="13291"/>
                    <a:pt x="17991" y="13171"/>
                    <a:pt x="18003" y="13052"/>
                  </a:cubicBezTo>
                  <a:cubicBezTo>
                    <a:pt x="18003" y="12862"/>
                    <a:pt x="17991" y="12671"/>
                    <a:pt x="17967" y="12481"/>
                  </a:cubicBezTo>
                  <a:cubicBezTo>
                    <a:pt x="17944" y="12278"/>
                    <a:pt x="17920" y="12076"/>
                    <a:pt x="17884" y="11874"/>
                  </a:cubicBezTo>
                  <a:cubicBezTo>
                    <a:pt x="17884" y="11862"/>
                    <a:pt x="17884" y="11850"/>
                    <a:pt x="17884" y="11838"/>
                  </a:cubicBezTo>
                  <a:cubicBezTo>
                    <a:pt x="17801" y="11433"/>
                    <a:pt x="17682" y="11040"/>
                    <a:pt x="17527" y="10671"/>
                  </a:cubicBezTo>
                  <a:cubicBezTo>
                    <a:pt x="17313" y="10159"/>
                    <a:pt x="17039" y="9671"/>
                    <a:pt x="16717" y="9230"/>
                  </a:cubicBezTo>
                  <a:cubicBezTo>
                    <a:pt x="16134" y="8492"/>
                    <a:pt x="15443" y="7873"/>
                    <a:pt x="14646" y="7385"/>
                  </a:cubicBezTo>
                  <a:cubicBezTo>
                    <a:pt x="14431" y="7230"/>
                    <a:pt x="14205" y="7099"/>
                    <a:pt x="13967" y="6968"/>
                  </a:cubicBezTo>
                  <a:cubicBezTo>
                    <a:pt x="13741" y="6837"/>
                    <a:pt x="13491" y="6694"/>
                    <a:pt x="13253" y="6563"/>
                  </a:cubicBezTo>
                  <a:cubicBezTo>
                    <a:pt x="12919" y="6397"/>
                    <a:pt x="12538" y="6194"/>
                    <a:pt x="12395" y="5825"/>
                  </a:cubicBezTo>
                  <a:cubicBezTo>
                    <a:pt x="12383" y="5790"/>
                    <a:pt x="12372" y="5742"/>
                    <a:pt x="12360" y="5706"/>
                  </a:cubicBezTo>
                  <a:cubicBezTo>
                    <a:pt x="12336" y="5623"/>
                    <a:pt x="12324" y="5528"/>
                    <a:pt x="12312" y="5444"/>
                  </a:cubicBezTo>
                  <a:lnTo>
                    <a:pt x="12110" y="4301"/>
                  </a:lnTo>
                  <a:cubicBezTo>
                    <a:pt x="12086" y="4170"/>
                    <a:pt x="12062" y="4039"/>
                    <a:pt x="12038" y="3908"/>
                  </a:cubicBezTo>
                  <a:cubicBezTo>
                    <a:pt x="12026" y="3849"/>
                    <a:pt x="12014" y="3789"/>
                    <a:pt x="12002" y="3730"/>
                  </a:cubicBezTo>
                  <a:cubicBezTo>
                    <a:pt x="11800" y="2539"/>
                    <a:pt x="11586" y="1349"/>
                    <a:pt x="11383" y="158"/>
                  </a:cubicBezTo>
                  <a:cubicBezTo>
                    <a:pt x="11276" y="122"/>
                    <a:pt x="11181" y="98"/>
                    <a:pt x="11074" y="75"/>
                  </a:cubicBezTo>
                  <a:cubicBezTo>
                    <a:pt x="11074" y="75"/>
                    <a:pt x="11074" y="63"/>
                    <a:pt x="11074" y="63"/>
                  </a:cubicBezTo>
                  <a:cubicBezTo>
                    <a:pt x="10926" y="23"/>
                    <a:pt x="10778" y="0"/>
                    <a:pt x="10630" y="0"/>
                  </a:cubicBezTo>
                  <a:close/>
                </a:path>
              </a:pathLst>
            </a:custGeom>
            <a:solidFill>
              <a:schemeClr val="lt2"/>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1"/>
            <p:cNvSpPr/>
            <p:nvPr/>
          </p:nvSpPr>
          <p:spPr>
            <a:xfrm>
              <a:off x="5104775" y="2255250"/>
              <a:ext cx="456350" cy="485600"/>
            </a:xfrm>
            <a:custGeom>
              <a:avLst/>
              <a:gdLst/>
              <a:ahLst/>
              <a:cxnLst/>
              <a:rect l="l" t="t" r="r" b="b"/>
              <a:pathLst>
                <a:path w="18254" h="19424" extrusionOk="0">
                  <a:moveTo>
                    <a:pt x="10465" y="1"/>
                  </a:moveTo>
                  <a:cubicBezTo>
                    <a:pt x="10291" y="1"/>
                    <a:pt x="10116" y="18"/>
                    <a:pt x="9943" y="52"/>
                  </a:cubicBezTo>
                  <a:cubicBezTo>
                    <a:pt x="10157" y="1207"/>
                    <a:pt x="10347" y="2422"/>
                    <a:pt x="9931" y="3517"/>
                  </a:cubicBezTo>
                  <a:cubicBezTo>
                    <a:pt x="9550" y="4529"/>
                    <a:pt x="8621" y="5041"/>
                    <a:pt x="7597" y="5208"/>
                  </a:cubicBezTo>
                  <a:cubicBezTo>
                    <a:pt x="6776" y="5339"/>
                    <a:pt x="5942" y="5291"/>
                    <a:pt x="5109" y="5386"/>
                  </a:cubicBezTo>
                  <a:cubicBezTo>
                    <a:pt x="3275" y="5625"/>
                    <a:pt x="1501" y="6696"/>
                    <a:pt x="715" y="8363"/>
                  </a:cubicBezTo>
                  <a:cubicBezTo>
                    <a:pt x="1" y="9899"/>
                    <a:pt x="215" y="11768"/>
                    <a:pt x="1084" y="13209"/>
                  </a:cubicBezTo>
                  <a:cubicBezTo>
                    <a:pt x="1965" y="14650"/>
                    <a:pt x="3442" y="15673"/>
                    <a:pt x="5049" y="16174"/>
                  </a:cubicBezTo>
                  <a:cubicBezTo>
                    <a:pt x="5883" y="16424"/>
                    <a:pt x="6585" y="16674"/>
                    <a:pt x="7311" y="17174"/>
                  </a:cubicBezTo>
                  <a:cubicBezTo>
                    <a:pt x="7478" y="17257"/>
                    <a:pt x="7609" y="17400"/>
                    <a:pt x="7704" y="17567"/>
                  </a:cubicBezTo>
                  <a:cubicBezTo>
                    <a:pt x="7811" y="17817"/>
                    <a:pt x="7692" y="18102"/>
                    <a:pt x="7728" y="18376"/>
                  </a:cubicBezTo>
                  <a:lnTo>
                    <a:pt x="8121" y="17638"/>
                  </a:lnTo>
                  <a:lnTo>
                    <a:pt x="8121" y="17638"/>
                  </a:lnTo>
                  <a:cubicBezTo>
                    <a:pt x="8204" y="18233"/>
                    <a:pt x="8145" y="18841"/>
                    <a:pt x="7954" y="19424"/>
                  </a:cubicBezTo>
                  <a:cubicBezTo>
                    <a:pt x="8300" y="18948"/>
                    <a:pt x="8561" y="18400"/>
                    <a:pt x="8716" y="17828"/>
                  </a:cubicBezTo>
                  <a:cubicBezTo>
                    <a:pt x="8740" y="18281"/>
                    <a:pt x="8835" y="18733"/>
                    <a:pt x="8978" y="19162"/>
                  </a:cubicBezTo>
                  <a:cubicBezTo>
                    <a:pt x="8966" y="18698"/>
                    <a:pt x="8990" y="18245"/>
                    <a:pt x="9038" y="17793"/>
                  </a:cubicBezTo>
                  <a:cubicBezTo>
                    <a:pt x="9157" y="18090"/>
                    <a:pt x="9288" y="18400"/>
                    <a:pt x="9443" y="18686"/>
                  </a:cubicBezTo>
                  <a:cubicBezTo>
                    <a:pt x="9585" y="18400"/>
                    <a:pt x="9240" y="17983"/>
                    <a:pt x="9478" y="17757"/>
                  </a:cubicBezTo>
                  <a:cubicBezTo>
                    <a:pt x="9538" y="17709"/>
                    <a:pt x="9609" y="17674"/>
                    <a:pt x="9693" y="17662"/>
                  </a:cubicBezTo>
                  <a:cubicBezTo>
                    <a:pt x="10224" y="17529"/>
                    <a:pt x="10764" y="17466"/>
                    <a:pt x="11314" y="17466"/>
                  </a:cubicBezTo>
                  <a:cubicBezTo>
                    <a:pt x="11404" y="17466"/>
                    <a:pt x="11495" y="17468"/>
                    <a:pt x="11586" y="17471"/>
                  </a:cubicBezTo>
                  <a:cubicBezTo>
                    <a:pt x="11651" y="17473"/>
                    <a:pt x="11717" y="17473"/>
                    <a:pt x="11784" y="17473"/>
                  </a:cubicBezTo>
                  <a:cubicBezTo>
                    <a:pt x="13992" y="17473"/>
                    <a:pt x="16932" y="16699"/>
                    <a:pt x="17717" y="14388"/>
                  </a:cubicBezTo>
                  <a:cubicBezTo>
                    <a:pt x="18253" y="12840"/>
                    <a:pt x="17884" y="11078"/>
                    <a:pt x="17003" y="9697"/>
                  </a:cubicBezTo>
                  <a:cubicBezTo>
                    <a:pt x="16122" y="8327"/>
                    <a:pt x="14753" y="7315"/>
                    <a:pt x="13276" y="6601"/>
                  </a:cubicBezTo>
                  <a:cubicBezTo>
                    <a:pt x="12967" y="6446"/>
                    <a:pt x="12645" y="6303"/>
                    <a:pt x="12467" y="6006"/>
                  </a:cubicBezTo>
                  <a:cubicBezTo>
                    <a:pt x="12371" y="5815"/>
                    <a:pt x="12312" y="5625"/>
                    <a:pt x="12288" y="5422"/>
                  </a:cubicBezTo>
                  <a:cubicBezTo>
                    <a:pt x="11979" y="3672"/>
                    <a:pt x="11669" y="1910"/>
                    <a:pt x="11359" y="160"/>
                  </a:cubicBezTo>
                  <a:cubicBezTo>
                    <a:pt x="11071" y="54"/>
                    <a:pt x="10769" y="1"/>
                    <a:pt x="10465" y="1"/>
                  </a:cubicBezTo>
                  <a:close/>
                </a:path>
              </a:pathLst>
            </a:custGeom>
            <a:solidFill>
              <a:srgbClr val="654C9F">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1"/>
            <p:cNvSpPr/>
            <p:nvPr/>
          </p:nvSpPr>
          <p:spPr>
            <a:xfrm>
              <a:off x="5164025" y="2339600"/>
              <a:ext cx="192900" cy="334300"/>
            </a:xfrm>
            <a:custGeom>
              <a:avLst/>
              <a:gdLst/>
              <a:ahLst/>
              <a:cxnLst/>
              <a:rect l="l" t="t" r="r" b="b"/>
              <a:pathLst>
                <a:path w="7716" h="13372" extrusionOk="0">
                  <a:moveTo>
                    <a:pt x="7715" y="0"/>
                  </a:moveTo>
                  <a:lnTo>
                    <a:pt x="7715" y="0"/>
                  </a:lnTo>
                  <a:cubicBezTo>
                    <a:pt x="7501" y="965"/>
                    <a:pt x="6930" y="1810"/>
                    <a:pt x="6108" y="2358"/>
                  </a:cubicBezTo>
                  <a:cubicBezTo>
                    <a:pt x="5418" y="2810"/>
                    <a:pt x="4620" y="3013"/>
                    <a:pt x="3870" y="3370"/>
                  </a:cubicBezTo>
                  <a:cubicBezTo>
                    <a:pt x="1346" y="4608"/>
                    <a:pt x="0" y="7430"/>
                    <a:pt x="643" y="10168"/>
                  </a:cubicBezTo>
                  <a:cubicBezTo>
                    <a:pt x="857" y="11073"/>
                    <a:pt x="1286" y="11585"/>
                    <a:pt x="1953" y="12192"/>
                  </a:cubicBezTo>
                  <a:cubicBezTo>
                    <a:pt x="2215" y="12419"/>
                    <a:pt x="2501" y="12609"/>
                    <a:pt x="2810" y="12776"/>
                  </a:cubicBezTo>
                  <a:cubicBezTo>
                    <a:pt x="2929" y="12835"/>
                    <a:pt x="3048" y="12883"/>
                    <a:pt x="3167" y="12942"/>
                  </a:cubicBezTo>
                  <a:cubicBezTo>
                    <a:pt x="3513" y="13085"/>
                    <a:pt x="4191" y="13145"/>
                    <a:pt x="4477" y="13371"/>
                  </a:cubicBezTo>
                  <a:cubicBezTo>
                    <a:pt x="3501" y="12573"/>
                    <a:pt x="3286" y="11156"/>
                    <a:pt x="3393" y="9894"/>
                  </a:cubicBezTo>
                  <a:cubicBezTo>
                    <a:pt x="3513" y="8668"/>
                    <a:pt x="3870" y="7477"/>
                    <a:pt x="4465" y="6394"/>
                  </a:cubicBezTo>
                  <a:cubicBezTo>
                    <a:pt x="5060" y="5299"/>
                    <a:pt x="5882" y="4358"/>
                    <a:pt x="6549" y="3322"/>
                  </a:cubicBezTo>
                  <a:cubicBezTo>
                    <a:pt x="7275" y="2215"/>
                    <a:pt x="7442" y="1262"/>
                    <a:pt x="7715" y="0"/>
                  </a:cubicBezTo>
                  <a:close/>
                </a:path>
              </a:pathLst>
            </a:custGeom>
            <a:solidFill>
              <a:srgbClr val="FFF3E7">
                <a:alpha val="5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1"/>
            <p:cNvSpPr/>
            <p:nvPr/>
          </p:nvSpPr>
          <p:spPr>
            <a:xfrm>
              <a:off x="5306000" y="2354475"/>
              <a:ext cx="103025" cy="341325"/>
            </a:xfrm>
            <a:custGeom>
              <a:avLst/>
              <a:gdLst/>
              <a:ahLst/>
              <a:cxnLst/>
              <a:rect l="l" t="t" r="r" b="b"/>
              <a:pathLst>
                <a:path w="4121" h="13653" extrusionOk="0">
                  <a:moveTo>
                    <a:pt x="2679" y="1"/>
                  </a:moveTo>
                  <a:lnTo>
                    <a:pt x="2453" y="810"/>
                  </a:lnTo>
                  <a:cubicBezTo>
                    <a:pt x="1905" y="2739"/>
                    <a:pt x="1310" y="4644"/>
                    <a:pt x="822" y="6585"/>
                  </a:cubicBezTo>
                  <a:cubicBezTo>
                    <a:pt x="370" y="8311"/>
                    <a:pt x="0" y="10192"/>
                    <a:pt x="155" y="11990"/>
                  </a:cubicBezTo>
                  <a:cubicBezTo>
                    <a:pt x="227" y="12764"/>
                    <a:pt x="334" y="13526"/>
                    <a:pt x="1239" y="13645"/>
                  </a:cubicBezTo>
                  <a:cubicBezTo>
                    <a:pt x="1277" y="13650"/>
                    <a:pt x="1313" y="13652"/>
                    <a:pt x="1348" y="13652"/>
                  </a:cubicBezTo>
                  <a:cubicBezTo>
                    <a:pt x="1746" y="13652"/>
                    <a:pt x="1987" y="13357"/>
                    <a:pt x="2239" y="13062"/>
                  </a:cubicBezTo>
                  <a:cubicBezTo>
                    <a:pt x="2548" y="12657"/>
                    <a:pt x="2798" y="12216"/>
                    <a:pt x="2989" y="11752"/>
                  </a:cubicBezTo>
                  <a:cubicBezTo>
                    <a:pt x="3203" y="11276"/>
                    <a:pt x="3429" y="10728"/>
                    <a:pt x="3620" y="10180"/>
                  </a:cubicBezTo>
                  <a:cubicBezTo>
                    <a:pt x="3846" y="9573"/>
                    <a:pt x="3977" y="8930"/>
                    <a:pt x="4025" y="8299"/>
                  </a:cubicBezTo>
                  <a:cubicBezTo>
                    <a:pt x="4120" y="5478"/>
                    <a:pt x="3477" y="2691"/>
                    <a:pt x="2679" y="1"/>
                  </a:cubicBezTo>
                  <a:close/>
                </a:path>
              </a:pathLst>
            </a:custGeom>
            <a:solidFill>
              <a:srgbClr val="FFF3E7">
                <a:alpha val="5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1"/>
            <p:cNvSpPr/>
            <p:nvPr/>
          </p:nvSpPr>
          <p:spPr>
            <a:xfrm>
              <a:off x="5249450" y="2254775"/>
              <a:ext cx="120875" cy="437275"/>
            </a:xfrm>
            <a:custGeom>
              <a:avLst/>
              <a:gdLst/>
              <a:ahLst/>
              <a:cxnLst/>
              <a:rect l="l" t="t" r="r" b="b"/>
              <a:pathLst>
                <a:path w="4835" h="17491" extrusionOk="0">
                  <a:moveTo>
                    <a:pt x="4727" y="0"/>
                  </a:moveTo>
                  <a:cubicBezTo>
                    <a:pt x="4620" y="36"/>
                    <a:pt x="4513" y="48"/>
                    <a:pt x="4418" y="60"/>
                  </a:cubicBezTo>
                  <a:cubicBezTo>
                    <a:pt x="4489" y="179"/>
                    <a:pt x="4537" y="322"/>
                    <a:pt x="4548" y="464"/>
                  </a:cubicBezTo>
                  <a:cubicBezTo>
                    <a:pt x="4679" y="1429"/>
                    <a:pt x="4656" y="2405"/>
                    <a:pt x="4465" y="3358"/>
                  </a:cubicBezTo>
                  <a:lnTo>
                    <a:pt x="4465" y="3370"/>
                  </a:lnTo>
                  <a:cubicBezTo>
                    <a:pt x="4346" y="3941"/>
                    <a:pt x="4239" y="4703"/>
                    <a:pt x="3906" y="5227"/>
                  </a:cubicBezTo>
                  <a:cubicBezTo>
                    <a:pt x="3560" y="5739"/>
                    <a:pt x="3263" y="6287"/>
                    <a:pt x="2917" y="6799"/>
                  </a:cubicBezTo>
                  <a:cubicBezTo>
                    <a:pt x="2167" y="7918"/>
                    <a:pt x="1346" y="8989"/>
                    <a:pt x="798" y="10228"/>
                  </a:cubicBezTo>
                  <a:cubicBezTo>
                    <a:pt x="381" y="11180"/>
                    <a:pt x="131" y="12192"/>
                    <a:pt x="60" y="13228"/>
                  </a:cubicBezTo>
                  <a:cubicBezTo>
                    <a:pt x="0" y="14133"/>
                    <a:pt x="36" y="15323"/>
                    <a:pt x="512" y="16121"/>
                  </a:cubicBezTo>
                  <a:cubicBezTo>
                    <a:pt x="989" y="16931"/>
                    <a:pt x="2155" y="17455"/>
                    <a:pt x="3048" y="17490"/>
                  </a:cubicBezTo>
                  <a:cubicBezTo>
                    <a:pt x="2441" y="16800"/>
                    <a:pt x="2608" y="15812"/>
                    <a:pt x="2655" y="14966"/>
                  </a:cubicBezTo>
                  <a:cubicBezTo>
                    <a:pt x="2774" y="13121"/>
                    <a:pt x="3179" y="11311"/>
                    <a:pt x="3560" y="9501"/>
                  </a:cubicBezTo>
                  <a:cubicBezTo>
                    <a:pt x="3632" y="9215"/>
                    <a:pt x="3691" y="8918"/>
                    <a:pt x="3751" y="8632"/>
                  </a:cubicBezTo>
                  <a:cubicBezTo>
                    <a:pt x="3906" y="7906"/>
                    <a:pt x="4060" y="7180"/>
                    <a:pt x="4179" y="6441"/>
                  </a:cubicBezTo>
                  <a:cubicBezTo>
                    <a:pt x="4287" y="5798"/>
                    <a:pt x="4298" y="5155"/>
                    <a:pt x="4429" y="4513"/>
                  </a:cubicBezTo>
                  <a:cubicBezTo>
                    <a:pt x="4596" y="3762"/>
                    <a:pt x="4703" y="3000"/>
                    <a:pt x="4775" y="2227"/>
                  </a:cubicBezTo>
                  <a:cubicBezTo>
                    <a:pt x="4834" y="1476"/>
                    <a:pt x="4763" y="750"/>
                    <a:pt x="4727" y="0"/>
                  </a:cubicBezTo>
                  <a:close/>
                </a:path>
              </a:pathLst>
            </a:custGeom>
            <a:solidFill>
              <a:srgbClr val="FFF3E7">
                <a:alpha val="5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1"/>
            <p:cNvSpPr/>
            <p:nvPr/>
          </p:nvSpPr>
          <p:spPr>
            <a:xfrm>
              <a:off x="5344700" y="2255950"/>
              <a:ext cx="136350" cy="438175"/>
            </a:xfrm>
            <a:custGeom>
              <a:avLst/>
              <a:gdLst/>
              <a:ahLst/>
              <a:cxnLst/>
              <a:rect l="l" t="t" r="r" b="b"/>
              <a:pathLst>
                <a:path w="5454" h="17527" extrusionOk="0">
                  <a:moveTo>
                    <a:pt x="1250" y="1"/>
                  </a:moveTo>
                  <a:cubicBezTo>
                    <a:pt x="1251" y="1"/>
                    <a:pt x="1251" y="1"/>
                    <a:pt x="1251" y="1"/>
                  </a:cubicBezTo>
                  <a:lnTo>
                    <a:pt x="1251" y="1"/>
                  </a:lnTo>
                  <a:cubicBezTo>
                    <a:pt x="1251" y="1"/>
                    <a:pt x="1251" y="1"/>
                    <a:pt x="1250" y="1"/>
                  </a:cubicBezTo>
                  <a:close/>
                  <a:moveTo>
                    <a:pt x="1251" y="1"/>
                  </a:moveTo>
                  <a:lnTo>
                    <a:pt x="1251" y="1"/>
                  </a:lnTo>
                  <a:cubicBezTo>
                    <a:pt x="1346" y="133"/>
                    <a:pt x="1322" y="477"/>
                    <a:pt x="1346" y="632"/>
                  </a:cubicBezTo>
                  <a:cubicBezTo>
                    <a:pt x="1370" y="870"/>
                    <a:pt x="1393" y="1120"/>
                    <a:pt x="1405" y="1370"/>
                  </a:cubicBezTo>
                  <a:cubicBezTo>
                    <a:pt x="1453" y="1870"/>
                    <a:pt x="1489" y="2370"/>
                    <a:pt x="1524" y="2870"/>
                  </a:cubicBezTo>
                  <a:cubicBezTo>
                    <a:pt x="1572" y="3763"/>
                    <a:pt x="1560" y="4656"/>
                    <a:pt x="1631" y="5549"/>
                  </a:cubicBezTo>
                  <a:cubicBezTo>
                    <a:pt x="1786" y="7240"/>
                    <a:pt x="2060" y="8918"/>
                    <a:pt x="2143" y="10621"/>
                  </a:cubicBezTo>
                  <a:cubicBezTo>
                    <a:pt x="2227" y="12407"/>
                    <a:pt x="1798" y="14264"/>
                    <a:pt x="1060" y="15895"/>
                  </a:cubicBezTo>
                  <a:cubicBezTo>
                    <a:pt x="810" y="16503"/>
                    <a:pt x="453" y="17050"/>
                    <a:pt x="0" y="17527"/>
                  </a:cubicBezTo>
                  <a:cubicBezTo>
                    <a:pt x="28" y="17499"/>
                    <a:pt x="127" y="17491"/>
                    <a:pt x="243" y="17491"/>
                  </a:cubicBezTo>
                  <a:cubicBezTo>
                    <a:pt x="396" y="17491"/>
                    <a:pt x="579" y="17504"/>
                    <a:pt x="672" y="17504"/>
                  </a:cubicBezTo>
                  <a:cubicBezTo>
                    <a:pt x="690" y="17504"/>
                    <a:pt x="704" y="17504"/>
                    <a:pt x="715" y="17503"/>
                  </a:cubicBezTo>
                  <a:cubicBezTo>
                    <a:pt x="977" y="17479"/>
                    <a:pt x="1250" y="17443"/>
                    <a:pt x="1500" y="17384"/>
                  </a:cubicBezTo>
                  <a:cubicBezTo>
                    <a:pt x="1941" y="17289"/>
                    <a:pt x="2346" y="17110"/>
                    <a:pt x="2703" y="16860"/>
                  </a:cubicBezTo>
                  <a:cubicBezTo>
                    <a:pt x="4668" y="15598"/>
                    <a:pt x="5453" y="13074"/>
                    <a:pt x="5132" y="10847"/>
                  </a:cubicBezTo>
                  <a:cubicBezTo>
                    <a:pt x="5060" y="10204"/>
                    <a:pt x="4834" y="9597"/>
                    <a:pt x="4477" y="9073"/>
                  </a:cubicBezTo>
                  <a:cubicBezTo>
                    <a:pt x="4025" y="8442"/>
                    <a:pt x="3608" y="7764"/>
                    <a:pt x="3191" y="7109"/>
                  </a:cubicBezTo>
                  <a:cubicBezTo>
                    <a:pt x="2870" y="6609"/>
                    <a:pt x="2584" y="6097"/>
                    <a:pt x="2322" y="5561"/>
                  </a:cubicBezTo>
                  <a:cubicBezTo>
                    <a:pt x="1953" y="4763"/>
                    <a:pt x="1929" y="3882"/>
                    <a:pt x="1846" y="3025"/>
                  </a:cubicBezTo>
                  <a:cubicBezTo>
                    <a:pt x="1751" y="2072"/>
                    <a:pt x="1655" y="1120"/>
                    <a:pt x="1560" y="179"/>
                  </a:cubicBezTo>
                  <a:cubicBezTo>
                    <a:pt x="1560" y="155"/>
                    <a:pt x="1548" y="120"/>
                    <a:pt x="1536" y="96"/>
                  </a:cubicBezTo>
                  <a:cubicBezTo>
                    <a:pt x="1477" y="1"/>
                    <a:pt x="1311" y="83"/>
                    <a:pt x="1251" y="1"/>
                  </a:cubicBezTo>
                  <a:close/>
                </a:path>
              </a:pathLst>
            </a:custGeom>
            <a:solidFill>
              <a:srgbClr val="FFF3E7">
                <a:alpha val="5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1"/>
            <p:cNvSpPr/>
            <p:nvPr/>
          </p:nvSpPr>
          <p:spPr>
            <a:xfrm>
              <a:off x="5394100" y="2297625"/>
              <a:ext cx="160175" cy="393550"/>
            </a:xfrm>
            <a:custGeom>
              <a:avLst/>
              <a:gdLst/>
              <a:ahLst/>
              <a:cxnLst/>
              <a:rect l="l" t="t" r="r" b="b"/>
              <a:pathLst>
                <a:path w="6407" h="15742" extrusionOk="0">
                  <a:moveTo>
                    <a:pt x="48" y="1"/>
                  </a:moveTo>
                  <a:lnTo>
                    <a:pt x="417" y="3549"/>
                  </a:lnTo>
                  <a:cubicBezTo>
                    <a:pt x="441" y="3775"/>
                    <a:pt x="477" y="4001"/>
                    <a:pt x="548" y="4227"/>
                  </a:cubicBezTo>
                  <a:cubicBezTo>
                    <a:pt x="620" y="4418"/>
                    <a:pt x="727" y="4596"/>
                    <a:pt x="846" y="4763"/>
                  </a:cubicBezTo>
                  <a:cubicBezTo>
                    <a:pt x="1429" y="5644"/>
                    <a:pt x="2191" y="6406"/>
                    <a:pt x="2787" y="7287"/>
                  </a:cubicBezTo>
                  <a:cubicBezTo>
                    <a:pt x="3692" y="8561"/>
                    <a:pt x="3954" y="10192"/>
                    <a:pt x="3489" y="11692"/>
                  </a:cubicBezTo>
                  <a:cubicBezTo>
                    <a:pt x="3037" y="13157"/>
                    <a:pt x="2096" y="14419"/>
                    <a:pt x="834" y="15264"/>
                  </a:cubicBezTo>
                  <a:cubicBezTo>
                    <a:pt x="572" y="15443"/>
                    <a:pt x="286" y="15598"/>
                    <a:pt x="1" y="15741"/>
                  </a:cubicBezTo>
                  <a:cubicBezTo>
                    <a:pt x="37" y="15741"/>
                    <a:pt x="73" y="15741"/>
                    <a:pt x="109" y="15741"/>
                  </a:cubicBezTo>
                  <a:cubicBezTo>
                    <a:pt x="1013" y="15741"/>
                    <a:pt x="1905" y="15599"/>
                    <a:pt x="2775" y="15324"/>
                  </a:cubicBezTo>
                  <a:cubicBezTo>
                    <a:pt x="3501" y="15121"/>
                    <a:pt x="4204" y="14800"/>
                    <a:pt x="4835" y="14371"/>
                  </a:cubicBezTo>
                  <a:cubicBezTo>
                    <a:pt x="5466" y="13931"/>
                    <a:pt x="5942" y="13324"/>
                    <a:pt x="6204" y="12597"/>
                  </a:cubicBezTo>
                  <a:cubicBezTo>
                    <a:pt x="6311" y="12228"/>
                    <a:pt x="6382" y="11835"/>
                    <a:pt x="6382" y="11442"/>
                  </a:cubicBezTo>
                  <a:cubicBezTo>
                    <a:pt x="6406" y="10038"/>
                    <a:pt x="5966" y="8656"/>
                    <a:pt x="5120" y="7525"/>
                  </a:cubicBezTo>
                  <a:cubicBezTo>
                    <a:pt x="4239" y="6347"/>
                    <a:pt x="2930" y="5549"/>
                    <a:pt x="1644" y="4858"/>
                  </a:cubicBezTo>
                  <a:cubicBezTo>
                    <a:pt x="1322" y="4680"/>
                    <a:pt x="929" y="4489"/>
                    <a:pt x="798" y="4120"/>
                  </a:cubicBezTo>
                  <a:cubicBezTo>
                    <a:pt x="584" y="3513"/>
                    <a:pt x="572" y="2822"/>
                    <a:pt x="441" y="2203"/>
                  </a:cubicBezTo>
                  <a:cubicBezTo>
                    <a:pt x="298" y="1465"/>
                    <a:pt x="167" y="739"/>
                    <a:pt x="48" y="1"/>
                  </a:cubicBezTo>
                  <a:close/>
                </a:path>
              </a:pathLst>
            </a:custGeom>
            <a:solidFill>
              <a:srgbClr val="FFF3E7">
                <a:alpha val="5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1"/>
            <p:cNvSpPr/>
            <p:nvPr/>
          </p:nvSpPr>
          <p:spPr>
            <a:xfrm>
              <a:off x="5122350" y="2358050"/>
              <a:ext cx="223550" cy="292925"/>
            </a:xfrm>
            <a:custGeom>
              <a:avLst/>
              <a:gdLst/>
              <a:ahLst/>
              <a:cxnLst/>
              <a:rect l="l" t="t" r="r" b="b"/>
              <a:pathLst>
                <a:path w="8942" h="11717" extrusionOk="0">
                  <a:moveTo>
                    <a:pt x="8942" y="1"/>
                  </a:moveTo>
                  <a:cubicBezTo>
                    <a:pt x="8335" y="751"/>
                    <a:pt x="7311" y="1048"/>
                    <a:pt x="6346" y="1144"/>
                  </a:cubicBezTo>
                  <a:cubicBezTo>
                    <a:pt x="5489" y="1239"/>
                    <a:pt x="4560" y="1155"/>
                    <a:pt x="3727" y="1394"/>
                  </a:cubicBezTo>
                  <a:cubicBezTo>
                    <a:pt x="3001" y="1620"/>
                    <a:pt x="2346" y="2025"/>
                    <a:pt x="1798" y="2548"/>
                  </a:cubicBezTo>
                  <a:cubicBezTo>
                    <a:pt x="1548" y="2798"/>
                    <a:pt x="1310" y="3060"/>
                    <a:pt x="1096" y="3358"/>
                  </a:cubicBezTo>
                  <a:cubicBezTo>
                    <a:pt x="405" y="4275"/>
                    <a:pt x="36" y="5382"/>
                    <a:pt x="12" y="6525"/>
                  </a:cubicBezTo>
                  <a:cubicBezTo>
                    <a:pt x="0" y="8798"/>
                    <a:pt x="1582" y="10999"/>
                    <a:pt x="3759" y="11715"/>
                  </a:cubicBezTo>
                  <a:lnTo>
                    <a:pt x="3759" y="11715"/>
                  </a:lnTo>
                  <a:cubicBezTo>
                    <a:pt x="3355" y="11580"/>
                    <a:pt x="2905" y="10822"/>
                    <a:pt x="2703" y="10490"/>
                  </a:cubicBezTo>
                  <a:cubicBezTo>
                    <a:pt x="2393" y="10002"/>
                    <a:pt x="2179" y="9466"/>
                    <a:pt x="2072" y="8906"/>
                  </a:cubicBezTo>
                  <a:cubicBezTo>
                    <a:pt x="1834" y="7573"/>
                    <a:pt x="2048" y="6204"/>
                    <a:pt x="2691" y="5025"/>
                  </a:cubicBezTo>
                  <a:cubicBezTo>
                    <a:pt x="3691" y="3144"/>
                    <a:pt x="5418" y="2632"/>
                    <a:pt x="7192" y="1751"/>
                  </a:cubicBezTo>
                  <a:cubicBezTo>
                    <a:pt x="7954" y="1370"/>
                    <a:pt x="8716" y="810"/>
                    <a:pt x="8942" y="1"/>
                  </a:cubicBezTo>
                  <a:close/>
                  <a:moveTo>
                    <a:pt x="3759" y="11715"/>
                  </a:moveTo>
                  <a:cubicBezTo>
                    <a:pt x="3760" y="11715"/>
                    <a:pt x="3761" y="11716"/>
                    <a:pt x="3763" y="11716"/>
                  </a:cubicBezTo>
                  <a:cubicBezTo>
                    <a:pt x="3761" y="11716"/>
                    <a:pt x="3760" y="11715"/>
                    <a:pt x="3759" y="11715"/>
                  </a:cubicBezTo>
                  <a:close/>
                </a:path>
              </a:pathLst>
            </a:custGeom>
            <a:solidFill>
              <a:srgbClr val="FFF3E7">
                <a:alpha val="5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1"/>
            <p:cNvSpPr/>
            <p:nvPr/>
          </p:nvSpPr>
          <p:spPr>
            <a:xfrm>
              <a:off x="5151825" y="2379775"/>
              <a:ext cx="186950" cy="276550"/>
            </a:xfrm>
            <a:custGeom>
              <a:avLst/>
              <a:gdLst/>
              <a:ahLst/>
              <a:cxnLst/>
              <a:rect l="l" t="t" r="r" b="b"/>
              <a:pathLst>
                <a:path w="7478" h="11062" extrusionOk="0">
                  <a:moveTo>
                    <a:pt x="7477" y="1"/>
                  </a:moveTo>
                  <a:lnTo>
                    <a:pt x="7477" y="1"/>
                  </a:lnTo>
                  <a:cubicBezTo>
                    <a:pt x="6382" y="632"/>
                    <a:pt x="5120" y="941"/>
                    <a:pt x="3905" y="1370"/>
                  </a:cubicBezTo>
                  <a:cubicBezTo>
                    <a:pt x="2703" y="1799"/>
                    <a:pt x="1500" y="2406"/>
                    <a:pt x="774" y="3453"/>
                  </a:cubicBezTo>
                  <a:cubicBezTo>
                    <a:pt x="262" y="4239"/>
                    <a:pt x="0" y="5156"/>
                    <a:pt x="24" y="6085"/>
                  </a:cubicBezTo>
                  <a:cubicBezTo>
                    <a:pt x="60" y="8109"/>
                    <a:pt x="1107" y="9978"/>
                    <a:pt x="2822" y="11062"/>
                  </a:cubicBezTo>
                  <a:cubicBezTo>
                    <a:pt x="1381" y="9835"/>
                    <a:pt x="798" y="7752"/>
                    <a:pt x="1214" y="5906"/>
                  </a:cubicBezTo>
                  <a:cubicBezTo>
                    <a:pt x="1631" y="4061"/>
                    <a:pt x="2953" y="2489"/>
                    <a:pt x="4620" y="1584"/>
                  </a:cubicBezTo>
                  <a:cubicBezTo>
                    <a:pt x="5572" y="1060"/>
                    <a:pt x="6656" y="727"/>
                    <a:pt x="7477" y="1"/>
                  </a:cubicBezTo>
                  <a:close/>
                </a:path>
              </a:pathLst>
            </a:custGeom>
            <a:solidFill>
              <a:srgbClr val="654C9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1"/>
            <p:cNvSpPr/>
            <p:nvPr/>
          </p:nvSpPr>
          <p:spPr>
            <a:xfrm>
              <a:off x="5226225" y="2387525"/>
              <a:ext cx="117000" cy="291125"/>
            </a:xfrm>
            <a:custGeom>
              <a:avLst/>
              <a:gdLst/>
              <a:ahLst/>
              <a:cxnLst/>
              <a:rect l="l" t="t" r="r" b="b"/>
              <a:pathLst>
                <a:path w="4680" h="11645" extrusionOk="0">
                  <a:moveTo>
                    <a:pt x="4680" y="0"/>
                  </a:moveTo>
                  <a:lnTo>
                    <a:pt x="4680" y="0"/>
                  </a:lnTo>
                  <a:cubicBezTo>
                    <a:pt x="4180" y="786"/>
                    <a:pt x="3632" y="1536"/>
                    <a:pt x="3037" y="2239"/>
                  </a:cubicBezTo>
                  <a:cubicBezTo>
                    <a:pt x="2322" y="3072"/>
                    <a:pt x="1537" y="3858"/>
                    <a:pt x="989" y="4810"/>
                  </a:cubicBezTo>
                  <a:cubicBezTo>
                    <a:pt x="286" y="6001"/>
                    <a:pt x="1" y="7394"/>
                    <a:pt x="167" y="8763"/>
                  </a:cubicBezTo>
                  <a:cubicBezTo>
                    <a:pt x="239" y="9370"/>
                    <a:pt x="429" y="9966"/>
                    <a:pt x="751" y="10490"/>
                  </a:cubicBezTo>
                  <a:cubicBezTo>
                    <a:pt x="1060" y="11025"/>
                    <a:pt x="1560" y="11442"/>
                    <a:pt x="2144" y="11645"/>
                  </a:cubicBezTo>
                  <a:cubicBezTo>
                    <a:pt x="1465" y="11109"/>
                    <a:pt x="1191" y="10216"/>
                    <a:pt x="1084" y="9347"/>
                  </a:cubicBezTo>
                  <a:cubicBezTo>
                    <a:pt x="905" y="7787"/>
                    <a:pt x="1156" y="6191"/>
                    <a:pt x="1822" y="4751"/>
                  </a:cubicBezTo>
                  <a:cubicBezTo>
                    <a:pt x="2596" y="3072"/>
                    <a:pt x="3906" y="1679"/>
                    <a:pt x="4680" y="0"/>
                  </a:cubicBezTo>
                  <a:close/>
                </a:path>
              </a:pathLst>
            </a:custGeom>
            <a:solidFill>
              <a:srgbClr val="654C9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1"/>
            <p:cNvSpPr/>
            <p:nvPr/>
          </p:nvSpPr>
          <p:spPr>
            <a:xfrm>
              <a:off x="5289325" y="2360425"/>
              <a:ext cx="78025" cy="332525"/>
            </a:xfrm>
            <a:custGeom>
              <a:avLst/>
              <a:gdLst/>
              <a:ahLst/>
              <a:cxnLst/>
              <a:rect l="l" t="t" r="r" b="b"/>
              <a:pathLst>
                <a:path w="3121" h="13301" extrusionOk="0">
                  <a:moveTo>
                    <a:pt x="3120" y="1"/>
                  </a:moveTo>
                  <a:lnTo>
                    <a:pt x="1953" y="3299"/>
                  </a:lnTo>
                  <a:cubicBezTo>
                    <a:pt x="1644" y="4180"/>
                    <a:pt x="1334" y="5061"/>
                    <a:pt x="1048" y="5954"/>
                  </a:cubicBezTo>
                  <a:cubicBezTo>
                    <a:pt x="477" y="7764"/>
                    <a:pt x="1" y="9704"/>
                    <a:pt x="453" y="11550"/>
                  </a:cubicBezTo>
                  <a:cubicBezTo>
                    <a:pt x="631" y="12298"/>
                    <a:pt x="928" y="12893"/>
                    <a:pt x="1604" y="13298"/>
                  </a:cubicBezTo>
                  <a:lnTo>
                    <a:pt x="1604" y="13298"/>
                  </a:lnTo>
                  <a:cubicBezTo>
                    <a:pt x="787" y="12807"/>
                    <a:pt x="1072" y="11203"/>
                    <a:pt x="1168" y="10454"/>
                  </a:cubicBezTo>
                  <a:cubicBezTo>
                    <a:pt x="1572" y="6930"/>
                    <a:pt x="2227" y="3442"/>
                    <a:pt x="3120" y="1"/>
                  </a:cubicBezTo>
                  <a:close/>
                  <a:moveTo>
                    <a:pt x="1604" y="13298"/>
                  </a:moveTo>
                  <a:cubicBezTo>
                    <a:pt x="1605" y="13298"/>
                    <a:pt x="1607" y="13299"/>
                    <a:pt x="1608" y="13300"/>
                  </a:cubicBezTo>
                  <a:cubicBezTo>
                    <a:pt x="1607" y="13299"/>
                    <a:pt x="1605" y="13298"/>
                    <a:pt x="1604" y="13298"/>
                  </a:cubicBezTo>
                  <a:close/>
                </a:path>
              </a:pathLst>
            </a:custGeom>
            <a:solidFill>
              <a:srgbClr val="654C9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1"/>
            <p:cNvSpPr/>
            <p:nvPr/>
          </p:nvSpPr>
          <p:spPr>
            <a:xfrm>
              <a:off x="5336950" y="2369075"/>
              <a:ext cx="101825" cy="326850"/>
            </a:xfrm>
            <a:custGeom>
              <a:avLst/>
              <a:gdLst/>
              <a:ahLst/>
              <a:cxnLst/>
              <a:rect l="l" t="t" r="r" b="b"/>
              <a:pathLst>
                <a:path w="4073" h="13074" extrusionOk="0">
                  <a:moveTo>
                    <a:pt x="2013" y="0"/>
                  </a:moveTo>
                  <a:lnTo>
                    <a:pt x="2013" y="0"/>
                  </a:lnTo>
                  <a:cubicBezTo>
                    <a:pt x="1989" y="1643"/>
                    <a:pt x="2453" y="3262"/>
                    <a:pt x="2596" y="4894"/>
                  </a:cubicBezTo>
                  <a:cubicBezTo>
                    <a:pt x="2787" y="7001"/>
                    <a:pt x="2453" y="9132"/>
                    <a:pt x="1620" y="11073"/>
                  </a:cubicBezTo>
                  <a:cubicBezTo>
                    <a:pt x="1288" y="11831"/>
                    <a:pt x="768" y="12683"/>
                    <a:pt x="13" y="13067"/>
                  </a:cubicBezTo>
                  <a:lnTo>
                    <a:pt x="13" y="13067"/>
                  </a:lnTo>
                  <a:cubicBezTo>
                    <a:pt x="78" y="13037"/>
                    <a:pt x="168" y="13031"/>
                    <a:pt x="263" y="13031"/>
                  </a:cubicBezTo>
                  <a:cubicBezTo>
                    <a:pt x="313" y="13031"/>
                    <a:pt x="365" y="13033"/>
                    <a:pt x="416" y="13033"/>
                  </a:cubicBezTo>
                  <a:cubicBezTo>
                    <a:pt x="467" y="13033"/>
                    <a:pt x="516" y="13031"/>
                    <a:pt x="560" y="13025"/>
                  </a:cubicBezTo>
                  <a:lnTo>
                    <a:pt x="608" y="13014"/>
                  </a:lnTo>
                  <a:cubicBezTo>
                    <a:pt x="1322" y="12811"/>
                    <a:pt x="1656" y="12085"/>
                    <a:pt x="2061" y="11525"/>
                  </a:cubicBezTo>
                  <a:cubicBezTo>
                    <a:pt x="2644" y="10728"/>
                    <a:pt x="3061" y="9823"/>
                    <a:pt x="3299" y="8870"/>
                  </a:cubicBezTo>
                  <a:cubicBezTo>
                    <a:pt x="4073" y="5751"/>
                    <a:pt x="2227" y="3060"/>
                    <a:pt x="2013" y="0"/>
                  </a:cubicBezTo>
                  <a:close/>
                  <a:moveTo>
                    <a:pt x="13" y="13067"/>
                  </a:moveTo>
                  <a:cubicBezTo>
                    <a:pt x="9" y="13069"/>
                    <a:pt x="5" y="13071"/>
                    <a:pt x="1" y="13073"/>
                  </a:cubicBezTo>
                  <a:cubicBezTo>
                    <a:pt x="5" y="13071"/>
                    <a:pt x="9" y="13069"/>
                    <a:pt x="13" y="13067"/>
                  </a:cubicBezTo>
                  <a:close/>
                </a:path>
              </a:pathLst>
            </a:custGeom>
            <a:solidFill>
              <a:srgbClr val="654C9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1"/>
            <p:cNvSpPr/>
            <p:nvPr/>
          </p:nvSpPr>
          <p:spPr>
            <a:xfrm>
              <a:off x="5379225" y="2437825"/>
              <a:ext cx="136050" cy="254725"/>
            </a:xfrm>
            <a:custGeom>
              <a:avLst/>
              <a:gdLst/>
              <a:ahLst/>
              <a:cxnLst/>
              <a:rect l="l" t="t" r="r" b="b"/>
              <a:pathLst>
                <a:path w="5442" h="10189" extrusionOk="0">
                  <a:moveTo>
                    <a:pt x="2096" y="0"/>
                  </a:moveTo>
                  <a:cubicBezTo>
                    <a:pt x="2477" y="560"/>
                    <a:pt x="2834" y="1131"/>
                    <a:pt x="3191" y="1703"/>
                  </a:cubicBezTo>
                  <a:cubicBezTo>
                    <a:pt x="3477" y="2155"/>
                    <a:pt x="3715" y="2632"/>
                    <a:pt x="3894" y="3132"/>
                  </a:cubicBezTo>
                  <a:cubicBezTo>
                    <a:pt x="4203" y="4084"/>
                    <a:pt x="4144" y="5132"/>
                    <a:pt x="3846" y="6073"/>
                  </a:cubicBezTo>
                  <a:cubicBezTo>
                    <a:pt x="3239" y="7954"/>
                    <a:pt x="1834" y="9466"/>
                    <a:pt x="0" y="10180"/>
                  </a:cubicBezTo>
                  <a:cubicBezTo>
                    <a:pt x="102" y="10186"/>
                    <a:pt x="204" y="10188"/>
                    <a:pt x="306" y="10188"/>
                  </a:cubicBezTo>
                  <a:cubicBezTo>
                    <a:pt x="2013" y="10188"/>
                    <a:pt x="3777" y="9437"/>
                    <a:pt x="4620" y="7966"/>
                  </a:cubicBezTo>
                  <a:cubicBezTo>
                    <a:pt x="4906" y="7430"/>
                    <a:pt x="5084" y="6858"/>
                    <a:pt x="5156" y="6251"/>
                  </a:cubicBezTo>
                  <a:cubicBezTo>
                    <a:pt x="5442" y="3751"/>
                    <a:pt x="4251" y="1310"/>
                    <a:pt x="2096" y="0"/>
                  </a:cubicBezTo>
                  <a:close/>
                </a:path>
              </a:pathLst>
            </a:custGeom>
            <a:solidFill>
              <a:srgbClr val="654C9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1"/>
            <p:cNvSpPr/>
            <p:nvPr/>
          </p:nvSpPr>
          <p:spPr>
            <a:xfrm>
              <a:off x="5178600" y="2254925"/>
              <a:ext cx="224150" cy="201675"/>
            </a:xfrm>
            <a:custGeom>
              <a:avLst/>
              <a:gdLst/>
              <a:ahLst/>
              <a:cxnLst/>
              <a:rect l="l" t="t" r="r" b="b"/>
              <a:pathLst>
                <a:path w="8966" h="8067" extrusionOk="0">
                  <a:moveTo>
                    <a:pt x="7609" y="1"/>
                  </a:moveTo>
                  <a:cubicBezTo>
                    <a:pt x="7412" y="1"/>
                    <a:pt x="7213" y="31"/>
                    <a:pt x="7025" y="89"/>
                  </a:cubicBezTo>
                  <a:cubicBezTo>
                    <a:pt x="7180" y="947"/>
                    <a:pt x="7335" y="1816"/>
                    <a:pt x="7228" y="2685"/>
                  </a:cubicBezTo>
                  <a:cubicBezTo>
                    <a:pt x="7132" y="3542"/>
                    <a:pt x="6728" y="4411"/>
                    <a:pt x="5989" y="4876"/>
                  </a:cubicBezTo>
                  <a:cubicBezTo>
                    <a:pt x="5692" y="5066"/>
                    <a:pt x="5347" y="5185"/>
                    <a:pt x="5001" y="5245"/>
                  </a:cubicBezTo>
                  <a:cubicBezTo>
                    <a:pt x="4489" y="5328"/>
                    <a:pt x="3965" y="5376"/>
                    <a:pt x="3442" y="5411"/>
                  </a:cubicBezTo>
                  <a:cubicBezTo>
                    <a:pt x="2227" y="5519"/>
                    <a:pt x="1001" y="5840"/>
                    <a:pt x="1" y="6554"/>
                  </a:cubicBezTo>
                  <a:cubicBezTo>
                    <a:pt x="1346" y="6114"/>
                    <a:pt x="2846" y="6090"/>
                    <a:pt x="4251" y="5959"/>
                  </a:cubicBezTo>
                  <a:lnTo>
                    <a:pt x="4251" y="5959"/>
                  </a:lnTo>
                  <a:cubicBezTo>
                    <a:pt x="3620" y="6185"/>
                    <a:pt x="3049" y="6542"/>
                    <a:pt x="2572" y="6995"/>
                  </a:cubicBezTo>
                  <a:cubicBezTo>
                    <a:pt x="3394" y="6816"/>
                    <a:pt x="4227" y="6697"/>
                    <a:pt x="5073" y="6638"/>
                  </a:cubicBezTo>
                  <a:lnTo>
                    <a:pt x="5073" y="6638"/>
                  </a:lnTo>
                  <a:lnTo>
                    <a:pt x="4525" y="7709"/>
                  </a:lnTo>
                  <a:cubicBezTo>
                    <a:pt x="5239" y="7376"/>
                    <a:pt x="5894" y="6900"/>
                    <a:pt x="6418" y="6316"/>
                  </a:cubicBezTo>
                  <a:lnTo>
                    <a:pt x="6418" y="6316"/>
                  </a:lnTo>
                  <a:cubicBezTo>
                    <a:pt x="6359" y="6900"/>
                    <a:pt x="6275" y="7483"/>
                    <a:pt x="6168" y="8066"/>
                  </a:cubicBezTo>
                  <a:cubicBezTo>
                    <a:pt x="6692" y="7674"/>
                    <a:pt x="6930" y="7019"/>
                    <a:pt x="7156" y="6400"/>
                  </a:cubicBezTo>
                  <a:lnTo>
                    <a:pt x="7656" y="4971"/>
                  </a:lnTo>
                  <a:cubicBezTo>
                    <a:pt x="7799" y="5888"/>
                    <a:pt x="8037" y="6793"/>
                    <a:pt x="8371" y="7662"/>
                  </a:cubicBezTo>
                  <a:cubicBezTo>
                    <a:pt x="8299" y="7471"/>
                    <a:pt x="8478" y="6923"/>
                    <a:pt x="8490" y="6709"/>
                  </a:cubicBezTo>
                  <a:cubicBezTo>
                    <a:pt x="8525" y="6328"/>
                    <a:pt x="8525" y="5959"/>
                    <a:pt x="8502" y="5590"/>
                  </a:cubicBezTo>
                  <a:cubicBezTo>
                    <a:pt x="8418" y="4935"/>
                    <a:pt x="8347" y="4256"/>
                    <a:pt x="8287" y="3602"/>
                  </a:cubicBezTo>
                  <a:lnTo>
                    <a:pt x="8287" y="3602"/>
                  </a:lnTo>
                  <a:cubicBezTo>
                    <a:pt x="8442" y="4256"/>
                    <a:pt x="8668" y="4911"/>
                    <a:pt x="8966" y="5519"/>
                  </a:cubicBezTo>
                  <a:cubicBezTo>
                    <a:pt x="8621" y="3709"/>
                    <a:pt x="8335" y="1887"/>
                    <a:pt x="8097" y="65"/>
                  </a:cubicBezTo>
                  <a:cubicBezTo>
                    <a:pt x="7939" y="22"/>
                    <a:pt x="7775" y="1"/>
                    <a:pt x="76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6" name="Google Shape;1236;p41"/>
          <p:cNvGrpSpPr/>
          <p:nvPr/>
        </p:nvGrpSpPr>
        <p:grpSpPr>
          <a:xfrm rot="-2077836" flipH="1">
            <a:off x="7570385" y="164373"/>
            <a:ext cx="1039744" cy="1479628"/>
            <a:chOff x="2728138" y="892000"/>
            <a:chExt cx="527750" cy="751025"/>
          </a:xfrm>
        </p:grpSpPr>
        <p:sp>
          <p:nvSpPr>
            <p:cNvPr id="1237" name="Google Shape;1237;p41"/>
            <p:cNvSpPr/>
            <p:nvPr/>
          </p:nvSpPr>
          <p:spPr>
            <a:xfrm>
              <a:off x="2728138" y="892000"/>
              <a:ext cx="527450" cy="751025"/>
            </a:xfrm>
            <a:custGeom>
              <a:avLst/>
              <a:gdLst/>
              <a:ahLst/>
              <a:cxnLst/>
              <a:rect l="l" t="t" r="r" b="b"/>
              <a:pathLst>
                <a:path w="21098" h="30041" extrusionOk="0">
                  <a:moveTo>
                    <a:pt x="18669" y="1"/>
                  </a:moveTo>
                  <a:cubicBezTo>
                    <a:pt x="18121" y="1"/>
                    <a:pt x="17574" y="132"/>
                    <a:pt x="17097" y="394"/>
                  </a:cubicBezTo>
                  <a:cubicBezTo>
                    <a:pt x="16794" y="528"/>
                    <a:pt x="16491" y="705"/>
                    <a:pt x="16159" y="705"/>
                  </a:cubicBezTo>
                  <a:cubicBezTo>
                    <a:pt x="16138" y="705"/>
                    <a:pt x="16118" y="705"/>
                    <a:pt x="16097" y="703"/>
                  </a:cubicBezTo>
                  <a:cubicBezTo>
                    <a:pt x="15800" y="680"/>
                    <a:pt x="15562" y="525"/>
                    <a:pt x="15323" y="406"/>
                  </a:cubicBezTo>
                  <a:cubicBezTo>
                    <a:pt x="14851" y="172"/>
                    <a:pt x="14290" y="58"/>
                    <a:pt x="13721" y="58"/>
                  </a:cubicBezTo>
                  <a:cubicBezTo>
                    <a:pt x="12955" y="58"/>
                    <a:pt x="12174" y="265"/>
                    <a:pt x="11573" y="668"/>
                  </a:cubicBezTo>
                  <a:cubicBezTo>
                    <a:pt x="11120" y="965"/>
                    <a:pt x="10739" y="1370"/>
                    <a:pt x="10180" y="1465"/>
                  </a:cubicBezTo>
                  <a:lnTo>
                    <a:pt x="10180" y="1453"/>
                  </a:lnTo>
                  <a:cubicBezTo>
                    <a:pt x="10037" y="1084"/>
                    <a:pt x="9775" y="775"/>
                    <a:pt x="9430" y="572"/>
                  </a:cubicBezTo>
                  <a:cubicBezTo>
                    <a:pt x="9286" y="501"/>
                    <a:pt x="9133" y="466"/>
                    <a:pt x="8980" y="466"/>
                  </a:cubicBezTo>
                  <a:cubicBezTo>
                    <a:pt x="8728" y="466"/>
                    <a:pt x="8480" y="561"/>
                    <a:pt x="8287" y="739"/>
                  </a:cubicBezTo>
                  <a:cubicBezTo>
                    <a:pt x="8168" y="870"/>
                    <a:pt x="8084" y="1013"/>
                    <a:pt x="8025" y="1180"/>
                  </a:cubicBezTo>
                  <a:cubicBezTo>
                    <a:pt x="7846" y="1692"/>
                    <a:pt x="7858" y="2311"/>
                    <a:pt x="7453" y="2644"/>
                  </a:cubicBezTo>
                  <a:cubicBezTo>
                    <a:pt x="7344" y="2531"/>
                    <a:pt x="7198" y="2481"/>
                    <a:pt x="7041" y="2481"/>
                  </a:cubicBezTo>
                  <a:cubicBezTo>
                    <a:pt x="6754" y="2481"/>
                    <a:pt x="6431" y="2648"/>
                    <a:pt x="6239" y="2894"/>
                  </a:cubicBezTo>
                  <a:cubicBezTo>
                    <a:pt x="6025" y="3192"/>
                    <a:pt x="5906" y="3525"/>
                    <a:pt x="5870" y="3882"/>
                  </a:cubicBezTo>
                  <a:cubicBezTo>
                    <a:pt x="5574" y="3841"/>
                    <a:pt x="5250" y="3772"/>
                    <a:pt x="4945" y="3772"/>
                  </a:cubicBezTo>
                  <a:cubicBezTo>
                    <a:pt x="4807" y="3772"/>
                    <a:pt x="4674" y="3786"/>
                    <a:pt x="4548" y="3823"/>
                  </a:cubicBezTo>
                  <a:cubicBezTo>
                    <a:pt x="4274" y="3918"/>
                    <a:pt x="4048" y="4097"/>
                    <a:pt x="3893" y="4335"/>
                  </a:cubicBezTo>
                  <a:cubicBezTo>
                    <a:pt x="3524" y="4823"/>
                    <a:pt x="3381" y="5442"/>
                    <a:pt x="3500" y="6037"/>
                  </a:cubicBezTo>
                  <a:cubicBezTo>
                    <a:pt x="3560" y="6311"/>
                    <a:pt x="3667" y="6597"/>
                    <a:pt x="3548" y="6859"/>
                  </a:cubicBezTo>
                  <a:cubicBezTo>
                    <a:pt x="3453" y="7014"/>
                    <a:pt x="3346" y="7157"/>
                    <a:pt x="3215" y="7276"/>
                  </a:cubicBezTo>
                  <a:cubicBezTo>
                    <a:pt x="2941" y="7609"/>
                    <a:pt x="2810" y="8038"/>
                    <a:pt x="2881" y="8466"/>
                  </a:cubicBezTo>
                  <a:cubicBezTo>
                    <a:pt x="2334" y="8978"/>
                    <a:pt x="1893" y="9705"/>
                    <a:pt x="2107" y="10359"/>
                  </a:cubicBezTo>
                  <a:cubicBezTo>
                    <a:pt x="2227" y="10740"/>
                    <a:pt x="2524" y="10990"/>
                    <a:pt x="2774" y="11288"/>
                  </a:cubicBezTo>
                  <a:cubicBezTo>
                    <a:pt x="3012" y="11586"/>
                    <a:pt x="3191" y="11991"/>
                    <a:pt x="3024" y="12372"/>
                  </a:cubicBezTo>
                  <a:cubicBezTo>
                    <a:pt x="2953" y="12538"/>
                    <a:pt x="2834" y="12669"/>
                    <a:pt x="2738" y="12836"/>
                  </a:cubicBezTo>
                  <a:cubicBezTo>
                    <a:pt x="2500" y="13276"/>
                    <a:pt x="2631" y="13812"/>
                    <a:pt x="2834" y="14241"/>
                  </a:cubicBezTo>
                  <a:cubicBezTo>
                    <a:pt x="3036" y="14669"/>
                    <a:pt x="3310" y="15086"/>
                    <a:pt x="3310" y="15574"/>
                  </a:cubicBezTo>
                  <a:cubicBezTo>
                    <a:pt x="3322" y="16193"/>
                    <a:pt x="2929" y="16801"/>
                    <a:pt x="3012" y="17396"/>
                  </a:cubicBezTo>
                  <a:cubicBezTo>
                    <a:pt x="3084" y="17932"/>
                    <a:pt x="3512" y="18301"/>
                    <a:pt x="3846" y="18706"/>
                  </a:cubicBezTo>
                  <a:cubicBezTo>
                    <a:pt x="4524" y="19515"/>
                    <a:pt x="4774" y="20623"/>
                    <a:pt x="4894" y="21730"/>
                  </a:cubicBezTo>
                  <a:cubicBezTo>
                    <a:pt x="4715" y="22218"/>
                    <a:pt x="4524" y="22718"/>
                    <a:pt x="4310" y="23194"/>
                  </a:cubicBezTo>
                  <a:cubicBezTo>
                    <a:pt x="3298" y="25540"/>
                    <a:pt x="1905" y="27790"/>
                    <a:pt x="0" y="29505"/>
                  </a:cubicBezTo>
                  <a:cubicBezTo>
                    <a:pt x="324" y="29646"/>
                    <a:pt x="682" y="29787"/>
                    <a:pt x="1039" y="29787"/>
                  </a:cubicBezTo>
                  <a:cubicBezTo>
                    <a:pt x="1194" y="29787"/>
                    <a:pt x="1349" y="29760"/>
                    <a:pt x="1500" y="29695"/>
                  </a:cubicBezTo>
                  <a:cubicBezTo>
                    <a:pt x="1810" y="29540"/>
                    <a:pt x="2072" y="29326"/>
                    <a:pt x="2274" y="29052"/>
                  </a:cubicBezTo>
                  <a:cubicBezTo>
                    <a:pt x="3227" y="27921"/>
                    <a:pt x="4012" y="26647"/>
                    <a:pt x="4596" y="25278"/>
                  </a:cubicBezTo>
                  <a:lnTo>
                    <a:pt x="4596" y="25278"/>
                  </a:lnTo>
                  <a:cubicBezTo>
                    <a:pt x="4429" y="26349"/>
                    <a:pt x="4429" y="27433"/>
                    <a:pt x="4596" y="28504"/>
                  </a:cubicBezTo>
                  <a:cubicBezTo>
                    <a:pt x="4655" y="28838"/>
                    <a:pt x="4727" y="29183"/>
                    <a:pt x="4989" y="29445"/>
                  </a:cubicBezTo>
                  <a:cubicBezTo>
                    <a:pt x="5417" y="29886"/>
                    <a:pt x="6191" y="29981"/>
                    <a:pt x="6906" y="30040"/>
                  </a:cubicBezTo>
                  <a:cubicBezTo>
                    <a:pt x="6025" y="27588"/>
                    <a:pt x="6156" y="24921"/>
                    <a:pt x="6822" y="22349"/>
                  </a:cubicBezTo>
                  <a:cubicBezTo>
                    <a:pt x="6953" y="21873"/>
                    <a:pt x="7096" y="21396"/>
                    <a:pt x="7251" y="20920"/>
                  </a:cubicBezTo>
                  <a:lnTo>
                    <a:pt x="7370" y="20873"/>
                  </a:lnTo>
                  <a:cubicBezTo>
                    <a:pt x="8334" y="20551"/>
                    <a:pt x="9358" y="20039"/>
                    <a:pt x="9882" y="19134"/>
                  </a:cubicBezTo>
                  <a:cubicBezTo>
                    <a:pt x="9906" y="19087"/>
                    <a:pt x="9930" y="19039"/>
                    <a:pt x="9954" y="18991"/>
                  </a:cubicBezTo>
                  <a:cubicBezTo>
                    <a:pt x="10263" y="18848"/>
                    <a:pt x="10585" y="18741"/>
                    <a:pt x="10918" y="18658"/>
                  </a:cubicBezTo>
                  <a:cubicBezTo>
                    <a:pt x="11621" y="18479"/>
                    <a:pt x="12406" y="18372"/>
                    <a:pt x="12918" y="17944"/>
                  </a:cubicBezTo>
                  <a:cubicBezTo>
                    <a:pt x="13478" y="17455"/>
                    <a:pt x="13502" y="16717"/>
                    <a:pt x="13990" y="16193"/>
                  </a:cubicBezTo>
                  <a:cubicBezTo>
                    <a:pt x="14395" y="15765"/>
                    <a:pt x="15038" y="15539"/>
                    <a:pt x="15609" y="15265"/>
                  </a:cubicBezTo>
                  <a:cubicBezTo>
                    <a:pt x="16181" y="15003"/>
                    <a:pt x="16764" y="14598"/>
                    <a:pt x="16824" y="14074"/>
                  </a:cubicBezTo>
                  <a:cubicBezTo>
                    <a:pt x="16847" y="13895"/>
                    <a:pt x="16800" y="13717"/>
                    <a:pt x="16847" y="13538"/>
                  </a:cubicBezTo>
                  <a:cubicBezTo>
                    <a:pt x="16955" y="13122"/>
                    <a:pt x="17490" y="12860"/>
                    <a:pt x="18014" y="12717"/>
                  </a:cubicBezTo>
                  <a:cubicBezTo>
                    <a:pt x="18526" y="12586"/>
                    <a:pt x="19086" y="12514"/>
                    <a:pt x="19514" y="12252"/>
                  </a:cubicBezTo>
                  <a:cubicBezTo>
                    <a:pt x="20384" y="11729"/>
                    <a:pt x="20360" y="10693"/>
                    <a:pt x="20003" y="9919"/>
                  </a:cubicBezTo>
                  <a:cubicBezTo>
                    <a:pt x="19764" y="9407"/>
                    <a:pt x="19431" y="8847"/>
                    <a:pt x="19717" y="8335"/>
                  </a:cubicBezTo>
                  <a:cubicBezTo>
                    <a:pt x="19872" y="8061"/>
                    <a:pt x="20181" y="7871"/>
                    <a:pt x="20431" y="7645"/>
                  </a:cubicBezTo>
                  <a:cubicBezTo>
                    <a:pt x="20812" y="7311"/>
                    <a:pt x="21098" y="6883"/>
                    <a:pt x="21098" y="6454"/>
                  </a:cubicBezTo>
                  <a:cubicBezTo>
                    <a:pt x="21074" y="5966"/>
                    <a:pt x="20717" y="5549"/>
                    <a:pt x="20229" y="5478"/>
                  </a:cubicBezTo>
                  <a:cubicBezTo>
                    <a:pt x="20098" y="5442"/>
                    <a:pt x="19943" y="5430"/>
                    <a:pt x="19883" y="5335"/>
                  </a:cubicBezTo>
                  <a:cubicBezTo>
                    <a:pt x="19836" y="5240"/>
                    <a:pt x="19907" y="5133"/>
                    <a:pt x="19967" y="5037"/>
                  </a:cubicBezTo>
                  <a:cubicBezTo>
                    <a:pt x="20300" y="4609"/>
                    <a:pt x="20622" y="4132"/>
                    <a:pt x="20574" y="3644"/>
                  </a:cubicBezTo>
                  <a:cubicBezTo>
                    <a:pt x="20542" y="3212"/>
                    <a:pt x="20090" y="2789"/>
                    <a:pt x="19566" y="2789"/>
                  </a:cubicBezTo>
                  <a:cubicBezTo>
                    <a:pt x="19498" y="2789"/>
                    <a:pt x="19429" y="2796"/>
                    <a:pt x="19360" y="2811"/>
                  </a:cubicBezTo>
                  <a:cubicBezTo>
                    <a:pt x="19145" y="2299"/>
                    <a:pt x="19645" y="1763"/>
                    <a:pt x="19824" y="1239"/>
                  </a:cubicBezTo>
                  <a:cubicBezTo>
                    <a:pt x="19895" y="1072"/>
                    <a:pt x="19907" y="894"/>
                    <a:pt x="19872" y="727"/>
                  </a:cubicBezTo>
                  <a:cubicBezTo>
                    <a:pt x="19753" y="299"/>
                    <a:pt x="19217" y="25"/>
                    <a:pt x="18669" y="1"/>
                  </a:cubicBezTo>
                  <a:close/>
                </a:path>
              </a:pathLst>
            </a:custGeom>
            <a:solidFill>
              <a:schemeClr val="lt2"/>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1"/>
            <p:cNvSpPr/>
            <p:nvPr/>
          </p:nvSpPr>
          <p:spPr>
            <a:xfrm>
              <a:off x="2790638" y="892875"/>
              <a:ext cx="465250" cy="547450"/>
            </a:xfrm>
            <a:custGeom>
              <a:avLst/>
              <a:gdLst/>
              <a:ahLst/>
              <a:cxnLst/>
              <a:rect l="l" t="t" r="r" b="b"/>
              <a:pathLst>
                <a:path w="18610" h="21898" extrusionOk="0">
                  <a:moveTo>
                    <a:pt x="16112" y="1"/>
                  </a:moveTo>
                  <a:cubicBezTo>
                    <a:pt x="15588" y="1"/>
                    <a:pt x="15066" y="132"/>
                    <a:pt x="14609" y="383"/>
                  </a:cubicBezTo>
                  <a:cubicBezTo>
                    <a:pt x="14307" y="528"/>
                    <a:pt x="14006" y="694"/>
                    <a:pt x="13674" y="694"/>
                  </a:cubicBezTo>
                  <a:cubicBezTo>
                    <a:pt x="13653" y="694"/>
                    <a:pt x="13631" y="694"/>
                    <a:pt x="13609" y="692"/>
                  </a:cubicBezTo>
                  <a:cubicBezTo>
                    <a:pt x="13312" y="668"/>
                    <a:pt x="13073" y="514"/>
                    <a:pt x="12835" y="395"/>
                  </a:cubicBezTo>
                  <a:cubicBezTo>
                    <a:pt x="12363" y="161"/>
                    <a:pt x="11802" y="47"/>
                    <a:pt x="11233" y="47"/>
                  </a:cubicBezTo>
                  <a:cubicBezTo>
                    <a:pt x="10467" y="47"/>
                    <a:pt x="9686" y="254"/>
                    <a:pt x="9085" y="656"/>
                  </a:cubicBezTo>
                  <a:cubicBezTo>
                    <a:pt x="8644" y="954"/>
                    <a:pt x="8251" y="1371"/>
                    <a:pt x="7680" y="1454"/>
                  </a:cubicBezTo>
                  <a:cubicBezTo>
                    <a:pt x="7430" y="1478"/>
                    <a:pt x="7180" y="1490"/>
                    <a:pt x="6942" y="1490"/>
                  </a:cubicBezTo>
                  <a:cubicBezTo>
                    <a:pt x="6013" y="1538"/>
                    <a:pt x="5549" y="2109"/>
                    <a:pt x="5251" y="2716"/>
                  </a:cubicBezTo>
                  <a:cubicBezTo>
                    <a:pt x="5096" y="3062"/>
                    <a:pt x="5156" y="3073"/>
                    <a:pt x="4930" y="3276"/>
                  </a:cubicBezTo>
                  <a:cubicBezTo>
                    <a:pt x="4822" y="3359"/>
                    <a:pt x="4465" y="3466"/>
                    <a:pt x="4251" y="3681"/>
                  </a:cubicBezTo>
                  <a:cubicBezTo>
                    <a:pt x="4101" y="3834"/>
                    <a:pt x="3900" y="3882"/>
                    <a:pt x="3673" y="3882"/>
                  </a:cubicBezTo>
                  <a:cubicBezTo>
                    <a:pt x="3305" y="3882"/>
                    <a:pt x="2867" y="3757"/>
                    <a:pt x="2462" y="3757"/>
                  </a:cubicBezTo>
                  <a:cubicBezTo>
                    <a:pt x="2323" y="3757"/>
                    <a:pt x="2188" y="3772"/>
                    <a:pt x="2060" y="3812"/>
                  </a:cubicBezTo>
                  <a:cubicBezTo>
                    <a:pt x="1786" y="3895"/>
                    <a:pt x="1548" y="4085"/>
                    <a:pt x="1393" y="4324"/>
                  </a:cubicBezTo>
                  <a:cubicBezTo>
                    <a:pt x="1036" y="4812"/>
                    <a:pt x="893" y="5431"/>
                    <a:pt x="1012" y="6026"/>
                  </a:cubicBezTo>
                  <a:cubicBezTo>
                    <a:pt x="1072" y="6300"/>
                    <a:pt x="1179" y="6574"/>
                    <a:pt x="1060" y="6836"/>
                  </a:cubicBezTo>
                  <a:cubicBezTo>
                    <a:pt x="965" y="6991"/>
                    <a:pt x="858" y="7133"/>
                    <a:pt x="727" y="7264"/>
                  </a:cubicBezTo>
                  <a:cubicBezTo>
                    <a:pt x="0" y="8134"/>
                    <a:pt x="500" y="9289"/>
                    <a:pt x="1322" y="10039"/>
                  </a:cubicBezTo>
                  <a:cubicBezTo>
                    <a:pt x="1703" y="10384"/>
                    <a:pt x="2191" y="10824"/>
                    <a:pt x="1917" y="11265"/>
                  </a:cubicBezTo>
                  <a:cubicBezTo>
                    <a:pt x="1739" y="11563"/>
                    <a:pt x="1262" y="11682"/>
                    <a:pt x="953" y="11920"/>
                  </a:cubicBezTo>
                  <a:cubicBezTo>
                    <a:pt x="465" y="12301"/>
                    <a:pt x="477" y="12920"/>
                    <a:pt x="655" y="13420"/>
                  </a:cubicBezTo>
                  <a:cubicBezTo>
                    <a:pt x="846" y="13932"/>
                    <a:pt x="1167" y="14408"/>
                    <a:pt x="1179" y="14944"/>
                  </a:cubicBezTo>
                  <a:cubicBezTo>
                    <a:pt x="1179" y="15277"/>
                    <a:pt x="1060" y="15623"/>
                    <a:pt x="1024" y="15956"/>
                  </a:cubicBezTo>
                  <a:cubicBezTo>
                    <a:pt x="917" y="17028"/>
                    <a:pt x="1715" y="17980"/>
                    <a:pt x="2584" y="18754"/>
                  </a:cubicBezTo>
                  <a:cubicBezTo>
                    <a:pt x="2941" y="19075"/>
                    <a:pt x="3334" y="19385"/>
                    <a:pt x="3572" y="19766"/>
                  </a:cubicBezTo>
                  <a:cubicBezTo>
                    <a:pt x="3929" y="20361"/>
                    <a:pt x="3763" y="21242"/>
                    <a:pt x="3632" y="21897"/>
                  </a:cubicBezTo>
                  <a:cubicBezTo>
                    <a:pt x="4906" y="20611"/>
                    <a:pt x="6394" y="19159"/>
                    <a:pt x="8430" y="18635"/>
                  </a:cubicBezTo>
                  <a:cubicBezTo>
                    <a:pt x="9132" y="18456"/>
                    <a:pt x="9918" y="18349"/>
                    <a:pt x="10418" y="17921"/>
                  </a:cubicBezTo>
                  <a:cubicBezTo>
                    <a:pt x="10990" y="17432"/>
                    <a:pt x="11014" y="16694"/>
                    <a:pt x="11502" y="16170"/>
                  </a:cubicBezTo>
                  <a:cubicBezTo>
                    <a:pt x="11895" y="15742"/>
                    <a:pt x="12538" y="15527"/>
                    <a:pt x="13121" y="15242"/>
                  </a:cubicBezTo>
                  <a:cubicBezTo>
                    <a:pt x="13693" y="14968"/>
                    <a:pt x="14276" y="14575"/>
                    <a:pt x="14335" y="14051"/>
                  </a:cubicBezTo>
                  <a:cubicBezTo>
                    <a:pt x="14359" y="13872"/>
                    <a:pt x="14312" y="13694"/>
                    <a:pt x="14359" y="13515"/>
                  </a:cubicBezTo>
                  <a:cubicBezTo>
                    <a:pt x="14466" y="13099"/>
                    <a:pt x="15002" y="12837"/>
                    <a:pt x="15514" y="12694"/>
                  </a:cubicBezTo>
                  <a:cubicBezTo>
                    <a:pt x="16038" y="12563"/>
                    <a:pt x="16598" y="12491"/>
                    <a:pt x="17026" y="12229"/>
                  </a:cubicBezTo>
                  <a:cubicBezTo>
                    <a:pt x="17895" y="11705"/>
                    <a:pt x="17872" y="10670"/>
                    <a:pt x="17514" y="9896"/>
                  </a:cubicBezTo>
                  <a:cubicBezTo>
                    <a:pt x="17276" y="9384"/>
                    <a:pt x="16931" y="8824"/>
                    <a:pt x="17229" y="8312"/>
                  </a:cubicBezTo>
                  <a:cubicBezTo>
                    <a:pt x="17383" y="8038"/>
                    <a:pt x="17693" y="7848"/>
                    <a:pt x="17943" y="7622"/>
                  </a:cubicBezTo>
                  <a:cubicBezTo>
                    <a:pt x="18324" y="7288"/>
                    <a:pt x="18610" y="6872"/>
                    <a:pt x="18610" y="6431"/>
                  </a:cubicBezTo>
                  <a:cubicBezTo>
                    <a:pt x="18586" y="5943"/>
                    <a:pt x="18229" y="5526"/>
                    <a:pt x="17741" y="5455"/>
                  </a:cubicBezTo>
                  <a:cubicBezTo>
                    <a:pt x="17610" y="5431"/>
                    <a:pt x="17455" y="5407"/>
                    <a:pt x="17395" y="5312"/>
                  </a:cubicBezTo>
                  <a:cubicBezTo>
                    <a:pt x="17336" y="5217"/>
                    <a:pt x="17407" y="5109"/>
                    <a:pt x="17479" y="5014"/>
                  </a:cubicBezTo>
                  <a:cubicBezTo>
                    <a:pt x="17812" y="4586"/>
                    <a:pt x="18134" y="4109"/>
                    <a:pt x="18086" y="3621"/>
                  </a:cubicBezTo>
                  <a:cubicBezTo>
                    <a:pt x="18054" y="3189"/>
                    <a:pt x="17602" y="2766"/>
                    <a:pt x="17077" y="2766"/>
                  </a:cubicBezTo>
                  <a:cubicBezTo>
                    <a:pt x="17010" y="2766"/>
                    <a:pt x="16941" y="2773"/>
                    <a:pt x="16872" y="2788"/>
                  </a:cubicBezTo>
                  <a:cubicBezTo>
                    <a:pt x="16645" y="2276"/>
                    <a:pt x="17157" y="1752"/>
                    <a:pt x="17336" y="1216"/>
                  </a:cubicBezTo>
                  <a:cubicBezTo>
                    <a:pt x="17407" y="1061"/>
                    <a:pt x="17419" y="883"/>
                    <a:pt x="17383" y="716"/>
                  </a:cubicBezTo>
                  <a:cubicBezTo>
                    <a:pt x="17264" y="299"/>
                    <a:pt x="16729" y="25"/>
                    <a:pt x="16181" y="2"/>
                  </a:cubicBezTo>
                  <a:cubicBezTo>
                    <a:pt x="16158" y="1"/>
                    <a:pt x="16135" y="1"/>
                    <a:pt x="16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1"/>
            <p:cNvSpPr/>
            <p:nvPr/>
          </p:nvSpPr>
          <p:spPr>
            <a:xfrm>
              <a:off x="2833188" y="913450"/>
              <a:ext cx="298575" cy="729575"/>
            </a:xfrm>
            <a:custGeom>
              <a:avLst/>
              <a:gdLst/>
              <a:ahLst/>
              <a:cxnLst/>
              <a:rect l="l" t="t" r="r" b="b"/>
              <a:pathLst>
                <a:path w="11943" h="29183" extrusionOk="0">
                  <a:moveTo>
                    <a:pt x="11752" y="0"/>
                  </a:moveTo>
                  <a:lnTo>
                    <a:pt x="11752" y="0"/>
                  </a:lnTo>
                  <a:cubicBezTo>
                    <a:pt x="9883" y="4346"/>
                    <a:pt x="7692" y="8608"/>
                    <a:pt x="5335" y="12823"/>
                  </a:cubicBezTo>
                  <a:cubicBezTo>
                    <a:pt x="3990" y="15240"/>
                    <a:pt x="2763" y="17729"/>
                    <a:pt x="1668" y="20265"/>
                  </a:cubicBezTo>
                  <a:cubicBezTo>
                    <a:pt x="620" y="22705"/>
                    <a:pt x="1" y="25110"/>
                    <a:pt x="406" y="27646"/>
                  </a:cubicBezTo>
                  <a:cubicBezTo>
                    <a:pt x="453" y="27980"/>
                    <a:pt x="537" y="28337"/>
                    <a:pt x="799" y="28587"/>
                  </a:cubicBezTo>
                  <a:cubicBezTo>
                    <a:pt x="1227" y="29028"/>
                    <a:pt x="2013" y="29123"/>
                    <a:pt x="2716" y="29182"/>
                  </a:cubicBezTo>
                  <a:cubicBezTo>
                    <a:pt x="1835" y="26718"/>
                    <a:pt x="1977" y="24051"/>
                    <a:pt x="2644" y="21491"/>
                  </a:cubicBezTo>
                  <a:cubicBezTo>
                    <a:pt x="3299" y="18931"/>
                    <a:pt x="4466" y="16455"/>
                    <a:pt x="5633" y="13978"/>
                  </a:cubicBezTo>
                  <a:cubicBezTo>
                    <a:pt x="7573" y="9859"/>
                    <a:pt x="9514" y="5739"/>
                    <a:pt x="11455" y="1608"/>
                  </a:cubicBezTo>
                  <a:cubicBezTo>
                    <a:pt x="11693" y="1084"/>
                    <a:pt x="11943" y="524"/>
                    <a:pt x="117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1"/>
            <p:cNvSpPr/>
            <p:nvPr/>
          </p:nvSpPr>
          <p:spPr>
            <a:xfrm>
              <a:off x="2830838" y="923550"/>
              <a:ext cx="390225" cy="712925"/>
            </a:xfrm>
            <a:custGeom>
              <a:avLst/>
              <a:gdLst/>
              <a:ahLst/>
              <a:cxnLst/>
              <a:rect l="l" t="t" r="r" b="b"/>
              <a:pathLst>
                <a:path w="15609" h="28517" extrusionOk="0">
                  <a:moveTo>
                    <a:pt x="14061" y="501"/>
                  </a:moveTo>
                  <a:lnTo>
                    <a:pt x="14061" y="501"/>
                  </a:lnTo>
                  <a:cubicBezTo>
                    <a:pt x="14058" y="504"/>
                    <a:pt x="14056" y="507"/>
                    <a:pt x="14053" y="510"/>
                  </a:cubicBezTo>
                  <a:lnTo>
                    <a:pt x="14053" y="510"/>
                  </a:lnTo>
                  <a:lnTo>
                    <a:pt x="14061" y="501"/>
                  </a:lnTo>
                  <a:close/>
                  <a:moveTo>
                    <a:pt x="988" y="11562"/>
                  </a:moveTo>
                  <a:cubicBezTo>
                    <a:pt x="989" y="11568"/>
                    <a:pt x="989" y="11573"/>
                    <a:pt x="990" y="11579"/>
                  </a:cubicBezTo>
                  <a:lnTo>
                    <a:pt x="990" y="11579"/>
                  </a:lnTo>
                  <a:cubicBezTo>
                    <a:pt x="989" y="11573"/>
                    <a:pt x="989" y="11568"/>
                    <a:pt x="988" y="11562"/>
                  </a:cubicBezTo>
                  <a:close/>
                  <a:moveTo>
                    <a:pt x="9775" y="1"/>
                  </a:moveTo>
                  <a:cubicBezTo>
                    <a:pt x="9429" y="1156"/>
                    <a:pt x="9084" y="2323"/>
                    <a:pt x="8739" y="3478"/>
                  </a:cubicBezTo>
                  <a:cubicBezTo>
                    <a:pt x="8644" y="2477"/>
                    <a:pt x="8263" y="1525"/>
                    <a:pt x="7644" y="727"/>
                  </a:cubicBezTo>
                  <a:lnTo>
                    <a:pt x="7644" y="727"/>
                  </a:lnTo>
                  <a:cubicBezTo>
                    <a:pt x="8441" y="3239"/>
                    <a:pt x="7679" y="5942"/>
                    <a:pt x="8036" y="8526"/>
                  </a:cubicBezTo>
                  <a:cubicBezTo>
                    <a:pt x="7679" y="7288"/>
                    <a:pt x="7632" y="6002"/>
                    <a:pt x="7382" y="4752"/>
                  </a:cubicBezTo>
                  <a:cubicBezTo>
                    <a:pt x="7143" y="3490"/>
                    <a:pt x="6667" y="2227"/>
                    <a:pt x="5608" y="1299"/>
                  </a:cubicBezTo>
                  <a:lnTo>
                    <a:pt x="5608" y="1299"/>
                  </a:lnTo>
                  <a:cubicBezTo>
                    <a:pt x="6381" y="3347"/>
                    <a:pt x="6870" y="5490"/>
                    <a:pt x="7072" y="7681"/>
                  </a:cubicBezTo>
                  <a:cubicBezTo>
                    <a:pt x="7155" y="8740"/>
                    <a:pt x="7179" y="9847"/>
                    <a:pt x="6560" y="10824"/>
                  </a:cubicBezTo>
                  <a:cubicBezTo>
                    <a:pt x="6465" y="8800"/>
                    <a:pt x="6358" y="6728"/>
                    <a:pt x="5477" y="4847"/>
                  </a:cubicBezTo>
                  <a:cubicBezTo>
                    <a:pt x="5000" y="3835"/>
                    <a:pt x="4310" y="2858"/>
                    <a:pt x="4286" y="1763"/>
                  </a:cubicBezTo>
                  <a:lnTo>
                    <a:pt x="4286" y="1763"/>
                  </a:lnTo>
                  <a:cubicBezTo>
                    <a:pt x="3572" y="3025"/>
                    <a:pt x="4512" y="4371"/>
                    <a:pt x="5107" y="5621"/>
                  </a:cubicBezTo>
                  <a:cubicBezTo>
                    <a:pt x="5548" y="6549"/>
                    <a:pt x="5798" y="7550"/>
                    <a:pt x="5846" y="8573"/>
                  </a:cubicBezTo>
                  <a:cubicBezTo>
                    <a:pt x="5881" y="9443"/>
                    <a:pt x="5596" y="10336"/>
                    <a:pt x="5786" y="11205"/>
                  </a:cubicBezTo>
                  <a:cubicBezTo>
                    <a:pt x="5512" y="9990"/>
                    <a:pt x="5179" y="8800"/>
                    <a:pt x="4822" y="7609"/>
                  </a:cubicBezTo>
                  <a:cubicBezTo>
                    <a:pt x="4453" y="6418"/>
                    <a:pt x="4012" y="5192"/>
                    <a:pt x="3036" y="4252"/>
                  </a:cubicBezTo>
                  <a:lnTo>
                    <a:pt x="3036" y="4252"/>
                  </a:lnTo>
                  <a:cubicBezTo>
                    <a:pt x="3679" y="5549"/>
                    <a:pt x="4250" y="6895"/>
                    <a:pt x="4738" y="8264"/>
                  </a:cubicBezTo>
                  <a:cubicBezTo>
                    <a:pt x="3845" y="6907"/>
                    <a:pt x="2774" y="5692"/>
                    <a:pt x="1536" y="4644"/>
                  </a:cubicBezTo>
                  <a:lnTo>
                    <a:pt x="1536" y="4644"/>
                  </a:lnTo>
                  <a:cubicBezTo>
                    <a:pt x="1809" y="5668"/>
                    <a:pt x="2714" y="6490"/>
                    <a:pt x="3429" y="7371"/>
                  </a:cubicBezTo>
                  <a:cubicBezTo>
                    <a:pt x="4596" y="8812"/>
                    <a:pt x="5274" y="10574"/>
                    <a:pt x="4893" y="12312"/>
                  </a:cubicBezTo>
                  <a:cubicBezTo>
                    <a:pt x="3988" y="9990"/>
                    <a:pt x="2726" y="7835"/>
                    <a:pt x="1167" y="5906"/>
                  </a:cubicBezTo>
                  <a:lnTo>
                    <a:pt x="1167" y="5906"/>
                  </a:lnTo>
                  <a:lnTo>
                    <a:pt x="2905" y="8835"/>
                  </a:lnTo>
                  <a:lnTo>
                    <a:pt x="643" y="7276"/>
                  </a:lnTo>
                  <a:lnTo>
                    <a:pt x="1976" y="8716"/>
                  </a:lnTo>
                  <a:cubicBezTo>
                    <a:pt x="3226" y="10062"/>
                    <a:pt x="4155" y="11431"/>
                    <a:pt x="4572" y="13098"/>
                  </a:cubicBezTo>
                  <a:cubicBezTo>
                    <a:pt x="3714" y="11776"/>
                    <a:pt x="2667" y="10598"/>
                    <a:pt x="1464" y="9586"/>
                  </a:cubicBezTo>
                  <a:lnTo>
                    <a:pt x="1464" y="9586"/>
                  </a:lnTo>
                  <a:cubicBezTo>
                    <a:pt x="1738" y="10026"/>
                    <a:pt x="1940" y="10490"/>
                    <a:pt x="2214" y="10931"/>
                  </a:cubicBezTo>
                  <a:cubicBezTo>
                    <a:pt x="2607" y="11562"/>
                    <a:pt x="3119" y="12133"/>
                    <a:pt x="3524" y="12753"/>
                  </a:cubicBezTo>
                  <a:cubicBezTo>
                    <a:pt x="3929" y="13384"/>
                    <a:pt x="4238" y="14074"/>
                    <a:pt x="4155" y="14789"/>
                  </a:cubicBezTo>
                  <a:cubicBezTo>
                    <a:pt x="3286" y="14431"/>
                    <a:pt x="2750" y="13896"/>
                    <a:pt x="2238" y="13265"/>
                  </a:cubicBezTo>
                  <a:cubicBezTo>
                    <a:pt x="1873" y="12817"/>
                    <a:pt x="1064" y="12124"/>
                    <a:pt x="990" y="11579"/>
                  </a:cubicBezTo>
                  <a:lnTo>
                    <a:pt x="990" y="11579"/>
                  </a:lnTo>
                  <a:cubicBezTo>
                    <a:pt x="1124" y="12656"/>
                    <a:pt x="1587" y="13662"/>
                    <a:pt x="2333" y="14467"/>
                  </a:cubicBezTo>
                  <a:cubicBezTo>
                    <a:pt x="2845" y="15039"/>
                    <a:pt x="3512" y="15598"/>
                    <a:pt x="3536" y="16313"/>
                  </a:cubicBezTo>
                  <a:cubicBezTo>
                    <a:pt x="2917" y="16051"/>
                    <a:pt x="2345" y="15670"/>
                    <a:pt x="1881" y="15181"/>
                  </a:cubicBezTo>
                  <a:lnTo>
                    <a:pt x="1881" y="15181"/>
                  </a:lnTo>
                  <a:cubicBezTo>
                    <a:pt x="2333" y="15765"/>
                    <a:pt x="2631" y="16443"/>
                    <a:pt x="2738" y="17170"/>
                  </a:cubicBezTo>
                  <a:cubicBezTo>
                    <a:pt x="2857" y="17813"/>
                    <a:pt x="2536" y="18348"/>
                    <a:pt x="2310" y="18956"/>
                  </a:cubicBezTo>
                  <a:cubicBezTo>
                    <a:pt x="2190" y="19277"/>
                    <a:pt x="2071" y="19599"/>
                    <a:pt x="1964" y="19932"/>
                  </a:cubicBezTo>
                  <a:cubicBezTo>
                    <a:pt x="1583" y="21123"/>
                    <a:pt x="1297" y="22361"/>
                    <a:pt x="1119" y="23599"/>
                  </a:cubicBezTo>
                  <a:cubicBezTo>
                    <a:pt x="929" y="24872"/>
                    <a:pt x="1" y="28345"/>
                    <a:pt x="2507" y="28516"/>
                  </a:cubicBezTo>
                  <a:lnTo>
                    <a:pt x="2507" y="28516"/>
                  </a:lnTo>
                  <a:cubicBezTo>
                    <a:pt x="1880" y="28467"/>
                    <a:pt x="1786" y="25920"/>
                    <a:pt x="1774" y="25528"/>
                  </a:cubicBezTo>
                  <a:cubicBezTo>
                    <a:pt x="1750" y="24302"/>
                    <a:pt x="1929" y="23075"/>
                    <a:pt x="2321" y="21908"/>
                  </a:cubicBezTo>
                  <a:cubicBezTo>
                    <a:pt x="2857" y="20230"/>
                    <a:pt x="3381" y="18253"/>
                    <a:pt x="5179" y="17110"/>
                  </a:cubicBezTo>
                  <a:cubicBezTo>
                    <a:pt x="5977" y="16610"/>
                    <a:pt x="6882" y="16229"/>
                    <a:pt x="7774" y="15860"/>
                  </a:cubicBezTo>
                  <a:cubicBezTo>
                    <a:pt x="7781" y="15772"/>
                    <a:pt x="7680" y="15738"/>
                    <a:pt x="7557" y="15738"/>
                  </a:cubicBezTo>
                  <a:cubicBezTo>
                    <a:pt x="7463" y="15738"/>
                    <a:pt x="7357" y="15758"/>
                    <a:pt x="7274" y="15789"/>
                  </a:cubicBezTo>
                  <a:lnTo>
                    <a:pt x="4560" y="16872"/>
                  </a:lnTo>
                  <a:cubicBezTo>
                    <a:pt x="4441" y="16479"/>
                    <a:pt x="4667" y="16051"/>
                    <a:pt x="5012" y="15729"/>
                  </a:cubicBezTo>
                  <a:cubicBezTo>
                    <a:pt x="5405" y="15420"/>
                    <a:pt x="5834" y="15170"/>
                    <a:pt x="6286" y="14991"/>
                  </a:cubicBezTo>
                  <a:cubicBezTo>
                    <a:pt x="8310" y="14062"/>
                    <a:pt x="10382" y="13217"/>
                    <a:pt x="12513" y="12455"/>
                  </a:cubicBezTo>
                  <a:cubicBezTo>
                    <a:pt x="12487" y="12454"/>
                    <a:pt x="12461" y="12454"/>
                    <a:pt x="12435" y="12454"/>
                  </a:cubicBezTo>
                  <a:cubicBezTo>
                    <a:pt x="11750" y="12454"/>
                    <a:pt x="11109" y="12751"/>
                    <a:pt x="10489" y="13014"/>
                  </a:cubicBezTo>
                  <a:cubicBezTo>
                    <a:pt x="8846" y="13717"/>
                    <a:pt x="7143" y="14253"/>
                    <a:pt x="5393" y="14634"/>
                  </a:cubicBezTo>
                  <a:cubicBezTo>
                    <a:pt x="5750" y="13693"/>
                    <a:pt x="6953" y="13122"/>
                    <a:pt x="8072" y="12681"/>
                  </a:cubicBezTo>
                  <a:cubicBezTo>
                    <a:pt x="10501" y="11681"/>
                    <a:pt x="13037" y="10717"/>
                    <a:pt x="14883" y="9121"/>
                  </a:cubicBezTo>
                  <a:lnTo>
                    <a:pt x="14883" y="9121"/>
                  </a:lnTo>
                  <a:cubicBezTo>
                    <a:pt x="12144" y="10467"/>
                    <a:pt x="9334" y="11693"/>
                    <a:pt x="6441" y="12800"/>
                  </a:cubicBezTo>
                  <a:cubicBezTo>
                    <a:pt x="6346" y="12574"/>
                    <a:pt x="6596" y="12110"/>
                    <a:pt x="6762" y="11907"/>
                  </a:cubicBezTo>
                  <a:cubicBezTo>
                    <a:pt x="7001" y="11657"/>
                    <a:pt x="7263" y="11431"/>
                    <a:pt x="7560" y="11252"/>
                  </a:cubicBezTo>
                  <a:cubicBezTo>
                    <a:pt x="8203" y="10848"/>
                    <a:pt x="9037" y="10574"/>
                    <a:pt x="9763" y="10288"/>
                  </a:cubicBezTo>
                  <a:cubicBezTo>
                    <a:pt x="11311" y="9681"/>
                    <a:pt x="12930" y="9097"/>
                    <a:pt x="14180" y="8133"/>
                  </a:cubicBezTo>
                  <a:lnTo>
                    <a:pt x="14180" y="8133"/>
                  </a:lnTo>
                  <a:cubicBezTo>
                    <a:pt x="12611" y="8905"/>
                    <a:pt x="11007" y="9678"/>
                    <a:pt x="9225" y="10036"/>
                  </a:cubicBezTo>
                  <a:lnTo>
                    <a:pt x="9225" y="10036"/>
                  </a:lnTo>
                  <a:cubicBezTo>
                    <a:pt x="9712" y="9936"/>
                    <a:pt x="10349" y="9417"/>
                    <a:pt x="10763" y="9193"/>
                  </a:cubicBezTo>
                  <a:cubicBezTo>
                    <a:pt x="11251" y="8919"/>
                    <a:pt x="11751" y="8669"/>
                    <a:pt x="12275" y="8443"/>
                  </a:cubicBezTo>
                  <a:cubicBezTo>
                    <a:pt x="13263" y="8038"/>
                    <a:pt x="14204" y="7514"/>
                    <a:pt x="15073" y="6907"/>
                  </a:cubicBezTo>
                  <a:lnTo>
                    <a:pt x="15073" y="6907"/>
                  </a:lnTo>
                  <a:cubicBezTo>
                    <a:pt x="13811" y="7371"/>
                    <a:pt x="12549" y="7871"/>
                    <a:pt x="11334" y="8419"/>
                  </a:cubicBezTo>
                  <a:cubicBezTo>
                    <a:pt x="10311" y="8883"/>
                    <a:pt x="9251" y="9740"/>
                    <a:pt x="8155" y="10014"/>
                  </a:cubicBezTo>
                  <a:cubicBezTo>
                    <a:pt x="8703" y="9788"/>
                    <a:pt x="8810" y="9252"/>
                    <a:pt x="9132" y="8859"/>
                  </a:cubicBezTo>
                  <a:cubicBezTo>
                    <a:pt x="9572" y="8359"/>
                    <a:pt x="10060" y="7907"/>
                    <a:pt x="10596" y="7502"/>
                  </a:cubicBezTo>
                  <a:cubicBezTo>
                    <a:pt x="11692" y="6633"/>
                    <a:pt x="12894" y="5906"/>
                    <a:pt x="14168" y="5359"/>
                  </a:cubicBezTo>
                  <a:cubicBezTo>
                    <a:pt x="14704" y="5121"/>
                    <a:pt x="15264" y="4906"/>
                    <a:pt x="15609" y="4513"/>
                  </a:cubicBezTo>
                  <a:lnTo>
                    <a:pt x="15609" y="4513"/>
                  </a:lnTo>
                  <a:lnTo>
                    <a:pt x="11775" y="6264"/>
                  </a:lnTo>
                  <a:lnTo>
                    <a:pt x="15156" y="3918"/>
                  </a:lnTo>
                  <a:lnTo>
                    <a:pt x="15156" y="3918"/>
                  </a:lnTo>
                  <a:cubicBezTo>
                    <a:pt x="14609" y="4287"/>
                    <a:pt x="13751" y="4537"/>
                    <a:pt x="13144" y="4883"/>
                  </a:cubicBezTo>
                  <a:cubicBezTo>
                    <a:pt x="12477" y="5264"/>
                    <a:pt x="11858" y="5692"/>
                    <a:pt x="11263" y="6168"/>
                  </a:cubicBezTo>
                  <a:cubicBezTo>
                    <a:pt x="10120" y="7097"/>
                    <a:pt x="9084" y="8192"/>
                    <a:pt x="8132" y="9240"/>
                  </a:cubicBezTo>
                  <a:cubicBezTo>
                    <a:pt x="9251" y="7371"/>
                    <a:pt x="10739" y="5728"/>
                    <a:pt x="12001" y="3930"/>
                  </a:cubicBezTo>
                  <a:cubicBezTo>
                    <a:pt x="12773" y="2826"/>
                    <a:pt x="13130" y="1568"/>
                    <a:pt x="14053" y="510"/>
                  </a:cubicBezTo>
                  <a:lnTo>
                    <a:pt x="14053" y="510"/>
                  </a:lnTo>
                  <a:lnTo>
                    <a:pt x="11906" y="2966"/>
                  </a:lnTo>
                  <a:cubicBezTo>
                    <a:pt x="12061" y="2025"/>
                    <a:pt x="12061" y="1049"/>
                    <a:pt x="11906" y="96"/>
                  </a:cubicBezTo>
                  <a:cubicBezTo>
                    <a:pt x="11596" y="2608"/>
                    <a:pt x="10465" y="5085"/>
                    <a:pt x="8644" y="7216"/>
                  </a:cubicBezTo>
                  <a:cubicBezTo>
                    <a:pt x="9132" y="4811"/>
                    <a:pt x="9501" y="2406"/>
                    <a:pt x="9775" y="1"/>
                  </a:cubicBezTo>
                  <a:close/>
                  <a:moveTo>
                    <a:pt x="2507" y="28516"/>
                  </a:moveTo>
                  <a:cubicBezTo>
                    <a:pt x="2509" y="28516"/>
                    <a:pt x="2510" y="28516"/>
                    <a:pt x="2512" y="28516"/>
                  </a:cubicBezTo>
                  <a:cubicBezTo>
                    <a:pt x="2510" y="28516"/>
                    <a:pt x="2509" y="28516"/>
                    <a:pt x="2507" y="2851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1"/>
            <p:cNvSpPr/>
            <p:nvPr/>
          </p:nvSpPr>
          <p:spPr>
            <a:xfrm>
              <a:off x="2774863" y="903950"/>
              <a:ext cx="357500" cy="565550"/>
            </a:xfrm>
            <a:custGeom>
              <a:avLst/>
              <a:gdLst/>
              <a:ahLst/>
              <a:cxnLst/>
              <a:rect l="l" t="t" r="r" b="b"/>
              <a:pathLst>
                <a:path w="14300" h="22622" extrusionOk="0">
                  <a:moveTo>
                    <a:pt x="7117" y="0"/>
                  </a:moveTo>
                  <a:cubicBezTo>
                    <a:pt x="6866" y="0"/>
                    <a:pt x="6615" y="95"/>
                    <a:pt x="6430" y="273"/>
                  </a:cubicBezTo>
                  <a:cubicBezTo>
                    <a:pt x="6311" y="404"/>
                    <a:pt x="6215" y="547"/>
                    <a:pt x="6168" y="725"/>
                  </a:cubicBezTo>
                  <a:cubicBezTo>
                    <a:pt x="5977" y="1226"/>
                    <a:pt x="6001" y="1845"/>
                    <a:pt x="5584" y="2178"/>
                  </a:cubicBezTo>
                  <a:cubicBezTo>
                    <a:pt x="5475" y="2065"/>
                    <a:pt x="5329" y="2015"/>
                    <a:pt x="5172" y="2015"/>
                  </a:cubicBezTo>
                  <a:cubicBezTo>
                    <a:pt x="4885" y="2015"/>
                    <a:pt x="4562" y="2182"/>
                    <a:pt x="4370" y="2428"/>
                  </a:cubicBezTo>
                  <a:cubicBezTo>
                    <a:pt x="4072" y="2821"/>
                    <a:pt x="4013" y="3321"/>
                    <a:pt x="3965" y="3797"/>
                  </a:cubicBezTo>
                  <a:cubicBezTo>
                    <a:pt x="3977" y="3904"/>
                    <a:pt x="3929" y="4000"/>
                    <a:pt x="3858" y="4071"/>
                  </a:cubicBezTo>
                  <a:cubicBezTo>
                    <a:pt x="3828" y="4088"/>
                    <a:pt x="3795" y="4095"/>
                    <a:pt x="3760" y="4095"/>
                  </a:cubicBezTo>
                  <a:cubicBezTo>
                    <a:pt x="3699" y="4095"/>
                    <a:pt x="3633" y="4074"/>
                    <a:pt x="3572" y="4059"/>
                  </a:cubicBezTo>
                  <a:cubicBezTo>
                    <a:pt x="3510" y="4042"/>
                    <a:pt x="3446" y="4033"/>
                    <a:pt x="3381" y="4033"/>
                  </a:cubicBezTo>
                  <a:cubicBezTo>
                    <a:pt x="3049" y="4033"/>
                    <a:pt x="2698" y="4251"/>
                    <a:pt x="2489" y="4559"/>
                  </a:cubicBezTo>
                  <a:cubicBezTo>
                    <a:pt x="2263" y="4916"/>
                    <a:pt x="2179" y="5357"/>
                    <a:pt x="2239" y="5774"/>
                  </a:cubicBezTo>
                  <a:cubicBezTo>
                    <a:pt x="2274" y="6048"/>
                    <a:pt x="2346" y="6321"/>
                    <a:pt x="2298" y="6595"/>
                  </a:cubicBezTo>
                  <a:cubicBezTo>
                    <a:pt x="2191" y="7119"/>
                    <a:pt x="1679" y="7464"/>
                    <a:pt x="1250" y="7810"/>
                  </a:cubicBezTo>
                  <a:cubicBezTo>
                    <a:pt x="596" y="8322"/>
                    <a:pt x="0" y="9155"/>
                    <a:pt x="250" y="9893"/>
                  </a:cubicBezTo>
                  <a:cubicBezTo>
                    <a:pt x="369" y="10262"/>
                    <a:pt x="679" y="10512"/>
                    <a:pt x="917" y="10810"/>
                  </a:cubicBezTo>
                  <a:cubicBezTo>
                    <a:pt x="1155" y="11108"/>
                    <a:pt x="1346" y="11524"/>
                    <a:pt x="1179" y="11894"/>
                  </a:cubicBezTo>
                  <a:cubicBezTo>
                    <a:pt x="1108" y="12060"/>
                    <a:pt x="977" y="12191"/>
                    <a:pt x="893" y="12358"/>
                  </a:cubicBezTo>
                  <a:cubicBezTo>
                    <a:pt x="643" y="12798"/>
                    <a:pt x="774" y="13334"/>
                    <a:pt x="977" y="13763"/>
                  </a:cubicBezTo>
                  <a:cubicBezTo>
                    <a:pt x="1191" y="14191"/>
                    <a:pt x="1453" y="14608"/>
                    <a:pt x="1465" y="15096"/>
                  </a:cubicBezTo>
                  <a:cubicBezTo>
                    <a:pt x="1477" y="15715"/>
                    <a:pt x="1072" y="16323"/>
                    <a:pt x="1167" y="16918"/>
                  </a:cubicBezTo>
                  <a:cubicBezTo>
                    <a:pt x="1239" y="17454"/>
                    <a:pt x="1655" y="17823"/>
                    <a:pt x="1989" y="18228"/>
                  </a:cubicBezTo>
                  <a:cubicBezTo>
                    <a:pt x="2953" y="19383"/>
                    <a:pt x="3060" y="21097"/>
                    <a:pt x="3132" y="22621"/>
                  </a:cubicBezTo>
                  <a:cubicBezTo>
                    <a:pt x="3417" y="22038"/>
                    <a:pt x="3798" y="21240"/>
                    <a:pt x="4346" y="20883"/>
                  </a:cubicBezTo>
                  <a:cubicBezTo>
                    <a:pt x="4715" y="20680"/>
                    <a:pt x="5108" y="20514"/>
                    <a:pt x="5513" y="20395"/>
                  </a:cubicBezTo>
                  <a:cubicBezTo>
                    <a:pt x="6489" y="20073"/>
                    <a:pt x="7501" y="19573"/>
                    <a:pt x="8025" y="18656"/>
                  </a:cubicBezTo>
                  <a:cubicBezTo>
                    <a:pt x="8192" y="18359"/>
                    <a:pt x="8311" y="18037"/>
                    <a:pt x="8501" y="17763"/>
                  </a:cubicBezTo>
                  <a:cubicBezTo>
                    <a:pt x="8799" y="17323"/>
                    <a:pt x="9263" y="17049"/>
                    <a:pt x="9656" y="16692"/>
                  </a:cubicBezTo>
                  <a:cubicBezTo>
                    <a:pt x="10049" y="16346"/>
                    <a:pt x="10406" y="15834"/>
                    <a:pt x="10311" y="15346"/>
                  </a:cubicBezTo>
                  <a:cubicBezTo>
                    <a:pt x="10252" y="15049"/>
                    <a:pt x="10025" y="14787"/>
                    <a:pt x="10085" y="14465"/>
                  </a:cubicBezTo>
                  <a:cubicBezTo>
                    <a:pt x="10156" y="14025"/>
                    <a:pt x="10704" y="13822"/>
                    <a:pt x="11133" y="13668"/>
                  </a:cubicBezTo>
                  <a:cubicBezTo>
                    <a:pt x="12049" y="13346"/>
                    <a:pt x="13002" y="12572"/>
                    <a:pt x="13038" y="11608"/>
                  </a:cubicBezTo>
                  <a:cubicBezTo>
                    <a:pt x="13026" y="11453"/>
                    <a:pt x="13038" y="11286"/>
                    <a:pt x="13073" y="11143"/>
                  </a:cubicBezTo>
                  <a:cubicBezTo>
                    <a:pt x="13145" y="10881"/>
                    <a:pt x="13371" y="10691"/>
                    <a:pt x="13550" y="10489"/>
                  </a:cubicBezTo>
                  <a:cubicBezTo>
                    <a:pt x="13943" y="10060"/>
                    <a:pt x="14193" y="9512"/>
                    <a:pt x="14252" y="8941"/>
                  </a:cubicBezTo>
                  <a:cubicBezTo>
                    <a:pt x="14300" y="8715"/>
                    <a:pt x="14252" y="8476"/>
                    <a:pt x="14133" y="8286"/>
                  </a:cubicBezTo>
                  <a:cubicBezTo>
                    <a:pt x="13812" y="7845"/>
                    <a:pt x="12871" y="7976"/>
                    <a:pt x="12859" y="7393"/>
                  </a:cubicBezTo>
                  <a:cubicBezTo>
                    <a:pt x="12859" y="7143"/>
                    <a:pt x="12680" y="6929"/>
                    <a:pt x="12669" y="6810"/>
                  </a:cubicBezTo>
                  <a:cubicBezTo>
                    <a:pt x="12633" y="6571"/>
                    <a:pt x="12680" y="6583"/>
                    <a:pt x="12776" y="6238"/>
                  </a:cubicBezTo>
                  <a:cubicBezTo>
                    <a:pt x="12931" y="5631"/>
                    <a:pt x="12966" y="5000"/>
                    <a:pt x="12430" y="4631"/>
                  </a:cubicBezTo>
                  <a:cubicBezTo>
                    <a:pt x="12264" y="4547"/>
                    <a:pt x="12121" y="4452"/>
                    <a:pt x="11978" y="4345"/>
                  </a:cubicBezTo>
                  <a:cubicBezTo>
                    <a:pt x="11680" y="4059"/>
                    <a:pt x="11668" y="3583"/>
                    <a:pt x="11561" y="3178"/>
                  </a:cubicBezTo>
                  <a:cubicBezTo>
                    <a:pt x="11299" y="2266"/>
                    <a:pt x="10469" y="1627"/>
                    <a:pt x="9520" y="1627"/>
                  </a:cubicBezTo>
                  <a:cubicBezTo>
                    <a:pt x="9479" y="1627"/>
                    <a:pt x="9437" y="1628"/>
                    <a:pt x="9394" y="1630"/>
                  </a:cubicBezTo>
                  <a:cubicBezTo>
                    <a:pt x="9287" y="1636"/>
                    <a:pt x="9177" y="1648"/>
                    <a:pt x="9070" y="1648"/>
                  </a:cubicBezTo>
                  <a:cubicBezTo>
                    <a:pt x="8963" y="1648"/>
                    <a:pt x="8859" y="1636"/>
                    <a:pt x="8763" y="1595"/>
                  </a:cubicBezTo>
                  <a:cubicBezTo>
                    <a:pt x="8537" y="1487"/>
                    <a:pt x="8430" y="1226"/>
                    <a:pt x="8323" y="987"/>
                  </a:cubicBezTo>
                  <a:cubicBezTo>
                    <a:pt x="8168" y="618"/>
                    <a:pt x="7906" y="309"/>
                    <a:pt x="7561" y="106"/>
                  </a:cubicBezTo>
                  <a:cubicBezTo>
                    <a:pt x="7422" y="35"/>
                    <a:pt x="7269" y="0"/>
                    <a:pt x="71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1"/>
            <p:cNvSpPr/>
            <p:nvPr/>
          </p:nvSpPr>
          <p:spPr>
            <a:xfrm>
              <a:off x="2774863" y="903950"/>
              <a:ext cx="357500" cy="565550"/>
            </a:xfrm>
            <a:custGeom>
              <a:avLst/>
              <a:gdLst/>
              <a:ahLst/>
              <a:cxnLst/>
              <a:rect l="l" t="t" r="r" b="b"/>
              <a:pathLst>
                <a:path w="14300" h="22622" extrusionOk="0">
                  <a:moveTo>
                    <a:pt x="7117" y="0"/>
                  </a:moveTo>
                  <a:cubicBezTo>
                    <a:pt x="6866" y="0"/>
                    <a:pt x="6615" y="95"/>
                    <a:pt x="6430" y="273"/>
                  </a:cubicBezTo>
                  <a:cubicBezTo>
                    <a:pt x="6311" y="404"/>
                    <a:pt x="6215" y="547"/>
                    <a:pt x="6168" y="725"/>
                  </a:cubicBezTo>
                  <a:cubicBezTo>
                    <a:pt x="5977" y="1226"/>
                    <a:pt x="6001" y="1845"/>
                    <a:pt x="5584" y="2178"/>
                  </a:cubicBezTo>
                  <a:cubicBezTo>
                    <a:pt x="5475" y="2065"/>
                    <a:pt x="5329" y="2015"/>
                    <a:pt x="5172" y="2015"/>
                  </a:cubicBezTo>
                  <a:cubicBezTo>
                    <a:pt x="4885" y="2015"/>
                    <a:pt x="4562" y="2182"/>
                    <a:pt x="4370" y="2428"/>
                  </a:cubicBezTo>
                  <a:cubicBezTo>
                    <a:pt x="4072" y="2821"/>
                    <a:pt x="4013" y="3321"/>
                    <a:pt x="3965" y="3797"/>
                  </a:cubicBezTo>
                  <a:cubicBezTo>
                    <a:pt x="3977" y="3904"/>
                    <a:pt x="3929" y="4000"/>
                    <a:pt x="3858" y="4071"/>
                  </a:cubicBezTo>
                  <a:cubicBezTo>
                    <a:pt x="3828" y="4088"/>
                    <a:pt x="3795" y="4095"/>
                    <a:pt x="3760" y="4095"/>
                  </a:cubicBezTo>
                  <a:cubicBezTo>
                    <a:pt x="3699" y="4095"/>
                    <a:pt x="3633" y="4074"/>
                    <a:pt x="3572" y="4059"/>
                  </a:cubicBezTo>
                  <a:cubicBezTo>
                    <a:pt x="3510" y="4042"/>
                    <a:pt x="3446" y="4033"/>
                    <a:pt x="3381" y="4033"/>
                  </a:cubicBezTo>
                  <a:cubicBezTo>
                    <a:pt x="3049" y="4033"/>
                    <a:pt x="2698" y="4251"/>
                    <a:pt x="2489" y="4559"/>
                  </a:cubicBezTo>
                  <a:cubicBezTo>
                    <a:pt x="2263" y="4916"/>
                    <a:pt x="2179" y="5357"/>
                    <a:pt x="2239" y="5774"/>
                  </a:cubicBezTo>
                  <a:cubicBezTo>
                    <a:pt x="2274" y="6048"/>
                    <a:pt x="2346" y="6321"/>
                    <a:pt x="2298" y="6595"/>
                  </a:cubicBezTo>
                  <a:cubicBezTo>
                    <a:pt x="2191" y="7119"/>
                    <a:pt x="1679" y="7464"/>
                    <a:pt x="1250" y="7810"/>
                  </a:cubicBezTo>
                  <a:cubicBezTo>
                    <a:pt x="596" y="8322"/>
                    <a:pt x="0" y="9155"/>
                    <a:pt x="250" y="9893"/>
                  </a:cubicBezTo>
                  <a:cubicBezTo>
                    <a:pt x="369" y="10262"/>
                    <a:pt x="679" y="10512"/>
                    <a:pt x="917" y="10810"/>
                  </a:cubicBezTo>
                  <a:cubicBezTo>
                    <a:pt x="1155" y="11108"/>
                    <a:pt x="1346" y="11524"/>
                    <a:pt x="1179" y="11894"/>
                  </a:cubicBezTo>
                  <a:cubicBezTo>
                    <a:pt x="1108" y="12060"/>
                    <a:pt x="977" y="12191"/>
                    <a:pt x="893" y="12358"/>
                  </a:cubicBezTo>
                  <a:cubicBezTo>
                    <a:pt x="643" y="12798"/>
                    <a:pt x="774" y="13334"/>
                    <a:pt x="977" y="13763"/>
                  </a:cubicBezTo>
                  <a:cubicBezTo>
                    <a:pt x="1191" y="14191"/>
                    <a:pt x="1453" y="14608"/>
                    <a:pt x="1465" y="15096"/>
                  </a:cubicBezTo>
                  <a:cubicBezTo>
                    <a:pt x="1477" y="15715"/>
                    <a:pt x="1072" y="16323"/>
                    <a:pt x="1167" y="16918"/>
                  </a:cubicBezTo>
                  <a:cubicBezTo>
                    <a:pt x="1239" y="17454"/>
                    <a:pt x="1655" y="17823"/>
                    <a:pt x="1989" y="18228"/>
                  </a:cubicBezTo>
                  <a:cubicBezTo>
                    <a:pt x="2953" y="19383"/>
                    <a:pt x="3060" y="21097"/>
                    <a:pt x="3132" y="22621"/>
                  </a:cubicBezTo>
                  <a:cubicBezTo>
                    <a:pt x="3417" y="22038"/>
                    <a:pt x="3798" y="21240"/>
                    <a:pt x="4346" y="20883"/>
                  </a:cubicBezTo>
                  <a:cubicBezTo>
                    <a:pt x="4715" y="20680"/>
                    <a:pt x="5108" y="20514"/>
                    <a:pt x="5513" y="20395"/>
                  </a:cubicBezTo>
                  <a:cubicBezTo>
                    <a:pt x="6489" y="20073"/>
                    <a:pt x="7501" y="19573"/>
                    <a:pt x="8025" y="18656"/>
                  </a:cubicBezTo>
                  <a:cubicBezTo>
                    <a:pt x="8192" y="18359"/>
                    <a:pt x="8311" y="18037"/>
                    <a:pt x="8501" y="17763"/>
                  </a:cubicBezTo>
                  <a:cubicBezTo>
                    <a:pt x="8799" y="17323"/>
                    <a:pt x="9263" y="17049"/>
                    <a:pt x="9656" y="16692"/>
                  </a:cubicBezTo>
                  <a:cubicBezTo>
                    <a:pt x="10049" y="16346"/>
                    <a:pt x="10406" y="15834"/>
                    <a:pt x="10311" y="15346"/>
                  </a:cubicBezTo>
                  <a:cubicBezTo>
                    <a:pt x="10252" y="15049"/>
                    <a:pt x="10025" y="14787"/>
                    <a:pt x="10085" y="14465"/>
                  </a:cubicBezTo>
                  <a:cubicBezTo>
                    <a:pt x="10156" y="14025"/>
                    <a:pt x="10704" y="13822"/>
                    <a:pt x="11133" y="13668"/>
                  </a:cubicBezTo>
                  <a:cubicBezTo>
                    <a:pt x="12049" y="13346"/>
                    <a:pt x="13002" y="12572"/>
                    <a:pt x="13038" y="11608"/>
                  </a:cubicBezTo>
                  <a:cubicBezTo>
                    <a:pt x="13026" y="11453"/>
                    <a:pt x="13038" y="11286"/>
                    <a:pt x="13073" y="11143"/>
                  </a:cubicBezTo>
                  <a:cubicBezTo>
                    <a:pt x="13145" y="10881"/>
                    <a:pt x="13371" y="10691"/>
                    <a:pt x="13550" y="10489"/>
                  </a:cubicBezTo>
                  <a:cubicBezTo>
                    <a:pt x="13943" y="10060"/>
                    <a:pt x="14193" y="9512"/>
                    <a:pt x="14252" y="8941"/>
                  </a:cubicBezTo>
                  <a:cubicBezTo>
                    <a:pt x="14300" y="8715"/>
                    <a:pt x="14252" y="8476"/>
                    <a:pt x="14133" y="8286"/>
                  </a:cubicBezTo>
                  <a:cubicBezTo>
                    <a:pt x="13812" y="7845"/>
                    <a:pt x="12871" y="7976"/>
                    <a:pt x="12859" y="7393"/>
                  </a:cubicBezTo>
                  <a:cubicBezTo>
                    <a:pt x="12859" y="7143"/>
                    <a:pt x="12680" y="6929"/>
                    <a:pt x="12669" y="6810"/>
                  </a:cubicBezTo>
                  <a:cubicBezTo>
                    <a:pt x="12633" y="6571"/>
                    <a:pt x="12680" y="6583"/>
                    <a:pt x="12776" y="6238"/>
                  </a:cubicBezTo>
                  <a:cubicBezTo>
                    <a:pt x="12931" y="5631"/>
                    <a:pt x="12966" y="5000"/>
                    <a:pt x="12430" y="4631"/>
                  </a:cubicBezTo>
                  <a:cubicBezTo>
                    <a:pt x="12264" y="4547"/>
                    <a:pt x="12121" y="4452"/>
                    <a:pt x="11978" y="4345"/>
                  </a:cubicBezTo>
                  <a:cubicBezTo>
                    <a:pt x="11680" y="4059"/>
                    <a:pt x="11668" y="3583"/>
                    <a:pt x="11561" y="3178"/>
                  </a:cubicBezTo>
                  <a:cubicBezTo>
                    <a:pt x="11299" y="2266"/>
                    <a:pt x="10469" y="1627"/>
                    <a:pt x="9520" y="1627"/>
                  </a:cubicBezTo>
                  <a:cubicBezTo>
                    <a:pt x="9479" y="1627"/>
                    <a:pt x="9437" y="1628"/>
                    <a:pt x="9394" y="1630"/>
                  </a:cubicBezTo>
                  <a:cubicBezTo>
                    <a:pt x="9287" y="1636"/>
                    <a:pt x="9177" y="1648"/>
                    <a:pt x="9070" y="1648"/>
                  </a:cubicBezTo>
                  <a:cubicBezTo>
                    <a:pt x="8963" y="1648"/>
                    <a:pt x="8859" y="1636"/>
                    <a:pt x="8763" y="1595"/>
                  </a:cubicBezTo>
                  <a:cubicBezTo>
                    <a:pt x="8537" y="1487"/>
                    <a:pt x="8430" y="1226"/>
                    <a:pt x="8323" y="987"/>
                  </a:cubicBezTo>
                  <a:cubicBezTo>
                    <a:pt x="8168" y="618"/>
                    <a:pt x="7906" y="309"/>
                    <a:pt x="7561" y="106"/>
                  </a:cubicBezTo>
                  <a:cubicBezTo>
                    <a:pt x="7422" y="35"/>
                    <a:pt x="7269" y="0"/>
                    <a:pt x="7117" y="0"/>
                  </a:cubicBezTo>
                  <a:close/>
                </a:path>
              </a:pathLst>
            </a:custGeom>
            <a:solidFill>
              <a:srgbClr val="D1ED91">
                <a:alpha val="3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1"/>
            <p:cNvSpPr/>
            <p:nvPr/>
          </p:nvSpPr>
          <p:spPr>
            <a:xfrm>
              <a:off x="2728138" y="948575"/>
              <a:ext cx="266125" cy="688100"/>
            </a:xfrm>
            <a:custGeom>
              <a:avLst/>
              <a:gdLst/>
              <a:ahLst/>
              <a:cxnLst/>
              <a:rect l="l" t="t" r="r" b="b"/>
              <a:pathLst>
                <a:path w="10645" h="27524" extrusionOk="0">
                  <a:moveTo>
                    <a:pt x="10644" y="0"/>
                  </a:moveTo>
                  <a:cubicBezTo>
                    <a:pt x="10228" y="357"/>
                    <a:pt x="10073" y="917"/>
                    <a:pt x="9930" y="1441"/>
                  </a:cubicBezTo>
                  <a:cubicBezTo>
                    <a:pt x="8834" y="5525"/>
                    <a:pt x="7751" y="9608"/>
                    <a:pt x="6644" y="13692"/>
                  </a:cubicBezTo>
                  <a:cubicBezTo>
                    <a:pt x="5989" y="16133"/>
                    <a:pt x="5334" y="18598"/>
                    <a:pt x="4322" y="20943"/>
                  </a:cubicBezTo>
                  <a:cubicBezTo>
                    <a:pt x="3310" y="23289"/>
                    <a:pt x="1917" y="25539"/>
                    <a:pt x="0" y="27242"/>
                  </a:cubicBezTo>
                  <a:cubicBezTo>
                    <a:pt x="332" y="27383"/>
                    <a:pt x="693" y="27524"/>
                    <a:pt x="1050" y="27524"/>
                  </a:cubicBezTo>
                  <a:cubicBezTo>
                    <a:pt x="1206" y="27524"/>
                    <a:pt x="1361" y="27497"/>
                    <a:pt x="1512" y="27432"/>
                  </a:cubicBezTo>
                  <a:cubicBezTo>
                    <a:pt x="1810" y="27289"/>
                    <a:pt x="2084" y="27063"/>
                    <a:pt x="2286" y="26801"/>
                  </a:cubicBezTo>
                  <a:cubicBezTo>
                    <a:pt x="3941" y="24860"/>
                    <a:pt x="4882" y="22658"/>
                    <a:pt x="5596" y="20276"/>
                  </a:cubicBezTo>
                  <a:cubicBezTo>
                    <a:pt x="6322" y="17824"/>
                    <a:pt x="6953" y="15347"/>
                    <a:pt x="7465" y="12847"/>
                  </a:cubicBezTo>
                  <a:cubicBezTo>
                    <a:pt x="8358" y="8537"/>
                    <a:pt x="9370" y="4239"/>
                    <a:pt x="10644" y="0"/>
                  </a:cubicBezTo>
                  <a:close/>
                </a:path>
              </a:pathLst>
            </a:custGeom>
            <a:solidFill>
              <a:srgbClr val="E7FFB1">
                <a:alpha val="5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1"/>
            <p:cNvSpPr/>
            <p:nvPr/>
          </p:nvSpPr>
          <p:spPr>
            <a:xfrm>
              <a:off x="2736763" y="947675"/>
              <a:ext cx="345900" cy="682475"/>
            </a:xfrm>
            <a:custGeom>
              <a:avLst/>
              <a:gdLst/>
              <a:ahLst/>
              <a:cxnLst/>
              <a:rect l="l" t="t" r="r" b="b"/>
              <a:pathLst>
                <a:path w="13836" h="27299" extrusionOk="0">
                  <a:moveTo>
                    <a:pt x="5858" y="2417"/>
                  </a:moveTo>
                  <a:cubicBezTo>
                    <a:pt x="5861" y="2430"/>
                    <a:pt x="5864" y="2444"/>
                    <a:pt x="5868" y="2457"/>
                  </a:cubicBezTo>
                  <a:lnTo>
                    <a:pt x="5868" y="2457"/>
                  </a:lnTo>
                  <a:lnTo>
                    <a:pt x="5858" y="2417"/>
                  </a:lnTo>
                  <a:close/>
                  <a:moveTo>
                    <a:pt x="0" y="27182"/>
                  </a:moveTo>
                  <a:cubicBezTo>
                    <a:pt x="1" y="27182"/>
                    <a:pt x="1" y="27183"/>
                    <a:pt x="1" y="27183"/>
                  </a:cubicBezTo>
                  <a:lnTo>
                    <a:pt x="1" y="27183"/>
                  </a:lnTo>
                  <a:cubicBezTo>
                    <a:pt x="1" y="27183"/>
                    <a:pt x="1" y="27182"/>
                    <a:pt x="0" y="27182"/>
                  </a:cubicBezTo>
                  <a:close/>
                  <a:moveTo>
                    <a:pt x="8430" y="0"/>
                  </a:moveTo>
                  <a:cubicBezTo>
                    <a:pt x="8406" y="1191"/>
                    <a:pt x="7930" y="2358"/>
                    <a:pt x="7787" y="3548"/>
                  </a:cubicBezTo>
                  <a:cubicBezTo>
                    <a:pt x="7561" y="5489"/>
                    <a:pt x="7573" y="7370"/>
                    <a:pt x="7216" y="9311"/>
                  </a:cubicBezTo>
                  <a:cubicBezTo>
                    <a:pt x="7216" y="8109"/>
                    <a:pt x="7192" y="6835"/>
                    <a:pt x="7001" y="5668"/>
                  </a:cubicBezTo>
                  <a:cubicBezTo>
                    <a:pt x="6906" y="5072"/>
                    <a:pt x="6751" y="4501"/>
                    <a:pt x="6549" y="3941"/>
                  </a:cubicBezTo>
                  <a:cubicBezTo>
                    <a:pt x="6375" y="3443"/>
                    <a:pt x="5997" y="2955"/>
                    <a:pt x="5868" y="2457"/>
                  </a:cubicBezTo>
                  <a:lnTo>
                    <a:pt x="5868" y="2457"/>
                  </a:lnTo>
                  <a:lnTo>
                    <a:pt x="6632" y="5561"/>
                  </a:lnTo>
                  <a:lnTo>
                    <a:pt x="5263" y="2763"/>
                  </a:lnTo>
                  <a:lnTo>
                    <a:pt x="5263" y="2763"/>
                  </a:lnTo>
                  <a:cubicBezTo>
                    <a:pt x="5251" y="3203"/>
                    <a:pt x="5477" y="3584"/>
                    <a:pt x="5668" y="3965"/>
                  </a:cubicBezTo>
                  <a:cubicBezTo>
                    <a:pt x="6156" y="4918"/>
                    <a:pt x="6501" y="5942"/>
                    <a:pt x="6680" y="7001"/>
                  </a:cubicBezTo>
                  <a:cubicBezTo>
                    <a:pt x="6787" y="7537"/>
                    <a:pt x="6835" y="8097"/>
                    <a:pt x="6823" y="8644"/>
                  </a:cubicBezTo>
                  <a:cubicBezTo>
                    <a:pt x="6799" y="9073"/>
                    <a:pt x="6573" y="9549"/>
                    <a:pt x="6787" y="9942"/>
                  </a:cubicBezTo>
                  <a:cubicBezTo>
                    <a:pt x="6263" y="9323"/>
                    <a:pt x="6084" y="8240"/>
                    <a:pt x="5715" y="7489"/>
                  </a:cubicBezTo>
                  <a:cubicBezTo>
                    <a:pt x="5275" y="6596"/>
                    <a:pt x="4763" y="5763"/>
                    <a:pt x="4263" y="4918"/>
                  </a:cubicBezTo>
                  <a:lnTo>
                    <a:pt x="4263" y="4918"/>
                  </a:lnTo>
                  <a:cubicBezTo>
                    <a:pt x="4441" y="5703"/>
                    <a:pt x="4739" y="6465"/>
                    <a:pt x="5132" y="7180"/>
                  </a:cubicBezTo>
                  <a:cubicBezTo>
                    <a:pt x="5322" y="7549"/>
                    <a:pt x="5489" y="7942"/>
                    <a:pt x="5632" y="8335"/>
                  </a:cubicBezTo>
                  <a:cubicBezTo>
                    <a:pt x="5760" y="8662"/>
                    <a:pt x="5866" y="9309"/>
                    <a:pt x="6106" y="9570"/>
                  </a:cubicBezTo>
                  <a:lnTo>
                    <a:pt x="6106" y="9570"/>
                  </a:lnTo>
                  <a:cubicBezTo>
                    <a:pt x="5221" y="8643"/>
                    <a:pt x="4665" y="7435"/>
                    <a:pt x="4120" y="6239"/>
                  </a:cubicBezTo>
                  <a:lnTo>
                    <a:pt x="4120" y="6239"/>
                  </a:lnTo>
                  <a:cubicBezTo>
                    <a:pt x="4358" y="7489"/>
                    <a:pt x="5025" y="8537"/>
                    <a:pt x="5644" y="9585"/>
                  </a:cubicBezTo>
                  <a:cubicBezTo>
                    <a:pt x="5942" y="10085"/>
                    <a:pt x="6299" y="10609"/>
                    <a:pt x="6465" y="11168"/>
                  </a:cubicBezTo>
                  <a:cubicBezTo>
                    <a:pt x="6549" y="11430"/>
                    <a:pt x="6596" y="11716"/>
                    <a:pt x="6584" y="11990"/>
                  </a:cubicBezTo>
                  <a:cubicBezTo>
                    <a:pt x="6584" y="12216"/>
                    <a:pt x="6477" y="12692"/>
                    <a:pt x="6287" y="12847"/>
                  </a:cubicBezTo>
                  <a:cubicBezTo>
                    <a:pt x="5120" y="10895"/>
                    <a:pt x="4072" y="8882"/>
                    <a:pt x="3144" y="6811"/>
                  </a:cubicBezTo>
                  <a:lnTo>
                    <a:pt x="3144" y="6811"/>
                  </a:lnTo>
                  <a:cubicBezTo>
                    <a:pt x="3394" y="8775"/>
                    <a:pt x="4418" y="10478"/>
                    <a:pt x="5358" y="12157"/>
                  </a:cubicBezTo>
                  <a:cubicBezTo>
                    <a:pt x="5787" y="12931"/>
                    <a:pt x="6227" y="13824"/>
                    <a:pt x="5918" y="14716"/>
                  </a:cubicBezTo>
                  <a:cubicBezTo>
                    <a:pt x="5037" y="13776"/>
                    <a:pt x="4287" y="12716"/>
                    <a:pt x="3691" y="11573"/>
                  </a:cubicBezTo>
                  <a:cubicBezTo>
                    <a:pt x="3453" y="11121"/>
                    <a:pt x="3215" y="10621"/>
                    <a:pt x="2751" y="10395"/>
                  </a:cubicBezTo>
                  <a:lnTo>
                    <a:pt x="2751" y="10395"/>
                  </a:lnTo>
                  <a:cubicBezTo>
                    <a:pt x="3644" y="11788"/>
                    <a:pt x="4453" y="13228"/>
                    <a:pt x="5180" y="14705"/>
                  </a:cubicBezTo>
                  <a:cubicBezTo>
                    <a:pt x="5358" y="15038"/>
                    <a:pt x="5489" y="15395"/>
                    <a:pt x="5549" y="15764"/>
                  </a:cubicBezTo>
                  <a:cubicBezTo>
                    <a:pt x="5596" y="16169"/>
                    <a:pt x="5465" y="16574"/>
                    <a:pt x="5191" y="16872"/>
                  </a:cubicBezTo>
                  <a:lnTo>
                    <a:pt x="4120" y="15014"/>
                  </a:lnTo>
                  <a:cubicBezTo>
                    <a:pt x="4070" y="14924"/>
                    <a:pt x="3964" y="14833"/>
                    <a:pt x="3876" y="14833"/>
                  </a:cubicBezTo>
                  <a:cubicBezTo>
                    <a:pt x="3836" y="14833"/>
                    <a:pt x="3800" y="14851"/>
                    <a:pt x="3775" y="14895"/>
                  </a:cubicBezTo>
                  <a:cubicBezTo>
                    <a:pt x="4144" y="15514"/>
                    <a:pt x="4453" y="16157"/>
                    <a:pt x="4679" y="16848"/>
                  </a:cubicBezTo>
                  <a:cubicBezTo>
                    <a:pt x="5156" y="18431"/>
                    <a:pt x="4382" y="20241"/>
                    <a:pt x="3775" y="21813"/>
                  </a:cubicBezTo>
                  <a:cubicBezTo>
                    <a:pt x="3358" y="22932"/>
                    <a:pt x="2786" y="24003"/>
                    <a:pt x="2108" y="24992"/>
                  </a:cubicBezTo>
                  <a:cubicBezTo>
                    <a:pt x="1891" y="25288"/>
                    <a:pt x="532" y="27195"/>
                    <a:pt x="60" y="27195"/>
                  </a:cubicBezTo>
                  <a:cubicBezTo>
                    <a:pt x="38" y="27195"/>
                    <a:pt x="19" y="27191"/>
                    <a:pt x="1" y="27183"/>
                  </a:cubicBezTo>
                  <a:lnTo>
                    <a:pt x="1" y="27183"/>
                  </a:lnTo>
                  <a:cubicBezTo>
                    <a:pt x="171" y="27262"/>
                    <a:pt x="338" y="27298"/>
                    <a:pt x="502" y="27298"/>
                  </a:cubicBezTo>
                  <a:cubicBezTo>
                    <a:pt x="1907" y="27298"/>
                    <a:pt x="3050" y="24627"/>
                    <a:pt x="3572" y="23646"/>
                  </a:cubicBezTo>
                  <a:cubicBezTo>
                    <a:pt x="4156" y="22551"/>
                    <a:pt x="4656" y="21432"/>
                    <a:pt x="5084" y="20289"/>
                  </a:cubicBezTo>
                  <a:cubicBezTo>
                    <a:pt x="5203" y="19979"/>
                    <a:pt x="5311" y="19669"/>
                    <a:pt x="5418" y="19360"/>
                  </a:cubicBezTo>
                  <a:cubicBezTo>
                    <a:pt x="5620" y="18765"/>
                    <a:pt x="5715" y="18217"/>
                    <a:pt x="6144" y="17741"/>
                  </a:cubicBezTo>
                  <a:cubicBezTo>
                    <a:pt x="6596" y="17205"/>
                    <a:pt x="7156" y="16752"/>
                    <a:pt x="7775" y="16419"/>
                  </a:cubicBezTo>
                  <a:lnTo>
                    <a:pt x="7775" y="16419"/>
                  </a:lnTo>
                  <a:cubicBezTo>
                    <a:pt x="7263" y="16633"/>
                    <a:pt x="6704" y="16752"/>
                    <a:pt x="6144" y="16752"/>
                  </a:cubicBezTo>
                  <a:cubicBezTo>
                    <a:pt x="6549" y="16169"/>
                    <a:pt x="7275" y="15955"/>
                    <a:pt x="7906" y="15657"/>
                  </a:cubicBezTo>
                  <a:cubicBezTo>
                    <a:pt x="8859" y="15228"/>
                    <a:pt x="9680" y="14574"/>
                    <a:pt x="10335" y="13752"/>
                  </a:cubicBezTo>
                  <a:lnTo>
                    <a:pt x="10335" y="13752"/>
                  </a:lnTo>
                  <a:cubicBezTo>
                    <a:pt x="10002" y="14169"/>
                    <a:pt x="9097" y="14466"/>
                    <a:pt x="8620" y="14705"/>
                  </a:cubicBezTo>
                  <a:cubicBezTo>
                    <a:pt x="7969" y="15030"/>
                    <a:pt x="7363" y="15276"/>
                    <a:pt x="6658" y="15276"/>
                  </a:cubicBezTo>
                  <a:cubicBezTo>
                    <a:pt x="6642" y="15276"/>
                    <a:pt x="6625" y="15276"/>
                    <a:pt x="6608" y="15276"/>
                  </a:cubicBezTo>
                  <a:cubicBezTo>
                    <a:pt x="6954" y="14657"/>
                    <a:pt x="7525" y="14193"/>
                    <a:pt x="8108" y="13824"/>
                  </a:cubicBezTo>
                  <a:cubicBezTo>
                    <a:pt x="8704" y="13466"/>
                    <a:pt x="9347" y="13169"/>
                    <a:pt x="9930" y="12788"/>
                  </a:cubicBezTo>
                  <a:cubicBezTo>
                    <a:pt x="10347" y="12514"/>
                    <a:pt x="10728" y="12204"/>
                    <a:pt x="11145" y="11942"/>
                  </a:cubicBezTo>
                  <a:lnTo>
                    <a:pt x="11145" y="11942"/>
                  </a:lnTo>
                  <a:cubicBezTo>
                    <a:pt x="9787" y="12371"/>
                    <a:pt x="8489" y="12978"/>
                    <a:pt x="7287" y="13728"/>
                  </a:cubicBezTo>
                  <a:cubicBezTo>
                    <a:pt x="8466" y="12502"/>
                    <a:pt x="9799" y="11704"/>
                    <a:pt x="11299" y="11049"/>
                  </a:cubicBezTo>
                  <a:lnTo>
                    <a:pt x="12931" y="10335"/>
                  </a:lnTo>
                  <a:lnTo>
                    <a:pt x="10668" y="10811"/>
                  </a:lnTo>
                  <a:lnTo>
                    <a:pt x="10668" y="10811"/>
                  </a:lnTo>
                  <a:lnTo>
                    <a:pt x="13371" y="9013"/>
                  </a:lnTo>
                  <a:lnTo>
                    <a:pt x="13371" y="9013"/>
                  </a:lnTo>
                  <a:cubicBezTo>
                    <a:pt x="11264" y="10097"/>
                    <a:pt x="9299" y="11430"/>
                    <a:pt x="7525" y="12966"/>
                  </a:cubicBezTo>
                  <a:cubicBezTo>
                    <a:pt x="8239" y="11407"/>
                    <a:pt x="9632" y="10192"/>
                    <a:pt x="11156" y="9430"/>
                  </a:cubicBezTo>
                  <a:cubicBezTo>
                    <a:pt x="12085" y="8954"/>
                    <a:pt x="13097" y="8597"/>
                    <a:pt x="13835" y="7847"/>
                  </a:cubicBezTo>
                  <a:lnTo>
                    <a:pt x="13835" y="7847"/>
                  </a:lnTo>
                  <a:cubicBezTo>
                    <a:pt x="12430" y="8299"/>
                    <a:pt x="11097" y="8918"/>
                    <a:pt x="9847" y="9692"/>
                  </a:cubicBezTo>
                  <a:cubicBezTo>
                    <a:pt x="10906" y="8751"/>
                    <a:pt x="11990" y="7847"/>
                    <a:pt x="13121" y="7001"/>
                  </a:cubicBezTo>
                  <a:lnTo>
                    <a:pt x="13121" y="7001"/>
                  </a:lnTo>
                  <a:cubicBezTo>
                    <a:pt x="12002" y="7430"/>
                    <a:pt x="11049" y="8275"/>
                    <a:pt x="10156" y="9121"/>
                  </a:cubicBezTo>
                  <a:cubicBezTo>
                    <a:pt x="9268" y="9974"/>
                    <a:pt x="8414" y="10827"/>
                    <a:pt x="7584" y="11727"/>
                  </a:cubicBezTo>
                  <a:lnTo>
                    <a:pt x="7584" y="11727"/>
                  </a:lnTo>
                  <a:cubicBezTo>
                    <a:pt x="8172" y="11086"/>
                    <a:pt x="8493" y="10259"/>
                    <a:pt x="8990" y="9549"/>
                  </a:cubicBezTo>
                  <a:cubicBezTo>
                    <a:pt x="9573" y="8728"/>
                    <a:pt x="10275" y="8001"/>
                    <a:pt x="11073" y="7382"/>
                  </a:cubicBezTo>
                  <a:cubicBezTo>
                    <a:pt x="12133" y="6561"/>
                    <a:pt x="13466" y="5787"/>
                    <a:pt x="13728" y="4501"/>
                  </a:cubicBezTo>
                  <a:lnTo>
                    <a:pt x="13728" y="4501"/>
                  </a:lnTo>
                  <a:cubicBezTo>
                    <a:pt x="13109" y="5394"/>
                    <a:pt x="12133" y="5942"/>
                    <a:pt x="11287" y="6608"/>
                  </a:cubicBezTo>
                  <a:cubicBezTo>
                    <a:pt x="9704" y="7847"/>
                    <a:pt x="8489" y="9513"/>
                    <a:pt x="7299" y="11157"/>
                  </a:cubicBezTo>
                  <a:cubicBezTo>
                    <a:pt x="7466" y="10133"/>
                    <a:pt x="8085" y="9216"/>
                    <a:pt x="8740" y="8370"/>
                  </a:cubicBezTo>
                  <a:cubicBezTo>
                    <a:pt x="10061" y="6668"/>
                    <a:pt x="11549" y="5084"/>
                    <a:pt x="13181" y="3656"/>
                  </a:cubicBezTo>
                  <a:lnTo>
                    <a:pt x="13181" y="3656"/>
                  </a:lnTo>
                  <a:cubicBezTo>
                    <a:pt x="12014" y="4037"/>
                    <a:pt x="11026" y="4918"/>
                    <a:pt x="10180" y="5858"/>
                  </a:cubicBezTo>
                  <a:cubicBezTo>
                    <a:pt x="9323" y="6799"/>
                    <a:pt x="8585" y="7847"/>
                    <a:pt x="7680" y="8740"/>
                  </a:cubicBezTo>
                  <a:cubicBezTo>
                    <a:pt x="9335" y="6739"/>
                    <a:pt x="10359" y="4239"/>
                    <a:pt x="12240" y="2453"/>
                  </a:cubicBezTo>
                  <a:lnTo>
                    <a:pt x="12240" y="2453"/>
                  </a:lnTo>
                  <a:cubicBezTo>
                    <a:pt x="11383" y="2917"/>
                    <a:pt x="10645" y="3560"/>
                    <a:pt x="10049" y="4334"/>
                  </a:cubicBezTo>
                  <a:cubicBezTo>
                    <a:pt x="10478" y="3251"/>
                    <a:pt x="10918" y="2179"/>
                    <a:pt x="11347" y="1108"/>
                  </a:cubicBezTo>
                  <a:lnTo>
                    <a:pt x="11347" y="1108"/>
                  </a:lnTo>
                  <a:cubicBezTo>
                    <a:pt x="10180" y="3191"/>
                    <a:pt x="9073" y="5299"/>
                    <a:pt x="8037" y="7442"/>
                  </a:cubicBezTo>
                  <a:cubicBezTo>
                    <a:pt x="8120" y="4989"/>
                    <a:pt x="8787" y="2584"/>
                    <a:pt x="9978" y="429"/>
                  </a:cubicBezTo>
                  <a:lnTo>
                    <a:pt x="9978" y="429"/>
                  </a:lnTo>
                  <a:cubicBezTo>
                    <a:pt x="9359" y="1155"/>
                    <a:pt x="8823" y="1941"/>
                    <a:pt x="8382" y="2798"/>
                  </a:cubicBezTo>
                  <a:lnTo>
                    <a:pt x="84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1"/>
            <p:cNvSpPr/>
            <p:nvPr/>
          </p:nvSpPr>
          <p:spPr>
            <a:xfrm>
              <a:off x="2736763" y="947675"/>
              <a:ext cx="345900" cy="682475"/>
            </a:xfrm>
            <a:custGeom>
              <a:avLst/>
              <a:gdLst/>
              <a:ahLst/>
              <a:cxnLst/>
              <a:rect l="l" t="t" r="r" b="b"/>
              <a:pathLst>
                <a:path w="13836" h="27299" extrusionOk="0">
                  <a:moveTo>
                    <a:pt x="5858" y="2417"/>
                  </a:moveTo>
                  <a:cubicBezTo>
                    <a:pt x="5861" y="2430"/>
                    <a:pt x="5864" y="2444"/>
                    <a:pt x="5868" y="2457"/>
                  </a:cubicBezTo>
                  <a:lnTo>
                    <a:pt x="5868" y="2457"/>
                  </a:lnTo>
                  <a:lnTo>
                    <a:pt x="5858" y="2417"/>
                  </a:lnTo>
                  <a:close/>
                  <a:moveTo>
                    <a:pt x="0" y="27182"/>
                  </a:moveTo>
                  <a:cubicBezTo>
                    <a:pt x="1" y="27182"/>
                    <a:pt x="1" y="27183"/>
                    <a:pt x="1" y="27183"/>
                  </a:cubicBezTo>
                  <a:lnTo>
                    <a:pt x="1" y="27183"/>
                  </a:lnTo>
                  <a:cubicBezTo>
                    <a:pt x="1" y="27183"/>
                    <a:pt x="1" y="27182"/>
                    <a:pt x="0" y="27182"/>
                  </a:cubicBezTo>
                  <a:close/>
                  <a:moveTo>
                    <a:pt x="8430" y="0"/>
                  </a:moveTo>
                  <a:cubicBezTo>
                    <a:pt x="8406" y="1191"/>
                    <a:pt x="7930" y="2358"/>
                    <a:pt x="7787" y="3548"/>
                  </a:cubicBezTo>
                  <a:cubicBezTo>
                    <a:pt x="7561" y="5489"/>
                    <a:pt x="7573" y="7370"/>
                    <a:pt x="7216" y="9311"/>
                  </a:cubicBezTo>
                  <a:cubicBezTo>
                    <a:pt x="7216" y="8109"/>
                    <a:pt x="7192" y="6835"/>
                    <a:pt x="7001" y="5668"/>
                  </a:cubicBezTo>
                  <a:cubicBezTo>
                    <a:pt x="6906" y="5072"/>
                    <a:pt x="6751" y="4501"/>
                    <a:pt x="6549" y="3941"/>
                  </a:cubicBezTo>
                  <a:cubicBezTo>
                    <a:pt x="6375" y="3443"/>
                    <a:pt x="5997" y="2955"/>
                    <a:pt x="5868" y="2457"/>
                  </a:cubicBezTo>
                  <a:lnTo>
                    <a:pt x="5868" y="2457"/>
                  </a:lnTo>
                  <a:lnTo>
                    <a:pt x="6632" y="5561"/>
                  </a:lnTo>
                  <a:lnTo>
                    <a:pt x="5263" y="2763"/>
                  </a:lnTo>
                  <a:lnTo>
                    <a:pt x="5263" y="2763"/>
                  </a:lnTo>
                  <a:cubicBezTo>
                    <a:pt x="5251" y="3203"/>
                    <a:pt x="5477" y="3584"/>
                    <a:pt x="5668" y="3965"/>
                  </a:cubicBezTo>
                  <a:cubicBezTo>
                    <a:pt x="6156" y="4918"/>
                    <a:pt x="6501" y="5942"/>
                    <a:pt x="6680" y="7001"/>
                  </a:cubicBezTo>
                  <a:cubicBezTo>
                    <a:pt x="6787" y="7537"/>
                    <a:pt x="6835" y="8097"/>
                    <a:pt x="6823" y="8644"/>
                  </a:cubicBezTo>
                  <a:cubicBezTo>
                    <a:pt x="6799" y="9073"/>
                    <a:pt x="6573" y="9549"/>
                    <a:pt x="6787" y="9942"/>
                  </a:cubicBezTo>
                  <a:cubicBezTo>
                    <a:pt x="6263" y="9323"/>
                    <a:pt x="6084" y="8240"/>
                    <a:pt x="5715" y="7489"/>
                  </a:cubicBezTo>
                  <a:cubicBezTo>
                    <a:pt x="5275" y="6596"/>
                    <a:pt x="4763" y="5763"/>
                    <a:pt x="4263" y="4918"/>
                  </a:cubicBezTo>
                  <a:lnTo>
                    <a:pt x="4263" y="4918"/>
                  </a:lnTo>
                  <a:cubicBezTo>
                    <a:pt x="4441" y="5703"/>
                    <a:pt x="4739" y="6465"/>
                    <a:pt x="5132" y="7180"/>
                  </a:cubicBezTo>
                  <a:cubicBezTo>
                    <a:pt x="5322" y="7549"/>
                    <a:pt x="5489" y="7942"/>
                    <a:pt x="5632" y="8335"/>
                  </a:cubicBezTo>
                  <a:cubicBezTo>
                    <a:pt x="5760" y="8662"/>
                    <a:pt x="5866" y="9309"/>
                    <a:pt x="6106" y="9570"/>
                  </a:cubicBezTo>
                  <a:lnTo>
                    <a:pt x="6106" y="9570"/>
                  </a:lnTo>
                  <a:cubicBezTo>
                    <a:pt x="5221" y="8643"/>
                    <a:pt x="4665" y="7435"/>
                    <a:pt x="4120" y="6239"/>
                  </a:cubicBezTo>
                  <a:lnTo>
                    <a:pt x="4120" y="6239"/>
                  </a:lnTo>
                  <a:cubicBezTo>
                    <a:pt x="4358" y="7489"/>
                    <a:pt x="5025" y="8537"/>
                    <a:pt x="5644" y="9585"/>
                  </a:cubicBezTo>
                  <a:cubicBezTo>
                    <a:pt x="5942" y="10085"/>
                    <a:pt x="6299" y="10609"/>
                    <a:pt x="6465" y="11168"/>
                  </a:cubicBezTo>
                  <a:cubicBezTo>
                    <a:pt x="6549" y="11430"/>
                    <a:pt x="6596" y="11716"/>
                    <a:pt x="6584" y="11990"/>
                  </a:cubicBezTo>
                  <a:cubicBezTo>
                    <a:pt x="6584" y="12216"/>
                    <a:pt x="6477" y="12692"/>
                    <a:pt x="6287" y="12847"/>
                  </a:cubicBezTo>
                  <a:cubicBezTo>
                    <a:pt x="5120" y="10895"/>
                    <a:pt x="4072" y="8882"/>
                    <a:pt x="3144" y="6811"/>
                  </a:cubicBezTo>
                  <a:lnTo>
                    <a:pt x="3144" y="6811"/>
                  </a:lnTo>
                  <a:cubicBezTo>
                    <a:pt x="3394" y="8775"/>
                    <a:pt x="4418" y="10478"/>
                    <a:pt x="5358" y="12157"/>
                  </a:cubicBezTo>
                  <a:cubicBezTo>
                    <a:pt x="5787" y="12931"/>
                    <a:pt x="6227" y="13824"/>
                    <a:pt x="5918" y="14716"/>
                  </a:cubicBezTo>
                  <a:cubicBezTo>
                    <a:pt x="5037" y="13776"/>
                    <a:pt x="4287" y="12716"/>
                    <a:pt x="3691" y="11573"/>
                  </a:cubicBezTo>
                  <a:cubicBezTo>
                    <a:pt x="3453" y="11121"/>
                    <a:pt x="3215" y="10621"/>
                    <a:pt x="2751" y="10395"/>
                  </a:cubicBezTo>
                  <a:lnTo>
                    <a:pt x="2751" y="10395"/>
                  </a:lnTo>
                  <a:cubicBezTo>
                    <a:pt x="3644" y="11788"/>
                    <a:pt x="4453" y="13228"/>
                    <a:pt x="5180" y="14705"/>
                  </a:cubicBezTo>
                  <a:cubicBezTo>
                    <a:pt x="5358" y="15038"/>
                    <a:pt x="5489" y="15395"/>
                    <a:pt x="5549" y="15764"/>
                  </a:cubicBezTo>
                  <a:cubicBezTo>
                    <a:pt x="5596" y="16169"/>
                    <a:pt x="5465" y="16574"/>
                    <a:pt x="5191" y="16872"/>
                  </a:cubicBezTo>
                  <a:lnTo>
                    <a:pt x="4120" y="15014"/>
                  </a:lnTo>
                  <a:cubicBezTo>
                    <a:pt x="4070" y="14924"/>
                    <a:pt x="3964" y="14833"/>
                    <a:pt x="3876" y="14833"/>
                  </a:cubicBezTo>
                  <a:cubicBezTo>
                    <a:pt x="3836" y="14833"/>
                    <a:pt x="3800" y="14851"/>
                    <a:pt x="3775" y="14895"/>
                  </a:cubicBezTo>
                  <a:cubicBezTo>
                    <a:pt x="4144" y="15514"/>
                    <a:pt x="4453" y="16157"/>
                    <a:pt x="4679" y="16848"/>
                  </a:cubicBezTo>
                  <a:cubicBezTo>
                    <a:pt x="5156" y="18431"/>
                    <a:pt x="4382" y="20241"/>
                    <a:pt x="3775" y="21813"/>
                  </a:cubicBezTo>
                  <a:cubicBezTo>
                    <a:pt x="3358" y="22932"/>
                    <a:pt x="2786" y="24003"/>
                    <a:pt x="2108" y="24992"/>
                  </a:cubicBezTo>
                  <a:cubicBezTo>
                    <a:pt x="1891" y="25288"/>
                    <a:pt x="532" y="27195"/>
                    <a:pt x="60" y="27195"/>
                  </a:cubicBezTo>
                  <a:cubicBezTo>
                    <a:pt x="38" y="27195"/>
                    <a:pt x="19" y="27191"/>
                    <a:pt x="1" y="27183"/>
                  </a:cubicBezTo>
                  <a:lnTo>
                    <a:pt x="1" y="27183"/>
                  </a:lnTo>
                  <a:cubicBezTo>
                    <a:pt x="171" y="27262"/>
                    <a:pt x="338" y="27298"/>
                    <a:pt x="502" y="27298"/>
                  </a:cubicBezTo>
                  <a:cubicBezTo>
                    <a:pt x="1907" y="27298"/>
                    <a:pt x="3050" y="24627"/>
                    <a:pt x="3572" y="23646"/>
                  </a:cubicBezTo>
                  <a:cubicBezTo>
                    <a:pt x="4156" y="22551"/>
                    <a:pt x="4656" y="21432"/>
                    <a:pt x="5084" y="20289"/>
                  </a:cubicBezTo>
                  <a:cubicBezTo>
                    <a:pt x="5203" y="19979"/>
                    <a:pt x="5311" y="19669"/>
                    <a:pt x="5418" y="19360"/>
                  </a:cubicBezTo>
                  <a:cubicBezTo>
                    <a:pt x="5620" y="18765"/>
                    <a:pt x="5715" y="18217"/>
                    <a:pt x="6144" y="17741"/>
                  </a:cubicBezTo>
                  <a:cubicBezTo>
                    <a:pt x="6596" y="17205"/>
                    <a:pt x="7156" y="16752"/>
                    <a:pt x="7775" y="16419"/>
                  </a:cubicBezTo>
                  <a:lnTo>
                    <a:pt x="7775" y="16419"/>
                  </a:lnTo>
                  <a:cubicBezTo>
                    <a:pt x="7263" y="16633"/>
                    <a:pt x="6704" y="16752"/>
                    <a:pt x="6144" y="16752"/>
                  </a:cubicBezTo>
                  <a:cubicBezTo>
                    <a:pt x="6549" y="16169"/>
                    <a:pt x="7275" y="15955"/>
                    <a:pt x="7906" y="15657"/>
                  </a:cubicBezTo>
                  <a:cubicBezTo>
                    <a:pt x="8859" y="15228"/>
                    <a:pt x="9680" y="14574"/>
                    <a:pt x="10335" y="13752"/>
                  </a:cubicBezTo>
                  <a:lnTo>
                    <a:pt x="10335" y="13752"/>
                  </a:lnTo>
                  <a:cubicBezTo>
                    <a:pt x="10002" y="14169"/>
                    <a:pt x="9097" y="14466"/>
                    <a:pt x="8620" y="14705"/>
                  </a:cubicBezTo>
                  <a:cubicBezTo>
                    <a:pt x="7969" y="15030"/>
                    <a:pt x="7363" y="15276"/>
                    <a:pt x="6658" y="15276"/>
                  </a:cubicBezTo>
                  <a:cubicBezTo>
                    <a:pt x="6642" y="15276"/>
                    <a:pt x="6625" y="15276"/>
                    <a:pt x="6608" y="15276"/>
                  </a:cubicBezTo>
                  <a:cubicBezTo>
                    <a:pt x="6954" y="14657"/>
                    <a:pt x="7525" y="14193"/>
                    <a:pt x="8108" y="13824"/>
                  </a:cubicBezTo>
                  <a:cubicBezTo>
                    <a:pt x="8704" y="13466"/>
                    <a:pt x="9347" y="13169"/>
                    <a:pt x="9930" y="12788"/>
                  </a:cubicBezTo>
                  <a:cubicBezTo>
                    <a:pt x="10347" y="12514"/>
                    <a:pt x="10728" y="12204"/>
                    <a:pt x="11145" y="11942"/>
                  </a:cubicBezTo>
                  <a:lnTo>
                    <a:pt x="11145" y="11942"/>
                  </a:lnTo>
                  <a:cubicBezTo>
                    <a:pt x="9787" y="12371"/>
                    <a:pt x="8489" y="12978"/>
                    <a:pt x="7287" y="13728"/>
                  </a:cubicBezTo>
                  <a:cubicBezTo>
                    <a:pt x="8466" y="12502"/>
                    <a:pt x="9799" y="11704"/>
                    <a:pt x="11299" y="11049"/>
                  </a:cubicBezTo>
                  <a:lnTo>
                    <a:pt x="12931" y="10335"/>
                  </a:lnTo>
                  <a:lnTo>
                    <a:pt x="10668" y="10811"/>
                  </a:lnTo>
                  <a:lnTo>
                    <a:pt x="10668" y="10811"/>
                  </a:lnTo>
                  <a:lnTo>
                    <a:pt x="13371" y="9013"/>
                  </a:lnTo>
                  <a:lnTo>
                    <a:pt x="13371" y="9013"/>
                  </a:lnTo>
                  <a:cubicBezTo>
                    <a:pt x="11264" y="10097"/>
                    <a:pt x="9299" y="11430"/>
                    <a:pt x="7525" y="12966"/>
                  </a:cubicBezTo>
                  <a:cubicBezTo>
                    <a:pt x="8239" y="11407"/>
                    <a:pt x="9632" y="10192"/>
                    <a:pt x="11156" y="9430"/>
                  </a:cubicBezTo>
                  <a:cubicBezTo>
                    <a:pt x="12085" y="8954"/>
                    <a:pt x="13097" y="8597"/>
                    <a:pt x="13835" y="7847"/>
                  </a:cubicBezTo>
                  <a:lnTo>
                    <a:pt x="13835" y="7847"/>
                  </a:lnTo>
                  <a:cubicBezTo>
                    <a:pt x="12430" y="8299"/>
                    <a:pt x="11097" y="8918"/>
                    <a:pt x="9847" y="9692"/>
                  </a:cubicBezTo>
                  <a:cubicBezTo>
                    <a:pt x="10906" y="8751"/>
                    <a:pt x="11990" y="7847"/>
                    <a:pt x="13121" y="7001"/>
                  </a:cubicBezTo>
                  <a:lnTo>
                    <a:pt x="13121" y="7001"/>
                  </a:lnTo>
                  <a:cubicBezTo>
                    <a:pt x="12002" y="7430"/>
                    <a:pt x="11049" y="8275"/>
                    <a:pt x="10156" y="9121"/>
                  </a:cubicBezTo>
                  <a:cubicBezTo>
                    <a:pt x="9268" y="9974"/>
                    <a:pt x="8414" y="10827"/>
                    <a:pt x="7584" y="11727"/>
                  </a:cubicBezTo>
                  <a:lnTo>
                    <a:pt x="7584" y="11727"/>
                  </a:lnTo>
                  <a:cubicBezTo>
                    <a:pt x="8172" y="11086"/>
                    <a:pt x="8493" y="10259"/>
                    <a:pt x="8990" y="9549"/>
                  </a:cubicBezTo>
                  <a:cubicBezTo>
                    <a:pt x="9573" y="8728"/>
                    <a:pt x="10275" y="8001"/>
                    <a:pt x="11073" y="7382"/>
                  </a:cubicBezTo>
                  <a:cubicBezTo>
                    <a:pt x="12133" y="6561"/>
                    <a:pt x="13466" y="5787"/>
                    <a:pt x="13728" y="4501"/>
                  </a:cubicBezTo>
                  <a:lnTo>
                    <a:pt x="13728" y="4501"/>
                  </a:lnTo>
                  <a:cubicBezTo>
                    <a:pt x="13109" y="5394"/>
                    <a:pt x="12133" y="5942"/>
                    <a:pt x="11287" y="6608"/>
                  </a:cubicBezTo>
                  <a:cubicBezTo>
                    <a:pt x="9704" y="7847"/>
                    <a:pt x="8489" y="9513"/>
                    <a:pt x="7299" y="11157"/>
                  </a:cubicBezTo>
                  <a:cubicBezTo>
                    <a:pt x="7466" y="10133"/>
                    <a:pt x="8085" y="9216"/>
                    <a:pt x="8740" y="8370"/>
                  </a:cubicBezTo>
                  <a:cubicBezTo>
                    <a:pt x="10061" y="6668"/>
                    <a:pt x="11549" y="5084"/>
                    <a:pt x="13181" y="3656"/>
                  </a:cubicBezTo>
                  <a:lnTo>
                    <a:pt x="13181" y="3656"/>
                  </a:lnTo>
                  <a:cubicBezTo>
                    <a:pt x="12014" y="4037"/>
                    <a:pt x="11026" y="4918"/>
                    <a:pt x="10180" y="5858"/>
                  </a:cubicBezTo>
                  <a:cubicBezTo>
                    <a:pt x="9323" y="6799"/>
                    <a:pt x="8585" y="7847"/>
                    <a:pt x="7680" y="8740"/>
                  </a:cubicBezTo>
                  <a:cubicBezTo>
                    <a:pt x="9335" y="6739"/>
                    <a:pt x="10359" y="4239"/>
                    <a:pt x="12240" y="2453"/>
                  </a:cubicBezTo>
                  <a:lnTo>
                    <a:pt x="12240" y="2453"/>
                  </a:lnTo>
                  <a:cubicBezTo>
                    <a:pt x="11383" y="2917"/>
                    <a:pt x="10645" y="3560"/>
                    <a:pt x="10049" y="4334"/>
                  </a:cubicBezTo>
                  <a:cubicBezTo>
                    <a:pt x="10478" y="3251"/>
                    <a:pt x="10918" y="2179"/>
                    <a:pt x="11347" y="1108"/>
                  </a:cubicBezTo>
                  <a:lnTo>
                    <a:pt x="11347" y="1108"/>
                  </a:lnTo>
                  <a:cubicBezTo>
                    <a:pt x="10180" y="3191"/>
                    <a:pt x="9073" y="5299"/>
                    <a:pt x="8037" y="7442"/>
                  </a:cubicBezTo>
                  <a:cubicBezTo>
                    <a:pt x="8120" y="4989"/>
                    <a:pt x="8787" y="2584"/>
                    <a:pt x="9978" y="429"/>
                  </a:cubicBezTo>
                  <a:lnTo>
                    <a:pt x="9978" y="429"/>
                  </a:lnTo>
                  <a:cubicBezTo>
                    <a:pt x="9359" y="1155"/>
                    <a:pt x="8823" y="1941"/>
                    <a:pt x="8382" y="2798"/>
                  </a:cubicBezTo>
                  <a:lnTo>
                    <a:pt x="8430" y="0"/>
                  </a:lnTo>
                  <a:close/>
                </a:path>
              </a:pathLst>
            </a:custGeom>
            <a:solidFill>
              <a:srgbClr val="E7FFB1">
                <a:alpha val="5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6" name="Google Shape;1246;p41"/>
          <p:cNvGrpSpPr/>
          <p:nvPr/>
        </p:nvGrpSpPr>
        <p:grpSpPr>
          <a:xfrm>
            <a:off x="7036" y="-105582"/>
            <a:ext cx="1397068" cy="1557734"/>
            <a:chOff x="468952" y="136738"/>
            <a:chExt cx="1322355" cy="1474428"/>
          </a:xfrm>
        </p:grpSpPr>
        <p:sp>
          <p:nvSpPr>
            <p:cNvPr id="1247" name="Google Shape;1247;p41"/>
            <p:cNvSpPr/>
            <p:nvPr/>
          </p:nvSpPr>
          <p:spPr>
            <a:xfrm rot="-730442">
              <a:off x="596574" y="238159"/>
              <a:ext cx="1072433" cy="1274257"/>
            </a:xfrm>
            <a:custGeom>
              <a:avLst/>
              <a:gdLst/>
              <a:ahLst/>
              <a:cxnLst/>
              <a:rect l="l" t="t" r="r" b="b"/>
              <a:pathLst>
                <a:path w="35113" h="41721" extrusionOk="0">
                  <a:moveTo>
                    <a:pt x="4111" y="0"/>
                  </a:moveTo>
                  <a:cubicBezTo>
                    <a:pt x="4078" y="0"/>
                    <a:pt x="4046" y="2"/>
                    <a:pt x="4013" y="6"/>
                  </a:cubicBezTo>
                  <a:cubicBezTo>
                    <a:pt x="3061" y="30"/>
                    <a:pt x="2108" y="90"/>
                    <a:pt x="1156" y="185"/>
                  </a:cubicBezTo>
                  <a:cubicBezTo>
                    <a:pt x="1096" y="173"/>
                    <a:pt x="1037" y="173"/>
                    <a:pt x="977" y="161"/>
                  </a:cubicBezTo>
                  <a:lnTo>
                    <a:pt x="977" y="161"/>
                  </a:lnTo>
                  <a:cubicBezTo>
                    <a:pt x="1001" y="173"/>
                    <a:pt x="1025" y="185"/>
                    <a:pt x="1037" y="197"/>
                  </a:cubicBezTo>
                  <a:lnTo>
                    <a:pt x="1060" y="197"/>
                  </a:lnTo>
                  <a:lnTo>
                    <a:pt x="1179" y="256"/>
                  </a:lnTo>
                  <a:cubicBezTo>
                    <a:pt x="2584" y="1078"/>
                    <a:pt x="3168" y="2757"/>
                    <a:pt x="3644" y="4281"/>
                  </a:cubicBezTo>
                  <a:cubicBezTo>
                    <a:pt x="3680" y="4424"/>
                    <a:pt x="3727" y="4578"/>
                    <a:pt x="3775" y="4721"/>
                  </a:cubicBezTo>
                  <a:cubicBezTo>
                    <a:pt x="3787" y="4757"/>
                    <a:pt x="3787" y="4781"/>
                    <a:pt x="3799" y="4805"/>
                  </a:cubicBezTo>
                  <a:cubicBezTo>
                    <a:pt x="3882" y="5102"/>
                    <a:pt x="3942" y="5400"/>
                    <a:pt x="3989" y="5697"/>
                  </a:cubicBezTo>
                  <a:lnTo>
                    <a:pt x="4001" y="5769"/>
                  </a:lnTo>
                  <a:lnTo>
                    <a:pt x="4001" y="5805"/>
                  </a:lnTo>
                  <a:cubicBezTo>
                    <a:pt x="4073" y="6245"/>
                    <a:pt x="4037" y="6698"/>
                    <a:pt x="3906" y="7126"/>
                  </a:cubicBezTo>
                  <a:cubicBezTo>
                    <a:pt x="3835" y="7269"/>
                    <a:pt x="3763" y="7424"/>
                    <a:pt x="3704" y="7579"/>
                  </a:cubicBezTo>
                  <a:cubicBezTo>
                    <a:pt x="3763" y="7448"/>
                    <a:pt x="3823" y="7329"/>
                    <a:pt x="3882" y="7210"/>
                  </a:cubicBezTo>
                  <a:lnTo>
                    <a:pt x="3882" y="7210"/>
                  </a:lnTo>
                  <a:cubicBezTo>
                    <a:pt x="3692" y="7793"/>
                    <a:pt x="3430" y="8353"/>
                    <a:pt x="3108" y="8876"/>
                  </a:cubicBezTo>
                  <a:cubicBezTo>
                    <a:pt x="2953" y="9174"/>
                    <a:pt x="2799" y="9436"/>
                    <a:pt x="2656" y="9686"/>
                  </a:cubicBezTo>
                  <a:cubicBezTo>
                    <a:pt x="2072" y="10722"/>
                    <a:pt x="1584" y="11793"/>
                    <a:pt x="1191" y="12901"/>
                  </a:cubicBezTo>
                  <a:cubicBezTo>
                    <a:pt x="429" y="15032"/>
                    <a:pt x="1" y="17330"/>
                    <a:pt x="227" y="19592"/>
                  </a:cubicBezTo>
                  <a:cubicBezTo>
                    <a:pt x="763" y="25271"/>
                    <a:pt x="4382" y="30665"/>
                    <a:pt x="8490" y="34630"/>
                  </a:cubicBezTo>
                  <a:cubicBezTo>
                    <a:pt x="12014" y="38023"/>
                    <a:pt x="16527" y="40666"/>
                    <a:pt x="21384" y="41404"/>
                  </a:cubicBezTo>
                  <a:cubicBezTo>
                    <a:pt x="22281" y="41548"/>
                    <a:pt x="23189" y="41620"/>
                    <a:pt x="24098" y="41620"/>
                  </a:cubicBezTo>
                  <a:cubicBezTo>
                    <a:pt x="24842" y="41620"/>
                    <a:pt x="25586" y="41572"/>
                    <a:pt x="26325" y="41476"/>
                  </a:cubicBezTo>
                  <a:cubicBezTo>
                    <a:pt x="26379" y="41470"/>
                    <a:pt x="26436" y="41467"/>
                    <a:pt x="26492" y="41467"/>
                  </a:cubicBezTo>
                  <a:cubicBezTo>
                    <a:pt x="26549" y="41467"/>
                    <a:pt x="26605" y="41470"/>
                    <a:pt x="26659" y="41476"/>
                  </a:cubicBezTo>
                  <a:cubicBezTo>
                    <a:pt x="26668" y="41475"/>
                    <a:pt x="26677" y="41475"/>
                    <a:pt x="26687" y="41475"/>
                  </a:cubicBezTo>
                  <a:cubicBezTo>
                    <a:pt x="26841" y="41475"/>
                    <a:pt x="26972" y="41568"/>
                    <a:pt x="27040" y="41714"/>
                  </a:cubicBezTo>
                  <a:lnTo>
                    <a:pt x="27064" y="41702"/>
                  </a:lnTo>
                  <a:lnTo>
                    <a:pt x="27064" y="41714"/>
                  </a:lnTo>
                  <a:cubicBezTo>
                    <a:pt x="27065" y="41718"/>
                    <a:pt x="27070" y="41720"/>
                    <a:pt x="27078" y="41720"/>
                  </a:cubicBezTo>
                  <a:cubicBezTo>
                    <a:pt x="27136" y="41720"/>
                    <a:pt x="27364" y="41609"/>
                    <a:pt x="27647" y="41452"/>
                  </a:cubicBezTo>
                  <a:cubicBezTo>
                    <a:pt x="28064" y="41273"/>
                    <a:pt x="28457" y="41035"/>
                    <a:pt x="28826" y="40749"/>
                  </a:cubicBezTo>
                  <a:cubicBezTo>
                    <a:pt x="28921" y="40690"/>
                    <a:pt x="28981" y="40642"/>
                    <a:pt x="29004" y="40630"/>
                  </a:cubicBezTo>
                  <a:cubicBezTo>
                    <a:pt x="29326" y="40356"/>
                    <a:pt x="29564" y="39999"/>
                    <a:pt x="29695" y="39606"/>
                  </a:cubicBezTo>
                  <a:cubicBezTo>
                    <a:pt x="29778" y="39404"/>
                    <a:pt x="29826" y="39213"/>
                    <a:pt x="29873" y="39011"/>
                  </a:cubicBezTo>
                  <a:cubicBezTo>
                    <a:pt x="29897" y="38904"/>
                    <a:pt x="29921" y="38785"/>
                    <a:pt x="29957" y="38678"/>
                  </a:cubicBezTo>
                  <a:lnTo>
                    <a:pt x="29921" y="38666"/>
                  </a:lnTo>
                  <a:cubicBezTo>
                    <a:pt x="29921" y="38666"/>
                    <a:pt x="29921" y="38654"/>
                    <a:pt x="29921" y="38642"/>
                  </a:cubicBezTo>
                  <a:lnTo>
                    <a:pt x="29897" y="38630"/>
                  </a:lnTo>
                  <a:lnTo>
                    <a:pt x="29897" y="38618"/>
                  </a:lnTo>
                  <a:lnTo>
                    <a:pt x="29873" y="38618"/>
                  </a:lnTo>
                  <a:cubicBezTo>
                    <a:pt x="28921" y="38023"/>
                    <a:pt x="27980" y="37416"/>
                    <a:pt x="27052" y="36797"/>
                  </a:cubicBezTo>
                  <a:lnTo>
                    <a:pt x="27028" y="36785"/>
                  </a:lnTo>
                  <a:cubicBezTo>
                    <a:pt x="25956" y="36070"/>
                    <a:pt x="24897" y="35332"/>
                    <a:pt x="23837" y="34582"/>
                  </a:cubicBezTo>
                  <a:cubicBezTo>
                    <a:pt x="23516" y="34344"/>
                    <a:pt x="23194" y="34094"/>
                    <a:pt x="22885" y="33844"/>
                  </a:cubicBezTo>
                  <a:cubicBezTo>
                    <a:pt x="22015" y="33177"/>
                    <a:pt x="21182" y="32486"/>
                    <a:pt x="20348" y="31772"/>
                  </a:cubicBezTo>
                  <a:lnTo>
                    <a:pt x="20348" y="31772"/>
                  </a:lnTo>
                  <a:cubicBezTo>
                    <a:pt x="20587" y="31915"/>
                    <a:pt x="20825" y="32034"/>
                    <a:pt x="21063" y="32165"/>
                  </a:cubicBezTo>
                  <a:lnTo>
                    <a:pt x="21122" y="32189"/>
                  </a:lnTo>
                  <a:cubicBezTo>
                    <a:pt x="22194" y="32713"/>
                    <a:pt x="23301" y="33129"/>
                    <a:pt x="24456" y="33415"/>
                  </a:cubicBezTo>
                  <a:cubicBezTo>
                    <a:pt x="24706" y="33487"/>
                    <a:pt x="24968" y="33546"/>
                    <a:pt x="25218" y="33606"/>
                  </a:cubicBezTo>
                  <a:cubicBezTo>
                    <a:pt x="25409" y="33653"/>
                    <a:pt x="25599" y="33689"/>
                    <a:pt x="25778" y="33725"/>
                  </a:cubicBezTo>
                  <a:lnTo>
                    <a:pt x="25825" y="33725"/>
                  </a:lnTo>
                  <a:cubicBezTo>
                    <a:pt x="26755" y="33891"/>
                    <a:pt x="27696" y="33976"/>
                    <a:pt x="28636" y="33976"/>
                  </a:cubicBezTo>
                  <a:cubicBezTo>
                    <a:pt x="29045" y="33976"/>
                    <a:pt x="29454" y="33960"/>
                    <a:pt x="29862" y="33927"/>
                  </a:cubicBezTo>
                  <a:lnTo>
                    <a:pt x="29933" y="33927"/>
                  </a:lnTo>
                  <a:cubicBezTo>
                    <a:pt x="30862" y="33868"/>
                    <a:pt x="33219" y="33927"/>
                    <a:pt x="33922" y="33201"/>
                  </a:cubicBezTo>
                  <a:cubicBezTo>
                    <a:pt x="33934" y="33189"/>
                    <a:pt x="33934" y="33177"/>
                    <a:pt x="33945" y="33165"/>
                  </a:cubicBezTo>
                  <a:cubicBezTo>
                    <a:pt x="34624" y="32606"/>
                    <a:pt x="34862" y="31558"/>
                    <a:pt x="34957" y="30760"/>
                  </a:cubicBezTo>
                  <a:cubicBezTo>
                    <a:pt x="35112" y="29593"/>
                    <a:pt x="34207" y="29296"/>
                    <a:pt x="33326" y="28819"/>
                  </a:cubicBezTo>
                  <a:cubicBezTo>
                    <a:pt x="31278" y="27760"/>
                    <a:pt x="29100" y="27331"/>
                    <a:pt x="26921" y="26641"/>
                  </a:cubicBezTo>
                  <a:cubicBezTo>
                    <a:pt x="25051" y="26033"/>
                    <a:pt x="23242" y="25236"/>
                    <a:pt x="21527" y="24283"/>
                  </a:cubicBezTo>
                  <a:cubicBezTo>
                    <a:pt x="18098" y="22366"/>
                    <a:pt x="15062" y="19830"/>
                    <a:pt x="12586" y="16782"/>
                  </a:cubicBezTo>
                  <a:cubicBezTo>
                    <a:pt x="11300" y="15199"/>
                    <a:pt x="10264" y="13448"/>
                    <a:pt x="9323" y="11651"/>
                  </a:cubicBezTo>
                  <a:cubicBezTo>
                    <a:pt x="8895" y="10805"/>
                    <a:pt x="8526" y="9948"/>
                    <a:pt x="8097" y="9103"/>
                  </a:cubicBezTo>
                  <a:lnTo>
                    <a:pt x="8073" y="9043"/>
                  </a:lnTo>
                  <a:lnTo>
                    <a:pt x="8037" y="8984"/>
                  </a:lnTo>
                  <a:lnTo>
                    <a:pt x="8014" y="8924"/>
                  </a:lnTo>
                  <a:lnTo>
                    <a:pt x="7859" y="8626"/>
                  </a:lnTo>
                  <a:cubicBezTo>
                    <a:pt x="7585" y="8055"/>
                    <a:pt x="7264" y="7507"/>
                    <a:pt x="6894" y="7007"/>
                  </a:cubicBezTo>
                  <a:cubicBezTo>
                    <a:pt x="6799" y="6888"/>
                    <a:pt x="6716" y="6769"/>
                    <a:pt x="6621" y="6650"/>
                  </a:cubicBezTo>
                  <a:cubicBezTo>
                    <a:pt x="6525" y="6364"/>
                    <a:pt x="6394" y="6090"/>
                    <a:pt x="6251" y="5840"/>
                  </a:cubicBezTo>
                  <a:cubicBezTo>
                    <a:pt x="6192" y="5578"/>
                    <a:pt x="6144" y="5316"/>
                    <a:pt x="6109" y="5043"/>
                  </a:cubicBezTo>
                  <a:cubicBezTo>
                    <a:pt x="6061" y="4733"/>
                    <a:pt x="6013" y="4424"/>
                    <a:pt x="5954" y="4114"/>
                  </a:cubicBezTo>
                  <a:cubicBezTo>
                    <a:pt x="5942" y="4054"/>
                    <a:pt x="5930" y="3995"/>
                    <a:pt x="5918" y="3935"/>
                  </a:cubicBezTo>
                  <a:cubicBezTo>
                    <a:pt x="5668" y="2745"/>
                    <a:pt x="5311" y="1578"/>
                    <a:pt x="4835" y="459"/>
                  </a:cubicBezTo>
                  <a:cubicBezTo>
                    <a:pt x="4799" y="352"/>
                    <a:pt x="4727" y="244"/>
                    <a:pt x="4644" y="173"/>
                  </a:cubicBezTo>
                  <a:cubicBezTo>
                    <a:pt x="4608" y="149"/>
                    <a:pt x="4585" y="137"/>
                    <a:pt x="4549" y="125"/>
                  </a:cubicBezTo>
                  <a:cubicBezTo>
                    <a:pt x="4421" y="46"/>
                    <a:pt x="4268" y="0"/>
                    <a:pt x="4111" y="0"/>
                  </a:cubicBezTo>
                  <a:close/>
                </a:path>
              </a:pathLst>
            </a:custGeom>
            <a:solidFill>
              <a:schemeClr val="lt2"/>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1"/>
            <p:cNvSpPr/>
            <p:nvPr/>
          </p:nvSpPr>
          <p:spPr>
            <a:xfrm rot="-730442">
              <a:off x="590967" y="235481"/>
              <a:ext cx="1072067" cy="1271508"/>
            </a:xfrm>
            <a:custGeom>
              <a:avLst/>
              <a:gdLst/>
              <a:ahLst/>
              <a:cxnLst/>
              <a:rect l="l" t="t" r="r" b="b"/>
              <a:pathLst>
                <a:path w="35101" h="41631" extrusionOk="0">
                  <a:moveTo>
                    <a:pt x="3464" y="1"/>
                  </a:moveTo>
                  <a:cubicBezTo>
                    <a:pt x="2675" y="1"/>
                    <a:pt x="1885" y="54"/>
                    <a:pt x="1108" y="161"/>
                  </a:cubicBezTo>
                  <a:cubicBezTo>
                    <a:pt x="2560" y="959"/>
                    <a:pt x="3156" y="2662"/>
                    <a:pt x="3632" y="4221"/>
                  </a:cubicBezTo>
                  <a:cubicBezTo>
                    <a:pt x="3870" y="5019"/>
                    <a:pt x="4120" y="5841"/>
                    <a:pt x="3989" y="6650"/>
                  </a:cubicBezTo>
                  <a:cubicBezTo>
                    <a:pt x="3882" y="7400"/>
                    <a:pt x="3501" y="8139"/>
                    <a:pt x="3096" y="8829"/>
                  </a:cubicBezTo>
                  <a:cubicBezTo>
                    <a:pt x="2941" y="9091"/>
                    <a:pt x="2787" y="9353"/>
                    <a:pt x="2644" y="9615"/>
                  </a:cubicBezTo>
                  <a:cubicBezTo>
                    <a:pt x="2072" y="10639"/>
                    <a:pt x="1584" y="11710"/>
                    <a:pt x="1191" y="12818"/>
                  </a:cubicBezTo>
                  <a:cubicBezTo>
                    <a:pt x="417" y="14961"/>
                    <a:pt x="1" y="17247"/>
                    <a:pt x="215" y="19521"/>
                  </a:cubicBezTo>
                  <a:cubicBezTo>
                    <a:pt x="763" y="25212"/>
                    <a:pt x="4370" y="30594"/>
                    <a:pt x="8478" y="34547"/>
                  </a:cubicBezTo>
                  <a:cubicBezTo>
                    <a:pt x="12662" y="38572"/>
                    <a:pt x="18223" y="41533"/>
                    <a:pt x="24103" y="41533"/>
                  </a:cubicBezTo>
                  <a:cubicBezTo>
                    <a:pt x="24832" y="41533"/>
                    <a:pt x="25565" y="41487"/>
                    <a:pt x="26301" y="41393"/>
                  </a:cubicBezTo>
                  <a:cubicBezTo>
                    <a:pt x="26364" y="41385"/>
                    <a:pt x="26431" y="41380"/>
                    <a:pt x="26499" y="41380"/>
                  </a:cubicBezTo>
                  <a:cubicBezTo>
                    <a:pt x="26729" y="41380"/>
                    <a:pt x="26966" y="41438"/>
                    <a:pt x="27040" y="41631"/>
                  </a:cubicBezTo>
                  <a:cubicBezTo>
                    <a:pt x="28587" y="41012"/>
                    <a:pt x="29766" y="40309"/>
                    <a:pt x="29921" y="38571"/>
                  </a:cubicBezTo>
                  <a:cubicBezTo>
                    <a:pt x="26039" y="36166"/>
                    <a:pt x="22301" y="33511"/>
                    <a:pt x="18753" y="30629"/>
                  </a:cubicBezTo>
                  <a:lnTo>
                    <a:pt x="18753" y="30629"/>
                  </a:lnTo>
                  <a:cubicBezTo>
                    <a:pt x="20551" y="32082"/>
                    <a:pt x="22956" y="33023"/>
                    <a:pt x="25206" y="33535"/>
                  </a:cubicBezTo>
                  <a:cubicBezTo>
                    <a:pt x="26374" y="33796"/>
                    <a:pt x="27476" y="33896"/>
                    <a:pt x="28576" y="33896"/>
                  </a:cubicBezTo>
                  <a:cubicBezTo>
                    <a:pt x="29831" y="33896"/>
                    <a:pt x="31082" y="33765"/>
                    <a:pt x="32421" y="33594"/>
                  </a:cubicBezTo>
                  <a:cubicBezTo>
                    <a:pt x="32862" y="33535"/>
                    <a:pt x="33302" y="33475"/>
                    <a:pt x="33683" y="33261"/>
                  </a:cubicBezTo>
                  <a:cubicBezTo>
                    <a:pt x="34564" y="32773"/>
                    <a:pt x="34838" y="31570"/>
                    <a:pt x="34957" y="30677"/>
                  </a:cubicBezTo>
                  <a:cubicBezTo>
                    <a:pt x="35100" y="29510"/>
                    <a:pt x="34195" y="29213"/>
                    <a:pt x="33314" y="28748"/>
                  </a:cubicBezTo>
                  <a:cubicBezTo>
                    <a:pt x="31266" y="27677"/>
                    <a:pt x="29076" y="27260"/>
                    <a:pt x="26921" y="26558"/>
                  </a:cubicBezTo>
                  <a:cubicBezTo>
                    <a:pt x="25039" y="25950"/>
                    <a:pt x="23230" y="25164"/>
                    <a:pt x="21515" y="24200"/>
                  </a:cubicBezTo>
                  <a:cubicBezTo>
                    <a:pt x="18086" y="22295"/>
                    <a:pt x="15050" y="19747"/>
                    <a:pt x="12574" y="16711"/>
                  </a:cubicBezTo>
                  <a:cubicBezTo>
                    <a:pt x="11288" y="15128"/>
                    <a:pt x="10252" y="13365"/>
                    <a:pt x="9311" y="11568"/>
                  </a:cubicBezTo>
                  <a:cubicBezTo>
                    <a:pt x="8418" y="9841"/>
                    <a:pt x="7811" y="8091"/>
                    <a:pt x="6585" y="6543"/>
                  </a:cubicBezTo>
                  <a:cubicBezTo>
                    <a:pt x="6239" y="6103"/>
                    <a:pt x="6168" y="5519"/>
                    <a:pt x="6097" y="4983"/>
                  </a:cubicBezTo>
                  <a:cubicBezTo>
                    <a:pt x="5870" y="3400"/>
                    <a:pt x="5442" y="1864"/>
                    <a:pt x="4823" y="388"/>
                  </a:cubicBezTo>
                  <a:cubicBezTo>
                    <a:pt x="4775" y="280"/>
                    <a:pt x="4715" y="173"/>
                    <a:pt x="4620" y="102"/>
                  </a:cubicBezTo>
                  <a:cubicBezTo>
                    <a:pt x="4527" y="50"/>
                    <a:pt x="4415" y="16"/>
                    <a:pt x="4302" y="16"/>
                  </a:cubicBezTo>
                  <a:cubicBezTo>
                    <a:pt x="4285" y="16"/>
                    <a:pt x="4268" y="17"/>
                    <a:pt x="4251" y="19"/>
                  </a:cubicBezTo>
                  <a:cubicBezTo>
                    <a:pt x="3989" y="7"/>
                    <a:pt x="3726" y="1"/>
                    <a:pt x="3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1"/>
            <p:cNvSpPr/>
            <p:nvPr/>
          </p:nvSpPr>
          <p:spPr>
            <a:xfrm rot="-730444">
              <a:off x="777966" y="419694"/>
              <a:ext cx="884410" cy="826382"/>
            </a:xfrm>
            <a:custGeom>
              <a:avLst/>
              <a:gdLst/>
              <a:ahLst/>
              <a:cxnLst/>
              <a:rect l="l" t="t" r="r" b="b"/>
              <a:pathLst>
                <a:path w="29184" h="27402" extrusionOk="0">
                  <a:moveTo>
                    <a:pt x="1" y="1"/>
                  </a:moveTo>
                  <a:lnTo>
                    <a:pt x="1" y="1"/>
                  </a:lnTo>
                  <a:cubicBezTo>
                    <a:pt x="394" y="179"/>
                    <a:pt x="430" y="893"/>
                    <a:pt x="430" y="1227"/>
                  </a:cubicBezTo>
                  <a:cubicBezTo>
                    <a:pt x="477" y="1798"/>
                    <a:pt x="584" y="2370"/>
                    <a:pt x="751" y="2929"/>
                  </a:cubicBezTo>
                  <a:cubicBezTo>
                    <a:pt x="1072" y="4227"/>
                    <a:pt x="1406" y="5513"/>
                    <a:pt x="1739" y="6811"/>
                  </a:cubicBezTo>
                  <a:cubicBezTo>
                    <a:pt x="2085" y="8180"/>
                    <a:pt x="2442" y="9561"/>
                    <a:pt x="2954" y="10883"/>
                  </a:cubicBezTo>
                  <a:cubicBezTo>
                    <a:pt x="4299" y="14383"/>
                    <a:pt x="6668" y="17407"/>
                    <a:pt x="9121" y="20301"/>
                  </a:cubicBezTo>
                  <a:cubicBezTo>
                    <a:pt x="10443" y="21848"/>
                    <a:pt x="11824" y="23396"/>
                    <a:pt x="13515" y="24611"/>
                  </a:cubicBezTo>
                  <a:cubicBezTo>
                    <a:pt x="15217" y="25825"/>
                    <a:pt x="17253" y="26575"/>
                    <a:pt x="19289" y="27040"/>
                  </a:cubicBezTo>
                  <a:cubicBezTo>
                    <a:pt x="20457" y="27301"/>
                    <a:pt x="21559" y="27401"/>
                    <a:pt x="22659" y="27401"/>
                  </a:cubicBezTo>
                  <a:cubicBezTo>
                    <a:pt x="23914" y="27401"/>
                    <a:pt x="25165" y="27270"/>
                    <a:pt x="26504" y="27099"/>
                  </a:cubicBezTo>
                  <a:cubicBezTo>
                    <a:pt x="26945" y="27040"/>
                    <a:pt x="27385" y="26980"/>
                    <a:pt x="27766" y="26766"/>
                  </a:cubicBezTo>
                  <a:cubicBezTo>
                    <a:pt x="28647" y="26278"/>
                    <a:pt x="28921" y="25075"/>
                    <a:pt x="29040" y="24182"/>
                  </a:cubicBezTo>
                  <a:cubicBezTo>
                    <a:pt x="29183" y="23015"/>
                    <a:pt x="28278" y="22718"/>
                    <a:pt x="27397" y="22253"/>
                  </a:cubicBezTo>
                  <a:cubicBezTo>
                    <a:pt x="25349" y="21182"/>
                    <a:pt x="23159" y="20765"/>
                    <a:pt x="21004" y="20063"/>
                  </a:cubicBezTo>
                  <a:cubicBezTo>
                    <a:pt x="19122" y="19455"/>
                    <a:pt x="17313" y="18669"/>
                    <a:pt x="15598" y="17705"/>
                  </a:cubicBezTo>
                  <a:cubicBezTo>
                    <a:pt x="12169" y="15800"/>
                    <a:pt x="9133" y="13252"/>
                    <a:pt x="6657" y="10216"/>
                  </a:cubicBezTo>
                  <a:cubicBezTo>
                    <a:pt x="5371" y="8633"/>
                    <a:pt x="4335" y="6870"/>
                    <a:pt x="3394" y="5073"/>
                  </a:cubicBezTo>
                  <a:cubicBezTo>
                    <a:pt x="2942" y="4203"/>
                    <a:pt x="2561" y="3287"/>
                    <a:pt x="2120" y="2417"/>
                  </a:cubicBezTo>
                  <a:cubicBezTo>
                    <a:pt x="1751" y="1715"/>
                    <a:pt x="1370" y="882"/>
                    <a:pt x="846" y="286"/>
                  </a:cubicBezTo>
                  <a:cubicBezTo>
                    <a:pt x="787" y="215"/>
                    <a:pt x="727" y="155"/>
                    <a:pt x="644" y="120"/>
                  </a:cubicBezTo>
                  <a:cubicBezTo>
                    <a:pt x="441" y="12"/>
                    <a:pt x="203" y="84"/>
                    <a:pt x="1"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1"/>
            <p:cNvSpPr/>
            <p:nvPr/>
          </p:nvSpPr>
          <p:spPr>
            <a:xfrm rot="-730442">
              <a:off x="524776" y="334204"/>
              <a:ext cx="169143" cy="218347"/>
            </a:xfrm>
            <a:custGeom>
              <a:avLst/>
              <a:gdLst/>
              <a:ahLst/>
              <a:cxnLst/>
              <a:rect l="l" t="t" r="r" b="b"/>
              <a:pathLst>
                <a:path w="5538" h="7149" extrusionOk="0">
                  <a:moveTo>
                    <a:pt x="2438" y="0"/>
                  </a:moveTo>
                  <a:cubicBezTo>
                    <a:pt x="1626" y="0"/>
                    <a:pt x="810" y="61"/>
                    <a:pt x="1" y="171"/>
                  </a:cubicBezTo>
                  <a:cubicBezTo>
                    <a:pt x="1465" y="969"/>
                    <a:pt x="2061" y="2672"/>
                    <a:pt x="2537" y="4231"/>
                  </a:cubicBezTo>
                  <a:cubicBezTo>
                    <a:pt x="2811" y="5124"/>
                    <a:pt x="3120" y="6220"/>
                    <a:pt x="2823" y="7148"/>
                  </a:cubicBezTo>
                  <a:cubicBezTo>
                    <a:pt x="3098" y="6759"/>
                    <a:pt x="3472" y="6325"/>
                    <a:pt x="3946" y="6325"/>
                  </a:cubicBezTo>
                  <a:cubicBezTo>
                    <a:pt x="3964" y="6325"/>
                    <a:pt x="3983" y="6326"/>
                    <a:pt x="4001" y="6327"/>
                  </a:cubicBezTo>
                  <a:cubicBezTo>
                    <a:pt x="4430" y="6363"/>
                    <a:pt x="4728" y="6744"/>
                    <a:pt x="4966" y="7101"/>
                  </a:cubicBezTo>
                  <a:cubicBezTo>
                    <a:pt x="4942" y="6934"/>
                    <a:pt x="5002" y="6756"/>
                    <a:pt x="5121" y="6625"/>
                  </a:cubicBezTo>
                  <a:cubicBezTo>
                    <a:pt x="5167" y="6582"/>
                    <a:pt x="5233" y="6563"/>
                    <a:pt x="5298" y="6563"/>
                  </a:cubicBezTo>
                  <a:cubicBezTo>
                    <a:pt x="5418" y="6563"/>
                    <a:pt x="5537" y="6628"/>
                    <a:pt x="5537" y="6744"/>
                  </a:cubicBezTo>
                  <a:cubicBezTo>
                    <a:pt x="5537" y="6315"/>
                    <a:pt x="5061" y="5803"/>
                    <a:pt x="4990" y="5351"/>
                  </a:cubicBezTo>
                  <a:cubicBezTo>
                    <a:pt x="4894" y="4862"/>
                    <a:pt x="4906" y="4362"/>
                    <a:pt x="4811" y="3862"/>
                  </a:cubicBezTo>
                  <a:cubicBezTo>
                    <a:pt x="4561" y="2672"/>
                    <a:pt x="4192" y="1517"/>
                    <a:pt x="3728" y="398"/>
                  </a:cubicBezTo>
                  <a:cubicBezTo>
                    <a:pt x="3692" y="279"/>
                    <a:pt x="3620" y="183"/>
                    <a:pt x="3537" y="112"/>
                  </a:cubicBezTo>
                  <a:cubicBezTo>
                    <a:pt x="3433" y="50"/>
                    <a:pt x="3320" y="14"/>
                    <a:pt x="3206" y="14"/>
                  </a:cubicBezTo>
                  <a:cubicBezTo>
                    <a:pt x="3189" y="14"/>
                    <a:pt x="3173" y="15"/>
                    <a:pt x="3156" y="17"/>
                  </a:cubicBezTo>
                  <a:cubicBezTo>
                    <a:pt x="2917" y="6"/>
                    <a:pt x="2678" y="0"/>
                    <a:pt x="24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1"/>
            <p:cNvSpPr/>
            <p:nvPr/>
          </p:nvSpPr>
          <p:spPr>
            <a:xfrm rot="-730442">
              <a:off x="1544918" y="1333419"/>
              <a:ext cx="81853" cy="90192"/>
            </a:xfrm>
            <a:custGeom>
              <a:avLst/>
              <a:gdLst/>
              <a:ahLst/>
              <a:cxnLst/>
              <a:rect l="l" t="t" r="r" b="b"/>
              <a:pathLst>
                <a:path w="2680" h="2953" extrusionOk="0">
                  <a:moveTo>
                    <a:pt x="2679" y="0"/>
                  </a:moveTo>
                  <a:cubicBezTo>
                    <a:pt x="2250" y="0"/>
                    <a:pt x="1834" y="155"/>
                    <a:pt x="1512" y="441"/>
                  </a:cubicBezTo>
                  <a:cubicBezTo>
                    <a:pt x="1203" y="715"/>
                    <a:pt x="917" y="1024"/>
                    <a:pt x="679" y="1369"/>
                  </a:cubicBezTo>
                  <a:cubicBezTo>
                    <a:pt x="345" y="1798"/>
                    <a:pt x="0" y="2286"/>
                    <a:pt x="24" y="2834"/>
                  </a:cubicBezTo>
                  <a:cubicBezTo>
                    <a:pt x="36" y="2881"/>
                    <a:pt x="48" y="2929"/>
                    <a:pt x="84" y="2953"/>
                  </a:cubicBezTo>
                  <a:cubicBezTo>
                    <a:pt x="119" y="2953"/>
                    <a:pt x="155" y="2941"/>
                    <a:pt x="191" y="2929"/>
                  </a:cubicBezTo>
                  <a:lnTo>
                    <a:pt x="465" y="2786"/>
                  </a:lnTo>
                  <a:cubicBezTo>
                    <a:pt x="1048" y="2489"/>
                    <a:pt x="1667" y="2167"/>
                    <a:pt x="2048" y="1655"/>
                  </a:cubicBezTo>
                  <a:cubicBezTo>
                    <a:pt x="2417" y="1179"/>
                    <a:pt x="2548" y="572"/>
                    <a:pt x="26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1"/>
            <p:cNvSpPr/>
            <p:nvPr/>
          </p:nvSpPr>
          <p:spPr>
            <a:xfrm rot="-730442">
              <a:off x="1651525" y="1021777"/>
              <a:ext cx="58947" cy="100668"/>
            </a:xfrm>
            <a:custGeom>
              <a:avLst/>
              <a:gdLst/>
              <a:ahLst/>
              <a:cxnLst/>
              <a:rect l="l" t="t" r="r" b="b"/>
              <a:pathLst>
                <a:path w="1930" h="3296" extrusionOk="0">
                  <a:moveTo>
                    <a:pt x="586" y="1"/>
                  </a:moveTo>
                  <a:cubicBezTo>
                    <a:pt x="338" y="1"/>
                    <a:pt x="72" y="1110"/>
                    <a:pt x="72" y="1165"/>
                  </a:cubicBezTo>
                  <a:cubicBezTo>
                    <a:pt x="1" y="1749"/>
                    <a:pt x="120" y="2356"/>
                    <a:pt x="417" y="2868"/>
                  </a:cubicBezTo>
                  <a:cubicBezTo>
                    <a:pt x="588" y="3174"/>
                    <a:pt x="744" y="3296"/>
                    <a:pt x="887" y="3296"/>
                  </a:cubicBezTo>
                  <a:cubicBezTo>
                    <a:pt x="1370" y="3296"/>
                    <a:pt x="1690" y="1891"/>
                    <a:pt x="1846" y="1523"/>
                  </a:cubicBezTo>
                  <a:cubicBezTo>
                    <a:pt x="1918" y="1415"/>
                    <a:pt x="1929" y="1284"/>
                    <a:pt x="1906" y="1165"/>
                  </a:cubicBezTo>
                  <a:cubicBezTo>
                    <a:pt x="1882" y="1106"/>
                    <a:pt x="1834" y="1046"/>
                    <a:pt x="1775" y="999"/>
                  </a:cubicBezTo>
                  <a:cubicBezTo>
                    <a:pt x="1572" y="796"/>
                    <a:pt x="1358" y="606"/>
                    <a:pt x="1144" y="415"/>
                  </a:cubicBezTo>
                  <a:cubicBezTo>
                    <a:pt x="977" y="284"/>
                    <a:pt x="810" y="141"/>
                    <a:pt x="644" y="22"/>
                  </a:cubicBezTo>
                  <a:cubicBezTo>
                    <a:pt x="624" y="8"/>
                    <a:pt x="605" y="1"/>
                    <a:pt x="5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1"/>
            <p:cNvSpPr/>
            <p:nvPr/>
          </p:nvSpPr>
          <p:spPr>
            <a:xfrm rot="-730442">
              <a:off x="504551" y="340167"/>
              <a:ext cx="119298" cy="44806"/>
            </a:xfrm>
            <a:custGeom>
              <a:avLst/>
              <a:gdLst/>
              <a:ahLst/>
              <a:cxnLst/>
              <a:rect l="l" t="t" r="r" b="b"/>
              <a:pathLst>
                <a:path w="3906" h="1467" extrusionOk="0">
                  <a:moveTo>
                    <a:pt x="3051" y="1"/>
                  </a:moveTo>
                  <a:cubicBezTo>
                    <a:pt x="3027" y="1"/>
                    <a:pt x="3002" y="1"/>
                    <a:pt x="2977" y="2"/>
                  </a:cubicBezTo>
                  <a:cubicBezTo>
                    <a:pt x="1989" y="26"/>
                    <a:pt x="1001" y="97"/>
                    <a:pt x="0" y="193"/>
                  </a:cubicBezTo>
                  <a:cubicBezTo>
                    <a:pt x="822" y="443"/>
                    <a:pt x="1572" y="883"/>
                    <a:pt x="2203" y="1467"/>
                  </a:cubicBezTo>
                  <a:cubicBezTo>
                    <a:pt x="2386" y="1426"/>
                    <a:pt x="3401" y="996"/>
                    <a:pt x="3776" y="996"/>
                  </a:cubicBezTo>
                  <a:cubicBezTo>
                    <a:pt x="3841" y="996"/>
                    <a:pt x="3886" y="1008"/>
                    <a:pt x="3906" y="1038"/>
                  </a:cubicBezTo>
                  <a:cubicBezTo>
                    <a:pt x="3775" y="836"/>
                    <a:pt x="3787" y="574"/>
                    <a:pt x="3703" y="371"/>
                  </a:cubicBezTo>
                  <a:cubicBezTo>
                    <a:pt x="3582" y="74"/>
                    <a:pt x="3349" y="1"/>
                    <a:pt x="3051"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1"/>
            <p:cNvSpPr/>
            <p:nvPr/>
          </p:nvSpPr>
          <p:spPr>
            <a:xfrm rot="-730430">
              <a:off x="757728" y="418292"/>
              <a:ext cx="888760" cy="834249"/>
            </a:xfrm>
            <a:custGeom>
              <a:avLst/>
              <a:gdLst/>
              <a:ahLst/>
              <a:cxnLst/>
              <a:rect l="l" t="t" r="r" b="b"/>
              <a:pathLst>
                <a:path w="29267" h="27574" extrusionOk="0">
                  <a:moveTo>
                    <a:pt x="106" y="1"/>
                  </a:moveTo>
                  <a:cubicBezTo>
                    <a:pt x="71" y="1"/>
                    <a:pt x="36" y="2"/>
                    <a:pt x="1" y="6"/>
                  </a:cubicBezTo>
                  <a:cubicBezTo>
                    <a:pt x="8" y="5"/>
                    <a:pt x="15" y="5"/>
                    <a:pt x="22" y="5"/>
                  </a:cubicBezTo>
                  <a:cubicBezTo>
                    <a:pt x="668" y="5"/>
                    <a:pt x="1240" y="2677"/>
                    <a:pt x="1358" y="3101"/>
                  </a:cubicBezTo>
                  <a:cubicBezTo>
                    <a:pt x="1679" y="4399"/>
                    <a:pt x="2013" y="5685"/>
                    <a:pt x="2346" y="6983"/>
                  </a:cubicBezTo>
                  <a:cubicBezTo>
                    <a:pt x="2692" y="8352"/>
                    <a:pt x="3049" y="9733"/>
                    <a:pt x="3561" y="11055"/>
                  </a:cubicBezTo>
                  <a:cubicBezTo>
                    <a:pt x="4906" y="14555"/>
                    <a:pt x="7275" y="17579"/>
                    <a:pt x="9728" y="20461"/>
                  </a:cubicBezTo>
                  <a:cubicBezTo>
                    <a:pt x="11050" y="22020"/>
                    <a:pt x="12431" y="23568"/>
                    <a:pt x="14122" y="24783"/>
                  </a:cubicBezTo>
                  <a:cubicBezTo>
                    <a:pt x="15824" y="25997"/>
                    <a:pt x="17860" y="26747"/>
                    <a:pt x="19896" y="27200"/>
                  </a:cubicBezTo>
                  <a:cubicBezTo>
                    <a:pt x="21031" y="27444"/>
                    <a:pt x="22184" y="27573"/>
                    <a:pt x="23343" y="27573"/>
                  </a:cubicBezTo>
                  <a:cubicBezTo>
                    <a:pt x="23765" y="27573"/>
                    <a:pt x="24188" y="27556"/>
                    <a:pt x="24611" y="27521"/>
                  </a:cubicBezTo>
                  <a:cubicBezTo>
                    <a:pt x="25552" y="27462"/>
                    <a:pt x="27897" y="27533"/>
                    <a:pt x="28600" y="26795"/>
                  </a:cubicBezTo>
                  <a:cubicBezTo>
                    <a:pt x="28730" y="26628"/>
                    <a:pt x="28826" y="26438"/>
                    <a:pt x="28861" y="26235"/>
                  </a:cubicBezTo>
                  <a:cubicBezTo>
                    <a:pt x="29052" y="25604"/>
                    <a:pt x="29183" y="24949"/>
                    <a:pt x="29266" y="24295"/>
                  </a:cubicBezTo>
                  <a:lnTo>
                    <a:pt x="29266" y="24295"/>
                  </a:lnTo>
                  <a:cubicBezTo>
                    <a:pt x="29219" y="24652"/>
                    <a:pt x="27076" y="24878"/>
                    <a:pt x="26754" y="24914"/>
                  </a:cubicBezTo>
                  <a:cubicBezTo>
                    <a:pt x="26564" y="24928"/>
                    <a:pt x="26372" y="24934"/>
                    <a:pt x="26178" y="24934"/>
                  </a:cubicBezTo>
                  <a:cubicBezTo>
                    <a:pt x="24381" y="24934"/>
                    <a:pt x="22442" y="24368"/>
                    <a:pt x="20765" y="23830"/>
                  </a:cubicBezTo>
                  <a:cubicBezTo>
                    <a:pt x="18729" y="23152"/>
                    <a:pt x="16800" y="22175"/>
                    <a:pt x="15062" y="20925"/>
                  </a:cubicBezTo>
                  <a:cubicBezTo>
                    <a:pt x="9014" y="16639"/>
                    <a:pt x="4739" y="10079"/>
                    <a:pt x="2311" y="3304"/>
                  </a:cubicBezTo>
                  <a:cubicBezTo>
                    <a:pt x="2168" y="2875"/>
                    <a:pt x="2013" y="2435"/>
                    <a:pt x="1870" y="1982"/>
                  </a:cubicBezTo>
                  <a:cubicBezTo>
                    <a:pt x="1715" y="1518"/>
                    <a:pt x="1560" y="1042"/>
                    <a:pt x="1275" y="649"/>
                  </a:cubicBezTo>
                  <a:cubicBezTo>
                    <a:pt x="998" y="284"/>
                    <a:pt x="567" y="1"/>
                    <a:pt x="106" y="1"/>
                  </a:cubicBezTo>
                  <a:close/>
                </a:path>
              </a:pathLst>
            </a:custGeom>
            <a:solidFill>
              <a:srgbClr val="FF7200">
                <a:alpha val="17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1"/>
            <p:cNvSpPr/>
            <p:nvPr/>
          </p:nvSpPr>
          <p:spPr>
            <a:xfrm rot="-730442">
              <a:off x="1524494" y="1346196"/>
              <a:ext cx="46577" cy="68781"/>
            </a:xfrm>
            <a:custGeom>
              <a:avLst/>
              <a:gdLst/>
              <a:ahLst/>
              <a:cxnLst/>
              <a:rect l="l" t="t" r="r" b="b"/>
              <a:pathLst>
                <a:path w="1525" h="2252" extrusionOk="0">
                  <a:moveTo>
                    <a:pt x="1524" y="1"/>
                  </a:moveTo>
                  <a:cubicBezTo>
                    <a:pt x="1286" y="60"/>
                    <a:pt x="1072" y="168"/>
                    <a:pt x="881" y="322"/>
                  </a:cubicBezTo>
                  <a:cubicBezTo>
                    <a:pt x="679" y="477"/>
                    <a:pt x="512" y="656"/>
                    <a:pt x="381" y="858"/>
                  </a:cubicBezTo>
                  <a:cubicBezTo>
                    <a:pt x="250" y="1061"/>
                    <a:pt x="143" y="1287"/>
                    <a:pt x="84" y="1525"/>
                  </a:cubicBezTo>
                  <a:cubicBezTo>
                    <a:pt x="12" y="1763"/>
                    <a:pt x="0" y="2013"/>
                    <a:pt x="36" y="2251"/>
                  </a:cubicBezTo>
                  <a:cubicBezTo>
                    <a:pt x="143" y="2037"/>
                    <a:pt x="238" y="1835"/>
                    <a:pt x="346" y="1632"/>
                  </a:cubicBezTo>
                  <a:cubicBezTo>
                    <a:pt x="453" y="1442"/>
                    <a:pt x="560" y="1251"/>
                    <a:pt x="691" y="1073"/>
                  </a:cubicBezTo>
                  <a:cubicBezTo>
                    <a:pt x="810" y="882"/>
                    <a:pt x="929" y="715"/>
                    <a:pt x="1084" y="537"/>
                  </a:cubicBezTo>
                  <a:cubicBezTo>
                    <a:pt x="1227" y="358"/>
                    <a:pt x="1381" y="191"/>
                    <a:pt x="15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1"/>
            <p:cNvSpPr/>
            <p:nvPr/>
          </p:nvSpPr>
          <p:spPr>
            <a:xfrm rot="-730442">
              <a:off x="667372" y="494815"/>
              <a:ext cx="757114" cy="985143"/>
            </a:xfrm>
            <a:custGeom>
              <a:avLst/>
              <a:gdLst/>
              <a:ahLst/>
              <a:cxnLst/>
              <a:rect l="l" t="t" r="r" b="b"/>
              <a:pathLst>
                <a:path w="24789" h="32255" extrusionOk="0">
                  <a:moveTo>
                    <a:pt x="3060" y="1"/>
                  </a:moveTo>
                  <a:cubicBezTo>
                    <a:pt x="2953" y="477"/>
                    <a:pt x="2786" y="929"/>
                    <a:pt x="2572" y="1370"/>
                  </a:cubicBezTo>
                  <a:lnTo>
                    <a:pt x="2203" y="2001"/>
                  </a:lnTo>
                  <a:cubicBezTo>
                    <a:pt x="2084" y="2203"/>
                    <a:pt x="1988" y="2441"/>
                    <a:pt x="1869" y="2656"/>
                  </a:cubicBezTo>
                  <a:cubicBezTo>
                    <a:pt x="1441" y="3537"/>
                    <a:pt x="1084" y="4453"/>
                    <a:pt x="798" y="5382"/>
                  </a:cubicBezTo>
                  <a:cubicBezTo>
                    <a:pt x="238" y="7275"/>
                    <a:pt x="0" y="9240"/>
                    <a:pt x="83" y="11216"/>
                  </a:cubicBezTo>
                  <a:cubicBezTo>
                    <a:pt x="119" y="12193"/>
                    <a:pt x="262" y="13181"/>
                    <a:pt x="488" y="14133"/>
                  </a:cubicBezTo>
                  <a:cubicBezTo>
                    <a:pt x="714" y="15098"/>
                    <a:pt x="1024" y="16026"/>
                    <a:pt x="1417" y="16943"/>
                  </a:cubicBezTo>
                  <a:cubicBezTo>
                    <a:pt x="2203" y="18741"/>
                    <a:pt x="3203" y="20444"/>
                    <a:pt x="4393" y="22015"/>
                  </a:cubicBezTo>
                  <a:cubicBezTo>
                    <a:pt x="4989" y="22789"/>
                    <a:pt x="5632" y="23539"/>
                    <a:pt x="6310" y="24242"/>
                  </a:cubicBezTo>
                  <a:cubicBezTo>
                    <a:pt x="6477" y="24420"/>
                    <a:pt x="6656" y="24599"/>
                    <a:pt x="6822" y="24777"/>
                  </a:cubicBezTo>
                  <a:cubicBezTo>
                    <a:pt x="7001" y="24944"/>
                    <a:pt x="7180" y="25123"/>
                    <a:pt x="7358" y="25289"/>
                  </a:cubicBezTo>
                  <a:cubicBezTo>
                    <a:pt x="7727" y="25623"/>
                    <a:pt x="8096" y="25932"/>
                    <a:pt x="8489" y="26230"/>
                  </a:cubicBezTo>
                  <a:cubicBezTo>
                    <a:pt x="9275" y="26825"/>
                    <a:pt x="10085" y="27385"/>
                    <a:pt x="10930" y="27885"/>
                  </a:cubicBezTo>
                  <a:cubicBezTo>
                    <a:pt x="11775" y="28397"/>
                    <a:pt x="12633" y="28849"/>
                    <a:pt x="13514" y="29290"/>
                  </a:cubicBezTo>
                  <a:cubicBezTo>
                    <a:pt x="14395" y="29718"/>
                    <a:pt x="15300" y="30099"/>
                    <a:pt x="16216" y="30457"/>
                  </a:cubicBezTo>
                  <a:cubicBezTo>
                    <a:pt x="17121" y="30802"/>
                    <a:pt x="18062" y="31100"/>
                    <a:pt x="19002" y="31362"/>
                  </a:cubicBezTo>
                  <a:cubicBezTo>
                    <a:pt x="20896" y="31873"/>
                    <a:pt x="22836" y="32171"/>
                    <a:pt x="24789" y="32254"/>
                  </a:cubicBezTo>
                  <a:cubicBezTo>
                    <a:pt x="23813" y="32171"/>
                    <a:pt x="22848" y="32052"/>
                    <a:pt x="21884" y="31873"/>
                  </a:cubicBezTo>
                  <a:cubicBezTo>
                    <a:pt x="20919" y="31707"/>
                    <a:pt x="19979" y="31469"/>
                    <a:pt x="19050" y="31195"/>
                  </a:cubicBezTo>
                  <a:cubicBezTo>
                    <a:pt x="18574" y="31052"/>
                    <a:pt x="18109" y="30909"/>
                    <a:pt x="17657" y="30742"/>
                  </a:cubicBezTo>
                  <a:cubicBezTo>
                    <a:pt x="17193" y="30588"/>
                    <a:pt x="16740" y="30421"/>
                    <a:pt x="16288" y="30230"/>
                  </a:cubicBezTo>
                  <a:cubicBezTo>
                    <a:pt x="15383" y="29873"/>
                    <a:pt x="14502" y="29480"/>
                    <a:pt x="13633" y="29028"/>
                  </a:cubicBezTo>
                  <a:cubicBezTo>
                    <a:pt x="11918" y="28135"/>
                    <a:pt x="10216" y="27159"/>
                    <a:pt x="8692" y="25968"/>
                  </a:cubicBezTo>
                  <a:cubicBezTo>
                    <a:pt x="8311" y="25670"/>
                    <a:pt x="7942" y="25361"/>
                    <a:pt x="7584" y="25027"/>
                  </a:cubicBezTo>
                  <a:cubicBezTo>
                    <a:pt x="7406" y="24873"/>
                    <a:pt x="7239" y="24694"/>
                    <a:pt x="7072" y="24527"/>
                  </a:cubicBezTo>
                  <a:cubicBezTo>
                    <a:pt x="6894" y="24361"/>
                    <a:pt x="6727" y="24182"/>
                    <a:pt x="6560" y="24003"/>
                  </a:cubicBezTo>
                  <a:cubicBezTo>
                    <a:pt x="5894" y="23301"/>
                    <a:pt x="5263" y="22563"/>
                    <a:pt x="4679" y="21789"/>
                  </a:cubicBezTo>
                  <a:cubicBezTo>
                    <a:pt x="3500" y="20253"/>
                    <a:pt x="2500" y="18574"/>
                    <a:pt x="1726" y="16800"/>
                  </a:cubicBezTo>
                  <a:cubicBezTo>
                    <a:pt x="1334" y="15919"/>
                    <a:pt x="1024" y="15002"/>
                    <a:pt x="798" y="14062"/>
                  </a:cubicBezTo>
                  <a:lnTo>
                    <a:pt x="643" y="13347"/>
                  </a:lnTo>
                  <a:lnTo>
                    <a:pt x="524" y="12633"/>
                  </a:lnTo>
                  <a:cubicBezTo>
                    <a:pt x="464" y="12157"/>
                    <a:pt x="405" y="11681"/>
                    <a:pt x="369" y="11192"/>
                  </a:cubicBezTo>
                  <a:cubicBezTo>
                    <a:pt x="250" y="9252"/>
                    <a:pt x="452" y="7311"/>
                    <a:pt x="964" y="5442"/>
                  </a:cubicBezTo>
                  <a:cubicBezTo>
                    <a:pt x="1226" y="4501"/>
                    <a:pt x="1548" y="3584"/>
                    <a:pt x="1953" y="2691"/>
                  </a:cubicBezTo>
                  <a:cubicBezTo>
                    <a:pt x="2060" y="2489"/>
                    <a:pt x="2155" y="2251"/>
                    <a:pt x="2274" y="2036"/>
                  </a:cubicBezTo>
                  <a:lnTo>
                    <a:pt x="2619" y="1394"/>
                  </a:lnTo>
                  <a:cubicBezTo>
                    <a:pt x="2822" y="953"/>
                    <a:pt x="2965" y="477"/>
                    <a:pt x="3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1"/>
            <p:cNvSpPr/>
            <p:nvPr/>
          </p:nvSpPr>
          <p:spPr>
            <a:xfrm rot="-730442">
              <a:off x="822508" y="610461"/>
              <a:ext cx="621506" cy="806593"/>
            </a:xfrm>
            <a:custGeom>
              <a:avLst/>
              <a:gdLst/>
              <a:ahLst/>
              <a:cxnLst/>
              <a:rect l="l" t="t" r="r" b="b"/>
              <a:pathLst>
                <a:path w="20349" h="26409" extrusionOk="0">
                  <a:moveTo>
                    <a:pt x="1" y="0"/>
                  </a:moveTo>
                  <a:lnTo>
                    <a:pt x="1" y="0"/>
                  </a:lnTo>
                  <a:cubicBezTo>
                    <a:pt x="239" y="1429"/>
                    <a:pt x="525" y="2846"/>
                    <a:pt x="858" y="4251"/>
                  </a:cubicBezTo>
                  <a:cubicBezTo>
                    <a:pt x="1192" y="5656"/>
                    <a:pt x="1620" y="7037"/>
                    <a:pt x="2132" y="8394"/>
                  </a:cubicBezTo>
                  <a:cubicBezTo>
                    <a:pt x="2632" y="9763"/>
                    <a:pt x="3275" y="11073"/>
                    <a:pt x="4025" y="12311"/>
                  </a:cubicBezTo>
                  <a:lnTo>
                    <a:pt x="4311" y="12775"/>
                  </a:lnTo>
                  <a:lnTo>
                    <a:pt x="4621" y="13228"/>
                  </a:lnTo>
                  <a:cubicBezTo>
                    <a:pt x="4811" y="13537"/>
                    <a:pt x="5037" y="13811"/>
                    <a:pt x="5264" y="14109"/>
                  </a:cubicBezTo>
                  <a:lnTo>
                    <a:pt x="5597" y="14538"/>
                  </a:lnTo>
                  <a:lnTo>
                    <a:pt x="5942" y="14954"/>
                  </a:lnTo>
                  <a:cubicBezTo>
                    <a:pt x="6180" y="15228"/>
                    <a:pt x="6407" y="15514"/>
                    <a:pt x="6668" y="15776"/>
                  </a:cubicBezTo>
                  <a:cubicBezTo>
                    <a:pt x="7657" y="16836"/>
                    <a:pt x="8728" y="17824"/>
                    <a:pt x="9859" y="18729"/>
                  </a:cubicBezTo>
                  <a:cubicBezTo>
                    <a:pt x="10990" y="19633"/>
                    <a:pt x="12157" y="20491"/>
                    <a:pt x="13336" y="21324"/>
                  </a:cubicBezTo>
                  <a:cubicBezTo>
                    <a:pt x="14515" y="22158"/>
                    <a:pt x="15693" y="22991"/>
                    <a:pt x="16884" y="23813"/>
                  </a:cubicBezTo>
                  <a:cubicBezTo>
                    <a:pt x="18063" y="24646"/>
                    <a:pt x="19218" y="25503"/>
                    <a:pt x="20349" y="26408"/>
                  </a:cubicBezTo>
                  <a:cubicBezTo>
                    <a:pt x="19265" y="25432"/>
                    <a:pt x="18134" y="24539"/>
                    <a:pt x="16979" y="23670"/>
                  </a:cubicBezTo>
                  <a:cubicBezTo>
                    <a:pt x="15824" y="22801"/>
                    <a:pt x="14646" y="21955"/>
                    <a:pt x="13491" y="21098"/>
                  </a:cubicBezTo>
                  <a:cubicBezTo>
                    <a:pt x="12336" y="20241"/>
                    <a:pt x="11181" y="19372"/>
                    <a:pt x="10086" y="18455"/>
                  </a:cubicBezTo>
                  <a:cubicBezTo>
                    <a:pt x="9812" y="18217"/>
                    <a:pt x="9526" y="18002"/>
                    <a:pt x="9264" y="17764"/>
                  </a:cubicBezTo>
                  <a:lnTo>
                    <a:pt x="8454" y="17038"/>
                  </a:lnTo>
                  <a:lnTo>
                    <a:pt x="7681" y="16300"/>
                  </a:lnTo>
                  <a:cubicBezTo>
                    <a:pt x="7550" y="16181"/>
                    <a:pt x="7430" y="16050"/>
                    <a:pt x="7300" y="15919"/>
                  </a:cubicBezTo>
                  <a:lnTo>
                    <a:pt x="6930" y="15526"/>
                  </a:lnTo>
                  <a:cubicBezTo>
                    <a:pt x="5954" y="14478"/>
                    <a:pt x="5073" y="13347"/>
                    <a:pt x="4323" y="12133"/>
                  </a:cubicBezTo>
                  <a:cubicBezTo>
                    <a:pt x="3942" y="11525"/>
                    <a:pt x="3585" y="10906"/>
                    <a:pt x="3275" y="10251"/>
                  </a:cubicBezTo>
                  <a:cubicBezTo>
                    <a:pt x="2966" y="9608"/>
                    <a:pt x="2668" y="8954"/>
                    <a:pt x="2394" y="8287"/>
                  </a:cubicBezTo>
                  <a:cubicBezTo>
                    <a:pt x="1858" y="6953"/>
                    <a:pt x="1406" y="5596"/>
                    <a:pt x="1037" y="4203"/>
                  </a:cubicBezTo>
                  <a:cubicBezTo>
                    <a:pt x="644" y="2810"/>
                    <a:pt x="322" y="1405"/>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1"/>
            <p:cNvSpPr/>
            <p:nvPr/>
          </p:nvSpPr>
          <p:spPr>
            <a:xfrm rot="-730442">
              <a:off x="1172987" y="1048473"/>
              <a:ext cx="471329" cy="133165"/>
            </a:xfrm>
            <a:custGeom>
              <a:avLst/>
              <a:gdLst/>
              <a:ahLst/>
              <a:cxnLst/>
              <a:rect l="l" t="t" r="r" b="b"/>
              <a:pathLst>
                <a:path w="15432" h="4360" extrusionOk="0">
                  <a:moveTo>
                    <a:pt x="1" y="1"/>
                  </a:moveTo>
                  <a:cubicBezTo>
                    <a:pt x="965" y="989"/>
                    <a:pt x="2096" y="1799"/>
                    <a:pt x="3334" y="2394"/>
                  </a:cubicBezTo>
                  <a:cubicBezTo>
                    <a:pt x="4585" y="2989"/>
                    <a:pt x="5894" y="3442"/>
                    <a:pt x="7240" y="3727"/>
                  </a:cubicBezTo>
                  <a:cubicBezTo>
                    <a:pt x="8585" y="4025"/>
                    <a:pt x="9942" y="4204"/>
                    <a:pt x="11324" y="4275"/>
                  </a:cubicBezTo>
                  <a:cubicBezTo>
                    <a:pt x="12236" y="4339"/>
                    <a:pt x="13149" y="4360"/>
                    <a:pt x="14062" y="4360"/>
                  </a:cubicBezTo>
                  <a:cubicBezTo>
                    <a:pt x="14518" y="4360"/>
                    <a:pt x="14975" y="4354"/>
                    <a:pt x="15431" y="4347"/>
                  </a:cubicBezTo>
                  <a:cubicBezTo>
                    <a:pt x="14062" y="4216"/>
                    <a:pt x="12693" y="4132"/>
                    <a:pt x="11335" y="4001"/>
                  </a:cubicBezTo>
                  <a:cubicBezTo>
                    <a:pt x="9990" y="3870"/>
                    <a:pt x="8645" y="3656"/>
                    <a:pt x="7323" y="3370"/>
                  </a:cubicBezTo>
                  <a:cubicBezTo>
                    <a:pt x="6656" y="3227"/>
                    <a:pt x="6001" y="3061"/>
                    <a:pt x="5359" y="2846"/>
                  </a:cubicBezTo>
                  <a:cubicBezTo>
                    <a:pt x="4716" y="2644"/>
                    <a:pt x="4085" y="2406"/>
                    <a:pt x="3465" y="2132"/>
                  </a:cubicBezTo>
                  <a:cubicBezTo>
                    <a:pt x="2215" y="1584"/>
                    <a:pt x="1048" y="870"/>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1"/>
            <p:cNvSpPr/>
            <p:nvPr/>
          </p:nvSpPr>
          <p:spPr>
            <a:xfrm rot="-730442">
              <a:off x="795640" y="472723"/>
              <a:ext cx="779685" cy="646948"/>
            </a:xfrm>
            <a:custGeom>
              <a:avLst/>
              <a:gdLst/>
              <a:ahLst/>
              <a:cxnLst/>
              <a:rect l="l" t="t" r="r" b="b"/>
              <a:pathLst>
                <a:path w="25528" h="21182" extrusionOk="0">
                  <a:moveTo>
                    <a:pt x="0" y="1"/>
                  </a:moveTo>
                  <a:cubicBezTo>
                    <a:pt x="465" y="1382"/>
                    <a:pt x="1001" y="2727"/>
                    <a:pt x="1608" y="4049"/>
                  </a:cubicBezTo>
                  <a:cubicBezTo>
                    <a:pt x="2215" y="5370"/>
                    <a:pt x="2917" y="6656"/>
                    <a:pt x="3691" y="7882"/>
                  </a:cubicBezTo>
                  <a:cubicBezTo>
                    <a:pt x="4477" y="9121"/>
                    <a:pt x="5370" y="10276"/>
                    <a:pt x="6358" y="11359"/>
                  </a:cubicBezTo>
                  <a:cubicBezTo>
                    <a:pt x="7358" y="12431"/>
                    <a:pt x="8430" y="13419"/>
                    <a:pt x="9585" y="14312"/>
                  </a:cubicBezTo>
                  <a:cubicBezTo>
                    <a:pt x="10168" y="14764"/>
                    <a:pt x="10764" y="15193"/>
                    <a:pt x="11371" y="15586"/>
                  </a:cubicBezTo>
                  <a:cubicBezTo>
                    <a:pt x="11978" y="15991"/>
                    <a:pt x="12597" y="16383"/>
                    <a:pt x="13240" y="16729"/>
                  </a:cubicBezTo>
                  <a:cubicBezTo>
                    <a:pt x="14538" y="17407"/>
                    <a:pt x="15871" y="18003"/>
                    <a:pt x="17229" y="18515"/>
                  </a:cubicBezTo>
                  <a:cubicBezTo>
                    <a:pt x="18586" y="19039"/>
                    <a:pt x="19955" y="19539"/>
                    <a:pt x="21336" y="19979"/>
                  </a:cubicBezTo>
                  <a:cubicBezTo>
                    <a:pt x="22729" y="20420"/>
                    <a:pt x="24122" y="20825"/>
                    <a:pt x="25527" y="21182"/>
                  </a:cubicBezTo>
                  <a:cubicBezTo>
                    <a:pt x="24146" y="20753"/>
                    <a:pt x="22765" y="20301"/>
                    <a:pt x="21408" y="19812"/>
                  </a:cubicBezTo>
                  <a:cubicBezTo>
                    <a:pt x="20039" y="19324"/>
                    <a:pt x="18681" y="18812"/>
                    <a:pt x="17348" y="18253"/>
                  </a:cubicBezTo>
                  <a:cubicBezTo>
                    <a:pt x="16002" y="17717"/>
                    <a:pt x="14693" y="17098"/>
                    <a:pt x="13419" y="16419"/>
                  </a:cubicBezTo>
                  <a:cubicBezTo>
                    <a:pt x="12788" y="16074"/>
                    <a:pt x="12169" y="15693"/>
                    <a:pt x="11573" y="15288"/>
                  </a:cubicBezTo>
                  <a:cubicBezTo>
                    <a:pt x="10978" y="14883"/>
                    <a:pt x="10395" y="14467"/>
                    <a:pt x="9823" y="14026"/>
                  </a:cubicBezTo>
                  <a:cubicBezTo>
                    <a:pt x="8680" y="13133"/>
                    <a:pt x="7608" y="12169"/>
                    <a:pt x="6632" y="11109"/>
                  </a:cubicBezTo>
                  <a:cubicBezTo>
                    <a:pt x="5644" y="10061"/>
                    <a:pt x="4751" y="8930"/>
                    <a:pt x="3953" y="7728"/>
                  </a:cubicBezTo>
                  <a:cubicBezTo>
                    <a:pt x="3144" y="6525"/>
                    <a:pt x="2417" y="5275"/>
                    <a:pt x="1786" y="3977"/>
                  </a:cubicBezTo>
                  <a:cubicBezTo>
                    <a:pt x="1120" y="2679"/>
                    <a:pt x="548" y="1346"/>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1"/>
            <p:cNvSpPr/>
            <p:nvPr/>
          </p:nvSpPr>
          <p:spPr>
            <a:xfrm rot="-730442">
              <a:off x="585268" y="376181"/>
              <a:ext cx="50945" cy="131668"/>
            </a:xfrm>
            <a:custGeom>
              <a:avLst/>
              <a:gdLst/>
              <a:ahLst/>
              <a:cxnLst/>
              <a:rect l="l" t="t" r="r" b="b"/>
              <a:pathLst>
                <a:path w="1668" h="4311" extrusionOk="0">
                  <a:moveTo>
                    <a:pt x="0" y="1"/>
                  </a:moveTo>
                  <a:cubicBezTo>
                    <a:pt x="72" y="382"/>
                    <a:pt x="167" y="763"/>
                    <a:pt x="286" y="1132"/>
                  </a:cubicBezTo>
                  <a:cubicBezTo>
                    <a:pt x="393" y="1501"/>
                    <a:pt x="524" y="1870"/>
                    <a:pt x="667" y="2227"/>
                  </a:cubicBezTo>
                  <a:cubicBezTo>
                    <a:pt x="798" y="2585"/>
                    <a:pt x="953" y="2942"/>
                    <a:pt x="1119" y="3287"/>
                  </a:cubicBezTo>
                  <a:cubicBezTo>
                    <a:pt x="1274" y="3644"/>
                    <a:pt x="1465" y="3978"/>
                    <a:pt x="1667" y="4311"/>
                  </a:cubicBezTo>
                  <a:cubicBezTo>
                    <a:pt x="1596" y="3930"/>
                    <a:pt x="1500" y="3549"/>
                    <a:pt x="1393" y="3180"/>
                  </a:cubicBezTo>
                  <a:cubicBezTo>
                    <a:pt x="1274" y="2811"/>
                    <a:pt x="1143" y="2442"/>
                    <a:pt x="1012" y="2084"/>
                  </a:cubicBezTo>
                  <a:cubicBezTo>
                    <a:pt x="869" y="1727"/>
                    <a:pt x="715" y="1370"/>
                    <a:pt x="560" y="1025"/>
                  </a:cubicBezTo>
                  <a:cubicBezTo>
                    <a:pt x="393" y="668"/>
                    <a:pt x="203" y="334"/>
                    <a:pt x="0"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1"/>
            <p:cNvSpPr/>
            <p:nvPr/>
          </p:nvSpPr>
          <p:spPr>
            <a:xfrm rot="-730442">
              <a:off x="625689" y="386207"/>
              <a:ext cx="22968" cy="75684"/>
            </a:xfrm>
            <a:custGeom>
              <a:avLst/>
              <a:gdLst/>
              <a:ahLst/>
              <a:cxnLst/>
              <a:rect l="l" t="t" r="r" b="b"/>
              <a:pathLst>
                <a:path w="752" h="2478" extrusionOk="0">
                  <a:moveTo>
                    <a:pt x="1" y="1"/>
                  </a:moveTo>
                  <a:cubicBezTo>
                    <a:pt x="1" y="215"/>
                    <a:pt x="13" y="441"/>
                    <a:pt x="49" y="656"/>
                  </a:cubicBezTo>
                  <a:cubicBezTo>
                    <a:pt x="84" y="870"/>
                    <a:pt x="132" y="1084"/>
                    <a:pt x="203" y="1287"/>
                  </a:cubicBezTo>
                  <a:cubicBezTo>
                    <a:pt x="263" y="1501"/>
                    <a:pt x="334" y="1703"/>
                    <a:pt x="418" y="1894"/>
                  </a:cubicBezTo>
                  <a:cubicBezTo>
                    <a:pt x="501" y="2096"/>
                    <a:pt x="620" y="2299"/>
                    <a:pt x="739" y="2477"/>
                  </a:cubicBezTo>
                  <a:cubicBezTo>
                    <a:pt x="751" y="2251"/>
                    <a:pt x="739" y="2037"/>
                    <a:pt x="703" y="1810"/>
                  </a:cubicBezTo>
                  <a:cubicBezTo>
                    <a:pt x="668" y="1596"/>
                    <a:pt x="620" y="1394"/>
                    <a:pt x="549" y="1179"/>
                  </a:cubicBezTo>
                  <a:cubicBezTo>
                    <a:pt x="489" y="977"/>
                    <a:pt x="418" y="775"/>
                    <a:pt x="334" y="572"/>
                  </a:cubicBezTo>
                  <a:cubicBezTo>
                    <a:pt x="239" y="370"/>
                    <a:pt x="132" y="179"/>
                    <a:pt x="1"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1"/>
            <p:cNvSpPr/>
            <p:nvPr/>
          </p:nvSpPr>
          <p:spPr>
            <a:xfrm rot="-730442">
              <a:off x="715782" y="441680"/>
              <a:ext cx="713866" cy="934504"/>
            </a:xfrm>
            <a:custGeom>
              <a:avLst/>
              <a:gdLst/>
              <a:ahLst/>
              <a:cxnLst/>
              <a:rect l="l" t="t" r="r" b="b"/>
              <a:pathLst>
                <a:path w="23373" h="30597" extrusionOk="0">
                  <a:moveTo>
                    <a:pt x="1490" y="0"/>
                  </a:moveTo>
                  <a:cubicBezTo>
                    <a:pt x="1425" y="0"/>
                    <a:pt x="1361" y="7"/>
                    <a:pt x="1298" y="21"/>
                  </a:cubicBezTo>
                  <a:cubicBezTo>
                    <a:pt x="1084" y="69"/>
                    <a:pt x="882" y="164"/>
                    <a:pt x="715" y="319"/>
                  </a:cubicBezTo>
                  <a:cubicBezTo>
                    <a:pt x="381" y="605"/>
                    <a:pt x="143" y="974"/>
                    <a:pt x="0" y="1378"/>
                  </a:cubicBezTo>
                  <a:cubicBezTo>
                    <a:pt x="155" y="974"/>
                    <a:pt x="417" y="628"/>
                    <a:pt x="751" y="366"/>
                  </a:cubicBezTo>
                  <a:cubicBezTo>
                    <a:pt x="917" y="235"/>
                    <a:pt x="1108" y="140"/>
                    <a:pt x="1310" y="104"/>
                  </a:cubicBezTo>
                  <a:cubicBezTo>
                    <a:pt x="1361" y="96"/>
                    <a:pt x="1412" y="91"/>
                    <a:pt x="1463" y="91"/>
                  </a:cubicBezTo>
                  <a:cubicBezTo>
                    <a:pt x="1617" y="91"/>
                    <a:pt x="1769" y="131"/>
                    <a:pt x="1894" y="212"/>
                  </a:cubicBezTo>
                  <a:cubicBezTo>
                    <a:pt x="2239" y="450"/>
                    <a:pt x="2465" y="819"/>
                    <a:pt x="2525" y="1224"/>
                  </a:cubicBezTo>
                  <a:cubicBezTo>
                    <a:pt x="2548" y="1331"/>
                    <a:pt x="2560" y="1438"/>
                    <a:pt x="2572" y="1545"/>
                  </a:cubicBezTo>
                  <a:cubicBezTo>
                    <a:pt x="2584" y="1652"/>
                    <a:pt x="2596" y="1759"/>
                    <a:pt x="2608" y="1867"/>
                  </a:cubicBezTo>
                  <a:cubicBezTo>
                    <a:pt x="2644" y="2081"/>
                    <a:pt x="2679" y="2295"/>
                    <a:pt x="2727" y="2498"/>
                  </a:cubicBezTo>
                  <a:cubicBezTo>
                    <a:pt x="2894" y="3343"/>
                    <a:pt x="3120" y="4176"/>
                    <a:pt x="3334" y="4998"/>
                  </a:cubicBezTo>
                  <a:cubicBezTo>
                    <a:pt x="3549" y="5831"/>
                    <a:pt x="3763" y="6665"/>
                    <a:pt x="4001" y="7486"/>
                  </a:cubicBezTo>
                  <a:cubicBezTo>
                    <a:pt x="4239" y="8308"/>
                    <a:pt x="4477" y="9129"/>
                    <a:pt x="4763" y="9951"/>
                  </a:cubicBezTo>
                  <a:cubicBezTo>
                    <a:pt x="5037" y="10761"/>
                    <a:pt x="5358" y="11558"/>
                    <a:pt x="5704" y="12344"/>
                  </a:cubicBezTo>
                  <a:cubicBezTo>
                    <a:pt x="6430" y="13916"/>
                    <a:pt x="7323" y="15380"/>
                    <a:pt x="8251" y="16821"/>
                  </a:cubicBezTo>
                  <a:cubicBezTo>
                    <a:pt x="9180" y="18273"/>
                    <a:pt x="10228" y="19655"/>
                    <a:pt x="11383" y="20928"/>
                  </a:cubicBezTo>
                  <a:cubicBezTo>
                    <a:pt x="12526" y="22202"/>
                    <a:pt x="13752" y="23417"/>
                    <a:pt x="15062" y="24536"/>
                  </a:cubicBezTo>
                  <a:cubicBezTo>
                    <a:pt x="16360" y="25667"/>
                    <a:pt x="17693" y="26739"/>
                    <a:pt x="19074" y="27763"/>
                  </a:cubicBezTo>
                  <a:cubicBezTo>
                    <a:pt x="20455" y="28787"/>
                    <a:pt x="21896" y="29727"/>
                    <a:pt x="23372" y="30596"/>
                  </a:cubicBezTo>
                  <a:cubicBezTo>
                    <a:pt x="21932" y="29668"/>
                    <a:pt x="20527" y="28679"/>
                    <a:pt x="19181" y="27620"/>
                  </a:cubicBezTo>
                  <a:cubicBezTo>
                    <a:pt x="17836" y="26572"/>
                    <a:pt x="16514" y="25477"/>
                    <a:pt x="15252" y="24334"/>
                  </a:cubicBezTo>
                  <a:cubicBezTo>
                    <a:pt x="13978" y="23191"/>
                    <a:pt x="12776" y="21976"/>
                    <a:pt x="11633" y="20702"/>
                  </a:cubicBezTo>
                  <a:cubicBezTo>
                    <a:pt x="10502" y="19428"/>
                    <a:pt x="9478" y="18071"/>
                    <a:pt x="8573" y="16630"/>
                  </a:cubicBezTo>
                  <a:cubicBezTo>
                    <a:pt x="7644" y="15190"/>
                    <a:pt x="6739" y="13749"/>
                    <a:pt x="6013" y="12201"/>
                  </a:cubicBezTo>
                  <a:cubicBezTo>
                    <a:pt x="5668" y="11427"/>
                    <a:pt x="5346" y="10642"/>
                    <a:pt x="5073" y="9832"/>
                  </a:cubicBezTo>
                  <a:cubicBezTo>
                    <a:pt x="4930" y="9427"/>
                    <a:pt x="4799" y="9022"/>
                    <a:pt x="4656" y="8617"/>
                  </a:cubicBezTo>
                  <a:cubicBezTo>
                    <a:pt x="4525" y="8213"/>
                    <a:pt x="4406" y="7808"/>
                    <a:pt x="4275" y="7403"/>
                  </a:cubicBezTo>
                  <a:cubicBezTo>
                    <a:pt x="4025" y="6581"/>
                    <a:pt x="3787" y="5760"/>
                    <a:pt x="3560" y="4938"/>
                  </a:cubicBezTo>
                  <a:cubicBezTo>
                    <a:pt x="3334" y="4105"/>
                    <a:pt x="3096" y="3283"/>
                    <a:pt x="2906" y="2462"/>
                  </a:cubicBezTo>
                  <a:cubicBezTo>
                    <a:pt x="2858" y="2248"/>
                    <a:pt x="2810" y="2045"/>
                    <a:pt x="2775" y="1831"/>
                  </a:cubicBezTo>
                  <a:cubicBezTo>
                    <a:pt x="2751" y="1724"/>
                    <a:pt x="2727" y="1617"/>
                    <a:pt x="2715" y="1521"/>
                  </a:cubicBezTo>
                  <a:cubicBezTo>
                    <a:pt x="2703" y="1414"/>
                    <a:pt x="2691" y="1307"/>
                    <a:pt x="2667" y="1200"/>
                  </a:cubicBezTo>
                  <a:cubicBezTo>
                    <a:pt x="2620" y="974"/>
                    <a:pt x="2536" y="771"/>
                    <a:pt x="2417" y="581"/>
                  </a:cubicBezTo>
                  <a:cubicBezTo>
                    <a:pt x="2310" y="390"/>
                    <a:pt x="2144" y="224"/>
                    <a:pt x="1953" y="116"/>
                  </a:cubicBezTo>
                  <a:cubicBezTo>
                    <a:pt x="1810" y="41"/>
                    <a:pt x="1648" y="0"/>
                    <a:pt x="14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3" name="Google Shape;1263;p41"/>
          <p:cNvGrpSpPr/>
          <p:nvPr/>
        </p:nvGrpSpPr>
        <p:grpSpPr>
          <a:xfrm rot="2184586">
            <a:off x="744760" y="4289184"/>
            <a:ext cx="772193" cy="822584"/>
            <a:chOff x="5104475" y="2254400"/>
            <a:chExt cx="456650" cy="486450"/>
          </a:xfrm>
        </p:grpSpPr>
        <p:sp>
          <p:nvSpPr>
            <p:cNvPr id="1264" name="Google Shape;1264;p41"/>
            <p:cNvSpPr/>
            <p:nvPr/>
          </p:nvSpPr>
          <p:spPr>
            <a:xfrm>
              <a:off x="5104475" y="2254400"/>
              <a:ext cx="450100" cy="485875"/>
            </a:xfrm>
            <a:custGeom>
              <a:avLst/>
              <a:gdLst/>
              <a:ahLst/>
              <a:cxnLst/>
              <a:rect l="l" t="t" r="r" b="b"/>
              <a:pathLst>
                <a:path w="18004" h="19435" extrusionOk="0">
                  <a:moveTo>
                    <a:pt x="10630" y="0"/>
                  </a:moveTo>
                  <a:cubicBezTo>
                    <a:pt x="10599" y="0"/>
                    <a:pt x="10569" y="1"/>
                    <a:pt x="10538" y="3"/>
                  </a:cubicBezTo>
                  <a:lnTo>
                    <a:pt x="10526" y="3"/>
                  </a:lnTo>
                  <a:cubicBezTo>
                    <a:pt x="10467" y="3"/>
                    <a:pt x="10419" y="3"/>
                    <a:pt x="10359" y="15"/>
                  </a:cubicBezTo>
                  <a:cubicBezTo>
                    <a:pt x="10228" y="27"/>
                    <a:pt x="10097" y="39"/>
                    <a:pt x="9966" y="63"/>
                  </a:cubicBezTo>
                  <a:cubicBezTo>
                    <a:pt x="10181" y="1218"/>
                    <a:pt x="10371" y="2432"/>
                    <a:pt x="9955" y="3527"/>
                  </a:cubicBezTo>
                  <a:cubicBezTo>
                    <a:pt x="9788" y="3968"/>
                    <a:pt x="9490" y="4361"/>
                    <a:pt x="9097" y="4635"/>
                  </a:cubicBezTo>
                  <a:cubicBezTo>
                    <a:pt x="8502" y="5028"/>
                    <a:pt x="7764" y="5218"/>
                    <a:pt x="7049" y="5290"/>
                  </a:cubicBezTo>
                  <a:lnTo>
                    <a:pt x="6859" y="5301"/>
                  </a:lnTo>
                  <a:cubicBezTo>
                    <a:pt x="6561" y="5325"/>
                    <a:pt x="6252" y="5337"/>
                    <a:pt x="5942" y="5349"/>
                  </a:cubicBezTo>
                  <a:cubicBezTo>
                    <a:pt x="5430" y="5349"/>
                    <a:pt x="4918" y="5409"/>
                    <a:pt x="4430" y="5540"/>
                  </a:cubicBezTo>
                  <a:lnTo>
                    <a:pt x="4406" y="5540"/>
                  </a:lnTo>
                  <a:cubicBezTo>
                    <a:pt x="2835" y="5921"/>
                    <a:pt x="1394" y="6921"/>
                    <a:pt x="715" y="8385"/>
                  </a:cubicBezTo>
                  <a:cubicBezTo>
                    <a:pt x="1" y="9909"/>
                    <a:pt x="215" y="11790"/>
                    <a:pt x="1084" y="13231"/>
                  </a:cubicBezTo>
                  <a:cubicBezTo>
                    <a:pt x="1954" y="14672"/>
                    <a:pt x="3430" y="15696"/>
                    <a:pt x="5049" y="16196"/>
                  </a:cubicBezTo>
                  <a:cubicBezTo>
                    <a:pt x="5514" y="16327"/>
                    <a:pt x="5966" y="16493"/>
                    <a:pt x="6418" y="16696"/>
                  </a:cubicBezTo>
                  <a:cubicBezTo>
                    <a:pt x="6573" y="16803"/>
                    <a:pt x="6740" y="16886"/>
                    <a:pt x="6918" y="16946"/>
                  </a:cubicBezTo>
                  <a:cubicBezTo>
                    <a:pt x="7049" y="17029"/>
                    <a:pt x="7180" y="17100"/>
                    <a:pt x="7299" y="17184"/>
                  </a:cubicBezTo>
                  <a:cubicBezTo>
                    <a:pt x="7466" y="17279"/>
                    <a:pt x="7609" y="17410"/>
                    <a:pt x="7692" y="17577"/>
                  </a:cubicBezTo>
                  <a:cubicBezTo>
                    <a:pt x="7800" y="17839"/>
                    <a:pt x="7680" y="18124"/>
                    <a:pt x="7728" y="18398"/>
                  </a:cubicBezTo>
                  <a:lnTo>
                    <a:pt x="8121" y="17648"/>
                  </a:lnTo>
                  <a:lnTo>
                    <a:pt x="8121" y="17648"/>
                  </a:lnTo>
                  <a:cubicBezTo>
                    <a:pt x="8204" y="18255"/>
                    <a:pt x="8145" y="18863"/>
                    <a:pt x="7942" y="19434"/>
                  </a:cubicBezTo>
                  <a:cubicBezTo>
                    <a:pt x="8300" y="18958"/>
                    <a:pt x="8562" y="18422"/>
                    <a:pt x="8716" y="17851"/>
                  </a:cubicBezTo>
                  <a:cubicBezTo>
                    <a:pt x="8740" y="18303"/>
                    <a:pt x="8823" y="18744"/>
                    <a:pt x="8978" y="19172"/>
                  </a:cubicBezTo>
                  <a:cubicBezTo>
                    <a:pt x="8966" y="18720"/>
                    <a:pt x="8978" y="18255"/>
                    <a:pt x="9026" y="17803"/>
                  </a:cubicBezTo>
                  <a:cubicBezTo>
                    <a:pt x="9145" y="18113"/>
                    <a:pt x="9288" y="18410"/>
                    <a:pt x="9443" y="18708"/>
                  </a:cubicBezTo>
                  <a:cubicBezTo>
                    <a:pt x="9585" y="18422"/>
                    <a:pt x="9240" y="18005"/>
                    <a:pt x="9466" y="17779"/>
                  </a:cubicBezTo>
                  <a:cubicBezTo>
                    <a:pt x="9538" y="17732"/>
                    <a:pt x="9609" y="17696"/>
                    <a:pt x="9693" y="17684"/>
                  </a:cubicBezTo>
                  <a:cubicBezTo>
                    <a:pt x="10121" y="17577"/>
                    <a:pt x="10562" y="17517"/>
                    <a:pt x="11002" y="17505"/>
                  </a:cubicBezTo>
                  <a:lnTo>
                    <a:pt x="11002" y="17505"/>
                  </a:lnTo>
                  <a:lnTo>
                    <a:pt x="10979" y="17517"/>
                  </a:lnTo>
                  <a:cubicBezTo>
                    <a:pt x="11052" y="17521"/>
                    <a:pt x="11124" y="17522"/>
                    <a:pt x="11196" y="17522"/>
                  </a:cubicBezTo>
                  <a:cubicBezTo>
                    <a:pt x="11369" y="17522"/>
                    <a:pt x="11540" y="17514"/>
                    <a:pt x="11717" y="17505"/>
                  </a:cubicBezTo>
                  <a:cubicBezTo>
                    <a:pt x="12383" y="17505"/>
                    <a:pt x="13038" y="17446"/>
                    <a:pt x="13693" y="17315"/>
                  </a:cubicBezTo>
                  <a:cubicBezTo>
                    <a:pt x="14455" y="17231"/>
                    <a:pt x="15193" y="16981"/>
                    <a:pt x="15860" y="16589"/>
                  </a:cubicBezTo>
                  <a:cubicBezTo>
                    <a:pt x="16074" y="16446"/>
                    <a:pt x="16277" y="16303"/>
                    <a:pt x="16455" y="16136"/>
                  </a:cubicBezTo>
                  <a:cubicBezTo>
                    <a:pt x="16908" y="15803"/>
                    <a:pt x="17277" y="15362"/>
                    <a:pt x="17539" y="14862"/>
                  </a:cubicBezTo>
                  <a:cubicBezTo>
                    <a:pt x="17634" y="14695"/>
                    <a:pt x="17717" y="14505"/>
                    <a:pt x="17789" y="14314"/>
                  </a:cubicBezTo>
                  <a:cubicBezTo>
                    <a:pt x="17884" y="14017"/>
                    <a:pt x="17944" y="13719"/>
                    <a:pt x="17956" y="13410"/>
                  </a:cubicBezTo>
                  <a:cubicBezTo>
                    <a:pt x="17979" y="13291"/>
                    <a:pt x="17991" y="13171"/>
                    <a:pt x="18003" y="13052"/>
                  </a:cubicBezTo>
                  <a:cubicBezTo>
                    <a:pt x="18003" y="12862"/>
                    <a:pt x="17991" y="12671"/>
                    <a:pt x="17967" y="12481"/>
                  </a:cubicBezTo>
                  <a:cubicBezTo>
                    <a:pt x="17944" y="12278"/>
                    <a:pt x="17920" y="12076"/>
                    <a:pt x="17884" y="11874"/>
                  </a:cubicBezTo>
                  <a:cubicBezTo>
                    <a:pt x="17884" y="11862"/>
                    <a:pt x="17884" y="11850"/>
                    <a:pt x="17884" y="11838"/>
                  </a:cubicBezTo>
                  <a:cubicBezTo>
                    <a:pt x="17801" y="11433"/>
                    <a:pt x="17682" y="11040"/>
                    <a:pt x="17527" y="10671"/>
                  </a:cubicBezTo>
                  <a:cubicBezTo>
                    <a:pt x="17313" y="10159"/>
                    <a:pt x="17039" y="9671"/>
                    <a:pt x="16717" y="9230"/>
                  </a:cubicBezTo>
                  <a:cubicBezTo>
                    <a:pt x="16134" y="8492"/>
                    <a:pt x="15443" y="7873"/>
                    <a:pt x="14646" y="7385"/>
                  </a:cubicBezTo>
                  <a:cubicBezTo>
                    <a:pt x="14431" y="7230"/>
                    <a:pt x="14205" y="7099"/>
                    <a:pt x="13967" y="6968"/>
                  </a:cubicBezTo>
                  <a:cubicBezTo>
                    <a:pt x="13741" y="6837"/>
                    <a:pt x="13491" y="6694"/>
                    <a:pt x="13253" y="6563"/>
                  </a:cubicBezTo>
                  <a:cubicBezTo>
                    <a:pt x="12919" y="6397"/>
                    <a:pt x="12538" y="6194"/>
                    <a:pt x="12395" y="5825"/>
                  </a:cubicBezTo>
                  <a:cubicBezTo>
                    <a:pt x="12383" y="5790"/>
                    <a:pt x="12372" y="5742"/>
                    <a:pt x="12360" y="5706"/>
                  </a:cubicBezTo>
                  <a:cubicBezTo>
                    <a:pt x="12336" y="5623"/>
                    <a:pt x="12324" y="5528"/>
                    <a:pt x="12312" y="5444"/>
                  </a:cubicBezTo>
                  <a:lnTo>
                    <a:pt x="12110" y="4301"/>
                  </a:lnTo>
                  <a:cubicBezTo>
                    <a:pt x="12086" y="4170"/>
                    <a:pt x="12062" y="4039"/>
                    <a:pt x="12038" y="3908"/>
                  </a:cubicBezTo>
                  <a:cubicBezTo>
                    <a:pt x="12026" y="3849"/>
                    <a:pt x="12014" y="3789"/>
                    <a:pt x="12002" y="3730"/>
                  </a:cubicBezTo>
                  <a:cubicBezTo>
                    <a:pt x="11800" y="2539"/>
                    <a:pt x="11586" y="1349"/>
                    <a:pt x="11383" y="158"/>
                  </a:cubicBezTo>
                  <a:cubicBezTo>
                    <a:pt x="11276" y="122"/>
                    <a:pt x="11181" y="98"/>
                    <a:pt x="11074" y="75"/>
                  </a:cubicBezTo>
                  <a:cubicBezTo>
                    <a:pt x="11074" y="75"/>
                    <a:pt x="11074" y="63"/>
                    <a:pt x="11074" y="63"/>
                  </a:cubicBezTo>
                  <a:cubicBezTo>
                    <a:pt x="10926" y="23"/>
                    <a:pt x="10778" y="0"/>
                    <a:pt x="10630" y="0"/>
                  </a:cubicBezTo>
                  <a:close/>
                </a:path>
              </a:pathLst>
            </a:custGeom>
            <a:solidFill>
              <a:schemeClr val="lt2"/>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1"/>
            <p:cNvSpPr/>
            <p:nvPr/>
          </p:nvSpPr>
          <p:spPr>
            <a:xfrm>
              <a:off x="5104775" y="2255250"/>
              <a:ext cx="456350" cy="485600"/>
            </a:xfrm>
            <a:custGeom>
              <a:avLst/>
              <a:gdLst/>
              <a:ahLst/>
              <a:cxnLst/>
              <a:rect l="l" t="t" r="r" b="b"/>
              <a:pathLst>
                <a:path w="18254" h="19424" extrusionOk="0">
                  <a:moveTo>
                    <a:pt x="10465" y="1"/>
                  </a:moveTo>
                  <a:cubicBezTo>
                    <a:pt x="10291" y="1"/>
                    <a:pt x="10116" y="18"/>
                    <a:pt x="9943" y="52"/>
                  </a:cubicBezTo>
                  <a:cubicBezTo>
                    <a:pt x="10157" y="1207"/>
                    <a:pt x="10347" y="2422"/>
                    <a:pt x="9931" y="3517"/>
                  </a:cubicBezTo>
                  <a:cubicBezTo>
                    <a:pt x="9550" y="4529"/>
                    <a:pt x="8621" y="5041"/>
                    <a:pt x="7597" y="5208"/>
                  </a:cubicBezTo>
                  <a:cubicBezTo>
                    <a:pt x="6776" y="5339"/>
                    <a:pt x="5942" y="5291"/>
                    <a:pt x="5109" y="5386"/>
                  </a:cubicBezTo>
                  <a:cubicBezTo>
                    <a:pt x="3275" y="5625"/>
                    <a:pt x="1501" y="6696"/>
                    <a:pt x="715" y="8363"/>
                  </a:cubicBezTo>
                  <a:cubicBezTo>
                    <a:pt x="1" y="9899"/>
                    <a:pt x="215" y="11768"/>
                    <a:pt x="1084" y="13209"/>
                  </a:cubicBezTo>
                  <a:cubicBezTo>
                    <a:pt x="1965" y="14650"/>
                    <a:pt x="3442" y="15673"/>
                    <a:pt x="5049" y="16174"/>
                  </a:cubicBezTo>
                  <a:cubicBezTo>
                    <a:pt x="5883" y="16424"/>
                    <a:pt x="6585" y="16674"/>
                    <a:pt x="7311" y="17174"/>
                  </a:cubicBezTo>
                  <a:cubicBezTo>
                    <a:pt x="7478" y="17257"/>
                    <a:pt x="7609" y="17400"/>
                    <a:pt x="7704" y="17567"/>
                  </a:cubicBezTo>
                  <a:cubicBezTo>
                    <a:pt x="7811" y="17817"/>
                    <a:pt x="7692" y="18102"/>
                    <a:pt x="7728" y="18376"/>
                  </a:cubicBezTo>
                  <a:lnTo>
                    <a:pt x="8121" y="17638"/>
                  </a:lnTo>
                  <a:lnTo>
                    <a:pt x="8121" y="17638"/>
                  </a:lnTo>
                  <a:cubicBezTo>
                    <a:pt x="8204" y="18233"/>
                    <a:pt x="8145" y="18841"/>
                    <a:pt x="7954" y="19424"/>
                  </a:cubicBezTo>
                  <a:cubicBezTo>
                    <a:pt x="8300" y="18948"/>
                    <a:pt x="8561" y="18400"/>
                    <a:pt x="8716" y="17828"/>
                  </a:cubicBezTo>
                  <a:cubicBezTo>
                    <a:pt x="8740" y="18281"/>
                    <a:pt x="8835" y="18733"/>
                    <a:pt x="8978" y="19162"/>
                  </a:cubicBezTo>
                  <a:cubicBezTo>
                    <a:pt x="8966" y="18698"/>
                    <a:pt x="8990" y="18245"/>
                    <a:pt x="9038" y="17793"/>
                  </a:cubicBezTo>
                  <a:cubicBezTo>
                    <a:pt x="9157" y="18090"/>
                    <a:pt x="9288" y="18400"/>
                    <a:pt x="9443" y="18686"/>
                  </a:cubicBezTo>
                  <a:cubicBezTo>
                    <a:pt x="9585" y="18400"/>
                    <a:pt x="9240" y="17983"/>
                    <a:pt x="9478" y="17757"/>
                  </a:cubicBezTo>
                  <a:cubicBezTo>
                    <a:pt x="9538" y="17709"/>
                    <a:pt x="9609" y="17674"/>
                    <a:pt x="9693" y="17662"/>
                  </a:cubicBezTo>
                  <a:cubicBezTo>
                    <a:pt x="10224" y="17529"/>
                    <a:pt x="10764" y="17466"/>
                    <a:pt x="11314" y="17466"/>
                  </a:cubicBezTo>
                  <a:cubicBezTo>
                    <a:pt x="11404" y="17466"/>
                    <a:pt x="11495" y="17468"/>
                    <a:pt x="11586" y="17471"/>
                  </a:cubicBezTo>
                  <a:cubicBezTo>
                    <a:pt x="11651" y="17473"/>
                    <a:pt x="11717" y="17473"/>
                    <a:pt x="11784" y="17473"/>
                  </a:cubicBezTo>
                  <a:cubicBezTo>
                    <a:pt x="13992" y="17473"/>
                    <a:pt x="16932" y="16699"/>
                    <a:pt x="17717" y="14388"/>
                  </a:cubicBezTo>
                  <a:cubicBezTo>
                    <a:pt x="18253" y="12840"/>
                    <a:pt x="17884" y="11078"/>
                    <a:pt x="17003" y="9697"/>
                  </a:cubicBezTo>
                  <a:cubicBezTo>
                    <a:pt x="16122" y="8327"/>
                    <a:pt x="14753" y="7315"/>
                    <a:pt x="13276" y="6601"/>
                  </a:cubicBezTo>
                  <a:cubicBezTo>
                    <a:pt x="12967" y="6446"/>
                    <a:pt x="12645" y="6303"/>
                    <a:pt x="12467" y="6006"/>
                  </a:cubicBezTo>
                  <a:cubicBezTo>
                    <a:pt x="12371" y="5815"/>
                    <a:pt x="12312" y="5625"/>
                    <a:pt x="12288" y="5422"/>
                  </a:cubicBezTo>
                  <a:cubicBezTo>
                    <a:pt x="11979" y="3672"/>
                    <a:pt x="11669" y="1910"/>
                    <a:pt x="11359" y="160"/>
                  </a:cubicBezTo>
                  <a:cubicBezTo>
                    <a:pt x="11071" y="54"/>
                    <a:pt x="10769" y="1"/>
                    <a:pt x="10465" y="1"/>
                  </a:cubicBezTo>
                  <a:close/>
                </a:path>
              </a:pathLst>
            </a:custGeom>
            <a:solidFill>
              <a:srgbClr val="654C9F">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1"/>
            <p:cNvSpPr/>
            <p:nvPr/>
          </p:nvSpPr>
          <p:spPr>
            <a:xfrm>
              <a:off x="5164025" y="2339600"/>
              <a:ext cx="192900" cy="334300"/>
            </a:xfrm>
            <a:custGeom>
              <a:avLst/>
              <a:gdLst/>
              <a:ahLst/>
              <a:cxnLst/>
              <a:rect l="l" t="t" r="r" b="b"/>
              <a:pathLst>
                <a:path w="7716" h="13372" extrusionOk="0">
                  <a:moveTo>
                    <a:pt x="7715" y="0"/>
                  </a:moveTo>
                  <a:lnTo>
                    <a:pt x="7715" y="0"/>
                  </a:lnTo>
                  <a:cubicBezTo>
                    <a:pt x="7501" y="965"/>
                    <a:pt x="6930" y="1810"/>
                    <a:pt x="6108" y="2358"/>
                  </a:cubicBezTo>
                  <a:cubicBezTo>
                    <a:pt x="5418" y="2810"/>
                    <a:pt x="4620" y="3013"/>
                    <a:pt x="3870" y="3370"/>
                  </a:cubicBezTo>
                  <a:cubicBezTo>
                    <a:pt x="1346" y="4608"/>
                    <a:pt x="0" y="7430"/>
                    <a:pt x="643" y="10168"/>
                  </a:cubicBezTo>
                  <a:cubicBezTo>
                    <a:pt x="857" y="11073"/>
                    <a:pt x="1286" y="11585"/>
                    <a:pt x="1953" y="12192"/>
                  </a:cubicBezTo>
                  <a:cubicBezTo>
                    <a:pt x="2215" y="12419"/>
                    <a:pt x="2501" y="12609"/>
                    <a:pt x="2810" y="12776"/>
                  </a:cubicBezTo>
                  <a:cubicBezTo>
                    <a:pt x="2929" y="12835"/>
                    <a:pt x="3048" y="12883"/>
                    <a:pt x="3167" y="12942"/>
                  </a:cubicBezTo>
                  <a:cubicBezTo>
                    <a:pt x="3513" y="13085"/>
                    <a:pt x="4191" y="13145"/>
                    <a:pt x="4477" y="13371"/>
                  </a:cubicBezTo>
                  <a:cubicBezTo>
                    <a:pt x="3501" y="12573"/>
                    <a:pt x="3286" y="11156"/>
                    <a:pt x="3393" y="9894"/>
                  </a:cubicBezTo>
                  <a:cubicBezTo>
                    <a:pt x="3513" y="8668"/>
                    <a:pt x="3870" y="7477"/>
                    <a:pt x="4465" y="6394"/>
                  </a:cubicBezTo>
                  <a:cubicBezTo>
                    <a:pt x="5060" y="5299"/>
                    <a:pt x="5882" y="4358"/>
                    <a:pt x="6549" y="3322"/>
                  </a:cubicBezTo>
                  <a:cubicBezTo>
                    <a:pt x="7275" y="2215"/>
                    <a:pt x="7442" y="1262"/>
                    <a:pt x="7715" y="0"/>
                  </a:cubicBezTo>
                  <a:close/>
                </a:path>
              </a:pathLst>
            </a:custGeom>
            <a:solidFill>
              <a:srgbClr val="FFF3E7">
                <a:alpha val="5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1"/>
            <p:cNvSpPr/>
            <p:nvPr/>
          </p:nvSpPr>
          <p:spPr>
            <a:xfrm>
              <a:off x="5306000" y="2354475"/>
              <a:ext cx="103025" cy="341325"/>
            </a:xfrm>
            <a:custGeom>
              <a:avLst/>
              <a:gdLst/>
              <a:ahLst/>
              <a:cxnLst/>
              <a:rect l="l" t="t" r="r" b="b"/>
              <a:pathLst>
                <a:path w="4121" h="13653" extrusionOk="0">
                  <a:moveTo>
                    <a:pt x="2679" y="1"/>
                  </a:moveTo>
                  <a:lnTo>
                    <a:pt x="2453" y="810"/>
                  </a:lnTo>
                  <a:cubicBezTo>
                    <a:pt x="1905" y="2739"/>
                    <a:pt x="1310" y="4644"/>
                    <a:pt x="822" y="6585"/>
                  </a:cubicBezTo>
                  <a:cubicBezTo>
                    <a:pt x="370" y="8311"/>
                    <a:pt x="0" y="10192"/>
                    <a:pt x="155" y="11990"/>
                  </a:cubicBezTo>
                  <a:cubicBezTo>
                    <a:pt x="227" y="12764"/>
                    <a:pt x="334" y="13526"/>
                    <a:pt x="1239" y="13645"/>
                  </a:cubicBezTo>
                  <a:cubicBezTo>
                    <a:pt x="1277" y="13650"/>
                    <a:pt x="1313" y="13652"/>
                    <a:pt x="1348" y="13652"/>
                  </a:cubicBezTo>
                  <a:cubicBezTo>
                    <a:pt x="1746" y="13652"/>
                    <a:pt x="1987" y="13357"/>
                    <a:pt x="2239" y="13062"/>
                  </a:cubicBezTo>
                  <a:cubicBezTo>
                    <a:pt x="2548" y="12657"/>
                    <a:pt x="2798" y="12216"/>
                    <a:pt x="2989" y="11752"/>
                  </a:cubicBezTo>
                  <a:cubicBezTo>
                    <a:pt x="3203" y="11276"/>
                    <a:pt x="3429" y="10728"/>
                    <a:pt x="3620" y="10180"/>
                  </a:cubicBezTo>
                  <a:cubicBezTo>
                    <a:pt x="3846" y="9573"/>
                    <a:pt x="3977" y="8930"/>
                    <a:pt x="4025" y="8299"/>
                  </a:cubicBezTo>
                  <a:cubicBezTo>
                    <a:pt x="4120" y="5478"/>
                    <a:pt x="3477" y="2691"/>
                    <a:pt x="2679" y="1"/>
                  </a:cubicBezTo>
                  <a:close/>
                </a:path>
              </a:pathLst>
            </a:custGeom>
            <a:solidFill>
              <a:srgbClr val="FFF3E7">
                <a:alpha val="5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1"/>
            <p:cNvSpPr/>
            <p:nvPr/>
          </p:nvSpPr>
          <p:spPr>
            <a:xfrm>
              <a:off x="5249450" y="2254775"/>
              <a:ext cx="120875" cy="437275"/>
            </a:xfrm>
            <a:custGeom>
              <a:avLst/>
              <a:gdLst/>
              <a:ahLst/>
              <a:cxnLst/>
              <a:rect l="l" t="t" r="r" b="b"/>
              <a:pathLst>
                <a:path w="4835" h="17491" extrusionOk="0">
                  <a:moveTo>
                    <a:pt x="4727" y="0"/>
                  </a:moveTo>
                  <a:cubicBezTo>
                    <a:pt x="4620" y="36"/>
                    <a:pt x="4513" y="48"/>
                    <a:pt x="4418" y="60"/>
                  </a:cubicBezTo>
                  <a:cubicBezTo>
                    <a:pt x="4489" y="179"/>
                    <a:pt x="4537" y="322"/>
                    <a:pt x="4548" y="464"/>
                  </a:cubicBezTo>
                  <a:cubicBezTo>
                    <a:pt x="4679" y="1429"/>
                    <a:pt x="4656" y="2405"/>
                    <a:pt x="4465" y="3358"/>
                  </a:cubicBezTo>
                  <a:lnTo>
                    <a:pt x="4465" y="3370"/>
                  </a:lnTo>
                  <a:cubicBezTo>
                    <a:pt x="4346" y="3941"/>
                    <a:pt x="4239" y="4703"/>
                    <a:pt x="3906" y="5227"/>
                  </a:cubicBezTo>
                  <a:cubicBezTo>
                    <a:pt x="3560" y="5739"/>
                    <a:pt x="3263" y="6287"/>
                    <a:pt x="2917" y="6799"/>
                  </a:cubicBezTo>
                  <a:cubicBezTo>
                    <a:pt x="2167" y="7918"/>
                    <a:pt x="1346" y="8989"/>
                    <a:pt x="798" y="10228"/>
                  </a:cubicBezTo>
                  <a:cubicBezTo>
                    <a:pt x="381" y="11180"/>
                    <a:pt x="131" y="12192"/>
                    <a:pt x="60" y="13228"/>
                  </a:cubicBezTo>
                  <a:cubicBezTo>
                    <a:pt x="0" y="14133"/>
                    <a:pt x="36" y="15323"/>
                    <a:pt x="512" y="16121"/>
                  </a:cubicBezTo>
                  <a:cubicBezTo>
                    <a:pt x="989" y="16931"/>
                    <a:pt x="2155" y="17455"/>
                    <a:pt x="3048" y="17490"/>
                  </a:cubicBezTo>
                  <a:cubicBezTo>
                    <a:pt x="2441" y="16800"/>
                    <a:pt x="2608" y="15812"/>
                    <a:pt x="2655" y="14966"/>
                  </a:cubicBezTo>
                  <a:cubicBezTo>
                    <a:pt x="2774" y="13121"/>
                    <a:pt x="3179" y="11311"/>
                    <a:pt x="3560" y="9501"/>
                  </a:cubicBezTo>
                  <a:cubicBezTo>
                    <a:pt x="3632" y="9215"/>
                    <a:pt x="3691" y="8918"/>
                    <a:pt x="3751" y="8632"/>
                  </a:cubicBezTo>
                  <a:cubicBezTo>
                    <a:pt x="3906" y="7906"/>
                    <a:pt x="4060" y="7180"/>
                    <a:pt x="4179" y="6441"/>
                  </a:cubicBezTo>
                  <a:cubicBezTo>
                    <a:pt x="4287" y="5798"/>
                    <a:pt x="4298" y="5155"/>
                    <a:pt x="4429" y="4513"/>
                  </a:cubicBezTo>
                  <a:cubicBezTo>
                    <a:pt x="4596" y="3762"/>
                    <a:pt x="4703" y="3000"/>
                    <a:pt x="4775" y="2227"/>
                  </a:cubicBezTo>
                  <a:cubicBezTo>
                    <a:pt x="4834" y="1476"/>
                    <a:pt x="4763" y="750"/>
                    <a:pt x="4727" y="0"/>
                  </a:cubicBezTo>
                  <a:close/>
                </a:path>
              </a:pathLst>
            </a:custGeom>
            <a:solidFill>
              <a:srgbClr val="FFF3E7">
                <a:alpha val="5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1"/>
            <p:cNvSpPr/>
            <p:nvPr/>
          </p:nvSpPr>
          <p:spPr>
            <a:xfrm>
              <a:off x="5344700" y="2255950"/>
              <a:ext cx="136350" cy="438175"/>
            </a:xfrm>
            <a:custGeom>
              <a:avLst/>
              <a:gdLst/>
              <a:ahLst/>
              <a:cxnLst/>
              <a:rect l="l" t="t" r="r" b="b"/>
              <a:pathLst>
                <a:path w="5454" h="17527" extrusionOk="0">
                  <a:moveTo>
                    <a:pt x="1250" y="1"/>
                  </a:moveTo>
                  <a:cubicBezTo>
                    <a:pt x="1251" y="1"/>
                    <a:pt x="1251" y="1"/>
                    <a:pt x="1251" y="1"/>
                  </a:cubicBezTo>
                  <a:lnTo>
                    <a:pt x="1251" y="1"/>
                  </a:lnTo>
                  <a:cubicBezTo>
                    <a:pt x="1251" y="1"/>
                    <a:pt x="1251" y="1"/>
                    <a:pt x="1250" y="1"/>
                  </a:cubicBezTo>
                  <a:close/>
                  <a:moveTo>
                    <a:pt x="1251" y="1"/>
                  </a:moveTo>
                  <a:lnTo>
                    <a:pt x="1251" y="1"/>
                  </a:lnTo>
                  <a:cubicBezTo>
                    <a:pt x="1346" y="133"/>
                    <a:pt x="1322" y="477"/>
                    <a:pt x="1346" y="632"/>
                  </a:cubicBezTo>
                  <a:cubicBezTo>
                    <a:pt x="1370" y="870"/>
                    <a:pt x="1393" y="1120"/>
                    <a:pt x="1405" y="1370"/>
                  </a:cubicBezTo>
                  <a:cubicBezTo>
                    <a:pt x="1453" y="1870"/>
                    <a:pt x="1489" y="2370"/>
                    <a:pt x="1524" y="2870"/>
                  </a:cubicBezTo>
                  <a:cubicBezTo>
                    <a:pt x="1572" y="3763"/>
                    <a:pt x="1560" y="4656"/>
                    <a:pt x="1631" y="5549"/>
                  </a:cubicBezTo>
                  <a:cubicBezTo>
                    <a:pt x="1786" y="7240"/>
                    <a:pt x="2060" y="8918"/>
                    <a:pt x="2143" y="10621"/>
                  </a:cubicBezTo>
                  <a:cubicBezTo>
                    <a:pt x="2227" y="12407"/>
                    <a:pt x="1798" y="14264"/>
                    <a:pt x="1060" y="15895"/>
                  </a:cubicBezTo>
                  <a:cubicBezTo>
                    <a:pt x="810" y="16503"/>
                    <a:pt x="453" y="17050"/>
                    <a:pt x="0" y="17527"/>
                  </a:cubicBezTo>
                  <a:cubicBezTo>
                    <a:pt x="28" y="17499"/>
                    <a:pt x="127" y="17491"/>
                    <a:pt x="243" y="17491"/>
                  </a:cubicBezTo>
                  <a:cubicBezTo>
                    <a:pt x="396" y="17491"/>
                    <a:pt x="579" y="17504"/>
                    <a:pt x="672" y="17504"/>
                  </a:cubicBezTo>
                  <a:cubicBezTo>
                    <a:pt x="690" y="17504"/>
                    <a:pt x="704" y="17504"/>
                    <a:pt x="715" y="17503"/>
                  </a:cubicBezTo>
                  <a:cubicBezTo>
                    <a:pt x="977" y="17479"/>
                    <a:pt x="1250" y="17443"/>
                    <a:pt x="1500" y="17384"/>
                  </a:cubicBezTo>
                  <a:cubicBezTo>
                    <a:pt x="1941" y="17289"/>
                    <a:pt x="2346" y="17110"/>
                    <a:pt x="2703" y="16860"/>
                  </a:cubicBezTo>
                  <a:cubicBezTo>
                    <a:pt x="4668" y="15598"/>
                    <a:pt x="5453" y="13074"/>
                    <a:pt x="5132" y="10847"/>
                  </a:cubicBezTo>
                  <a:cubicBezTo>
                    <a:pt x="5060" y="10204"/>
                    <a:pt x="4834" y="9597"/>
                    <a:pt x="4477" y="9073"/>
                  </a:cubicBezTo>
                  <a:cubicBezTo>
                    <a:pt x="4025" y="8442"/>
                    <a:pt x="3608" y="7764"/>
                    <a:pt x="3191" y="7109"/>
                  </a:cubicBezTo>
                  <a:cubicBezTo>
                    <a:pt x="2870" y="6609"/>
                    <a:pt x="2584" y="6097"/>
                    <a:pt x="2322" y="5561"/>
                  </a:cubicBezTo>
                  <a:cubicBezTo>
                    <a:pt x="1953" y="4763"/>
                    <a:pt x="1929" y="3882"/>
                    <a:pt x="1846" y="3025"/>
                  </a:cubicBezTo>
                  <a:cubicBezTo>
                    <a:pt x="1751" y="2072"/>
                    <a:pt x="1655" y="1120"/>
                    <a:pt x="1560" y="179"/>
                  </a:cubicBezTo>
                  <a:cubicBezTo>
                    <a:pt x="1560" y="155"/>
                    <a:pt x="1548" y="120"/>
                    <a:pt x="1536" y="96"/>
                  </a:cubicBezTo>
                  <a:cubicBezTo>
                    <a:pt x="1477" y="1"/>
                    <a:pt x="1311" y="83"/>
                    <a:pt x="1251" y="1"/>
                  </a:cubicBezTo>
                  <a:close/>
                </a:path>
              </a:pathLst>
            </a:custGeom>
            <a:solidFill>
              <a:srgbClr val="FFF3E7">
                <a:alpha val="5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1"/>
            <p:cNvSpPr/>
            <p:nvPr/>
          </p:nvSpPr>
          <p:spPr>
            <a:xfrm>
              <a:off x="5394100" y="2297625"/>
              <a:ext cx="160175" cy="393550"/>
            </a:xfrm>
            <a:custGeom>
              <a:avLst/>
              <a:gdLst/>
              <a:ahLst/>
              <a:cxnLst/>
              <a:rect l="l" t="t" r="r" b="b"/>
              <a:pathLst>
                <a:path w="6407" h="15742" extrusionOk="0">
                  <a:moveTo>
                    <a:pt x="48" y="1"/>
                  </a:moveTo>
                  <a:lnTo>
                    <a:pt x="417" y="3549"/>
                  </a:lnTo>
                  <a:cubicBezTo>
                    <a:pt x="441" y="3775"/>
                    <a:pt x="477" y="4001"/>
                    <a:pt x="548" y="4227"/>
                  </a:cubicBezTo>
                  <a:cubicBezTo>
                    <a:pt x="620" y="4418"/>
                    <a:pt x="727" y="4596"/>
                    <a:pt x="846" y="4763"/>
                  </a:cubicBezTo>
                  <a:cubicBezTo>
                    <a:pt x="1429" y="5644"/>
                    <a:pt x="2191" y="6406"/>
                    <a:pt x="2787" y="7287"/>
                  </a:cubicBezTo>
                  <a:cubicBezTo>
                    <a:pt x="3692" y="8561"/>
                    <a:pt x="3954" y="10192"/>
                    <a:pt x="3489" y="11692"/>
                  </a:cubicBezTo>
                  <a:cubicBezTo>
                    <a:pt x="3037" y="13157"/>
                    <a:pt x="2096" y="14419"/>
                    <a:pt x="834" y="15264"/>
                  </a:cubicBezTo>
                  <a:cubicBezTo>
                    <a:pt x="572" y="15443"/>
                    <a:pt x="286" y="15598"/>
                    <a:pt x="1" y="15741"/>
                  </a:cubicBezTo>
                  <a:cubicBezTo>
                    <a:pt x="37" y="15741"/>
                    <a:pt x="73" y="15741"/>
                    <a:pt x="109" y="15741"/>
                  </a:cubicBezTo>
                  <a:cubicBezTo>
                    <a:pt x="1013" y="15741"/>
                    <a:pt x="1905" y="15599"/>
                    <a:pt x="2775" y="15324"/>
                  </a:cubicBezTo>
                  <a:cubicBezTo>
                    <a:pt x="3501" y="15121"/>
                    <a:pt x="4204" y="14800"/>
                    <a:pt x="4835" y="14371"/>
                  </a:cubicBezTo>
                  <a:cubicBezTo>
                    <a:pt x="5466" y="13931"/>
                    <a:pt x="5942" y="13324"/>
                    <a:pt x="6204" y="12597"/>
                  </a:cubicBezTo>
                  <a:cubicBezTo>
                    <a:pt x="6311" y="12228"/>
                    <a:pt x="6382" y="11835"/>
                    <a:pt x="6382" y="11442"/>
                  </a:cubicBezTo>
                  <a:cubicBezTo>
                    <a:pt x="6406" y="10038"/>
                    <a:pt x="5966" y="8656"/>
                    <a:pt x="5120" y="7525"/>
                  </a:cubicBezTo>
                  <a:cubicBezTo>
                    <a:pt x="4239" y="6347"/>
                    <a:pt x="2930" y="5549"/>
                    <a:pt x="1644" y="4858"/>
                  </a:cubicBezTo>
                  <a:cubicBezTo>
                    <a:pt x="1322" y="4680"/>
                    <a:pt x="929" y="4489"/>
                    <a:pt x="798" y="4120"/>
                  </a:cubicBezTo>
                  <a:cubicBezTo>
                    <a:pt x="584" y="3513"/>
                    <a:pt x="572" y="2822"/>
                    <a:pt x="441" y="2203"/>
                  </a:cubicBezTo>
                  <a:cubicBezTo>
                    <a:pt x="298" y="1465"/>
                    <a:pt x="167" y="739"/>
                    <a:pt x="48" y="1"/>
                  </a:cubicBezTo>
                  <a:close/>
                </a:path>
              </a:pathLst>
            </a:custGeom>
            <a:solidFill>
              <a:srgbClr val="FFF3E7">
                <a:alpha val="5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1"/>
            <p:cNvSpPr/>
            <p:nvPr/>
          </p:nvSpPr>
          <p:spPr>
            <a:xfrm>
              <a:off x="5122350" y="2358050"/>
              <a:ext cx="223550" cy="292925"/>
            </a:xfrm>
            <a:custGeom>
              <a:avLst/>
              <a:gdLst/>
              <a:ahLst/>
              <a:cxnLst/>
              <a:rect l="l" t="t" r="r" b="b"/>
              <a:pathLst>
                <a:path w="8942" h="11717" extrusionOk="0">
                  <a:moveTo>
                    <a:pt x="8942" y="1"/>
                  </a:moveTo>
                  <a:cubicBezTo>
                    <a:pt x="8335" y="751"/>
                    <a:pt x="7311" y="1048"/>
                    <a:pt x="6346" y="1144"/>
                  </a:cubicBezTo>
                  <a:cubicBezTo>
                    <a:pt x="5489" y="1239"/>
                    <a:pt x="4560" y="1155"/>
                    <a:pt x="3727" y="1394"/>
                  </a:cubicBezTo>
                  <a:cubicBezTo>
                    <a:pt x="3001" y="1620"/>
                    <a:pt x="2346" y="2025"/>
                    <a:pt x="1798" y="2548"/>
                  </a:cubicBezTo>
                  <a:cubicBezTo>
                    <a:pt x="1548" y="2798"/>
                    <a:pt x="1310" y="3060"/>
                    <a:pt x="1096" y="3358"/>
                  </a:cubicBezTo>
                  <a:cubicBezTo>
                    <a:pt x="405" y="4275"/>
                    <a:pt x="36" y="5382"/>
                    <a:pt x="12" y="6525"/>
                  </a:cubicBezTo>
                  <a:cubicBezTo>
                    <a:pt x="0" y="8798"/>
                    <a:pt x="1582" y="10999"/>
                    <a:pt x="3759" y="11715"/>
                  </a:cubicBezTo>
                  <a:lnTo>
                    <a:pt x="3759" y="11715"/>
                  </a:lnTo>
                  <a:cubicBezTo>
                    <a:pt x="3355" y="11580"/>
                    <a:pt x="2905" y="10822"/>
                    <a:pt x="2703" y="10490"/>
                  </a:cubicBezTo>
                  <a:cubicBezTo>
                    <a:pt x="2393" y="10002"/>
                    <a:pt x="2179" y="9466"/>
                    <a:pt x="2072" y="8906"/>
                  </a:cubicBezTo>
                  <a:cubicBezTo>
                    <a:pt x="1834" y="7573"/>
                    <a:pt x="2048" y="6204"/>
                    <a:pt x="2691" y="5025"/>
                  </a:cubicBezTo>
                  <a:cubicBezTo>
                    <a:pt x="3691" y="3144"/>
                    <a:pt x="5418" y="2632"/>
                    <a:pt x="7192" y="1751"/>
                  </a:cubicBezTo>
                  <a:cubicBezTo>
                    <a:pt x="7954" y="1370"/>
                    <a:pt x="8716" y="810"/>
                    <a:pt x="8942" y="1"/>
                  </a:cubicBezTo>
                  <a:close/>
                  <a:moveTo>
                    <a:pt x="3759" y="11715"/>
                  </a:moveTo>
                  <a:cubicBezTo>
                    <a:pt x="3760" y="11715"/>
                    <a:pt x="3761" y="11716"/>
                    <a:pt x="3763" y="11716"/>
                  </a:cubicBezTo>
                  <a:cubicBezTo>
                    <a:pt x="3761" y="11716"/>
                    <a:pt x="3760" y="11715"/>
                    <a:pt x="3759" y="11715"/>
                  </a:cubicBezTo>
                  <a:close/>
                </a:path>
              </a:pathLst>
            </a:custGeom>
            <a:solidFill>
              <a:srgbClr val="FFF3E7">
                <a:alpha val="5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1"/>
            <p:cNvSpPr/>
            <p:nvPr/>
          </p:nvSpPr>
          <p:spPr>
            <a:xfrm>
              <a:off x="5151825" y="2379775"/>
              <a:ext cx="186950" cy="276550"/>
            </a:xfrm>
            <a:custGeom>
              <a:avLst/>
              <a:gdLst/>
              <a:ahLst/>
              <a:cxnLst/>
              <a:rect l="l" t="t" r="r" b="b"/>
              <a:pathLst>
                <a:path w="7478" h="11062" extrusionOk="0">
                  <a:moveTo>
                    <a:pt x="7477" y="1"/>
                  </a:moveTo>
                  <a:lnTo>
                    <a:pt x="7477" y="1"/>
                  </a:lnTo>
                  <a:cubicBezTo>
                    <a:pt x="6382" y="632"/>
                    <a:pt x="5120" y="941"/>
                    <a:pt x="3905" y="1370"/>
                  </a:cubicBezTo>
                  <a:cubicBezTo>
                    <a:pt x="2703" y="1799"/>
                    <a:pt x="1500" y="2406"/>
                    <a:pt x="774" y="3453"/>
                  </a:cubicBezTo>
                  <a:cubicBezTo>
                    <a:pt x="262" y="4239"/>
                    <a:pt x="0" y="5156"/>
                    <a:pt x="24" y="6085"/>
                  </a:cubicBezTo>
                  <a:cubicBezTo>
                    <a:pt x="60" y="8109"/>
                    <a:pt x="1107" y="9978"/>
                    <a:pt x="2822" y="11062"/>
                  </a:cubicBezTo>
                  <a:cubicBezTo>
                    <a:pt x="1381" y="9835"/>
                    <a:pt x="798" y="7752"/>
                    <a:pt x="1214" y="5906"/>
                  </a:cubicBezTo>
                  <a:cubicBezTo>
                    <a:pt x="1631" y="4061"/>
                    <a:pt x="2953" y="2489"/>
                    <a:pt x="4620" y="1584"/>
                  </a:cubicBezTo>
                  <a:cubicBezTo>
                    <a:pt x="5572" y="1060"/>
                    <a:pt x="6656" y="727"/>
                    <a:pt x="7477" y="1"/>
                  </a:cubicBezTo>
                  <a:close/>
                </a:path>
              </a:pathLst>
            </a:custGeom>
            <a:solidFill>
              <a:srgbClr val="654C9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1"/>
            <p:cNvSpPr/>
            <p:nvPr/>
          </p:nvSpPr>
          <p:spPr>
            <a:xfrm>
              <a:off x="5226225" y="2387525"/>
              <a:ext cx="117000" cy="291125"/>
            </a:xfrm>
            <a:custGeom>
              <a:avLst/>
              <a:gdLst/>
              <a:ahLst/>
              <a:cxnLst/>
              <a:rect l="l" t="t" r="r" b="b"/>
              <a:pathLst>
                <a:path w="4680" h="11645" extrusionOk="0">
                  <a:moveTo>
                    <a:pt x="4680" y="0"/>
                  </a:moveTo>
                  <a:lnTo>
                    <a:pt x="4680" y="0"/>
                  </a:lnTo>
                  <a:cubicBezTo>
                    <a:pt x="4180" y="786"/>
                    <a:pt x="3632" y="1536"/>
                    <a:pt x="3037" y="2239"/>
                  </a:cubicBezTo>
                  <a:cubicBezTo>
                    <a:pt x="2322" y="3072"/>
                    <a:pt x="1537" y="3858"/>
                    <a:pt x="989" y="4810"/>
                  </a:cubicBezTo>
                  <a:cubicBezTo>
                    <a:pt x="286" y="6001"/>
                    <a:pt x="1" y="7394"/>
                    <a:pt x="167" y="8763"/>
                  </a:cubicBezTo>
                  <a:cubicBezTo>
                    <a:pt x="239" y="9370"/>
                    <a:pt x="429" y="9966"/>
                    <a:pt x="751" y="10490"/>
                  </a:cubicBezTo>
                  <a:cubicBezTo>
                    <a:pt x="1060" y="11025"/>
                    <a:pt x="1560" y="11442"/>
                    <a:pt x="2144" y="11645"/>
                  </a:cubicBezTo>
                  <a:cubicBezTo>
                    <a:pt x="1465" y="11109"/>
                    <a:pt x="1191" y="10216"/>
                    <a:pt x="1084" y="9347"/>
                  </a:cubicBezTo>
                  <a:cubicBezTo>
                    <a:pt x="905" y="7787"/>
                    <a:pt x="1156" y="6191"/>
                    <a:pt x="1822" y="4751"/>
                  </a:cubicBezTo>
                  <a:cubicBezTo>
                    <a:pt x="2596" y="3072"/>
                    <a:pt x="3906" y="1679"/>
                    <a:pt x="4680" y="0"/>
                  </a:cubicBezTo>
                  <a:close/>
                </a:path>
              </a:pathLst>
            </a:custGeom>
            <a:solidFill>
              <a:srgbClr val="654C9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1"/>
            <p:cNvSpPr/>
            <p:nvPr/>
          </p:nvSpPr>
          <p:spPr>
            <a:xfrm>
              <a:off x="5289325" y="2360425"/>
              <a:ext cx="78025" cy="332525"/>
            </a:xfrm>
            <a:custGeom>
              <a:avLst/>
              <a:gdLst/>
              <a:ahLst/>
              <a:cxnLst/>
              <a:rect l="l" t="t" r="r" b="b"/>
              <a:pathLst>
                <a:path w="3121" h="13301" extrusionOk="0">
                  <a:moveTo>
                    <a:pt x="3120" y="1"/>
                  </a:moveTo>
                  <a:lnTo>
                    <a:pt x="1953" y="3299"/>
                  </a:lnTo>
                  <a:cubicBezTo>
                    <a:pt x="1644" y="4180"/>
                    <a:pt x="1334" y="5061"/>
                    <a:pt x="1048" y="5954"/>
                  </a:cubicBezTo>
                  <a:cubicBezTo>
                    <a:pt x="477" y="7764"/>
                    <a:pt x="1" y="9704"/>
                    <a:pt x="453" y="11550"/>
                  </a:cubicBezTo>
                  <a:cubicBezTo>
                    <a:pt x="631" y="12298"/>
                    <a:pt x="928" y="12893"/>
                    <a:pt x="1604" y="13298"/>
                  </a:cubicBezTo>
                  <a:lnTo>
                    <a:pt x="1604" y="13298"/>
                  </a:lnTo>
                  <a:cubicBezTo>
                    <a:pt x="787" y="12807"/>
                    <a:pt x="1072" y="11203"/>
                    <a:pt x="1168" y="10454"/>
                  </a:cubicBezTo>
                  <a:cubicBezTo>
                    <a:pt x="1572" y="6930"/>
                    <a:pt x="2227" y="3442"/>
                    <a:pt x="3120" y="1"/>
                  </a:cubicBezTo>
                  <a:close/>
                  <a:moveTo>
                    <a:pt x="1604" y="13298"/>
                  </a:moveTo>
                  <a:cubicBezTo>
                    <a:pt x="1605" y="13298"/>
                    <a:pt x="1607" y="13299"/>
                    <a:pt x="1608" y="13300"/>
                  </a:cubicBezTo>
                  <a:cubicBezTo>
                    <a:pt x="1607" y="13299"/>
                    <a:pt x="1605" y="13298"/>
                    <a:pt x="1604" y="13298"/>
                  </a:cubicBezTo>
                  <a:close/>
                </a:path>
              </a:pathLst>
            </a:custGeom>
            <a:solidFill>
              <a:srgbClr val="654C9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1"/>
            <p:cNvSpPr/>
            <p:nvPr/>
          </p:nvSpPr>
          <p:spPr>
            <a:xfrm>
              <a:off x="5336950" y="2369075"/>
              <a:ext cx="101825" cy="326850"/>
            </a:xfrm>
            <a:custGeom>
              <a:avLst/>
              <a:gdLst/>
              <a:ahLst/>
              <a:cxnLst/>
              <a:rect l="l" t="t" r="r" b="b"/>
              <a:pathLst>
                <a:path w="4073" h="13074" extrusionOk="0">
                  <a:moveTo>
                    <a:pt x="2013" y="0"/>
                  </a:moveTo>
                  <a:lnTo>
                    <a:pt x="2013" y="0"/>
                  </a:lnTo>
                  <a:cubicBezTo>
                    <a:pt x="1989" y="1643"/>
                    <a:pt x="2453" y="3262"/>
                    <a:pt x="2596" y="4894"/>
                  </a:cubicBezTo>
                  <a:cubicBezTo>
                    <a:pt x="2787" y="7001"/>
                    <a:pt x="2453" y="9132"/>
                    <a:pt x="1620" y="11073"/>
                  </a:cubicBezTo>
                  <a:cubicBezTo>
                    <a:pt x="1288" y="11831"/>
                    <a:pt x="768" y="12683"/>
                    <a:pt x="13" y="13067"/>
                  </a:cubicBezTo>
                  <a:lnTo>
                    <a:pt x="13" y="13067"/>
                  </a:lnTo>
                  <a:cubicBezTo>
                    <a:pt x="78" y="13037"/>
                    <a:pt x="168" y="13031"/>
                    <a:pt x="263" y="13031"/>
                  </a:cubicBezTo>
                  <a:cubicBezTo>
                    <a:pt x="313" y="13031"/>
                    <a:pt x="365" y="13033"/>
                    <a:pt x="416" y="13033"/>
                  </a:cubicBezTo>
                  <a:cubicBezTo>
                    <a:pt x="467" y="13033"/>
                    <a:pt x="516" y="13031"/>
                    <a:pt x="560" y="13025"/>
                  </a:cubicBezTo>
                  <a:lnTo>
                    <a:pt x="608" y="13014"/>
                  </a:lnTo>
                  <a:cubicBezTo>
                    <a:pt x="1322" y="12811"/>
                    <a:pt x="1656" y="12085"/>
                    <a:pt x="2061" y="11525"/>
                  </a:cubicBezTo>
                  <a:cubicBezTo>
                    <a:pt x="2644" y="10728"/>
                    <a:pt x="3061" y="9823"/>
                    <a:pt x="3299" y="8870"/>
                  </a:cubicBezTo>
                  <a:cubicBezTo>
                    <a:pt x="4073" y="5751"/>
                    <a:pt x="2227" y="3060"/>
                    <a:pt x="2013" y="0"/>
                  </a:cubicBezTo>
                  <a:close/>
                  <a:moveTo>
                    <a:pt x="13" y="13067"/>
                  </a:moveTo>
                  <a:cubicBezTo>
                    <a:pt x="9" y="13069"/>
                    <a:pt x="5" y="13071"/>
                    <a:pt x="1" y="13073"/>
                  </a:cubicBezTo>
                  <a:cubicBezTo>
                    <a:pt x="5" y="13071"/>
                    <a:pt x="9" y="13069"/>
                    <a:pt x="13" y="13067"/>
                  </a:cubicBezTo>
                  <a:close/>
                </a:path>
              </a:pathLst>
            </a:custGeom>
            <a:solidFill>
              <a:srgbClr val="654C9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41"/>
            <p:cNvSpPr/>
            <p:nvPr/>
          </p:nvSpPr>
          <p:spPr>
            <a:xfrm>
              <a:off x="5379225" y="2437825"/>
              <a:ext cx="136050" cy="254725"/>
            </a:xfrm>
            <a:custGeom>
              <a:avLst/>
              <a:gdLst/>
              <a:ahLst/>
              <a:cxnLst/>
              <a:rect l="l" t="t" r="r" b="b"/>
              <a:pathLst>
                <a:path w="5442" h="10189" extrusionOk="0">
                  <a:moveTo>
                    <a:pt x="2096" y="0"/>
                  </a:moveTo>
                  <a:cubicBezTo>
                    <a:pt x="2477" y="560"/>
                    <a:pt x="2834" y="1131"/>
                    <a:pt x="3191" y="1703"/>
                  </a:cubicBezTo>
                  <a:cubicBezTo>
                    <a:pt x="3477" y="2155"/>
                    <a:pt x="3715" y="2632"/>
                    <a:pt x="3894" y="3132"/>
                  </a:cubicBezTo>
                  <a:cubicBezTo>
                    <a:pt x="4203" y="4084"/>
                    <a:pt x="4144" y="5132"/>
                    <a:pt x="3846" y="6073"/>
                  </a:cubicBezTo>
                  <a:cubicBezTo>
                    <a:pt x="3239" y="7954"/>
                    <a:pt x="1834" y="9466"/>
                    <a:pt x="0" y="10180"/>
                  </a:cubicBezTo>
                  <a:cubicBezTo>
                    <a:pt x="102" y="10186"/>
                    <a:pt x="204" y="10188"/>
                    <a:pt x="306" y="10188"/>
                  </a:cubicBezTo>
                  <a:cubicBezTo>
                    <a:pt x="2013" y="10188"/>
                    <a:pt x="3777" y="9437"/>
                    <a:pt x="4620" y="7966"/>
                  </a:cubicBezTo>
                  <a:cubicBezTo>
                    <a:pt x="4906" y="7430"/>
                    <a:pt x="5084" y="6858"/>
                    <a:pt x="5156" y="6251"/>
                  </a:cubicBezTo>
                  <a:cubicBezTo>
                    <a:pt x="5442" y="3751"/>
                    <a:pt x="4251" y="1310"/>
                    <a:pt x="2096" y="0"/>
                  </a:cubicBezTo>
                  <a:close/>
                </a:path>
              </a:pathLst>
            </a:custGeom>
            <a:solidFill>
              <a:srgbClr val="654C9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41"/>
            <p:cNvSpPr/>
            <p:nvPr/>
          </p:nvSpPr>
          <p:spPr>
            <a:xfrm>
              <a:off x="5178600" y="2254925"/>
              <a:ext cx="224150" cy="201675"/>
            </a:xfrm>
            <a:custGeom>
              <a:avLst/>
              <a:gdLst/>
              <a:ahLst/>
              <a:cxnLst/>
              <a:rect l="l" t="t" r="r" b="b"/>
              <a:pathLst>
                <a:path w="8966" h="8067" extrusionOk="0">
                  <a:moveTo>
                    <a:pt x="7609" y="1"/>
                  </a:moveTo>
                  <a:cubicBezTo>
                    <a:pt x="7412" y="1"/>
                    <a:pt x="7213" y="31"/>
                    <a:pt x="7025" y="89"/>
                  </a:cubicBezTo>
                  <a:cubicBezTo>
                    <a:pt x="7180" y="947"/>
                    <a:pt x="7335" y="1816"/>
                    <a:pt x="7228" y="2685"/>
                  </a:cubicBezTo>
                  <a:cubicBezTo>
                    <a:pt x="7132" y="3542"/>
                    <a:pt x="6728" y="4411"/>
                    <a:pt x="5989" y="4876"/>
                  </a:cubicBezTo>
                  <a:cubicBezTo>
                    <a:pt x="5692" y="5066"/>
                    <a:pt x="5347" y="5185"/>
                    <a:pt x="5001" y="5245"/>
                  </a:cubicBezTo>
                  <a:cubicBezTo>
                    <a:pt x="4489" y="5328"/>
                    <a:pt x="3965" y="5376"/>
                    <a:pt x="3442" y="5411"/>
                  </a:cubicBezTo>
                  <a:cubicBezTo>
                    <a:pt x="2227" y="5519"/>
                    <a:pt x="1001" y="5840"/>
                    <a:pt x="1" y="6554"/>
                  </a:cubicBezTo>
                  <a:cubicBezTo>
                    <a:pt x="1346" y="6114"/>
                    <a:pt x="2846" y="6090"/>
                    <a:pt x="4251" y="5959"/>
                  </a:cubicBezTo>
                  <a:lnTo>
                    <a:pt x="4251" y="5959"/>
                  </a:lnTo>
                  <a:cubicBezTo>
                    <a:pt x="3620" y="6185"/>
                    <a:pt x="3049" y="6542"/>
                    <a:pt x="2572" y="6995"/>
                  </a:cubicBezTo>
                  <a:cubicBezTo>
                    <a:pt x="3394" y="6816"/>
                    <a:pt x="4227" y="6697"/>
                    <a:pt x="5073" y="6638"/>
                  </a:cubicBezTo>
                  <a:lnTo>
                    <a:pt x="5073" y="6638"/>
                  </a:lnTo>
                  <a:lnTo>
                    <a:pt x="4525" y="7709"/>
                  </a:lnTo>
                  <a:cubicBezTo>
                    <a:pt x="5239" y="7376"/>
                    <a:pt x="5894" y="6900"/>
                    <a:pt x="6418" y="6316"/>
                  </a:cubicBezTo>
                  <a:lnTo>
                    <a:pt x="6418" y="6316"/>
                  </a:lnTo>
                  <a:cubicBezTo>
                    <a:pt x="6359" y="6900"/>
                    <a:pt x="6275" y="7483"/>
                    <a:pt x="6168" y="8066"/>
                  </a:cubicBezTo>
                  <a:cubicBezTo>
                    <a:pt x="6692" y="7674"/>
                    <a:pt x="6930" y="7019"/>
                    <a:pt x="7156" y="6400"/>
                  </a:cubicBezTo>
                  <a:lnTo>
                    <a:pt x="7656" y="4971"/>
                  </a:lnTo>
                  <a:cubicBezTo>
                    <a:pt x="7799" y="5888"/>
                    <a:pt x="8037" y="6793"/>
                    <a:pt x="8371" y="7662"/>
                  </a:cubicBezTo>
                  <a:cubicBezTo>
                    <a:pt x="8299" y="7471"/>
                    <a:pt x="8478" y="6923"/>
                    <a:pt x="8490" y="6709"/>
                  </a:cubicBezTo>
                  <a:cubicBezTo>
                    <a:pt x="8525" y="6328"/>
                    <a:pt x="8525" y="5959"/>
                    <a:pt x="8502" y="5590"/>
                  </a:cubicBezTo>
                  <a:cubicBezTo>
                    <a:pt x="8418" y="4935"/>
                    <a:pt x="8347" y="4256"/>
                    <a:pt x="8287" y="3602"/>
                  </a:cubicBezTo>
                  <a:lnTo>
                    <a:pt x="8287" y="3602"/>
                  </a:lnTo>
                  <a:cubicBezTo>
                    <a:pt x="8442" y="4256"/>
                    <a:pt x="8668" y="4911"/>
                    <a:pt x="8966" y="5519"/>
                  </a:cubicBezTo>
                  <a:cubicBezTo>
                    <a:pt x="8621" y="3709"/>
                    <a:pt x="8335" y="1887"/>
                    <a:pt x="8097" y="65"/>
                  </a:cubicBezTo>
                  <a:cubicBezTo>
                    <a:pt x="7939" y="22"/>
                    <a:pt x="7775" y="1"/>
                    <a:pt x="76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8" name="Google Shape;1278;p41"/>
          <p:cNvGrpSpPr/>
          <p:nvPr/>
        </p:nvGrpSpPr>
        <p:grpSpPr>
          <a:xfrm rot="1106788">
            <a:off x="7824646" y="3543504"/>
            <a:ext cx="1081429" cy="1545598"/>
            <a:chOff x="729250" y="3772625"/>
            <a:chExt cx="491150" cy="701900"/>
          </a:xfrm>
        </p:grpSpPr>
        <p:sp>
          <p:nvSpPr>
            <p:cNvPr id="1279" name="Google Shape;1279;p41"/>
            <p:cNvSpPr/>
            <p:nvPr/>
          </p:nvSpPr>
          <p:spPr>
            <a:xfrm>
              <a:off x="729250" y="3772625"/>
              <a:ext cx="490550" cy="701900"/>
            </a:xfrm>
            <a:custGeom>
              <a:avLst/>
              <a:gdLst/>
              <a:ahLst/>
              <a:cxnLst/>
              <a:rect l="l" t="t" r="r" b="b"/>
              <a:pathLst>
                <a:path w="19622" h="28076" extrusionOk="0">
                  <a:moveTo>
                    <a:pt x="19622" y="0"/>
                  </a:moveTo>
                  <a:lnTo>
                    <a:pt x="19622" y="0"/>
                  </a:lnTo>
                  <a:cubicBezTo>
                    <a:pt x="18836" y="607"/>
                    <a:pt x="17812" y="786"/>
                    <a:pt x="16848" y="1000"/>
                  </a:cubicBezTo>
                  <a:cubicBezTo>
                    <a:pt x="15300" y="1346"/>
                    <a:pt x="13633" y="1905"/>
                    <a:pt x="12502" y="3048"/>
                  </a:cubicBezTo>
                  <a:cubicBezTo>
                    <a:pt x="12169" y="3393"/>
                    <a:pt x="11883" y="3786"/>
                    <a:pt x="11657" y="4215"/>
                  </a:cubicBezTo>
                  <a:cubicBezTo>
                    <a:pt x="11192" y="5156"/>
                    <a:pt x="11049" y="6215"/>
                    <a:pt x="11252" y="7239"/>
                  </a:cubicBezTo>
                  <a:cubicBezTo>
                    <a:pt x="11299" y="7513"/>
                    <a:pt x="11395" y="7775"/>
                    <a:pt x="11549" y="8001"/>
                  </a:cubicBezTo>
                  <a:cubicBezTo>
                    <a:pt x="11299" y="8144"/>
                    <a:pt x="11061" y="8275"/>
                    <a:pt x="10811" y="8406"/>
                  </a:cubicBezTo>
                  <a:cubicBezTo>
                    <a:pt x="10764" y="7513"/>
                    <a:pt x="10573" y="6644"/>
                    <a:pt x="10275" y="5822"/>
                  </a:cubicBezTo>
                  <a:cubicBezTo>
                    <a:pt x="10228" y="5644"/>
                    <a:pt x="10121" y="5501"/>
                    <a:pt x="9990" y="5382"/>
                  </a:cubicBezTo>
                  <a:cubicBezTo>
                    <a:pt x="9930" y="5345"/>
                    <a:pt x="9860" y="5326"/>
                    <a:pt x="9792" y="5326"/>
                  </a:cubicBezTo>
                  <a:cubicBezTo>
                    <a:pt x="9684" y="5326"/>
                    <a:pt x="9581" y="5375"/>
                    <a:pt x="9537" y="5477"/>
                  </a:cubicBezTo>
                  <a:cubicBezTo>
                    <a:pt x="9918" y="5739"/>
                    <a:pt x="10097" y="6203"/>
                    <a:pt x="10216" y="6668"/>
                  </a:cubicBezTo>
                  <a:cubicBezTo>
                    <a:pt x="10430" y="7418"/>
                    <a:pt x="10549" y="8192"/>
                    <a:pt x="10573" y="8966"/>
                  </a:cubicBezTo>
                  <a:cubicBezTo>
                    <a:pt x="10573" y="9168"/>
                    <a:pt x="10490" y="10013"/>
                    <a:pt x="10478" y="10549"/>
                  </a:cubicBezTo>
                  <a:cubicBezTo>
                    <a:pt x="9431" y="10287"/>
                    <a:pt x="8412" y="9971"/>
                    <a:pt x="7332" y="9971"/>
                  </a:cubicBezTo>
                  <a:cubicBezTo>
                    <a:pt x="7183" y="9971"/>
                    <a:pt x="7033" y="9977"/>
                    <a:pt x="6882" y="9990"/>
                  </a:cubicBezTo>
                  <a:cubicBezTo>
                    <a:pt x="5358" y="10120"/>
                    <a:pt x="3917" y="10740"/>
                    <a:pt x="2774" y="11775"/>
                  </a:cubicBezTo>
                  <a:cubicBezTo>
                    <a:pt x="869" y="13526"/>
                    <a:pt x="0" y="16252"/>
                    <a:pt x="286" y="18824"/>
                  </a:cubicBezTo>
                  <a:cubicBezTo>
                    <a:pt x="477" y="20538"/>
                    <a:pt x="1179" y="22253"/>
                    <a:pt x="2096" y="23694"/>
                  </a:cubicBezTo>
                  <a:cubicBezTo>
                    <a:pt x="3096" y="25253"/>
                    <a:pt x="4679" y="26551"/>
                    <a:pt x="5787" y="28075"/>
                  </a:cubicBezTo>
                  <a:cubicBezTo>
                    <a:pt x="5834" y="28039"/>
                    <a:pt x="5882" y="28004"/>
                    <a:pt x="5930" y="27968"/>
                  </a:cubicBezTo>
                  <a:cubicBezTo>
                    <a:pt x="5944" y="27982"/>
                    <a:pt x="5958" y="27988"/>
                    <a:pt x="5971" y="27988"/>
                  </a:cubicBezTo>
                  <a:cubicBezTo>
                    <a:pt x="5981" y="27988"/>
                    <a:pt x="5991" y="27985"/>
                    <a:pt x="6001" y="27980"/>
                  </a:cubicBezTo>
                  <a:cubicBezTo>
                    <a:pt x="6418" y="27777"/>
                    <a:pt x="6918" y="27754"/>
                    <a:pt x="7382" y="27718"/>
                  </a:cubicBezTo>
                  <a:cubicBezTo>
                    <a:pt x="9418" y="27575"/>
                    <a:pt x="11359" y="27170"/>
                    <a:pt x="13085" y="26301"/>
                  </a:cubicBezTo>
                  <a:cubicBezTo>
                    <a:pt x="16586" y="24658"/>
                    <a:pt x="18860" y="21193"/>
                    <a:pt x="18967" y="17336"/>
                  </a:cubicBezTo>
                  <a:lnTo>
                    <a:pt x="18967" y="17121"/>
                  </a:lnTo>
                  <a:cubicBezTo>
                    <a:pt x="18979" y="16883"/>
                    <a:pt x="18979" y="16633"/>
                    <a:pt x="18979" y="16383"/>
                  </a:cubicBezTo>
                  <a:cubicBezTo>
                    <a:pt x="18979" y="15859"/>
                    <a:pt x="18907" y="15324"/>
                    <a:pt x="18753" y="14812"/>
                  </a:cubicBezTo>
                  <a:cubicBezTo>
                    <a:pt x="18574" y="14264"/>
                    <a:pt x="18324" y="13728"/>
                    <a:pt x="18014" y="13240"/>
                  </a:cubicBezTo>
                  <a:cubicBezTo>
                    <a:pt x="17907" y="13061"/>
                    <a:pt x="17788" y="12883"/>
                    <a:pt x="17669" y="12716"/>
                  </a:cubicBezTo>
                  <a:cubicBezTo>
                    <a:pt x="17633" y="12680"/>
                    <a:pt x="17610" y="12633"/>
                    <a:pt x="17574" y="12597"/>
                  </a:cubicBezTo>
                  <a:lnTo>
                    <a:pt x="17550" y="12561"/>
                  </a:lnTo>
                  <a:cubicBezTo>
                    <a:pt x="17122" y="11978"/>
                    <a:pt x="16586" y="11490"/>
                    <a:pt x="15955" y="11121"/>
                  </a:cubicBezTo>
                  <a:cubicBezTo>
                    <a:pt x="15514" y="10871"/>
                    <a:pt x="15014" y="10728"/>
                    <a:pt x="14502" y="10680"/>
                  </a:cubicBezTo>
                  <a:cubicBezTo>
                    <a:pt x="14261" y="10627"/>
                    <a:pt x="14007" y="10600"/>
                    <a:pt x="13754" y="10600"/>
                  </a:cubicBezTo>
                  <a:cubicBezTo>
                    <a:pt x="13669" y="10600"/>
                    <a:pt x="13585" y="10603"/>
                    <a:pt x="13502" y="10609"/>
                  </a:cubicBezTo>
                  <a:cubicBezTo>
                    <a:pt x="12945" y="10636"/>
                    <a:pt x="12381" y="10780"/>
                    <a:pt x="11821" y="10780"/>
                  </a:cubicBezTo>
                  <a:cubicBezTo>
                    <a:pt x="11663" y="10780"/>
                    <a:pt x="11505" y="10769"/>
                    <a:pt x="11347" y="10740"/>
                  </a:cubicBezTo>
                  <a:cubicBezTo>
                    <a:pt x="11133" y="10704"/>
                    <a:pt x="10918" y="10656"/>
                    <a:pt x="10716" y="10609"/>
                  </a:cubicBezTo>
                  <a:cubicBezTo>
                    <a:pt x="10740" y="10478"/>
                    <a:pt x="10764" y="10347"/>
                    <a:pt x="10775" y="10216"/>
                  </a:cubicBezTo>
                  <a:cubicBezTo>
                    <a:pt x="10835" y="9668"/>
                    <a:pt x="10847" y="9120"/>
                    <a:pt x="10823" y="8573"/>
                  </a:cubicBezTo>
                  <a:lnTo>
                    <a:pt x="10823" y="8573"/>
                  </a:lnTo>
                  <a:lnTo>
                    <a:pt x="10847" y="8608"/>
                  </a:lnTo>
                  <a:cubicBezTo>
                    <a:pt x="11121" y="8477"/>
                    <a:pt x="11407" y="8323"/>
                    <a:pt x="11668" y="8168"/>
                  </a:cubicBezTo>
                  <a:cubicBezTo>
                    <a:pt x="12026" y="8596"/>
                    <a:pt x="12561" y="8823"/>
                    <a:pt x="13204" y="8930"/>
                  </a:cubicBezTo>
                  <a:cubicBezTo>
                    <a:pt x="13440" y="8978"/>
                    <a:pt x="13681" y="9003"/>
                    <a:pt x="13920" y="9003"/>
                  </a:cubicBezTo>
                  <a:cubicBezTo>
                    <a:pt x="14091" y="9003"/>
                    <a:pt x="14262" y="8990"/>
                    <a:pt x="14431" y="8966"/>
                  </a:cubicBezTo>
                  <a:cubicBezTo>
                    <a:pt x="15490" y="8858"/>
                    <a:pt x="16479" y="8430"/>
                    <a:pt x="17288" y="7751"/>
                  </a:cubicBezTo>
                  <a:cubicBezTo>
                    <a:pt x="17538" y="7549"/>
                    <a:pt x="17764" y="7311"/>
                    <a:pt x="17955" y="7061"/>
                  </a:cubicBezTo>
                  <a:cubicBezTo>
                    <a:pt x="18026" y="6965"/>
                    <a:pt x="18098" y="6870"/>
                    <a:pt x="18157" y="6775"/>
                  </a:cubicBezTo>
                  <a:cubicBezTo>
                    <a:pt x="18598" y="6084"/>
                    <a:pt x="18896" y="5322"/>
                    <a:pt x="19038" y="4513"/>
                  </a:cubicBezTo>
                  <a:cubicBezTo>
                    <a:pt x="19086" y="4239"/>
                    <a:pt x="19134" y="3977"/>
                    <a:pt x="19181" y="3703"/>
                  </a:cubicBezTo>
                  <a:cubicBezTo>
                    <a:pt x="19396" y="2477"/>
                    <a:pt x="19550" y="1238"/>
                    <a:pt x="19622" y="0"/>
                  </a:cubicBezTo>
                  <a:close/>
                </a:path>
              </a:pathLst>
            </a:custGeom>
            <a:solidFill>
              <a:schemeClr val="lt2"/>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1"/>
            <p:cNvSpPr/>
            <p:nvPr/>
          </p:nvSpPr>
          <p:spPr>
            <a:xfrm>
              <a:off x="729550" y="4021600"/>
              <a:ext cx="475075" cy="452925"/>
            </a:xfrm>
            <a:custGeom>
              <a:avLst/>
              <a:gdLst/>
              <a:ahLst/>
              <a:cxnLst/>
              <a:rect l="l" t="t" r="r" b="b"/>
              <a:pathLst>
                <a:path w="19003" h="18117" extrusionOk="0">
                  <a:moveTo>
                    <a:pt x="7305" y="1"/>
                  </a:moveTo>
                  <a:cubicBezTo>
                    <a:pt x="7161" y="1"/>
                    <a:pt x="7016" y="6"/>
                    <a:pt x="6870" y="19"/>
                  </a:cubicBezTo>
                  <a:cubicBezTo>
                    <a:pt x="5346" y="150"/>
                    <a:pt x="3905" y="781"/>
                    <a:pt x="2774" y="1816"/>
                  </a:cubicBezTo>
                  <a:cubicBezTo>
                    <a:pt x="869" y="3555"/>
                    <a:pt x="0" y="6293"/>
                    <a:pt x="286" y="8865"/>
                  </a:cubicBezTo>
                  <a:cubicBezTo>
                    <a:pt x="476" y="10579"/>
                    <a:pt x="1179" y="12294"/>
                    <a:pt x="2096" y="13723"/>
                  </a:cubicBezTo>
                  <a:cubicBezTo>
                    <a:pt x="3096" y="15294"/>
                    <a:pt x="4679" y="16592"/>
                    <a:pt x="5787" y="18116"/>
                  </a:cubicBezTo>
                  <a:cubicBezTo>
                    <a:pt x="6287" y="17735"/>
                    <a:pt x="6953" y="17664"/>
                    <a:pt x="7573" y="17604"/>
                  </a:cubicBezTo>
                  <a:cubicBezTo>
                    <a:pt x="9335" y="17426"/>
                    <a:pt x="11109" y="17152"/>
                    <a:pt x="12752" y="16485"/>
                  </a:cubicBezTo>
                  <a:cubicBezTo>
                    <a:pt x="16419" y="14961"/>
                    <a:pt x="18872" y="11318"/>
                    <a:pt x="18967" y="7377"/>
                  </a:cubicBezTo>
                  <a:cubicBezTo>
                    <a:pt x="19003" y="5746"/>
                    <a:pt x="18622" y="4079"/>
                    <a:pt x="17669" y="2757"/>
                  </a:cubicBezTo>
                  <a:cubicBezTo>
                    <a:pt x="16746" y="1504"/>
                    <a:pt x="15257" y="632"/>
                    <a:pt x="13712" y="632"/>
                  </a:cubicBezTo>
                  <a:cubicBezTo>
                    <a:pt x="13642" y="632"/>
                    <a:pt x="13572" y="634"/>
                    <a:pt x="13502" y="638"/>
                  </a:cubicBezTo>
                  <a:cubicBezTo>
                    <a:pt x="12925" y="666"/>
                    <a:pt x="12347" y="815"/>
                    <a:pt x="11776" y="815"/>
                  </a:cubicBezTo>
                  <a:cubicBezTo>
                    <a:pt x="11628" y="815"/>
                    <a:pt x="11481" y="805"/>
                    <a:pt x="11335" y="781"/>
                  </a:cubicBezTo>
                  <a:cubicBezTo>
                    <a:pt x="9975" y="532"/>
                    <a:pt x="8694" y="1"/>
                    <a:pt x="73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1"/>
            <p:cNvSpPr/>
            <p:nvPr/>
          </p:nvSpPr>
          <p:spPr>
            <a:xfrm>
              <a:off x="876975" y="4038575"/>
              <a:ext cx="328850" cy="433700"/>
            </a:xfrm>
            <a:custGeom>
              <a:avLst/>
              <a:gdLst/>
              <a:ahLst/>
              <a:cxnLst/>
              <a:rect l="l" t="t" r="r" b="b"/>
              <a:pathLst>
                <a:path w="13154" h="17348" extrusionOk="0">
                  <a:moveTo>
                    <a:pt x="3664" y="54"/>
                  </a:moveTo>
                  <a:lnTo>
                    <a:pt x="3664" y="54"/>
                  </a:lnTo>
                  <a:cubicBezTo>
                    <a:pt x="3664" y="54"/>
                    <a:pt x="3665" y="55"/>
                    <a:pt x="3665" y="55"/>
                  </a:cubicBezTo>
                  <a:lnTo>
                    <a:pt x="3665" y="55"/>
                  </a:lnTo>
                  <a:cubicBezTo>
                    <a:pt x="3665" y="55"/>
                    <a:pt x="3664" y="54"/>
                    <a:pt x="3664" y="54"/>
                  </a:cubicBezTo>
                  <a:close/>
                  <a:moveTo>
                    <a:pt x="7973" y="0"/>
                  </a:moveTo>
                  <a:cubicBezTo>
                    <a:pt x="7635" y="0"/>
                    <a:pt x="7301" y="29"/>
                    <a:pt x="6986" y="78"/>
                  </a:cubicBezTo>
                  <a:cubicBezTo>
                    <a:pt x="6980" y="84"/>
                    <a:pt x="6974" y="84"/>
                    <a:pt x="6968" y="84"/>
                  </a:cubicBezTo>
                  <a:cubicBezTo>
                    <a:pt x="6962" y="84"/>
                    <a:pt x="6956" y="84"/>
                    <a:pt x="6950" y="90"/>
                  </a:cubicBezTo>
                  <a:cubicBezTo>
                    <a:pt x="6626" y="343"/>
                    <a:pt x="5942" y="474"/>
                    <a:pt x="5272" y="474"/>
                  </a:cubicBezTo>
                  <a:cubicBezTo>
                    <a:pt x="4587" y="474"/>
                    <a:pt x="3919" y="337"/>
                    <a:pt x="3665" y="55"/>
                  </a:cubicBezTo>
                  <a:lnTo>
                    <a:pt x="3665" y="55"/>
                  </a:lnTo>
                  <a:cubicBezTo>
                    <a:pt x="4379" y="852"/>
                    <a:pt x="5581" y="947"/>
                    <a:pt x="6450" y="1566"/>
                  </a:cubicBezTo>
                  <a:cubicBezTo>
                    <a:pt x="7438" y="2269"/>
                    <a:pt x="7831" y="3554"/>
                    <a:pt x="7914" y="4769"/>
                  </a:cubicBezTo>
                  <a:cubicBezTo>
                    <a:pt x="8057" y="7305"/>
                    <a:pt x="7117" y="9793"/>
                    <a:pt x="5319" y="11591"/>
                  </a:cubicBezTo>
                  <a:cubicBezTo>
                    <a:pt x="4283" y="12603"/>
                    <a:pt x="2997" y="13258"/>
                    <a:pt x="1961" y="14246"/>
                  </a:cubicBezTo>
                  <a:cubicBezTo>
                    <a:pt x="1449" y="14722"/>
                    <a:pt x="1009" y="15270"/>
                    <a:pt x="628" y="15865"/>
                  </a:cubicBezTo>
                  <a:cubicBezTo>
                    <a:pt x="425" y="16175"/>
                    <a:pt x="247" y="16830"/>
                    <a:pt x="21" y="17247"/>
                  </a:cubicBezTo>
                  <a:cubicBezTo>
                    <a:pt x="1" y="17297"/>
                    <a:pt x="40" y="17347"/>
                    <a:pt x="89" y="17347"/>
                  </a:cubicBezTo>
                  <a:cubicBezTo>
                    <a:pt x="97" y="17347"/>
                    <a:pt x="107" y="17346"/>
                    <a:pt x="116" y="17342"/>
                  </a:cubicBezTo>
                  <a:cubicBezTo>
                    <a:pt x="533" y="17139"/>
                    <a:pt x="1033" y="17116"/>
                    <a:pt x="1497" y="17080"/>
                  </a:cubicBezTo>
                  <a:cubicBezTo>
                    <a:pt x="4747" y="16854"/>
                    <a:pt x="7784" y="15949"/>
                    <a:pt x="10058" y="13508"/>
                  </a:cubicBezTo>
                  <a:cubicBezTo>
                    <a:pt x="11986" y="11424"/>
                    <a:pt x="13153" y="8603"/>
                    <a:pt x="13094" y="5757"/>
                  </a:cubicBezTo>
                  <a:cubicBezTo>
                    <a:pt x="13094" y="5221"/>
                    <a:pt x="13010" y="4697"/>
                    <a:pt x="12867" y="4185"/>
                  </a:cubicBezTo>
                  <a:cubicBezTo>
                    <a:pt x="12582" y="3376"/>
                    <a:pt x="12177" y="2614"/>
                    <a:pt x="11653" y="1935"/>
                  </a:cubicBezTo>
                  <a:cubicBezTo>
                    <a:pt x="11236" y="1340"/>
                    <a:pt x="10689" y="852"/>
                    <a:pt x="10070" y="495"/>
                  </a:cubicBezTo>
                  <a:cubicBezTo>
                    <a:pt x="9458" y="136"/>
                    <a:pt x="8707" y="0"/>
                    <a:pt x="7973" y="0"/>
                  </a:cubicBezTo>
                  <a:close/>
                </a:path>
              </a:pathLst>
            </a:custGeom>
            <a:solidFill>
              <a:srgbClr val="000000">
                <a:alpha val="3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1"/>
            <p:cNvSpPr/>
            <p:nvPr/>
          </p:nvSpPr>
          <p:spPr>
            <a:xfrm>
              <a:off x="967975" y="3905950"/>
              <a:ext cx="35425" cy="142325"/>
            </a:xfrm>
            <a:custGeom>
              <a:avLst/>
              <a:gdLst/>
              <a:ahLst/>
              <a:cxnLst/>
              <a:rect l="l" t="t" r="r" b="b"/>
              <a:pathLst>
                <a:path w="1417" h="5693" extrusionOk="0">
                  <a:moveTo>
                    <a:pt x="248" y="1"/>
                  </a:moveTo>
                  <a:cubicBezTo>
                    <a:pt x="143" y="1"/>
                    <a:pt x="42" y="45"/>
                    <a:pt x="0" y="144"/>
                  </a:cubicBezTo>
                  <a:cubicBezTo>
                    <a:pt x="381" y="418"/>
                    <a:pt x="560" y="882"/>
                    <a:pt x="679" y="1323"/>
                  </a:cubicBezTo>
                  <a:cubicBezTo>
                    <a:pt x="893" y="2085"/>
                    <a:pt x="1012" y="2859"/>
                    <a:pt x="1036" y="3633"/>
                  </a:cubicBezTo>
                  <a:cubicBezTo>
                    <a:pt x="1048" y="3942"/>
                    <a:pt x="845" y="5633"/>
                    <a:pt x="1000" y="5692"/>
                  </a:cubicBezTo>
                  <a:cubicBezTo>
                    <a:pt x="1167" y="5478"/>
                    <a:pt x="1215" y="5145"/>
                    <a:pt x="1238" y="4883"/>
                  </a:cubicBezTo>
                  <a:cubicBezTo>
                    <a:pt x="1417" y="3394"/>
                    <a:pt x="1250" y="1894"/>
                    <a:pt x="738" y="489"/>
                  </a:cubicBezTo>
                  <a:cubicBezTo>
                    <a:pt x="691" y="323"/>
                    <a:pt x="584" y="168"/>
                    <a:pt x="453" y="61"/>
                  </a:cubicBezTo>
                  <a:cubicBezTo>
                    <a:pt x="394" y="22"/>
                    <a:pt x="320" y="1"/>
                    <a:pt x="2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1"/>
            <p:cNvSpPr/>
            <p:nvPr/>
          </p:nvSpPr>
          <p:spPr>
            <a:xfrm>
              <a:off x="998625" y="3874425"/>
              <a:ext cx="126225" cy="113725"/>
            </a:xfrm>
            <a:custGeom>
              <a:avLst/>
              <a:gdLst/>
              <a:ahLst/>
              <a:cxnLst/>
              <a:rect l="l" t="t" r="r" b="b"/>
              <a:pathLst>
                <a:path w="5049" h="4549" extrusionOk="0">
                  <a:moveTo>
                    <a:pt x="4894" y="0"/>
                  </a:moveTo>
                  <a:cubicBezTo>
                    <a:pt x="3691" y="1869"/>
                    <a:pt x="2001" y="3381"/>
                    <a:pt x="0" y="4370"/>
                  </a:cubicBezTo>
                  <a:lnTo>
                    <a:pt x="96" y="4548"/>
                  </a:lnTo>
                  <a:cubicBezTo>
                    <a:pt x="2120" y="3548"/>
                    <a:pt x="3834" y="2012"/>
                    <a:pt x="5049" y="107"/>
                  </a:cubicBezTo>
                  <a:lnTo>
                    <a:pt x="4894" y="0"/>
                  </a:lnTo>
                  <a:close/>
                </a:path>
              </a:pathLst>
            </a:custGeom>
            <a:solidFill>
              <a:srgbClr val="995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1"/>
            <p:cNvSpPr/>
            <p:nvPr/>
          </p:nvSpPr>
          <p:spPr>
            <a:xfrm>
              <a:off x="1005775" y="3772925"/>
              <a:ext cx="214325" cy="224525"/>
            </a:xfrm>
            <a:custGeom>
              <a:avLst/>
              <a:gdLst/>
              <a:ahLst/>
              <a:cxnLst/>
              <a:rect l="l" t="t" r="r" b="b"/>
              <a:pathLst>
                <a:path w="8573" h="8981" extrusionOk="0">
                  <a:moveTo>
                    <a:pt x="8573" y="0"/>
                  </a:moveTo>
                  <a:cubicBezTo>
                    <a:pt x="7787" y="607"/>
                    <a:pt x="6775" y="774"/>
                    <a:pt x="5799" y="988"/>
                  </a:cubicBezTo>
                  <a:cubicBezTo>
                    <a:pt x="4251" y="1334"/>
                    <a:pt x="2596" y="1905"/>
                    <a:pt x="1465" y="3048"/>
                  </a:cubicBezTo>
                  <a:cubicBezTo>
                    <a:pt x="1119" y="3381"/>
                    <a:pt x="834" y="3786"/>
                    <a:pt x="607" y="4215"/>
                  </a:cubicBezTo>
                  <a:cubicBezTo>
                    <a:pt x="143" y="5144"/>
                    <a:pt x="0" y="6203"/>
                    <a:pt x="203" y="7227"/>
                  </a:cubicBezTo>
                  <a:cubicBezTo>
                    <a:pt x="429" y="8358"/>
                    <a:pt x="1238" y="8811"/>
                    <a:pt x="2346" y="8954"/>
                  </a:cubicBezTo>
                  <a:cubicBezTo>
                    <a:pt x="2523" y="8972"/>
                    <a:pt x="2700" y="8981"/>
                    <a:pt x="2877" y="8981"/>
                  </a:cubicBezTo>
                  <a:cubicBezTo>
                    <a:pt x="4103" y="8981"/>
                    <a:pt x="5303" y="8552"/>
                    <a:pt x="6239" y="7751"/>
                  </a:cubicBezTo>
                  <a:cubicBezTo>
                    <a:pt x="7204" y="6953"/>
                    <a:pt x="7775" y="5727"/>
                    <a:pt x="7989" y="4513"/>
                  </a:cubicBezTo>
                  <a:cubicBezTo>
                    <a:pt x="8263" y="3024"/>
                    <a:pt x="8430" y="1500"/>
                    <a:pt x="85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41"/>
            <p:cNvSpPr/>
            <p:nvPr/>
          </p:nvSpPr>
          <p:spPr>
            <a:xfrm>
              <a:off x="1019750" y="3772925"/>
              <a:ext cx="200650" cy="224900"/>
            </a:xfrm>
            <a:custGeom>
              <a:avLst/>
              <a:gdLst/>
              <a:ahLst/>
              <a:cxnLst/>
              <a:rect l="l" t="t" r="r" b="b"/>
              <a:pathLst>
                <a:path w="8026" h="8996" extrusionOk="0">
                  <a:moveTo>
                    <a:pt x="8026" y="0"/>
                  </a:moveTo>
                  <a:lnTo>
                    <a:pt x="6121" y="2715"/>
                  </a:lnTo>
                  <a:cubicBezTo>
                    <a:pt x="5025" y="4298"/>
                    <a:pt x="3632" y="5656"/>
                    <a:pt x="2037" y="6727"/>
                  </a:cubicBezTo>
                  <a:lnTo>
                    <a:pt x="1" y="8084"/>
                  </a:lnTo>
                  <a:cubicBezTo>
                    <a:pt x="681" y="8736"/>
                    <a:pt x="1495" y="8995"/>
                    <a:pt x="2322" y="8995"/>
                  </a:cubicBezTo>
                  <a:cubicBezTo>
                    <a:pt x="3870" y="8995"/>
                    <a:pt x="5461" y="8086"/>
                    <a:pt x="6299" y="7132"/>
                  </a:cubicBezTo>
                  <a:cubicBezTo>
                    <a:pt x="7764" y="5441"/>
                    <a:pt x="8026" y="0"/>
                    <a:pt x="8026" y="0"/>
                  </a:cubicBezTo>
                  <a:close/>
                </a:path>
              </a:pathLst>
            </a:custGeom>
            <a:solidFill>
              <a:srgbClr val="1C6037">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ustDataLst>
      <p:tags r:id="rId1"/>
    </p:custDataLst>
  </p:cSld>
  <p:clrMapOvr>
    <a:masterClrMapping/>
  </p:clrMapOvr>
  <p:transition spd="slow" advTm="6787">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46"/>
                                        </p:tgtEl>
                                        <p:attrNameLst>
                                          <p:attrName>style.visibility</p:attrName>
                                        </p:attrNameLst>
                                      </p:cBhvr>
                                      <p:to>
                                        <p:strVal val="visible"/>
                                      </p:to>
                                    </p:set>
                                    <p:anim calcmode="lin" valueType="num">
                                      <p:cBhvr>
                                        <p:cTn id="7" dur="1000" fill="hold"/>
                                        <p:tgtEl>
                                          <p:spTgt spid="1246"/>
                                        </p:tgtEl>
                                        <p:attrNameLst>
                                          <p:attrName>ppt_w</p:attrName>
                                        </p:attrNameLst>
                                      </p:cBhvr>
                                      <p:tavLst>
                                        <p:tav tm="0">
                                          <p:val>
                                            <p:fltVal val="0"/>
                                          </p:val>
                                        </p:tav>
                                        <p:tav tm="100000">
                                          <p:val>
                                            <p:strVal val="#ppt_w"/>
                                          </p:val>
                                        </p:tav>
                                      </p:tavLst>
                                    </p:anim>
                                    <p:anim calcmode="lin" valueType="num">
                                      <p:cBhvr>
                                        <p:cTn id="8" dur="1000" fill="hold"/>
                                        <p:tgtEl>
                                          <p:spTgt spid="1246"/>
                                        </p:tgtEl>
                                        <p:attrNameLst>
                                          <p:attrName>ppt_h</p:attrName>
                                        </p:attrNameLst>
                                      </p:cBhvr>
                                      <p:tavLst>
                                        <p:tav tm="0">
                                          <p:val>
                                            <p:fltVal val="0"/>
                                          </p:val>
                                        </p:tav>
                                        <p:tav tm="100000">
                                          <p:val>
                                            <p:strVal val="#ppt_h"/>
                                          </p:val>
                                        </p:tav>
                                      </p:tavLst>
                                    </p:anim>
                                    <p:anim calcmode="lin" valueType="num">
                                      <p:cBhvr>
                                        <p:cTn id="9" dur="1000" fill="hold"/>
                                        <p:tgtEl>
                                          <p:spTgt spid="1246"/>
                                        </p:tgtEl>
                                        <p:attrNameLst>
                                          <p:attrName>style.rotation</p:attrName>
                                        </p:attrNameLst>
                                      </p:cBhvr>
                                      <p:tavLst>
                                        <p:tav tm="0">
                                          <p:val>
                                            <p:fltVal val="90"/>
                                          </p:val>
                                        </p:tav>
                                        <p:tav tm="100000">
                                          <p:val>
                                            <p:fltVal val="0"/>
                                          </p:val>
                                        </p:tav>
                                      </p:tavLst>
                                    </p:anim>
                                    <p:animEffect transition="in" filter="fade">
                                      <p:cBhvr>
                                        <p:cTn id="10" dur="1000"/>
                                        <p:tgtEl>
                                          <p:spTgt spid="1246"/>
                                        </p:tgtEl>
                                      </p:cBhvr>
                                    </p:animEffect>
                                  </p:childTnLst>
                                </p:cTn>
                              </p:par>
                              <p:par>
                                <p:cTn id="11" presetID="31" presetClass="entr" presetSubtype="0" fill="hold" nodeType="withEffect">
                                  <p:stCondLst>
                                    <p:cond delay="0"/>
                                  </p:stCondLst>
                                  <p:childTnLst>
                                    <p:set>
                                      <p:cBhvr>
                                        <p:cTn id="12" dur="1" fill="hold">
                                          <p:stCondLst>
                                            <p:cond delay="0"/>
                                          </p:stCondLst>
                                        </p:cTn>
                                        <p:tgtEl>
                                          <p:spTgt spid="1236"/>
                                        </p:tgtEl>
                                        <p:attrNameLst>
                                          <p:attrName>style.visibility</p:attrName>
                                        </p:attrNameLst>
                                      </p:cBhvr>
                                      <p:to>
                                        <p:strVal val="visible"/>
                                      </p:to>
                                    </p:set>
                                    <p:anim calcmode="lin" valueType="num">
                                      <p:cBhvr>
                                        <p:cTn id="13" dur="1000" fill="hold"/>
                                        <p:tgtEl>
                                          <p:spTgt spid="1236"/>
                                        </p:tgtEl>
                                        <p:attrNameLst>
                                          <p:attrName>ppt_w</p:attrName>
                                        </p:attrNameLst>
                                      </p:cBhvr>
                                      <p:tavLst>
                                        <p:tav tm="0">
                                          <p:val>
                                            <p:fltVal val="0"/>
                                          </p:val>
                                        </p:tav>
                                        <p:tav tm="100000">
                                          <p:val>
                                            <p:strVal val="#ppt_w"/>
                                          </p:val>
                                        </p:tav>
                                      </p:tavLst>
                                    </p:anim>
                                    <p:anim calcmode="lin" valueType="num">
                                      <p:cBhvr>
                                        <p:cTn id="14" dur="1000" fill="hold"/>
                                        <p:tgtEl>
                                          <p:spTgt spid="1236"/>
                                        </p:tgtEl>
                                        <p:attrNameLst>
                                          <p:attrName>ppt_h</p:attrName>
                                        </p:attrNameLst>
                                      </p:cBhvr>
                                      <p:tavLst>
                                        <p:tav tm="0">
                                          <p:val>
                                            <p:fltVal val="0"/>
                                          </p:val>
                                        </p:tav>
                                        <p:tav tm="100000">
                                          <p:val>
                                            <p:strVal val="#ppt_h"/>
                                          </p:val>
                                        </p:tav>
                                      </p:tavLst>
                                    </p:anim>
                                    <p:anim calcmode="lin" valueType="num">
                                      <p:cBhvr>
                                        <p:cTn id="15" dur="1000" fill="hold"/>
                                        <p:tgtEl>
                                          <p:spTgt spid="1236"/>
                                        </p:tgtEl>
                                        <p:attrNameLst>
                                          <p:attrName>style.rotation</p:attrName>
                                        </p:attrNameLst>
                                      </p:cBhvr>
                                      <p:tavLst>
                                        <p:tav tm="0">
                                          <p:val>
                                            <p:fltVal val="90"/>
                                          </p:val>
                                        </p:tav>
                                        <p:tav tm="100000">
                                          <p:val>
                                            <p:fltVal val="0"/>
                                          </p:val>
                                        </p:tav>
                                      </p:tavLst>
                                    </p:anim>
                                    <p:animEffect transition="in" filter="fade">
                                      <p:cBhvr>
                                        <p:cTn id="16" dur="1000"/>
                                        <p:tgtEl>
                                          <p:spTgt spid="1236"/>
                                        </p:tgtEl>
                                      </p:cBhvr>
                                    </p:animEffect>
                                  </p:childTnLst>
                                </p:cTn>
                              </p:par>
                              <p:par>
                                <p:cTn id="17" presetID="31" presetClass="entr" presetSubtype="0" fill="hold" nodeType="withEffect">
                                  <p:stCondLst>
                                    <p:cond delay="0"/>
                                  </p:stCondLst>
                                  <p:childTnLst>
                                    <p:set>
                                      <p:cBhvr>
                                        <p:cTn id="18" dur="1" fill="hold">
                                          <p:stCondLst>
                                            <p:cond delay="0"/>
                                          </p:stCondLst>
                                        </p:cTn>
                                        <p:tgtEl>
                                          <p:spTgt spid="1278"/>
                                        </p:tgtEl>
                                        <p:attrNameLst>
                                          <p:attrName>style.visibility</p:attrName>
                                        </p:attrNameLst>
                                      </p:cBhvr>
                                      <p:to>
                                        <p:strVal val="visible"/>
                                      </p:to>
                                    </p:set>
                                    <p:anim calcmode="lin" valueType="num">
                                      <p:cBhvr>
                                        <p:cTn id="19" dur="1000" fill="hold"/>
                                        <p:tgtEl>
                                          <p:spTgt spid="1278"/>
                                        </p:tgtEl>
                                        <p:attrNameLst>
                                          <p:attrName>ppt_w</p:attrName>
                                        </p:attrNameLst>
                                      </p:cBhvr>
                                      <p:tavLst>
                                        <p:tav tm="0">
                                          <p:val>
                                            <p:fltVal val="0"/>
                                          </p:val>
                                        </p:tav>
                                        <p:tav tm="100000">
                                          <p:val>
                                            <p:strVal val="#ppt_w"/>
                                          </p:val>
                                        </p:tav>
                                      </p:tavLst>
                                    </p:anim>
                                    <p:anim calcmode="lin" valueType="num">
                                      <p:cBhvr>
                                        <p:cTn id="20" dur="1000" fill="hold"/>
                                        <p:tgtEl>
                                          <p:spTgt spid="1278"/>
                                        </p:tgtEl>
                                        <p:attrNameLst>
                                          <p:attrName>ppt_h</p:attrName>
                                        </p:attrNameLst>
                                      </p:cBhvr>
                                      <p:tavLst>
                                        <p:tav tm="0">
                                          <p:val>
                                            <p:fltVal val="0"/>
                                          </p:val>
                                        </p:tav>
                                        <p:tav tm="100000">
                                          <p:val>
                                            <p:strVal val="#ppt_h"/>
                                          </p:val>
                                        </p:tav>
                                      </p:tavLst>
                                    </p:anim>
                                    <p:anim calcmode="lin" valueType="num">
                                      <p:cBhvr>
                                        <p:cTn id="21" dur="1000" fill="hold"/>
                                        <p:tgtEl>
                                          <p:spTgt spid="1278"/>
                                        </p:tgtEl>
                                        <p:attrNameLst>
                                          <p:attrName>style.rotation</p:attrName>
                                        </p:attrNameLst>
                                      </p:cBhvr>
                                      <p:tavLst>
                                        <p:tav tm="0">
                                          <p:val>
                                            <p:fltVal val="90"/>
                                          </p:val>
                                        </p:tav>
                                        <p:tav tm="100000">
                                          <p:val>
                                            <p:fltVal val="0"/>
                                          </p:val>
                                        </p:tav>
                                      </p:tavLst>
                                    </p:anim>
                                    <p:animEffect transition="in" filter="fade">
                                      <p:cBhvr>
                                        <p:cTn id="22" dur="1000"/>
                                        <p:tgtEl>
                                          <p:spTgt spid="1278"/>
                                        </p:tgtEl>
                                      </p:cBhvr>
                                    </p:animEffect>
                                  </p:childTnLst>
                                </p:cTn>
                              </p:par>
                              <p:par>
                                <p:cTn id="23" presetID="31" presetClass="entr" presetSubtype="0" fill="hold" nodeType="withEffect">
                                  <p:stCondLst>
                                    <p:cond delay="0"/>
                                  </p:stCondLst>
                                  <p:childTnLst>
                                    <p:set>
                                      <p:cBhvr>
                                        <p:cTn id="24" dur="1" fill="hold">
                                          <p:stCondLst>
                                            <p:cond delay="0"/>
                                          </p:stCondLst>
                                        </p:cTn>
                                        <p:tgtEl>
                                          <p:spTgt spid="1263"/>
                                        </p:tgtEl>
                                        <p:attrNameLst>
                                          <p:attrName>style.visibility</p:attrName>
                                        </p:attrNameLst>
                                      </p:cBhvr>
                                      <p:to>
                                        <p:strVal val="visible"/>
                                      </p:to>
                                    </p:set>
                                    <p:anim calcmode="lin" valueType="num">
                                      <p:cBhvr>
                                        <p:cTn id="25" dur="1000" fill="hold"/>
                                        <p:tgtEl>
                                          <p:spTgt spid="1263"/>
                                        </p:tgtEl>
                                        <p:attrNameLst>
                                          <p:attrName>ppt_w</p:attrName>
                                        </p:attrNameLst>
                                      </p:cBhvr>
                                      <p:tavLst>
                                        <p:tav tm="0">
                                          <p:val>
                                            <p:fltVal val="0"/>
                                          </p:val>
                                        </p:tav>
                                        <p:tav tm="100000">
                                          <p:val>
                                            <p:strVal val="#ppt_w"/>
                                          </p:val>
                                        </p:tav>
                                      </p:tavLst>
                                    </p:anim>
                                    <p:anim calcmode="lin" valueType="num">
                                      <p:cBhvr>
                                        <p:cTn id="26" dur="1000" fill="hold"/>
                                        <p:tgtEl>
                                          <p:spTgt spid="1263"/>
                                        </p:tgtEl>
                                        <p:attrNameLst>
                                          <p:attrName>ppt_h</p:attrName>
                                        </p:attrNameLst>
                                      </p:cBhvr>
                                      <p:tavLst>
                                        <p:tav tm="0">
                                          <p:val>
                                            <p:fltVal val="0"/>
                                          </p:val>
                                        </p:tav>
                                        <p:tav tm="100000">
                                          <p:val>
                                            <p:strVal val="#ppt_h"/>
                                          </p:val>
                                        </p:tav>
                                      </p:tavLst>
                                    </p:anim>
                                    <p:anim calcmode="lin" valueType="num">
                                      <p:cBhvr>
                                        <p:cTn id="27" dur="1000" fill="hold"/>
                                        <p:tgtEl>
                                          <p:spTgt spid="1263"/>
                                        </p:tgtEl>
                                        <p:attrNameLst>
                                          <p:attrName>style.rotation</p:attrName>
                                        </p:attrNameLst>
                                      </p:cBhvr>
                                      <p:tavLst>
                                        <p:tav tm="0">
                                          <p:val>
                                            <p:fltVal val="90"/>
                                          </p:val>
                                        </p:tav>
                                        <p:tav tm="100000">
                                          <p:val>
                                            <p:fltVal val="0"/>
                                          </p:val>
                                        </p:tav>
                                      </p:tavLst>
                                    </p:anim>
                                    <p:animEffect transition="in" filter="fade">
                                      <p:cBhvr>
                                        <p:cTn id="28" dur="1000"/>
                                        <p:tgtEl>
                                          <p:spTgt spid="1263"/>
                                        </p:tgtEl>
                                      </p:cBhvr>
                                    </p:animEffect>
                                  </p:childTnLst>
                                </p:cTn>
                              </p:par>
                              <p:par>
                                <p:cTn id="29" presetID="31" presetClass="entr" presetSubtype="0" fill="hold" nodeType="withEffect">
                                  <p:stCondLst>
                                    <p:cond delay="250"/>
                                  </p:stCondLst>
                                  <p:childTnLst>
                                    <p:set>
                                      <p:cBhvr>
                                        <p:cTn id="30" dur="1" fill="hold">
                                          <p:stCondLst>
                                            <p:cond delay="0"/>
                                          </p:stCondLst>
                                        </p:cTn>
                                        <p:tgtEl>
                                          <p:spTgt spid="1221"/>
                                        </p:tgtEl>
                                        <p:attrNameLst>
                                          <p:attrName>style.visibility</p:attrName>
                                        </p:attrNameLst>
                                      </p:cBhvr>
                                      <p:to>
                                        <p:strVal val="visible"/>
                                      </p:to>
                                    </p:set>
                                    <p:anim calcmode="lin" valueType="num">
                                      <p:cBhvr>
                                        <p:cTn id="31" dur="1000" fill="hold"/>
                                        <p:tgtEl>
                                          <p:spTgt spid="1221"/>
                                        </p:tgtEl>
                                        <p:attrNameLst>
                                          <p:attrName>ppt_w</p:attrName>
                                        </p:attrNameLst>
                                      </p:cBhvr>
                                      <p:tavLst>
                                        <p:tav tm="0">
                                          <p:val>
                                            <p:fltVal val="0"/>
                                          </p:val>
                                        </p:tav>
                                        <p:tav tm="100000">
                                          <p:val>
                                            <p:strVal val="#ppt_w"/>
                                          </p:val>
                                        </p:tav>
                                      </p:tavLst>
                                    </p:anim>
                                    <p:anim calcmode="lin" valueType="num">
                                      <p:cBhvr>
                                        <p:cTn id="32" dur="1000" fill="hold"/>
                                        <p:tgtEl>
                                          <p:spTgt spid="1221"/>
                                        </p:tgtEl>
                                        <p:attrNameLst>
                                          <p:attrName>ppt_h</p:attrName>
                                        </p:attrNameLst>
                                      </p:cBhvr>
                                      <p:tavLst>
                                        <p:tav tm="0">
                                          <p:val>
                                            <p:fltVal val="0"/>
                                          </p:val>
                                        </p:tav>
                                        <p:tav tm="100000">
                                          <p:val>
                                            <p:strVal val="#ppt_h"/>
                                          </p:val>
                                        </p:tav>
                                      </p:tavLst>
                                    </p:anim>
                                    <p:anim calcmode="lin" valueType="num">
                                      <p:cBhvr>
                                        <p:cTn id="33" dur="1000" fill="hold"/>
                                        <p:tgtEl>
                                          <p:spTgt spid="1221"/>
                                        </p:tgtEl>
                                        <p:attrNameLst>
                                          <p:attrName>style.rotation</p:attrName>
                                        </p:attrNameLst>
                                      </p:cBhvr>
                                      <p:tavLst>
                                        <p:tav tm="0">
                                          <p:val>
                                            <p:fltVal val="90"/>
                                          </p:val>
                                        </p:tav>
                                        <p:tav tm="100000">
                                          <p:val>
                                            <p:fltVal val="0"/>
                                          </p:val>
                                        </p:tav>
                                      </p:tavLst>
                                    </p:anim>
                                    <p:animEffect transition="in" filter="fade">
                                      <p:cBhvr>
                                        <p:cTn id="34" dur="1000"/>
                                        <p:tgtEl>
                                          <p:spTgt spid="1221"/>
                                        </p:tgtEl>
                                      </p:cBhvr>
                                    </p:animEffect>
                                  </p:childTnLst>
                                </p:cTn>
                              </p:par>
                            </p:childTnLst>
                          </p:cTn>
                        </p:par>
                        <p:par>
                          <p:cTn id="35" fill="hold">
                            <p:stCondLst>
                              <p:cond delay="1250"/>
                            </p:stCondLst>
                            <p:childTnLst>
                              <p:par>
                                <p:cTn id="36" presetID="16" presetClass="entr" presetSubtype="21" fill="hold" grpId="0" nodeType="afterEffect">
                                  <p:stCondLst>
                                    <p:cond delay="0"/>
                                  </p:stCondLst>
                                  <p:childTnLst>
                                    <p:set>
                                      <p:cBhvr>
                                        <p:cTn id="37" dur="1" fill="hold">
                                          <p:stCondLst>
                                            <p:cond delay="0"/>
                                          </p:stCondLst>
                                        </p:cTn>
                                        <p:tgtEl>
                                          <p:spTgt spid="1220"/>
                                        </p:tgtEl>
                                        <p:attrNameLst>
                                          <p:attrName>style.visibility</p:attrName>
                                        </p:attrNameLst>
                                      </p:cBhvr>
                                      <p:to>
                                        <p:strVal val="visible"/>
                                      </p:to>
                                    </p:set>
                                    <p:animEffect transition="in" filter="barn(inVertical)">
                                      <p:cBhvr>
                                        <p:cTn id="38" dur="500"/>
                                        <p:tgtEl>
                                          <p:spTgt spid="1220"/>
                                        </p:tgtEl>
                                      </p:cBhvr>
                                    </p:animEffect>
                                  </p:childTnLst>
                                </p:cTn>
                              </p:par>
                              <p:par>
                                <p:cTn id="39" presetID="42" presetClass="entr" presetSubtype="0" fill="hold" grpId="0" nodeType="withEffect">
                                  <p:stCondLst>
                                    <p:cond delay="0"/>
                                  </p:stCondLst>
                                  <p:childTnLst>
                                    <p:set>
                                      <p:cBhvr>
                                        <p:cTn id="40" dur="1" fill="hold">
                                          <p:stCondLst>
                                            <p:cond delay="0"/>
                                          </p:stCondLst>
                                        </p:cTn>
                                        <p:tgtEl>
                                          <p:spTgt spid="1219">
                                            <p:txEl>
                                              <p:pRg st="0" end="0"/>
                                            </p:txEl>
                                          </p:spTgt>
                                        </p:tgtEl>
                                        <p:attrNameLst>
                                          <p:attrName>style.visibility</p:attrName>
                                        </p:attrNameLst>
                                      </p:cBhvr>
                                      <p:to>
                                        <p:strVal val="visible"/>
                                      </p:to>
                                    </p:set>
                                    <p:animEffect transition="in" filter="fade">
                                      <p:cBhvr>
                                        <p:cTn id="41" dur="1000"/>
                                        <p:tgtEl>
                                          <p:spTgt spid="1219">
                                            <p:txEl>
                                              <p:pRg st="0" end="0"/>
                                            </p:txEl>
                                          </p:spTgt>
                                        </p:tgtEl>
                                      </p:cBhvr>
                                    </p:animEffect>
                                    <p:anim calcmode="lin" valueType="num">
                                      <p:cBhvr>
                                        <p:cTn id="42" dur="1000" fill="hold"/>
                                        <p:tgtEl>
                                          <p:spTgt spid="1219">
                                            <p:txEl>
                                              <p:pRg st="0" end="0"/>
                                            </p:txEl>
                                          </p:spTgt>
                                        </p:tgtEl>
                                        <p:attrNameLst>
                                          <p:attrName>ppt_x</p:attrName>
                                        </p:attrNameLst>
                                      </p:cBhvr>
                                      <p:tavLst>
                                        <p:tav tm="0">
                                          <p:val>
                                            <p:strVal val="#ppt_x"/>
                                          </p:val>
                                        </p:tav>
                                        <p:tav tm="100000">
                                          <p:val>
                                            <p:strVal val="#ppt_x"/>
                                          </p:val>
                                        </p:tav>
                                      </p:tavLst>
                                    </p:anim>
                                    <p:anim calcmode="lin" valueType="num">
                                      <p:cBhvr>
                                        <p:cTn id="43" dur="1000" fill="hold"/>
                                        <p:tgtEl>
                                          <p:spTgt spid="1219">
                                            <p:txEl>
                                              <p:pRg st="0" end="0"/>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219">
                                            <p:txEl>
                                              <p:pRg st="1" end="1"/>
                                            </p:txEl>
                                          </p:spTgt>
                                        </p:tgtEl>
                                        <p:attrNameLst>
                                          <p:attrName>style.visibility</p:attrName>
                                        </p:attrNameLst>
                                      </p:cBhvr>
                                      <p:to>
                                        <p:strVal val="visible"/>
                                      </p:to>
                                    </p:set>
                                    <p:animEffect transition="in" filter="fade">
                                      <p:cBhvr>
                                        <p:cTn id="46" dur="1000"/>
                                        <p:tgtEl>
                                          <p:spTgt spid="1219">
                                            <p:txEl>
                                              <p:pRg st="1" end="1"/>
                                            </p:txEl>
                                          </p:spTgt>
                                        </p:tgtEl>
                                      </p:cBhvr>
                                    </p:animEffect>
                                    <p:anim calcmode="lin" valueType="num">
                                      <p:cBhvr>
                                        <p:cTn id="47" dur="1000" fill="hold"/>
                                        <p:tgtEl>
                                          <p:spTgt spid="1219">
                                            <p:txEl>
                                              <p:pRg st="1" end="1"/>
                                            </p:txEl>
                                          </p:spTgt>
                                        </p:tgtEl>
                                        <p:attrNameLst>
                                          <p:attrName>ppt_x</p:attrName>
                                        </p:attrNameLst>
                                      </p:cBhvr>
                                      <p:tavLst>
                                        <p:tav tm="0">
                                          <p:val>
                                            <p:strVal val="#ppt_x"/>
                                          </p:val>
                                        </p:tav>
                                        <p:tav tm="100000">
                                          <p:val>
                                            <p:strVal val="#ppt_x"/>
                                          </p:val>
                                        </p:tav>
                                      </p:tavLst>
                                    </p:anim>
                                    <p:anim calcmode="lin" valueType="num">
                                      <p:cBhvr>
                                        <p:cTn id="48" dur="1000" fill="hold"/>
                                        <p:tgtEl>
                                          <p:spTgt spid="12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219">
                                            <p:txEl>
                                              <p:pRg st="2" end="2"/>
                                            </p:txEl>
                                          </p:spTgt>
                                        </p:tgtEl>
                                        <p:attrNameLst>
                                          <p:attrName>style.visibility</p:attrName>
                                        </p:attrNameLst>
                                      </p:cBhvr>
                                      <p:to>
                                        <p:strVal val="visible"/>
                                      </p:to>
                                    </p:set>
                                    <p:animEffect transition="in" filter="fade">
                                      <p:cBhvr>
                                        <p:cTn id="53" dur="1000"/>
                                        <p:tgtEl>
                                          <p:spTgt spid="1219">
                                            <p:txEl>
                                              <p:pRg st="2" end="2"/>
                                            </p:txEl>
                                          </p:spTgt>
                                        </p:tgtEl>
                                      </p:cBhvr>
                                    </p:animEffect>
                                    <p:anim calcmode="lin" valueType="num">
                                      <p:cBhvr>
                                        <p:cTn id="54" dur="1000" fill="hold"/>
                                        <p:tgtEl>
                                          <p:spTgt spid="1219">
                                            <p:txEl>
                                              <p:pRg st="2" end="2"/>
                                            </p:txEl>
                                          </p:spTgt>
                                        </p:tgtEl>
                                        <p:attrNameLst>
                                          <p:attrName>ppt_x</p:attrName>
                                        </p:attrNameLst>
                                      </p:cBhvr>
                                      <p:tavLst>
                                        <p:tav tm="0">
                                          <p:val>
                                            <p:strVal val="#ppt_x"/>
                                          </p:val>
                                        </p:tav>
                                        <p:tav tm="100000">
                                          <p:val>
                                            <p:strVal val="#ppt_x"/>
                                          </p:val>
                                        </p:tav>
                                      </p:tavLst>
                                    </p:anim>
                                    <p:anim calcmode="lin" valueType="num">
                                      <p:cBhvr>
                                        <p:cTn id="55" dur="1000" fill="hold"/>
                                        <p:tgtEl>
                                          <p:spTgt spid="121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219">
                                            <p:txEl>
                                              <p:pRg st="3" end="3"/>
                                            </p:txEl>
                                          </p:spTgt>
                                        </p:tgtEl>
                                        <p:attrNameLst>
                                          <p:attrName>style.visibility</p:attrName>
                                        </p:attrNameLst>
                                      </p:cBhvr>
                                      <p:to>
                                        <p:strVal val="visible"/>
                                      </p:to>
                                    </p:set>
                                    <p:animEffect transition="in" filter="fade">
                                      <p:cBhvr>
                                        <p:cTn id="60" dur="1000"/>
                                        <p:tgtEl>
                                          <p:spTgt spid="1219">
                                            <p:txEl>
                                              <p:pRg st="3" end="3"/>
                                            </p:txEl>
                                          </p:spTgt>
                                        </p:tgtEl>
                                      </p:cBhvr>
                                    </p:animEffect>
                                    <p:anim calcmode="lin" valueType="num">
                                      <p:cBhvr>
                                        <p:cTn id="61" dur="1000" fill="hold"/>
                                        <p:tgtEl>
                                          <p:spTgt spid="1219">
                                            <p:txEl>
                                              <p:pRg st="3" end="3"/>
                                            </p:txEl>
                                          </p:spTgt>
                                        </p:tgtEl>
                                        <p:attrNameLst>
                                          <p:attrName>ppt_x</p:attrName>
                                        </p:attrNameLst>
                                      </p:cBhvr>
                                      <p:tavLst>
                                        <p:tav tm="0">
                                          <p:val>
                                            <p:strVal val="#ppt_x"/>
                                          </p:val>
                                        </p:tav>
                                        <p:tav tm="100000">
                                          <p:val>
                                            <p:strVal val="#ppt_x"/>
                                          </p:val>
                                        </p:tav>
                                      </p:tavLst>
                                    </p:anim>
                                    <p:anim calcmode="lin" valueType="num">
                                      <p:cBhvr>
                                        <p:cTn id="62" dur="1000" fill="hold"/>
                                        <p:tgtEl>
                                          <p:spTgt spid="121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9" grpId="0" build="p"/>
      <p:bldP spid="122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94"/>
        <p:cNvGrpSpPr/>
        <p:nvPr/>
      </p:nvGrpSpPr>
      <p:grpSpPr>
        <a:xfrm>
          <a:off x="0" y="0"/>
          <a:ext cx="0" cy="0"/>
          <a:chOff x="0" y="0"/>
          <a:chExt cx="0" cy="0"/>
        </a:xfrm>
      </p:grpSpPr>
      <p:sp>
        <p:nvSpPr>
          <p:cNvPr id="1395" name="Google Shape;1395;p43"/>
          <p:cNvSpPr txBox="1">
            <a:spLocks noGrp="1"/>
          </p:cNvSpPr>
          <p:nvPr>
            <p:ph type="title"/>
          </p:nvPr>
        </p:nvSpPr>
        <p:spPr>
          <a:xfrm>
            <a:off x="2250830" y="2230798"/>
            <a:ext cx="4300357"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0" dirty="0"/>
              <a:t>NGUYÊN </a:t>
            </a:r>
            <a:r>
              <a:rPr lang="en" sz="8000" dirty="0">
                <a:solidFill>
                  <a:schemeClr val="lt1"/>
                </a:solidFill>
              </a:rPr>
              <a:t>LIỆU</a:t>
            </a:r>
            <a:endParaRPr sz="8000" dirty="0">
              <a:solidFill>
                <a:schemeClr val="lt1"/>
              </a:solidFill>
            </a:endParaRPr>
          </a:p>
        </p:txBody>
      </p:sp>
      <p:grpSp>
        <p:nvGrpSpPr>
          <p:cNvPr id="1400" name="Google Shape;1400;p43"/>
          <p:cNvGrpSpPr/>
          <p:nvPr/>
        </p:nvGrpSpPr>
        <p:grpSpPr>
          <a:xfrm rot="-466782">
            <a:off x="1204451" y="3595318"/>
            <a:ext cx="1381686" cy="1249863"/>
            <a:chOff x="2483038" y="1482875"/>
            <a:chExt cx="915025" cy="827725"/>
          </a:xfrm>
        </p:grpSpPr>
        <p:sp>
          <p:nvSpPr>
            <p:cNvPr id="1401" name="Google Shape;1401;p43"/>
            <p:cNvSpPr/>
            <p:nvPr/>
          </p:nvSpPr>
          <p:spPr>
            <a:xfrm>
              <a:off x="2483338" y="1482875"/>
              <a:ext cx="904900" cy="827125"/>
            </a:xfrm>
            <a:custGeom>
              <a:avLst/>
              <a:gdLst/>
              <a:ahLst/>
              <a:cxnLst/>
              <a:rect l="l" t="t" r="r" b="b"/>
              <a:pathLst>
                <a:path w="36196" h="33085" extrusionOk="0">
                  <a:moveTo>
                    <a:pt x="10607" y="1"/>
                  </a:moveTo>
                  <a:cubicBezTo>
                    <a:pt x="10592" y="1"/>
                    <a:pt x="10576" y="2"/>
                    <a:pt x="10561" y="3"/>
                  </a:cubicBezTo>
                  <a:cubicBezTo>
                    <a:pt x="10535" y="2"/>
                    <a:pt x="10508" y="2"/>
                    <a:pt x="10482" y="2"/>
                  </a:cubicBezTo>
                  <a:cubicBezTo>
                    <a:pt x="10033" y="2"/>
                    <a:pt x="9597" y="97"/>
                    <a:pt x="9192" y="277"/>
                  </a:cubicBezTo>
                  <a:cubicBezTo>
                    <a:pt x="9144" y="289"/>
                    <a:pt x="9097" y="325"/>
                    <a:pt x="9061" y="360"/>
                  </a:cubicBezTo>
                  <a:lnTo>
                    <a:pt x="9025" y="384"/>
                  </a:lnTo>
                  <a:lnTo>
                    <a:pt x="9049" y="396"/>
                  </a:lnTo>
                  <a:cubicBezTo>
                    <a:pt x="9037" y="467"/>
                    <a:pt x="9049" y="539"/>
                    <a:pt x="9085" y="598"/>
                  </a:cubicBezTo>
                  <a:cubicBezTo>
                    <a:pt x="9537" y="1658"/>
                    <a:pt x="9823" y="2789"/>
                    <a:pt x="9930" y="3944"/>
                  </a:cubicBezTo>
                  <a:cubicBezTo>
                    <a:pt x="9978" y="4456"/>
                    <a:pt x="10121" y="5409"/>
                    <a:pt x="10002" y="6147"/>
                  </a:cubicBezTo>
                  <a:cubicBezTo>
                    <a:pt x="9603" y="6031"/>
                    <a:pt x="9188" y="5966"/>
                    <a:pt x="8775" y="5966"/>
                  </a:cubicBezTo>
                  <a:cubicBezTo>
                    <a:pt x="8596" y="5966"/>
                    <a:pt x="8416" y="5979"/>
                    <a:pt x="8240" y="6004"/>
                  </a:cubicBezTo>
                  <a:cubicBezTo>
                    <a:pt x="6954" y="6135"/>
                    <a:pt x="5739" y="6718"/>
                    <a:pt x="4692" y="7433"/>
                  </a:cubicBezTo>
                  <a:lnTo>
                    <a:pt x="4596" y="7504"/>
                  </a:lnTo>
                  <a:lnTo>
                    <a:pt x="4525" y="7552"/>
                  </a:lnTo>
                  <a:cubicBezTo>
                    <a:pt x="4465" y="7587"/>
                    <a:pt x="4406" y="7635"/>
                    <a:pt x="4346" y="7683"/>
                  </a:cubicBezTo>
                  <a:lnTo>
                    <a:pt x="4251" y="7754"/>
                  </a:lnTo>
                  <a:cubicBezTo>
                    <a:pt x="4168" y="7826"/>
                    <a:pt x="4072" y="7897"/>
                    <a:pt x="3989" y="7968"/>
                  </a:cubicBezTo>
                  <a:cubicBezTo>
                    <a:pt x="3906" y="8040"/>
                    <a:pt x="3810" y="8111"/>
                    <a:pt x="3727" y="8195"/>
                  </a:cubicBezTo>
                  <a:cubicBezTo>
                    <a:pt x="3703" y="8207"/>
                    <a:pt x="3680" y="8230"/>
                    <a:pt x="3668" y="8254"/>
                  </a:cubicBezTo>
                  <a:cubicBezTo>
                    <a:pt x="3596" y="8314"/>
                    <a:pt x="3537" y="8373"/>
                    <a:pt x="3465" y="8433"/>
                  </a:cubicBezTo>
                  <a:lnTo>
                    <a:pt x="3406" y="8492"/>
                  </a:lnTo>
                  <a:cubicBezTo>
                    <a:pt x="3322" y="8576"/>
                    <a:pt x="3251" y="8647"/>
                    <a:pt x="3179" y="8718"/>
                  </a:cubicBezTo>
                  <a:lnTo>
                    <a:pt x="3156" y="8742"/>
                  </a:lnTo>
                  <a:cubicBezTo>
                    <a:pt x="3072" y="8838"/>
                    <a:pt x="2989" y="8921"/>
                    <a:pt x="2918" y="9016"/>
                  </a:cubicBezTo>
                  <a:cubicBezTo>
                    <a:pt x="2834" y="9111"/>
                    <a:pt x="2751" y="9195"/>
                    <a:pt x="2679" y="9290"/>
                  </a:cubicBezTo>
                  <a:lnTo>
                    <a:pt x="2667" y="9314"/>
                  </a:lnTo>
                  <a:cubicBezTo>
                    <a:pt x="1953" y="10171"/>
                    <a:pt x="1405" y="11147"/>
                    <a:pt x="1024" y="12195"/>
                  </a:cubicBezTo>
                  <a:cubicBezTo>
                    <a:pt x="0" y="15065"/>
                    <a:pt x="286" y="18220"/>
                    <a:pt x="1310" y="21041"/>
                  </a:cubicBezTo>
                  <a:cubicBezTo>
                    <a:pt x="2334" y="23851"/>
                    <a:pt x="4049" y="26399"/>
                    <a:pt x="5858" y="28816"/>
                  </a:cubicBezTo>
                  <a:cubicBezTo>
                    <a:pt x="6025" y="29042"/>
                    <a:pt x="6204" y="29269"/>
                    <a:pt x="6370" y="29495"/>
                  </a:cubicBezTo>
                  <a:cubicBezTo>
                    <a:pt x="6787" y="30078"/>
                    <a:pt x="7263" y="30614"/>
                    <a:pt x="7811" y="31078"/>
                  </a:cubicBezTo>
                  <a:cubicBezTo>
                    <a:pt x="7954" y="31209"/>
                    <a:pt x="8109" y="31328"/>
                    <a:pt x="8252" y="31436"/>
                  </a:cubicBezTo>
                  <a:cubicBezTo>
                    <a:pt x="8359" y="31519"/>
                    <a:pt x="8454" y="31602"/>
                    <a:pt x="8549" y="31686"/>
                  </a:cubicBezTo>
                  <a:cubicBezTo>
                    <a:pt x="9141" y="32183"/>
                    <a:pt x="9863" y="32397"/>
                    <a:pt x="10608" y="32397"/>
                  </a:cubicBezTo>
                  <a:cubicBezTo>
                    <a:pt x="10897" y="32397"/>
                    <a:pt x="11189" y="32365"/>
                    <a:pt x="11478" y="32305"/>
                  </a:cubicBezTo>
                  <a:cubicBezTo>
                    <a:pt x="11645" y="32281"/>
                    <a:pt x="11823" y="32233"/>
                    <a:pt x="11990" y="32186"/>
                  </a:cubicBezTo>
                  <a:cubicBezTo>
                    <a:pt x="12788" y="31924"/>
                    <a:pt x="13514" y="31483"/>
                    <a:pt x="14121" y="30900"/>
                  </a:cubicBezTo>
                  <a:cubicBezTo>
                    <a:pt x="14193" y="30816"/>
                    <a:pt x="14264" y="30733"/>
                    <a:pt x="14336" y="30650"/>
                  </a:cubicBezTo>
                  <a:cubicBezTo>
                    <a:pt x="15883" y="31686"/>
                    <a:pt x="17717" y="32352"/>
                    <a:pt x="19455" y="32710"/>
                  </a:cubicBezTo>
                  <a:cubicBezTo>
                    <a:pt x="20652" y="32952"/>
                    <a:pt x="21951" y="33085"/>
                    <a:pt x="23282" y="33085"/>
                  </a:cubicBezTo>
                  <a:cubicBezTo>
                    <a:pt x="27764" y="33085"/>
                    <a:pt x="32594" y="31578"/>
                    <a:pt x="34981" y="27685"/>
                  </a:cubicBezTo>
                  <a:cubicBezTo>
                    <a:pt x="35410" y="27030"/>
                    <a:pt x="35731" y="26316"/>
                    <a:pt x="35945" y="25566"/>
                  </a:cubicBezTo>
                  <a:cubicBezTo>
                    <a:pt x="36100" y="24982"/>
                    <a:pt x="36195" y="24375"/>
                    <a:pt x="36065" y="23792"/>
                  </a:cubicBezTo>
                  <a:cubicBezTo>
                    <a:pt x="36076" y="23780"/>
                    <a:pt x="36076" y="23780"/>
                    <a:pt x="36065" y="23768"/>
                  </a:cubicBezTo>
                  <a:cubicBezTo>
                    <a:pt x="36076" y="23601"/>
                    <a:pt x="36041" y="23423"/>
                    <a:pt x="35969" y="23268"/>
                  </a:cubicBezTo>
                  <a:cubicBezTo>
                    <a:pt x="35969" y="23196"/>
                    <a:pt x="35957" y="23125"/>
                    <a:pt x="35934" y="23066"/>
                  </a:cubicBezTo>
                  <a:cubicBezTo>
                    <a:pt x="35803" y="22661"/>
                    <a:pt x="35231" y="22315"/>
                    <a:pt x="34802" y="22077"/>
                  </a:cubicBezTo>
                  <a:lnTo>
                    <a:pt x="34660" y="21994"/>
                  </a:lnTo>
                  <a:cubicBezTo>
                    <a:pt x="34290" y="21780"/>
                    <a:pt x="33909" y="21601"/>
                    <a:pt x="33505" y="21458"/>
                  </a:cubicBezTo>
                  <a:cubicBezTo>
                    <a:pt x="33302" y="21375"/>
                    <a:pt x="33100" y="21291"/>
                    <a:pt x="32897" y="21208"/>
                  </a:cubicBezTo>
                  <a:cubicBezTo>
                    <a:pt x="31445" y="20541"/>
                    <a:pt x="29945" y="19982"/>
                    <a:pt x="28409" y="19529"/>
                  </a:cubicBezTo>
                  <a:cubicBezTo>
                    <a:pt x="26223" y="18850"/>
                    <a:pt x="23936" y="18510"/>
                    <a:pt x="21645" y="18510"/>
                  </a:cubicBezTo>
                  <a:cubicBezTo>
                    <a:pt x="21328" y="18510"/>
                    <a:pt x="21011" y="18516"/>
                    <a:pt x="20694" y="18529"/>
                  </a:cubicBezTo>
                  <a:cubicBezTo>
                    <a:pt x="21408" y="17089"/>
                    <a:pt x="21908" y="15553"/>
                    <a:pt x="22051" y="13981"/>
                  </a:cubicBezTo>
                  <a:cubicBezTo>
                    <a:pt x="22063" y="13755"/>
                    <a:pt x="22075" y="13517"/>
                    <a:pt x="22075" y="13279"/>
                  </a:cubicBezTo>
                  <a:lnTo>
                    <a:pt x="22075" y="13243"/>
                  </a:lnTo>
                  <a:lnTo>
                    <a:pt x="22075" y="12921"/>
                  </a:lnTo>
                  <a:lnTo>
                    <a:pt x="22075" y="12779"/>
                  </a:lnTo>
                  <a:cubicBezTo>
                    <a:pt x="22075" y="12731"/>
                    <a:pt x="22075" y="12683"/>
                    <a:pt x="22075" y="12636"/>
                  </a:cubicBezTo>
                  <a:cubicBezTo>
                    <a:pt x="22063" y="12588"/>
                    <a:pt x="22063" y="12493"/>
                    <a:pt x="22051" y="12433"/>
                  </a:cubicBezTo>
                  <a:lnTo>
                    <a:pt x="22051" y="12374"/>
                  </a:lnTo>
                  <a:cubicBezTo>
                    <a:pt x="21932" y="10421"/>
                    <a:pt x="21003" y="8599"/>
                    <a:pt x="19503" y="7349"/>
                  </a:cubicBezTo>
                  <a:cubicBezTo>
                    <a:pt x="18245" y="6237"/>
                    <a:pt x="16419" y="5285"/>
                    <a:pt x="14654" y="5285"/>
                  </a:cubicBezTo>
                  <a:cubicBezTo>
                    <a:pt x="14265" y="5285"/>
                    <a:pt x="13879" y="5331"/>
                    <a:pt x="13502" y="5432"/>
                  </a:cubicBezTo>
                  <a:lnTo>
                    <a:pt x="13478" y="5432"/>
                  </a:lnTo>
                  <a:cubicBezTo>
                    <a:pt x="13395" y="5456"/>
                    <a:pt x="13300" y="5492"/>
                    <a:pt x="13216" y="5516"/>
                  </a:cubicBezTo>
                  <a:cubicBezTo>
                    <a:pt x="12931" y="5623"/>
                    <a:pt x="12645" y="5742"/>
                    <a:pt x="12371" y="5873"/>
                  </a:cubicBezTo>
                  <a:cubicBezTo>
                    <a:pt x="12073" y="6016"/>
                    <a:pt x="11788" y="6171"/>
                    <a:pt x="11514" y="6349"/>
                  </a:cubicBezTo>
                  <a:cubicBezTo>
                    <a:pt x="11490" y="6337"/>
                    <a:pt x="11478" y="6325"/>
                    <a:pt x="11454" y="6313"/>
                  </a:cubicBezTo>
                  <a:cubicBezTo>
                    <a:pt x="11395" y="6266"/>
                    <a:pt x="11359" y="6206"/>
                    <a:pt x="11335" y="6135"/>
                  </a:cubicBezTo>
                  <a:cubicBezTo>
                    <a:pt x="11276" y="5944"/>
                    <a:pt x="11216" y="5766"/>
                    <a:pt x="11180" y="5575"/>
                  </a:cubicBezTo>
                  <a:cubicBezTo>
                    <a:pt x="11097" y="5063"/>
                    <a:pt x="11049" y="4563"/>
                    <a:pt x="11049" y="4051"/>
                  </a:cubicBezTo>
                  <a:cubicBezTo>
                    <a:pt x="11038" y="3599"/>
                    <a:pt x="11049" y="3146"/>
                    <a:pt x="11049" y="2694"/>
                  </a:cubicBezTo>
                  <a:cubicBezTo>
                    <a:pt x="11061" y="2289"/>
                    <a:pt x="11073" y="1884"/>
                    <a:pt x="11061" y="1480"/>
                  </a:cubicBezTo>
                  <a:lnTo>
                    <a:pt x="11061" y="1122"/>
                  </a:lnTo>
                  <a:lnTo>
                    <a:pt x="11061" y="860"/>
                  </a:lnTo>
                  <a:cubicBezTo>
                    <a:pt x="11061" y="801"/>
                    <a:pt x="11061" y="729"/>
                    <a:pt x="11061" y="670"/>
                  </a:cubicBezTo>
                  <a:cubicBezTo>
                    <a:pt x="11049" y="622"/>
                    <a:pt x="11038" y="575"/>
                    <a:pt x="11038" y="527"/>
                  </a:cubicBezTo>
                  <a:lnTo>
                    <a:pt x="11038" y="456"/>
                  </a:lnTo>
                  <a:cubicBezTo>
                    <a:pt x="11038" y="325"/>
                    <a:pt x="10990" y="206"/>
                    <a:pt x="10907" y="98"/>
                  </a:cubicBezTo>
                  <a:cubicBezTo>
                    <a:pt x="10823" y="36"/>
                    <a:pt x="10713" y="1"/>
                    <a:pt x="10607" y="1"/>
                  </a:cubicBezTo>
                  <a:close/>
                </a:path>
              </a:pathLst>
            </a:custGeom>
            <a:solidFill>
              <a:schemeClr val="lt2"/>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3"/>
            <p:cNvSpPr/>
            <p:nvPr/>
          </p:nvSpPr>
          <p:spPr>
            <a:xfrm>
              <a:off x="2483038" y="1615400"/>
              <a:ext cx="555750" cy="676400"/>
            </a:xfrm>
            <a:custGeom>
              <a:avLst/>
              <a:gdLst/>
              <a:ahLst/>
              <a:cxnLst/>
              <a:rect l="l" t="t" r="r" b="b"/>
              <a:pathLst>
                <a:path w="22230" h="27056" extrusionOk="0">
                  <a:moveTo>
                    <a:pt x="14604" y="1"/>
                  </a:moveTo>
                  <a:cubicBezTo>
                    <a:pt x="14142" y="1"/>
                    <a:pt x="13683" y="69"/>
                    <a:pt x="13240" y="227"/>
                  </a:cubicBezTo>
                  <a:cubicBezTo>
                    <a:pt x="12466" y="500"/>
                    <a:pt x="11740" y="893"/>
                    <a:pt x="11073" y="1382"/>
                  </a:cubicBezTo>
                  <a:cubicBezTo>
                    <a:pt x="10355" y="910"/>
                    <a:pt x="9657" y="696"/>
                    <a:pt x="8881" y="696"/>
                  </a:cubicBezTo>
                  <a:cubicBezTo>
                    <a:pt x="8499" y="696"/>
                    <a:pt x="8099" y="748"/>
                    <a:pt x="7668" y="846"/>
                  </a:cubicBezTo>
                  <a:cubicBezTo>
                    <a:pt x="4549" y="1536"/>
                    <a:pt x="2060" y="4049"/>
                    <a:pt x="1025" y="6918"/>
                  </a:cubicBezTo>
                  <a:cubicBezTo>
                    <a:pt x="1" y="9787"/>
                    <a:pt x="286" y="12931"/>
                    <a:pt x="1310" y="15752"/>
                  </a:cubicBezTo>
                  <a:cubicBezTo>
                    <a:pt x="2334" y="18574"/>
                    <a:pt x="4037" y="21110"/>
                    <a:pt x="5858" y="23527"/>
                  </a:cubicBezTo>
                  <a:cubicBezTo>
                    <a:pt x="6692" y="24646"/>
                    <a:pt x="7585" y="25777"/>
                    <a:pt x="8799" y="26527"/>
                  </a:cubicBezTo>
                  <a:cubicBezTo>
                    <a:pt x="9392" y="26890"/>
                    <a:pt x="10059" y="27055"/>
                    <a:pt x="10734" y="27055"/>
                  </a:cubicBezTo>
                  <a:cubicBezTo>
                    <a:pt x="12230" y="27055"/>
                    <a:pt x="13765" y="26247"/>
                    <a:pt x="14610" y="24992"/>
                  </a:cubicBezTo>
                  <a:cubicBezTo>
                    <a:pt x="15264" y="24027"/>
                    <a:pt x="15491" y="22872"/>
                    <a:pt x="15872" y="21801"/>
                  </a:cubicBezTo>
                  <a:cubicBezTo>
                    <a:pt x="16836" y="19038"/>
                    <a:pt x="18824" y="16693"/>
                    <a:pt x="20265" y="14109"/>
                  </a:cubicBezTo>
                  <a:cubicBezTo>
                    <a:pt x="21206" y="12407"/>
                    <a:pt x="21908" y="10573"/>
                    <a:pt x="22075" y="8668"/>
                  </a:cubicBezTo>
                  <a:cubicBezTo>
                    <a:pt x="22230" y="6775"/>
                    <a:pt x="21813" y="4811"/>
                    <a:pt x="20682" y="3275"/>
                  </a:cubicBezTo>
                  <a:cubicBezTo>
                    <a:pt x="19896" y="2239"/>
                    <a:pt x="18812" y="1417"/>
                    <a:pt x="17622" y="810"/>
                  </a:cubicBezTo>
                  <a:cubicBezTo>
                    <a:pt x="16698" y="348"/>
                    <a:pt x="15643" y="1"/>
                    <a:pt x="146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3"/>
            <p:cNvSpPr/>
            <p:nvPr/>
          </p:nvSpPr>
          <p:spPr>
            <a:xfrm>
              <a:off x="2483038" y="1615025"/>
              <a:ext cx="501875" cy="677325"/>
            </a:xfrm>
            <a:custGeom>
              <a:avLst/>
              <a:gdLst/>
              <a:ahLst/>
              <a:cxnLst/>
              <a:rect l="l" t="t" r="r" b="b"/>
              <a:pathLst>
                <a:path w="20075" h="27093" extrusionOk="0">
                  <a:moveTo>
                    <a:pt x="14695" y="1"/>
                  </a:moveTo>
                  <a:cubicBezTo>
                    <a:pt x="14204" y="1"/>
                    <a:pt x="13718" y="75"/>
                    <a:pt x="13252" y="242"/>
                  </a:cubicBezTo>
                  <a:cubicBezTo>
                    <a:pt x="12466" y="515"/>
                    <a:pt x="11740" y="908"/>
                    <a:pt x="11073" y="1397"/>
                  </a:cubicBezTo>
                  <a:cubicBezTo>
                    <a:pt x="10355" y="925"/>
                    <a:pt x="9657" y="711"/>
                    <a:pt x="8881" y="711"/>
                  </a:cubicBezTo>
                  <a:cubicBezTo>
                    <a:pt x="8499" y="711"/>
                    <a:pt x="8099" y="763"/>
                    <a:pt x="7668" y="861"/>
                  </a:cubicBezTo>
                  <a:cubicBezTo>
                    <a:pt x="4549" y="1551"/>
                    <a:pt x="2060" y="4064"/>
                    <a:pt x="1025" y="6933"/>
                  </a:cubicBezTo>
                  <a:cubicBezTo>
                    <a:pt x="1" y="9802"/>
                    <a:pt x="286" y="12946"/>
                    <a:pt x="1310" y="15767"/>
                  </a:cubicBezTo>
                  <a:cubicBezTo>
                    <a:pt x="2334" y="18589"/>
                    <a:pt x="4049" y="21125"/>
                    <a:pt x="5858" y="23542"/>
                  </a:cubicBezTo>
                  <a:cubicBezTo>
                    <a:pt x="6692" y="24661"/>
                    <a:pt x="7585" y="25804"/>
                    <a:pt x="8811" y="26542"/>
                  </a:cubicBezTo>
                  <a:cubicBezTo>
                    <a:pt x="9426" y="26907"/>
                    <a:pt x="10123" y="27092"/>
                    <a:pt x="10829" y="27092"/>
                  </a:cubicBezTo>
                  <a:cubicBezTo>
                    <a:pt x="11230" y="27092"/>
                    <a:pt x="11633" y="27032"/>
                    <a:pt x="12026" y="26912"/>
                  </a:cubicBezTo>
                  <a:cubicBezTo>
                    <a:pt x="12824" y="26650"/>
                    <a:pt x="13550" y="26209"/>
                    <a:pt x="14145" y="25614"/>
                  </a:cubicBezTo>
                  <a:cubicBezTo>
                    <a:pt x="14419" y="25364"/>
                    <a:pt x="14633" y="25042"/>
                    <a:pt x="14764" y="24697"/>
                  </a:cubicBezTo>
                  <a:cubicBezTo>
                    <a:pt x="14240" y="24447"/>
                    <a:pt x="13895" y="23983"/>
                    <a:pt x="13621" y="23506"/>
                  </a:cubicBezTo>
                  <a:cubicBezTo>
                    <a:pt x="12431" y="21375"/>
                    <a:pt x="12371" y="18803"/>
                    <a:pt x="13467" y="16637"/>
                  </a:cubicBezTo>
                  <a:cubicBezTo>
                    <a:pt x="13681" y="16220"/>
                    <a:pt x="13931" y="15815"/>
                    <a:pt x="14026" y="15363"/>
                  </a:cubicBezTo>
                  <a:cubicBezTo>
                    <a:pt x="14300" y="14208"/>
                    <a:pt x="13538" y="13100"/>
                    <a:pt x="13145" y="11993"/>
                  </a:cubicBezTo>
                  <a:cubicBezTo>
                    <a:pt x="12562" y="10255"/>
                    <a:pt x="12800" y="8350"/>
                    <a:pt x="13812" y="6838"/>
                  </a:cubicBezTo>
                  <a:cubicBezTo>
                    <a:pt x="14610" y="5635"/>
                    <a:pt x="15800" y="4730"/>
                    <a:pt x="17086" y="4016"/>
                  </a:cubicBezTo>
                  <a:cubicBezTo>
                    <a:pt x="17586" y="3754"/>
                    <a:pt x="18146" y="3421"/>
                    <a:pt x="18181" y="2897"/>
                  </a:cubicBezTo>
                  <a:cubicBezTo>
                    <a:pt x="18193" y="2635"/>
                    <a:pt x="18455" y="2432"/>
                    <a:pt x="18717" y="2373"/>
                  </a:cubicBezTo>
                  <a:cubicBezTo>
                    <a:pt x="18810" y="2352"/>
                    <a:pt x="18902" y="2343"/>
                    <a:pt x="18993" y="2343"/>
                  </a:cubicBezTo>
                  <a:cubicBezTo>
                    <a:pt x="19369" y="2343"/>
                    <a:pt x="19729" y="2498"/>
                    <a:pt x="20075" y="2623"/>
                  </a:cubicBezTo>
                  <a:cubicBezTo>
                    <a:pt x="18865" y="1289"/>
                    <a:pt x="16735" y="1"/>
                    <a:pt x="14695" y="1"/>
                  </a:cubicBezTo>
                  <a:close/>
                </a:path>
              </a:pathLst>
            </a:custGeom>
            <a:solidFill>
              <a:srgbClr val="FFE164">
                <a:alpha val="52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3"/>
            <p:cNvSpPr/>
            <p:nvPr/>
          </p:nvSpPr>
          <p:spPr>
            <a:xfrm>
              <a:off x="2483038" y="1632050"/>
              <a:ext cx="287550" cy="654000"/>
            </a:xfrm>
            <a:custGeom>
              <a:avLst/>
              <a:gdLst/>
              <a:ahLst/>
              <a:cxnLst/>
              <a:rect l="l" t="t" r="r" b="b"/>
              <a:pathLst>
                <a:path w="11502" h="26160" extrusionOk="0">
                  <a:moveTo>
                    <a:pt x="8799" y="0"/>
                  </a:moveTo>
                  <a:cubicBezTo>
                    <a:pt x="8617" y="0"/>
                    <a:pt x="8434" y="12"/>
                    <a:pt x="8252" y="37"/>
                  </a:cubicBezTo>
                  <a:cubicBezTo>
                    <a:pt x="6930" y="180"/>
                    <a:pt x="5668" y="799"/>
                    <a:pt x="4608" y="1537"/>
                  </a:cubicBezTo>
                  <a:cubicBezTo>
                    <a:pt x="2965" y="2704"/>
                    <a:pt x="1727" y="4347"/>
                    <a:pt x="1036" y="6240"/>
                  </a:cubicBezTo>
                  <a:cubicBezTo>
                    <a:pt x="1" y="9109"/>
                    <a:pt x="298" y="12253"/>
                    <a:pt x="1322" y="15074"/>
                  </a:cubicBezTo>
                  <a:cubicBezTo>
                    <a:pt x="2346" y="17896"/>
                    <a:pt x="4049" y="20432"/>
                    <a:pt x="5870" y="22849"/>
                  </a:cubicBezTo>
                  <a:cubicBezTo>
                    <a:pt x="6466" y="23635"/>
                    <a:pt x="7025" y="24480"/>
                    <a:pt x="7811" y="25123"/>
                  </a:cubicBezTo>
                  <a:cubicBezTo>
                    <a:pt x="8442" y="25647"/>
                    <a:pt x="9026" y="26088"/>
                    <a:pt x="9907" y="26159"/>
                  </a:cubicBezTo>
                  <a:cubicBezTo>
                    <a:pt x="7775" y="24957"/>
                    <a:pt x="6442" y="22837"/>
                    <a:pt x="5323" y="20754"/>
                  </a:cubicBezTo>
                  <a:cubicBezTo>
                    <a:pt x="4203" y="18682"/>
                    <a:pt x="3096" y="16408"/>
                    <a:pt x="2941" y="14027"/>
                  </a:cubicBezTo>
                  <a:cubicBezTo>
                    <a:pt x="2882" y="13015"/>
                    <a:pt x="2846" y="11943"/>
                    <a:pt x="2846" y="10895"/>
                  </a:cubicBezTo>
                  <a:cubicBezTo>
                    <a:pt x="2834" y="9740"/>
                    <a:pt x="3025" y="8586"/>
                    <a:pt x="3382" y="7490"/>
                  </a:cubicBezTo>
                  <a:cubicBezTo>
                    <a:pt x="4406" y="4573"/>
                    <a:pt x="7001" y="2073"/>
                    <a:pt x="10145" y="1263"/>
                  </a:cubicBezTo>
                  <a:cubicBezTo>
                    <a:pt x="10359" y="1216"/>
                    <a:pt x="10561" y="1168"/>
                    <a:pt x="10788" y="1132"/>
                  </a:cubicBezTo>
                  <a:cubicBezTo>
                    <a:pt x="11026" y="1108"/>
                    <a:pt x="11276" y="1049"/>
                    <a:pt x="11502" y="954"/>
                  </a:cubicBezTo>
                  <a:lnTo>
                    <a:pt x="11502" y="954"/>
                  </a:lnTo>
                  <a:cubicBezTo>
                    <a:pt x="11489" y="959"/>
                    <a:pt x="11473" y="962"/>
                    <a:pt x="11455" y="962"/>
                  </a:cubicBezTo>
                  <a:cubicBezTo>
                    <a:pt x="11165" y="962"/>
                    <a:pt x="10298" y="282"/>
                    <a:pt x="10085" y="204"/>
                  </a:cubicBezTo>
                  <a:cubicBezTo>
                    <a:pt x="9666" y="69"/>
                    <a:pt x="9234" y="0"/>
                    <a:pt x="8799" y="0"/>
                  </a:cubicBezTo>
                  <a:close/>
                </a:path>
              </a:pathLst>
            </a:custGeom>
            <a:solidFill>
              <a:srgbClr val="AFE23D">
                <a:alpha val="48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3"/>
            <p:cNvSpPr/>
            <p:nvPr/>
          </p:nvSpPr>
          <p:spPr>
            <a:xfrm>
              <a:off x="2506838" y="1640125"/>
              <a:ext cx="523900" cy="637850"/>
            </a:xfrm>
            <a:custGeom>
              <a:avLst/>
              <a:gdLst/>
              <a:ahLst/>
              <a:cxnLst/>
              <a:rect l="l" t="t" r="r" b="b"/>
              <a:pathLst>
                <a:path w="20956" h="25514" extrusionOk="0">
                  <a:moveTo>
                    <a:pt x="17431" y="1"/>
                  </a:moveTo>
                  <a:cubicBezTo>
                    <a:pt x="17610" y="322"/>
                    <a:pt x="17765" y="668"/>
                    <a:pt x="17860" y="1025"/>
                  </a:cubicBezTo>
                  <a:cubicBezTo>
                    <a:pt x="17515" y="1025"/>
                    <a:pt x="17241" y="763"/>
                    <a:pt x="16967" y="561"/>
                  </a:cubicBezTo>
                  <a:cubicBezTo>
                    <a:pt x="16767" y="397"/>
                    <a:pt x="16504" y="254"/>
                    <a:pt x="16254" y="254"/>
                  </a:cubicBezTo>
                  <a:cubicBezTo>
                    <a:pt x="16176" y="254"/>
                    <a:pt x="16100" y="268"/>
                    <a:pt x="16027" y="299"/>
                  </a:cubicBezTo>
                  <a:lnTo>
                    <a:pt x="16753" y="1358"/>
                  </a:lnTo>
                  <a:cubicBezTo>
                    <a:pt x="16872" y="1549"/>
                    <a:pt x="17015" y="1775"/>
                    <a:pt x="16931" y="1989"/>
                  </a:cubicBezTo>
                  <a:cubicBezTo>
                    <a:pt x="16848" y="2227"/>
                    <a:pt x="16550" y="2311"/>
                    <a:pt x="16300" y="2311"/>
                  </a:cubicBezTo>
                  <a:cubicBezTo>
                    <a:pt x="15848" y="2299"/>
                    <a:pt x="15419" y="2156"/>
                    <a:pt x="15062" y="1894"/>
                  </a:cubicBezTo>
                  <a:cubicBezTo>
                    <a:pt x="14681" y="1596"/>
                    <a:pt x="14348" y="1156"/>
                    <a:pt x="13860" y="1120"/>
                  </a:cubicBezTo>
                  <a:cubicBezTo>
                    <a:pt x="13849" y="1120"/>
                    <a:pt x="13838" y="1120"/>
                    <a:pt x="13828" y="1120"/>
                  </a:cubicBezTo>
                  <a:cubicBezTo>
                    <a:pt x="13459" y="1120"/>
                    <a:pt x="13116" y="1320"/>
                    <a:pt x="12919" y="1644"/>
                  </a:cubicBezTo>
                  <a:cubicBezTo>
                    <a:pt x="12729" y="1977"/>
                    <a:pt x="12621" y="2346"/>
                    <a:pt x="12598" y="2727"/>
                  </a:cubicBezTo>
                  <a:cubicBezTo>
                    <a:pt x="12514" y="3478"/>
                    <a:pt x="12633" y="4799"/>
                    <a:pt x="12050" y="5383"/>
                  </a:cubicBezTo>
                  <a:cubicBezTo>
                    <a:pt x="11798" y="5634"/>
                    <a:pt x="11383" y="5750"/>
                    <a:pt x="10971" y="5750"/>
                  </a:cubicBezTo>
                  <a:cubicBezTo>
                    <a:pt x="10603" y="5750"/>
                    <a:pt x="10237" y="5658"/>
                    <a:pt x="9990" y="5490"/>
                  </a:cubicBezTo>
                  <a:cubicBezTo>
                    <a:pt x="9561" y="5204"/>
                    <a:pt x="9311" y="4716"/>
                    <a:pt x="9180" y="4228"/>
                  </a:cubicBezTo>
                  <a:cubicBezTo>
                    <a:pt x="9169" y="4144"/>
                    <a:pt x="9121" y="4061"/>
                    <a:pt x="9061" y="4013"/>
                  </a:cubicBezTo>
                  <a:cubicBezTo>
                    <a:pt x="9035" y="4000"/>
                    <a:pt x="9006" y="3994"/>
                    <a:pt x="8977" y="3994"/>
                  </a:cubicBezTo>
                  <a:cubicBezTo>
                    <a:pt x="8902" y="3994"/>
                    <a:pt x="8824" y="4033"/>
                    <a:pt x="8764" y="4085"/>
                  </a:cubicBezTo>
                  <a:cubicBezTo>
                    <a:pt x="8121" y="4561"/>
                    <a:pt x="7787" y="5490"/>
                    <a:pt x="7014" y="5680"/>
                  </a:cubicBezTo>
                  <a:cubicBezTo>
                    <a:pt x="6927" y="5702"/>
                    <a:pt x="6839" y="5713"/>
                    <a:pt x="6753" y="5713"/>
                  </a:cubicBezTo>
                  <a:cubicBezTo>
                    <a:pt x="6139" y="5713"/>
                    <a:pt x="5561" y="5190"/>
                    <a:pt x="5394" y="4585"/>
                  </a:cubicBezTo>
                  <a:cubicBezTo>
                    <a:pt x="5204" y="3894"/>
                    <a:pt x="5418" y="3144"/>
                    <a:pt x="5751" y="2501"/>
                  </a:cubicBezTo>
                  <a:cubicBezTo>
                    <a:pt x="5871" y="2323"/>
                    <a:pt x="5942" y="2108"/>
                    <a:pt x="5966" y="1894"/>
                  </a:cubicBezTo>
                  <a:cubicBezTo>
                    <a:pt x="5973" y="1438"/>
                    <a:pt x="5734" y="1276"/>
                    <a:pt x="5390" y="1276"/>
                  </a:cubicBezTo>
                  <a:cubicBezTo>
                    <a:pt x="4657" y="1276"/>
                    <a:pt x="3452" y="2017"/>
                    <a:pt x="3168" y="2227"/>
                  </a:cubicBezTo>
                  <a:cubicBezTo>
                    <a:pt x="2180" y="2977"/>
                    <a:pt x="1394" y="3966"/>
                    <a:pt x="906" y="5109"/>
                  </a:cubicBezTo>
                  <a:cubicBezTo>
                    <a:pt x="108" y="6966"/>
                    <a:pt x="1" y="9062"/>
                    <a:pt x="203" y="11062"/>
                  </a:cubicBezTo>
                  <a:cubicBezTo>
                    <a:pt x="632" y="15062"/>
                    <a:pt x="2203" y="18848"/>
                    <a:pt x="4716" y="21980"/>
                  </a:cubicBezTo>
                  <a:cubicBezTo>
                    <a:pt x="5478" y="22932"/>
                    <a:pt x="6335" y="24052"/>
                    <a:pt x="7299" y="24814"/>
                  </a:cubicBezTo>
                  <a:cubicBezTo>
                    <a:pt x="7912" y="25302"/>
                    <a:pt x="8644" y="25513"/>
                    <a:pt x="9395" y="25513"/>
                  </a:cubicBezTo>
                  <a:cubicBezTo>
                    <a:pt x="10933" y="25513"/>
                    <a:pt x="12547" y="24625"/>
                    <a:pt x="13371" y="23409"/>
                  </a:cubicBezTo>
                  <a:cubicBezTo>
                    <a:pt x="14014" y="22444"/>
                    <a:pt x="14241" y="21301"/>
                    <a:pt x="14622" y="20230"/>
                  </a:cubicBezTo>
                  <a:cubicBezTo>
                    <a:pt x="15586" y="17467"/>
                    <a:pt x="17574" y="15134"/>
                    <a:pt x="19015" y="12550"/>
                  </a:cubicBezTo>
                  <a:cubicBezTo>
                    <a:pt x="19956" y="10848"/>
                    <a:pt x="20658" y="9002"/>
                    <a:pt x="20825" y="7109"/>
                  </a:cubicBezTo>
                  <a:cubicBezTo>
                    <a:pt x="20956" y="5692"/>
                    <a:pt x="20730" y="4275"/>
                    <a:pt x="20170" y="2977"/>
                  </a:cubicBezTo>
                  <a:cubicBezTo>
                    <a:pt x="19872" y="2346"/>
                    <a:pt x="19491" y="1775"/>
                    <a:pt x="19039" y="1263"/>
                  </a:cubicBezTo>
                  <a:cubicBezTo>
                    <a:pt x="18801" y="1001"/>
                    <a:pt x="18539" y="751"/>
                    <a:pt x="18253" y="537"/>
                  </a:cubicBezTo>
                  <a:cubicBezTo>
                    <a:pt x="18074" y="382"/>
                    <a:pt x="17539" y="180"/>
                    <a:pt x="17431" y="1"/>
                  </a:cubicBezTo>
                  <a:close/>
                </a:path>
              </a:pathLst>
            </a:custGeom>
            <a:solidFill>
              <a:srgbClr val="FF7200">
                <a:alpha val="17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3"/>
            <p:cNvSpPr/>
            <p:nvPr/>
          </p:nvSpPr>
          <p:spPr>
            <a:xfrm>
              <a:off x="2709263" y="1483175"/>
              <a:ext cx="86050" cy="179700"/>
            </a:xfrm>
            <a:custGeom>
              <a:avLst/>
              <a:gdLst/>
              <a:ahLst/>
              <a:cxnLst/>
              <a:rect l="l" t="t" r="r" b="b"/>
              <a:pathLst>
                <a:path w="3442" h="7188" extrusionOk="0">
                  <a:moveTo>
                    <a:pt x="1574" y="1"/>
                  </a:moveTo>
                  <a:cubicBezTo>
                    <a:pt x="1557" y="1"/>
                    <a:pt x="1541" y="2"/>
                    <a:pt x="1524" y="3"/>
                  </a:cubicBezTo>
                  <a:cubicBezTo>
                    <a:pt x="1498" y="2"/>
                    <a:pt x="1471" y="2"/>
                    <a:pt x="1445" y="2"/>
                  </a:cubicBezTo>
                  <a:cubicBezTo>
                    <a:pt x="996" y="2"/>
                    <a:pt x="560" y="97"/>
                    <a:pt x="155" y="277"/>
                  </a:cubicBezTo>
                  <a:cubicBezTo>
                    <a:pt x="107" y="289"/>
                    <a:pt x="60" y="325"/>
                    <a:pt x="36" y="372"/>
                  </a:cubicBezTo>
                  <a:cubicBezTo>
                    <a:pt x="0" y="444"/>
                    <a:pt x="12" y="527"/>
                    <a:pt x="60" y="598"/>
                  </a:cubicBezTo>
                  <a:cubicBezTo>
                    <a:pt x="512" y="1658"/>
                    <a:pt x="798" y="2789"/>
                    <a:pt x="905" y="3956"/>
                  </a:cubicBezTo>
                  <a:cubicBezTo>
                    <a:pt x="965" y="4623"/>
                    <a:pt x="1191" y="6135"/>
                    <a:pt x="739" y="6802"/>
                  </a:cubicBezTo>
                  <a:cubicBezTo>
                    <a:pt x="691" y="6861"/>
                    <a:pt x="631" y="6932"/>
                    <a:pt x="572" y="6980"/>
                  </a:cubicBezTo>
                  <a:cubicBezTo>
                    <a:pt x="1002" y="7123"/>
                    <a:pt x="1449" y="7188"/>
                    <a:pt x="1900" y="7188"/>
                  </a:cubicBezTo>
                  <a:cubicBezTo>
                    <a:pt x="1973" y="7188"/>
                    <a:pt x="2046" y="7186"/>
                    <a:pt x="2120" y="7183"/>
                  </a:cubicBezTo>
                  <a:cubicBezTo>
                    <a:pt x="2644" y="7123"/>
                    <a:pt x="3191" y="6873"/>
                    <a:pt x="3441" y="6421"/>
                  </a:cubicBezTo>
                  <a:lnTo>
                    <a:pt x="3441" y="6421"/>
                  </a:lnTo>
                  <a:lnTo>
                    <a:pt x="2977" y="6432"/>
                  </a:lnTo>
                  <a:cubicBezTo>
                    <a:pt x="2922" y="6435"/>
                    <a:pt x="2871" y="6436"/>
                    <a:pt x="2825" y="6436"/>
                  </a:cubicBezTo>
                  <a:cubicBezTo>
                    <a:pt x="2377" y="6436"/>
                    <a:pt x="2299" y="6317"/>
                    <a:pt x="2191" y="5778"/>
                  </a:cubicBezTo>
                  <a:cubicBezTo>
                    <a:pt x="2084" y="5218"/>
                    <a:pt x="2036" y="4635"/>
                    <a:pt x="2024" y="4063"/>
                  </a:cubicBezTo>
                  <a:cubicBezTo>
                    <a:pt x="2001" y="2861"/>
                    <a:pt x="2096" y="1658"/>
                    <a:pt x="2001" y="455"/>
                  </a:cubicBezTo>
                  <a:cubicBezTo>
                    <a:pt x="2001" y="325"/>
                    <a:pt x="1965" y="205"/>
                    <a:pt x="1882" y="98"/>
                  </a:cubicBezTo>
                  <a:cubicBezTo>
                    <a:pt x="1788" y="36"/>
                    <a:pt x="1685" y="1"/>
                    <a:pt x="15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3"/>
            <p:cNvSpPr/>
            <p:nvPr/>
          </p:nvSpPr>
          <p:spPr>
            <a:xfrm>
              <a:off x="2709263" y="1483300"/>
              <a:ext cx="85150" cy="175500"/>
            </a:xfrm>
            <a:custGeom>
              <a:avLst/>
              <a:gdLst/>
              <a:ahLst/>
              <a:cxnLst/>
              <a:rect l="l" t="t" r="r" b="b"/>
              <a:pathLst>
                <a:path w="3406" h="7020" extrusionOk="0">
                  <a:moveTo>
                    <a:pt x="1454" y="1"/>
                  </a:moveTo>
                  <a:cubicBezTo>
                    <a:pt x="1414" y="1"/>
                    <a:pt x="1374" y="4"/>
                    <a:pt x="1334" y="10"/>
                  </a:cubicBezTo>
                  <a:cubicBezTo>
                    <a:pt x="869" y="34"/>
                    <a:pt x="417" y="165"/>
                    <a:pt x="0" y="379"/>
                  </a:cubicBezTo>
                  <a:lnTo>
                    <a:pt x="596" y="653"/>
                  </a:lnTo>
                  <a:cubicBezTo>
                    <a:pt x="715" y="701"/>
                    <a:pt x="822" y="772"/>
                    <a:pt x="917" y="855"/>
                  </a:cubicBezTo>
                  <a:cubicBezTo>
                    <a:pt x="1012" y="962"/>
                    <a:pt x="1084" y="1105"/>
                    <a:pt x="1120" y="1248"/>
                  </a:cubicBezTo>
                  <a:cubicBezTo>
                    <a:pt x="1298" y="1867"/>
                    <a:pt x="1274" y="2510"/>
                    <a:pt x="1322" y="3153"/>
                  </a:cubicBezTo>
                  <a:lnTo>
                    <a:pt x="1489" y="5189"/>
                  </a:lnTo>
                  <a:cubicBezTo>
                    <a:pt x="1524" y="5689"/>
                    <a:pt x="1548" y="6535"/>
                    <a:pt x="1977" y="6868"/>
                  </a:cubicBezTo>
                  <a:cubicBezTo>
                    <a:pt x="2108" y="6967"/>
                    <a:pt x="2268" y="7020"/>
                    <a:pt x="2433" y="7020"/>
                  </a:cubicBezTo>
                  <a:cubicBezTo>
                    <a:pt x="2507" y="7020"/>
                    <a:pt x="2582" y="7009"/>
                    <a:pt x="2655" y="6987"/>
                  </a:cubicBezTo>
                  <a:cubicBezTo>
                    <a:pt x="2965" y="6892"/>
                    <a:pt x="3227" y="6701"/>
                    <a:pt x="3406" y="6427"/>
                  </a:cubicBezTo>
                  <a:lnTo>
                    <a:pt x="2632" y="6368"/>
                  </a:lnTo>
                  <a:cubicBezTo>
                    <a:pt x="2572" y="6368"/>
                    <a:pt x="2501" y="6356"/>
                    <a:pt x="2441" y="6320"/>
                  </a:cubicBezTo>
                  <a:cubicBezTo>
                    <a:pt x="2382" y="6273"/>
                    <a:pt x="2346" y="6201"/>
                    <a:pt x="2322" y="6130"/>
                  </a:cubicBezTo>
                  <a:cubicBezTo>
                    <a:pt x="1965" y="5106"/>
                    <a:pt x="1989" y="4010"/>
                    <a:pt x="2024" y="2939"/>
                  </a:cubicBezTo>
                  <a:cubicBezTo>
                    <a:pt x="2036" y="2391"/>
                    <a:pt x="2072" y="1844"/>
                    <a:pt x="2036" y="1308"/>
                  </a:cubicBezTo>
                  <a:cubicBezTo>
                    <a:pt x="2024" y="998"/>
                    <a:pt x="2096" y="236"/>
                    <a:pt x="1786" y="69"/>
                  </a:cubicBezTo>
                  <a:cubicBezTo>
                    <a:pt x="1680" y="25"/>
                    <a:pt x="1568" y="1"/>
                    <a:pt x="1454" y="1"/>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3"/>
            <p:cNvSpPr/>
            <p:nvPr/>
          </p:nvSpPr>
          <p:spPr>
            <a:xfrm>
              <a:off x="2741713" y="1951450"/>
              <a:ext cx="646825" cy="359150"/>
            </a:xfrm>
            <a:custGeom>
              <a:avLst/>
              <a:gdLst/>
              <a:ahLst/>
              <a:cxnLst/>
              <a:rect l="l" t="t" r="r" b="b"/>
              <a:pathLst>
                <a:path w="25873" h="14366" extrusionOk="0">
                  <a:moveTo>
                    <a:pt x="11346" y="1"/>
                  </a:moveTo>
                  <a:cubicBezTo>
                    <a:pt x="11001" y="1"/>
                    <a:pt x="10656" y="9"/>
                    <a:pt x="10311" y="24"/>
                  </a:cubicBezTo>
                  <a:cubicBezTo>
                    <a:pt x="8454" y="120"/>
                    <a:pt x="6620" y="465"/>
                    <a:pt x="4858" y="1036"/>
                  </a:cubicBezTo>
                  <a:cubicBezTo>
                    <a:pt x="3798" y="1370"/>
                    <a:pt x="2750" y="1810"/>
                    <a:pt x="1881" y="2489"/>
                  </a:cubicBezTo>
                  <a:cubicBezTo>
                    <a:pt x="1012" y="3180"/>
                    <a:pt x="310" y="4144"/>
                    <a:pt x="119" y="5227"/>
                  </a:cubicBezTo>
                  <a:cubicBezTo>
                    <a:pt x="0" y="6073"/>
                    <a:pt x="131" y="6930"/>
                    <a:pt x="488" y="7704"/>
                  </a:cubicBezTo>
                  <a:cubicBezTo>
                    <a:pt x="524" y="7823"/>
                    <a:pt x="584" y="7930"/>
                    <a:pt x="631" y="8037"/>
                  </a:cubicBezTo>
                  <a:cubicBezTo>
                    <a:pt x="965" y="8680"/>
                    <a:pt x="1357" y="9287"/>
                    <a:pt x="1798" y="9859"/>
                  </a:cubicBezTo>
                  <a:cubicBezTo>
                    <a:pt x="3465" y="12097"/>
                    <a:pt x="6441" y="13419"/>
                    <a:pt x="9120" y="13990"/>
                  </a:cubicBezTo>
                  <a:cubicBezTo>
                    <a:pt x="10317" y="14233"/>
                    <a:pt x="11617" y="14366"/>
                    <a:pt x="12949" y="14366"/>
                  </a:cubicBezTo>
                  <a:cubicBezTo>
                    <a:pt x="17434" y="14366"/>
                    <a:pt x="22271" y="12859"/>
                    <a:pt x="24658" y="8966"/>
                  </a:cubicBezTo>
                  <a:cubicBezTo>
                    <a:pt x="25075" y="8311"/>
                    <a:pt x="25408" y="7597"/>
                    <a:pt x="25622" y="6847"/>
                  </a:cubicBezTo>
                  <a:cubicBezTo>
                    <a:pt x="25777" y="6251"/>
                    <a:pt x="25872" y="5644"/>
                    <a:pt x="25741" y="5061"/>
                  </a:cubicBezTo>
                  <a:cubicBezTo>
                    <a:pt x="25456" y="3727"/>
                    <a:pt x="23634" y="3180"/>
                    <a:pt x="22527" y="2679"/>
                  </a:cubicBezTo>
                  <a:cubicBezTo>
                    <a:pt x="21074" y="2025"/>
                    <a:pt x="19586" y="1465"/>
                    <a:pt x="18062" y="1013"/>
                  </a:cubicBezTo>
                  <a:cubicBezTo>
                    <a:pt x="15881" y="341"/>
                    <a:pt x="13619" y="1"/>
                    <a:pt x="11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3"/>
            <p:cNvSpPr/>
            <p:nvPr/>
          </p:nvSpPr>
          <p:spPr>
            <a:xfrm>
              <a:off x="2746763" y="1951050"/>
              <a:ext cx="651300" cy="293225"/>
            </a:xfrm>
            <a:custGeom>
              <a:avLst/>
              <a:gdLst/>
              <a:ahLst/>
              <a:cxnLst/>
              <a:rect l="l" t="t" r="r" b="b"/>
              <a:pathLst>
                <a:path w="26052" h="11729" extrusionOk="0">
                  <a:moveTo>
                    <a:pt x="11273" y="1"/>
                  </a:moveTo>
                  <a:cubicBezTo>
                    <a:pt x="10901" y="1"/>
                    <a:pt x="10529" y="10"/>
                    <a:pt x="10157" y="28"/>
                  </a:cubicBezTo>
                  <a:cubicBezTo>
                    <a:pt x="8311" y="124"/>
                    <a:pt x="6478" y="457"/>
                    <a:pt x="4715" y="1029"/>
                  </a:cubicBezTo>
                  <a:cubicBezTo>
                    <a:pt x="3656" y="1374"/>
                    <a:pt x="2608" y="1802"/>
                    <a:pt x="1739" y="2493"/>
                  </a:cubicBezTo>
                  <a:cubicBezTo>
                    <a:pt x="1024" y="3041"/>
                    <a:pt x="1" y="4124"/>
                    <a:pt x="1" y="5101"/>
                  </a:cubicBezTo>
                  <a:cubicBezTo>
                    <a:pt x="1" y="5791"/>
                    <a:pt x="739" y="6672"/>
                    <a:pt x="1310" y="7291"/>
                  </a:cubicBezTo>
                  <a:cubicBezTo>
                    <a:pt x="1417" y="7422"/>
                    <a:pt x="1525" y="7529"/>
                    <a:pt x="1620" y="7637"/>
                  </a:cubicBezTo>
                  <a:cubicBezTo>
                    <a:pt x="3072" y="9172"/>
                    <a:pt x="4894" y="10304"/>
                    <a:pt x="6906" y="10946"/>
                  </a:cubicBezTo>
                  <a:cubicBezTo>
                    <a:pt x="8589" y="11496"/>
                    <a:pt x="10360" y="11729"/>
                    <a:pt x="12144" y="11729"/>
                  </a:cubicBezTo>
                  <a:cubicBezTo>
                    <a:pt x="13452" y="11729"/>
                    <a:pt x="14768" y="11604"/>
                    <a:pt x="16062" y="11387"/>
                  </a:cubicBezTo>
                  <a:cubicBezTo>
                    <a:pt x="18050" y="11066"/>
                    <a:pt x="20027" y="10518"/>
                    <a:pt x="21765" y="9482"/>
                  </a:cubicBezTo>
                  <a:cubicBezTo>
                    <a:pt x="23337" y="8541"/>
                    <a:pt x="24801" y="7125"/>
                    <a:pt x="25468" y="5398"/>
                  </a:cubicBezTo>
                  <a:cubicBezTo>
                    <a:pt x="26051" y="3910"/>
                    <a:pt x="23349" y="3112"/>
                    <a:pt x="22384" y="2672"/>
                  </a:cubicBezTo>
                  <a:cubicBezTo>
                    <a:pt x="20932" y="2017"/>
                    <a:pt x="19443" y="1457"/>
                    <a:pt x="17919" y="1005"/>
                  </a:cubicBezTo>
                  <a:cubicBezTo>
                    <a:pt x="15763" y="340"/>
                    <a:pt x="13527" y="1"/>
                    <a:pt x="11273" y="1"/>
                  </a:cubicBezTo>
                  <a:close/>
                </a:path>
              </a:pathLst>
            </a:custGeom>
            <a:solidFill>
              <a:srgbClr val="E4FF79">
                <a:alpha val="3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3"/>
            <p:cNvSpPr/>
            <p:nvPr/>
          </p:nvSpPr>
          <p:spPr>
            <a:xfrm>
              <a:off x="2732488" y="1951450"/>
              <a:ext cx="649500" cy="229600"/>
            </a:xfrm>
            <a:custGeom>
              <a:avLst/>
              <a:gdLst/>
              <a:ahLst/>
              <a:cxnLst/>
              <a:rect l="l" t="t" r="r" b="b"/>
              <a:pathLst>
                <a:path w="25980" h="9184" extrusionOk="0">
                  <a:moveTo>
                    <a:pt x="11715" y="1"/>
                  </a:moveTo>
                  <a:cubicBezTo>
                    <a:pt x="11370" y="1"/>
                    <a:pt x="11025" y="9"/>
                    <a:pt x="10680" y="24"/>
                  </a:cubicBezTo>
                  <a:cubicBezTo>
                    <a:pt x="8823" y="120"/>
                    <a:pt x="6989" y="465"/>
                    <a:pt x="5227" y="1036"/>
                  </a:cubicBezTo>
                  <a:cubicBezTo>
                    <a:pt x="4167" y="1370"/>
                    <a:pt x="3119" y="1810"/>
                    <a:pt x="2250" y="2489"/>
                  </a:cubicBezTo>
                  <a:cubicBezTo>
                    <a:pt x="822" y="3608"/>
                    <a:pt x="0" y="5227"/>
                    <a:pt x="1643" y="6489"/>
                  </a:cubicBezTo>
                  <a:cubicBezTo>
                    <a:pt x="1738" y="6573"/>
                    <a:pt x="1845" y="6644"/>
                    <a:pt x="1953" y="6716"/>
                  </a:cubicBezTo>
                  <a:cubicBezTo>
                    <a:pt x="4608" y="8609"/>
                    <a:pt x="8072" y="9073"/>
                    <a:pt x="11370" y="9168"/>
                  </a:cubicBezTo>
                  <a:cubicBezTo>
                    <a:pt x="11758" y="9178"/>
                    <a:pt x="12146" y="9183"/>
                    <a:pt x="12533" y="9183"/>
                  </a:cubicBezTo>
                  <a:cubicBezTo>
                    <a:pt x="14576" y="9183"/>
                    <a:pt x="16620" y="9037"/>
                    <a:pt x="18621" y="8597"/>
                  </a:cubicBezTo>
                  <a:cubicBezTo>
                    <a:pt x="21003" y="8061"/>
                    <a:pt x="23324" y="7097"/>
                    <a:pt x="25241" y="5573"/>
                  </a:cubicBezTo>
                  <a:cubicBezTo>
                    <a:pt x="25598" y="5287"/>
                    <a:pt x="25979" y="4870"/>
                    <a:pt x="25837" y="4442"/>
                  </a:cubicBezTo>
                  <a:cubicBezTo>
                    <a:pt x="25718" y="4061"/>
                    <a:pt x="24979" y="3668"/>
                    <a:pt x="24634" y="3465"/>
                  </a:cubicBezTo>
                  <a:cubicBezTo>
                    <a:pt x="24098" y="3132"/>
                    <a:pt x="23467" y="2941"/>
                    <a:pt x="22896" y="2679"/>
                  </a:cubicBezTo>
                  <a:cubicBezTo>
                    <a:pt x="21443" y="2025"/>
                    <a:pt x="19955" y="1465"/>
                    <a:pt x="18431" y="1013"/>
                  </a:cubicBezTo>
                  <a:cubicBezTo>
                    <a:pt x="16250" y="341"/>
                    <a:pt x="13988" y="1"/>
                    <a:pt x="117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3"/>
            <p:cNvSpPr/>
            <p:nvPr/>
          </p:nvSpPr>
          <p:spPr>
            <a:xfrm>
              <a:off x="2925363" y="2017500"/>
              <a:ext cx="315825" cy="88800"/>
            </a:xfrm>
            <a:custGeom>
              <a:avLst/>
              <a:gdLst/>
              <a:ahLst/>
              <a:cxnLst/>
              <a:rect l="l" t="t" r="r" b="b"/>
              <a:pathLst>
                <a:path w="12633" h="3552" extrusionOk="0">
                  <a:moveTo>
                    <a:pt x="7717" y="0"/>
                  </a:moveTo>
                  <a:cubicBezTo>
                    <a:pt x="6718" y="0"/>
                    <a:pt x="5718" y="114"/>
                    <a:pt x="4775" y="299"/>
                  </a:cubicBezTo>
                  <a:cubicBezTo>
                    <a:pt x="3727" y="502"/>
                    <a:pt x="2703" y="823"/>
                    <a:pt x="1727" y="1252"/>
                  </a:cubicBezTo>
                  <a:cubicBezTo>
                    <a:pt x="1096" y="1538"/>
                    <a:pt x="0" y="2085"/>
                    <a:pt x="846" y="2716"/>
                  </a:cubicBezTo>
                  <a:cubicBezTo>
                    <a:pt x="1536" y="3240"/>
                    <a:pt x="2572" y="3359"/>
                    <a:pt x="3405" y="3455"/>
                  </a:cubicBezTo>
                  <a:cubicBezTo>
                    <a:pt x="4074" y="3519"/>
                    <a:pt x="4747" y="3551"/>
                    <a:pt x="5419" y="3551"/>
                  </a:cubicBezTo>
                  <a:cubicBezTo>
                    <a:pt x="6495" y="3551"/>
                    <a:pt x="7570" y="3468"/>
                    <a:pt x="8632" y="3300"/>
                  </a:cubicBezTo>
                  <a:cubicBezTo>
                    <a:pt x="9430" y="3169"/>
                    <a:pt x="12502" y="2895"/>
                    <a:pt x="12621" y="1764"/>
                  </a:cubicBezTo>
                  <a:cubicBezTo>
                    <a:pt x="12633" y="1573"/>
                    <a:pt x="12549" y="1371"/>
                    <a:pt x="12418" y="1228"/>
                  </a:cubicBezTo>
                  <a:cubicBezTo>
                    <a:pt x="12252" y="1049"/>
                    <a:pt x="12049" y="919"/>
                    <a:pt x="11835" y="823"/>
                  </a:cubicBezTo>
                  <a:cubicBezTo>
                    <a:pt x="10579" y="234"/>
                    <a:pt x="9149" y="0"/>
                    <a:pt x="7717" y="0"/>
                  </a:cubicBezTo>
                  <a:close/>
                </a:path>
              </a:pathLst>
            </a:custGeom>
            <a:solidFill>
              <a:srgbClr val="FF7200">
                <a:alpha val="5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3"/>
            <p:cNvSpPr/>
            <p:nvPr/>
          </p:nvSpPr>
          <p:spPr>
            <a:xfrm>
              <a:off x="2961663" y="2052975"/>
              <a:ext cx="255125" cy="53250"/>
            </a:xfrm>
            <a:custGeom>
              <a:avLst/>
              <a:gdLst/>
              <a:ahLst/>
              <a:cxnLst/>
              <a:rect l="l" t="t" r="r" b="b"/>
              <a:pathLst>
                <a:path w="10205" h="2130" extrusionOk="0">
                  <a:moveTo>
                    <a:pt x="5781" y="0"/>
                  </a:moveTo>
                  <a:cubicBezTo>
                    <a:pt x="5191" y="0"/>
                    <a:pt x="4601" y="36"/>
                    <a:pt x="4013" y="107"/>
                  </a:cubicBezTo>
                  <a:cubicBezTo>
                    <a:pt x="2763" y="285"/>
                    <a:pt x="1084" y="571"/>
                    <a:pt x="60" y="1416"/>
                  </a:cubicBezTo>
                  <a:cubicBezTo>
                    <a:pt x="25" y="1440"/>
                    <a:pt x="1" y="1476"/>
                    <a:pt x="13" y="1512"/>
                  </a:cubicBezTo>
                  <a:cubicBezTo>
                    <a:pt x="25" y="1535"/>
                    <a:pt x="37" y="1547"/>
                    <a:pt x="60" y="1559"/>
                  </a:cubicBezTo>
                  <a:cubicBezTo>
                    <a:pt x="679" y="1905"/>
                    <a:pt x="1251" y="1952"/>
                    <a:pt x="1953" y="2024"/>
                  </a:cubicBezTo>
                  <a:cubicBezTo>
                    <a:pt x="2640" y="2094"/>
                    <a:pt x="3330" y="2129"/>
                    <a:pt x="4019" y="2129"/>
                  </a:cubicBezTo>
                  <a:cubicBezTo>
                    <a:pt x="5077" y="2129"/>
                    <a:pt x="6135" y="2046"/>
                    <a:pt x="7180" y="1881"/>
                  </a:cubicBezTo>
                  <a:cubicBezTo>
                    <a:pt x="7752" y="1785"/>
                    <a:pt x="8335" y="1702"/>
                    <a:pt x="8907" y="1607"/>
                  </a:cubicBezTo>
                  <a:cubicBezTo>
                    <a:pt x="9145" y="1571"/>
                    <a:pt x="9383" y="1524"/>
                    <a:pt x="9609" y="1464"/>
                  </a:cubicBezTo>
                  <a:cubicBezTo>
                    <a:pt x="9728" y="1416"/>
                    <a:pt x="10085" y="1309"/>
                    <a:pt x="10181" y="1131"/>
                  </a:cubicBezTo>
                  <a:cubicBezTo>
                    <a:pt x="10204" y="1083"/>
                    <a:pt x="10204" y="1024"/>
                    <a:pt x="10169" y="976"/>
                  </a:cubicBezTo>
                  <a:cubicBezTo>
                    <a:pt x="10121" y="904"/>
                    <a:pt x="10062" y="857"/>
                    <a:pt x="9990" y="821"/>
                  </a:cubicBezTo>
                  <a:cubicBezTo>
                    <a:pt x="9335" y="464"/>
                    <a:pt x="8621" y="238"/>
                    <a:pt x="7883" y="154"/>
                  </a:cubicBezTo>
                  <a:cubicBezTo>
                    <a:pt x="7184" y="51"/>
                    <a:pt x="6482" y="0"/>
                    <a:pt x="5781" y="0"/>
                  </a:cubicBezTo>
                  <a:close/>
                </a:path>
              </a:pathLst>
            </a:custGeom>
            <a:solidFill>
              <a:srgbClr val="FF7200">
                <a:alpha val="5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3"/>
            <p:cNvSpPr/>
            <p:nvPr/>
          </p:nvSpPr>
          <p:spPr>
            <a:xfrm>
              <a:off x="2746463" y="1945800"/>
              <a:ext cx="638800" cy="237550"/>
            </a:xfrm>
            <a:custGeom>
              <a:avLst/>
              <a:gdLst/>
              <a:ahLst/>
              <a:cxnLst/>
              <a:rect l="l" t="t" r="r" b="b"/>
              <a:pathLst>
                <a:path w="25552" h="9502" extrusionOk="0">
                  <a:moveTo>
                    <a:pt x="11192" y="322"/>
                  </a:moveTo>
                  <a:cubicBezTo>
                    <a:pt x="13431" y="334"/>
                    <a:pt x="15657" y="667"/>
                    <a:pt x="17800" y="1322"/>
                  </a:cubicBezTo>
                  <a:cubicBezTo>
                    <a:pt x="19313" y="1774"/>
                    <a:pt x="20801" y="2334"/>
                    <a:pt x="22241" y="2989"/>
                  </a:cubicBezTo>
                  <a:cubicBezTo>
                    <a:pt x="22444" y="3084"/>
                    <a:pt x="22658" y="3167"/>
                    <a:pt x="22861" y="3251"/>
                  </a:cubicBezTo>
                  <a:cubicBezTo>
                    <a:pt x="23242" y="3382"/>
                    <a:pt x="23611" y="3560"/>
                    <a:pt x="23968" y="3751"/>
                  </a:cubicBezTo>
                  <a:cubicBezTo>
                    <a:pt x="24016" y="3787"/>
                    <a:pt x="24063" y="3810"/>
                    <a:pt x="24123" y="3846"/>
                  </a:cubicBezTo>
                  <a:cubicBezTo>
                    <a:pt x="24444" y="4037"/>
                    <a:pt x="25004" y="4370"/>
                    <a:pt x="25099" y="4656"/>
                  </a:cubicBezTo>
                  <a:cubicBezTo>
                    <a:pt x="25206" y="4989"/>
                    <a:pt x="24861" y="5358"/>
                    <a:pt x="24551" y="5608"/>
                  </a:cubicBezTo>
                  <a:cubicBezTo>
                    <a:pt x="22777" y="7013"/>
                    <a:pt x="20575" y="8025"/>
                    <a:pt x="18003" y="8597"/>
                  </a:cubicBezTo>
                  <a:cubicBezTo>
                    <a:pt x="16214" y="8995"/>
                    <a:pt x="14267" y="9183"/>
                    <a:pt x="11966" y="9183"/>
                  </a:cubicBezTo>
                  <a:cubicBezTo>
                    <a:pt x="11587" y="9183"/>
                    <a:pt x="11199" y="9178"/>
                    <a:pt x="10800" y="9168"/>
                  </a:cubicBezTo>
                  <a:cubicBezTo>
                    <a:pt x="7930" y="9097"/>
                    <a:pt x="4287" y="8751"/>
                    <a:pt x="1465" y="6751"/>
                  </a:cubicBezTo>
                  <a:cubicBezTo>
                    <a:pt x="1370" y="6680"/>
                    <a:pt x="1263" y="6608"/>
                    <a:pt x="1167" y="6525"/>
                  </a:cubicBezTo>
                  <a:cubicBezTo>
                    <a:pt x="608" y="6096"/>
                    <a:pt x="322" y="5608"/>
                    <a:pt x="322" y="5072"/>
                  </a:cubicBezTo>
                  <a:cubicBezTo>
                    <a:pt x="310" y="4346"/>
                    <a:pt x="846" y="3513"/>
                    <a:pt x="1775" y="2786"/>
                  </a:cubicBezTo>
                  <a:cubicBezTo>
                    <a:pt x="2501" y="2215"/>
                    <a:pt x="3406" y="1774"/>
                    <a:pt x="4692" y="1346"/>
                  </a:cubicBezTo>
                  <a:cubicBezTo>
                    <a:pt x="6442" y="786"/>
                    <a:pt x="8264" y="441"/>
                    <a:pt x="10097" y="346"/>
                  </a:cubicBezTo>
                  <a:cubicBezTo>
                    <a:pt x="10466" y="334"/>
                    <a:pt x="10835" y="322"/>
                    <a:pt x="11192" y="322"/>
                  </a:cubicBezTo>
                  <a:close/>
                  <a:moveTo>
                    <a:pt x="11130" y="1"/>
                  </a:moveTo>
                  <a:cubicBezTo>
                    <a:pt x="10782" y="1"/>
                    <a:pt x="10434" y="8"/>
                    <a:pt x="10085" y="24"/>
                  </a:cubicBezTo>
                  <a:cubicBezTo>
                    <a:pt x="8216" y="119"/>
                    <a:pt x="6370" y="465"/>
                    <a:pt x="4596" y="1036"/>
                  </a:cubicBezTo>
                  <a:cubicBezTo>
                    <a:pt x="3703" y="1334"/>
                    <a:pt x="2549" y="1762"/>
                    <a:pt x="1572" y="2524"/>
                  </a:cubicBezTo>
                  <a:cubicBezTo>
                    <a:pt x="548" y="3334"/>
                    <a:pt x="1" y="4227"/>
                    <a:pt x="1" y="5072"/>
                  </a:cubicBezTo>
                  <a:cubicBezTo>
                    <a:pt x="1" y="5715"/>
                    <a:pt x="322" y="6299"/>
                    <a:pt x="965" y="6787"/>
                  </a:cubicBezTo>
                  <a:cubicBezTo>
                    <a:pt x="1072" y="6870"/>
                    <a:pt x="1179" y="6942"/>
                    <a:pt x="1286" y="7013"/>
                  </a:cubicBezTo>
                  <a:cubicBezTo>
                    <a:pt x="4180" y="9061"/>
                    <a:pt x="7883" y="9406"/>
                    <a:pt x="10800" y="9490"/>
                  </a:cubicBezTo>
                  <a:cubicBezTo>
                    <a:pt x="11204" y="9501"/>
                    <a:pt x="11609" y="9501"/>
                    <a:pt x="12002" y="9501"/>
                  </a:cubicBezTo>
                  <a:cubicBezTo>
                    <a:pt x="14324" y="9501"/>
                    <a:pt x="16276" y="9311"/>
                    <a:pt x="18086" y="8906"/>
                  </a:cubicBezTo>
                  <a:cubicBezTo>
                    <a:pt x="20694" y="8323"/>
                    <a:pt x="22944" y="7299"/>
                    <a:pt x="24766" y="5858"/>
                  </a:cubicBezTo>
                  <a:cubicBezTo>
                    <a:pt x="25325" y="5406"/>
                    <a:pt x="25551" y="4953"/>
                    <a:pt x="25420" y="4549"/>
                  </a:cubicBezTo>
                  <a:cubicBezTo>
                    <a:pt x="25289" y="4144"/>
                    <a:pt x="24718" y="3810"/>
                    <a:pt x="24301" y="3560"/>
                  </a:cubicBezTo>
                  <a:lnTo>
                    <a:pt x="24146" y="3477"/>
                  </a:lnTo>
                  <a:cubicBezTo>
                    <a:pt x="23777" y="3263"/>
                    <a:pt x="23396" y="3096"/>
                    <a:pt x="23003" y="2941"/>
                  </a:cubicBezTo>
                  <a:cubicBezTo>
                    <a:pt x="22801" y="2858"/>
                    <a:pt x="22587" y="2774"/>
                    <a:pt x="22384" y="2691"/>
                  </a:cubicBezTo>
                  <a:cubicBezTo>
                    <a:pt x="20932" y="2036"/>
                    <a:pt x="19432" y="1477"/>
                    <a:pt x="17896" y="1012"/>
                  </a:cubicBezTo>
                  <a:cubicBezTo>
                    <a:pt x="15704" y="340"/>
                    <a:pt x="13423" y="1"/>
                    <a:pt x="111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4" name="Google Shape;1414;p43"/>
          <p:cNvGrpSpPr/>
          <p:nvPr/>
        </p:nvGrpSpPr>
        <p:grpSpPr>
          <a:xfrm rot="2249391">
            <a:off x="6692926" y="-267306"/>
            <a:ext cx="940407" cy="1682948"/>
            <a:chOff x="1576075" y="2688550"/>
            <a:chExt cx="510800" cy="914125"/>
          </a:xfrm>
        </p:grpSpPr>
        <p:sp>
          <p:nvSpPr>
            <p:cNvPr id="1415" name="Google Shape;1415;p43"/>
            <p:cNvSpPr/>
            <p:nvPr/>
          </p:nvSpPr>
          <p:spPr>
            <a:xfrm>
              <a:off x="1576075" y="2688550"/>
              <a:ext cx="506050" cy="913825"/>
            </a:xfrm>
            <a:custGeom>
              <a:avLst/>
              <a:gdLst/>
              <a:ahLst/>
              <a:cxnLst/>
              <a:rect l="l" t="t" r="r" b="b"/>
              <a:pathLst>
                <a:path w="20242" h="36553" extrusionOk="0">
                  <a:moveTo>
                    <a:pt x="16193" y="31088"/>
                  </a:moveTo>
                  <a:cubicBezTo>
                    <a:pt x="16186" y="31094"/>
                    <a:pt x="16179" y="31099"/>
                    <a:pt x="16171" y="31105"/>
                  </a:cubicBezTo>
                  <a:lnTo>
                    <a:pt x="16171" y="31105"/>
                  </a:lnTo>
                  <a:cubicBezTo>
                    <a:pt x="16179" y="31099"/>
                    <a:pt x="16186" y="31094"/>
                    <a:pt x="16193" y="31088"/>
                  </a:cubicBezTo>
                  <a:close/>
                  <a:moveTo>
                    <a:pt x="17539" y="1"/>
                  </a:moveTo>
                  <a:lnTo>
                    <a:pt x="17539" y="25"/>
                  </a:lnTo>
                  <a:cubicBezTo>
                    <a:pt x="17336" y="37"/>
                    <a:pt x="17134" y="132"/>
                    <a:pt x="16991" y="275"/>
                  </a:cubicBezTo>
                  <a:cubicBezTo>
                    <a:pt x="17277" y="2561"/>
                    <a:pt x="17300" y="4882"/>
                    <a:pt x="17074" y="7168"/>
                  </a:cubicBezTo>
                  <a:cubicBezTo>
                    <a:pt x="17086" y="6406"/>
                    <a:pt x="17039" y="5632"/>
                    <a:pt x="16955" y="4870"/>
                  </a:cubicBezTo>
                  <a:cubicBezTo>
                    <a:pt x="16943" y="4632"/>
                    <a:pt x="16919" y="4406"/>
                    <a:pt x="16908" y="4168"/>
                  </a:cubicBezTo>
                  <a:cubicBezTo>
                    <a:pt x="16872" y="3727"/>
                    <a:pt x="16824" y="3251"/>
                    <a:pt x="16550" y="2894"/>
                  </a:cubicBezTo>
                  <a:cubicBezTo>
                    <a:pt x="16367" y="2653"/>
                    <a:pt x="16084" y="2500"/>
                    <a:pt x="15775" y="2500"/>
                  </a:cubicBezTo>
                  <a:cubicBezTo>
                    <a:pt x="15764" y="2500"/>
                    <a:pt x="15752" y="2501"/>
                    <a:pt x="15741" y="2501"/>
                  </a:cubicBezTo>
                  <a:cubicBezTo>
                    <a:pt x="15690" y="2493"/>
                    <a:pt x="15634" y="2484"/>
                    <a:pt x="15580" y="2484"/>
                  </a:cubicBezTo>
                  <a:cubicBezTo>
                    <a:pt x="15557" y="2484"/>
                    <a:pt x="15535" y="2486"/>
                    <a:pt x="15515" y="2489"/>
                  </a:cubicBezTo>
                  <a:cubicBezTo>
                    <a:pt x="15538" y="2489"/>
                    <a:pt x="15562" y="2501"/>
                    <a:pt x="15586" y="2525"/>
                  </a:cubicBezTo>
                  <a:cubicBezTo>
                    <a:pt x="15503" y="2561"/>
                    <a:pt x="15431" y="2596"/>
                    <a:pt x="15372" y="2644"/>
                  </a:cubicBezTo>
                  <a:cubicBezTo>
                    <a:pt x="15884" y="6740"/>
                    <a:pt x="16372" y="11002"/>
                    <a:pt x="15265" y="14955"/>
                  </a:cubicBezTo>
                  <a:cubicBezTo>
                    <a:pt x="15205" y="15098"/>
                    <a:pt x="15157" y="15241"/>
                    <a:pt x="15098" y="15384"/>
                  </a:cubicBezTo>
                  <a:cubicBezTo>
                    <a:pt x="14884" y="15931"/>
                    <a:pt x="14550" y="16503"/>
                    <a:pt x="14300" y="17062"/>
                  </a:cubicBezTo>
                  <a:cubicBezTo>
                    <a:pt x="14014" y="17396"/>
                    <a:pt x="13669" y="17622"/>
                    <a:pt x="13264" y="17622"/>
                  </a:cubicBezTo>
                  <a:cubicBezTo>
                    <a:pt x="13246" y="17616"/>
                    <a:pt x="13226" y="17613"/>
                    <a:pt x="13203" y="17613"/>
                  </a:cubicBezTo>
                  <a:cubicBezTo>
                    <a:pt x="13181" y="17613"/>
                    <a:pt x="13157" y="17616"/>
                    <a:pt x="13133" y="17622"/>
                  </a:cubicBezTo>
                  <a:cubicBezTo>
                    <a:pt x="13098" y="17622"/>
                    <a:pt x="13050" y="17622"/>
                    <a:pt x="13014" y="17610"/>
                  </a:cubicBezTo>
                  <a:cubicBezTo>
                    <a:pt x="11486" y="17147"/>
                    <a:pt x="9923" y="16740"/>
                    <a:pt x="8338" y="16740"/>
                  </a:cubicBezTo>
                  <a:cubicBezTo>
                    <a:pt x="8293" y="16740"/>
                    <a:pt x="8249" y="16740"/>
                    <a:pt x="8204" y="16741"/>
                  </a:cubicBezTo>
                  <a:cubicBezTo>
                    <a:pt x="4942" y="16789"/>
                    <a:pt x="1953" y="19325"/>
                    <a:pt x="1656" y="22611"/>
                  </a:cubicBezTo>
                  <a:cubicBezTo>
                    <a:pt x="1370" y="25504"/>
                    <a:pt x="3215" y="27659"/>
                    <a:pt x="5251" y="29433"/>
                  </a:cubicBezTo>
                  <a:cubicBezTo>
                    <a:pt x="5549" y="29695"/>
                    <a:pt x="5859" y="29957"/>
                    <a:pt x="6156" y="30231"/>
                  </a:cubicBezTo>
                  <a:cubicBezTo>
                    <a:pt x="6382" y="30362"/>
                    <a:pt x="6430" y="30647"/>
                    <a:pt x="6275" y="30850"/>
                  </a:cubicBezTo>
                  <a:cubicBezTo>
                    <a:pt x="5787" y="31802"/>
                    <a:pt x="5418" y="32826"/>
                    <a:pt x="4442" y="33398"/>
                  </a:cubicBezTo>
                  <a:cubicBezTo>
                    <a:pt x="3632" y="33874"/>
                    <a:pt x="2692" y="34100"/>
                    <a:pt x="1834" y="34505"/>
                  </a:cubicBezTo>
                  <a:cubicBezTo>
                    <a:pt x="979" y="34921"/>
                    <a:pt x="171" y="35597"/>
                    <a:pt x="2" y="36523"/>
                  </a:cubicBezTo>
                  <a:lnTo>
                    <a:pt x="2" y="36523"/>
                  </a:lnTo>
                  <a:cubicBezTo>
                    <a:pt x="3" y="36518"/>
                    <a:pt x="6" y="36512"/>
                    <a:pt x="13" y="36505"/>
                  </a:cubicBezTo>
                  <a:lnTo>
                    <a:pt x="13" y="36505"/>
                  </a:lnTo>
                  <a:cubicBezTo>
                    <a:pt x="13" y="36514"/>
                    <a:pt x="13" y="36522"/>
                    <a:pt x="12" y="36528"/>
                  </a:cubicBezTo>
                  <a:lnTo>
                    <a:pt x="12" y="36528"/>
                  </a:lnTo>
                  <a:cubicBezTo>
                    <a:pt x="58" y="36429"/>
                    <a:pt x="113" y="36331"/>
                    <a:pt x="179" y="36243"/>
                  </a:cubicBezTo>
                  <a:cubicBezTo>
                    <a:pt x="441" y="35886"/>
                    <a:pt x="787" y="35589"/>
                    <a:pt x="1168" y="35362"/>
                  </a:cubicBezTo>
                  <a:cubicBezTo>
                    <a:pt x="1429" y="35219"/>
                    <a:pt x="1715" y="35088"/>
                    <a:pt x="1989" y="34957"/>
                  </a:cubicBezTo>
                  <a:lnTo>
                    <a:pt x="2168" y="34886"/>
                  </a:lnTo>
                  <a:cubicBezTo>
                    <a:pt x="2549" y="34731"/>
                    <a:pt x="2953" y="34600"/>
                    <a:pt x="3334" y="34481"/>
                  </a:cubicBezTo>
                  <a:lnTo>
                    <a:pt x="3465" y="34434"/>
                  </a:lnTo>
                  <a:cubicBezTo>
                    <a:pt x="3656" y="34386"/>
                    <a:pt x="3846" y="34326"/>
                    <a:pt x="4025" y="34255"/>
                  </a:cubicBezTo>
                  <a:cubicBezTo>
                    <a:pt x="4180" y="34195"/>
                    <a:pt x="4323" y="34124"/>
                    <a:pt x="4489" y="34053"/>
                  </a:cubicBezTo>
                  <a:cubicBezTo>
                    <a:pt x="5359" y="33648"/>
                    <a:pt x="6144" y="33088"/>
                    <a:pt x="6442" y="32195"/>
                  </a:cubicBezTo>
                  <a:lnTo>
                    <a:pt x="6442" y="32195"/>
                  </a:lnTo>
                  <a:cubicBezTo>
                    <a:pt x="6216" y="33136"/>
                    <a:pt x="5323" y="33755"/>
                    <a:pt x="4477" y="34231"/>
                  </a:cubicBezTo>
                  <a:cubicBezTo>
                    <a:pt x="3632" y="34707"/>
                    <a:pt x="2692" y="35184"/>
                    <a:pt x="2263" y="36053"/>
                  </a:cubicBezTo>
                  <a:cubicBezTo>
                    <a:pt x="2346" y="35958"/>
                    <a:pt x="2430" y="35874"/>
                    <a:pt x="2525" y="35803"/>
                  </a:cubicBezTo>
                  <a:cubicBezTo>
                    <a:pt x="2632" y="35719"/>
                    <a:pt x="2739" y="35648"/>
                    <a:pt x="2822" y="35577"/>
                  </a:cubicBezTo>
                  <a:cubicBezTo>
                    <a:pt x="2965" y="35481"/>
                    <a:pt x="3108" y="35398"/>
                    <a:pt x="3251" y="35303"/>
                  </a:cubicBezTo>
                  <a:cubicBezTo>
                    <a:pt x="3489" y="35172"/>
                    <a:pt x="3727" y="35053"/>
                    <a:pt x="3989" y="34946"/>
                  </a:cubicBezTo>
                  <a:cubicBezTo>
                    <a:pt x="4073" y="34910"/>
                    <a:pt x="4156" y="34874"/>
                    <a:pt x="4239" y="34827"/>
                  </a:cubicBezTo>
                  <a:lnTo>
                    <a:pt x="4346" y="34779"/>
                  </a:lnTo>
                  <a:cubicBezTo>
                    <a:pt x="4608" y="34648"/>
                    <a:pt x="4870" y="34529"/>
                    <a:pt x="5120" y="34374"/>
                  </a:cubicBezTo>
                  <a:cubicBezTo>
                    <a:pt x="5275" y="34291"/>
                    <a:pt x="5418" y="34195"/>
                    <a:pt x="5549" y="34100"/>
                  </a:cubicBezTo>
                  <a:lnTo>
                    <a:pt x="5632" y="34041"/>
                  </a:lnTo>
                  <a:lnTo>
                    <a:pt x="5716" y="33993"/>
                  </a:lnTo>
                  <a:cubicBezTo>
                    <a:pt x="5847" y="33886"/>
                    <a:pt x="5978" y="33791"/>
                    <a:pt x="6109" y="33684"/>
                  </a:cubicBezTo>
                  <a:cubicBezTo>
                    <a:pt x="6311" y="33505"/>
                    <a:pt x="6502" y="33314"/>
                    <a:pt x="6668" y="33100"/>
                  </a:cubicBezTo>
                  <a:cubicBezTo>
                    <a:pt x="6775" y="32957"/>
                    <a:pt x="6894" y="32814"/>
                    <a:pt x="7013" y="32671"/>
                  </a:cubicBezTo>
                  <a:lnTo>
                    <a:pt x="7013" y="32671"/>
                  </a:lnTo>
                  <a:cubicBezTo>
                    <a:pt x="6978" y="33172"/>
                    <a:pt x="6906" y="33672"/>
                    <a:pt x="6787" y="34160"/>
                  </a:cubicBezTo>
                  <a:cubicBezTo>
                    <a:pt x="6787" y="34184"/>
                    <a:pt x="6775" y="34207"/>
                    <a:pt x="6763" y="34231"/>
                  </a:cubicBezTo>
                  <a:cubicBezTo>
                    <a:pt x="6906" y="34041"/>
                    <a:pt x="7037" y="33838"/>
                    <a:pt x="7144" y="33636"/>
                  </a:cubicBezTo>
                  <a:lnTo>
                    <a:pt x="7180" y="33588"/>
                  </a:lnTo>
                  <a:cubicBezTo>
                    <a:pt x="7240" y="33481"/>
                    <a:pt x="7287" y="33374"/>
                    <a:pt x="7323" y="33267"/>
                  </a:cubicBezTo>
                  <a:cubicBezTo>
                    <a:pt x="7502" y="32898"/>
                    <a:pt x="7621" y="32505"/>
                    <a:pt x="7704" y="32100"/>
                  </a:cubicBezTo>
                  <a:cubicBezTo>
                    <a:pt x="7740" y="31957"/>
                    <a:pt x="7787" y="31779"/>
                    <a:pt x="7930" y="31743"/>
                  </a:cubicBezTo>
                  <a:lnTo>
                    <a:pt x="7990" y="31743"/>
                  </a:lnTo>
                  <a:cubicBezTo>
                    <a:pt x="8037" y="31743"/>
                    <a:pt x="8097" y="31755"/>
                    <a:pt x="8145" y="31779"/>
                  </a:cubicBezTo>
                  <a:cubicBezTo>
                    <a:pt x="9049" y="32088"/>
                    <a:pt x="9978" y="32302"/>
                    <a:pt x="10931" y="32398"/>
                  </a:cubicBezTo>
                  <a:cubicBezTo>
                    <a:pt x="11244" y="32437"/>
                    <a:pt x="11559" y="32456"/>
                    <a:pt x="11873" y="32456"/>
                  </a:cubicBezTo>
                  <a:cubicBezTo>
                    <a:pt x="12702" y="32456"/>
                    <a:pt x="13526" y="32320"/>
                    <a:pt x="14312" y="32052"/>
                  </a:cubicBezTo>
                  <a:cubicBezTo>
                    <a:pt x="14982" y="31864"/>
                    <a:pt x="15617" y="31537"/>
                    <a:pt x="16171" y="31105"/>
                  </a:cubicBezTo>
                  <a:lnTo>
                    <a:pt x="16171" y="31105"/>
                  </a:lnTo>
                  <a:cubicBezTo>
                    <a:pt x="16058" y="31192"/>
                    <a:pt x="15934" y="31258"/>
                    <a:pt x="15800" y="31314"/>
                  </a:cubicBezTo>
                  <a:cubicBezTo>
                    <a:pt x="20087" y="28576"/>
                    <a:pt x="18551" y="23349"/>
                    <a:pt x="15991" y="19658"/>
                  </a:cubicBezTo>
                  <a:cubicBezTo>
                    <a:pt x="15991" y="19646"/>
                    <a:pt x="15991" y="19646"/>
                    <a:pt x="15991" y="19634"/>
                  </a:cubicBezTo>
                  <a:cubicBezTo>
                    <a:pt x="16872" y="16920"/>
                    <a:pt x="17908" y="14205"/>
                    <a:pt x="18694" y="11443"/>
                  </a:cubicBezTo>
                  <a:cubicBezTo>
                    <a:pt x="19420" y="8883"/>
                    <a:pt x="20206" y="6228"/>
                    <a:pt x="20218" y="3573"/>
                  </a:cubicBezTo>
                  <a:cubicBezTo>
                    <a:pt x="20229" y="3454"/>
                    <a:pt x="20241" y="3335"/>
                    <a:pt x="20241" y="3215"/>
                  </a:cubicBezTo>
                  <a:cubicBezTo>
                    <a:pt x="19956" y="3180"/>
                    <a:pt x="19682" y="3073"/>
                    <a:pt x="19444" y="2906"/>
                  </a:cubicBezTo>
                  <a:cubicBezTo>
                    <a:pt x="19360" y="3644"/>
                    <a:pt x="19265" y="4382"/>
                    <a:pt x="19146" y="5109"/>
                  </a:cubicBezTo>
                  <a:cubicBezTo>
                    <a:pt x="19241" y="4263"/>
                    <a:pt x="19277" y="3394"/>
                    <a:pt x="19265" y="2537"/>
                  </a:cubicBezTo>
                  <a:cubicBezTo>
                    <a:pt x="19253" y="1858"/>
                    <a:pt x="19194" y="1132"/>
                    <a:pt x="18777" y="584"/>
                  </a:cubicBezTo>
                  <a:cubicBezTo>
                    <a:pt x="18515" y="251"/>
                    <a:pt x="18134" y="48"/>
                    <a:pt x="17705" y="25"/>
                  </a:cubicBezTo>
                  <a:cubicBezTo>
                    <a:pt x="17658" y="13"/>
                    <a:pt x="17598" y="1"/>
                    <a:pt x="17539" y="1"/>
                  </a:cubicBezTo>
                  <a:close/>
                  <a:moveTo>
                    <a:pt x="2" y="36523"/>
                  </a:moveTo>
                  <a:cubicBezTo>
                    <a:pt x="1" y="36527"/>
                    <a:pt x="1" y="36529"/>
                    <a:pt x="1" y="36529"/>
                  </a:cubicBezTo>
                  <a:cubicBezTo>
                    <a:pt x="1" y="36527"/>
                    <a:pt x="1" y="36525"/>
                    <a:pt x="2" y="36523"/>
                  </a:cubicBezTo>
                  <a:close/>
                  <a:moveTo>
                    <a:pt x="12" y="36528"/>
                  </a:moveTo>
                  <a:cubicBezTo>
                    <a:pt x="8" y="36536"/>
                    <a:pt x="4" y="36545"/>
                    <a:pt x="1" y="36553"/>
                  </a:cubicBezTo>
                  <a:cubicBezTo>
                    <a:pt x="8" y="36546"/>
                    <a:pt x="11" y="36538"/>
                    <a:pt x="12" y="36528"/>
                  </a:cubicBezTo>
                  <a:close/>
                </a:path>
              </a:pathLst>
            </a:custGeom>
            <a:solidFill>
              <a:schemeClr val="lt2"/>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3"/>
            <p:cNvSpPr/>
            <p:nvPr/>
          </p:nvSpPr>
          <p:spPr>
            <a:xfrm>
              <a:off x="1576375" y="3107050"/>
              <a:ext cx="510500" cy="494750"/>
            </a:xfrm>
            <a:custGeom>
              <a:avLst/>
              <a:gdLst/>
              <a:ahLst/>
              <a:cxnLst/>
              <a:rect l="l" t="t" r="r" b="b"/>
              <a:pathLst>
                <a:path w="20420" h="19790" extrusionOk="0">
                  <a:moveTo>
                    <a:pt x="8326" y="0"/>
                  </a:moveTo>
                  <a:cubicBezTo>
                    <a:pt x="8285" y="0"/>
                    <a:pt x="8245" y="0"/>
                    <a:pt x="8204" y="1"/>
                  </a:cubicBezTo>
                  <a:cubicBezTo>
                    <a:pt x="4954" y="49"/>
                    <a:pt x="1965" y="2597"/>
                    <a:pt x="1656" y="5871"/>
                  </a:cubicBezTo>
                  <a:cubicBezTo>
                    <a:pt x="1382" y="8776"/>
                    <a:pt x="3215" y="10919"/>
                    <a:pt x="5251" y="12693"/>
                  </a:cubicBezTo>
                  <a:cubicBezTo>
                    <a:pt x="5561" y="12967"/>
                    <a:pt x="5870" y="13229"/>
                    <a:pt x="6168" y="13503"/>
                  </a:cubicBezTo>
                  <a:cubicBezTo>
                    <a:pt x="6382" y="13622"/>
                    <a:pt x="6442" y="13919"/>
                    <a:pt x="6287" y="14110"/>
                  </a:cubicBezTo>
                  <a:cubicBezTo>
                    <a:pt x="5787" y="15062"/>
                    <a:pt x="5430" y="16086"/>
                    <a:pt x="4454" y="16658"/>
                  </a:cubicBezTo>
                  <a:cubicBezTo>
                    <a:pt x="3632" y="17134"/>
                    <a:pt x="2691" y="17360"/>
                    <a:pt x="1846" y="17765"/>
                  </a:cubicBezTo>
                  <a:cubicBezTo>
                    <a:pt x="989" y="18182"/>
                    <a:pt x="179" y="18860"/>
                    <a:pt x="1" y="19789"/>
                  </a:cubicBezTo>
                  <a:cubicBezTo>
                    <a:pt x="644" y="18610"/>
                    <a:pt x="2060" y="18158"/>
                    <a:pt x="3346" y="17741"/>
                  </a:cubicBezTo>
                  <a:cubicBezTo>
                    <a:pt x="4620" y="17336"/>
                    <a:pt x="6025" y="16729"/>
                    <a:pt x="6454" y="15455"/>
                  </a:cubicBezTo>
                  <a:lnTo>
                    <a:pt x="6454" y="15455"/>
                  </a:lnTo>
                  <a:cubicBezTo>
                    <a:pt x="6228" y="16408"/>
                    <a:pt x="5335" y="17027"/>
                    <a:pt x="4489" y="17491"/>
                  </a:cubicBezTo>
                  <a:cubicBezTo>
                    <a:pt x="3632" y="17967"/>
                    <a:pt x="2715" y="18456"/>
                    <a:pt x="2263" y="19325"/>
                  </a:cubicBezTo>
                  <a:cubicBezTo>
                    <a:pt x="3013" y="18491"/>
                    <a:pt x="4168" y="18206"/>
                    <a:pt x="5120" y="17646"/>
                  </a:cubicBezTo>
                  <a:cubicBezTo>
                    <a:pt x="5942" y="17158"/>
                    <a:pt x="6454" y="16646"/>
                    <a:pt x="7037" y="15908"/>
                  </a:cubicBezTo>
                  <a:lnTo>
                    <a:pt x="7037" y="15908"/>
                  </a:lnTo>
                  <a:cubicBezTo>
                    <a:pt x="7013" y="16443"/>
                    <a:pt x="6918" y="16979"/>
                    <a:pt x="6763" y="17491"/>
                  </a:cubicBezTo>
                  <a:cubicBezTo>
                    <a:pt x="7228" y="16860"/>
                    <a:pt x="7561" y="16122"/>
                    <a:pt x="7716" y="15360"/>
                  </a:cubicBezTo>
                  <a:cubicBezTo>
                    <a:pt x="7740" y="15205"/>
                    <a:pt x="7787" y="15027"/>
                    <a:pt x="7930" y="14991"/>
                  </a:cubicBezTo>
                  <a:cubicBezTo>
                    <a:pt x="7948" y="14988"/>
                    <a:pt x="7967" y="14986"/>
                    <a:pt x="7986" y="14986"/>
                  </a:cubicBezTo>
                  <a:cubicBezTo>
                    <a:pt x="8043" y="14986"/>
                    <a:pt x="8103" y="15000"/>
                    <a:pt x="8156" y="15027"/>
                  </a:cubicBezTo>
                  <a:cubicBezTo>
                    <a:pt x="9327" y="15415"/>
                    <a:pt x="10626" y="15697"/>
                    <a:pt x="11908" y="15697"/>
                  </a:cubicBezTo>
                  <a:cubicBezTo>
                    <a:pt x="12870" y="15697"/>
                    <a:pt x="13822" y="15538"/>
                    <a:pt x="14705" y="15146"/>
                  </a:cubicBezTo>
                  <a:cubicBezTo>
                    <a:pt x="20420" y="12598"/>
                    <a:pt x="18693" y="6668"/>
                    <a:pt x="15824" y="2680"/>
                  </a:cubicBezTo>
                  <a:cubicBezTo>
                    <a:pt x="15538" y="2287"/>
                    <a:pt x="15253" y="1882"/>
                    <a:pt x="14848" y="1596"/>
                  </a:cubicBezTo>
                  <a:cubicBezTo>
                    <a:pt x="14455" y="1346"/>
                    <a:pt x="14038" y="1168"/>
                    <a:pt x="13586" y="1049"/>
                  </a:cubicBezTo>
                  <a:cubicBezTo>
                    <a:pt x="11874" y="513"/>
                    <a:pt x="10128" y="0"/>
                    <a:pt x="83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3"/>
            <p:cNvSpPr/>
            <p:nvPr/>
          </p:nvSpPr>
          <p:spPr>
            <a:xfrm>
              <a:off x="1576075" y="3107050"/>
              <a:ext cx="434600" cy="494750"/>
            </a:xfrm>
            <a:custGeom>
              <a:avLst/>
              <a:gdLst/>
              <a:ahLst/>
              <a:cxnLst/>
              <a:rect l="l" t="t" r="r" b="b"/>
              <a:pathLst>
                <a:path w="17384" h="19790" extrusionOk="0">
                  <a:moveTo>
                    <a:pt x="16193" y="14336"/>
                  </a:moveTo>
                  <a:lnTo>
                    <a:pt x="16193" y="14336"/>
                  </a:lnTo>
                  <a:cubicBezTo>
                    <a:pt x="16191" y="14338"/>
                    <a:pt x="16189" y="14340"/>
                    <a:pt x="16186" y="14342"/>
                  </a:cubicBezTo>
                  <a:lnTo>
                    <a:pt x="16186" y="14342"/>
                  </a:lnTo>
                  <a:cubicBezTo>
                    <a:pt x="16189" y="14340"/>
                    <a:pt x="16191" y="14338"/>
                    <a:pt x="16193" y="14336"/>
                  </a:cubicBezTo>
                  <a:close/>
                  <a:moveTo>
                    <a:pt x="8338" y="0"/>
                  </a:moveTo>
                  <a:cubicBezTo>
                    <a:pt x="8297" y="0"/>
                    <a:pt x="8257" y="0"/>
                    <a:pt x="8216" y="1"/>
                  </a:cubicBezTo>
                  <a:cubicBezTo>
                    <a:pt x="4966" y="49"/>
                    <a:pt x="1977" y="2597"/>
                    <a:pt x="1668" y="5871"/>
                  </a:cubicBezTo>
                  <a:cubicBezTo>
                    <a:pt x="1394" y="8776"/>
                    <a:pt x="3227" y="10919"/>
                    <a:pt x="5263" y="12693"/>
                  </a:cubicBezTo>
                  <a:cubicBezTo>
                    <a:pt x="5573" y="12967"/>
                    <a:pt x="5882" y="13229"/>
                    <a:pt x="6168" y="13503"/>
                  </a:cubicBezTo>
                  <a:cubicBezTo>
                    <a:pt x="6382" y="13622"/>
                    <a:pt x="6442" y="13919"/>
                    <a:pt x="6287" y="14110"/>
                  </a:cubicBezTo>
                  <a:cubicBezTo>
                    <a:pt x="5787" y="15062"/>
                    <a:pt x="5430" y="16086"/>
                    <a:pt x="4454" y="16658"/>
                  </a:cubicBezTo>
                  <a:cubicBezTo>
                    <a:pt x="3632" y="17134"/>
                    <a:pt x="2692" y="17360"/>
                    <a:pt x="1846" y="17765"/>
                  </a:cubicBezTo>
                  <a:cubicBezTo>
                    <a:pt x="989" y="18182"/>
                    <a:pt x="167" y="18860"/>
                    <a:pt x="1" y="19789"/>
                  </a:cubicBezTo>
                  <a:cubicBezTo>
                    <a:pt x="644" y="18610"/>
                    <a:pt x="2060" y="18158"/>
                    <a:pt x="3334" y="17741"/>
                  </a:cubicBezTo>
                  <a:cubicBezTo>
                    <a:pt x="4620" y="17336"/>
                    <a:pt x="6025" y="16729"/>
                    <a:pt x="6454" y="15455"/>
                  </a:cubicBezTo>
                  <a:lnTo>
                    <a:pt x="6454" y="15455"/>
                  </a:lnTo>
                  <a:cubicBezTo>
                    <a:pt x="6228" y="16408"/>
                    <a:pt x="5335" y="17027"/>
                    <a:pt x="4489" y="17491"/>
                  </a:cubicBezTo>
                  <a:cubicBezTo>
                    <a:pt x="3632" y="17967"/>
                    <a:pt x="2715" y="18456"/>
                    <a:pt x="2263" y="19325"/>
                  </a:cubicBezTo>
                  <a:cubicBezTo>
                    <a:pt x="3013" y="18491"/>
                    <a:pt x="4168" y="18206"/>
                    <a:pt x="5120" y="17646"/>
                  </a:cubicBezTo>
                  <a:cubicBezTo>
                    <a:pt x="5942" y="17158"/>
                    <a:pt x="6454" y="16646"/>
                    <a:pt x="7037" y="15908"/>
                  </a:cubicBezTo>
                  <a:lnTo>
                    <a:pt x="7037" y="15908"/>
                  </a:lnTo>
                  <a:cubicBezTo>
                    <a:pt x="7013" y="16443"/>
                    <a:pt x="6918" y="16979"/>
                    <a:pt x="6763" y="17491"/>
                  </a:cubicBezTo>
                  <a:cubicBezTo>
                    <a:pt x="7228" y="16860"/>
                    <a:pt x="7561" y="16122"/>
                    <a:pt x="7716" y="15360"/>
                  </a:cubicBezTo>
                  <a:cubicBezTo>
                    <a:pt x="7740" y="15205"/>
                    <a:pt x="7787" y="15027"/>
                    <a:pt x="7930" y="14991"/>
                  </a:cubicBezTo>
                  <a:cubicBezTo>
                    <a:pt x="7948" y="14988"/>
                    <a:pt x="7967" y="14986"/>
                    <a:pt x="7986" y="14986"/>
                  </a:cubicBezTo>
                  <a:cubicBezTo>
                    <a:pt x="8042" y="14986"/>
                    <a:pt x="8100" y="15000"/>
                    <a:pt x="8145" y="15027"/>
                  </a:cubicBezTo>
                  <a:cubicBezTo>
                    <a:pt x="9293" y="15403"/>
                    <a:pt x="10502" y="15683"/>
                    <a:pt x="11713" y="15683"/>
                  </a:cubicBezTo>
                  <a:cubicBezTo>
                    <a:pt x="11921" y="15683"/>
                    <a:pt x="12128" y="15675"/>
                    <a:pt x="12336" y="15658"/>
                  </a:cubicBezTo>
                  <a:cubicBezTo>
                    <a:pt x="13714" y="15551"/>
                    <a:pt x="15080" y="15218"/>
                    <a:pt x="16186" y="14342"/>
                  </a:cubicBezTo>
                  <a:lnTo>
                    <a:pt x="16186" y="14342"/>
                  </a:lnTo>
                  <a:cubicBezTo>
                    <a:pt x="15748" y="14687"/>
                    <a:pt x="15062" y="14760"/>
                    <a:pt x="14443" y="14760"/>
                  </a:cubicBezTo>
                  <a:cubicBezTo>
                    <a:pt x="14219" y="14760"/>
                    <a:pt x="14004" y="14750"/>
                    <a:pt x="13812" y="14741"/>
                  </a:cubicBezTo>
                  <a:cubicBezTo>
                    <a:pt x="12871" y="14693"/>
                    <a:pt x="11966" y="14396"/>
                    <a:pt x="11169" y="13884"/>
                  </a:cubicBezTo>
                  <a:cubicBezTo>
                    <a:pt x="8871" y="12395"/>
                    <a:pt x="6430" y="7919"/>
                    <a:pt x="8252" y="5287"/>
                  </a:cubicBezTo>
                  <a:cubicBezTo>
                    <a:pt x="9145" y="4001"/>
                    <a:pt x="10716" y="3228"/>
                    <a:pt x="12264" y="3156"/>
                  </a:cubicBezTo>
                  <a:cubicBezTo>
                    <a:pt x="12363" y="3151"/>
                    <a:pt x="12464" y="3148"/>
                    <a:pt x="12568" y="3148"/>
                  </a:cubicBezTo>
                  <a:cubicBezTo>
                    <a:pt x="14250" y="3148"/>
                    <a:pt x="16509" y="3878"/>
                    <a:pt x="17384" y="5347"/>
                  </a:cubicBezTo>
                  <a:cubicBezTo>
                    <a:pt x="16955" y="4418"/>
                    <a:pt x="16431" y="3525"/>
                    <a:pt x="15836" y="2680"/>
                  </a:cubicBezTo>
                  <a:cubicBezTo>
                    <a:pt x="15550" y="2287"/>
                    <a:pt x="15265" y="1882"/>
                    <a:pt x="14860" y="1596"/>
                  </a:cubicBezTo>
                  <a:cubicBezTo>
                    <a:pt x="14467" y="1346"/>
                    <a:pt x="14050" y="1168"/>
                    <a:pt x="13598" y="1049"/>
                  </a:cubicBezTo>
                  <a:cubicBezTo>
                    <a:pt x="11886" y="513"/>
                    <a:pt x="10140" y="0"/>
                    <a:pt x="8338" y="0"/>
                  </a:cubicBezTo>
                  <a:close/>
                </a:path>
              </a:pathLst>
            </a:custGeom>
            <a:solidFill>
              <a:srgbClr val="D4400D">
                <a:alpha val="6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3"/>
            <p:cNvSpPr/>
            <p:nvPr/>
          </p:nvSpPr>
          <p:spPr>
            <a:xfrm>
              <a:off x="1902025" y="2751325"/>
              <a:ext cx="103000" cy="402200"/>
            </a:xfrm>
            <a:custGeom>
              <a:avLst/>
              <a:gdLst/>
              <a:ahLst/>
              <a:cxnLst/>
              <a:rect l="l" t="t" r="r" b="b"/>
              <a:pathLst>
                <a:path w="4120" h="16088" extrusionOk="0">
                  <a:moveTo>
                    <a:pt x="2777" y="0"/>
                  </a:moveTo>
                  <a:cubicBezTo>
                    <a:pt x="2625" y="0"/>
                    <a:pt x="2478" y="45"/>
                    <a:pt x="2357" y="145"/>
                  </a:cubicBezTo>
                  <a:cubicBezTo>
                    <a:pt x="2905" y="4550"/>
                    <a:pt x="3429" y="9146"/>
                    <a:pt x="1965" y="13349"/>
                  </a:cubicBezTo>
                  <a:cubicBezTo>
                    <a:pt x="1670" y="14177"/>
                    <a:pt x="1057" y="15124"/>
                    <a:pt x="235" y="15124"/>
                  </a:cubicBezTo>
                  <a:cubicBezTo>
                    <a:pt x="158" y="15124"/>
                    <a:pt x="80" y="15116"/>
                    <a:pt x="0" y="15099"/>
                  </a:cubicBezTo>
                  <a:lnTo>
                    <a:pt x="0" y="15099"/>
                  </a:lnTo>
                  <a:cubicBezTo>
                    <a:pt x="274" y="15421"/>
                    <a:pt x="583" y="15694"/>
                    <a:pt x="929" y="15944"/>
                  </a:cubicBezTo>
                  <a:cubicBezTo>
                    <a:pt x="1036" y="16028"/>
                    <a:pt x="1167" y="16075"/>
                    <a:pt x="1298" y="16087"/>
                  </a:cubicBezTo>
                  <a:cubicBezTo>
                    <a:pt x="1488" y="16087"/>
                    <a:pt x="1643" y="15933"/>
                    <a:pt x="1762" y="15778"/>
                  </a:cubicBezTo>
                  <a:cubicBezTo>
                    <a:pt x="2834" y="14420"/>
                    <a:pt x="3239" y="12658"/>
                    <a:pt x="3500" y="10956"/>
                  </a:cubicBezTo>
                  <a:cubicBezTo>
                    <a:pt x="3989" y="7884"/>
                    <a:pt x="4120" y="4765"/>
                    <a:pt x="3881" y="1669"/>
                  </a:cubicBezTo>
                  <a:cubicBezTo>
                    <a:pt x="3858" y="1216"/>
                    <a:pt x="3798" y="752"/>
                    <a:pt x="3536" y="395"/>
                  </a:cubicBezTo>
                  <a:cubicBezTo>
                    <a:pt x="3358" y="155"/>
                    <a:pt x="3059"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43"/>
            <p:cNvSpPr/>
            <p:nvPr/>
          </p:nvSpPr>
          <p:spPr>
            <a:xfrm>
              <a:off x="1919875" y="2689225"/>
              <a:ext cx="139325" cy="490775"/>
            </a:xfrm>
            <a:custGeom>
              <a:avLst/>
              <a:gdLst/>
              <a:ahLst/>
              <a:cxnLst/>
              <a:rect l="l" t="t" r="r" b="b"/>
              <a:pathLst>
                <a:path w="5573" h="19631" extrusionOk="0">
                  <a:moveTo>
                    <a:pt x="3920" y="1"/>
                  </a:moveTo>
                  <a:cubicBezTo>
                    <a:pt x="3676" y="1"/>
                    <a:pt x="3443" y="77"/>
                    <a:pt x="3263" y="248"/>
                  </a:cubicBezTo>
                  <a:cubicBezTo>
                    <a:pt x="3894" y="5367"/>
                    <a:pt x="3251" y="10558"/>
                    <a:pt x="1370" y="15369"/>
                  </a:cubicBezTo>
                  <a:cubicBezTo>
                    <a:pt x="1060" y="16154"/>
                    <a:pt x="512" y="16976"/>
                    <a:pt x="298" y="17797"/>
                  </a:cubicBezTo>
                  <a:cubicBezTo>
                    <a:pt x="0" y="18881"/>
                    <a:pt x="1048" y="19286"/>
                    <a:pt x="1858" y="19631"/>
                  </a:cubicBezTo>
                  <a:lnTo>
                    <a:pt x="1870" y="19619"/>
                  </a:lnTo>
                  <a:cubicBezTo>
                    <a:pt x="2941" y="16392"/>
                    <a:pt x="3858" y="13106"/>
                    <a:pt x="4596" y="9773"/>
                  </a:cubicBezTo>
                  <a:cubicBezTo>
                    <a:pt x="5132" y="7391"/>
                    <a:pt x="5573" y="4963"/>
                    <a:pt x="5537" y="2522"/>
                  </a:cubicBezTo>
                  <a:cubicBezTo>
                    <a:pt x="5525" y="1831"/>
                    <a:pt x="5453" y="1105"/>
                    <a:pt x="5049" y="569"/>
                  </a:cubicBezTo>
                  <a:cubicBezTo>
                    <a:pt x="4785" y="223"/>
                    <a:pt x="4337" y="1"/>
                    <a:pt x="3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3"/>
            <p:cNvSpPr/>
            <p:nvPr/>
          </p:nvSpPr>
          <p:spPr>
            <a:xfrm>
              <a:off x="1906475" y="2761475"/>
              <a:ext cx="175950" cy="422700"/>
            </a:xfrm>
            <a:custGeom>
              <a:avLst/>
              <a:gdLst/>
              <a:ahLst/>
              <a:cxnLst/>
              <a:rect l="l" t="t" r="r" b="b"/>
              <a:pathLst>
                <a:path w="7038" h="16908" extrusionOk="0">
                  <a:moveTo>
                    <a:pt x="6251" y="1"/>
                  </a:moveTo>
                  <a:cubicBezTo>
                    <a:pt x="5787" y="4156"/>
                    <a:pt x="4704" y="8216"/>
                    <a:pt x="3025" y="12050"/>
                  </a:cubicBezTo>
                  <a:cubicBezTo>
                    <a:pt x="2727" y="12705"/>
                    <a:pt x="2418" y="13372"/>
                    <a:pt x="1929" y="13907"/>
                  </a:cubicBezTo>
                  <a:cubicBezTo>
                    <a:pt x="1465" y="14394"/>
                    <a:pt x="826" y="14747"/>
                    <a:pt x="155" y="14747"/>
                  </a:cubicBezTo>
                  <a:cubicBezTo>
                    <a:pt x="104" y="14747"/>
                    <a:pt x="52" y="14745"/>
                    <a:pt x="1" y="14741"/>
                  </a:cubicBezTo>
                  <a:lnTo>
                    <a:pt x="1" y="14741"/>
                  </a:lnTo>
                  <a:cubicBezTo>
                    <a:pt x="382" y="15919"/>
                    <a:pt x="1441" y="16777"/>
                    <a:pt x="2680" y="16908"/>
                  </a:cubicBezTo>
                  <a:lnTo>
                    <a:pt x="4239" y="12217"/>
                  </a:lnTo>
                  <a:cubicBezTo>
                    <a:pt x="5513" y="8323"/>
                    <a:pt x="6811" y="4370"/>
                    <a:pt x="7037" y="287"/>
                  </a:cubicBezTo>
                  <a:cubicBezTo>
                    <a:pt x="6763" y="251"/>
                    <a:pt x="6490" y="156"/>
                    <a:pt x="62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3"/>
            <p:cNvSpPr/>
            <p:nvPr/>
          </p:nvSpPr>
          <p:spPr>
            <a:xfrm>
              <a:off x="1912425" y="2688550"/>
              <a:ext cx="143800" cy="454175"/>
            </a:xfrm>
            <a:custGeom>
              <a:avLst/>
              <a:gdLst/>
              <a:ahLst/>
              <a:cxnLst/>
              <a:rect l="l" t="t" r="r" b="b"/>
              <a:pathLst>
                <a:path w="5752" h="18167" extrusionOk="0">
                  <a:moveTo>
                    <a:pt x="4097" y="1"/>
                  </a:moveTo>
                  <a:cubicBezTo>
                    <a:pt x="4680" y="1953"/>
                    <a:pt x="4739" y="4025"/>
                    <a:pt x="4501" y="6049"/>
                  </a:cubicBezTo>
                  <a:cubicBezTo>
                    <a:pt x="4263" y="8073"/>
                    <a:pt x="3739" y="10050"/>
                    <a:pt x="3144" y="11990"/>
                  </a:cubicBezTo>
                  <a:cubicBezTo>
                    <a:pt x="2858" y="12907"/>
                    <a:pt x="2561" y="13824"/>
                    <a:pt x="2251" y="14729"/>
                  </a:cubicBezTo>
                  <a:cubicBezTo>
                    <a:pt x="1822" y="15979"/>
                    <a:pt x="1370" y="17360"/>
                    <a:pt x="1" y="17836"/>
                  </a:cubicBezTo>
                  <a:cubicBezTo>
                    <a:pt x="393" y="17908"/>
                    <a:pt x="559" y="18166"/>
                    <a:pt x="887" y="18166"/>
                  </a:cubicBezTo>
                  <a:cubicBezTo>
                    <a:pt x="997" y="18166"/>
                    <a:pt x="1125" y="18137"/>
                    <a:pt x="1287" y="18063"/>
                  </a:cubicBezTo>
                  <a:cubicBezTo>
                    <a:pt x="1787" y="17813"/>
                    <a:pt x="2203" y="17396"/>
                    <a:pt x="2477" y="16896"/>
                  </a:cubicBezTo>
                  <a:cubicBezTo>
                    <a:pt x="3168" y="15681"/>
                    <a:pt x="3585" y="14110"/>
                    <a:pt x="3906" y="12752"/>
                  </a:cubicBezTo>
                  <a:cubicBezTo>
                    <a:pt x="4156" y="11669"/>
                    <a:pt x="4525" y="10609"/>
                    <a:pt x="4775" y="9526"/>
                  </a:cubicBezTo>
                  <a:cubicBezTo>
                    <a:pt x="5287" y="7323"/>
                    <a:pt x="5751" y="5085"/>
                    <a:pt x="5751" y="2823"/>
                  </a:cubicBezTo>
                  <a:cubicBezTo>
                    <a:pt x="5751" y="2215"/>
                    <a:pt x="5716" y="1584"/>
                    <a:pt x="5466" y="1049"/>
                  </a:cubicBezTo>
                  <a:cubicBezTo>
                    <a:pt x="5216" y="501"/>
                    <a:pt x="4692" y="37"/>
                    <a:pt x="40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3"/>
            <p:cNvSpPr/>
            <p:nvPr/>
          </p:nvSpPr>
          <p:spPr>
            <a:xfrm>
              <a:off x="1964525" y="2751000"/>
              <a:ext cx="41400" cy="235250"/>
            </a:xfrm>
            <a:custGeom>
              <a:avLst/>
              <a:gdLst/>
              <a:ahLst/>
              <a:cxnLst/>
              <a:rect l="l" t="t" r="r" b="b"/>
              <a:pathLst>
                <a:path w="1656" h="9410" extrusionOk="0">
                  <a:moveTo>
                    <a:pt x="70" y="0"/>
                  </a:moveTo>
                  <a:cubicBezTo>
                    <a:pt x="47" y="0"/>
                    <a:pt x="24" y="1"/>
                    <a:pt x="0" y="3"/>
                  </a:cubicBezTo>
                  <a:cubicBezTo>
                    <a:pt x="1" y="3"/>
                    <a:pt x="3" y="3"/>
                    <a:pt x="4" y="3"/>
                  </a:cubicBezTo>
                  <a:cubicBezTo>
                    <a:pt x="289" y="3"/>
                    <a:pt x="715" y="3052"/>
                    <a:pt x="750" y="3373"/>
                  </a:cubicBezTo>
                  <a:cubicBezTo>
                    <a:pt x="870" y="4456"/>
                    <a:pt x="917" y="5551"/>
                    <a:pt x="858" y="6647"/>
                  </a:cubicBezTo>
                  <a:cubicBezTo>
                    <a:pt x="810" y="7564"/>
                    <a:pt x="739" y="8492"/>
                    <a:pt x="667" y="9409"/>
                  </a:cubicBezTo>
                  <a:cubicBezTo>
                    <a:pt x="953" y="8218"/>
                    <a:pt x="1274" y="6980"/>
                    <a:pt x="1465" y="5778"/>
                  </a:cubicBezTo>
                  <a:cubicBezTo>
                    <a:pt x="1655" y="4539"/>
                    <a:pt x="1524" y="3134"/>
                    <a:pt x="1381" y="1884"/>
                  </a:cubicBezTo>
                  <a:cubicBezTo>
                    <a:pt x="1334" y="1456"/>
                    <a:pt x="1274" y="1015"/>
                    <a:pt x="1048" y="646"/>
                  </a:cubicBezTo>
                  <a:cubicBezTo>
                    <a:pt x="846" y="286"/>
                    <a:pt x="473" y="0"/>
                    <a:pt x="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3"/>
            <p:cNvSpPr/>
            <p:nvPr/>
          </p:nvSpPr>
          <p:spPr>
            <a:xfrm>
              <a:off x="1901125" y="2768100"/>
              <a:ext cx="182175" cy="415850"/>
            </a:xfrm>
            <a:custGeom>
              <a:avLst/>
              <a:gdLst/>
              <a:ahLst/>
              <a:cxnLst/>
              <a:rect l="l" t="t" r="r" b="b"/>
              <a:pathLst>
                <a:path w="7287" h="16634" extrusionOk="0">
                  <a:moveTo>
                    <a:pt x="7102" y="1"/>
                  </a:moveTo>
                  <a:cubicBezTo>
                    <a:pt x="7058" y="1"/>
                    <a:pt x="7013" y="16"/>
                    <a:pt x="6977" y="45"/>
                  </a:cubicBezTo>
                  <a:cubicBezTo>
                    <a:pt x="6846" y="1486"/>
                    <a:pt x="6477" y="2915"/>
                    <a:pt x="6096" y="4320"/>
                  </a:cubicBezTo>
                  <a:lnTo>
                    <a:pt x="4453" y="10499"/>
                  </a:lnTo>
                  <a:cubicBezTo>
                    <a:pt x="4227" y="11332"/>
                    <a:pt x="3929" y="12118"/>
                    <a:pt x="3739" y="12952"/>
                  </a:cubicBezTo>
                  <a:cubicBezTo>
                    <a:pt x="3596" y="13559"/>
                    <a:pt x="3382" y="14142"/>
                    <a:pt x="3108" y="14702"/>
                  </a:cubicBezTo>
                  <a:cubicBezTo>
                    <a:pt x="2894" y="15154"/>
                    <a:pt x="2941" y="15726"/>
                    <a:pt x="2310" y="15845"/>
                  </a:cubicBezTo>
                  <a:cubicBezTo>
                    <a:pt x="2257" y="15852"/>
                    <a:pt x="2203" y="15855"/>
                    <a:pt x="2149" y="15855"/>
                  </a:cubicBezTo>
                  <a:cubicBezTo>
                    <a:pt x="1832" y="15855"/>
                    <a:pt x="1519" y="15737"/>
                    <a:pt x="1274" y="15523"/>
                  </a:cubicBezTo>
                  <a:cubicBezTo>
                    <a:pt x="1000" y="15273"/>
                    <a:pt x="750" y="15000"/>
                    <a:pt x="548" y="14678"/>
                  </a:cubicBezTo>
                  <a:cubicBezTo>
                    <a:pt x="500" y="14607"/>
                    <a:pt x="441" y="14535"/>
                    <a:pt x="358" y="14488"/>
                  </a:cubicBezTo>
                  <a:cubicBezTo>
                    <a:pt x="316" y="14453"/>
                    <a:pt x="262" y="14434"/>
                    <a:pt x="208" y="14434"/>
                  </a:cubicBezTo>
                  <a:cubicBezTo>
                    <a:pt x="169" y="14434"/>
                    <a:pt x="130" y="14444"/>
                    <a:pt x="96" y="14464"/>
                  </a:cubicBezTo>
                  <a:cubicBezTo>
                    <a:pt x="0" y="14523"/>
                    <a:pt x="941" y="15726"/>
                    <a:pt x="1048" y="15809"/>
                  </a:cubicBezTo>
                  <a:cubicBezTo>
                    <a:pt x="1326" y="16077"/>
                    <a:pt x="2099" y="16634"/>
                    <a:pt x="2638" y="16634"/>
                  </a:cubicBezTo>
                  <a:cubicBezTo>
                    <a:pt x="2747" y="16634"/>
                    <a:pt x="2846" y="16611"/>
                    <a:pt x="2929" y="16559"/>
                  </a:cubicBezTo>
                  <a:cubicBezTo>
                    <a:pt x="2965" y="16524"/>
                    <a:pt x="3001" y="16488"/>
                    <a:pt x="3001" y="16440"/>
                  </a:cubicBezTo>
                  <a:cubicBezTo>
                    <a:pt x="3882" y="13726"/>
                    <a:pt x="4918" y="11011"/>
                    <a:pt x="5703" y="8249"/>
                  </a:cubicBezTo>
                  <a:cubicBezTo>
                    <a:pt x="6465" y="5582"/>
                    <a:pt x="7287" y="2820"/>
                    <a:pt x="7227" y="45"/>
                  </a:cubicBezTo>
                  <a:cubicBezTo>
                    <a:pt x="7192" y="16"/>
                    <a:pt x="7147" y="1"/>
                    <a:pt x="71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3"/>
            <p:cNvSpPr/>
            <p:nvPr/>
          </p:nvSpPr>
          <p:spPr>
            <a:xfrm>
              <a:off x="1648700" y="3260350"/>
              <a:ext cx="20275" cy="47050"/>
            </a:xfrm>
            <a:custGeom>
              <a:avLst/>
              <a:gdLst/>
              <a:ahLst/>
              <a:cxnLst/>
              <a:rect l="l" t="t" r="r" b="b"/>
              <a:pathLst>
                <a:path w="811" h="1882" extrusionOk="0">
                  <a:moveTo>
                    <a:pt x="275" y="1"/>
                  </a:moveTo>
                  <a:cubicBezTo>
                    <a:pt x="1" y="405"/>
                    <a:pt x="25" y="894"/>
                    <a:pt x="191" y="1322"/>
                  </a:cubicBezTo>
                  <a:cubicBezTo>
                    <a:pt x="298" y="1596"/>
                    <a:pt x="525" y="1810"/>
                    <a:pt x="810" y="1882"/>
                  </a:cubicBezTo>
                  <a:cubicBezTo>
                    <a:pt x="537" y="1263"/>
                    <a:pt x="310" y="679"/>
                    <a:pt x="275"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3"/>
            <p:cNvSpPr/>
            <p:nvPr/>
          </p:nvSpPr>
          <p:spPr>
            <a:xfrm>
              <a:off x="1688600" y="3208225"/>
              <a:ext cx="25625" cy="30125"/>
            </a:xfrm>
            <a:custGeom>
              <a:avLst/>
              <a:gdLst/>
              <a:ahLst/>
              <a:cxnLst/>
              <a:rect l="l" t="t" r="r" b="b"/>
              <a:pathLst>
                <a:path w="1025" h="1205" extrusionOk="0">
                  <a:moveTo>
                    <a:pt x="712" y="0"/>
                  </a:moveTo>
                  <a:cubicBezTo>
                    <a:pt x="543" y="0"/>
                    <a:pt x="361" y="92"/>
                    <a:pt x="250" y="216"/>
                  </a:cubicBezTo>
                  <a:cubicBezTo>
                    <a:pt x="24" y="466"/>
                    <a:pt x="0" y="895"/>
                    <a:pt x="72" y="1205"/>
                  </a:cubicBezTo>
                  <a:cubicBezTo>
                    <a:pt x="298" y="776"/>
                    <a:pt x="619" y="419"/>
                    <a:pt x="1024" y="169"/>
                  </a:cubicBezTo>
                  <a:cubicBezTo>
                    <a:pt x="949" y="49"/>
                    <a:pt x="834" y="0"/>
                    <a:pt x="712"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3"/>
            <p:cNvSpPr/>
            <p:nvPr/>
          </p:nvSpPr>
          <p:spPr>
            <a:xfrm>
              <a:off x="1668050" y="3161150"/>
              <a:ext cx="21750" cy="24825"/>
            </a:xfrm>
            <a:custGeom>
              <a:avLst/>
              <a:gdLst/>
              <a:ahLst/>
              <a:cxnLst/>
              <a:rect l="l" t="t" r="r" b="b"/>
              <a:pathLst>
                <a:path w="870" h="993" extrusionOk="0">
                  <a:moveTo>
                    <a:pt x="79" y="1"/>
                  </a:moveTo>
                  <a:cubicBezTo>
                    <a:pt x="57" y="1"/>
                    <a:pt x="39" y="2"/>
                    <a:pt x="25" y="4"/>
                  </a:cubicBezTo>
                  <a:cubicBezTo>
                    <a:pt x="1" y="337"/>
                    <a:pt x="120" y="659"/>
                    <a:pt x="156" y="992"/>
                  </a:cubicBezTo>
                  <a:cubicBezTo>
                    <a:pt x="263" y="742"/>
                    <a:pt x="453" y="540"/>
                    <a:pt x="703" y="421"/>
                  </a:cubicBezTo>
                  <a:cubicBezTo>
                    <a:pt x="775" y="397"/>
                    <a:pt x="870" y="337"/>
                    <a:pt x="834" y="254"/>
                  </a:cubicBezTo>
                  <a:cubicBezTo>
                    <a:pt x="780" y="103"/>
                    <a:pt x="286" y="1"/>
                    <a:pt x="79"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3"/>
            <p:cNvSpPr/>
            <p:nvPr/>
          </p:nvSpPr>
          <p:spPr>
            <a:xfrm>
              <a:off x="1760025" y="3149925"/>
              <a:ext cx="32775" cy="16025"/>
            </a:xfrm>
            <a:custGeom>
              <a:avLst/>
              <a:gdLst/>
              <a:ahLst/>
              <a:cxnLst/>
              <a:rect l="l" t="t" r="r" b="b"/>
              <a:pathLst>
                <a:path w="1311" h="641" extrusionOk="0">
                  <a:moveTo>
                    <a:pt x="1310" y="0"/>
                  </a:moveTo>
                  <a:lnTo>
                    <a:pt x="1310" y="0"/>
                  </a:lnTo>
                  <a:cubicBezTo>
                    <a:pt x="834" y="48"/>
                    <a:pt x="406" y="274"/>
                    <a:pt x="1" y="501"/>
                  </a:cubicBezTo>
                  <a:cubicBezTo>
                    <a:pt x="17" y="492"/>
                    <a:pt x="36" y="488"/>
                    <a:pt x="57" y="488"/>
                  </a:cubicBezTo>
                  <a:cubicBezTo>
                    <a:pt x="193" y="488"/>
                    <a:pt x="425" y="640"/>
                    <a:pt x="592" y="640"/>
                  </a:cubicBezTo>
                  <a:cubicBezTo>
                    <a:pt x="615" y="640"/>
                    <a:pt x="636" y="638"/>
                    <a:pt x="656" y="631"/>
                  </a:cubicBezTo>
                  <a:cubicBezTo>
                    <a:pt x="715" y="608"/>
                    <a:pt x="763" y="572"/>
                    <a:pt x="810" y="524"/>
                  </a:cubicBezTo>
                  <a:cubicBezTo>
                    <a:pt x="989" y="381"/>
                    <a:pt x="1179" y="120"/>
                    <a:pt x="1310"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43"/>
            <p:cNvSpPr/>
            <p:nvPr/>
          </p:nvSpPr>
          <p:spPr>
            <a:xfrm>
              <a:off x="1576675" y="3461275"/>
              <a:ext cx="169100" cy="141400"/>
            </a:xfrm>
            <a:custGeom>
              <a:avLst/>
              <a:gdLst/>
              <a:ahLst/>
              <a:cxnLst/>
              <a:rect l="l" t="t" r="r" b="b"/>
              <a:pathLst>
                <a:path w="6764" h="5656" extrusionOk="0">
                  <a:moveTo>
                    <a:pt x="6763" y="0"/>
                  </a:moveTo>
                  <a:lnTo>
                    <a:pt x="6763" y="0"/>
                  </a:lnTo>
                  <a:cubicBezTo>
                    <a:pt x="6478" y="619"/>
                    <a:pt x="6180" y="1262"/>
                    <a:pt x="5727" y="1762"/>
                  </a:cubicBezTo>
                  <a:cubicBezTo>
                    <a:pt x="5525" y="2001"/>
                    <a:pt x="5287" y="2191"/>
                    <a:pt x="5025" y="2358"/>
                  </a:cubicBezTo>
                  <a:cubicBezTo>
                    <a:pt x="4703" y="2560"/>
                    <a:pt x="4370" y="2727"/>
                    <a:pt x="4013" y="2858"/>
                  </a:cubicBezTo>
                  <a:lnTo>
                    <a:pt x="2108" y="3679"/>
                  </a:lnTo>
                  <a:cubicBezTo>
                    <a:pt x="1191" y="4072"/>
                    <a:pt x="155" y="4537"/>
                    <a:pt x="1" y="5656"/>
                  </a:cubicBezTo>
                  <a:cubicBezTo>
                    <a:pt x="120" y="5394"/>
                    <a:pt x="286" y="5156"/>
                    <a:pt x="489" y="4953"/>
                  </a:cubicBezTo>
                  <a:cubicBezTo>
                    <a:pt x="893" y="4549"/>
                    <a:pt x="1441" y="4299"/>
                    <a:pt x="1977" y="4060"/>
                  </a:cubicBezTo>
                  <a:cubicBezTo>
                    <a:pt x="2191" y="3965"/>
                    <a:pt x="2406" y="3870"/>
                    <a:pt x="2632" y="3787"/>
                  </a:cubicBezTo>
                  <a:cubicBezTo>
                    <a:pt x="3084" y="3620"/>
                    <a:pt x="3572" y="3525"/>
                    <a:pt x="4025" y="3346"/>
                  </a:cubicBezTo>
                  <a:cubicBezTo>
                    <a:pt x="4418" y="3191"/>
                    <a:pt x="4799" y="2989"/>
                    <a:pt x="5156" y="2751"/>
                  </a:cubicBezTo>
                  <a:cubicBezTo>
                    <a:pt x="6073" y="2108"/>
                    <a:pt x="6656" y="1108"/>
                    <a:pt x="6763"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43"/>
            <p:cNvSpPr/>
            <p:nvPr/>
          </p:nvSpPr>
          <p:spPr>
            <a:xfrm>
              <a:off x="1632625" y="3476450"/>
              <a:ext cx="129800" cy="114325"/>
            </a:xfrm>
            <a:custGeom>
              <a:avLst/>
              <a:gdLst/>
              <a:ahLst/>
              <a:cxnLst/>
              <a:rect l="l" t="t" r="r" b="b"/>
              <a:pathLst>
                <a:path w="5192" h="4573" extrusionOk="0">
                  <a:moveTo>
                    <a:pt x="5037" y="1"/>
                  </a:moveTo>
                  <a:lnTo>
                    <a:pt x="5037" y="1"/>
                  </a:lnTo>
                  <a:cubicBezTo>
                    <a:pt x="4621" y="858"/>
                    <a:pt x="4049" y="1667"/>
                    <a:pt x="3263" y="2215"/>
                  </a:cubicBezTo>
                  <a:cubicBezTo>
                    <a:pt x="2644" y="2668"/>
                    <a:pt x="1930" y="2965"/>
                    <a:pt x="1275" y="3358"/>
                  </a:cubicBezTo>
                  <a:cubicBezTo>
                    <a:pt x="727" y="3608"/>
                    <a:pt x="287" y="4037"/>
                    <a:pt x="1" y="4573"/>
                  </a:cubicBezTo>
                  <a:cubicBezTo>
                    <a:pt x="108" y="4382"/>
                    <a:pt x="406" y="4203"/>
                    <a:pt x="584" y="4073"/>
                  </a:cubicBezTo>
                  <a:cubicBezTo>
                    <a:pt x="799" y="3906"/>
                    <a:pt x="1025" y="3763"/>
                    <a:pt x="1263" y="3644"/>
                  </a:cubicBezTo>
                  <a:cubicBezTo>
                    <a:pt x="1501" y="3513"/>
                    <a:pt x="1751" y="3441"/>
                    <a:pt x="1977" y="3322"/>
                  </a:cubicBezTo>
                  <a:cubicBezTo>
                    <a:pt x="2251" y="3191"/>
                    <a:pt x="2525" y="3060"/>
                    <a:pt x="2787" y="2906"/>
                  </a:cubicBezTo>
                  <a:cubicBezTo>
                    <a:pt x="3168" y="2691"/>
                    <a:pt x="3525" y="2441"/>
                    <a:pt x="3859" y="2168"/>
                  </a:cubicBezTo>
                  <a:cubicBezTo>
                    <a:pt x="4204" y="1882"/>
                    <a:pt x="4490" y="1477"/>
                    <a:pt x="4763" y="1120"/>
                  </a:cubicBezTo>
                  <a:lnTo>
                    <a:pt x="4763" y="1120"/>
                  </a:lnTo>
                  <a:cubicBezTo>
                    <a:pt x="4728" y="1656"/>
                    <a:pt x="4644" y="2179"/>
                    <a:pt x="4513" y="2703"/>
                  </a:cubicBezTo>
                  <a:lnTo>
                    <a:pt x="4930" y="2060"/>
                  </a:lnTo>
                  <a:cubicBezTo>
                    <a:pt x="5192" y="1644"/>
                    <a:pt x="5192" y="1215"/>
                    <a:pt x="5192" y="739"/>
                  </a:cubicBezTo>
                  <a:cubicBezTo>
                    <a:pt x="5192" y="691"/>
                    <a:pt x="5180" y="632"/>
                    <a:pt x="5180" y="584"/>
                  </a:cubicBezTo>
                  <a:lnTo>
                    <a:pt x="4954" y="1144"/>
                  </a:lnTo>
                  <a:cubicBezTo>
                    <a:pt x="4847" y="751"/>
                    <a:pt x="4942" y="393"/>
                    <a:pt x="5037"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0" name="Google Shape;1430;p43"/>
          <p:cNvGrpSpPr/>
          <p:nvPr/>
        </p:nvGrpSpPr>
        <p:grpSpPr>
          <a:xfrm rot="-1212666" flipH="1">
            <a:off x="6595170" y="3711807"/>
            <a:ext cx="1129315" cy="1275896"/>
            <a:chOff x="2797225" y="1687725"/>
            <a:chExt cx="670025" cy="756950"/>
          </a:xfrm>
        </p:grpSpPr>
        <p:sp>
          <p:nvSpPr>
            <p:cNvPr id="1431" name="Google Shape;1431;p43"/>
            <p:cNvSpPr/>
            <p:nvPr/>
          </p:nvSpPr>
          <p:spPr>
            <a:xfrm>
              <a:off x="2797225" y="1687725"/>
              <a:ext cx="669450" cy="756950"/>
            </a:xfrm>
            <a:custGeom>
              <a:avLst/>
              <a:gdLst/>
              <a:ahLst/>
              <a:cxnLst/>
              <a:rect l="l" t="t" r="r" b="b"/>
              <a:pathLst>
                <a:path w="26778" h="30278" extrusionOk="0">
                  <a:moveTo>
                    <a:pt x="5145" y="1"/>
                  </a:moveTo>
                  <a:cubicBezTo>
                    <a:pt x="5099" y="1"/>
                    <a:pt x="5054" y="4"/>
                    <a:pt x="5013" y="9"/>
                  </a:cubicBezTo>
                  <a:cubicBezTo>
                    <a:pt x="4560" y="45"/>
                    <a:pt x="4084" y="81"/>
                    <a:pt x="3703" y="343"/>
                  </a:cubicBezTo>
                  <a:cubicBezTo>
                    <a:pt x="3643" y="379"/>
                    <a:pt x="3584" y="438"/>
                    <a:pt x="3548" y="510"/>
                  </a:cubicBezTo>
                  <a:cubicBezTo>
                    <a:pt x="3524" y="569"/>
                    <a:pt x="3524" y="629"/>
                    <a:pt x="3548" y="688"/>
                  </a:cubicBezTo>
                  <a:cubicBezTo>
                    <a:pt x="3548" y="724"/>
                    <a:pt x="3548" y="771"/>
                    <a:pt x="3548" y="819"/>
                  </a:cubicBezTo>
                  <a:cubicBezTo>
                    <a:pt x="2786" y="1069"/>
                    <a:pt x="2096" y="1510"/>
                    <a:pt x="1548" y="2105"/>
                  </a:cubicBezTo>
                  <a:cubicBezTo>
                    <a:pt x="405" y="3391"/>
                    <a:pt x="0" y="5379"/>
                    <a:pt x="131" y="7046"/>
                  </a:cubicBezTo>
                  <a:cubicBezTo>
                    <a:pt x="214" y="7975"/>
                    <a:pt x="274" y="8915"/>
                    <a:pt x="333" y="9868"/>
                  </a:cubicBezTo>
                  <a:cubicBezTo>
                    <a:pt x="500" y="12582"/>
                    <a:pt x="655" y="15309"/>
                    <a:pt x="1024" y="17988"/>
                  </a:cubicBezTo>
                  <a:cubicBezTo>
                    <a:pt x="1441" y="21048"/>
                    <a:pt x="2381" y="24084"/>
                    <a:pt x="4572" y="26358"/>
                  </a:cubicBezTo>
                  <a:cubicBezTo>
                    <a:pt x="5286" y="27084"/>
                    <a:pt x="6084" y="27703"/>
                    <a:pt x="6953" y="28227"/>
                  </a:cubicBezTo>
                  <a:cubicBezTo>
                    <a:pt x="9170" y="29570"/>
                    <a:pt x="11700" y="30278"/>
                    <a:pt x="14268" y="30278"/>
                  </a:cubicBezTo>
                  <a:cubicBezTo>
                    <a:pt x="14706" y="30278"/>
                    <a:pt x="15146" y="30257"/>
                    <a:pt x="15585" y="30216"/>
                  </a:cubicBezTo>
                  <a:cubicBezTo>
                    <a:pt x="21038" y="29668"/>
                    <a:pt x="25598" y="25489"/>
                    <a:pt x="26384" y="20000"/>
                  </a:cubicBezTo>
                  <a:cubicBezTo>
                    <a:pt x="26777" y="17071"/>
                    <a:pt x="25884" y="14118"/>
                    <a:pt x="23943" y="11904"/>
                  </a:cubicBezTo>
                  <a:cubicBezTo>
                    <a:pt x="21777" y="9487"/>
                    <a:pt x="18538" y="9272"/>
                    <a:pt x="16002" y="7427"/>
                  </a:cubicBezTo>
                  <a:cubicBezTo>
                    <a:pt x="14335" y="6225"/>
                    <a:pt x="13228" y="4391"/>
                    <a:pt x="11692" y="3010"/>
                  </a:cubicBezTo>
                  <a:cubicBezTo>
                    <a:pt x="10763" y="2164"/>
                    <a:pt x="9692" y="1498"/>
                    <a:pt x="8513" y="1045"/>
                  </a:cubicBezTo>
                  <a:cubicBezTo>
                    <a:pt x="7691" y="724"/>
                    <a:pt x="6822" y="545"/>
                    <a:pt x="5929" y="498"/>
                  </a:cubicBezTo>
                  <a:cubicBezTo>
                    <a:pt x="5894" y="438"/>
                    <a:pt x="5858" y="390"/>
                    <a:pt x="5810" y="331"/>
                  </a:cubicBezTo>
                  <a:cubicBezTo>
                    <a:pt x="5798" y="307"/>
                    <a:pt x="5786" y="271"/>
                    <a:pt x="5763" y="248"/>
                  </a:cubicBezTo>
                  <a:cubicBezTo>
                    <a:pt x="5715" y="200"/>
                    <a:pt x="5644" y="152"/>
                    <a:pt x="5584" y="129"/>
                  </a:cubicBezTo>
                  <a:cubicBezTo>
                    <a:pt x="5489" y="69"/>
                    <a:pt x="5382" y="33"/>
                    <a:pt x="5286" y="9"/>
                  </a:cubicBezTo>
                  <a:cubicBezTo>
                    <a:pt x="5239" y="4"/>
                    <a:pt x="5191" y="1"/>
                    <a:pt x="5145" y="1"/>
                  </a:cubicBezTo>
                  <a:close/>
                </a:path>
              </a:pathLst>
            </a:custGeom>
            <a:solidFill>
              <a:srgbClr val="FFFFFF"/>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43"/>
            <p:cNvSpPr/>
            <p:nvPr/>
          </p:nvSpPr>
          <p:spPr>
            <a:xfrm>
              <a:off x="2797800" y="1700025"/>
              <a:ext cx="669450" cy="744650"/>
            </a:xfrm>
            <a:custGeom>
              <a:avLst/>
              <a:gdLst/>
              <a:ahLst/>
              <a:cxnLst/>
              <a:rect l="l" t="t" r="r" b="b"/>
              <a:pathLst>
                <a:path w="26778" h="29786" extrusionOk="0">
                  <a:moveTo>
                    <a:pt x="5606" y="1"/>
                  </a:moveTo>
                  <a:cubicBezTo>
                    <a:pt x="4062" y="1"/>
                    <a:pt x="2565" y="486"/>
                    <a:pt x="1549" y="1625"/>
                  </a:cubicBezTo>
                  <a:cubicBezTo>
                    <a:pt x="394" y="2899"/>
                    <a:pt x="1" y="4887"/>
                    <a:pt x="132" y="6554"/>
                  </a:cubicBezTo>
                  <a:cubicBezTo>
                    <a:pt x="203" y="7495"/>
                    <a:pt x="263" y="8435"/>
                    <a:pt x="322" y="9376"/>
                  </a:cubicBezTo>
                  <a:cubicBezTo>
                    <a:pt x="501" y="12090"/>
                    <a:pt x="644" y="14829"/>
                    <a:pt x="1025" y="17496"/>
                  </a:cubicBezTo>
                  <a:cubicBezTo>
                    <a:pt x="1453" y="20544"/>
                    <a:pt x="2382" y="23592"/>
                    <a:pt x="4573" y="25866"/>
                  </a:cubicBezTo>
                  <a:cubicBezTo>
                    <a:pt x="5287" y="26592"/>
                    <a:pt x="6085" y="27211"/>
                    <a:pt x="6954" y="27723"/>
                  </a:cubicBezTo>
                  <a:cubicBezTo>
                    <a:pt x="9171" y="29076"/>
                    <a:pt x="11701" y="29786"/>
                    <a:pt x="14270" y="29786"/>
                  </a:cubicBezTo>
                  <a:cubicBezTo>
                    <a:pt x="14708" y="29786"/>
                    <a:pt x="15147" y="29765"/>
                    <a:pt x="15586" y="29724"/>
                  </a:cubicBezTo>
                  <a:cubicBezTo>
                    <a:pt x="21039" y="29176"/>
                    <a:pt x="25599" y="24985"/>
                    <a:pt x="26385" y="19496"/>
                  </a:cubicBezTo>
                  <a:cubicBezTo>
                    <a:pt x="26778" y="16579"/>
                    <a:pt x="25885" y="13614"/>
                    <a:pt x="23944" y="11400"/>
                  </a:cubicBezTo>
                  <a:cubicBezTo>
                    <a:pt x="21777" y="8995"/>
                    <a:pt x="18539" y="8780"/>
                    <a:pt x="16003" y="6935"/>
                  </a:cubicBezTo>
                  <a:cubicBezTo>
                    <a:pt x="14336" y="5733"/>
                    <a:pt x="13229" y="3899"/>
                    <a:pt x="11705" y="2518"/>
                  </a:cubicBezTo>
                  <a:cubicBezTo>
                    <a:pt x="10764" y="1672"/>
                    <a:pt x="9693" y="1006"/>
                    <a:pt x="8514" y="553"/>
                  </a:cubicBezTo>
                  <a:cubicBezTo>
                    <a:pt x="7602" y="200"/>
                    <a:pt x="6595" y="1"/>
                    <a:pt x="56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43"/>
            <p:cNvSpPr/>
            <p:nvPr/>
          </p:nvSpPr>
          <p:spPr>
            <a:xfrm>
              <a:off x="2843350" y="1729725"/>
              <a:ext cx="583725" cy="675950"/>
            </a:xfrm>
            <a:custGeom>
              <a:avLst/>
              <a:gdLst/>
              <a:ahLst/>
              <a:cxnLst/>
              <a:rect l="l" t="t" r="r" b="b"/>
              <a:pathLst>
                <a:path w="23349" h="27038" extrusionOk="0">
                  <a:moveTo>
                    <a:pt x="5163" y="1"/>
                  </a:moveTo>
                  <a:cubicBezTo>
                    <a:pt x="3207" y="1"/>
                    <a:pt x="1234" y="1310"/>
                    <a:pt x="548" y="3151"/>
                  </a:cubicBezTo>
                  <a:cubicBezTo>
                    <a:pt x="0" y="4616"/>
                    <a:pt x="48" y="6223"/>
                    <a:pt x="155" y="7783"/>
                  </a:cubicBezTo>
                  <a:cubicBezTo>
                    <a:pt x="405" y="11438"/>
                    <a:pt x="560" y="15522"/>
                    <a:pt x="1608" y="19046"/>
                  </a:cubicBezTo>
                  <a:cubicBezTo>
                    <a:pt x="2417" y="21773"/>
                    <a:pt x="4084" y="24225"/>
                    <a:pt x="6608" y="25642"/>
                  </a:cubicBezTo>
                  <a:cubicBezTo>
                    <a:pt x="8333" y="26601"/>
                    <a:pt x="10190" y="27038"/>
                    <a:pt x="12069" y="27038"/>
                  </a:cubicBezTo>
                  <a:cubicBezTo>
                    <a:pt x="13575" y="27038"/>
                    <a:pt x="15096" y="26757"/>
                    <a:pt x="16574" y="26238"/>
                  </a:cubicBezTo>
                  <a:cubicBezTo>
                    <a:pt x="18705" y="25488"/>
                    <a:pt x="20372" y="24190"/>
                    <a:pt x="21694" y="22380"/>
                  </a:cubicBezTo>
                  <a:cubicBezTo>
                    <a:pt x="22932" y="20701"/>
                    <a:pt x="23349" y="17891"/>
                    <a:pt x="23194" y="15832"/>
                  </a:cubicBezTo>
                  <a:cubicBezTo>
                    <a:pt x="23122" y="14820"/>
                    <a:pt x="22860" y="13831"/>
                    <a:pt x="22420" y="12926"/>
                  </a:cubicBezTo>
                  <a:cubicBezTo>
                    <a:pt x="22063" y="12153"/>
                    <a:pt x="21563" y="11462"/>
                    <a:pt x="20955" y="10879"/>
                  </a:cubicBezTo>
                  <a:cubicBezTo>
                    <a:pt x="18920" y="8926"/>
                    <a:pt x="15955" y="8247"/>
                    <a:pt x="13633" y="6711"/>
                  </a:cubicBezTo>
                  <a:cubicBezTo>
                    <a:pt x="11180" y="5092"/>
                    <a:pt x="9847" y="2151"/>
                    <a:pt x="7263" y="580"/>
                  </a:cubicBezTo>
                  <a:cubicBezTo>
                    <a:pt x="6610" y="181"/>
                    <a:pt x="5887" y="1"/>
                    <a:pt x="51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3"/>
            <p:cNvSpPr/>
            <p:nvPr/>
          </p:nvSpPr>
          <p:spPr>
            <a:xfrm>
              <a:off x="2841575" y="1729575"/>
              <a:ext cx="590275" cy="677500"/>
            </a:xfrm>
            <a:custGeom>
              <a:avLst/>
              <a:gdLst/>
              <a:ahLst/>
              <a:cxnLst/>
              <a:rect l="l" t="t" r="r" b="b"/>
              <a:pathLst>
                <a:path w="23611" h="27100" extrusionOk="0">
                  <a:moveTo>
                    <a:pt x="5122" y="0"/>
                  </a:moveTo>
                  <a:cubicBezTo>
                    <a:pt x="2414" y="0"/>
                    <a:pt x="457" y="2404"/>
                    <a:pt x="191" y="5015"/>
                  </a:cubicBezTo>
                  <a:cubicBezTo>
                    <a:pt x="0" y="6789"/>
                    <a:pt x="202" y="8706"/>
                    <a:pt x="286" y="10480"/>
                  </a:cubicBezTo>
                  <a:cubicBezTo>
                    <a:pt x="357" y="12361"/>
                    <a:pt x="572" y="14242"/>
                    <a:pt x="905" y="16088"/>
                  </a:cubicBezTo>
                  <a:cubicBezTo>
                    <a:pt x="1345" y="18457"/>
                    <a:pt x="2024" y="20838"/>
                    <a:pt x="3381" y="22827"/>
                  </a:cubicBezTo>
                  <a:cubicBezTo>
                    <a:pt x="5393" y="25750"/>
                    <a:pt x="8973" y="27100"/>
                    <a:pt x="12541" y="27100"/>
                  </a:cubicBezTo>
                  <a:cubicBezTo>
                    <a:pt x="14611" y="27100"/>
                    <a:pt x="16678" y="26645"/>
                    <a:pt x="18431" y="25779"/>
                  </a:cubicBezTo>
                  <a:cubicBezTo>
                    <a:pt x="20610" y="24708"/>
                    <a:pt x="22122" y="23219"/>
                    <a:pt x="22812" y="20874"/>
                  </a:cubicBezTo>
                  <a:cubicBezTo>
                    <a:pt x="23610" y="18159"/>
                    <a:pt x="23503" y="15278"/>
                    <a:pt x="22527" y="12635"/>
                  </a:cubicBezTo>
                  <a:lnTo>
                    <a:pt x="22527" y="12635"/>
                  </a:lnTo>
                  <a:cubicBezTo>
                    <a:pt x="22693" y="14314"/>
                    <a:pt x="22598" y="16004"/>
                    <a:pt x="22253" y="17659"/>
                  </a:cubicBezTo>
                  <a:cubicBezTo>
                    <a:pt x="21800" y="19862"/>
                    <a:pt x="20788" y="22100"/>
                    <a:pt x="18871" y="23267"/>
                  </a:cubicBezTo>
                  <a:cubicBezTo>
                    <a:pt x="18705" y="23362"/>
                    <a:pt x="18526" y="23458"/>
                    <a:pt x="18336" y="23541"/>
                  </a:cubicBezTo>
                  <a:cubicBezTo>
                    <a:pt x="17800" y="23791"/>
                    <a:pt x="17240" y="23981"/>
                    <a:pt x="16669" y="24112"/>
                  </a:cubicBezTo>
                  <a:cubicBezTo>
                    <a:pt x="15844" y="24302"/>
                    <a:pt x="14994" y="24397"/>
                    <a:pt x="14146" y="24397"/>
                  </a:cubicBezTo>
                  <a:cubicBezTo>
                    <a:pt x="12006" y="24397"/>
                    <a:pt x="9871" y="23792"/>
                    <a:pt x="8132" y="22565"/>
                  </a:cubicBezTo>
                  <a:cubicBezTo>
                    <a:pt x="6632" y="21517"/>
                    <a:pt x="5453" y="20052"/>
                    <a:pt x="4560" y="18445"/>
                  </a:cubicBezTo>
                  <a:cubicBezTo>
                    <a:pt x="2774" y="15207"/>
                    <a:pt x="2167" y="11444"/>
                    <a:pt x="2143" y="7741"/>
                  </a:cubicBezTo>
                  <a:cubicBezTo>
                    <a:pt x="2131" y="6229"/>
                    <a:pt x="2215" y="4693"/>
                    <a:pt x="2738" y="3277"/>
                  </a:cubicBezTo>
                  <a:cubicBezTo>
                    <a:pt x="3274" y="1860"/>
                    <a:pt x="4298" y="574"/>
                    <a:pt x="5715" y="38"/>
                  </a:cubicBezTo>
                  <a:cubicBezTo>
                    <a:pt x="5514" y="13"/>
                    <a:pt x="5316" y="0"/>
                    <a:pt x="5122" y="0"/>
                  </a:cubicBezTo>
                  <a:close/>
                </a:path>
              </a:pathLst>
            </a:custGeom>
            <a:solidFill>
              <a:srgbClr val="2C834F">
                <a:alpha val="22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43"/>
            <p:cNvSpPr/>
            <p:nvPr/>
          </p:nvSpPr>
          <p:spPr>
            <a:xfrm>
              <a:off x="2981175" y="1952075"/>
              <a:ext cx="312250" cy="323800"/>
            </a:xfrm>
            <a:custGeom>
              <a:avLst/>
              <a:gdLst/>
              <a:ahLst/>
              <a:cxnLst/>
              <a:rect l="l" t="t" r="r" b="b"/>
              <a:pathLst>
                <a:path w="12490" h="12952" extrusionOk="0">
                  <a:moveTo>
                    <a:pt x="4037" y="1"/>
                  </a:moveTo>
                  <a:cubicBezTo>
                    <a:pt x="3508" y="1"/>
                    <a:pt x="2988" y="86"/>
                    <a:pt x="2500" y="294"/>
                  </a:cubicBezTo>
                  <a:cubicBezTo>
                    <a:pt x="202" y="1258"/>
                    <a:pt x="0" y="3985"/>
                    <a:pt x="262" y="6188"/>
                  </a:cubicBezTo>
                  <a:cubicBezTo>
                    <a:pt x="691" y="9712"/>
                    <a:pt x="2989" y="12831"/>
                    <a:pt x="6763" y="12950"/>
                  </a:cubicBezTo>
                  <a:cubicBezTo>
                    <a:pt x="6797" y="12951"/>
                    <a:pt x="6831" y="12951"/>
                    <a:pt x="6865" y="12951"/>
                  </a:cubicBezTo>
                  <a:cubicBezTo>
                    <a:pt x="7948" y="12951"/>
                    <a:pt x="8992" y="12584"/>
                    <a:pt x="9835" y="11926"/>
                  </a:cubicBezTo>
                  <a:cubicBezTo>
                    <a:pt x="10228" y="11617"/>
                    <a:pt x="10585" y="11260"/>
                    <a:pt x="10894" y="10855"/>
                  </a:cubicBezTo>
                  <a:cubicBezTo>
                    <a:pt x="12490" y="8747"/>
                    <a:pt x="12418" y="5711"/>
                    <a:pt x="10799" y="3521"/>
                  </a:cubicBezTo>
                  <a:cubicBezTo>
                    <a:pt x="9668" y="1997"/>
                    <a:pt x="7965" y="949"/>
                    <a:pt x="6156" y="365"/>
                  </a:cubicBezTo>
                  <a:cubicBezTo>
                    <a:pt x="5473" y="154"/>
                    <a:pt x="4747" y="1"/>
                    <a:pt x="40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3"/>
            <p:cNvSpPr/>
            <p:nvPr/>
          </p:nvSpPr>
          <p:spPr>
            <a:xfrm>
              <a:off x="3076125" y="1976925"/>
              <a:ext cx="187825" cy="175700"/>
            </a:xfrm>
            <a:custGeom>
              <a:avLst/>
              <a:gdLst/>
              <a:ahLst/>
              <a:cxnLst/>
              <a:rect l="l" t="t" r="r" b="b"/>
              <a:pathLst>
                <a:path w="7513" h="7028" extrusionOk="0">
                  <a:moveTo>
                    <a:pt x="1351" y="0"/>
                  </a:moveTo>
                  <a:cubicBezTo>
                    <a:pt x="1298" y="0"/>
                    <a:pt x="1244" y="1"/>
                    <a:pt x="1191" y="2"/>
                  </a:cubicBezTo>
                  <a:cubicBezTo>
                    <a:pt x="956" y="13"/>
                    <a:pt x="415" y="198"/>
                    <a:pt x="122" y="198"/>
                  </a:cubicBezTo>
                  <a:cubicBezTo>
                    <a:pt x="74" y="198"/>
                    <a:pt x="32" y="193"/>
                    <a:pt x="0" y="181"/>
                  </a:cubicBezTo>
                  <a:lnTo>
                    <a:pt x="0" y="181"/>
                  </a:lnTo>
                  <a:cubicBezTo>
                    <a:pt x="786" y="479"/>
                    <a:pt x="1560" y="526"/>
                    <a:pt x="2286" y="967"/>
                  </a:cubicBezTo>
                  <a:cubicBezTo>
                    <a:pt x="4060" y="2062"/>
                    <a:pt x="5370" y="4396"/>
                    <a:pt x="6049" y="6301"/>
                  </a:cubicBezTo>
                  <a:cubicBezTo>
                    <a:pt x="6096" y="6491"/>
                    <a:pt x="6180" y="6670"/>
                    <a:pt x="6299" y="6837"/>
                  </a:cubicBezTo>
                  <a:cubicBezTo>
                    <a:pt x="6394" y="6932"/>
                    <a:pt x="6513" y="7003"/>
                    <a:pt x="6644" y="7027"/>
                  </a:cubicBezTo>
                  <a:cubicBezTo>
                    <a:pt x="6703" y="7027"/>
                    <a:pt x="6775" y="7027"/>
                    <a:pt x="6834" y="7003"/>
                  </a:cubicBezTo>
                  <a:cubicBezTo>
                    <a:pt x="6942" y="6944"/>
                    <a:pt x="7049" y="6848"/>
                    <a:pt x="7108" y="6729"/>
                  </a:cubicBezTo>
                  <a:cubicBezTo>
                    <a:pt x="7465" y="6134"/>
                    <a:pt x="7513" y="5384"/>
                    <a:pt x="7346" y="4705"/>
                  </a:cubicBezTo>
                  <a:cubicBezTo>
                    <a:pt x="7037" y="3360"/>
                    <a:pt x="5989" y="1967"/>
                    <a:pt x="4882" y="1169"/>
                  </a:cubicBezTo>
                  <a:cubicBezTo>
                    <a:pt x="4167" y="645"/>
                    <a:pt x="3346" y="276"/>
                    <a:pt x="2465" y="110"/>
                  </a:cubicBezTo>
                  <a:cubicBezTo>
                    <a:pt x="2100" y="37"/>
                    <a:pt x="1726" y="0"/>
                    <a:pt x="1351" y="0"/>
                  </a:cubicBezTo>
                  <a:close/>
                </a:path>
              </a:pathLst>
            </a:custGeom>
            <a:solidFill>
              <a:srgbClr val="B57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43"/>
            <p:cNvSpPr/>
            <p:nvPr/>
          </p:nvSpPr>
          <p:spPr>
            <a:xfrm>
              <a:off x="2839475" y="1725450"/>
              <a:ext cx="594150" cy="683750"/>
            </a:xfrm>
            <a:custGeom>
              <a:avLst/>
              <a:gdLst/>
              <a:ahLst/>
              <a:cxnLst/>
              <a:rect l="l" t="t" r="r" b="b"/>
              <a:pathLst>
                <a:path w="23766" h="27350" extrusionOk="0">
                  <a:moveTo>
                    <a:pt x="5359" y="250"/>
                  </a:moveTo>
                  <a:cubicBezTo>
                    <a:pt x="6052" y="250"/>
                    <a:pt x="6733" y="451"/>
                    <a:pt x="7323" y="810"/>
                  </a:cubicBezTo>
                  <a:cubicBezTo>
                    <a:pt x="8645" y="1608"/>
                    <a:pt x="9657" y="2799"/>
                    <a:pt x="10633" y="3954"/>
                  </a:cubicBezTo>
                  <a:cubicBezTo>
                    <a:pt x="11550" y="5037"/>
                    <a:pt x="12502" y="6144"/>
                    <a:pt x="13693" y="6942"/>
                  </a:cubicBezTo>
                  <a:cubicBezTo>
                    <a:pt x="14645" y="7561"/>
                    <a:pt x="15705" y="8049"/>
                    <a:pt x="16729" y="8525"/>
                  </a:cubicBezTo>
                  <a:cubicBezTo>
                    <a:pt x="18241" y="9216"/>
                    <a:pt x="19801" y="9942"/>
                    <a:pt x="20991" y="11085"/>
                  </a:cubicBezTo>
                  <a:cubicBezTo>
                    <a:pt x="21599" y="11669"/>
                    <a:pt x="22087" y="12347"/>
                    <a:pt x="22444" y="13097"/>
                  </a:cubicBezTo>
                  <a:cubicBezTo>
                    <a:pt x="22873" y="14002"/>
                    <a:pt x="23135" y="14979"/>
                    <a:pt x="23206" y="15967"/>
                  </a:cubicBezTo>
                  <a:cubicBezTo>
                    <a:pt x="23516" y="20206"/>
                    <a:pt x="21658" y="23920"/>
                    <a:pt x="18324" y="25682"/>
                  </a:cubicBezTo>
                  <a:cubicBezTo>
                    <a:pt x="16537" y="26630"/>
                    <a:pt x="14687" y="27102"/>
                    <a:pt x="12711" y="27102"/>
                  </a:cubicBezTo>
                  <a:cubicBezTo>
                    <a:pt x="11857" y="27102"/>
                    <a:pt x="10979" y="27013"/>
                    <a:pt x="10073" y="26837"/>
                  </a:cubicBezTo>
                  <a:cubicBezTo>
                    <a:pt x="5954" y="26028"/>
                    <a:pt x="3108" y="23361"/>
                    <a:pt x="1858" y="19134"/>
                  </a:cubicBezTo>
                  <a:cubicBezTo>
                    <a:pt x="941" y="16026"/>
                    <a:pt x="703" y="12550"/>
                    <a:pt x="489" y="9192"/>
                  </a:cubicBezTo>
                  <a:cubicBezTo>
                    <a:pt x="465" y="8752"/>
                    <a:pt x="441" y="8323"/>
                    <a:pt x="406" y="7894"/>
                  </a:cubicBezTo>
                  <a:cubicBezTo>
                    <a:pt x="310" y="6382"/>
                    <a:pt x="251" y="4787"/>
                    <a:pt x="798" y="3322"/>
                  </a:cubicBezTo>
                  <a:cubicBezTo>
                    <a:pt x="1263" y="2060"/>
                    <a:pt x="2418" y="977"/>
                    <a:pt x="3787" y="501"/>
                  </a:cubicBezTo>
                  <a:cubicBezTo>
                    <a:pt x="4275" y="334"/>
                    <a:pt x="4787" y="251"/>
                    <a:pt x="5299" y="251"/>
                  </a:cubicBezTo>
                  <a:cubicBezTo>
                    <a:pt x="5319" y="250"/>
                    <a:pt x="5339" y="250"/>
                    <a:pt x="5359" y="250"/>
                  </a:cubicBezTo>
                  <a:close/>
                  <a:moveTo>
                    <a:pt x="5307" y="0"/>
                  </a:moveTo>
                  <a:cubicBezTo>
                    <a:pt x="4786" y="0"/>
                    <a:pt x="4250" y="92"/>
                    <a:pt x="3715" y="274"/>
                  </a:cubicBezTo>
                  <a:cubicBezTo>
                    <a:pt x="2239" y="775"/>
                    <a:pt x="1072" y="1894"/>
                    <a:pt x="560" y="3239"/>
                  </a:cubicBezTo>
                  <a:cubicBezTo>
                    <a:pt x="1" y="4751"/>
                    <a:pt x="48" y="6382"/>
                    <a:pt x="155" y="7918"/>
                  </a:cubicBezTo>
                  <a:cubicBezTo>
                    <a:pt x="191" y="8347"/>
                    <a:pt x="215" y="8776"/>
                    <a:pt x="239" y="9216"/>
                  </a:cubicBezTo>
                  <a:cubicBezTo>
                    <a:pt x="465" y="12586"/>
                    <a:pt x="679" y="16074"/>
                    <a:pt x="1620" y="19205"/>
                  </a:cubicBezTo>
                  <a:cubicBezTo>
                    <a:pt x="2906" y="23527"/>
                    <a:pt x="5811" y="26254"/>
                    <a:pt x="10026" y="27075"/>
                  </a:cubicBezTo>
                  <a:cubicBezTo>
                    <a:pt x="10919" y="27254"/>
                    <a:pt x="11824" y="27349"/>
                    <a:pt x="12728" y="27349"/>
                  </a:cubicBezTo>
                  <a:cubicBezTo>
                    <a:pt x="14717" y="27349"/>
                    <a:pt x="16681" y="26861"/>
                    <a:pt x="18443" y="25909"/>
                  </a:cubicBezTo>
                  <a:cubicBezTo>
                    <a:pt x="21849" y="24111"/>
                    <a:pt x="23766" y="20289"/>
                    <a:pt x="23444" y="15955"/>
                  </a:cubicBezTo>
                  <a:cubicBezTo>
                    <a:pt x="23373" y="14931"/>
                    <a:pt x="23099" y="13919"/>
                    <a:pt x="22658" y="12990"/>
                  </a:cubicBezTo>
                  <a:cubicBezTo>
                    <a:pt x="22289" y="12216"/>
                    <a:pt x="21789" y="11514"/>
                    <a:pt x="21170" y="10907"/>
                  </a:cubicBezTo>
                  <a:cubicBezTo>
                    <a:pt x="19944" y="9728"/>
                    <a:pt x="18360" y="9002"/>
                    <a:pt x="16836" y="8299"/>
                  </a:cubicBezTo>
                  <a:cubicBezTo>
                    <a:pt x="15812" y="7835"/>
                    <a:pt x="14764" y="7347"/>
                    <a:pt x="13836" y="6728"/>
                  </a:cubicBezTo>
                  <a:cubicBezTo>
                    <a:pt x="12657" y="5966"/>
                    <a:pt x="11728" y="4858"/>
                    <a:pt x="10823" y="3799"/>
                  </a:cubicBezTo>
                  <a:cubicBezTo>
                    <a:pt x="9835" y="2632"/>
                    <a:pt x="8811" y="1429"/>
                    <a:pt x="7454" y="596"/>
                  </a:cubicBezTo>
                  <a:cubicBezTo>
                    <a:pt x="6809" y="199"/>
                    <a:pt x="6074" y="0"/>
                    <a:pt x="5307" y="0"/>
                  </a:cubicBezTo>
                  <a:close/>
                </a:path>
              </a:pathLst>
            </a:custGeom>
            <a:solidFill>
              <a:srgbClr val="78BA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3"/>
            <p:cNvSpPr/>
            <p:nvPr/>
          </p:nvSpPr>
          <p:spPr>
            <a:xfrm>
              <a:off x="2883225" y="1712125"/>
              <a:ext cx="81900" cy="40525"/>
            </a:xfrm>
            <a:custGeom>
              <a:avLst/>
              <a:gdLst/>
              <a:ahLst/>
              <a:cxnLst/>
              <a:rect l="l" t="t" r="r" b="b"/>
              <a:pathLst>
                <a:path w="3276" h="1621" extrusionOk="0">
                  <a:moveTo>
                    <a:pt x="1929" y="0"/>
                  </a:moveTo>
                  <a:cubicBezTo>
                    <a:pt x="1404" y="0"/>
                    <a:pt x="861" y="184"/>
                    <a:pt x="441" y="426"/>
                  </a:cubicBezTo>
                  <a:cubicBezTo>
                    <a:pt x="263" y="510"/>
                    <a:pt x="120" y="653"/>
                    <a:pt x="49" y="843"/>
                  </a:cubicBezTo>
                  <a:cubicBezTo>
                    <a:pt x="1" y="1069"/>
                    <a:pt x="108" y="1308"/>
                    <a:pt x="310" y="1439"/>
                  </a:cubicBezTo>
                  <a:cubicBezTo>
                    <a:pt x="501" y="1558"/>
                    <a:pt x="727" y="1617"/>
                    <a:pt x="965" y="1617"/>
                  </a:cubicBezTo>
                  <a:cubicBezTo>
                    <a:pt x="1013" y="1619"/>
                    <a:pt x="1061" y="1620"/>
                    <a:pt x="1109" y="1620"/>
                  </a:cubicBezTo>
                  <a:cubicBezTo>
                    <a:pt x="1585" y="1620"/>
                    <a:pt x="2058" y="1514"/>
                    <a:pt x="2501" y="1319"/>
                  </a:cubicBezTo>
                  <a:cubicBezTo>
                    <a:pt x="3275" y="962"/>
                    <a:pt x="3228" y="379"/>
                    <a:pt x="2573" y="129"/>
                  </a:cubicBezTo>
                  <a:cubicBezTo>
                    <a:pt x="2501" y="93"/>
                    <a:pt x="2430" y="69"/>
                    <a:pt x="2358" y="45"/>
                  </a:cubicBezTo>
                  <a:cubicBezTo>
                    <a:pt x="2219" y="14"/>
                    <a:pt x="2074" y="0"/>
                    <a:pt x="19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3"/>
            <p:cNvSpPr/>
            <p:nvPr/>
          </p:nvSpPr>
          <p:spPr>
            <a:xfrm>
              <a:off x="2885925" y="1688750"/>
              <a:ext cx="65500" cy="51800"/>
            </a:xfrm>
            <a:custGeom>
              <a:avLst/>
              <a:gdLst/>
              <a:ahLst/>
              <a:cxnLst/>
              <a:rect l="l" t="t" r="r" b="b"/>
              <a:pathLst>
                <a:path w="2620" h="2072" extrusionOk="0">
                  <a:moveTo>
                    <a:pt x="1396" y="0"/>
                  </a:moveTo>
                  <a:cubicBezTo>
                    <a:pt x="811" y="0"/>
                    <a:pt x="93" y="185"/>
                    <a:pt x="12" y="588"/>
                  </a:cubicBezTo>
                  <a:cubicBezTo>
                    <a:pt x="0" y="730"/>
                    <a:pt x="24" y="885"/>
                    <a:pt x="72" y="1028"/>
                  </a:cubicBezTo>
                  <a:cubicBezTo>
                    <a:pt x="107" y="1278"/>
                    <a:pt x="191" y="1516"/>
                    <a:pt x="298" y="1742"/>
                  </a:cubicBezTo>
                  <a:cubicBezTo>
                    <a:pt x="457" y="1985"/>
                    <a:pt x="759" y="2072"/>
                    <a:pt x="1083" y="2072"/>
                  </a:cubicBezTo>
                  <a:cubicBezTo>
                    <a:pt x="1459" y="2072"/>
                    <a:pt x="1864" y="1954"/>
                    <a:pt x="2107" y="1826"/>
                  </a:cubicBezTo>
                  <a:cubicBezTo>
                    <a:pt x="2441" y="1647"/>
                    <a:pt x="2619" y="1266"/>
                    <a:pt x="2560" y="897"/>
                  </a:cubicBezTo>
                  <a:cubicBezTo>
                    <a:pt x="2524" y="576"/>
                    <a:pt x="2346" y="290"/>
                    <a:pt x="2060" y="123"/>
                  </a:cubicBezTo>
                  <a:cubicBezTo>
                    <a:pt x="1925" y="42"/>
                    <a:pt x="1676" y="0"/>
                    <a:pt x="13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3"/>
            <p:cNvSpPr/>
            <p:nvPr/>
          </p:nvSpPr>
          <p:spPr>
            <a:xfrm>
              <a:off x="2885625" y="1687725"/>
              <a:ext cx="58050" cy="21750"/>
            </a:xfrm>
            <a:custGeom>
              <a:avLst/>
              <a:gdLst/>
              <a:ahLst/>
              <a:cxnLst/>
              <a:rect l="l" t="t" r="r" b="b"/>
              <a:pathLst>
                <a:path w="2322" h="870" extrusionOk="0">
                  <a:moveTo>
                    <a:pt x="1631" y="1"/>
                  </a:moveTo>
                  <a:cubicBezTo>
                    <a:pt x="1584" y="1"/>
                    <a:pt x="1536" y="4"/>
                    <a:pt x="1488" y="9"/>
                  </a:cubicBezTo>
                  <a:cubicBezTo>
                    <a:pt x="1048" y="45"/>
                    <a:pt x="572" y="93"/>
                    <a:pt x="191" y="343"/>
                  </a:cubicBezTo>
                  <a:cubicBezTo>
                    <a:pt x="131" y="390"/>
                    <a:pt x="72" y="450"/>
                    <a:pt x="36" y="521"/>
                  </a:cubicBezTo>
                  <a:cubicBezTo>
                    <a:pt x="0" y="593"/>
                    <a:pt x="12" y="676"/>
                    <a:pt x="60" y="736"/>
                  </a:cubicBezTo>
                  <a:cubicBezTo>
                    <a:pt x="119" y="771"/>
                    <a:pt x="179" y="795"/>
                    <a:pt x="238" y="795"/>
                  </a:cubicBezTo>
                  <a:cubicBezTo>
                    <a:pt x="516" y="845"/>
                    <a:pt x="802" y="870"/>
                    <a:pt x="1090" y="870"/>
                  </a:cubicBezTo>
                  <a:cubicBezTo>
                    <a:pt x="1147" y="870"/>
                    <a:pt x="1205" y="869"/>
                    <a:pt x="1262" y="867"/>
                  </a:cubicBezTo>
                  <a:cubicBezTo>
                    <a:pt x="1608" y="855"/>
                    <a:pt x="1941" y="736"/>
                    <a:pt x="2227" y="533"/>
                  </a:cubicBezTo>
                  <a:cubicBezTo>
                    <a:pt x="2250" y="510"/>
                    <a:pt x="2274" y="486"/>
                    <a:pt x="2298" y="462"/>
                  </a:cubicBezTo>
                  <a:cubicBezTo>
                    <a:pt x="2322" y="390"/>
                    <a:pt x="2310" y="307"/>
                    <a:pt x="2250" y="259"/>
                  </a:cubicBezTo>
                  <a:cubicBezTo>
                    <a:pt x="2203" y="200"/>
                    <a:pt x="2143" y="152"/>
                    <a:pt x="2072" y="129"/>
                  </a:cubicBezTo>
                  <a:cubicBezTo>
                    <a:pt x="1977" y="81"/>
                    <a:pt x="1869" y="33"/>
                    <a:pt x="1774" y="9"/>
                  </a:cubicBezTo>
                  <a:cubicBezTo>
                    <a:pt x="1727" y="4"/>
                    <a:pt x="1679" y="1"/>
                    <a:pt x="1631" y="1"/>
                  </a:cubicBezTo>
                  <a:close/>
                </a:path>
              </a:pathLst>
            </a:custGeom>
            <a:solidFill>
              <a:srgbClr val="523114">
                <a:alpha val="25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1" name="Google Shape;1471;p43"/>
          <p:cNvGrpSpPr/>
          <p:nvPr/>
        </p:nvGrpSpPr>
        <p:grpSpPr>
          <a:xfrm>
            <a:off x="1765024" y="183069"/>
            <a:ext cx="1047912" cy="890714"/>
            <a:chOff x="4827875" y="2138650"/>
            <a:chExt cx="808948" cy="687598"/>
          </a:xfrm>
        </p:grpSpPr>
        <p:sp>
          <p:nvSpPr>
            <p:cNvPr id="1472" name="Google Shape;1472;p43"/>
            <p:cNvSpPr/>
            <p:nvPr/>
          </p:nvSpPr>
          <p:spPr>
            <a:xfrm>
              <a:off x="4827875" y="2138650"/>
              <a:ext cx="802068" cy="686545"/>
            </a:xfrm>
            <a:custGeom>
              <a:avLst/>
              <a:gdLst/>
              <a:ahLst/>
              <a:cxnLst/>
              <a:rect l="l" t="t" r="r" b="b"/>
              <a:pathLst>
                <a:path w="8394" h="7185" extrusionOk="0">
                  <a:moveTo>
                    <a:pt x="3643" y="3524"/>
                  </a:moveTo>
                  <a:cubicBezTo>
                    <a:pt x="3643" y="3620"/>
                    <a:pt x="3667" y="3727"/>
                    <a:pt x="3703" y="3822"/>
                  </a:cubicBezTo>
                  <a:cubicBezTo>
                    <a:pt x="3655" y="3822"/>
                    <a:pt x="3608" y="3810"/>
                    <a:pt x="3560" y="3810"/>
                  </a:cubicBezTo>
                  <a:cubicBezTo>
                    <a:pt x="3560" y="3751"/>
                    <a:pt x="3548" y="3691"/>
                    <a:pt x="3548" y="3620"/>
                  </a:cubicBezTo>
                  <a:lnTo>
                    <a:pt x="3548" y="3608"/>
                  </a:lnTo>
                  <a:lnTo>
                    <a:pt x="3643" y="3524"/>
                  </a:lnTo>
                  <a:close/>
                  <a:moveTo>
                    <a:pt x="1560" y="0"/>
                  </a:moveTo>
                  <a:cubicBezTo>
                    <a:pt x="1405" y="143"/>
                    <a:pt x="1298" y="334"/>
                    <a:pt x="1262" y="536"/>
                  </a:cubicBezTo>
                  <a:cubicBezTo>
                    <a:pt x="1167" y="417"/>
                    <a:pt x="1107" y="286"/>
                    <a:pt x="1060" y="143"/>
                  </a:cubicBezTo>
                  <a:cubicBezTo>
                    <a:pt x="941" y="310"/>
                    <a:pt x="881" y="512"/>
                    <a:pt x="905" y="715"/>
                  </a:cubicBezTo>
                  <a:cubicBezTo>
                    <a:pt x="810" y="643"/>
                    <a:pt x="738" y="560"/>
                    <a:pt x="679" y="453"/>
                  </a:cubicBezTo>
                  <a:cubicBezTo>
                    <a:pt x="607" y="619"/>
                    <a:pt x="607" y="810"/>
                    <a:pt x="679" y="977"/>
                  </a:cubicBezTo>
                  <a:cubicBezTo>
                    <a:pt x="560" y="941"/>
                    <a:pt x="464" y="881"/>
                    <a:pt x="381" y="798"/>
                  </a:cubicBezTo>
                  <a:lnTo>
                    <a:pt x="381" y="798"/>
                  </a:lnTo>
                  <a:cubicBezTo>
                    <a:pt x="405" y="953"/>
                    <a:pt x="464" y="1108"/>
                    <a:pt x="536" y="1238"/>
                  </a:cubicBezTo>
                  <a:lnTo>
                    <a:pt x="298" y="1238"/>
                  </a:lnTo>
                  <a:cubicBezTo>
                    <a:pt x="333" y="1322"/>
                    <a:pt x="357" y="1393"/>
                    <a:pt x="393" y="1465"/>
                  </a:cubicBezTo>
                  <a:cubicBezTo>
                    <a:pt x="345" y="1536"/>
                    <a:pt x="310" y="1619"/>
                    <a:pt x="274" y="1691"/>
                  </a:cubicBezTo>
                  <a:cubicBezTo>
                    <a:pt x="238" y="1703"/>
                    <a:pt x="202" y="1715"/>
                    <a:pt x="167" y="1715"/>
                  </a:cubicBezTo>
                  <a:cubicBezTo>
                    <a:pt x="191" y="1739"/>
                    <a:pt x="202" y="1762"/>
                    <a:pt x="226" y="1786"/>
                  </a:cubicBezTo>
                  <a:cubicBezTo>
                    <a:pt x="155" y="1977"/>
                    <a:pt x="107" y="2179"/>
                    <a:pt x="83" y="2381"/>
                  </a:cubicBezTo>
                  <a:cubicBezTo>
                    <a:pt x="0" y="3429"/>
                    <a:pt x="655" y="4406"/>
                    <a:pt x="1715" y="4429"/>
                  </a:cubicBezTo>
                  <a:cubicBezTo>
                    <a:pt x="1060" y="5001"/>
                    <a:pt x="1024" y="6001"/>
                    <a:pt x="1643" y="6620"/>
                  </a:cubicBezTo>
                  <a:cubicBezTo>
                    <a:pt x="2001" y="6987"/>
                    <a:pt x="2488" y="7184"/>
                    <a:pt x="2980" y="7184"/>
                  </a:cubicBezTo>
                  <a:cubicBezTo>
                    <a:pt x="3191" y="7184"/>
                    <a:pt x="3404" y="7148"/>
                    <a:pt x="3608" y="7073"/>
                  </a:cubicBezTo>
                  <a:cubicBezTo>
                    <a:pt x="4286" y="6799"/>
                    <a:pt x="4786" y="6215"/>
                    <a:pt x="4953" y="5513"/>
                  </a:cubicBezTo>
                  <a:cubicBezTo>
                    <a:pt x="5001" y="5322"/>
                    <a:pt x="5013" y="5132"/>
                    <a:pt x="4989" y="4941"/>
                  </a:cubicBezTo>
                  <a:lnTo>
                    <a:pt x="4989" y="4941"/>
                  </a:lnTo>
                  <a:cubicBezTo>
                    <a:pt x="5227" y="4995"/>
                    <a:pt x="5468" y="5022"/>
                    <a:pt x="5709" y="5022"/>
                  </a:cubicBezTo>
                  <a:cubicBezTo>
                    <a:pt x="5950" y="5022"/>
                    <a:pt x="6191" y="4995"/>
                    <a:pt x="6429" y="4941"/>
                  </a:cubicBezTo>
                  <a:cubicBezTo>
                    <a:pt x="6703" y="4882"/>
                    <a:pt x="6953" y="4787"/>
                    <a:pt x="7191" y="4644"/>
                  </a:cubicBezTo>
                  <a:cubicBezTo>
                    <a:pt x="8394" y="3846"/>
                    <a:pt x="8061" y="2024"/>
                    <a:pt x="6763" y="1512"/>
                  </a:cubicBezTo>
                  <a:cubicBezTo>
                    <a:pt x="6787" y="1477"/>
                    <a:pt x="6810" y="1441"/>
                    <a:pt x="6846" y="1405"/>
                  </a:cubicBezTo>
                  <a:cubicBezTo>
                    <a:pt x="6781" y="1387"/>
                    <a:pt x="6715" y="1378"/>
                    <a:pt x="6650" y="1378"/>
                  </a:cubicBezTo>
                  <a:cubicBezTo>
                    <a:pt x="6584" y="1378"/>
                    <a:pt x="6519" y="1387"/>
                    <a:pt x="6453" y="1405"/>
                  </a:cubicBezTo>
                  <a:lnTo>
                    <a:pt x="6418" y="1405"/>
                  </a:lnTo>
                  <a:cubicBezTo>
                    <a:pt x="6465" y="1286"/>
                    <a:pt x="6537" y="1179"/>
                    <a:pt x="6608" y="1084"/>
                  </a:cubicBezTo>
                  <a:lnTo>
                    <a:pt x="6608" y="1084"/>
                  </a:lnTo>
                  <a:cubicBezTo>
                    <a:pt x="6406" y="1108"/>
                    <a:pt x="6215" y="1203"/>
                    <a:pt x="6072" y="1346"/>
                  </a:cubicBezTo>
                  <a:cubicBezTo>
                    <a:pt x="6072" y="1203"/>
                    <a:pt x="6096" y="1060"/>
                    <a:pt x="6144" y="917"/>
                  </a:cubicBezTo>
                  <a:lnTo>
                    <a:pt x="6144" y="917"/>
                  </a:lnTo>
                  <a:cubicBezTo>
                    <a:pt x="5953" y="988"/>
                    <a:pt x="5798" y="1108"/>
                    <a:pt x="5703" y="1286"/>
                  </a:cubicBezTo>
                  <a:cubicBezTo>
                    <a:pt x="5667" y="1179"/>
                    <a:pt x="5656" y="1060"/>
                    <a:pt x="5667" y="953"/>
                  </a:cubicBezTo>
                  <a:lnTo>
                    <a:pt x="5667" y="953"/>
                  </a:lnTo>
                  <a:cubicBezTo>
                    <a:pt x="5525" y="1036"/>
                    <a:pt x="5417" y="1179"/>
                    <a:pt x="5370" y="1346"/>
                  </a:cubicBezTo>
                  <a:cubicBezTo>
                    <a:pt x="5298" y="1262"/>
                    <a:pt x="5263" y="1155"/>
                    <a:pt x="5239" y="1048"/>
                  </a:cubicBezTo>
                  <a:cubicBezTo>
                    <a:pt x="5179" y="1179"/>
                    <a:pt x="5132" y="1322"/>
                    <a:pt x="5108" y="1477"/>
                  </a:cubicBezTo>
                  <a:lnTo>
                    <a:pt x="4929" y="1346"/>
                  </a:lnTo>
                  <a:cubicBezTo>
                    <a:pt x="4905" y="1417"/>
                    <a:pt x="4894" y="1500"/>
                    <a:pt x="4870" y="1572"/>
                  </a:cubicBezTo>
                  <a:cubicBezTo>
                    <a:pt x="4798" y="1608"/>
                    <a:pt x="4715" y="1643"/>
                    <a:pt x="4644" y="1679"/>
                  </a:cubicBezTo>
                  <a:cubicBezTo>
                    <a:pt x="4620" y="1667"/>
                    <a:pt x="4584" y="1655"/>
                    <a:pt x="4560" y="1643"/>
                  </a:cubicBezTo>
                  <a:lnTo>
                    <a:pt x="4560" y="1727"/>
                  </a:lnTo>
                  <a:cubicBezTo>
                    <a:pt x="4477" y="1786"/>
                    <a:pt x="4405" y="1834"/>
                    <a:pt x="4334" y="1893"/>
                  </a:cubicBezTo>
                  <a:cubicBezTo>
                    <a:pt x="4251" y="951"/>
                    <a:pt x="3376" y="198"/>
                    <a:pt x="2389" y="198"/>
                  </a:cubicBezTo>
                  <a:cubicBezTo>
                    <a:pt x="2241" y="198"/>
                    <a:pt x="2091" y="215"/>
                    <a:pt x="1941" y="250"/>
                  </a:cubicBezTo>
                  <a:cubicBezTo>
                    <a:pt x="1941" y="215"/>
                    <a:pt x="1941" y="167"/>
                    <a:pt x="1953" y="119"/>
                  </a:cubicBezTo>
                  <a:lnTo>
                    <a:pt x="1953" y="119"/>
                  </a:lnTo>
                  <a:cubicBezTo>
                    <a:pt x="1822" y="167"/>
                    <a:pt x="1715" y="250"/>
                    <a:pt x="1619" y="369"/>
                  </a:cubicBezTo>
                  <a:lnTo>
                    <a:pt x="1584" y="381"/>
                  </a:lnTo>
                  <a:cubicBezTo>
                    <a:pt x="1560" y="250"/>
                    <a:pt x="1560" y="131"/>
                    <a:pt x="1560" y="0"/>
                  </a:cubicBezTo>
                  <a:close/>
                </a:path>
              </a:pathLst>
            </a:custGeom>
            <a:solidFill>
              <a:schemeClr val="lt2"/>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43"/>
            <p:cNvSpPr/>
            <p:nvPr/>
          </p:nvSpPr>
          <p:spPr>
            <a:xfrm>
              <a:off x="5156577" y="2268316"/>
              <a:ext cx="480247" cy="351729"/>
            </a:xfrm>
            <a:custGeom>
              <a:avLst/>
              <a:gdLst/>
              <a:ahLst/>
              <a:cxnLst/>
              <a:rect l="l" t="t" r="r" b="b"/>
              <a:pathLst>
                <a:path w="5026" h="3681" extrusionOk="0">
                  <a:moveTo>
                    <a:pt x="2499" y="1"/>
                  </a:moveTo>
                  <a:cubicBezTo>
                    <a:pt x="1806" y="1"/>
                    <a:pt x="1110" y="283"/>
                    <a:pt x="692" y="774"/>
                  </a:cubicBezTo>
                  <a:cubicBezTo>
                    <a:pt x="37" y="1525"/>
                    <a:pt x="1" y="2656"/>
                    <a:pt x="834" y="3263"/>
                  </a:cubicBezTo>
                  <a:cubicBezTo>
                    <a:pt x="918" y="3322"/>
                    <a:pt x="1001" y="3370"/>
                    <a:pt x="1096" y="3418"/>
                  </a:cubicBezTo>
                  <a:cubicBezTo>
                    <a:pt x="1477" y="3593"/>
                    <a:pt x="1886" y="3680"/>
                    <a:pt x="2300" y="3680"/>
                  </a:cubicBezTo>
                  <a:cubicBezTo>
                    <a:pt x="2534" y="3680"/>
                    <a:pt x="2769" y="3652"/>
                    <a:pt x="3001" y="3596"/>
                  </a:cubicBezTo>
                  <a:cubicBezTo>
                    <a:pt x="3275" y="3537"/>
                    <a:pt x="3525" y="3441"/>
                    <a:pt x="3763" y="3299"/>
                  </a:cubicBezTo>
                  <a:cubicBezTo>
                    <a:pt x="5025" y="2465"/>
                    <a:pt x="4597" y="489"/>
                    <a:pt x="3132" y="84"/>
                  </a:cubicBezTo>
                  <a:cubicBezTo>
                    <a:pt x="2927" y="28"/>
                    <a:pt x="2713" y="1"/>
                    <a:pt x="24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43"/>
            <p:cNvSpPr/>
            <p:nvPr/>
          </p:nvSpPr>
          <p:spPr>
            <a:xfrm>
              <a:off x="5156577" y="2268316"/>
              <a:ext cx="480247" cy="351729"/>
            </a:xfrm>
            <a:custGeom>
              <a:avLst/>
              <a:gdLst/>
              <a:ahLst/>
              <a:cxnLst/>
              <a:rect l="l" t="t" r="r" b="b"/>
              <a:pathLst>
                <a:path w="5026" h="3681" extrusionOk="0">
                  <a:moveTo>
                    <a:pt x="2499" y="1"/>
                  </a:moveTo>
                  <a:cubicBezTo>
                    <a:pt x="1806" y="1"/>
                    <a:pt x="1110" y="283"/>
                    <a:pt x="692" y="774"/>
                  </a:cubicBezTo>
                  <a:cubicBezTo>
                    <a:pt x="37" y="1525"/>
                    <a:pt x="1" y="2656"/>
                    <a:pt x="834" y="3263"/>
                  </a:cubicBezTo>
                  <a:cubicBezTo>
                    <a:pt x="918" y="3322"/>
                    <a:pt x="1001" y="3370"/>
                    <a:pt x="1096" y="3418"/>
                  </a:cubicBezTo>
                  <a:cubicBezTo>
                    <a:pt x="1477" y="3593"/>
                    <a:pt x="1886" y="3680"/>
                    <a:pt x="2300" y="3680"/>
                  </a:cubicBezTo>
                  <a:cubicBezTo>
                    <a:pt x="2534" y="3680"/>
                    <a:pt x="2769" y="3652"/>
                    <a:pt x="3001" y="3596"/>
                  </a:cubicBezTo>
                  <a:cubicBezTo>
                    <a:pt x="3275" y="3537"/>
                    <a:pt x="3525" y="3441"/>
                    <a:pt x="3763" y="3299"/>
                  </a:cubicBezTo>
                  <a:cubicBezTo>
                    <a:pt x="5025" y="2465"/>
                    <a:pt x="4597" y="489"/>
                    <a:pt x="3132" y="84"/>
                  </a:cubicBezTo>
                  <a:cubicBezTo>
                    <a:pt x="2927" y="28"/>
                    <a:pt x="2713" y="1"/>
                    <a:pt x="2499" y="1"/>
                  </a:cubicBezTo>
                  <a:close/>
                </a:path>
              </a:pathLst>
            </a:custGeom>
            <a:solidFill>
              <a:srgbClr val="43375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43"/>
            <p:cNvSpPr/>
            <p:nvPr/>
          </p:nvSpPr>
          <p:spPr>
            <a:xfrm>
              <a:off x="5285200" y="2275100"/>
              <a:ext cx="176376" cy="87625"/>
            </a:xfrm>
            <a:custGeom>
              <a:avLst/>
              <a:gdLst/>
              <a:ahLst/>
              <a:cxnLst/>
              <a:rect l="l" t="t" r="r" b="b"/>
              <a:pathLst>
                <a:path w="1846" h="1038" extrusionOk="0">
                  <a:moveTo>
                    <a:pt x="1036" y="1"/>
                  </a:moveTo>
                  <a:lnTo>
                    <a:pt x="1036" y="1"/>
                  </a:lnTo>
                  <a:cubicBezTo>
                    <a:pt x="881" y="37"/>
                    <a:pt x="715" y="84"/>
                    <a:pt x="560" y="144"/>
                  </a:cubicBezTo>
                  <a:cubicBezTo>
                    <a:pt x="405" y="180"/>
                    <a:pt x="274" y="251"/>
                    <a:pt x="155" y="358"/>
                  </a:cubicBezTo>
                  <a:cubicBezTo>
                    <a:pt x="48" y="442"/>
                    <a:pt x="0" y="584"/>
                    <a:pt x="24" y="727"/>
                  </a:cubicBezTo>
                  <a:cubicBezTo>
                    <a:pt x="91" y="951"/>
                    <a:pt x="400" y="1038"/>
                    <a:pt x="664" y="1038"/>
                  </a:cubicBezTo>
                  <a:cubicBezTo>
                    <a:pt x="681" y="1038"/>
                    <a:pt x="698" y="1038"/>
                    <a:pt x="715" y="1037"/>
                  </a:cubicBezTo>
                  <a:cubicBezTo>
                    <a:pt x="1012" y="1025"/>
                    <a:pt x="1298" y="953"/>
                    <a:pt x="1572" y="823"/>
                  </a:cubicBezTo>
                  <a:cubicBezTo>
                    <a:pt x="1691" y="775"/>
                    <a:pt x="1822" y="692"/>
                    <a:pt x="1846" y="572"/>
                  </a:cubicBezTo>
                  <a:cubicBezTo>
                    <a:pt x="1846" y="465"/>
                    <a:pt x="1798" y="358"/>
                    <a:pt x="1703" y="299"/>
                  </a:cubicBezTo>
                  <a:cubicBezTo>
                    <a:pt x="1512" y="140"/>
                    <a:pt x="1280" y="55"/>
                    <a:pt x="1040" y="55"/>
                  </a:cubicBezTo>
                  <a:cubicBezTo>
                    <a:pt x="940" y="55"/>
                    <a:pt x="840" y="70"/>
                    <a:pt x="740" y="100"/>
                  </a:cubicBezTo>
                  <a:lnTo>
                    <a:pt x="740" y="100"/>
                  </a:lnTo>
                  <a:lnTo>
                    <a:pt x="10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43"/>
            <p:cNvSpPr/>
            <p:nvPr/>
          </p:nvSpPr>
          <p:spPr>
            <a:xfrm>
              <a:off x="5264742" y="2227323"/>
              <a:ext cx="219580" cy="132149"/>
            </a:xfrm>
            <a:custGeom>
              <a:avLst/>
              <a:gdLst/>
              <a:ahLst/>
              <a:cxnLst/>
              <a:rect l="l" t="t" r="r" b="b"/>
              <a:pathLst>
                <a:path w="2298" h="1383" extrusionOk="0">
                  <a:moveTo>
                    <a:pt x="1584" y="1"/>
                  </a:moveTo>
                  <a:lnTo>
                    <a:pt x="1584" y="1"/>
                  </a:lnTo>
                  <a:cubicBezTo>
                    <a:pt x="1405" y="72"/>
                    <a:pt x="1250" y="191"/>
                    <a:pt x="1155" y="370"/>
                  </a:cubicBezTo>
                  <a:cubicBezTo>
                    <a:pt x="1119" y="263"/>
                    <a:pt x="1107" y="144"/>
                    <a:pt x="1119" y="37"/>
                  </a:cubicBezTo>
                  <a:lnTo>
                    <a:pt x="1119" y="37"/>
                  </a:lnTo>
                  <a:cubicBezTo>
                    <a:pt x="964" y="120"/>
                    <a:pt x="857" y="263"/>
                    <a:pt x="822" y="430"/>
                  </a:cubicBezTo>
                  <a:cubicBezTo>
                    <a:pt x="750" y="346"/>
                    <a:pt x="703" y="239"/>
                    <a:pt x="691" y="120"/>
                  </a:cubicBezTo>
                  <a:cubicBezTo>
                    <a:pt x="619" y="263"/>
                    <a:pt x="583" y="406"/>
                    <a:pt x="560" y="561"/>
                  </a:cubicBezTo>
                  <a:lnTo>
                    <a:pt x="369" y="430"/>
                  </a:lnTo>
                  <a:lnTo>
                    <a:pt x="274" y="822"/>
                  </a:lnTo>
                  <a:cubicBezTo>
                    <a:pt x="179" y="811"/>
                    <a:pt x="83" y="775"/>
                    <a:pt x="0" y="727"/>
                  </a:cubicBezTo>
                  <a:lnTo>
                    <a:pt x="0" y="727"/>
                  </a:lnTo>
                  <a:cubicBezTo>
                    <a:pt x="0" y="989"/>
                    <a:pt x="143" y="1239"/>
                    <a:pt x="369" y="1382"/>
                  </a:cubicBezTo>
                  <a:lnTo>
                    <a:pt x="333" y="1311"/>
                  </a:lnTo>
                  <a:cubicBezTo>
                    <a:pt x="333" y="1321"/>
                    <a:pt x="327" y="1325"/>
                    <a:pt x="319" y="1325"/>
                  </a:cubicBezTo>
                  <a:cubicBezTo>
                    <a:pt x="298" y="1325"/>
                    <a:pt x="262" y="1300"/>
                    <a:pt x="262" y="1275"/>
                  </a:cubicBezTo>
                  <a:cubicBezTo>
                    <a:pt x="226" y="1001"/>
                    <a:pt x="512" y="787"/>
                    <a:pt x="798" y="680"/>
                  </a:cubicBezTo>
                  <a:cubicBezTo>
                    <a:pt x="969" y="603"/>
                    <a:pt x="1156" y="565"/>
                    <a:pt x="1346" y="565"/>
                  </a:cubicBezTo>
                  <a:cubicBezTo>
                    <a:pt x="1393" y="565"/>
                    <a:pt x="1441" y="568"/>
                    <a:pt x="1488" y="572"/>
                  </a:cubicBezTo>
                  <a:cubicBezTo>
                    <a:pt x="1786" y="632"/>
                    <a:pt x="2036" y="822"/>
                    <a:pt x="2179" y="1096"/>
                  </a:cubicBezTo>
                  <a:cubicBezTo>
                    <a:pt x="2238" y="1025"/>
                    <a:pt x="2250" y="918"/>
                    <a:pt x="2227" y="834"/>
                  </a:cubicBezTo>
                  <a:cubicBezTo>
                    <a:pt x="2203" y="799"/>
                    <a:pt x="2191" y="763"/>
                    <a:pt x="2179" y="715"/>
                  </a:cubicBezTo>
                  <a:cubicBezTo>
                    <a:pt x="2179" y="620"/>
                    <a:pt x="2227" y="537"/>
                    <a:pt x="2298" y="489"/>
                  </a:cubicBezTo>
                  <a:cubicBezTo>
                    <a:pt x="2226" y="472"/>
                    <a:pt x="2154" y="464"/>
                    <a:pt x="2084" y="464"/>
                  </a:cubicBezTo>
                  <a:cubicBezTo>
                    <a:pt x="2002" y="464"/>
                    <a:pt x="1922" y="475"/>
                    <a:pt x="1846" y="501"/>
                  </a:cubicBezTo>
                  <a:cubicBezTo>
                    <a:pt x="1905" y="382"/>
                    <a:pt x="1977" y="275"/>
                    <a:pt x="2060" y="168"/>
                  </a:cubicBezTo>
                  <a:lnTo>
                    <a:pt x="2060" y="168"/>
                  </a:lnTo>
                  <a:cubicBezTo>
                    <a:pt x="1857" y="191"/>
                    <a:pt x="1667" y="287"/>
                    <a:pt x="1524" y="430"/>
                  </a:cubicBezTo>
                  <a:cubicBezTo>
                    <a:pt x="1524" y="287"/>
                    <a:pt x="1548" y="144"/>
                    <a:pt x="15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43"/>
            <p:cNvSpPr/>
            <p:nvPr/>
          </p:nvSpPr>
          <p:spPr>
            <a:xfrm>
              <a:off x="5279458" y="2299084"/>
              <a:ext cx="195787" cy="74818"/>
            </a:xfrm>
            <a:custGeom>
              <a:avLst/>
              <a:gdLst/>
              <a:ahLst/>
              <a:cxnLst/>
              <a:rect l="l" t="t" r="r" b="b"/>
              <a:pathLst>
                <a:path w="2049" h="783" extrusionOk="0">
                  <a:moveTo>
                    <a:pt x="1572" y="0"/>
                  </a:moveTo>
                  <a:lnTo>
                    <a:pt x="1572" y="0"/>
                  </a:lnTo>
                  <a:cubicBezTo>
                    <a:pt x="1406" y="155"/>
                    <a:pt x="1263" y="333"/>
                    <a:pt x="1168" y="536"/>
                  </a:cubicBezTo>
                  <a:lnTo>
                    <a:pt x="977" y="131"/>
                  </a:lnTo>
                  <a:cubicBezTo>
                    <a:pt x="882" y="238"/>
                    <a:pt x="834" y="381"/>
                    <a:pt x="846" y="536"/>
                  </a:cubicBezTo>
                  <a:cubicBezTo>
                    <a:pt x="727" y="429"/>
                    <a:pt x="608" y="321"/>
                    <a:pt x="501" y="191"/>
                  </a:cubicBezTo>
                  <a:lnTo>
                    <a:pt x="501" y="191"/>
                  </a:lnTo>
                  <a:cubicBezTo>
                    <a:pt x="477" y="321"/>
                    <a:pt x="489" y="464"/>
                    <a:pt x="537" y="595"/>
                  </a:cubicBezTo>
                  <a:cubicBezTo>
                    <a:pt x="346" y="536"/>
                    <a:pt x="179" y="429"/>
                    <a:pt x="48" y="298"/>
                  </a:cubicBezTo>
                  <a:lnTo>
                    <a:pt x="48" y="298"/>
                  </a:lnTo>
                  <a:cubicBezTo>
                    <a:pt x="1" y="500"/>
                    <a:pt x="203" y="702"/>
                    <a:pt x="429" y="762"/>
                  </a:cubicBezTo>
                  <a:cubicBezTo>
                    <a:pt x="514" y="775"/>
                    <a:pt x="602" y="782"/>
                    <a:pt x="692" y="782"/>
                  </a:cubicBezTo>
                  <a:cubicBezTo>
                    <a:pt x="840" y="782"/>
                    <a:pt x="991" y="763"/>
                    <a:pt x="1132" y="726"/>
                  </a:cubicBezTo>
                  <a:cubicBezTo>
                    <a:pt x="1501" y="655"/>
                    <a:pt x="1930" y="524"/>
                    <a:pt x="2049" y="202"/>
                  </a:cubicBezTo>
                  <a:lnTo>
                    <a:pt x="2049" y="202"/>
                  </a:lnTo>
                  <a:cubicBezTo>
                    <a:pt x="2005" y="220"/>
                    <a:pt x="1962" y="231"/>
                    <a:pt x="1918" y="231"/>
                  </a:cubicBezTo>
                  <a:cubicBezTo>
                    <a:pt x="1902" y="231"/>
                    <a:pt x="1886" y="229"/>
                    <a:pt x="1870" y="226"/>
                  </a:cubicBezTo>
                  <a:cubicBezTo>
                    <a:pt x="1882" y="167"/>
                    <a:pt x="1870" y="119"/>
                    <a:pt x="1834" y="71"/>
                  </a:cubicBezTo>
                  <a:cubicBezTo>
                    <a:pt x="1739" y="119"/>
                    <a:pt x="1644" y="191"/>
                    <a:pt x="1561" y="286"/>
                  </a:cubicBezTo>
                  <a:cubicBezTo>
                    <a:pt x="1596" y="191"/>
                    <a:pt x="1596" y="95"/>
                    <a:pt x="15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43"/>
            <p:cNvSpPr/>
            <p:nvPr/>
          </p:nvSpPr>
          <p:spPr>
            <a:xfrm>
              <a:off x="5205500" y="2403332"/>
              <a:ext cx="118485" cy="143807"/>
            </a:xfrm>
            <a:custGeom>
              <a:avLst/>
              <a:gdLst/>
              <a:ahLst/>
              <a:cxnLst/>
              <a:rect l="l" t="t" r="r" b="b"/>
              <a:pathLst>
                <a:path w="1240" h="1505" extrusionOk="0">
                  <a:moveTo>
                    <a:pt x="747" y="0"/>
                  </a:moveTo>
                  <a:cubicBezTo>
                    <a:pt x="555" y="0"/>
                    <a:pt x="368" y="120"/>
                    <a:pt x="251" y="302"/>
                  </a:cubicBezTo>
                  <a:cubicBezTo>
                    <a:pt x="1" y="683"/>
                    <a:pt x="227" y="1385"/>
                    <a:pt x="739" y="1493"/>
                  </a:cubicBezTo>
                  <a:cubicBezTo>
                    <a:pt x="779" y="1501"/>
                    <a:pt x="817" y="1505"/>
                    <a:pt x="855" y="1505"/>
                  </a:cubicBezTo>
                  <a:cubicBezTo>
                    <a:pt x="930" y="1505"/>
                    <a:pt x="1001" y="1489"/>
                    <a:pt x="1073" y="1457"/>
                  </a:cubicBezTo>
                  <a:cubicBezTo>
                    <a:pt x="1168" y="1421"/>
                    <a:pt x="1227" y="1326"/>
                    <a:pt x="1227" y="1219"/>
                  </a:cubicBezTo>
                  <a:cubicBezTo>
                    <a:pt x="1215" y="1064"/>
                    <a:pt x="1037" y="933"/>
                    <a:pt x="1061" y="778"/>
                  </a:cubicBezTo>
                  <a:cubicBezTo>
                    <a:pt x="1073" y="683"/>
                    <a:pt x="1156" y="612"/>
                    <a:pt x="1203" y="528"/>
                  </a:cubicBezTo>
                  <a:cubicBezTo>
                    <a:pt x="1239" y="397"/>
                    <a:pt x="1203" y="243"/>
                    <a:pt x="1096" y="159"/>
                  </a:cubicBezTo>
                  <a:cubicBezTo>
                    <a:pt x="990" y="48"/>
                    <a:pt x="868" y="0"/>
                    <a:pt x="747"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43"/>
            <p:cNvSpPr/>
            <p:nvPr/>
          </p:nvSpPr>
          <p:spPr>
            <a:xfrm>
              <a:off x="4933652" y="2502421"/>
              <a:ext cx="376668" cy="323827"/>
            </a:xfrm>
            <a:custGeom>
              <a:avLst/>
              <a:gdLst/>
              <a:ahLst/>
              <a:cxnLst/>
              <a:rect l="l" t="t" r="r" b="b"/>
              <a:pathLst>
                <a:path w="3942" h="3389" extrusionOk="0">
                  <a:moveTo>
                    <a:pt x="2285" y="0"/>
                  </a:moveTo>
                  <a:cubicBezTo>
                    <a:pt x="2106" y="0"/>
                    <a:pt x="1925" y="22"/>
                    <a:pt x="1751" y="63"/>
                  </a:cubicBezTo>
                  <a:cubicBezTo>
                    <a:pt x="1477" y="122"/>
                    <a:pt x="1215" y="218"/>
                    <a:pt x="989" y="360"/>
                  </a:cubicBezTo>
                  <a:cubicBezTo>
                    <a:pt x="762" y="491"/>
                    <a:pt x="572" y="658"/>
                    <a:pt x="417" y="860"/>
                  </a:cubicBezTo>
                  <a:cubicBezTo>
                    <a:pt x="0" y="1468"/>
                    <a:pt x="60" y="2277"/>
                    <a:pt x="548" y="2825"/>
                  </a:cubicBezTo>
                  <a:cubicBezTo>
                    <a:pt x="906" y="3191"/>
                    <a:pt x="1393" y="3389"/>
                    <a:pt x="1889" y="3389"/>
                  </a:cubicBezTo>
                  <a:cubicBezTo>
                    <a:pt x="2102" y="3389"/>
                    <a:pt x="2317" y="3353"/>
                    <a:pt x="2524" y="3277"/>
                  </a:cubicBezTo>
                  <a:cubicBezTo>
                    <a:pt x="3191" y="3004"/>
                    <a:pt x="3691" y="2420"/>
                    <a:pt x="3858" y="1718"/>
                  </a:cubicBezTo>
                  <a:cubicBezTo>
                    <a:pt x="3941" y="1420"/>
                    <a:pt x="3929" y="1110"/>
                    <a:pt x="3810" y="825"/>
                  </a:cubicBezTo>
                  <a:cubicBezTo>
                    <a:pt x="3739" y="670"/>
                    <a:pt x="3632" y="539"/>
                    <a:pt x="3501" y="420"/>
                  </a:cubicBezTo>
                  <a:cubicBezTo>
                    <a:pt x="3170" y="132"/>
                    <a:pt x="2730" y="0"/>
                    <a:pt x="22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43"/>
            <p:cNvSpPr/>
            <p:nvPr/>
          </p:nvSpPr>
          <p:spPr>
            <a:xfrm>
              <a:off x="5267555" y="2227323"/>
              <a:ext cx="219580" cy="132149"/>
            </a:xfrm>
            <a:custGeom>
              <a:avLst/>
              <a:gdLst/>
              <a:ahLst/>
              <a:cxnLst/>
              <a:rect l="l" t="t" r="r" b="b"/>
              <a:pathLst>
                <a:path w="2298" h="1383" extrusionOk="0">
                  <a:moveTo>
                    <a:pt x="1584" y="1"/>
                  </a:moveTo>
                  <a:lnTo>
                    <a:pt x="1584" y="1"/>
                  </a:lnTo>
                  <a:cubicBezTo>
                    <a:pt x="1405" y="72"/>
                    <a:pt x="1250" y="191"/>
                    <a:pt x="1155" y="370"/>
                  </a:cubicBezTo>
                  <a:cubicBezTo>
                    <a:pt x="1119" y="263"/>
                    <a:pt x="1107" y="144"/>
                    <a:pt x="1119" y="37"/>
                  </a:cubicBezTo>
                  <a:lnTo>
                    <a:pt x="1119" y="37"/>
                  </a:lnTo>
                  <a:cubicBezTo>
                    <a:pt x="964" y="120"/>
                    <a:pt x="857" y="263"/>
                    <a:pt x="822" y="430"/>
                  </a:cubicBezTo>
                  <a:cubicBezTo>
                    <a:pt x="750" y="346"/>
                    <a:pt x="703" y="239"/>
                    <a:pt x="691" y="120"/>
                  </a:cubicBezTo>
                  <a:cubicBezTo>
                    <a:pt x="619" y="263"/>
                    <a:pt x="583" y="406"/>
                    <a:pt x="560" y="561"/>
                  </a:cubicBezTo>
                  <a:lnTo>
                    <a:pt x="369" y="430"/>
                  </a:lnTo>
                  <a:lnTo>
                    <a:pt x="274" y="822"/>
                  </a:lnTo>
                  <a:cubicBezTo>
                    <a:pt x="179" y="811"/>
                    <a:pt x="83" y="775"/>
                    <a:pt x="0" y="727"/>
                  </a:cubicBezTo>
                  <a:lnTo>
                    <a:pt x="0" y="727"/>
                  </a:lnTo>
                  <a:cubicBezTo>
                    <a:pt x="0" y="989"/>
                    <a:pt x="143" y="1239"/>
                    <a:pt x="369" y="1382"/>
                  </a:cubicBezTo>
                  <a:lnTo>
                    <a:pt x="333" y="1311"/>
                  </a:lnTo>
                  <a:cubicBezTo>
                    <a:pt x="333" y="1321"/>
                    <a:pt x="327" y="1325"/>
                    <a:pt x="319" y="1325"/>
                  </a:cubicBezTo>
                  <a:cubicBezTo>
                    <a:pt x="298" y="1325"/>
                    <a:pt x="262" y="1300"/>
                    <a:pt x="262" y="1275"/>
                  </a:cubicBezTo>
                  <a:cubicBezTo>
                    <a:pt x="226" y="1001"/>
                    <a:pt x="512" y="787"/>
                    <a:pt x="798" y="680"/>
                  </a:cubicBezTo>
                  <a:cubicBezTo>
                    <a:pt x="969" y="603"/>
                    <a:pt x="1156" y="565"/>
                    <a:pt x="1346" y="565"/>
                  </a:cubicBezTo>
                  <a:cubicBezTo>
                    <a:pt x="1393" y="565"/>
                    <a:pt x="1441" y="568"/>
                    <a:pt x="1488" y="572"/>
                  </a:cubicBezTo>
                  <a:cubicBezTo>
                    <a:pt x="1786" y="632"/>
                    <a:pt x="2036" y="822"/>
                    <a:pt x="2179" y="1096"/>
                  </a:cubicBezTo>
                  <a:cubicBezTo>
                    <a:pt x="2238" y="1025"/>
                    <a:pt x="2250" y="918"/>
                    <a:pt x="2227" y="834"/>
                  </a:cubicBezTo>
                  <a:cubicBezTo>
                    <a:pt x="2203" y="799"/>
                    <a:pt x="2191" y="763"/>
                    <a:pt x="2179" y="715"/>
                  </a:cubicBezTo>
                  <a:cubicBezTo>
                    <a:pt x="2179" y="620"/>
                    <a:pt x="2227" y="537"/>
                    <a:pt x="2298" y="489"/>
                  </a:cubicBezTo>
                  <a:cubicBezTo>
                    <a:pt x="2226" y="472"/>
                    <a:pt x="2154" y="464"/>
                    <a:pt x="2084" y="464"/>
                  </a:cubicBezTo>
                  <a:cubicBezTo>
                    <a:pt x="2002" y="464"/>
                    <a:pt x="1922" y="475"/>
                    <a:pt x="1846" y="501"/>
                  </a:cubicBezTo>
                  <a:cubicBezTo>
                    <a:pt x="1905" y="382"/>
                    <a:pt x="1977" y="275"/>
                    <a:pt x="2060" y="168"/>
                  </a:cubicBezTo>
                  <a:lnTo>
                    <a:pt x="2060" y="168"/>
                  </a:lnTo>
                  <a:cubicBezTo>
                    <a:pt x="1857" y="191"/>
                    <a:pt x="1667" y="287"/>
                    <a:pt x="1524" y="430"/>
                  </a:cubicBezTo>
                  <a:cubicBezTo>
                    <a:pt x="1524" y="287"/>
                    <a:pt x="1548" y="144"/>
                    <a:pt x="1584"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43"/>
            <p:cNvSpPr/>
            <p:nvPr/>
          </p:nvSpPr>
          <p:spPr>
            <a:xfrm>
              <a:off x="5282270" y="2299084"/>
              <a:ext cx="195787" cy="74818"/>
            </a:xfrm>
            <a:custGeom>
              <a:avLst/>
              <a:gdLst/>
              <a:ahLst/>
              <a:cxnLst/>
              <a:rect l="l" t="t" r="r" b="b"/>
              <a:pathLst>
                <a:path w="2049" h="783" extrusionOk="0">
                  <a:moveTo>
                    <a:pt x="1572" y="0"/>
                  </a:moveTo>
                  <a:lnTo>
                    <a:pt x="1572" y="0"/>
                  </a:lnTo>
                  <a:cubicBezTo>
                    <a:pt x="1406" y="155"/>
                    <a:pt x="1263" y="333"/>
                    <a:pt x="1168" y="536"/>
                  </a:cubicBezTo>
                  <a:lnTo>
                    <a:pt x="977" y="131"/>
                  </a:lnTo>
                  <a:cubicBezTo>
                    <a:pt x="882" y="238"/>
                    <a:pt x="834" y="381"/>
                    <a:pt x="846" y="536"/>
                  </a:cubicBezTo>
                  <a:cubicBezTo>
                    <a:pt x="727" y="429"/>
                    <a:pt x="608" y="321"/>
                    <a:pt x="501" y="191"/>
                  </a:cubicBezTo>
                  <a:lnTo>
                    <a:pt x="501" y="191"/>
                  </a:lnTo>
                  <a:cubicBezTo>
                    <a:pt x="477" y="321"/>
                    <a:pt x="489" y="464"/>
                    <a:pt x="537" y="595"/>
                  </a:cubicBezTo>
                  <a:cubicBezTo>
                    <a:pt x="346" y="536"/>
                    <a:pt x="179" y="429"/>
                    <a:pt x="48" y="298"/>
                  </a:cubicBezTo>
                  <a:lnTo>
                    <a:pt x="48" y="298"/>
                  </a:lnTo>
                  <a:cubicBezTo>
                    <a:pt x="1" y="500"/>
                    <a:pt x="203" y="702"/>
                    <a:pt x="429" y="762"/>
                  </a:cubicBezTo>
                  <a:cubicBezTo>
                    <a:pt x="514" y="775"/>
                    <a:pt x="602" y="782"/>
                    <a:pt x="692" y="782"/>
                  </a:cubicBezTo>
                  <a:cubicBezTo>
                    <a:pt x="840" y="782"/>
                    <a:pt x="991" y="763"/>
                    <a:pt x="1132" y="726"/>
                  </a:cubicBezTo>
                  <a:cubicBezTo>
                    <a:pt x="1501" y="655"/>
                    <a:pt x="1930" y="524"/>
                    <a:pt x="2049" y="202"/>
                  </a:cubicBezTo>
                  <a:lnTo>
                    <a:pt x="2049" y="202"/>
                  </a:lnTo>
                  <a:cubicBezTo>
                    <a:pt x="2005" y="220"/>
                    <a:pt x="1962" y="231"/>
                    <a:pt x="1918" y="231"/>
                  </a:cubicBezTo>
                  <a:cubicBezTo>
                    <a:pt x="1902" y="231"/>
                    <a:pt x="1886" y="229"/>
                    <a:pt x="1870" y="226"/>
                  </a:cubicBezTo>
                  <a:cubicBezTo>
                    <a:pt x="1882" y="167"/>
                    <a:pt x="1870" y="119"/>
                    <a:pt x="1834" y="71"/>
                  </a:cubicBezTo>
                  <a:cubicBezTo>
                    <a:pt x="1739" y="119"/>
                    <a:pt x="1644" y="191"/>
                    <a:pt x="1561" y="286"/>
                  </a:cubicBezTo>
                  <a:cubicBezTo>
                    <a:pt x="1596" y="191"/>
                    <a:pt x="1596" y="95"/>
                    <a:pt x="1572"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43"/>
            <p:cNvSpPr/>
            <p:nvPr/>
          </p:nvSpPr>
          <p:spPr>
            <a:xfrm>
              <a:off x="4933652" y="2502421"/>
              <a:ext cx="376668" cy="323827"/>
            </a:xfrm>
            <a:custGeom>
              <a:avLst/>
              <a:gdLst/>
              <a:ahLst/>
              <a:cxnLst/>
              <a:rect l="l" t="t" r="r" b="b"/>
              <a:pathLst>
                <a:path w="3942" h="3389" extrusionOk="0">
                  <a:moveTo>
                    <a:pt x="2285" y="0"/>
                  </a:moveTo>
                  <a:cubicBezTo>
                    <a:pt x="2106" y="0"/>
                    <a:pt x="1925" y="22"/>
                    <a:pt x="1751" y="63"/>
                  </a:cubicBezTo>
                  <a:cubicBezTo>
                    <a:pt x="1477" y="122"/>
                    <a:pt x="1215" y="218"/>
                    <a:pt x="989" y="360"/>
                  </a:cubicBezTo>
                  <a:cubicBezTo>
                    <a:pt x="762" y="491"/>
                    <a:pt x="572" y="658"/>
                    <a:pt x="417" y="860"/>
                  </a:cubicBezTo>
                  <a:cubicBezTo>
                    <a:pt x="0" y="1468"/>
                    <a:pt x="60" y="2277"/>
                    <a:pt x="548" y="2825"/>
                  </a:cubicBezTo>
                  <a:cubicBezTo>
                    <a:pt x="906" y="3191"/>
                    <a:pt x="1393" y="3389"/>
                    <a:pt x="1889" y="3389"/>
                  </a:cubicBezTo>
                  <a:cubicBezTo>
                    <a:pt x="2102" y="3389"/>
                    <a:pt x="2317" y="3353"/>
                    <a:pt x="2524" y="3277"/>
                  </a:cubicBezTo>
                  <a:cubicBezTo>
                    <a:pt x="3191" y="3004"/>
                    <a:pt x="3691" y="2420"/>
                    <a:pt x="3858" y="1718"/>
                  </a:cubicBezTo>
                  <a:cubicBezTo>
                    <a:pt x="3941" y="1420"/>
                    <a:pt x="3929" y="1110"/>
                    <a:pt x="3810" y="825"/>
                  </a:cubicBezTo>
                  <a:cubicBezTo>
                    <a:pt x="3739" y="670"/>
                    <a:pt x="3632" y="539"/>
                    <a:pt x="3501" y="420"/>
                  </a:cubicBezTo>
                  <a:cubicBezTo>
                    <a:pt x="3170" y="132"/>
                    <a:pt x="2730" y="0"/>
                    <a:pt x="2285" y="0"/>
                  </a:cubicBezTo>
                  <a:close/>
                </a:path>
              </a:pathLst>
            </a:custGeom>
            <a:solidFill>
              <a:srgbClr val="FFFFFF">
                <a:alpha val="16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43"/>
            <p:cNvSpPr/>
            <p:nvPr/>
          </p:nvSpPr>
          <p:spPr>
            <a:xfrm>
              <a:off x="4828926" y="2158812"/>
              <a:ext cx="450530" cy="403136"/>
            </a:xfrm>
            <a:custGeom>
              <a:avLst/>
              <a:gdLst/>
              <a:ahLst/>
              <a:cxnLst/>
              <a:rect l="l" t="t" r="r" b="b"/>
              <a:pathLst>
                <a:path w="4715" h="4219" extrusionOk="0">
                  <a:moveTo>
                    <a:pt x="2416" y="1"/>
                  </a:moveTo>
                  <a:cubicBezTo>
                    <a:pt x="2194" y="1"/>
                    <a:pt x="1966" y="39"/>
                    <a:pt x="1739" y="123"/>
                  </a:cubicBezTo>
                  <a:cubicBezTo>
                    <a:pt x="858" y="456"/>
                    <a:pt x="168" y="1325"/>
                    <a:pt x="96" y="2194"/>
                  </a:cubicBezTo>
                  <a:cubicBezTo>
                    <a:pt x="1" y="3230"/>
                    <a:pt x="668" y="4218"/>
                    <a:pt x="1739" y="4218"/>
                  </a:cubicBezTo>
                  <a:cubicBezTo>
                    <a:pt x="1846" y="4218"/>
                    <a:pt x="1954" y="4218"/>
                    <a:pt x="2061" y="4195"/>
                  </a:cubicBezTo>
                  <a:cubicBezTo>
                    <a:pt x="2739" y="4064"/>
                    <a:pt x="3335" y="3694"/>
                    <a:pt x="3775" y="3171"/>
                  </a:cubicBezTo>
                  <a:cubicBezTo>
                    <a:pt x="3978" y="2956"/>
                    <a:pt x="4132" y="2718"/>
                    <a:pt x="4240" y="2456"/>
                  </a:cubicBezTo>
                  <a:cubicBezTo>
                    <a:pt x="4714" y="1194"/>
                    <a:pt x="3656" y="1"/>
                    <a:pt x="2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43"/>
            <p:cNvSpPr/>
            <p:nvPr/>
          </p:nvSpPr>
          <p:spPr>
            <a:xfrm>
              <a:off x="4879000" y="2188025"/>
              <a:ext cx="158226" cy="147750"/>
            </a:xfrm>
            <a:custGeom>
              <a:avLst/>
              <a:gdLst/>
              <a:ahLst/>
              <a:cxnLst/>
              <a:rect l="l" t="t" r="r" b="b"/>
              <a:pathLst>
                <a:path w="1632" h="1470" extrusionOk="0">
                  <a:moveTo>
                    <a:pt x="1243" y="0"/>
                  </a:moveTo>
                  <a:cubicBezTo>
                    <a:pt x="919" y="0"/>
                    <a:pt x="602" y="145"/>
                    <a:pt x="395" y="397"/>
                  </a:cubicBezTo>
                  <a:lnTo>
                    <a:pt x="395" y="397"/>
                  </a:lnTo>
                  <a:lnTo>
                    <a:pt x="572" y="157"/>
                  </a:lnTo>
                  <a:lnTo>
                    <a:pt x="572" y="157"/>
                  </a:lnTo>
                  <a:cubicBezTo>
                    <a:pt x="453" y="288"/>
                    <a:pt x="346" y="419"/>
                    <a:pt x="251" y="574"/>
                  </a:cubicBezTo>
                  <a:cubicBezTo>
                    <a:pt x="156" y="693"/>
                    <a:pt x="84" y="836"/>
                    <a:pt x="37" y="990"/>
                  </a:cubicBezTo>
                  <a:cubicBezTo>
                    <a:pt x="1" y="1145"/>
                    <a:pt x="48" y="1300"/>
                    <a:pt x="156" y="1395"/>
                  </a:cubicBezTo>
                  <a:cubicBezTo>
                    <a:pt x="219" y="1447"/>
                    <a:pt x="296" y="1469"/>
                    <a:pt x="379" y="1469"/>
                  </a:cubicBezTo>
                  <a:cubicBezTo>
                    <a:pt x="562" y="1469"/>
                    <a:pt x="774" y="1363"/>
                    <a:pt x="930" y="1241"/>
                  </a:cubicBezTo>
                  <a:cubicBezTo>
                    <a:pt x="1168" y="1038"/>
                    <a:pt x="1370" y="800"/>
                    <a:pt x="1525" y="538"/>
                  </a:cubicBezTo>
                  <a:cubicBezTo>
                    <a:pt x="1608" y="431"/>
                    <a:pt x="1632" y="288"/>
                    <a:pt x="1596" y="157"/>
                  </a:cubicBezTo>
                  <a:cubicBezTo>
                    <a:pt x="1525" y="62"/>
                    <a:pt x="1430" y="2"/>
                    <a:pt x="1311" y="2"/>
                  </a:cubicBezTo>
                  <a:cubicBezTo>
                    <a:pt x="1288" y="1"/>
                    <a:pt x="1265" y="0"/>
                    <a:pt x="12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43"/>
            <p:cNvSpPr/>
            <p:nvPr/>
          </p:nvSpPr>
          <p:spPr>
            <a:xfrm>
              <a:off x="4846030" y="2139797"/>
              <a:ext cx="198080" cy="195978"/>
            </a:xfrm>
            <a:custGeom>
              <a:avLst/>
              <a:gdLst/>
              <a:ahLst/>
              <a:cxnLst/>
              <a:rect l="l" t="t" r="r" b="b"/>
              <a:pathLst>
                <a:path w="2073" h="2051" extrusionOk="0">
                  <a:moveTo>
                    <a:pt x="1394" y="0"/>
                  </a:moveTo>
                  <a:cubicBezTo>
                    <a:pt x="1227" y="143"/>
                    <a:pt x="1132" y="334"/>
                    <a:pt x="1096" y="548"/>
                  </a:cubicBezTo>
                  <a:cubicBezTo>
                    <a:pt x="1001" y="429"/>
                    <a:pt x="929" y="298"/>
                    <a:pt x="894" y="155"/>
                  </a:cubicBezTo>
                  <a:cubicBezTo>
                    <a:pt x="774" y="322"/>
                    <a:pt x="715" y="524"/>
                    <a:pt x="739" y="726"/>
                  </a:cubicBezTo>
                  <a:cubicBezTo>
                    <a:pt x="644" y="655"/>
                    <a:pt x="560" y="572"/>
                    <a:pt x="513" y="464"/>
                  </a:cubicBezTo>
                  <a:cubicBezTo>
                    <a:pt x="441" y="631"/>
                    <a:pt x="441" y="810"/>
                    <a:pt x="513" y="976"/>
                  </a:cubicBezTo>
                  <a:cubicBezTo>
                    <a:pt x="393" y="941"/>
                    <a:pt x="298" y="881"/>
                    <a:pt x="215" y="810"/>
                  </a:cubicBezTo>
                  <a:lnTo>
                    <a:pt x="215" y="810"/>
                  </a:lnTo>
                  <a:cubicBezTo>
                    <a:pt x="239" y="965"/>
                    <a:pt x="298" y="1107"/>
                    <a:pt x="370" y="1250"/>
                  </a:cubicBezTo>
                  <a:lnTo>
                    <a:pt x="132" y="1250"/>
                  </a:lnTo>
                  <a:lnTo>
                    <a:pt x="298" y="1643"/>
                  </a:lnTo>
                  <a:cubicBezTo>
                    <a:pt x="203" y="1691"/>
                    <a:pt x="108" y="1715"/>
                    <a:pt x="1" y="1727"/>
                  </a:cubicBezTo>
                  <a:cubicBezTo>
                    <a:pt x="140" y="1916"/>
                    <a:pt x="347" y="2031"/>
                    <a:pt x="579" y="2049"/>
                  </a:cubicBezTo>
                  <a:lnTo>
                    <a:pt x="579" y="2049"/>
                  </a:lnTo>
                  <a:cubicBezTo>
                    <a:pt x="567" y="2047"/>
                    <a:pt x="555" y="2043"/>
                    <a:pt x="548" y="2036"/>
                  </a:cubicBezTo>
                  <a:cubicBezTo>
                    <a:pt x="358" y="1834"/>
                    <a:pt x="465" y="1465"/>
                    <a:pt x="632" y="1203"/>
                  </a:cubicBezTo>
                  <a:cubicBezTo>
                    <a:pt x="763" y="988"/>
                    <a:pt x="941" y="810"/>
                    <a:pt x="1155" y="691"/>
                  </a:cubicBezTo>
                  <a:cubicBezTo>
                    <a:pt x="1295" y="629"/>
                    <a:pt x="1439" y="599"/>
                    <a:pt x="1582" y="599"/>
                  </a:cubicBezTo>
                  <a:cubicBezTo>
                    <a:pt x="1746" y="599"/>
                    <a:pt x="1908" y="638"/>
                    <a:pt x="2060" y="715"/>
                  </a:cubicBezTo>
                  <a:cubicBezTo>
                    <a:pt x="2072" y="607"/>
                    <a:pt x="2025" y="524"/>
                    <a:pt x="1941" y="464"/>
                  </a:cubicBezTo>
                  <a:cubicBezTo>
                    <a:pt x="1894" y="441"/>
                    <a:pt x="1858" y="417"/>
                    <a:pt x="1822" y="393"/>
                  </a:cubicBezTo>
                  <a:cubicBezTo>
                    <a:pt x="1775" y="322"/>
                    <a:pt x="1751" y="214"/>
                    <a:pt x="1787" y="131"/>
                  </a:cubicBezTo>
                  <a:lnTo>
                    <a:pt x="1787" y="131"/>
                  </a:lnTo>
                  <a:cubicBezTo>
                    <a:pt x="1632" y="191"/>
                    <a:pt x="1513" y="286"/>
                    <a:pt x="1417" y="417"/>
                  </a:cubicBezTo>
                  <a:cubicBezTo>
                    <a:pt x="1394" y="286"/>
                    <a:pt x="1382" y="143"/>
                    <a:pt x="1394" y="0"/>
                  </a:cubicBezTo>
                  <a:close/>
                  <a:moveTo>
                    <a:pt x="579" y="2049"/>
                  </a:moveTo>
                  <a:lnTo>
                    <a:pt x="579" y="2049"/>
                  </a:lnTo>
                  <a:cubicBezTo>
                    <a:pt x="581" y="2049"/>
                    <a:pt x="583" y="2049"/>
                    <a:pt x="585" y="2049"/>
                  </a:cubicBezTo>
                  <a:lnTo>
                    <a:pt x="585" y="2049"/>
                  </a:lnTo>
                  <a:cubicBezTo>
                    <a:pt x="583" y="2049"/>
                    <a:pt x="581" y="2049"/>
                    <a:pt x="579" y="2049"/>
                  </a:cubicBezTo>
                  <a:close/>
                  <a:moveTo>
                    <a:pt x="632" y="2024"/>
                  </a:moveTo>
                  <a:lnTo>
                    <a:pt x="632" y="2024"/>
                  </a:lnTo>
                  <a:cubicBezTo>
                    <a:pt x="639" y="2039"/>
                    <a:pt x="614" y="2049"/>
                    <a:pt x="589" y="2049"/>
                  </a:cubicBezTo>
                  <a:cubicBezTo>
                    <a:pt x="588" y="2049"/>
                    <a:pt x="587" y="2049"/>
                    <a:pt x="585" y="2049"/>
                  </a:cubicBezTo>
                  <a:lnTo>
                    <a:pt x="585" y="2049"/>
                  </a:lnTo>
                  <a:cubicBezTo>
                    <a:pt x="605" y="2050"/>
                    <a:pt x="624" y="2051"/>
                    <a:pt x="643" y="2051"/>
                  </a:cubicBezTo>
                  <a:cubicBezTo>
                    <a:pt x="667" y="2051"/>
                    <a:pt x="691" y="2050"/>
                    <a:pt x="715" y="2048"/>
                  </a:cubicBezTo>
                  <a:lnTo>
                    <a:pt x="632" y="2024"/>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43"/>
            <p:cNvSpPr/>
            <p:nvPr/>
          </p:nvSpPr>
          <p:spPr>
            <a:xfrm>
              <a:off x="4875650" y="2199425"/>
              <a:ext cx="172350" cy="145151"/>
            </a:xfrm>
            <a:custGeom>
              <a:avLst/>
              <a:gdLst/>
              <a:ahLst/>
              <a:cxnLst/>
              <a:rect l="l" t="t" r="r" b="b"/>
              <a:pathLst>
                <a:path w="1727" h="1500" extrusionOk="0">
                  <a:moveTo>
                    <a:pt x="1631" y="0"/>
                  </a:moveTo>
                  <a:lnTo>
                    <a:pt x="1631" y="0"/>
                  </a:lnTo>
                  <a:cubicBezTo>
                    <a:pt x="1596" y="48"/>
                    <a:pt x="1548" y="95"/>
                    <a:pt x="1500" y="131"/>
                  </a:cubicBezTo>
                  <a:cubicBezTo>
                    <a:pt x="1477" y="72"/>
                    <a:pt x="1429" y="36"/>
                    <a:pt x="1381" y="12"/>
                  </a:cubicBezTo>
                  <a:cubicBezTo>
                    <a:pt x="1322" y="119"/>
                    <a:pt x="1286" y="238"/>
                    <a:pt x="1274" y="357"/>
                  </a:cubicBezTo>
                  <a:cubicBezTo>
                    <a:pt x="1250" y="262"/>
                    <a:pt x="1191" y="179"/>
                    <a:pt x="1119" y="119"/>
                  </a:cubicBezTo>
                  <a:cubicBezTo>
                    <a:pt x="1060" y="345"/>
                    <a:pt x="1060" y="583"/>
                    <a:pt x="1107" y="822"/>
                  </a:cubicBezTo>
                  <a:lnTo>
                    <a:pt x="691" y="583"/>
                  </a:lnTo>
                  <a:lnTo>
                    <a:pt x="691" y="583"/>
                  </a:lnTo>
                  <a:cubicBezTo>
                    <a:pt x="679" y="738"/>
                    <a:pt x="726" y="893"/>
                    <a:pt x="822" y="1012"/>
                  </a:cubicBezTo>
                  <a:cubicBezTo>
                    <a:pt x="655" y="1000"/>
                    <a:pt x="488" y="976"/>
                    <a:pt x="334" y="929"/>
                  </a:cubicBezTo>
                  <a:lnTo>
                    <a:pt x="334" y="929"/>
                  </a:lnTo>
                  <a:cubicBezTo>
                    <a:pt x="381" y="1060"/>
                    <a:pt x="476" y="1167"/>
                    <a:pt x="595" y="1250"/>
                  </a:cubicBezTo>
                  <a:cubicBezTo>
                    <a:pt x="473" y="1296"/>
                    <a:pt x="341" y="1317"/>
                    <a:pt x="212" y="1317"/>
                  </a:cubicBezTo>
                  <a:cubicBezTo>
                    <a:pt x="140" y="1317"/>
                    <a:pt x="68" y="1311"/>
                    <a:pt x="0" y="1298"/>
                  </a:cubicBezTo>
                  <a:lnTo>
                    <a:pt x="0" y="1298"/>
                  </a:lnTo>
                  <a:cubicBezTo>
                    <a:pt x="56" y="1434"/>
                    <a:pt x="209" y="1500"/>
                    <a:pt x="371" y="1500"/>
                  </a:cubicBezTo>
                  <a:cubicBezTo>
                    <a:pt x="451" y="1500"/>
                    <a:pt x="533" y="1484"/>
                    <a:pt x="607" y="1453"/>
                  </a:cubicBezTo>
                  <a:cubicBezTo>
                    <a:pt x="834" y="1345"/>
                    <a:pt x="1024" y="1191"/>
                    <a:pt x="1191" y="1000"/>
                  </a:cubicBezTo>
                  <a:cubicBezTo>
                    <a:pt x="1453" y="714"/>
                    <a:pt x="1727" y="333"/>
                    <a:pt x="16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43"/>
            <p:cNvSpPr/>
            <p:nvPr/>
          </p:nvSpPr>
          <p:spPr>
            <a:xfrm>
              <a:off x="4897342" y="2378966"/>
              <a:ext cx="139889" cy="135207"/>
            </a:xfrm>
            <a:custGeom>
              <a:avLst/>
              <a:gdLst/>
              <a:ahLst/>
              <a:cxnLst/>
              <a:rect l="l" t="t" r="r" b="b"/>
              <a:pathLst>
                <a:path w="1464" h="1415" extrusionOk="0">
                  <a:moveTo>
                    <a:pt x="540" y="0"/>
                  </a:moveTo>
                  <a:cubicBezTo>
                    <a:pt x="198" y="0"/>
                    <a:pt x="0" y="327"/>
                    <a:pt x="11" y="664"/>
                  </a:cubicBezTo>
                  <a:cubicBezTo>
                    <a:pt x="31" y="1043"/>
                    <a:pt x="455" y="1415"/>
                    <a:pt x="883" y="1415"/>
                  </a:cubicBezTo>
                  <a:cubicBezTo>
                    <a:pt x="979" y="1415"/>
                    <a:pt x="1075" y="1396"/>
                    <a:pt x="1166" y="1355"/>
                  </a:cubicBezTo>
                  <a:cubicBezTo>
                    <a:pt x="1273" y="1307"/>
                    <a:pt x="1357" y="1224"/>
                    <a:pt x="1416" y="1129"/>
                  </a:cubicBezTo>
                  <a:cubicBezTo>
                    <a:pt x="1464" y="1033"/>
                    <a:pt x="1464" y="914"/>
                    <a:pt x="1404" y="831"/>
                  </a:cubicBezTo>
                  <a:cubicBezTo>
                    <a:pt x="1297" y="700"/>
                    <a:pt x="1071" y="712"/>
                    <a:pt x="988" y="569"/>
                  </a:cubicBezTo>
                  <a:cubicBezTo>
                    <a:pt x="952" y="474"/>
                    <a:pt x="976" y="367"/>
                    <a:pt x="952" y="271"/>
                  </a:cubicBezTo>
                  <a:cubicBezTo>
                    <a:pt x="904" y="128"/>
                    <a:pt x="785" y="33"/>
                    <a:pt x="642" y="9"/>
                  </a:cubicBezTo>
                  <a:cubicBezTo>
                    <a:pt x="607" y="3"/>
                    <a:pt x="573" y="0"/>
                    <a:pt x="540"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43"/>
            <p:cNvSpPr/>
            <p:nvPr/>
          </p:nvSpPr>
          <p:spPr>
            <a:xfrm>
              <a:off x="5031498" y="2496305"/>
              <a:ext cx="145718" cy="87622"/>
            </a:xfrm>
            <a:custGeom>
              <a:avLst/>
              <a:gdLst/>
              <a:ahLst/>
              <a:cxnLst/>
              <a:rect l="l" t="t" r="r" b="b"/>
              <a:pathLst>
                <a:path w="1525" h="917" extrusionOk="0">
                  <a:moveTo>
                    <a:pt x="904" y="0"/>
                  </a:moveTo>
                  <a:cubicBezTo>
                    <a:pt x="614" y="0"/>
                    <a:pt x="327" y="114"/>
                    <a:pt x="119" y="329"/>
                  </a:cubicBezTo>
                  <a:lnTo>
                    <a:pt x="179" y="222"/>
                  </a:lnTo>
                  <a:lnTo>
                    <a:pt x="179" y="222"/>
                  </a:lnTo>
                  <a:cubicBezTo>
                    <a:pt x="84" y="377"/>
                    <a:pt x="0" y="555"/>
                    <a:pt x="60" y="710"/>
                  </a:cubicBezTo>
                  <a:cubicBezTo>
                    <a:pt x="123" y="837"/>
                    <a:pt x="242" y="917"/>
                    <a:pt x="377" y="917"/>
                  </a:cubicBezTo>
                  <a:cubicBezTo>
                    <a:pt x="394" y="917"/>
                    <a:pt x="411" y="915"/>
                    <a:pt x="429" y="913"/>
                  </a:cubicBezTo>
                  <a:cubicBezTo>
                    <a:pt x="584" y="901"/>
                    <a:pt x="727" y="853"/>
                    <a:pt x="846" y="770"/>
                  </a:cubicBezTo>
                  <a:cubicBezTo>
                    <a:pt x="1048" y="663"/>
                    <a:pt x="1239" y="532"/>
                    <a:pt x="1417" y="401"/>
                  </a:cubicBezTo>
                  <a:cubicBezTo>
                    <a:pt x="1465" y="365"/>
                    <a:pt x="1524" y="305"/>
                    <a:pt x="1512" y="234"/>
                  </a:cubicBezTo>
                  <a:cubicBezTo>
                    <a:pt x="1500" y="186"/>
                    <a:pt x="1465" y="151"/>
                    <a:pt x="1417" y="127"/>
                  </a:cubicBezTo>
                  <a:cubicBezTo>
                    <a:pt x="1256" y="42"/>
                    <a:pt x="1079" y="0"/>
                    <a:pt x="9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3"/>
            <p:cNvSpPr/>
            <p:nvPr/>
          </p:nvSpPr>
          <p:spPr>
            <a:xfrm>
              <a:off x="4988213" y="2437827"/>
              <a:ext cx="183270" cy="145144"/>
            </a:xfrm>
            <a:custGeom>
              <a:avLst/>
              <a:gdLst/>
              <a:ahLst/>
              <a:cxnLst/>
              <a:rect l="l" t="t" r="r" b="b"/>
              <a:pathLst>
                <a:path w="1918" h="1519" extrusionOk="0">
                  <a:moveTo>
                    <a:pt x="775" y="1"/>
                  </a:moveTo>
                  <a:cubicBezTo>
                    <a:pt x="644" y="191"/>
                    <a:pt x="596" y="429"/>
                    <a:pt x="644" y="667"/>
                  </a:cubicBezTo>
                  <a:cubicBezTo>
                    <a:pt x="525" y="465"/>
                    <a:pt x="346" y="310"/>
                    <a:pt x="132" y="239"/>
                  </a:cubicBezTo>
                  <a:lnTo>
                    <a:pt x="132" y="239"/>
                  </a:lnTo>
                  <a:cubicBezTo>
                    <a:pt x="144" y="501"/>
                    <a:pt x="239" y="763"/>
                    <a:pt x="406" y="977"/>
                  </a:cubicBezTo>
                  <a:lnTo>
                    <a:pt x="1" y="929"/>
                  </a:lnTo>
                  <a:lnTo>
                    <a:pt x="1" y="929"/>
                  </a:lnTo>
                  <a:cubicBezTo>
                    <a:pt x="110" y="1279"/>
                    <a:pt x="440" y="1518"/>
                    <a:pt x="807" y="1518"/>
                  </a:cubicBezTo>
                  <a:cubicBezTo>
                    <a:pt x="840" y="1518"/>
                    <a:pt x="873" y="1517"/>
                    <a:pt x="906" y="1513"/>
                  </a:cubicBezTo>
                  <a:lnTo>
                    <a:pt x="1001" y="1465"/>
                  </a:lnTo>
                  <a:lnTo>
                    <a:pt x="1001" y="1465"/>
                  </a:lnTo>
                  <a:cubicBezTo>
                    <a:pt x="988" y="1467"/>
                    <a:pt x="976" y="1468"/>
                    <a:pt x="964" y="1468"/>
                  </a:cubicBezTo>
                  <a:cubicBezTo>
                    <a:pt x="780" y="1468"/>
                    <a:pt x="648" y="1227"/>
                    <a:pt x="715" y="1048"/>
                  </a:cubicBezTo>
                  <a:cubicBezTo>
                    <a:pt x="810" y="858"/>
                    <a:pt x="989" y="739"/>
                    <a:pt x="1203" y="715"/>
                  </a:cubicBezTo>
                  <a:cubicBezTo>
                    <a:pt x="1244" y="711"/>
                    <a:pt x="1285" y="709"/>
                    <a:pt x="1325" y="709"/>
                  </a:cubicBezTo>
                  <a:cubicBezTo>
                    <a:pt x="1534" y="709"/>
                    <a:pt x="1738" y="762"/>
                    <a:pt x="1918" y="882"/>
                  </a:cubicBezTo>
                  <a:lnTo>
                    <a:pt x="1894" y="501"/>
                  </a:lnTo>
                  <a:cubicBezTo>
                    <a:pt x="1894" y="465"/>
                    <a:pt x="1882" y="441"/>
                    <a:pt x="1870" y="417"/>
                  </a:cubicBezTo>
                  <a:cubicBezTo>
                    <a:pt x="1834" y="382"/>
                    <a:pt x="1787" y="382"/>
                    <a:pt x="1751" y="382"/>
                  </a:cubicBezTo>
                  <a:cubicBezTo>
                    <a:pt x="1608" y="405"/>
                    <a:pt x="1489" y="489"/>
                    <a:pt x="1418" y="608"/>
                  </a:cubicBezTo>
                  <a:cubicBezTo>
                    <a:pt x="1394" y="501"/>
                    <a:pt x="1358" y="393"/>
                    <a:pt x="1334" y="286"/>
                  </a:cubicBezTo>
                  <a:cubicBezTo>
                    <a:pt x="1311" y="239"/>
                    <a:pt x="1287" y="191"/>
                    <a:pt x="1239" y="191"/>
                  </a:cubicBezTo>
                  <a:cubicBezTo>
                    <a:pt x="1235" y="190"/>
                    <a:pt x="1231" y="190"/>
                    <a:pt x="1227" y="190"/>
                  </a:cubicBezTo>
                  <a:cubicBezTo>
                    <a:pt x="1187" y="190"/>
                    <a:pt x="1166" y="242"/>
                    <a:pt x="1144" y="274"/>
                  </a:cubicBezTo>
                  <a:cubicBezTo>
                    <a:pt x="1108" y="370"/>
                    <a:pt x="1072" y="477"/>
                    <a:pt x="1049" y="572"/>
                  </a:cubicBezTo>
                  <a:lnTo>
                    <a:pt x="7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43"/>
            <p:cNvSpPr/>
            <p:nvPr/>
          </p:nvSpPr>
          <p:spPr>
            <a:xfrm>
              <a:off x="4979135" y="2607147"/>
              <a:ext cx="105872" cy="161866"/>
            </a:xfrm>
            <a:custGeom>
              <a:avLst/>
              <a:gdLst/>
              <a:ahLst/>
              <a:cxnLst/>
              <a:rect l="l" t="t" r="r" b="b"/>
              <a:pathLst>
                <a:path w="1108" h="1694" extrusionOk="0">
                  <a:moveTo>
                    <a:pt x="607" y="0"/>
                  </a:moveTo>
                  <a:cubicBezTo>
                    <a:pt x="352" y="0"/>
                    <a:pt x="127" y="174"/>
                    <a:pt x="60" y="431"/>
                  </a:cubicBezTo>
                  <a:cubicBezTo>
                    <a:pt x="1" y="693"/>
                    <a:pt x="48" y="967"/>
                    <a:pt x="179" y="1193"/>
                  </a:cubicBezTo>
                  <a:cubicBezTo>
                    <a:pt x="310" y="1443"/>
                    <a:pt x="524" y="1681"/>
                    <a:pt x="798" y="1693"/>
                  </a:cubicBezTo>
                  <a:cubicBezTo>
                    <a:pt x="917" y="1693"/>
                    <a:pt x="1048" y="1646"/>
                    <a:pt x="1060" y="1538"/>
                  </a:cubicBezTo>
                  <a:cubicBezTo>
                    <a:pt x="1072" y="1431"/>
                    <a:pt x="941" y="1336"/>
                    <a:pt x="882" y="1229"/>
                  </a:cubicBezTo>
                  <a:cubicBezTo>
                    <a:pt x="834" y="1122"/>
                    <a:pt x="834" y="991"/>
                    <a:pt x="882" y="872"/>
                  </a:cubicBezTo>
                  <a:cubicBezTo>
                    <a:pt x="929" y="765"/>
                    <a:pt x="1001" y="657"/>
                    <a:pt x="1048" y="550"/>
                  </a:cubicBezTo>
                  <a:cubicBezTo>
                    <a:pt x="1096" y="479"/>
                    <a:pt x="1108" y="384"/>
                    <a:pt x="1084" y="312"/>
                  </a:cubicBezTo>
                  <a:cubicBezTo>
                    <a:pt x="1060" y="265"/>
                    <a:pt x="1036" y="229"/>
                    <a:pt x="1013" y="205"/>
                  </a:cubicBezTo>
                  <a:cubicBezTo>
                    <a:pt x="917" y="98"/>
                    <a:pt x="786" y="26"/>
                    <a:pt x="655" y="3"/>
                  </a:cubicBezTo>
                  <a:cubicBezTo>
                    <a:pt x="639" y="1"/>
                    <a:pt x="623" y="0"/>
                    <a:pt x="607"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43"/>
            <p:cNvSpPr/>
            <p:nvPr/>
          </p:nvSpPr>
          <p:spPr>
            <a:xfrm>
              <a:off x="4988213" y="2437827"/>
              <a:ext cx="183270" cy="145144"/>
            </a:xfrm>
            <a:custGeom>
              <a:avLst/>
              <a:gdLst/>
              <a:ahLst/>
              <a:cxnLst/>
              <a:rect l="l" t="t" r="r" b="b"/>
              <a:pathLst>
                <a:path w="1918" h="1519" extrusionOk="0">
                  <a:moveTo>
                    <a:pt x="775" y="1"/>
                  </a:moveTo>
                  <a:cubicBezTo>
                    <a:pt x="644" y="191"/>
                    <a:pt x="596" y="429"/>
                    <a:pt x="644" y="667"/>
                  </a:cubicBezTo>
                  <a:cubicBezTo>
                    <a:pt x="525" y="465"/>
                    <a:pt x="346" y="310"/>
                    <a:pt x="132" y="239"/>
                  </a:cubicBezTo>
                  <a:lnTo>
                    <a:pt x="132" y="239"/>
                  </a:lnTo>
                  <a:cubicBezTo>
                    <a:pt x="144" y="501"/>
                    <a:pt x="239" y="763"/>
                    <a:pt x="406" y="977"/>
                  </a:cubicBezTo>
                  <a:lnTo>
                    <a:pt x="1" y="929"/>
                  </a:lnTo>
                  <a:lnTo>
                    <a:pt x="1" y="929"/>
                  </a:lnTo>
                  <a:cubicBezTo>
                    <a:pt x="110" y="1279"/>
                    <a:pt x="440" y="1518"/>
                    <a:pt x="807" y="1518"/>
                  </a:cubicBezTo>
                  <a:cubicBezTo>
                    <a:pt x="840" y="1518"/>
                    <a:pt x="873" y="1517"/>
                    <a:pt x="906" y="1513"/>
                  </a:cubicBezTo>
                  <a:lnTo>
                    <a:pt x="1001" y="1465"/>
                  </a:lnTo>
                  <a:lnTo>
                    <a:pt x="1001" y="1465"/>
                  </a:lnTo>
                  <a:cubicBezTo>
                    <a:pt x="988" y="1467"/>
                    <a:pt x="976" y="1468"/>
                    <a:pt x="964" y="1468"/>
                  </a:cubicBezTo>
                  <a:cubicBezTo>
                    <a:pt x="780" y="1468"/>
                    <a:pt x="648" y="1227"/>
                    <a:pt x="715" y="1048"/>
                  </a:cubicBezTo>
                  <a:cubicBezTo>
                    <a:pt x="810" y="858"/>
                    <a:pt x="989" y="739"/>
                    <a:pt x="1203" y="715"/>
                  </a:cubicBezTo>
                  <a:cubicBezTo>
                    <a:pt x="1244" y="711"/>
                    <a:pt x="1285" y="709"/>
                    <a:pt x="1325" y="709"/>
                  </a:cubicBezTo>
                  <a:cubicBezTo>
                    <a:pt x="1534" y="709"/>
                    <a:pt x="1738" y="762"/>
                    <a:pt x="1918" y="882"/>
                  </a:cubicBezTo>
                  <a:lnTo>
                    <a:pt x="1894" y="501"/>
                  </a:lnTo>
                  <a:cubicBezTo>
                    <a:pt x="1894" y="465"/>
                    <a:pt x="1882" y="441"/>
                    <a:pt x="1870" y="417"/>
                  </a:cubicBezTo>
                  <a:cubicBezTo>
                    <a:pt x="1834" y="382"/>
                    <a:pt x="1787" y="382"/>
                    <a:pt x="1751" y="382"/>
                  </a:cubicBezTo>
                  <a:cubicBezTo>
                    <a:pt x="1608" y="405"/>
                    <a:pt x="1489" y="489"/>
                    <a:pt x="1418" y="608"/>
                  </a:cubicBezTo>
                  <a:cubicBezTo>
                    <a:pt x="1394" y="501"/>
                    <a:pt x="1358" y="393"/>
                    <a:pt x="1334" y="286"/>
                  </a:cubicBezTo>
                  <a:cubicBezTo>
                    <a:pt x="1311" y="239"/>
                    <a:pt x="1287" y="191"/>
                    <a:pt x="1239" y="191"/>
                  </a:cubicBezTo>
                  <a:cubicBezTo>
                    <a:pt x="1235" y="190"/>
                    <a:pt x="1231" y="190"/>
                    <a:pt x="1227" y="190"/>
                  </a:cubicBezTo>
                  <a:cubicBezTo>
                    <a:pt x="1187" y="190"/>
                    <a:pt x="1166" y="242"/>
                    <a:pt x="1144" y="274"/>
                  </a:cubicBezTo>
                  <a:cubicBezTo>
                    <a:pt x="1108" y="370"/>
                    <a:pt x="1072" y="477"/>
                    <a:pt x="1049" y="572"/>
                  </a:cubicBezTo>
                  <a:lnTo>
                    <a:pt x="77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43"/>
            <p:cNvSpPr/>
            <p:nvPr/>
          </p:nvSpPr>
          <p:spPr>
            <a:xfrm>
              <a:off x="4846030" y="2139797"/>
              <a:ext cx="198080" cy="195978"/>
            </a:xfrm>
            <a:custGeom>
              <a:avLst/>
              <a:gdLst/>
              <a:ahLst/>
              <a:cxnLst/>
              <a:rect l="l" t="t" r="r" b="b"/>
              <a:pathLst>
                <a:path w="2073" h="2051" extrusionOk="0">
                  <a:moveTo>
                    <a:pt x="1394" y="0"/>
                  </a:moveTo>
                  <a:cubicBezTo>
                    <a:pt x="1227" y="143"/>
                    <a:pt x="1132" y="334"/>
                    <a:pt x="1096" y="548"/>
                  </a:cubicBezTo>
                  <a:cubicBezTo>
                    <a:pt x="1001" y="429"/>
                    <a:pt x="929" y="298"/>
                    <a:pt x="894" y="155"/>
                  </a:cubicBezTo>
                  <a:cubicBezTo>
                    <a:pt x="774" y="322"/>
                    <a:pt x="715" y="524"/>
                    <a:pt x="739" y="726"/>
                  </a:cubicBezTo>
                  <a:cubicBezTo>
                    <a:pt x="644" y="655"/>
                    <a:pt x="560" y="572"/>
                    <a:pt x="513" y="464"/>
                  </a:cubicBezTo>
                  <a:cubicBezTo>
                    <a:pt x="441" y="631"/>
                    <a:pt x="441" y="810"/>
                    <a:pt x="513" y="976"/>
                  </a:cubicBezTo>
                  <a:cubicBezTo>
                    <a:pt x="393" y="941"/>
                    <a:pt x="298" y="881"/>
                    <a:pt x="215" y="810"/>
                  </a:cubicBezTo>
                  <a:lnTo>
                    <a:pt x="215" y="810"/>
                  </a:lnTo>
                  <a:cubicBezTo>
                    <a:pt x="239" y="965"/>
                    <a:pt x="298" y="1107"/>
                    <a:pt x="370" y="1250"/>
                  </a:cubicBezTo>
                  <a:lnTo>
                    <a:pt x="132" y="1250"/>
                  </a:lnTo>
                  <a:lnTo>
                    <a:pt x="298" y="1643"/>
                  </a:lnTo>
                  <a:cubicBezTo>
                    <a:pt x="203" y="1691"/>
                    <a:pt x="108" y="1715"/>
                    <a:pt x="1" y="1727"/>
                  </a:cubicBezTo>
                  <a:cubicBezTo>
                    <a:pt x="140" y="1916"/>
                    <a:pt x="347" y="2031"/>
                    <a:pt x="579" y="2049"/>
                  </a:cubicBezTo>
                  <a:lnTo>
                    <a:pt x="579" y="2049"/>
                  </a:lnTo>
                  <a:cubicBezTo>
                    <a:pt x="567" y="2047"/>
                    <a:pt x="555" y="2043"/>
                    <a:pt x="548" y="2036"/>
                  </a:cubicBezTo>
                  <a:cubicBezTo>
                    <a:pt x="358" y="1834"/>
                    <a:pt x="465" y="1465"/>
                    <a:pt x="632" y="1203"/>
                  </a:cubicBezTo>
                  <a:cubicBezTo>
                    <a:pt x="763" y="988"/>
                    <a:pt x="941" y="810"/>
                    <a:pt x="1155" y="691"/>
                  </a:cubicBezTo>
                  <a:cubicBezTo>
                    <a:pt x="1295" y="629"/>
                    <a:pt x="1439" y="599"/>
                    <a:pt x="1582" y="599"/>
                  </a:cubicBezTo>
                  <a:cubicBezTo>
                    <a:pt x="1746" y="599"/>
                    <a:pt x="1908" y="638"/>
                    <a:pt x="2060" y="715"/>
                  </a:cubicBezTo>
                  <a:cubicBezTo>
                    <a:pt x="2072" y="607"/>
                    <a:pt x="2025" y="524"/>
                    <a:pt x="1941" y="464"/>
                  </a:cubicBezTo>
                  <a:cubicBezTo>
                    <a:pt x="1894" y="441"/>
                    <a:pt x="1858" y="417"/>
                    <a:pt x="1822" y="393"/>
                  </a:cubicBezTo>
                  <a:cubicBezTo>
                    <a:pt x="1775" y="322"/>
                    <a:pt x="1751" y="214"/>
                    <a:pt x="1787" y="131"/>
                  </a:cubicBezTo>
                  <a:lnTo>
                    <a:pt x="1787" y="131"/>
                  </a:lnTo>
                  <a:cubicBezTo>
                    <a:pt x="1632" y="191"/>
                    <a:pt x="1513" y="286"/>
                    <a:pt x="1417" y="417"/>
                  </a:cubicBezTo>
                  <a:cubicBezTo>
                    <a:pt x="1394" y="286"/>
                    <a:pt x="1382" y="143"/>
                    <a:pt x="1394" y="0"/>
                  </a:cubicBezTo>
                  <a:close/>
                  <a:moveTo>
                    <a:pt x="579" y="2049"/>
                  </a:moveTo>
                  <a:lnTo>
                    <a:pt x="579" y="2049"/>
                  </a:lnTo>
                  <a:cubicBezTo>
                    <a:pt x="581" y="2049"/>
                    <a:pt x="583" y="2049"/>
                    <a:pt x="585" y="2049"/>
                  </a:cubicBezTo>
                  <a:lnTo>
                    <a:pt x="585" y="2049"/>
                  </a:lnTo>
                  <a:cubicBezTo>
                    <a:pt x="583" y="2049"/>
                    <a:pt x="581" y="2049"/>
                    <a:pt x="579" y="2049"/>
                  </a:cubicBezTo>
                  <a:close/>
                  <a:moveTo>
                    <a:pt x="632" y="2024"/>
                  </a:moveTo>
                  <a:lnTo>
                    <a:pt x="632" y="2024"/>
                  </a:lnTo>
                  <a:cubicBezTo>
                    <a:pt x="639" y="2039"/>
                    <a:pt x="614" y="2049"/>
                    <a:pt x="589" y="2049"/>
                  </a:cubicBezTo>
                  <a:cubicBezTo>
                    <a:pt x="588" y="2049"/>
                    <a:pt x="587" y="2049"/>
                    <a:pt x="585" y="2049"/>
                  </a:cubicBezTo>
                  <a:lnTo>
                    <a:pt x="585" y="2049"/>
                  </a:lnTo>
                  <a:cubicBezTo>
                    <a:pt x="605" y="2050"/>
                    <a:pt x="624" y="2051"/>
                    <a:pt x="643" y="2051"/>
                  </a:cubicBezTo>
                  <a:cubicBezTo>
                    <a:pt x="667" y="2051"/>
                    <a:pt x="691" y="2050"/>
                    <a:pt x="715" y="2048"/>
                  </a:cubicBezTo>
                  <a:lnTo>
                    <a:pt x="632" y="2024"/>
                  </a:lnTo>
                  <a:close/>
                </a:path>
              </a:pathLst>
            </a:custGeom>
            <a:solidFill>
              <a:srgbClr val="43375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3"/>
            <p:cNvSpPr/>
            <p:nvPr/>
          </p:nvSpPr>
          <p:spPr>
            <a:xfrm>
              <a:off x="4875650" y="2200750"/>
              <a:ext cx="172350" cy="143824"/>
            </a:xfrm>
            <a:custGeom>
              <a:avLst/>
              <a:gdLst/>
              <a:ahLst/>
              <a:cxnLst/>
              <a:rect l="l" t="t" r="r" b="b"/>
              <a:pathLst>
                <a:path w="1727" h="1500" extrusionOk="0">
                  <a:moveTo>
                    <a:pt x="1631" y="0"/>
                  </a:moveTo>
                  <a:lnTo>
                    <a:pt x="1631" y="0"/>
                  </a:lnTo>
                  <a:cubicBezTo>
                    <a:pt x="1596" y="48"/>
                    <a:pt x="1548" y="95"/>
                    <a:pt x="1500" y="131"/>
                  </a:cubicBezTo>
                  <a:cubicBezTo>
                    <a:pt x="1477" y="72"/>
                    <a:pt x="1429" y="36"/>
                    <a:pt x="1381" y="12"/>
                  </a:cubicBezTo>
                  <a:cubicBezTo>
                    <a:pt x="1322" y="119"/>
                    <a:pt x="1286" y="238"/>
                    <a:pt x="1274" y="357"/>
                  </a:cubicBezTo>
                  <a:cubicBezTo>
                    <a:pt x="1250" y="262"/>
                    <a:pt x="1191" y="179"/>
                    <a:pt x="1119" y="119"/>
                  </a:cubicBezTo>
                  <a:cubicBezTo>
                    <a:pt x="1060" y="345"/>
                    <a:pt x="1060" y="583"/>
                    <a:pt x="1107" y="822"/>
                  </a:cubicBezTo>
                  <a:lnTo>
                    <a:pt x="691" y="583"/>
                  </a:lnTo>
                  <a:lnTo>
                    <a:pt x="691" y="583"/>
                  </a:lnTo>
                  <a:cubicBezTo>
                    <a:pt x="679" y="738"/>
                    <a:pt x="726" y="893"/>
                    <a:pt x="822" y="1012"/>
                  </a:cubicBezTo>
                  <a:cubicBezTo>
                    <a:pt x="655" y="1000"/>
                    <a:pt x="488" y="976"/>
                    <a:pt x="334" y="929"/>
                  </a:cubicBezTo>
                  <a:lnTo>
                    <a:pt x="334" y="929"/>
                  </a:lnTo>
                  <a:cubicBezTo>
                    <a:pt x="381" y="1060"/>
                    <a:pt x="476" y="1167"/>
                    <a:pt x="595" y="1250"/>
                  </a:cubicBezTo>
                  <a:cubicBezTo>
                    <a:pt x="473" y="1296"/>
                    <a:pt x="341" y="1317"/>
                    <a:pt x="212" y="1317"/>
                  </a:cubicBezTo>
                  <a:cubicBezTo>
                    <a:pt x="140" y="1317"/>
                    <a:pt x="68" y="1311"/>
                    <a:pt x="0" y="1298"/>
                  </a:cubicBezTo>
                  <a:lnTo>
                    <a:pt x="0" y="1298"/>
                  </a:lnTo>
                  <a:cubicBezTo>
                    <a:pt x="56" y="1434"/>
                    <a:pt x="209" y="1500"/>
                    <a:pt x="371" y="1500"/>
                  </a:cubicBezTo>
                  <a:cubicBezTo>
                    <a:pt x="451" y="1500"/>
                    <a:pt x="533" y="1484"/>
                    <a:pt x="607" y="1453"/>
                  </a:cubicBezTo>
                  <a:cubicBezTo>
                    <a:pt x="834" y="1345"/>
                    <a:pt x="1024" y="1191"/>
                    <a:pt x="1191" y="1000"/>
                  </a:cubicBezTo>
                  <a:cubicBezTo>
                    <a:pt x="1453" y="714"/>
                    <a:pt x="1727" y="333"/>
                    <a:pt x="1631" y="0"/>
                  </a:cubicBezTo>
                  <a:close/>
                </a:path>
              </a:pathLst>
            </a:custGeom>
            <a:solidFill>
              <a:srgbClr val="43375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864;p46"/>
          <p:cNvGrpSpPr/>
          <p:nvPr/>
        </p:nvGrpSpPr>
        <p:grpSpPr>
          <a:xfrm>
            <a:off x="278293" y="1588216"/>
            <a:ext cx="972680" cy="975197"/>
            <a:chOff x="7770222" y="322958"/>
            <a:chExt cx="972680" cy="975197"/>
          </a:xfrm>
        </p:grpSpPr>
        <p:sp>
          <p:nvSpPr>
            <p:cNvPr id="106" name="Google Shape;1865;p46"/>
            <p:cNvSpPr/>
            <p:nvPr/>
          </p:nvSpPr>
          <p:spPr>
            <a:xfrm rot="931497">
              <a:off x="7861934" y="414120"/>
              <a:ext cx="789258" cy="792874"/>
            </a:xfrm>
            <a:custGeom>
              <a:avLst/>
              <a:gdLst/>
              <a:ahLst/>
              <a:cxnLst/>
              <a:rect l="l" t="t" r="r" b="b"/>
              <a:pathLst>
                <a:path w="29028" h="29161" extrusionOk="0">
                  <a:moveTo>
                    <a:pt x="13069" y="1"/>
                  </a:moveTo>
                  <a:cubicBezTo>
                    <a:pt x="12264" y="1"/>
                    <a:pt x="11467" y="216"/>
                    <a:pt x="10764" y="618"/>
                  </a:cubicBezTo>
                  <a:lnTo>
                    <a:pt x="10692" y="654"/>
                  </a:lnTo>
                  <a:lnTo>
                    <a:pt x="10657" y="678"/>
                  </a:lnTo>
                  <a:lnTo>
                    <a:pt x="10526" y="761"/>
                  </a:lnTo>
                  <a:cubicBezTo>
                    <a:pt x="10430" y="809"/>
                    <a:pt x="10359" y="880"/>
                    <a:pt x="10323" y="975"/>
                  </a:cubicBezTo>
                  <a:cubicBezTo>
                    <a:pt x="10311" y="1047"/>
                    <a:pt x="10311" y="1106"/>
                    <a:pt x="10347" y="1166"/>
                  </a:cubicBezTo>
                  <a:cubicBezTo>
                    <a:pt x="10359" y="1225"/>
                    <a:pt x="10395" y="1273"/>
                    <a:pt x="10442" y="1309"/>
                  </a:cubicBezTo>
                  <a:cubicBezTo>
                    <a:pt x="10478" y="1345"/>
                    <a:pt x="10514" y="1380"/>
                    <a:pt x="10561" y="1416"/>
                  </a:cubicBezTo>
                  <a:cubicBezTo>
                    <a:pt x="12002" y="2690"/>
                    <a:pt x="13074" y="4345"/>
                    <a:pt x="13633" y="6202"/>
                  </a:cubicBezTo>
                  <a:cubicBezTo>
                    <a:pt x="12419" y="5512"/>
                    <a:pt x="11085" y="5012"/>
                    <a:pt x="9704" y="4976"/>
                  </a:cubicBezTo>
                  <a:cubicBezTo>
                    <a:pt x="9640" y="4974"/>
                    <a:pt x="9576" y="4973"/>
                    <a:pt x="9512" y="4973"/>
                  </a:cubicBezTo>
                  <a:cubicBezTo>
                    <a:pt x="6870" y="4973"/>
                    <a:pt x="4428" y="6635"/>
                    <a:pt x="2882" y="8786"/>
                  </a:cubicBezTo>
                  <a:cubicBezTo>
                    <a:pt x="560" y="12013"/>
                    <a:pt x="1" y="16454"/>
                    <a:pt x="1525" y="20133"/>
                  </a:cubicBezTo>
                  <a:cubicBezTo>
                    <a:pt x="2298" y="22026"/>
                    <a:pt x="3584" y="23704"/>
                    <a:pt x="5037" y="25145"/>
                  </a:cubicBezTo>
                  <a:cubicBezTo>
                    <a:pt x="5906" y="26062"/>
                    <a:pt x="6894" y="26848"/>
                    <a:pt x="7978" y="27479"/>
                  </a:cubicBezTo>
                  <a:cubicBezTo>
                    <a:pt x="9764" y="28491"/>
                    <a:pt x="11823" y="28896"/>
                    <a:pt x="13859" y="29086"/>
                  </a:cubicBezTo>
                  <a:cubicBezTo>
                    <a:pt x="14398" y="29135"/>
                    <a:pt x="14935" y="29160"/>
                    <a:pt x="15468" y="29160"/>
                  </a:cubicBezTo>
                  <a:cubicBezTo>
                    <a:pt x="19750" y="29160"/>
                    <a:pt x="23702" y="27525"/>
                    <a:pt x="25206" y="23300"/>
                  </a:cubicBezTo>
                  <a:cubicBezTo>
                    <a:pt x="25528" y="22931"/>
                    <a:pt x="25837" y="22538"/>
                    <a:pt x="26123" y="22121"/>
                  </a:cubicBezTo>
                  <a:cubicBezTo>
                    <a:pt x="28564" y="18597"/>
                    <a:pt x="29028" y="13787"/>
                    <a:pt x="27290" y="9858"/>
                  </a:cubicBezTo>
                  <a:cubicBezTo>
                    <a:pt x="26873" y="8941"/>
                    <a:pt x="26325" y="8083"/>
                    <a:pt x="25647" y="7345"/>
                  </a:cubicBezTo>
                  <a:lnTo>
                    <a:pt x="25647" y="7345"/>
                  </a:lnTo>
                  <a:cubicBezTo>
                    <a:pt x="25813" y="7429"/>
                    <a:pt x="25968" y="7524"/>
                    <a:pt x="26111" y="7643"/>
                  </a:cubicBezTo>
                  <a:cubicBezTo>
                    <a:pt x="25897" y="7464"/>
                    <a:pt x="25754" y="6869"/>
                    <a:pt x="25599" y="6607"/>
                  </a:cubicBezTo>
                  <a:cubicBezTo>
                    <a:pt x="25361" y="6262"/>
                    <a:pt x="25099" y="5928"/>
                    <a:pt x="24801" y="5631"/>
                  </a:cubicBezTo>
                  <a:cubicBezTo>
                    <a:pt x="24158" y="5000"/>
                    <a:pt x="23456" y="4678"/>
                    <a:pt x="22646" y="4357"/>
                  </a:cubicBezTo>
                  <a:cubicBezTo>
                    <a:pt x="21936" y="4086"/>
                    <a:pt x="21192" y="3961"/>
                    <a:pt x="20445" y="3961"/>
                  </a:cubicBezTo>
                  <a:cubicBezTo>
                    <a:pt x="18339" y="3961"/>
                    <a:pt x="16202" y="4956"/>
                    <a:pt x="14681" y="6476"/>
                  </a:cubicBezTo>
                  <a:cubicBezTo>
                    <a:pt x="14229" y="4988"/>
                    <a:pt x="13574" y="3559"/>
                    <a:pt x="13145" y="2071"/>
                  </a:cubicBezTo>
                  <a:cubicBezTo>
                    <a:pt x="13062" y="1773"/>
                    <a:pt x="12978" y="1452"/>
                    <a:pt x="13062" y="1154"/>
                  </a:cubicBezTo>
                  <a:cubicBezTo>
                    <a:pt x="13193" y="737"/>
                    <a:pt x="13621" y="463"/>
                    <a:pt x="13717" y="47"/>
                  </a:cubicBezTo>
                  <a:cubicBezTo>
                    <a:pt x="13645" y="35"/>
                    <a:pt x="13586" y="23"/>
                    <a:pt x="13514" y="23"/>
                  </a:cubicBezTo>
                  <a:cubicBezTo>
                    <a:pt x="13366" y="8"/>
                    <a:pt x="13217" y="1"/>
                    <a:pt x="13069" y="1"/>
                  </a:cubicBezTo>
                  <a:close/>
                </a:path>
              </a:pathLst>
            </a:custGeom>
            <a:solidFill>
              <a:schemeClr val="lt2"/>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866;p46"/>
            <p:cNvSpPr/>
            <p:nvPr/>
          </p:nvSpPr>
          <p:spPr>
            <a:xfrm>
              <a:off x="7884613" y="456825"/>
              <a:ext cx="799800" cy="799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867;p46"/>
            <p:cNvSpPr/>
            <p:nvPr/>
          </p:nvSpPr>
          <p:spPr>
            <a:xfrm>
              <a:off x="8314550" y="345364"/>
              <a:ext cx="248900" cy="195125"/>
            </a:xfrm>
            <a:custGeom>
              <a:avLst/>
              <a:gdLst/>
              <a:ahLst/>
              <a:cxnLst/>
              <a:rect l="l" t="t" r="r" b="b"/>
              <a:pathLst>
                <a:path w="9956" h="7805" extrusionOk="0">
                  <a:moveTo>
                    <a:pt x="4839" y="7805"/>
                  </a:moveTo>
                  <a:cubicBezTo>
                    <a:pt x="5412" y="7467"/>
                    <a:pt x="7494" y="6738"/>
                    <a:pt x="8274" y="5775"/>
                  </a:cubicBezTo>
                  <a:cubicBezTo>
                    <a:pt x="9055" y="4812"/>
                    <a:pt x="9288" y="2992"/>
                    <a:pt x="9522" y="2029"/>
                  </a:cubicBezTo>
                  <a:cubicBezTo>
                    <a:pt x="9756" y="1067"/>
                    <a:pt x="10276" y="26"/>
                    <a:pt x="9678" y="0"/>
                  </a:cubicBezTo>
                  <a:cubicBezTo>
                    <a:pt x="9080" y="-26"/>
                    <a:pt x="7545" y="1119"/>
                    <a:pt x="5932" y="1873"/>
                  </a:cubicBezTo>
                  <a:cubicBezTo>
                    <a:pt x="4319" y="2628"/>
                    <a:pt x="989" y="4085"/>
                    <a:pt x="0" y="4527"/>
                  </a:cubicBezTo>
                </a:path>
              </a:pathLst>
            </a:custGeom>
            <a:solidFill>
              <a:schemeClr val="lt2"/>
            </a:solidFill>
            <a:ln>
              <a:noFill/>
            </a:ln>
          </p:spPr>
        </p:sp>
        <p:sp>
          <p:nvSpPr>
            <p:cNvPr id="109" name="Google Shape;1868;p46"/>
            <p:cNvSpPr/>
            <p:nvPr/>
          </p:nvSpPr>
          <p:spPr>
            <a:xfrm rot="931497">
              <a:off x="7888632" y="515088"/>
              <a:ext cx="569131" cy="649286"/>
            </a:xfrm>
            <a:custGeom>
              <a:avLst/>
              <a:gdLst/>
              <a:ahLst/>
              <a:cxnLst/>
              <a:rect l="l" t="t" r="r" b="b"/>
              <a:pathLst>
                <a:path w="20932" h="23880" extrusionOk="0">
                  <a:moveTo>
                    <a:pt x="18450" y="1"/>
                  </a:moveTo>
                  <a:cubicBezTo>
                    <a:pt x="18172" y="1"/>
                    <a:pt x="17894" y="23"/>
                    <a:pt x="17622" y="64"/>
                  </a:cubicBezTo>
                  <a:cubicBezTo>
                    <a:pt x="16336" y="243"/>
                    <a:pt x="15122" y="779"/>
                    <a:pt x="14133" y="1612"/>
                  </a:cubicBezTo>
                  <a:cubicBezTo>
                    <a:pt x="13991" y="1731"/>
                    <a:pt x="13848" y="1850"/>
                    <a:pt x="13681" y="1934"/>
                  </a:cubicBezTo>
                  <a:cubicBezTo>
                    <a:pt x="13481" y="2010"/>
                    <a:pt x="13273" y="2048"/>
                    <a:pt x="13064" y="2048"/>
                  </a:cubicBezTo>
                  <a:cubicBezTo>
                    <a:pt x="13012" y="2048"/>
                    <a:pt x="12959" y="2045"/>
                    <a:pt x="12907" y="2041"/>
                  </a:cubicBezTo>
                  <a:cubicBezTo>
                    <a:pt x="12014" y="1981"/>
                    <a:pt x="11181" y="1648"/>
                    <a:pt x="10312" y="1457"/>
                  </a:cubicBezTo>
                  <a:cubicBezTo>
                    <a:pt x="9792" y="1347"/>
                    <a:pt x="9263" y="1294"/>
                    <a:pt x="8734" y="1294"/>
                  </a:cubicBezTo>
                  <a:cubicBezTo>
                    <a:pt x="6694" y="1294"/>
                    <a:pt x="4652" y="2087"/>
                    <a:pt x="3120" y="3458"/>
                  </a:cubicBezTo>
                  <a:cubicBezTo>
                    <a:pt x="1191" y="5184"/>
                    <a:pt x="96" y="7744"/>
                    <a:pt x="25" y="10327"/>
                  </a:cubicBezTo>
                  <a:cubicBezTo>
                    <a:pt x="1" y="11506"/>
                    <a:pt x="167" y="12685"/>
                    <a:pt x="536" y="13804"/>
                  </a:cubicBezTo>
                  <a:cubicBezTo>
                    <a:pt x="834" y="14780"/>
                    <a:pt x="1203" y="15792"/>
                    <a:pt x="1596" y="16733"/>
                  </a:cubicBezTo>
                  <a:cubicBezTo>
                    <a:pt x="2334" y="18459"/>
                    <a:pt x="3608" y="19733"/>
                    <a:pt x="5037" y="20876"/>
                  </a:cubicBezTo>
                  <a:cubicBezTo>
                    <a:pt x="6573" y="22103"/>
                    <a:pt x="8168" y="23055"/>
                    <a:pt x="10073" y="23603"/>
                  </a:cubicBezTo>
                  <a:cubicBezTo>
                    <a:pt x="10736" y="23796"/>
                    <a:pt x="11469" y="23879"/>
                    <a:pt x="12233" y="23879"/>
                  </a:cubicBezTo>
                  <a:cubicBezTo>
                    <a:pt x="14335" y="23879"/>
                    <a:pt x="16666" y="23251"/>
                    <a:pt x="18396" y="22579"/>
                  </a:cubicBezTo>
                  <a:cubicBezTo>
                    <a:pt x="19444" y="22174"/>
                    <a:pt x="20515" y="21591"/>
                    <a:pt x="20932" y="20555"/>
                  </a:cubicBezTo>
                  <a:lnTo>
                    <a:pt x="20932" y="20555"/>
                  </a:lnTo>
                  <a:cubicBezTo>
                    <a:pt x="20106" y="20762"/>
                    <a:pt x="19285" y="20860"/>
                    <a:pt x="18482" y="20860"/>
                  </a:cubicBezTo>
                  <a:cubicBezTo>
                    <a:pt x="12959" y="20860"/>
                    <a:pt x="8264" y="16217"/>
                    <a:pt x="8597" y="10375"/>
                  </a:cubicBezTo>
                  <a:cubicBezTo>
                    <a:pt x="8692" y="8684"/>
                    <a:pt x="9252" y="6982"/>
                    <a:pt x="10371" y="5732"/>
                  </a:cubicBezTo>
                  <a:lnTo>
                    <a:pt x="10466" y="5624"/>
                  </a:lnTo>
                  <a:cubicBezTo>
                    <a:pt x="11408" y="4629"/>
                    <a:pt x="12781" y="3972"/>
                    <a:pt x="14139" y="3972"/>
                  </a:cubicBezTo>
                  <a:cubicBezTo>
                    <a:pt x="14584" y="3972"/>
                    <a:pt x="15028" y="4043"/>
                    <a:pt x="15455" y="4196"/>
                  </a:cubicBezTo>
                  <a:cubicBezTo>
                    <a:pt x="15669" y="3124"/>
                    <a:pt x="16324" y="2184"/>
                    <a:pt x="17253" y="1588"/>
                  </a:cubicBezTo>
                  <a:cubicBezTo>
                    <a:pt x="18146" y="993"/>
                    <a:pt x="19194" y="671"/>
                    <a:pt x="20229" y="362"/>
                  </a:cubicBezTo>
                  <a:cubicBezTo>
                    <a:pt x="19673" y="108"/>
                    <a:pt x="19061" y="1"/>
                    <a:pt x="18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869;p46"/>
            <p:cNvSpPr/>
            <p:nvPr/>
          </p:nvSpPr>
          <p:spPr>
            <a:xfrm rot="931497">
              <a:off x="7899592" y="544478"/>
              <a:ext cx="740045" cy="624489"/>
            </a:xfrm>
            <a:custGeom>
              <a:avLst/>
              <a:gdLst/>
              <a:ahLst/>
              <a:cxnLst/>
              <a:rect l="l" t="t" r="r" b="b"/>
              <a:pathLst>
                <a:path w="27218" h="22968" extrusionOk="0">
                  <a:moveTo>
                    <a:pt x="18172" y="1"/>
                  </a:moveTo>
                  <a:cubicBezTo>
                    <a:pt x="18033" y="1"/>
                    <a:pt x="17893" y="5"/>
                    <a:pt x="17752" y="15"/>
                  </a:cubicBezTo>
                  <a:cubicBezTo>
                    <a:pt x="15705" y="170"/>
                    <a:pt x="13835" y="1229"/>
                    <a:pt x="12657" y="2920"/>
                  </a:cubicBezTo>
                  <a:cubicBezTo>
                    <a:pt x="11455" y="1922"/>
                    <a:pt x="9915" y="1447"/>
                    <a:pt x="8356" y="1447"/>
                  </a:cubicBezTo>
                  <a:cubicBezTo>
                    <a:pt x="6717" y="1447"/>
                    <a:pt x="5057" y="1973"/>
                    <a:pt x="3751" y="2968"/>
                  </a:cubicBezTo>
                  <a:cubicBezTo>
                    <a:pt x="1191" y="4920"/>
                    <a:pt x="0" y="8349"/>
                    <a:pt x="381" y="11528"/>
                  </a:cubicBezTo>
                  <a:cubicBezTo>
                    <a:pt x="1241" y="18722"/>
                    <a:pt x="7519" y="22967"/>
                    <a:pt x="13788" y="22967"/>
                  </a:cubicBezTo>
                  <a:cubicBezTo>
                    <a:pt x="17759" y="22967"/>
                    <a:pt x="21727" y="21264"/>
                    <a:pt x="24313" y="17529"/>
                  </a:cubicBezTo>
                  <a:cubicBezTo>
                    <a:pt x="26765" y="14005"/>
                    <a:pt x="27218" y="9194"/>
                    <a:pt x="25480" y="5265"/>
                  </a:cubicBezTo>
                  <a:cubicBezTo>
                    <a:pt x="24849" y="3849"/>
                    <a:pt x="23872" y="2598"/>
                    <a:pt x="22646" y="1646"/>
                  </a:cubicBezTo>
                  <a:cubicBezTo>
                    <a:pt x="21351" y="636"/>
                    <a:pt x="19813" y="1"/>
                    <a:pt x="181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870;p46"/>
            <p:cNvSpPr/>
            <p:nvPr/>
          </p:nvSpPr>
          <p:spPr>
            <a:xfrm rot="931497">
              <a:off x="8399290" y="645073"/>
              <a:ext cx="192366" cy="224151"/>
            </a:xfrm>
            <a:custGeom>
              <a:avLst/>
              <a:gdLst/>
              <a:ahLst/>
              <a:cxnLst/>
              <a:rect l="l" t="t" r="r" b="b"/>
              <a:pathLst>
                <a:path w="7075" h="8244" extrusionOk="0">
                  <a:moveTo>
                    <a:pt x="2112" y="1"/>
                  </a:moveTo>
                  <a:cubicBezTo>
                    <a:pt x="1084" y="1"/>
                    <a:pt x="1" y="435"/>
                    <a:pt x="419" y="1691"/>
                  </a:cubicBezTo>
                  <a:cubicBezTo>
                    <a:pt x="550" y="2084"/>
                    <a:pt x="955" y="2298"/>
                    <a:pt x="1324" y="2465"/>
                  </a:cubicBezTo>
                  <a:cubicBezTo>
                    <a:pt x="2491" y="3024"/>
                    <a:pt x="3694" y="3632"/>
                    <a:pt x="4503" y="4656"/>
                  </a:cubicBezTo>
                  <a:cubicBezTo>
                    <a:pt x="4932" y="5239"/>
                    <a:pt x="5265" y="5894"/>
                    <a:pt x="5479" y="6584"/>
                  </a:cubicBezTo>
                  <a:cubicBezTo>
                    <a:pt x="5526" y="6735"/>
                    <a:pt x="6133" y="8243"/>
                    <a:pt x="6223" y="8243"/>
                  </a:cubicBezTo>
                  <a:cubicBezTo>
                    <a:pt x="6226" y="8243"/>
                    <a:pt x="6228" y="8242"/>
                    <a:pt x="6230" y="8239"/>
                  </a:cubicBezTo>
                  <a:cubicBezTo>
                    <a:pt x="6884" y="7263"/>
                    <a:pt x="7075" y="6013"/>
                    <a:pt x="6861" y="4858"/>
                  </a:cubicBezTo>
                  <a:cubicBezTo>
                    <a:pt x="6634" y="3691"/>
                    <a:pt x="6099" y="2608"/>
                    <a:pt x="5313" y="1727"/>
                  </a:cubicBezTo>
                  <a:cubicBezTo>
                    <a:pt x="4729" y="1060"/>
                    <a:pt x="4027" y="476"/>
                    <a:pt x="3205" y="179"/>
                  </a:cubicBezTo>
                  <a:cubicBezTo>
                    <a:pt x="2913" y="68"/>
                    <a:pt x="2517" y="1"/>
                    <a:pt x="2112"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871;p46"/>
            <p:cNvSpPr/>
            <p:nvPr/>
          </p:nvSpPr>
          <p:spPr>
            <a:xfrm rot="931497">
              <a:off x="8220681" y="411518"/>
              <a:ext cx="129531" cy="215287"/>
            </a:xfrm>
            <a:custGeom>
              <a:avLst/>
              <a:gdLst/>
              <a:ahLst/>
              <a:cxnLst/>
              <a:rect l="l" t="t" r="r" b="b"/>
              <a:pathLst>
                <a:path w="4764" h="7918" extrusionOk="0">
                  <a:moveTo>
                    <a:pt x="2786" y="0"/>
                  </a:moveTo>
                  <a:cubicBezTo>
                    <a:pt x="1885" y="0"/>
                    <a:pt x="1003" y="264"/>
                    <a:pt x="251" y="762"/>
                  </a:cubicBezTo>
                  <a:cubicBezTo>
                    <a:pt x="167" y="798"/>
                    <a:pt x="96" y="881"/>
                    <a:pt x="48" y="976"/>
                  </a:cubicBezTo>
                  <a:cubicBezTo>
                    <a:pt x="1" y="1143"/>
                    <a:pt x="155" y="1310"/>
                    <a:pt x="286" y="1417"/>
                  </a:cubicBezTo>
                  <a:cubicBezTo>
                    <a:pt x="2048" y="2953"/>
                    <a:pt x="3561" y="5525"/>
                    <a:pt x="3632" y="7906"/>
                  </a:cubicBezTo>
                  <a:cubicBezTo>
                    <a:pt x="3637" y="7907"/>
                    <a:pt x="3648" y="7907"/>
                    <a:pt x="3665" y="7907"/>
                  </a:cubicBezTo>
                  <a:cubicBezTo>
                    <a:pt x="3784" y="7907"/>
                    <a:pt x="4181" y="7885"/>
                    <a:pt x="4463" y="7885"/>
                  </a:cubicBezTo>
                  <a:cubicBezTo>
                    <a:pt x="4631" y="7885"/>
                    <a:pt x="4758" y="7893"/>
                    <a:pt x="4763" y="7917"/>
                  </a:cubicBezTo>
                  <a:lnTo>
                    <a:pt x="4763" y="7917"/>
                  </a:lnTo>
                  <a:cubicBezTo>
                    <a:pt x="4394" y="5905"/>
                    <a:pt x="3430" y="4036"/>
                    <a:pt x="2870" y="2072"/>
                  </a:cubicBezTo>
                  <a:cubicBezTo>
                    <a:pt x="2799" y="1774"/>
                    <a:pt x="2703" y="1453"/>
                    <a:pt x="2799" y="1155"/>
                  </a:cubicBezTo>
                  <a:cubicBezTo>
                    <a:pt x="2918" y="750"/>
                    <a:pt x="3358" y="464"/>
                    <a:pt x="3441" y="48"/>
                  </a:cubicBezTo>
                  <a:cubicBezTo>
                    <a:pt x="3382" y="36"/>
                    <a:pt x="3311" y="24"/>
                    <a:pt x="3251" y="24"/>
                  </a:cubicBezTo>
                  <a:cubicBezTo>
                    <a:pt x="3096" y="8"/>
                    <a:pt x="2940" y="0"/>
                    <a:pt x="2786" y="0"/>
                  </a:cubicBezTo>
                  <a:close/>
                  <a:moveTo>
                    <a:pt x="4763" y="7917"/>
                  </a:moveTo>
                  <a:cubicBezTo>
                    <a:pt x="4763" y="7918"/>
                    <a:pt x="4763" y="7918"/>
                    <a:pt x="4763" y="7918"/>
                  </a:cubicBezTo>
                  <a:cubicBezTo>
                    <a:pt x="4763" y="7918"/>
                    <a:pt x="4763" y="7918"/>
                    <a:pt x="4763" y="791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872;p46"/>
            <p:cNvSpPr/>
            <p:nvPr/>
          </p:nvSpPr>
          <p:spPr>
            <a:xfrm rot="931497">
              <a:off x="8218785" y="411259"/>
              <a:ext cx="131461" cy="215287"/>
            </a:xfrm>
            <a:custGeom>
              <a:avLst/>
              <a:gdLst/>
              <a:ahLst/>
              <a:cxnLst/>
              <a:rect l="l" t="t" r="r" b="b"/>
              <a:pathLst>
                <a:path w="4835" h="7918" extrusionOk="0">
                  <a:moveTo>
                    <a:pt x="2857" y="0"/>
                  </a:moveTo>
                  <a:cubicBezTo>
                    <a:pt x="1956" y="0"/>
                    <a:pt x="1074" y="264"/>
                    <a:pt x="322" y="762"/>
                  </a:cubicBezTo>
                  <a:cubicBezTo>
                    <a:pt x="0" y="976"/>
                    <a:pt x="95" y="1310"/>
                    <a:pt x="429" y="1405"/>
                  </a:cubicBezTo>
                  <a:cubicBezTo>
                    <a:pt x="612" y="1461"/>
                    <a:pt x="805" y="1484"/>
                    <a:pt x="1001" y="1484"/>
                  </a:cubicBezTo>
                  <a:cubicBezTo>
                    <a:pt x="1302" y="1484"/>
                    <a:pt x="1607" y="1430"/>
                    <a:pt x="1881" y="1357"/>
                  </a:cubicBezTo>
                  <a:cubicBezTo>
                    <a:pt x="1899" y="1351"/>
                    <a:pt x="1920" y="1348"/>
                    <a:pt x="1942" y="1348"/>
                  </a:cubicBezTo>
                  <a:cubicBezTo>
                    <a:pt x="1965" y="1348"/>
                    <a:pt x="1988" y="1351"/>
                    <a:pt x="2012" y="1357"/>
                  </a:cubicBezTo>
                  <a:cubicBezTo>
                    <a:pt x="2036" y="1381"/>
                    <a:pt x="2060" y="1417"/>
                    <a:pt x="2072" y="1441"/>
                  </a:cubicBezTo>
                  <a:lnTo>
                    <a:pt x="2786" y="3167"/>
                  </a:lnTo>
                  <a:cubicBezTo>
                    <a:pt x="3274" y="4334"/>
                    <a:pt x="3751" y="5513"/>
                    <a:pt x="4013" y="6739"/>
                  </a:cubicBezTo>
                  <a:cubicBezTo>
                    <a:pt x="4108" y="7120"/>
                    <a:pt x="4144" y="7513"/>
                    <a:pt x="4120" y="7906"/>
                  </a:cubicBezTo>
                  <a:cubicBezTo>
                    <a:pt x="4120" y="7906"/>
                    <a:pt x="4122" y="7907"/>
                    <a:pt x="4126" y="7907"/>
                  </a:cubicBezTo>
                  <a:cubicBezTo>
                    <a:pt x="4168" y="7907"/>
                    <a:pt x="4438" y="7870"/>
                    <a:pt x="4632" y="7870"/>
                  </a:cubicBezTo>
                  <a:cubicBezTo>
                    <a:pt x="4741" y="7870"/>
                    <a:pt x="4826" y="7881"/>
                    <a:pt x="4834" y="7918"/>
                  </a:cubicBezTo>
                  <a:cubicBezTo>
                    <a:pt x="4465" y="5906"/>
                    <a:pt x="3501" y="4036"/>
                    <a:pt x="2941" y="2072"/>
                  </a:cubicBezTo>
                  <a:cubicBezTo>
                    <a:pt x="2870" y="1774"/>
                    <a:pt x="2774" y="1453"/>
                    <a:pt x="2870" y="1155"/>
                  </a:cubicBezTo>
                  <a:cubicBezTo>
                    <a:pt x="2989" y="750"/>
                    <a:pt x="3429" y="464"/>
                    <a:pt x="3512" y="48"/>
                  </a:cubicBezTo>
                  <a:cubicBezTo>
                    <a:pt x="3453" y="36"/>
                    <a:pt x="3382" y="24"/>
                    <a:pt x="3322" y="24"/>
                  </a:cubicBezTo>
                  <a:cubicBezTo>
                    <a:pt x="3167" y="8"/>
                    <a:pt x="3011" y="0"/>
                    <a:pt x="2857" y="0"/>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873;p46"/>
            <p:cNvSpPr/>
            <p:nvPr/>
          </p:nvSpPr>
          <p:spPr>
            <a:xfrm rot="931497">
              <a:off x="8341670" y="383357"/>
              <a:ext cx="151854" cy="214009"/>
            </a:xfrm>
            <a:custGeom>
              <a:avLst/>
              <a:gdLst/>
              <a:ahLst/>
              <a:cxnLst/>
              <a:rect l="l" t="t" r="r" b="b"/>
              <a:pathLst>
                <a:path w="5585" h="7871" extrusionOk="0">
                  <a:moveTo>
                    <a:pt x="5584" y="0"/>
                  </a:moveTo>
                  <a:cubicBezTo>
                    <a:pt x="4179" y="1226"/>
                    <a:pt x="2143" y="1655"/>
                    <a:pt x="1036" y="3143"/>
                  </a:cubicBezTo>
                  <a:cubicBezTo>
                    <a:pt x="500" y="3846"/>
                    <a:pt x="250" y="4727"/>
                    <a:pt x="119" y="5596"/>
                  </a:cubicBezTo>
                  <a:cubicBezTo>
                    <a:pt x="0" y="6346"/>
                    <a:pt x="12" y="7108"/>
                    <a:pt x="143" y="7870"/>
                  </a:cubicBezTo>
                  <a:cubicBezTo>
                    <a:pt x="524" y="7251"/>
                    <a:pt x="1274" y="7001"/>
                    <a:pt x="1929" y="6680"/>
                  </a:cubicBezTo>
                  <a:cubicBezTo>
                    <a:pt x="3489" y="5882"/>
                    <a:pt x="4667" y="4489"/>
                    <a:pt x="5179" y="2810"/>
                  </a:cubicBezTo>
                  <a:cubicBezTo>
                    <a:pt x="5453" y="1905"/>
                    <a:pt x="5513" y="953"/>
                    <a:pt x="55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874;p46"/>
            <p:cNvSpPr/>
            <p:nvPr/>
          </p:nvSpPr>
          <p:spPr>
            <a:xfrm rot="931497">
              <a:off x="8344299" y="383344"/>
              <a:ext cx="148944" cy="214009"/>
            </a:xfrm>
            <a:custGeom>
              <a:avLst/>
              <a:gdLst/>
              <a:ahLst/>
              <a:cxnLst/>
              <a:rect l="l" t="t" r="r" b="b"/>
              <a:pathLst>
                <a:path w="5478" h="7871" extrusionOk="0">
                  <a:moveTo>
                    <a:pt x="5477" y="0"/>
                  </a:moveTo>
                  <a:lnTo>
                    <a:pt x="5477" y="0"/>
                  </a:lnTo>
                  <a:cubicBezTo>
                    <a:pt x="4525" y="1322"/>
                    <a:pt x="3203" y="2346"/>
                    <a:pt x="2084" y="3536"/>
                  </a:cubicBezTo>
                  <a:cubicBezTo>
                    <a:pt x="953" y="4727"/>
                    <a:pt x="0" y="6227"/>
                    <a:pt x="36" y="7870"/>
                  </a:cubicBezTo>
                  <a:cubicBezTo>
                    <a:pt x="405" y="7073"/>
                    <a:pt x="1393" y="6834"/>
                    <a:pt x="2179" y="6453"/>
                  </a:cubicBezTo>
                  <a:cubicBezTo>
                    <a:pt x="3322" y="5906"/>
                    <a:pt x="4203" y="4870"/>
                    <a:pt x="4739" y="3715"/>
                  </a:cubicBezTo>
                  <a:cubicBezTo>
                    <a:pt x="5263" y="2560"/>
                    <a:pt x="5465" y="1274"/>
                    <a:pt x="54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875;p46"/>
            <p:cNvSpPr/>
            <p:nvPr/>
          </p:nvSpPr>
          <p:spPr>
            <a:xfrm rot="931497">
              <a:off x="8233301" y="628705"/>
              <a:ext cx="149896" cy="36380"/>
            </a:xfrm>
            <a:custGeom>
              <a:avLst/>
              <a:gdLst/>
              <a:ahLst/>
              <a:cxnLst/>
              <a:rect l="l" t="t" r="r" b="b"/>
              <a:pathLst>
                <a:path w="5513" h="1338" extrusionOk="0">
                  <a:moveTo>
                    <a:pt x="2518" y="1"/>
                  </a:moveTo>
                  <a:cubicBezTo>
                    <a:pt x="2115" y="1"/>
                    <a:pt x="1712" y="58"/>
                    <a:pt x="1322" y="171"/>
                  </a:cubicBezTo>
                  <a:cubicBezTo>
                    <a:pt x="822" y="314"/>
                    <a:pt x="381" y="564"/>
                    <a:pt x="0" y="909"/>
                  </a:cubicBezTo>
                  <a:cubicBezTo>
                    <a:pt x="453" y="742"/>
                    <a:pt x="917" y="623"/>
                    <a:pt x="1393" y="552"/>
                  </a:cubicBezTo>
                  <a:cubicBezTo>
                    <a:pt x="1687" y="514"/>
                    <a:pt x="1986" y="491"/>
                    <a:pt x="2283" y="491"/>
                  </a:cubicBezTo>
                  <a:cubicBezTo>
                    <a:pt x="2456" y="491"/>
                    <a:pt x="2628" y="499"/>
                    <a:pt x="2798" y="516"/>
                  </a:cubicBezTo>
                  <a:cubicBezTo>
                    <a:pt x="3263" y="552"/>
                    <a:pt x="3727" y="635"/>
                    <a:pt x="4179" y="766"/>
                  </a:cubicBezTo>
                  <a:cubicBezTo>
                    <a:pt x="4644" y="909"/>
                    <a:pt x="5084" y="1100"/>
                    <a:pt x="5513" y="1338"/>
                  </a:cubicBezTo>
                  <a:cubicBezTo>
                    <a:pt x="5191" y="933"/>
                    <a:pt x="4787" y="623"/>
                    <a:pt x="4322" y="409"/>
                  </a:cubicBezTo>
                  <a:cubicBezTo>
                    <a:pt x="3753" y="135"/>
                    <a:pt x="3136" y="1"/>
                    <a:pt x="25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876;p46"/>
            <p:cNvSpPr/>
            <p:nvPr/>
          </p:nvSpPr>
          <p:spPr>
            <a:xfrm rot="931497">
              <a:off x="7887839" y="517943"/>
              <a:ext cx="569131" cy="649286"/>
            </a:xfrm>
            <a:custGeom>
              <a:avLst/>
              <a:gdLst/>
              <a:ahLst/>
              <a:cxnLst/>
              <a:rect l="l" t="t" r="r" b="b"/>
              <a:pathLst>
                <a:path w="20932" h="23880" extrusionOk="0">
                  <a:moveTo>
                    <a:pt x="18450" y="1"/>
                  </a:moveTo>
                  <a:cubicBezTo>
                    <a:pt x="18172" y="1"/>
                    <a:pt x="17894" y="23"/>
                    <a:pt x="17622" y="64"/>
                  </a:cubicBezTo>
                  <a:cubicBezTo>
                    <a:pt x="16336" y="243"/>
                    <a:pt x="15122" y="779"/>
                    <a:pt x="14133" y="1612"/>
                  </a:cubicBezTo>
                  <a:cubicBezTo>
                    <a:pt x="13991" y="1731"/>
                    <a:pt x="13848" y="1850"/>
                    <a:pt x="13681" y="1934"/>
                  </a:cubicBezTo>
                  <a:cubicBezTo>
                    <a:pt x="13481" y="2010"/>
                    <a:pt x="13273" y="2048"/>
                    <a:pt x="13064" y="2048"/>
                  </a:cubicBezTo>
                  <a:cubicBezTo>
                    <a:pt x="13012" y="2048"/>
                    <a:pt x="12959" y="2045"/>
                    <a:pt x="12907" y="2041"/>
                  </a:cubicBezTo>
                  <a:cubicBezTo>
                    <a:pt x="12014" y="1981"/>
                    <a:pt x="11181" y="1648"/>
                    <a:pt x="10312" y="1457"/>
                  </a:cubicBezTo>
                  <a:cubicBezTo>
                    <a:pt x="9792" y="1347"/>
                    <a:pt x="9263" y="1294"/>
                    <a:pt x="8734" y="1294"/>
                  </a:cubicBezTo>
                  <a:cubicBezTo>
                    <a:pt x="6694" y="1294"/>
                    <a:pt x="4652" y="2087"/>
                    <a:pt x="3120" y="3458"/>
                  </a:cubicBezTo>
                  <a:cubicBezTo>
                    <a:pt x="1191" y="5184"/>
                    <a:pt x="96" y="7744"/>
                    <a:pt x="25" y="10327"/>
                  </a:cubicBezTo>
                  <a:cubicBezTo>
                    <a:pt x="1" y="11506"/>
                    <a:pt x="167" y="12685"/>
                    <a:pt x="536" y="13804"/>
                  </a:cubicBezTo>
                  <a:cubicBezTo>
                    <a:pt x="834" y="14780"/>
                    <a:pt x="1203" y="15792"/>
                    <a:pt x="1596" y="16733"/>
                  </a:cubicBezTo>
                  <a:cubicBezTo>
                    <a:pt x="2334" y="18459"/>
                    <a:pt x="3608" y="19733"/>
                    <a:pt x="5037" y="20876"/>
                  </a:cubicBezTo>
                  <a:cubicBezTo>
                    <a:pt x="6573" y="22103"/>
                    <a:pt x="8168" y="23055"/>
                    <a:pt x="10073" y="23603"/>
                  </a:cubicBezTo>
                  <a:cubicBezTo>
                    <a:pt x="10736" y="23796"/>
                    <a:pt x="11469" y="23879"/>
                    <a:pt x="12233" y="23879"/>
                  </a:cubicBezTo>
                  <a:cubicBezTo>
                    <a:pt x="14335" y="23879"/>
                    <a:pt x="16666" y="23251"/>
                    <a:pt x="18396" y="22579"/>
                  </a:cubicBezTo>
                  <a:cubicBezTo>
                    <a:pt x="19444" y="22174"/>
                    <a:pt x="20515" y="21591"/>
                    <a:pt x="20932" y="20555"/>
                  </a:cubicBezTo>
                  <a:lnTo>
                    <a:pt x="20932" y="20555"/>
                  </a:lnTo>
                  <a:cubicBezTo>
                    <a:pt x="20106" y="20762"/>
                    <a:pt x="19285" y="20860"/>
                    <a:pt x="18482" y="20860"/>
                  </a:cubicBezTo>
                  <a:cubicBezTo>
                    <a:pt x="12959" y="20860"/>
                    <a:pt x="8264" y="16217"/>
                    <a:pt x="8597" y="10375"/>
                  </a:cubicBezTo>
                  <a:cubicBezTo>
                    <a:pt x="8692" y="8684"/>
                    <a:pt x="9252" y="6982"/>
                    <a:pt x="10371" y="5732"/>
                  </a:cubicBezTo>
                  <a:lnTo>
                    <a:pt x="10466" y="5624"/>
                  </a:lnTo>
                  <a:cubicBezTo>
                    <a:pt x="11408" y="4629"/>
                    <a:pt x="12781" y="3972"/>
                    <a:pt x="14139" y="3972"/>
                  </a:cubicBezTo>
                  <a:cubicBezTo>
                    <a:pt x="14584" y="3972"/>
                    <a:pt x="15028" y="4043"/>
                    <a:pt x="15455" y="4196"/>
                  </a:cubicBezTo>
                  <a:cubicBezTo>
                    <a:pt x="15669" y="3124"/>
                    <a:pt x="16324" y="2184"/>
                    <a:pt x="17253" y="1588"/>
                  </a:cubicBezTo>
                  <a:cubicBezTo>
                    <a:pt x="18146" y="993"/>
                    <a:pt x="19194" y="671"/>
                    <a:pt x="20229" y="362"/>
                  </a:cubicBezTo>
                  <a:cubicBezTo>
                    <a:pt x="19673" y="108"/>
                    <a:pt x="19061" y="1"/>
                    <a:pt x="18450" y="1"/>
                  </a:cubicBezTo>
                  <a:close/>
                </a:path>
              </a:pathLst>
            </a:custGeom>
            <a:solidFill>
              <a:srgbClr val="2C834F">
                <a:alpha val="22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 name="Google Shape;1937;p47"/>
          <p:cNvGrpSpPr/>
          <p:nvPr/>
        </p:nvGrpSpPr>
        <p:grpSpPr>
          <a:xfrm flipH="1">
            <a:off x="7813934" y="1327472"/>
            <a:ext cx="995679" cy="1589015"/>
            <a:chOff x="4065413" y="863738"/>
            <a:chExt cx="781538" cy="1247363"/>
          </a:xfrm>
        </p:grpSpPr>
        <p:sp>
          <p:nvSpPr>
            <p:cNvPr id="119" name="Google Shape;1938;p47"/>
            <p:cNvSpPr/>
            <p:nvPr/>
          </p:nvSpPr>
          <p:spPr>
            <a:xfrm>
              <a:off x="4069150" y="863750"/>
              <a:ext cx="777800" cy="1247350"/>
            </a:xfrm>
            <a:custGeom>
              <a:avLst/>
              <a:gdLst/>
              <a:ahLst/>
              <a:cxnLst/>
              <a:rect l="l" t="t" r="r" b="b"/>
              <a:pathLst>
                <a:path w="31112" h="49894" extrusionOk="0">
                  <a:moveTo>
                    <a:pt x="12101" y="14752"/>
                  </a:moveTo>
                  <a:lnTo>
                    <a:pt x="12101" y="14752"/>
                  </a:lnTo>
                  <a:cubicBezTo>
                    <a:pt x="12100" y="14752"/>
                    <a:pt x="12098" y="14752"/>
                    <a:pt x="12097" y="14752"/>
                  </a:cubicBezTo>
                  <a:cubicBezTo>
                    <a:pt x="12098" y="14752"/>
                    <a:pt x="12100" y="14752"/>
                    <a:pt x="12101" y="14752"/>
                  </a:cubicBezTo>
                  <a:close/>
                  <a:moveTo>
                    <a:pt x="22348" y="0"/>
                  </a:moveTo>
                  <a:cubicBezTo>
                    <a:pt x="21300" y="131"/>
                    <a:pt x="20193" y="286"/>
                    <a:pt x="19360" y="953"/>
                  </a:cubicBezTo>
                  <a:cubicBezTo>
                    <a:pt x="19193" y="1084"/>
                    <a:pt x="19026" y="1310"/>
                    <a:pt x="19145" y="1489"/>
                  </a:cubicBezTo>
                  <a:cubicBezTo>
                    <a:pt x="19241" y="1596"/>
                    <a:pt x="19371" y="1643"/>
                    <a:pt x="19514" y="1643"/>
                  </a:cubicBezTo>
                  <a:lnTo>
                    <a:pt x="19872" y="1667"/>
                  </a:lnTo>
                  <a:lnTo>
                    <a:pt x="19907" y="1703"/>
                  </a:lnTo>
                  <a:cubicBezTo>
                    <a:pt x="20133" y="1953"/>
                    <a:pt x="20336" y="2215"/>
                    <a:pt x="20526" y="2501"/>
                  </a:cubicBezTo>
                  <a:cubicBezTo>
                    <a:pt x="21360" y="3870"/>
                    <a:pt x="21574" y="5537"/>
                    <a:pt x="21110" y="7073"/>
                  </a:cubicBezTo>
                  <a:lnTo>
                    <a:pt x="21098" y="7073"/>
                  </a:lnTo>
                  <a:cubicBezTo>
                    <a:pt x="20529" y="6856"/>
                    <a:pt x="19906" y="6701"/>
                    <a:pt x="19295" y="6701"/>
                  </a:cubicBezTo>
                  <a:cubicBezTo>
                    <a:pt x="19100" y="6701"/>
                    <a:pt x="18907" y="6717"/>
                    <a:pt x="18717" y="6751"/>
                  </a:cubicBezTo>
                  <a:cubicBezTo>
                    <a:pt x="18657" y="6763"/>
                    <a:pt x="18609" y="6775"/>
                    <a:pt x="18562" y="6787"/>
                  </a:cubicBezTo>
                  <a:lnTo>
                    <a:pt x="18550" y="6787"/>
                  </a:lnTo>
                  <a:cubicBezTo>
                    <a:pt x="18002" y="6930"/>
                    <a:pt x="17478" y="7180"/>
                    <a:pt x="17026" y="7525"/>
                  </a:cubicBezTo>
                  <a:cubicBezTo>
                    <a:pt x="16669" y="7799"/>
                    <a:pt x="16347" y="8096"/>
                    <a:pt x="16073" y="8442"/>
                  </a:cubicBezTo>
                  <a:cubicBezTo>
                    <a:pt x="15228" y="9466"/>
                    <a:pt x="14657" y="10752"/>
                    <a:pt x="14240" y="12002"/>
                  </a:cubicBezTo>
                  <a:cubicBezTo>
                    <a:pt x="13942" y="12895"/>
                    <a:pt x="13502" y="14407"/>
                    <a:pt x="12263" y="14419"/>
                  </a:cubicBezTo>
                  <a:cubicBezTo>
                    <a:pt x="12442" y="14419"/>
                    <a:pt x="12621" y="14407"/>
                    <a:pt x="12787" y="14383"/>
                  </a:cubicBezTo>
                  <a:lnTo>
                    <a:pt x="12787" y="14383"/>
                  </a:lnTo>
                  <a:cubicBezTo>
                    <a:pt x="12539" y="14572"/>
                    <a:pt x="12279" y="14738"/>
                    <a:pt x="12101" y="14752"/>
                  </a:cubicBezTo>
                  <a:lnTo>
                    <a:pt x="12101" y="14752"/>
                  </a:lnTo>
                  <a:cubicBezTo>
                    <a:pt x="12754" y="14704"/>
                    <a:pt x="13396" y="14549"/>
                    <a:pt x="14002" y="14312"/>
                  </a:cubicBezTo>
                  <a:lnTo>
                    <a:pt x="14002" y="14312"/>
                  </a:lnTo>
                  <a:cubicBezTo>
                    <a:pt x="13966" y="14419"/>
                    <a:pt x="13930" y="14526"/>
                    <a:pt x="13907" y="14633"/>
                  </a:cubicBezTo>
                  <a:cubicBezTo>
                    <a:pt x="13680" y="15074"/>
                    <a:pt x="13418" y="15502"/>
                    <a:pt x="13145" y="15919"/>
                  </a:cubicBezTo>
                  <a:cubicBezTo>
                    <a:pt x="13287" y="15859"/>
                    <a:pt x="13442" y="15800"/>
                    <a:pt x="13585" y="15728"/>
                  </a:cubicBezTo>
                  <a:lnTo>
                    <a:pt x="13585" y="15728"/>
                  </a:lnTo>
                  <a:cubicBezTo>
                    <a:pt x="13347" y="16633"/>
                    <a:pt x="13025" y="17502"/>
                    <a:pt x="12644" y="18360"/>
                  </a:cubicBezTo>
                  <a:cubicBezTo>
                    <a:pt x="10894" y="21991"/>
                    <a:pt x="7203" y="24218"/>
                    <a:pt x="4417" y="27135"/>
                  </a:cubicBezTo>
                  <a:cubicBezTo>
                    <a:pt x="1798" y="29837"/>
                    <a:pt x="143" y="33052"/>
                    <a:pt x="0" y="36624"/>
                  </a:cubicBezTo>
                  <a:lnTo>
                    <a:pt x="0" y="36779"/>
                  </a:lnTo>
                  <a:lnTo>
                    <a:pt x="0" y="36969"/>
                  </a:lnTo>
                  <a:lnTo>
                    <a:pt x="0" y="37231"/>
                  </a:lnTo>
                  <a:lnTo>
                    <a:pt x="0" y="37267"/>
                  </a:lnTo>
                  <a:cubicBezTo>
                    <a:pt x="0" y="38112"/>
                    <a:pt x="83" y="38946"/>
                    <a:pt x="250" y="39767"/>
                  </a:cubicBezTo>
                  <a:cubicBezTo>
                    <a:pt x="1060" y="43887"/>
                    <a:pt x="3846" y="47423"/>
                    <a:pt x="7775" y="48982"/>
                  </a:cubicBezTo>
                  <a:cubicBezTo>
                    <a:pt x="9321" y="49600"/>
                    <a:pt x="10974" y="49894"/>
                    <a:pt x="12633" y="49894"/>
                  </a:cubicBezTo>
                  <a:cubicBezTo>
                    <a:pt x="15484" y="49894"/>
                    <a:pt x="18355" y="49027"/>
                    <a:pt x="20741" y="47447"/>
                  </a:cubicBezTo>
                  <a:cubicBezTo>
                    <a:pt x="27527" y="42970"/>
                    <a:pt x="29778" y="34588"/>
                    <a:pt x="29539" y="26885"/>
                  </a:cubicBezTo>
                  <a:cubicBezTo>
                    <a:pt x="29516" y="26361"/>
                    <a:pt x="29492" y="25837"/>
                    <a:pt x="29456" y="25325"/>
                  </a:cubicBezTo>
                  <a:cubicBezTo>
                    <a:pt x="29266" y="22694"/>
                    <a:pt x="29004" y="20062"/>
                    <a:pt x="28408" y="17502"/>
                  </a:cubicBezTo>
                  <a:cubicBezTo>
                    <a:pt x="28230" y="16669"/>
                    <a:pt x="28004" y="15847"/>
                    <a:pt x="27730" y="15026"/>
                  </a:cubicBezTo>
                  <a:cubicBezTo>
                    <a:pt x="27670" y="14823"/>
                    <a:pt x="27587" y="14609"/>
                    <a:pt x="27515" y="14395"/>
                  </a:cubicBezTo>
                  <a:lnTo>
                    <a:pt x="27515" y="14395"/>
                  </a:lnTo>
                  <a:cubicBezTo>
                    <a:pt x="27834" y="14545"/>
                    <a:pt x="28191" y="14629"/>
                    <a:pt x="28542" y="14629"/>
                  </a:cubicBezTo>
                  <a:cubicBezTo>
                    <a:pt x="28860" y="14629"/>
                    <a:pt x="29172" y="14560"/>
                    <a:pt x="29444" y="14407"/>
                  </a:cubicBezTo>
                  <a:cubicBezTo>
                    <a:pt x="30004" y="14407"/>
                    <a:pt x="30563" y="14347"/>
                    <a:pt x="31111" y="14240"/>
                  </a:cubicBezTo>
                  <a:lnTo>
                    <a:pt x="31111" y="14240"/>
                  </a:lnTo>
                  <a:cubicBezTo>
                    <a:pt x="31096" y="14242"/>
                    <a:pt x="31081" y="14243"/>
                    <a:pt x="31064" y="14243"/>
                  </a:cubicBezTo>
                  <a:cubicBezTo>
                    <a:pt x="30654" y="14243"/>
                    <a:pt x="29850" y="13540"/>
                    <a:pt x="29587" y="13311"/>
                  </a:cubicBezTo>
                  <a:cubicBezTo>
                    <a:pt x="29111" y="12907"/>
                    <a:pt x="28766" y="12323"/>
                    <a:pt x="28444" y="11787"/>
                  </a:cubicBezTo>
                  <a:cubicBezTo>
                    <a:pt x="27742" y="10621"/>
                    <a:pt x="27134" y="9382"/>
                    <a:pt x="26170" y="8418"/>
                  </a:cubicBezTo>
                  <a:cubicBezTo>
                    <a:pt x="25301" y="7561"/>
                    <a:pt x="24194" y="6989"/>
                    <a:pt x="22991" y="6775"/>
                  </a:cubicBezTo>
                  <a:cubicBezTo>
                    <a:pt x="23229" y="4489"/>
                    <a:pt x="23443" y="2036"/>
                    <a:pt x="22348" y="0"/>
                  </a:cubicBezTo>
                  <a:close/>
                </a:path>
              </a:pathLst>
            </a:custGeom>
            <a:solidFill>
              <a:schemeClr val="accent1"/>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939;p47"/>
            <p:cNvSpPr/>
            <p:nvPr/>
          </p:nvSpPr>
          <p:spPr>
            <a:xfrm>
              <a:off x="4065425" y="863738"/>
              <a:ext cx="777800" cy="1247350"/>
            </a:xfrm>
            <a:custGeom>
              <a:avLst/>
              <a:gdLst/>
              <a:ahLst/>
              <a:cxnLst/>
              <a:rect l="l" t="t" r="r" b="b"/>
              <a:pathLst>
                <a:path w="31112" h="49894" extrusionOk="0">
                  <a:moveTo>
                    <a:pt x="12101" y="14752"/>
                  </a:moveTo>
                  <a:lnTo>
                    <a:pt x="12101" y="14752"/>
                  </a:lnTo>
                  <a:cubicBezTo>
                    <a:pt x="12100" y="14752"/>
                    <a:pt x="12098" y="14752"/>
                    <a:pt x="12097" y="14752"/>
                  </a:cubicBezTo>
                  <a:cubicBezTo>
                    <a:pt x="12098" y="14752"/>
                    <a:pt x="12100" y="14752"/>
                    <a:pt x="12101" y="14752"/>
                  </a:cubicBezTo>
                  <a:close/>
                  <a:moveTo>
                    <a:pt x="22348" y="0"/>
                  </a:moveTo>
                  <a:cubicBezTo>
                    <a:pt x="21300" y="131"/>
                    <a:pt x="20193" y="286"/>
                    <a:pt x="19360" y="953"/>
                  </a:cubicBezTo>
                  <a:cubicBezTo>
                    <a:pt x="19193" y="1084"/>
                    <a:pt x="19026" y="1310"/>
                    <a:pt x="19145" y="1489"/>
                  </a:cubicBezTo>
                  <a:cubicBezTo>
                    <a:pt x="19241" y="1596"/>
                    <a:pt x="19371" y="1643"/>
                    <a:pt x="19514" y="1643"/>
                  </a:cubicBezTo>
                  <a:lnTo>
                    <a:pt x="19872" y="1667"/>
                  </a:lnTo>
                  <a:lnTo>
                    <a:pt x="19907" y="1703"/>
                  </a:lnTo>
                  <a:cubicBezTo>
                    <a:pt x="20133" y="1953"/>
                    <a:pt x="20336" y="2215"/>
                    <a:pt x="20526" y="2501"/>
                  </a:cubicBezTo>
                  <a:cubicBezTo>
                    <a:pt x="21360" y="3870"/>
                    <a:pt x="21574" y="5537"/>
                    <a:pt x="21110" y="7073"/>
                  </a:cubicBezTo>
                  <a:lnTo>
                    <a:pt x="21098" y="7073"/>
                  </a:lnTo>
                  <a:cubicBezTo>
                    <a:pt x="20529" y="6856"/>
                    <a:pt x="19906" y="6701"/>
                    <a:pt x="19295" y="6701"/>
                  </a:cubicBezTo>
                  <a:cubicBezTo>
                    <a:pt x="19100" y="6701"/>
                    <a:pt x="18907" y="6717"/>
                    <a:pt x="18717" y="6751"/>
                  </a:cubicBezTo>
                  <a:cubicBezTo>
                    <a:pt x="18657" y="6763"/>
                    <a:pt x="18609" y="6775"/>
                    <a:pt x="18562" y="6787"/>
                  </a:cubicBezTo>
                  <a:lnTo>
                    <a:pt x="18550" y="6787"/>
                  </a:lnTo>
                  <a:cubicBezTo>
                    <a:pt x="18002" y="6930"/>
                    <a:pt x="17478" y="7180"/>
                    <a:pt x="17026" y="7525"/>
                  </a:cubicBezTo>
                  <a:cubicBezTo>
                    <a:pt x="16669" y="7799"/>
                    <a:pt x="16347" y="8096"/>
                    <a:pt x="16073" y="8442"/>
                  </a:cubicBezTo>
                  <a:cubicBezTo>
                    <a:pt x="15228" y="9466"/>
                    <a:pt x="14657" y="10752"/>
                    <a:pt x="14240" y="12002"/>
                  </a:cubicBezTo>
                  <a:cubicBezTo>
                    <a:pt x="13942" y="12895"/>
                    <a:pt x="13502" y="14407"/>
                    <a:pt x="12263" y="14419"/>
                  </a:cubicBezTo>
                  <a:cubicBezTo>
                    <a:pt x="12442" y="14419"/>
                    <a:pt x="12621" y="14407"/>
                    <a:pt x="12787" y="14383"/>
                  </a:cubicBezTo>
                  <a:lnTo>
                    <a:pt x="12787" y="14383"/>
                  </a:lnTo>
                  <a:cubicBezTo>
                    <a:pt x="12539" y="14572"/>
                    <a:pt x="12279" y="14738"/>
                    <a:pt x="12101" y="14752"/>
                  </a:cubicBezTo>
                  <a:lnTo>
                    <a:pt x="12101" y="14752"/>
                  </a:lnTo>
                  <a:cubicBezTo>
                    <a:pt x="12754" y="14704"/>
                    <a:pt x="13396" y="14549"/>
                    <a:pt x="14002" y="14312"/>
                  </a:cubicBezTo>
                  <a:lnTo>
                    <a:pt x="14002" y="14312"/>
                  </a:lnTo>
                  <a:cubicBezTo>
                    <a:pt x="13966" y="14419"/>
                    <a:pt x="13930" y="14526"/>
                    <a:pt x="13907" y="14633"/>
                  </a:cubicBezTo>
                  <a:cubicBezTo>
                    <a:pt x="13680" y="15074"/>
                    <a:pt x="13418" y="15502"/>
                    <a:pt x="13145" y="15919"/>
                  </a:cubicBezTo>
                  <a:cubicBezTo>
                    <a:pt x="13287" y="15859"/>
                    <a:pt x="13442" y="15800"/>
                    <a:pt x="13585" y="15728"/>
                  </a:cubicBezTo>
                  <a:lnTo>
                    <a:pt x="13585" y="15728"/>
                  </a:lnTo>
                  <a:cubicBezTo>
                    <a:pt x="13347" y="16633"/>
                    <a:pt x="13025" y="17502"/>
                    <a:pt x="12644" y="18360"/>
                  </a:cubicBezTo>
                  <a:cubicBezTo>
                    <a:pt x="10894" y="21991"/>
                    <a:pt x="7203" y="24218"/>
                    <a:pt x="4417" y="27135"/>
                  </a:cubicBezTo>
                  <a:cubicBezTo>
                    <a:pt x="1798" y="29837"/>
                    <a:pt x="143" y="33052"/>
                    <a:pt x="0" y="36624"/>
                  </a:cubicBezTo>
                  <a:lnTo>
                    <a:pt x="0" y="36779"/>
                  </a:lnTo>
                  <a:lnTo>
                    <a:pt x="0" y="36969"/>
                  </a:lnTo>
                  <a:lnTo>
                    <a:pt x="0" y="37231"/>
                  </a:lnTo>
                  <a:lnTo>
                    <a:pt x="0" y="37267"/>
                  </a:lnTo>
                  <a:cubicBezTo>
                    <a:pt x="0" y="38112"/>
                    <a:pt x="83" y="38946"/>
                    <a:pt x="250" y="39767"/>
                  </a:cubicBezTo>
                  <a:cubicBezTo>
                    <a:pt x="1060" y="43887"/>
                    <a:pt x="3846" y="47423"/>
                    <a:pt x="7775" y="48982"/>
                  </a:cubicBezTo>
                  <a:cubicBezTo>
                    <a:pt x="9321" y="49600"/>
                    <a:pt x="10974" y="49894"/>
                    <a:pt x="12633" y="49894"/>
                  </a:cubicBezTo>
                  <a:cubicBezTo>
                    <a:pt x="15484" y="49894"/>
                    <a:pt x="18355" y="49027"/>
                    <a:pt x="20741" y="47447"/>
                  </a:cubicBezTo>
                  <a:cubicBezTo>
                    <a:pt x="27527" y="42970"/>
                    <a:pt x="29778" y="34588"/>
                    <a:pt x="29539" y="26885"/>
                  </a:cubicBezTo>
                  <a:cubicBezTo>
                    <a:pt x="29516" y="26361"/>
                    <a:pt x="29492" y="25837"/>
                    <a:pt x="29456" y="25325"/>
                  </a:cubicBezTo>
                  <a:cubicBezTo>
                    <a:pt x="29266" y="22694"/>
                    <a:pt x="29004" y="20062"/>
                    <a:pt x="28408" y="17502"/>
                  </a:cubicBezTo>
                  <a:cubicBezTo>
                    <a:pt x="28230" y="16669"/>
                    <a:pt x="28004" y="15847"/>
                    <a:pt x="27730" y="15026"/>
                  </a:cubicBezTo>
                  <a:cubicBezTo>
                    <a:pt x="27670" y="14823"/>
                    <a:pt x="27587" y="14609"/>
                    <a:pt x="27515" y="14395"/>
                  </a:cubicBezTo>
                  <a:lnTo>
                    <a:pt x="27515" y="14395"/>
                  </a:lnTo>
                  <a:cubicBezTo>
                    <a:pt x="27834" y="14545"/>
                    <a:pt x="28191" y="14629"/>
                    <a:pt x="28542" y="14629"/>
                  </a:cubicBezTo>
                  <a:cubicBezTo>
                    <a:pt x="28860" y="14629"/>
                    <a:pt x="29172" y="14560"/>
                    <a:pt x="29444" y="14407"/>
                  </a:cubicBezTo>
                  <a:cubicBezTo>
                    <a:pt x="30004" y="14407"/>
                    <a:pt x="30563" y="14347"/>
                    <a:pt x="31111" y="14240"/>
                  </a:cubicBezTo>
                  <a:lnTo>
                    <a:pt x="31111" y="14240"/>
                  </a:lnTo>
                  <a:cubicBezTo>
                    <a:pt x="31096" y="14242"/>
                    <a:pt x="31081" y="14243"/>
                    <a:pt x="31064" y="14243"/>
                  </a:cubicBezTo>
                  <a:cubicBezTo>
                    <a:pt x="30654" y="14243"/>
                    <a:pt x="29850" y="13540"/>
                    <a:pt x="29587" y="13311"/>
                  </a:cubicBezTo>
                  <a:cubicBezTo>
                    <a:pt x="29111" y="12907"/>
                    <a:pt x="28766" y="12323"/>
                    <a:pt x="28444" y="11787"/>
                  </a:cubicBezTo>
                  <a:cubicBezTo>
                    <a:pt x="27742" y="10621"/>
                    <a:pt x="27134" y="9382"/>
                    <a:pt x="26170" y="8418"/>
                  </a:cubicBezTo>
                  <a:cubicBezTo>
                    <a:pt x="25301" y="7561"/>
                    <a:pt x="24194" y="6989"/>
                    <a:pt x="22991" y="6775"/>
                  </a:cubicBezTo>
                  <a:cubicBezTo>
                    <a:pt x="23229" y="4489"/>
                    <a:pt x="23443" y="2036"/>
                    <a:pt x="223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940;p47"/>
            <p:cNvSpPr/>
            <p:nvPr/>
          </p:nvSpPr>
          <p:spPr>
            <a:xfrm>
              <a:off x="4417100" y="1083700"/>
              <a:ext cx="81575" cy="145875"/>
            </a:xfrm>
            <a:custGeom>
              <a:avLst/>
              <a:gdLst/>
              <a:ahLst/>
              <a:cxnLst/>
              <a:rect l="l" t="t" r="r" b="b"/>
              <a:pathLst>
                <a:path w="3263" h="5835" extrusionOk="0">
                  <a:moveTo>
                    <a:pt x="3263" y="1"/>
                  </a:moveTo>
                  <a:lnTo>
                    <a:pt x="3263" y="1"/>
                  </a:lnTo>
                  <a:cubicBezTo>
                    <a:pt x="2275" y="870"/>
                    <a:pt x="1536" y="2061"/>
                    <a:pt x="941" y="3251"/>
                  </a:cubicBezTo>
                  <a:cubicBezTo>
                    <a:pt x="560" y="4085"/>
                    <a:pt x="239" y="4954"/>
                    <a:pt x="0" y="5835"/>
                  </a:cubicBezTo>
                  <a:cubicBezTo>
                    <a:pt x="631" y="4609"/>
                    <a:pt x="1132" y="3311"/>
                    <a:pt x="1798" y="2085"/>
                  </a:cubicBezTo>
                  <a:cubicBezTo>
                    <a:pt x="2191" y="1323"/>
                    <a:pt x="2691" y="620"/>
                    <a:pt x="3263" y="1"/>
                  </a:cubicBezTo>
                  <a:close/>
                </a:path>
              </a:pathLst>
            </a:custGeom>
            <a:solidFill>
              <a:srgbClr val="4337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941;p47"/>
            <p:cNvSpPr/>
            <p:nvPr/>
          </p:nvSpPr>
          <p:spPr>
            <a:xfrm>
              <a:off x="4398050" y="1229550"/>
              <a:ext cx="19075" cy="32175"/>
            </a:xfrm>
            <a:custGeom>
              <a:avLst/>
              <a:gdLst/>
              <a:ahLst/>
              <a:cxnLst/>
              <a:rect l="l" t="t" r="r" b="b"/>
              <a:pathLst>
                <a:path w="763" h="1287" extrusionOk="0">
                  <a:moveTo>
                    <a:pt x="762" y="1"/>
                  </a:moveTo>
                  <a:lnTo>
                    <a:pt x="762" y="1"/>
                  </a:lnTo>
                  <a:cubicBezTo>
                    <a:pt x="536" y="442"/>
                    <a:pt x="274" y="882"/>
                    <a:pt x="0" y="1287"/>
                  </a:cubicBezTo>
                  <a:cubicBezTo>
                    <a:pt x="143" y="1227"/>
                    <a:pt x="298" y="1168"/>
                    <a:pt x="441" y="1108"/>
                  </a:cubicBezTo>
                  <a:cubicBezTo>
                    <a:pt x="548" y="739"/>
                    <a:pt x="655" y="370"/>
                    <a:pt x="762" y="1"/>
                  </a:cubicBezTo>
                  <a:close/>
                </a:path>
              </a:pathLst>
            </a:custGeom>
            <a:solidFill>
              <a:srgbClr val="4337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942;p47"/>
            <p:cNvSpPr/>
            <p:nvPr/>
          </p:nvSpPr>
          <p:spPr>
            <a:xfrm>
              <a:off x="4065413" y="1046475"/>
              <a:ext cx="751600" cy="1060900"/>
            </a:xfrm>
            <a:custGeom>
              <a:avLst/>
              <a:gdLst/>
              <a:ahLst/>
              <a:cxnLst/>
              <a:rect l="l" t="t" r="r" b="b"/>
              <a:pathLst>
                <a:path w="30064" h="42436" extrusionOk="0">
                  <a:moveTo>
                    <a:pt x="20618" y="1"/>
                  </a:moveTo>
                  <a:cubicBezTo>
                    <a:pt x="20005" y="1"/>
                    <a:pt x="19359" y="128"/>
                    <a:pt x="18681" y="411"/>
                  </a:cubicBezTo>
                  <a:cubicBezTo>
                    <a:pt x="18133" y="650"/>
                    <a:pt x="17633" y="971"/>
                    <a:pt x="17193" y="1364"/>
                  </a:cubicBezTo>
                  <a:cubicBezTo>
                    <a:pt x="16609" y="1983"/>
                    <a:pt x="16121" y="2686"/>
                    <a:pt x="15716" y="3448"/>
                  </a:cubicBezTo>
                  <a:cubicBezTo>
                    <a:pt x="15061" y="4662"/>
                    <a:pt x="14561" y="5972"/>
                    <a:pt x="13918" y="7198"/>
                  </a:cubicBezTo>
                  <a:cubicBezTo>
                    <a:pt x="13811" y="7567"/>
                    <a:pt x="13704" y="7924"/>
                    <a:pt x="13597" y="8293"/>
                  </a:cubicBezTo>
                  <a:cubicBezTo>
                    <a:pt x="14788" y="7769"/>
                    <a:pt x="15907" y="7091"/>
                    <a:pt x="16919" y="6281"/>
                  </a:cubicBezTo>
                  <a:cubicBezTo>
                    <a:pt x="17597" y="8210"/>
                    <a:pt x="18062" y="10210"/>
                    <a:pt x="18324" y="12234"/>
                  </a:cubicBezTo>
                  <a:cubicBezTo>
                    <a:pt x="19860" y="10770"/>
                    <a:pt x="21253" y="9186"/>
                    <a:pt x="22515" y="7484"/>
                  </a:cubicBezTo>
                  <a:cubicBezTo>
                    <a:pt x="23705" y="8734"/>
                    <a:pt x="24896" y="9984"/>
                    <a:pt x="26087" y="11234"/>
                  </a:cubicBezTo>
                  <a:cubicBezTo>
                    <a:pt x="26301" y="10651"/>
                    <a:pt x="26313" y="10008"/>
                    <a:pt x="26110" y="9413"/>
                  </a:cubicBezTo>
                  <a:lnTo>
                    <a:pt x="26110" y="9413"/>
                  </a:lnTo>
                  <a:cubicBezTo>
                    <a:pt x="26920" y="10401"/>
                    <a:pt x="26968" y="11806"/>
                    <a:pt x="26920" y="13092"/>
                  </a:cubicBezTo>
                  <a:cubicBezTo>
                    <a:pt x="26730" y="17402"/>
                    <a:pt x="25872" y="21724"/>
                    <a:pt x="24039" y="25629"/>
                  </a:cubicBezTo>
                  <a:cubicBezTo>
                    <a:pt x="22193" y="29534"/>
                    <a:pt x="19348" y="33011"/>
                    <a:pt x="15657" y="35261"/>
                  </a:cubicBezTo>
                  <a:cubicBezTo>
                    <a:pt x="13709" y="36461"/>
                    <a:pt x="11476" y="37314"/>
                    <a:pt x="9193" y="37314"/>
                  </a:cubicBezTo>
                  <a:cubicBezTo>
                    <a:pt x="9006" y="37314"/>
                    <a:pt x="8819" y="37309"/>
                    <a:pt x="8632" y="37297"/>
                  </a:cubicBezTo>
                  <a:cubicBezTo>
                    <a:pt x="4024" y="36999"/>
                    <a:pt x="417" y="33213"/>
                    <a:pt x="345" y="28593"/>
                  </a:cubicBezTo>
                  <a:cubicBezTo>
                    <a:pt x="202" y="28998"/>
                    <a:pt x="83" y="29415"/>
                    <a:pt x="0" y="29832"/>
                  </a:cubicBezTo>
                  <a:cubicBezTo>
                    <a:pt x="0" y="30665"/>
                    <a:pt x="95" y="31487"/>
                    <a:pt x="262" y="32308"/>
                  </a:cubicBezTo>
                  <a:cubicBezTo>
                    <a:pt x="1060" y="36428"/>
                    <a:pt x="3858" y="39964"/>
                    <a:pt x="7787" y="41524"/>
                  </a:cubicBezTo>
                  <a:cubicBezTo>
                    <a:pt x="9335" y="42142"/>
                    <a:pt x="10987" y="42436"/>
                    <a:pt x="12647" y="42436"/>
                  </a:cubicBezTo>
                  <a:cubicBezTo>
                    <a:pt x="15494" y="42436"/>
                    <a:pt x="18361" y="41572"/>
                    <a:pt x="20753" y="40000"/>
                  </a:cubicBezTo>
                  <a:cubicBezTo>
                    <a:pt x="27992" y="35213"/>
                    <a:pt x="30063" y="25998"/>
                    <a:pt x="29468" y="17890"/>
                  </a:cubicBezTo>
                  <a:cubicBezTo>
                    <a:pt x="29277" y="15259"/>
                    <a:pt x="29004" y="12639"/>
                    <a:pt x="28420" y="10067"/>
                  </a:cubicBezTo>
                  <a:cubicBezTo>
                    <a:pt x="28230" y="9246"/>
                    <a:pt x="28015" y="8412"/>
                    <a:pt x="27742" y="7603"/>
                  </a:cubicBezTo>
                  <a:cubicBezTo>
                    <a:pt x="26723" y="4495"/>
                    <a:pt x="24256" y="1"/>
                    <a:pt x="20618" y="1"/>
                  </a:cubicBezTo>
                  <a:close/>
                </a:path>
              </a:pathLst>
            </a:custGeom>
            <a:solidFill>
              <a:srgbClr val="43375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943;p47"/>
            <p:cNvSpPr/>
            <p:nvPr/>
          </p:nvSpPr>
          <p:spPr>
            <a:xfrm>
              <a:off x="4376325" y="879650"/>
              <a:ext cx="434900" cy="382375"/>
            </a:xfrm>
            <a:custGeom>
              <a:avLst/>
              <a:gdLst/>
              <a:ahLst/>
              <a:cxnLst/>
              <a:rect l="l" t="t" r="r" b="b"/>
              <a:pathLst>
                <a:path w="17396" h="15295" extrusionOk="0">
                  <a:moveTo>
                    <a:pt x="7219" y="790"/>
                  </a:moveTo>
                  <a:cubicBezTo>
                    <a:pt x="7218" y="791"/>
                    <a:pt x="7217" y="792"/>
                    <a:pt x="7215" y="793"/>
                  </a:cubicBezTo>
                  <a:cubicBezTo>
                    <a:pt x="7217" y="792"/>
                    <a:pt x="7218" y="791"/>
                    <a:pt x="7219" y="790"/>
                  </a:cubicBezTo>
                  <a:close/>
                  <a:moveTo>
                    <a:pt x="9457" y="1"/>
                  </a:moveTo>
                  <a:cubicBezTo>
                    <a:pt x="8645" y="1"/>
                    <a:pt x="7860" y="274"/>
                    <a:pt x="7219" y="790"/>
                  </a:cubicBezTo>
                  <a:lnTo>
                    <a:pt x="7219" y="790"/>
                  </a:lnTo>
                  <a:cubicBezTo>
                    <a:pt x="7230" y="782"/>
                    <a:pt x="7243" y="778"/>
                    <a:pt x="7258" y="778"/>
                  </a:cubicBezTo>
                  <a:cubicBezTo>
                    <a:pt x="7494" y="778"/>
                    <a:pt x="8185" y="1741"/>
                    <a:pt x="8263" y="1853"/>
                  </a:cubicBezTo>
                  <a:cubicBezTo>
                    <a:pt x="9097" y="3234"/>
                    <a:pt x="9311" y="4901"/>
                    <a:pt x="8859" y="6437"/>
                  </a:cubicBezTo>
                  <a:cubicBezTo>
                    <a:pt x="8454" y="6389"/>
                    <a:pt x="8049" y="6175"/>
                    <a:pt x="7632" y="6115"/>
                  </a:cubicBezTo>
                  <a:cubicBezTo>
                    <a:pt x="7439" y="6079"/>
                    <a:pt x="7242" y="6060"/>
                    <a:pt x="7044" y="6060"/>
                  </a:cubicBezTo>
                  <a:cubicBezTo>
                    <a:pt x="6790" y="6060"/>
                    <a:pt x="6535" y="6091"/>
                    <a:pt x="6287" y="6151"/>
                  </a:cubicBezTo>
                  <a:cubicBezTo>
                    <a:pt x="5299" y="6389"/>
                    <a:pt x="4441" y="7032"/>
                    <a:pt x="3798" y="7806"/>
                  </a:cubicBezTo>
                  <a:cubicBezTo>
                    <a:pt x="2965" y="8830"/>
                    <a:pt x="2393" y="10116"/>
                    <a:pt x="1977" y="11354"/>
                  </a:cubicBezTo>
                  <a:cubicBezTo>
                    <a:pt x="1679" y="12247"/>
                    <a:pt x="1227" y="13771"/>
                    <a:pt x="0" y="13783"/>
                  </a:cubicBezTo>
                  <a:cubicBezTo>
                    <a:pt x="1405" y="13771"/>
                    <a:pt x="2739" y="13056"/>
                    <a:pt x="3763" y="12092"/>
                  </a:cubicBezTo>
                  <a:cubicBezTo>
                    <a:pt x="4787" y="11128"/>
                    <a:pt x="5549" y="9925"/>
                    <a:pt x="6311" y="8746"/>
                  </a:cubicBezTo>
                  <a:lnTo>
                    <a:pt x="6311" y="8746"/>
                  </a:lnTo>
                  <a:cubicBezTo>
                    <a:pt x="6180" y="10985"/>
                    <a:pt x="6930" y="13175"/>
                    <a:pt x="7656" y="15295"/>
                  </a:cubicBezTo>
                  <a:cubicBezTo>
                    <a:pt x="8561" y="13545"/>
                    <a:pt x="9466" y="11794"/>
                    <a:pt x="10371" y="10056"/>
                  </a:cubicBezTo>
                  <a:cubicBezTo>
                    <a:pt x="10740" y="11925"/>
                    <a:pt x="11907" y="13533"/>
                    <a:pt x="13561" y="14473"/>
                  </a:cubicBezTo>
                  <a:cubicBezTo>
                    <a:pt x="13098" y="13464"/>
                    <a:pt x="12848" y="12384"/>
                    <a:pt x="12812" y="11280"/>
                  </a:cubicBezTo>
                  <a:lnTo>
                    <a:pt x="12812" y="11280"/>
                  </a:lnTo>
                  <a:cubicBezTo>
                    <a:pt x="12841" y="11904"/>
                    <a:pt x="14588" y="13391"/>
                    <a:pt x="15050" y="13652"/>
                  </a:cubicBezTo>
                  <a:cubicBezTo>
                    <a:pt x="15410" y="13872"/>
                    <a:pt x="15844" y="13998"/>
                    <a:pt x="16268" y="13998"/>
                  </a:cubicBezTo>
                  <a:cubicBezTo>
                    <a:pt x="16601" y="13998"/>
                    <a:pt x="16927" y="13920"/>
                    <a:pt x="17205" y="13747"/>
                  </a:cubicBezTo>
                  <a:cubicBezTo>
                    <a:pt x="17264" y="13699"/>
                    <a:pt x="17336" y="13664"/>
                    <a:pt x="17395" y="13604"/>
                  </a:cubicBezTo>
                  <a:cubicBezTo>
                    <a:pt x="16240" y="13306"/>
                    <a:pt x="15419" y="12271"/>
                    <a:pt x="14871" y="11211"/>
                  </a:cubicBezTo>
                  <a:cubicBezTo>
                    <a:pt x="14323" y="10163"/>
                    <a:pt x="13931" y="8996"/>
                    <a:pt x="13169" y="8080"/>
                  </a:cubicBezTo>
                  <a:cubicBezTo>
                    <a:pt x="12433" y="7188"/>
                    <a:pt x="11345" y="6676"/>
                    <a:pt x="10204" y="6676"/>
                  </a:cubicBezTo>
                  <a:cubicBezTo>
                    <a:pt x="10034" y="6676"/>
                    <a:pt x="9863" y="6687"/>
                    <a:pt x="9692" y="6710"/>
                  </a:cubicBezTo>
                  <a:cubicBezTo>
                    <a:pt x="9906" y="5567"/>
                    <a:pt x="10002" y="4424"/>
                    <a:pt x="9990" y="3269"/>
                  </a:cubicBezTo>
                  <a:cubicBezTo>
                    <a:pt x="9990" y="3019"/>
                    <a:pt x="9847" y="31"/>
                    <a:pt x="9823" y="19"/>
                  </a:cubicBezTo>
                  <a:cubicBezTo>
                    <a:pt x="9701" y="7"/>
                    <a:pt x="9578" y="1"/>
                    <a:pt x="94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944;p47"/>
            <p:cNvSpPr/>
            <p:nvPr/>
          </p:nvSpPr>
          <p:spPr>
            <a:xfrm>
              <a:off x="4371850" y="864050"/>
              <a:ext cx="475100" cy="413450"/>
            </a:xfrm>
            <a:custGeom>
              <a:avLst/>
              <a:gdLst/>
              <a:ahLst/>
              <a:cxnLst/>
              <a:rect l="l" t="t" r="r" b="b"/>
              <a:pathLst>
                <a:path w="19004" h="16538" extrusionOk="0">
                  <a:moveTo>
                    <a:pt x="19003" y="14228"/>
                  </a:moveTo>
                  <a:cubicBezTo>
                    <a:pt x="19001" y="14228"/>
                    <a:pt x="18999" y="14229"/>
                    <a:pt x="18998" y="14229"/>
                  </a:cubicBezTo>
                  <a:lnTo>
                    <a:pt x="18998" y="14229"/>
                  </a:lnTo>
                  <a:cubicBezTo>
                    <a:pt x="18999" y="14229"/>
                    <a:pt x="19001" y="14228"/>
                    <a:pt x="19003" y="14228"/>
                  </a:cubicBezTo>
                  <a:close/>
                  <a:moveTo>
                    <a:pt x="14" y="14751"/>
                  </a:moveTo>
                  <a:lnTo>
                    <a:pt x="14" y="14751"/>
                  </a:lnTo>
                  <a:cubicBezTo>
                    <a:pt x="10" y="14751"/>
                    <a:pt x="5" y="14752"/>
                    <a:pt x="1" y="14752"/>
                  </a:cubicBezTo>
                  <a:cubicBezTo>
                    <a:pt x="5" y="14752"/>
                    <a:pt x="10" y="14751"/>
                    <a:pt x="14" y="14751"/>
                  </a:cubicBezTo>
                  <a:close/>
                  <a:moveTo>
                    <a:pt x="10264" y="0"/>
                  </a:moveTo>
                  <a:cubicBezTo>
                    <a:pt x="9204" y="131"/>
                    <a:pt x="8097" y="286"/>
                    <a:pt x="7263" y="941"/>
                  </a:cubicBezTo>
                  <a:cubicBezTo>
                    <a:pt x="7097" y="1084"/>
                    <a:pt x="6942" y="1310"/>
                    <a:pt x="7061" y="1488"/>
                  </a:cubicBezTo>
                  <a:cubicBezTo>
                    <a:pt x="7137" y="1576"/>
                    <a:pt x="7263" y="1633"/>
                    <a:pt x="7385" y="1633"/>
                  </a:cubicBezTo>
                  <a:cubicBezTo>
                    <a:pt x="7396" y="1633"/>
                    <a:pt x="7407" y="1632"/>
                    <a:pt x="7418" y="1631"/>
                  </a:cubicBezTo>
                  <a:cubicBezTo>
                    <a:pt x="7703" y="1654"/>
                    <a:pt x="8032" y="1685"/>
                    <a:pt x="8358" y="1685"/>
                  </a:cubicBezTo>
                  <a:cubicBezTo>
                    <a:pt x="8714" y="1685"/>
                    <a:pt x="9067" y="1648"/>
                    <a:pt x="9359" y="1524"/>
                  </a:cubicBezTo>
                  <a:lnTo>
                    <a:pt x="9359" y="1524"/>
                  </a:lnTo>
                  <a:cubicBezTo>
                    <a:pt x="9314" y="1551"/>
                    <a:pt x="9847" y="4156"/>
                    <a:pt x="9859" y="4417"/>
                  </a:cubicBezTo>
                  <a:cubicBezTo>
                    <a:pt x="9907" y="5465"/>
                    <a:pt x="9835" y="6513"/>
                    <a:pt x="9645" y="7537"/>
                  </a:cubicBezTo>
                  <a:cubicBezTo>
                    <a:pt x="9174" y="7394"/>
                    <a:pt x="8693" y="7324"/>
                    <a:pt x="8216" y="7324"/>
                  </a:cubicBezTo>
                  <a:cubicBezTo>
                    <a:pt x="6749" y="7324"/>
                    <a:pt x="5323" y="7979"/>
                    <a:pt x="4370" y="9156"/>
                  </a:cubicBezTo>
                  <a:cubicBezTo>
                    <a:pt x="5216" y="8477"/>
                    <a:pt x="6240" y="8073"/>
                    <a:pt x="7323" y="7977"/>
                  </a:cubicBezTo>
                  <a:lnTo>
                    <a:pt x="7323" y="7977"/>
                  </a:lnTo>
                  <a:cubicBezTo>
                    <a:pt x="6430" y="8311"/>
                    <a:pt x="5728" y="9001"/>
                    <a:pt x="5156" y="9751"/>
                  </a:cubicBezTo>
                  <a:cubicBezTo>
                    <a:pt x="4418" y="10728"/>
                    <a:pt x="3894" y="11787"/>
                    <a:pt x="2977" y="12597"/>
                  </a:cubicBezTo>
                  <a:cubicBezTo>
                    <a:pt x="2489" y="13026"/>
                    <a:pt x="1977" y="13418"/>
                    <a:pt x="1441" y="13788"/>
                  </a:cubicBezTo>
                  <a:cubicBezTo>
                    <a:pt x="1123" y="14011"/>
                    <a:pt x="410" y="14712"/>
                    <a:pt x="14" y="14751"/>
                  </a:cubicBezTo>
                  <a:lnTo>
                    <a:pt x="14" y="14751"/>
                  </a:lnTo>
                  <a:cubicBezTo>
                    <a:pt x="3496" y="14470"/>
                    <a:pt x="6110" y="11486"/>
                    <a:pt x="7454" y="8537"/>
                  </a:cubicBezTo>
                  <a:cubicBezTo>
                    <a:pt x="8285" y="11126"/>
                    <a:pt x="8323" y="13905"/>
                    <a:pt x="7555" y="16519"/>
                  </a:cubicBezTo>
                  <a:lnTo>
                    <a:pt x="7555" y="16519"/>
                  </a:lnTo>
                  <a:cubicBezTo>
                    <a:pt x="7644" y="16247"/>
                    <a:pt x="8149" y="15866"/>
                    <a:pt x="8335" y="15645"/>
                  </a:cubicBezTo>
                  <a:cubicBezTo>
                    <a:pt x="9526" y="14216"/>
                    <a:pt x="10157" y="12168"/>
                    <a:pt x="10609" y="10359"/>
                  </a:cubicBezTo>
                  <a:cubicBezTo>
                    <a:pt x="11562" y="12287"/>
                    <a:pt x="12705" y="14169"/>
                    <a:pt x="14348" y="15573"/>
                  </a:cubicBezTo>
                  <a:cubicBezTo>
                    <a:pt x="13705" y="14371"/>
                    <a:pt x="13229" y="13085"/>
                    <a:pt x="12919" y="11764"/>
                  </a:cubicBezTo>
                  <a:lnTo>
                    <a:pt x="12919" y="11764"/>
                  </a:lnTo>
                  <a:cubicBezTo>
                    <a:pt x="14121" y="12966"/>
                    <a:pt x="15467" y="14240"/>
                    <a:pt x="17158" y="14395"/>
                  </a:cubicBezTo>
                  <a:cubicBezTo>
                    <a:pt x="17262" y="14403"/>
                    <a:pt x="17366" y="14406"/>
                    <a:pt x="17469" y="14406"/>
                  </a:cubicBezTo>
                  <a:cubicBezTo>
                    <a:pt x="17983" y="14406"/>
                    <a:pt x="18494" y="14318"/>
                    <a:pt x="18998" y="14229"/>
                  </a:cubicBezTo>
                  <a:lnTo>
                    <a:pt x="18998" y="14229"/>
                  </a:lnTo>
                  <a:cubicBezTo>
                    <a:pt x="18982" y="14232"/>
                    <a:pt x="18966" y="14233"/>
                    <a:pt x="18949" y="14233"/>
                  </a:cubicBezTo>
                  <a:cubicBezTo>
                    <a:pt x="18546" y="14233"/>
                    <a:pt x="17752" y="13539"/>
                    <a:pt x="17491" y="13311"/>
                  </a:cubicBezTo>
                  <a:cubicBezTo>
                    <a:pt x="17015" y="12907"/>
                    <a:pt x="16681" y="12311"/>
                    <a:pt x="16348" y="11775"/>
                  </a:cubicBezTo>
                  <a:cubicBezTo>
                    <a:pt x="15645" y="10621"/>
                    <a:pt x="15038" y="9370"/>
                    <a:pt x="14074" y="8406"/>
                  </a:cubicBezTo>
                  <a:cubicBezTo>
                    <a:pt x="13205" y="7549"/>
                    <a:pt x="12097" y="6977"/>
                    <a:pt x="10895" y="6763"/>
                  </a:cubicBezTo>
                  <a:cubicBezTo>
                    <a:pt x="11133" y="4477"/>
                    <a:pt x="11347" y="2024"/>
                    <a:pt x="10264" y="0"/>
                  </a:cubicBezTo>
                  <a:close/>
                  <a:moveTo>
                    <a:pt x="7555" y="16519"/>
                  </a:moveTo>
                  <a:lnTo>
                    <a:pt x="7555" y="16519"/>
                  </a:lnTo>
                  <a:cubicBezTo>
                    <a:pt x="7553" y="16526"/>
                    <a:pt x="7551" y="16532"/>
                    <a:pt x="7549" y="16538"/>
                  </a:cubicBezTo>
                  <a:cubicBezTo>
                    <a:pt x="7551" y="16532"/>
                    <a:pt x="7553" y="16525"/>
                    <a:pt x="7555" y="1651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945;p47"/>
            <p:cNvSpPr/>
            <p:nvPr/>
          </p:nvSpPr>
          <p:spPr>
            <a:xfrm>
              <a:off x="4236200" y="2004025"/>
              <a:ext cx="94550" cy="44100"/>
            </a:xfrm>
            <a:custGeom>
              <a:avLst/>
              <a:gdLst/>
              <a:ahLst/>
              <a:cxnLst/>
              <a:rect l="l" t="t" r="r" b="b"/>
              <a:pathLst>
                <a:path w="3782" h="1764" extrusionOk="0">
                  <a:moveTo>
                    <a:pt x="1788" y="1"/>
                  </a:moveTo>
                  <a:cubicBezTo>
                    <a:pt x="1592" y="1"/>
                    <a:pt x="1395" y="21"/>
                    <a:pt x="1200" y="62"/>
                  </a:cubicBezTo>
                  <a:cubicBezTo>
                    <a:pt x="1" y="308"/>
                    <a:pt x="2088" y="1764"/>
                    <a:pt x="3123" y="1764"/>
                  </a:cubicBezTo>
                  <a:cubicBezTo>
                    <a:pt x="3537" y="1764"/>
                    <a:pt x="3782" y="1531"/>
                    <a:pt x="3581" y="895"/>
                  </a:cubicBezTo>
                  <a:cubicBezTo>
                    <a:pt x="3462" y="526"/>
                    <a:pt x="3093" y="288"/>
                    <a:pt x="2724" y="157"/>
                  </a:cubicBezTo>
                  <a:cubicBezTo>
                    <a:pt x="2422" y="54"/>
                    <a:pt x="2106" y="1"/>
                    <a:pt x="1788" y="1"/>
                  </a:cubicBezTo>
                  <a:close/>
                </a:path>
              </a:pathLst>
            </a:custGeom>
            <a:solidFill>
              <a:srgbClr val="43375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946;p47"/>
            <p:cNvSpPr/>
            <p:nvPr/>
          </p:nvSpPr>
          <p:spPr>
            <a:xfrm>
              <a:off x="4103075" y="1507600"/>
              <a:ext cx="216425" cy="417375"/>
            </a:xfrm>
            <a:custGeom>
              <a:avLst/>
              <a:gdLst/>
              <a:ahLst/>
              <a:cxnLst/>
              <a:rect l="l" t="t" r="r" b="b"/>
              <a:pathLst>
                <a:path w="8657" h="16695" extrusionOk="0">
                  <a:moveTo>
                    <a:pt x="8127" y="1"/>
                  </a:moveTo>
                  <a:cubicBezTo>
                    <a:pt x="7864" y="1"/>
                    <a:pt x="7574" y="209"/>
                    <a:pt x="7370" y="404"/>
                  </a:cubicBezTo>
                  <a:cubicBezTo>
                    <a:pt x="4644" y="2988"/>
                    <a:pt x="1179" y="5310"/>
                    <a:pt x="453" y="9239"/>
                  </a:cubicBezTo>
                  <a:cubicBezTo>
                    <a:pt x="0" y="11644"/>
                    <a:pt x="667" y="14263"/>
                    <a:pt x="2322" y="16049"/>
                  </a:cubicBezTo>
                  <a:cubicBezTo>
                    <a:pt x="2596" y="16335"/>
                    <a:pt x="2905" y="16609"/>
                    <a:pt x="3286" y="16680"/>
                  </a:cubicBezTo>
                  <a:cubicBezTo>
                    <a:pt x="3344" y="16690"/>
                    <a:pt x="3400" y="16695"/>
                    <a:pt x="3456" y="16695"/>
                  </a:cubicBezTo>
                  <a:cubicBezTo>
                    <a:pt x="4263" y="16695"/>
                    <a:pt x="4852" y="15681"/>
                    <a:pt x="4763" y="14835"/>
                  </a:cubicBezTo>
                  <a:cubicBezTo>
                    <a:pt x="4656" y="13918"/>
                    <a:pt x="4084" y="13144"/>
                    <a:pt x="3763" y="12287"/>
                  </a:cubicBezTo>
                  <a:cubicBezTo>
                    <a:pt x="3227" y="10906"/>
                    <a:pt x="3358" y="9322"/>
                    <a:pt x="3906" y="7953"/>
                  </a:cubicBezTo>
                  <a:cubicBezTo>
                    <a:pt x="4989" y="5250"/>
                    <a:pt x="7787" y="3869"/>
                    <a:pt x="8537" y="988"/>
                  </a:cubicBezTo>
                  <a:cubicBezTo>
                    <a:pt x="8620" y="666"/>
                    <a:pt x="8656" y="273"/>
                    <a:pt x="8382" y="83"/>
                  </a:cubicBezTo>
                  <a:cubicBezTo>
                    <a:pt x="8303" y="25"/>
                    <a:pt x="8217" y="1"/>
                    <a:pt x="8127"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947;p47"/>
            <p:cNvSpPr/>
            <p:nvPr/>
          </p:nvSpPr>
          <p:spPr>
            <a:xfrm>
              <a:off x="4354300" y="1336075"/>
              <a:ext cx="90200" cy="135500"/>
            </a:xfrm>
            <a:custGeom>
              <a:avLst/>
              <a:gdLst/>
              <a:ahLst/>
              <a:cxnLst/>
              <a:rect l="l" t="t" r="r" b="b"/>
              <a:pathLst>
                <a:path w="3608" h="5420" extrusionOk="0">
                  <a:moveTo>
                    <a:pt x="2898" y="1"/>
                  </a:moveTo>
                  <a:cubicBezTo>
                    <a:pt x="2861" y="1"/>
                    <a:pt x="2824" y="5"/>
                    <a:pt x="2786" y="14"/>
                  </a:cubicBezTo>
                  <a:cubicBezTo>
                    <a:pt x="2584" y="86"/>
                    <a:pt x="2405" y="217"/>
                    <a:pt x="2286" y="407"/>
                  </a:cubicBezTo>
                  <a:cubicBezTo>
                    <a:pt x="1429" y="1503"/>
                    <a:pt x="798" y="2753"/>
                    <a:pt x="226" y="4015"/>
                  </a:cubicBezTo>
                  <a:cubicBezTo>
                    <a:pt x="84" y="4265"/>
                    <a:pt x="12" y="4539"/>
                    <a:pt x="0" y="4824"/>
                  </a:cubicBezTo>
                  <a:cubicBezTo>
                    <a:pt x="12" y="5110"/>
                    <a:pt x="215" y="5396"/>
                    <a:pt x="488" y="5420"/>
                  </a:cubicBezTo>
                  <a:cubicBezTo>
                    <a:pt x="691" y="5420"/>
                    <a:pt x="881" y="5348"/>
                    <a:pt x="1024" y="5217"/>
                  </a:cubicBezTo>
                  <a:cubicBezTo>
                    <a:pt x="1655" y="4741"/>
                    <a:pt x="2084" y="4062"/>
                    <a:pt x="2477" y="3384"/>
                  </a:cubicBezTo>
                  <a:cubicBezTo>
                    <a:pt x="2810" y="2800"/>
                    <a:pt x="3108" y="2205"/>
                    <a:pt x="3370" y="1598"/>
                  </a:cubicBezTo>
                  <a:cubicBezTo>
                    <a:pt x="3489" y="1264"/>
                    <a:pt x="3608" y="919"/>
                    <a:pt x="3536" y="574"/>
                  </a:cubicBezTo>
                  <a:cubicBezTo>
                    <a:pt x="3462" y="278"/>
                    <a:pt x="3191" y="1"/>
                    <a:pt x="2898"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advTm="988">
        <p:split orient="vert"/>
      </p:transition>
    </mc:Choice>
    <mc:Fallback xmlns="">
      <p:transition spd="slow" advTm="988">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400"/>
                                        </p:tgtEl>
                                        <p:attrNameLst>
                                          <p:attrName>style.visibility</p:attrName>
                                        </p:attrNameLst>
                                      </p:cBhvr>
                                      <p:to>
                                        <p:strVal val="visible"/>
                                      </p:to>
                                    </p:set>
                                    <p:anim calcmode="lin" valueType="num">
                                      <p:cBhvr>
                                        <p:cTn id="7" dur="1000" fill="hold"/>
                                        <p:tgtEl>
                                          <p:spTgt spid="1400"/>
                                        </p:tgtEl>
                                        <p:attrNameLst>
                                          <p:attrName>ppt_w</p:attrName>
                                        </p:attrNameLst>
                                      </p:cBhvr>
                                      <p:tavLst>
                                        <p:tav tm="0">
                                          <p:val>
                                            <p:fltVal val="0"/>
                                          </p:val>
                                        </p:tav>
                                        <p:tav tm="100000">
                                          <p:val>
                                            <p:strVal val="#ppt_w"/>
                                          </p:val>
                                        </p:tav>
                                      </p:tavLst>
                                    </p:anim>
                                    <p:anim calcmode="lin" valueType="num">
                                      <p:cBhvr>
                                        <p:cTn id="8" dur="1000" fill="hold"/>
                                        <p:tgtEl>
                                          <p:spTgt spid="1400"/>
                                        </p:tgtEl>
                                        <p:attrNameLst>
                                          <p:attrName>ppt_h</p:attrName>
                                        </p:attrNameLst>
                                      </p:cBhvr>
                                      <p:tavLst>
                                        <p:tav tm="0">
                                          <p:val>
                                            <p:fltVal val="0"/>
                                          </p:val>
                                        </p:tav>
                                        <p:tav tm="100000">
                                          <p:val>
                                            <p:strVal val="#ppt_h"/>
                                          </p:val>
                                        </p:tav>
                                      </p:tavLst>
                                    </p:anim>
                                    <p:anim calcmode="lin" valueType="num">
                                      <p:cBhvr>
                                        <p:cTn id="9" dur="1000" fill="hold"/>
                                        <p:tgtEl>
                                          <p:spTgt spid="1400"/>
                                        </p:tgtEl>
                                        <p:attrNameLst>
                                          <p:attrName>style.rotation</p:attrName>
                                        </p:attrNameLst>
                                      </p:cBhvr>
                                      <p:tavLst>
                                        <p:tav tm="0">
                                          <p:val>
                                            <p:fltVal val="90"/>
                                          </p:val>
                                        </p:tav>
                                        <p:tav tm="100000">
                                          <p:val>
                                            <p:fltVal val="0"/>
                                          </p:val>
                                        </p:tav>
                                      </p:tavLst>
                                    </p:anim>
                                    <p:animEffect transition="in" filter="fade">
                                      <p:cBhvr>
                                        <p:cTn id="10" dur="1000"/>
                                        <p:tgtEl>
                                          <p:spTgt spid="1400"/>
                                        </p:tgtEl>
                                      </p:cBhvr>
                                    </p:animEffect>
                                  </p:childTnLst>
                                </p:cTn>
                              </p:par>
                              <p:par>
                                <p:cTn id="11" presetID="31" presetClass="entr" presetSubtype="0" fill="hold" nodeType="withEffect">
                                  <p:stCondLst>
                                    <p:cond delay="0"/>
                                  </p:stCondLst>
                                  <p:childTnLst>
                                    <p:set>
                                      <p:cBhvr>
                                        <p:cTn id="12" dur="1" fill="hold">
                                          <p:stCondLst>
                                            <p:cond delay="0"/>
                                          </p:stCondLst>
                                        </p:cTn>
                                        <p:tgtEl>
                                          <p:spTgt spid="1471"/>
                                        </p:tgtEl>
                                        <p:attrNameLst>
                                          <p:attrName>style.visibility</p:attrName>
                                        </p:attrNameLst>
                                      </p:cBhvr>
                                      <p:to>
                                        <p:strVal val="visible"/>
                                      </p:to>
                                    </p:set>
                                    <p:anim calcmode="lin" valueType="num">
                                      <p:cBhvr>
                                        <p:cTn id="13" dur="1000" fill="hold"/>
                                        <p:tgtEl>
                                          <p:spTgt spid="1471"/>
                                        </p:tgtEl>
                                        <p:attrNameLst>
                                          <p:attrName>ppt_w</p:attrName>
                                        </p:attrNameLst>
                                      </p:cBhvr>
                                      <p:tavLst>
                                        <p:tav tm="0">
                                          <p:val>
                                            <p:fltVal val="0"/>
                                          </p:val>
                                        </p:tav>
                                        <p:tav tm="100000">
                                          <p:val>
                                            <p:strVal val="#ppt_w"/>
                                          </p:val>
                                        </p:tav>
                                      </p:tavLst>
                                    </p:anim>
                                    <p:anim calcmode="lin" valueType="num">
                                      <p:cBhvr>
                                        <p:cTn id="14" dur="1000" fill="hold"/>
                                        <p:tgtEl>
                                          <p:spTgt spid="1471"/>
                                        </p:tgtEl>
                                        <p:attrNameLst>
                                          <p:attrName>ppt_h</p:attrName>
                                        </p:attrNameLst>
                                      </p:cBhvr>
                                      <p:tavLst>
                                        <p:tav tm="0">
                                          <p:val>
                                            <p:fltVal val="0"/>
                                          </p:val>
                                        </p:tav>
                                        <p:tav tm="100000">
                                          <p:val>
                                            <p:strVal val="#ppt_h"/>
                                          </p:val>
                                        </p:tav>
                                      </p:tavLst>
                                    </p:anim>
                                    <p:anim calcmode="lin" valueType="num">
                                      <p:cBhvr>
                                        <p:cTn id="15" dur="1000" fill="hold"/>
                                        <p:tgtEl>
                                          <p:spTgt spid="1471"/>
                                        </p:tgtEl>
                                        <p:attrNameLst>
                                          <p:attrName>style.rotation</p:attrName>
                                        </p:attrNameLst>
                                      </p:cBhvr>
                                      <p:tavLst>
                                        <p:tav tm="0">
                                          <p:val>
                                            <p:fltVal val="90"/>
                                          </p:val>
                                        </p:tav>
                                        <p:tav tm="100000">
                                          <p:val>
                                            <p:fltVal val="0"/>
                                          </p:val>
                                        </p:tav>
                                      </p:tavLst>
                                    </p:anim>
                                    <p:animEffect transition="in" filter="fade">
                                      <p:cBhvr>
                                        <p:cTn id="16" dur="1000"/>
                                        <p:tgtEl>
                                          <p:spTgt spid="1471"/>
                                        </p:tgtEl>
                                      </p:cBhvr>
                                    </p:animEffect>
                                  </p:childTnLst>
                                </p:cTn>
                              </p:par>
                              <p:par>
                                <p:cTn id="17" presetID="31" presetClass="entr" presetSubtype="0" fill="hold" nodeType="withEffect">
                                  <p:stCondLst>
                                    <p:cond delay="0"/>
                                  </p:stCondLst>
                                  <p:childTnLst>
                                    <p:set>
                                      <p:cBhvr>
                                        <p:cTn id="18" dur="1" fill="hold">
                                          <p:stCondLst>
                                            <p:cond delay="0"/>
                                          </p:stCondLst>
                                        </p:cTn>
                                        <p:tgtEl>
                                          <p:spTgt spid="105"/>
                                        </p:tgtEl>
                                        <p:attrNameLst>
                                          <p:attrName>style.visibility</p:attrName>
                                        </p:attrNameLst>
                                      </p:cBhvr>
                                      <p:to>
                                        <p:strVal val="visible"/>
                                      </p:to>
                                    </p:set>
                                    <p:anim calcmode="lin" valueType="num">
                                      <p:cBhvr>
                                        <p:cTn id="19" dur="1000" fill="hold"/>
                                        <p:tgtEl>
                                          <p:spTgt spid="105"/>
                                        </p:tgtEl>
                                        <p:attrNameLst>
                                          <p:attrName>ppt_w</p:attrName>
                                        </p:attrNameLst>
                                      </p:cBhvr>
                                      <p:tavLst>
                                        <p:tav tm="0">
                                          <p:val>
                                            <p:fltVal val="0"/>
                                          </p:val>
                                        </p:tav>
                                        <p:tav tm="100000">
                                          <p:val>
                                            <p:strVal val="#ppt_w"/>
                                          </p:val>
                                        </p:tav>
                                      </p:tavLst>
                                    </p:anim>
                                    <p:anim calcmode="lin" valueType="num">
                                      <p:cBhvr>
                                        <p:cTn id="20" dur="1000" fill="hold"/>
                                        <p:tgtEl>
                                          <p:spTgt spid="105"/>
                                        </p:tgtEl>
                                        <p:attrNameLst>
                                          <p:attrName>ppt_h</p:attrName>
                                        </p:attrNameLst>
                                      </p:cBhvr>
                                      <p:tavLst>
                                        <p:tav tm="0">
                                          <p:val>
                                            <p:fltVal val="0"/>
                                          </p:val>
                                        </p:tav>
                                        <p:tav tm="100000">
                                          <p:val>
                                            <p:strVal val="#ppt_h"/>
                                          </p:val>
                                        </p:tav>
                                      </p:tavLst>
                                    </p:anim>
                                    <p:anim calcmode="lin" valueType="num">
                                      <p:cBhvr>
                                        <p:cTn id="21" dur="1000" fill="hold"/>
                                        <p:tgtEl>
                                          <p:spTgt spid="105"/>
                                        </p:tgtEl>
                                        <p:attrNameLst>
                                          <p:attrName>style.rotation</p:attrName>
                                        </p:attrNameLst>
                                      </p:cBhvr>
                                      <p:tavLst>
                                        <p:tav tm="0">
                                          <p:val>
                                            <p:fltVal val="90"/>
                                          </p:val>
                                        </p:tav>
                                        <p:tav tm="100000">
                                          <p:val>
                                            <p:fltVal val="0"/>
                                          </p:val>
                                        </p:tav>
                                      </p:tavLst>
                                    </p:anim>
                                    <p:animEffect transition="in" filter="fade">
                                      <p:cBhvr>
                                        <p:cTn id="22" dur="1000"/>
                                        <p:tgtEl>
                                          <p:spTgt spid="105"/>
                                        </p:tgtEl>
                                      </p:cBhvr>
                                    </p:animEffect>
                                  </p:childTnLst>
                                </p:cTn>
                              </p:par>
                              <p:par>
                                <p:cTn id="23" presetID="31" presetClass="entr" presetSubtype="0" fill="hold" nodeType="withEffect">
                                  <p:stCondLst>
                                    <p:cond delay="0"/>
                                  </p:stCondLst>
                                  <p:childTnLst>
                                    <p:set>
                                      <p:cBhvr>
                                        <p:cTn id="24" dur="1" fill="hold">
                                          <p:stCondLst>
                                            <p:cond delay="0"/>
                                          </p:stCondLst>
                                        </p:cTn>
                                        <p:tgtEl>
                                          <p:spTgt spid="1414"/>
                                        </p:tgtEl>
                                        <p:attrNameLst>
                                          <p:attrName>style.visibility</p:attrName>
                                        </p:attrNameLst>
                                      </p:cBhvr>
                                      <p:to>
                                        <p:strVal val="visible"/>
                                      </p:to>
                                    </p:set>
                                    <p:anim calcmode="lin" valueType="num">
                                      <p:cBhvr>
                                        <p:cTn id="25" dur="1000" fill="hold"/>
                                        <p:tgtEl>
                                          <p:spTgt spid="1414"/>
                                        </p:tgtEl>
                                        <p:attrNameLst>
                                          <p:attrName>ppt_w</p:attrName>
                                        </p:attrNameLst>
                                      </p:cBhvr>
                                      <p:tavLst>
                                        <p:tav tm="0">
                                          <p:val>
                                            <p:fltVal val="0"/>
                                          </p:val>
                                        </p:tav>
                                        <p:tav tm="100000">
                                          <p:val>
                                            <p:strVal val="#ppt_w"/>
                                          </p:val>
                                        </p:tav>
                                      </p:tavLst>
                                    </p:anim>
                                    <p:anim calcmode="lin" valueType="num">
                                      <p:cBhvr>
                                        <p:cTn id="26" dur="1000" fill="hold"/>
                                        <p:tgtEl>
                                          <p:spTgt spid="1414"/>
                                        </p:tgtEl>
                                        <p:attrNameLst>
                                          <p:attrName>ppt_h</p:attrName>
                                        </p:attrNameLst>
                                      </p:cBhvr>
                                      <p:tavLst>
                                        <p:tav tm="0">
                                          <p:val>
                                            <p:fltVal val="0"/>
                                          </p:val>
                                        </p:tav>
                                        <p:tav tm="100000">
                                          <p:val>
                                            <p:strVal val="#ppt_h"/>
                                          </p:val>
                                        </p:tav>
                                      </p:tavLst>
                                    </p:anim>
                                    <p:anim calcmode="lin" valueType="num">
                                      <p:cBhvr>
                                        <p:cTn id="27" dur="1000" fill="hold"/>
                                        <p:tgtEl>
                                          <p:spTgt spid="1414"/>
                                        </p:tgtEl>
                                        <p:attrNameLst>
                                          <p:attrName>style.rotation</p:attrName>
                                        </p:attrNameLst>
                                      </p:cBhvr>
                                      <p:tavLst>
                                        <p:tav tm="0">
                                          <p:val>
                                            <p:fltVal val="90"/>
                                          </p:val>
                                        </p:tav>
                                        <p:tav tm="100000">
                                          <p:val>
                                            <p:fltVal val="0"/>
                                          </p:val>
                                        </p:tav>
                                      </p:tavLst>
                                    </p:anim>
                                    <p:animEffect transition="in" filter="fade">
                                      <p:cBhvr>
                                        <p:cTn id="28" dur="1000"/>
                                        <p:tgtEl>
                                          <p:spTgt spid="1414"/>
                                        </p:tgtEl>
                                      </p:cBhvr>
                                    </p:animEffect>
                                  </p:childTnLst>
                                </p:cTn>
                              </p:par>
                              <p:par>
                                <p:cTn id="29" presetID="31" presetClass="entr" presetSubtype="0" fill="hold" nodeType="withEffect">
                                  <p:stCondLst>
                                    <p:cond delay="0"/>
                                  </p:stCondLst>
                                  <p:childTnLst>
                                    <p:set>
                                      <p:cBhvr>
                                        <p:cTn id="30" dur="1" fill="hold">
                                          <p:stCondLst>
                                            <p:cond delay="0"/>
                                          </p:stCondLst>
                                        </p:cTn>
                                        <p:tgtEl>
                                          <p:spTgt spid="118"/>
                                        </p:tgtEl>
                                        <p:attrNameLst>
                                          <p:attrName>style.visibility</p:attrName>
                                        </p:attrNameLst>
                                      </p:cBhvr>
                                      <p:to>
                                        <p:strVal val="visible"/>
                                      </p:to>
                                    </p:set>
                                    <p:anim calcmode="lin" valueType="num">
                                      <p:cBhvr>
                                        <p:cTn id="31" dur="1000" fill="hold"/>
                                        <p:tgtEl>
                                          <p:spTgt spid="118"/>
                                        </p:tgtEl>
                                        <p:attrNameLst>
                                          <p:attrName>ppt_w</p:attrName>
                                        </p:attrNameLst>
                                      </p:cBhvr>
                                      <p:tavLst>
                                        <p:tav tm="0">
                                          <p:val>
                                            <p:fltVal val="0"/>
                                          </p:val>
                                        </p:tav>
                                        <p:tav tm="100000">
                                          <p:val>
                                            <p:strVal val="#ppt_w"/>
                                          </p:val>
                                        </p:tav>
                                      </p:tavLst>
                                    </p:anim>
                                    <p:anim calcmode="lin" valueType="num">
                                      <p:cBhvr>
                                        <p:cTn id="32" dur="1000" fill="hold"/>
                                        <p:tgtEl>
                                          <p:spTgt spid="118"/>
                                        </p:tgtEl>
                                        <p:attrNameLst>
                                          <p:attrName>ppt_h</p:attrName>
                                        </p:attrNameLst>
                                      </p:cBhvr>
                                      <p:tavLst>
                                        <p:tav tm="0">
                                          <p:val>
                                            <p:fltVal val="0"/>
                                          </p:val>
                                        </p:tav>
                                        <p:tav tm="100000">
                                          <p:val>
                                            <p:strVal val="#ppt_h"/>
                                          </p:val>
                                        </p:tav>
                                      </p:tavLst>
                                    </p:anim>
                                    <p:anim calcmode="lin" valueType="num">
                                      <p:cBhvr>
                                        <p:cTn id="33" dur="1000" fill="hold"/>
                                        <p:tgtEl>
                                          <p:spTgt spid="118"/>
                                        </p:tgtEl>
                                        <p:attrNameLst>
                                          <p:attrName>style.rotation</p:attrName>
                                        </p:attrNameLst>
                                      </p:cBhvr>
                                      <p:tavLst>
                                        <p:tav tm="0">
                                          <p:val>
                                            <p:fltVal val="90"/>
                                          </p:val>
                                        </p:tav>
                                        <p:tav tm="100000">
                                          <p:val>
                                            <p:fltVal val="0"/>
                                          </p:val>
                                        </p:tav>
                                      </p:tavLst>
                                    </p:anim>
                                    <p:animEffect transition="in" filter="fade">
                                      <p:cBhvr>
                                        <p:cTn id="34" dur="1000"/>
                                        <p:tgtEl>
                                          <p:spTgt spid="118"/>
                                        </p:tgtEl>
                                      </p:cBhvr>
                                    </p:animEffect>
                                  </p:childTnLst>
                                </p:cTn>
                              </p:par>
                              <p:par>
                                <p:cTn id="35" presetID="31" presetClass="entr" presetSubtype="0" fill="hold" nodeType="withEffect">
                                  <p:stCondLst>
                                    <p:cond delay="0"/>
                                  </p:stCondLst>
                                  <p:childTnLst>
                                    <p:set>
                                      <p:cBhvr>
                                        <p:cTn id="36" dur="1" fill="hold">
                                          <p:stCondLst>
                                            <p:cond delay="0"/>
                                          </p:stCondLst>
                                        </p:cTn>
                                        <p:tgtEl>
                                          <p:spTgt spid="1430"/>
                                        </p:tgtEl>
                                        <p:attrNameLst>
                                          <p:attrName>style.visibility</p:attrName>
                                        </p:attrNameLst>
                                      </p:cBhvr>
                                      <p:to>
                                        <p:strVal val="visible"/>
                                      </p:to>
                                    </p:set>
                                    <p:anim calcmode="lin" valueType="num">
                                      <p:cBhvr>
                                        <p:cTn id="37" dur="1000" fill="hold"/>
                                        <p:tgtEl>
                                          <p:spTgt spid="1430"/>
                                        </p:tgtEl>
                                        <p:attrNameLst>
                                          <p:attrName>ppt_w</p:attrName>
                                        </p:attrNameLst>
                                      </p:cBhvr>
                                      <p:tavLst>
                                        <p:tav tm="0">
                                          <p:val>
                                            <p:fltVal val="0"/>
                                          </p:val>
                                        </p:tav>
                                        <p:tav tm="100000">
                                          <p:val>
                                            <p:strVal val="#ppt_w"/>
                                          </p:val>
                                        </p:tav>
                                      </p:tavLst>
                                    </p:anim>
                                    <p:anim calcmode="lin" valueType="num">
                                      <p:cBhvr>
                                        <p:cTn id="38" dur="1000" fill="hold"/>
                                        <p:tgtEl>
                                          <p:spTgt spid="1430"/>
                                        </p:tgtEl>
                                        <p:attrNameLst>
                                          <p:attrName>ppt_h</p:attrName>
                                        </p:attrNameLst>
                                      </p:cBhvr>
                                      <p:tavLst>
                                        <p:tav tm="0">
                                          <p:val>
                                            <p:fltVal val="0"/>
                                          </p:val>
                                        </p:tav>
                                        <p:tav tm="100000">
                                          <p:val>
                                            <p:strVal val="#ppt_h"/>
                                          </p:val>
                                        </p:tav>
                                      </p:tavLst>
                                    </p:anim>
                                    <p:anim calcmode="lin" valueType="num">
                                      <p:cBhvr>
                                        <p:cTn id="39" dur="1000" fill="hold"/>
                                        <p:tgtEl>
                                          <p:spTgt spid="1430"/>
                                        </p:tgtEl>
                                        <p:attrNameLst>
                                          <p:attrName>style.rotation</p:attrName>
                                        </p:attrNameLst>
                                      </p:cBhvr>
                                      <p:tavLst>
                                        <p:tav tm="0">
                                          <p:val>
                                            <p:fltVal val="90"/>
                                          </p:val>
                                        </p:tav>
                                        <p:tav tm="100000">
                                          <p:val>
                                            <p:fltVal val="0"/>
                                          </p:val>
                                        </p:tav>
                                      </p:tavLst>
                                    </p:anim>
                                    <p:animEffect transition="in" filter="fade">
                                      <p:cBhvr>
                                        <p:cTn id="40" dur="1000"/>
                                        <p:tgtEl>
                                          <p:spTgt spid="1430"/>
                                        </p:tgtEl>
                                      </p:cBhvr>
                                    </p:animEffect>
                                  </p:childTnLst>
                                </p:cTn>
                              </p:par>
                            </p:childTnLst>
                          </p:cTn>
                        </p:par>
                        <p:par>
                          <p:cTn id="41" fill="hold">
                            <p:stCondLst>
                              <p:cond delay="1000"/>
                            </p:stCondLst>
                            <p:childTnLst>
                              <p:par>
                                <p:cTn id="42" presetID="14" presetClass="entr" presetSubtype="10" fill="hold" grpId="0" nodeType="afterEffect">
                                  <p:stCondLst>
                                    <p:cond delay="0"/>
                                  </p:stCondLst>
                                  <p:childTnLst>
                                    <p:set>
                                      <p:cBhvr>
                                        <p:cTn id="43" dur="1" fill="hold">
                                          <p:stCondLst>
                                            <p:cond delay="0"/>
                                          </p:stCondLst>
                                        </p:cTn>
                                        <p:tgtEl>
                                          <p:spTgt spid="1395"/>
                                        </p:tgtEl>
                                        <p:attrNameLst>
                                          <p:attrName>style.visibility</p:attrName>
                                        </p:attrNameLst>
                                      </p:cBhvr>
                                      <p:to>
                                        <p:strVal val="visible"/>
                                      </p:to>
                                    </p:set>
                                    <p:animEffect transition="in" filter="randombar(horizontal)">
                                      <p:cBhvr>
                                        <p:cTn id="44" dur="500"/>
                                        <p:tgtEl>
                                          <p:spTgt spid="1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89"/>
        <p:cNvGrpSpPr/>
        <p:nvPr/>
      </p:nvGrpSpPr>
      <p:grpSpPr>
        <a:xfrm>
          <a:off x="0" y="0"/>
          <a:ext cx="0" cy="0"/>
          <a:chOff x="0" y="0"/>
          <a:chExt cx="0" cy="0"/>
        </a:xfrm>
      </p:grpSpPr>
      <p:grpSp>
        <p:nvGrpSpPr>
          <p:cNvPr id="1311" name="Google Shape;1311;p42"/>
          <p:cNvGrpSpPr/>
          <p:nvPr/>
        </p:nvGrpSpPr>
        <p:grpSpPr>
          <a:xfrm>
            <a:off x="7758412" y="249801"/>
            <a:ext cx="1051350" cy="817431"/>
            <a:chOff x="502725" y="3777450"/>
            <a:chExt cx="939125" cy="730175"/>
          </a:xfrm>
        </p:grpSpPr>
        <p:sp>
          <p:nvSpPr>
            <p:cNvPr id="1312" name="Google Shape;1312;p42"/>
            <p:cNvSpPr/>
            <p:nvPr/>
          </p:nvSpPr>
          <p:spPr>
            <a:xfrm>
              <a:off x="502725" y="3777450"/>
              <a:ext cx="923050" cy="730100"/>
            </a:xfrm>
            <a:custGeom>
              <a:avLst/>
              <a:gdLst/>
              <a:ahLst/>
              <a:cxnLst/>
              <a:rect l="l" t="t" r="r" b="b"/>
              <a:pathLst>
                <a:path w="36922" h="29204" extrusionOk="0">
                  <a:moveTo>
                    <a:pt x="36922" y="5415"/>
                  </a:moveTo>
                  <a:lnTo>
                    <a:pt x="36922" y="5415"/>
                  </a:lnTo>
                  <a:cubicBezTo>
                    <a:pt x="36922" y="5417"/>
                    <a:pt x="36921" y="5419"/>
                    <a:pt x="36921" y="5421"/>
                  </a:cubicBezTo>
                  <a:lnTo>
                    <a:pt x="36921" y="5421"/>
                  </a:lnTo>
                  <a:cubicBezTo>
                    <a:pt x="36921" y="5419"/>
                    <a:pt x="36922" y="5417"/>
                    <a:pt x="36922" y="5415"/>
                  </a:cubicBezTo>
                  <a:close/>
                  <a:moveTo>
                    <a:pt x="21528" y="28869"/>
                  </a:moveTo>
                  <a:lnTo>
                    <a:pt x="21528" y="28869"/>
                  </a:lnTo>
                  <a:cubicBezTo>
                    <a:pt x="21401" y="28931"/>
                    <a:pt x="21275" y="28987"/>
                    <a:pt x="21158" y="29061"/>
                  </a:cubicBezTo>
                  <a:cubicBezTo>
                    <a:pt x="21278" y="28991"/>
                    <a:pt x="21406" y="28930"/>
                    <a:pt x="21528" y="28869"/>
                  </a:cubicBezTo>
                  <a:close/>
                  <a:moveTo>
                    <a:pt x="21595" y="0"/>
                  </a:moveTo>
                  <a:cubicBezTo>
                    <a:pt x="18975" y="0"/>
                    <a:pt x="16348" y="208"/>
                    <a:pt x="13752" y="569"/>
                  </a:cubicBezTo>
                  <a:cubicBezTo>
                    <a:pt x="11371" y="903"/>
                    <a:pt x="8918" y="1415"/>
                    <a:pt x="6692" y="2355"/>
                  </a:cubicBezTo>
                  <a:cubicBezTo>
                    <a:pt x="6073" y="2510"/>
                    <a:pt x="5478" y="2700"/>
                    <a:pt x="4906" y="2950"/>
                  </a:cubicBezTo>
                  <a:cubicBezTo>
                    <a:pt x="2918" y="3820"/>
                    <a:pt x="1394" y="5332"/>
                    <a:pt x="703" y="7118"/>
                  </a:cubicBezTo>
                  <a:cubicBezTo>
                    <a:pt x="1" y="8963"/>
                    <a:pt x="275" y="10666"/>
                    <a:pt x="1489" y="12047"/>
                  </a:cubicBezTo>
                  <a:cubicBezTo>
                    <a:pt x="1977" y="12606"/>
                    <a:pt x="2203" y="13499"/>
                    <a:pt x="2108" y="14511"/>
                  </a:cubicBezTo>
                  <a:cubicBezTo>
                    <a:pt x="2013" y="15250"/>
                    <a:pt x="1846" y="15964"/>
                    <a:pt x="1608" y="16666"/>
                  </a:cubicBezTo>
                  <a:cubicBezTo>
                    <a:pt x="1548" y="16857"/>
                    <a:pt x="1501" y="17059"/>
                    <a:pt x="1441" y="17262"/>
                  </a:cubicBezTo>
                  <a:cubicBezTo>
                    <a:pt x="989" y="18857"/>
                    <a:pt x="727" y="20488"/>
                    <a:pt x="644" y="22143"/>
                  </a:cubicBezTo>
                  <a:cubicBezTo>
                    <a:pt x="620" y="22393"/>
                    <a:pt x="620" y="22655"/>
                    <a:pt x="608" y="22905"/>
                  </a:cubicBezTo>
                  <a:cubicBezTo>
                    <a:pt x="596" y="23989"/>
                    <a:pt x="679" y="25358"/>
                    <a:pt x="1477" y="26287"/>
                  </a:cubicBezTo>
                  <a:cubicBezTo>
                    <a:pt x="2203" y="27132"/>
                    <a:pt x="3263" y="27358"/>
                    <a:pt x="4382" y="27537"/>
                  </a:cubicBezTo>
                  <a:lnTo>
                    <a:pt x="8478" y="28180"/>
                  </a:lnTo>
                  <a:cubicBezTo>
                    <a:pt x="11669" y="28680"/>
                    <a:pt x="14943" y="29204"/>
                    <a:pt x="18241" y="29204"/>
                  </a:cubicBezTo>
                  <a:cubicBezTo>
                    <a:pt x="18848" y="29204"/>
                    <a:pt x="19455" y="29180"/>
                    <a:pt x="20063" y="29144"/>
                  </a:cubicBezTo>
                  <a:cubicBezTo>
                    <a:pt x="20575" y="29120"/>
                    <a:pt x="21086" y="29013"/>
                    <a:pt x="21574" y="28847"/>
                  </a:cubicBezTo>
                  <a:lnTo>
                    <a:pt x="21574" y="28847"/>
                  </a:lnTo>
                  <a:cubicBezTo>
                    <a:pt x="21559" y="28854"/>
                    <a:pt x="21544" y="28862"/>
                    <a:pt x="21528" y="28869"/>
                  </a:cubicBezTo>
                  <a:lnTo>
                    <a:pt x="21528" y="28869"/>
                  </a:lnTo>
                  <a:cubicBezTo>
                    <a:pt x="21544" y="28862"/>
                    <a:pt x="21559" y="28854"/>
                    <a:pt x="21575" y="28846"/>
                  </a:cubicBezTo>
                  <a:lnTo>
                    <a:pt x="21575" y="28846"/>
                  </a:lnTo>
                  <a:cubicBezTo>
                    <a:pt x="21575" y="28847"/>
                    <a:pt x="21575" y="28847"/>
                    <a:pt x="21574" y="28847"/>
                  </a:cubicBezTo>
                  <a:lnTo>
                    <a:pt x="21574" y="28847"/>
                  </a:lnTo>
                  <a:cubicBezTo>
                    <a:pt x="21583" y="28843"/>
                    <a:pt x="21591" y="28839"/>
                    <a:pt x="21599" y="28835"/>
                  </a:cubicBezTo>
                  <a:cubicBezTo>
                    <a:pt x="21718" y="28799"/>
                    <a:pt x="21825" y="28751"/>
                    <a:pt x="21932" y="28704"/>
                  </a:cubicBezTo>
                  <a:cubicBezTo>
                    <a:pt x="26099" y="27715"/>
                    <a:pt x="30195" y="25215"/>
                    <a:pt x="33636" y="23036"/>
                  </a:cubicBezTo>
                  <a:cubicBezTo>
                    <a:pt x="33993" y="22810"/>
                    <a:pt x="34338" y="22572"/>
                    <a:pt x="34660" y="22322"/>
                  </a:cubicBezTo>
                  <a:cubicBezTo>
                    <a:pt x="34850" y="22179"/>
                    <a:pt x="35017" y="22036"/>
                    <a:pt x="35184" y="21869"/>
                  </a:cubicBezTo>
                  <a:lnTo>
                    <a:pt x="35231" y="21822"/>
                  </a:lnTo>
                  <a:cubicBezTo>
                    <a:pt x="35708" y="21286"/>
                    <a:pt x="36053" y="20643"/>
                    <a:pt x="36231" y="19941"/>
                  </a:cubicBezTo>
                  <a:cubicBezTo>
                    <a:pt x="36362" y="19452"/>
                    <a:pt x="36458" y="18952"/>
                    <a:pt x="36517" y="18452"/>
                  </a:cubicBezTo>
                  <a:cubicBezTo>
                    <a:pt x="36803" y="15726"/>
                    <a:pt x="36160" y="13035"/>
                    <a:pt x="36100" y="10320"/>
                  </a:cubicBezTo>
                  <a:cubicBezTo>
                    <a:pt x="36065" y="9011"/>
                    <a:pt x="36624" y="7427"/>
                    <a:pt x="36803" y="5963"/>
                  </a:cubicBezTo>
                  <a:cubicBezTo>
                    <a:pt x="36838" y="5774"/>
                    <a:pt x="36885" y="5586"/>
                    <a:pt x="36921" y="5421"/>
                  </a:cubicBezTo>
                  <a:lnTo>
                    <a:pt x="36921" y="5421"/>
                  </a:lnTo>
                  <a:cubicBezTo>
                    <a:pt x="36908" y="5478"/>
                    <a:pt x="36873" y="5524"/>
                    <a:pt x="36839" y="5570"/>
                  </a:cubicBezTo>
                  <a:cubicBezTo>
                    <a:pt x="36886" y="4808"/>
                    <a:pt x="36803" y="4093"/>
                    <a:pt x="36446" y="3486"/>
                  </a:cubicBezTo>
                  <a:cubicBezTo>
                    <a:pt x="35874" y="2510"/>
                    <a:pt x="34791" y="2081"/>
                    <a:pt x="33779" y="1760"/>
                  </a:cubicBezTo>
                  <a:cubicBezTo>
                    <a:pt x="29826" y="515"/>
                    <a:pt x="25718" y="0"/>
                    <a:pt x="21595" y="0"/>
                  </a:cubicBezTo>
                  <a:close/>
                </a:path>
              </a:pathLst>
            </a:custGeom>
            <a:solidFill>
              <a:schemeClr val="lt2"/>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2"/>
            <p:cNvSpPr/>
            <p:nvPr/>
          </p:nvSpPr>
          <p:spPr>
            <a:xfrm>
              <a:off x="526550" y="3777450"/>
              <a:ext cx="915300" cy="727800"/>
            </a:xfrm>
            <a:custGeom>
              <a:avLst/>
              <a:gdLst/>
              <a:ahLst/>
              <a:cxnLst/>
              <a:rect l="l" t="t" r="r" b="b"/>
              <a:pathLst>
                <a:path w="36612" h="29112" extrusionOk="0">
                  <a:moveTo>
                    <a:pt x="20662" y="0"/>
                  </a:moveTo>
                  <a:cubicBezTo>
                    <a:pt x="18044" y="0"/>
                    <a:pt x="15419" y="208"/>
                    <a:pt x="12823" y="569"/>
                  </a:cubicBezTo>
                  <a:cubicBezTo>
                    <a:pt x="8370" y="1188"/>
                    <a:pt x="3679" y="2438"/>
                    <a:pt x="607" y="6010"/>
                  </a:cubicBezTo>
                  <a:cubicBezTo>
                    <a:pt x="298" y="6356"/>
                    <a:pt x="0" y="6784"/>
                    <a:pt x="60" y="7260"/>
                  </a:cubicBezTo>
                  <a:cubicBezTo>
                    <a:pt x="107" y="7701"/>
                    <a:pt x="441" y="8034"/>
                    <a:pt x="762" y="8308"/>
                  </a:cubicBezTo>
                  <a:cubicBezTo>
                    <a:pt x="4656" y="11654"/>
                    <a:pt x="9680" y="13440"/>
                    <a:pt x="12918" y="17547"/>
                  </a:cubicBezTo>
                  <a:cubicBezTo>
                    <a:pt x="14264" y="19250"/>
                    <a:pt x="15478" y="21215"/>
                    <a:pt x="16240" y="23322"/>
                  </a:cubicBezTo>
                  <a:cubicBezTo>
                    <a:pt x="16597" y="24298"/>
                    <a:pt x="16943" y="25429"/>
                    <a:pt x="16895" y="26501"/>
                  </a:cubicBezTo>
                  <a:cubicBezTo>
                    <a:pt x="16895" y="26763"/>
                    <a:pt x="16848" y="27025"/>
                    <a:pt x="16764" y="27275"/>
                  </a:cubicBezTo>
                  <a:cubicBezTo>
                    <a:pt x="16574" y="27882"/>
                    <a:pt x="16205" y="28346"/>
                    <a:pt x="15871" y="28989"/>
                  </a:cubicBezTo>
                  <a:cubicBezTo>
                    <a:pt x="16444" y="29072"/>
                    <a:pt x="17019" y="29111"/>
                    <a:pt x="17595" y="29111"/>
                  </a:cubicBezTo>
                  <a:cubicBezTo>
                    <a:pt x="22906" y="29111"/>
                    <a:pt x="28325" y="25806"/>
                    <a:pt x="32707" y="23024"/>
                  </a:cubicBezTo>
                  <a:cubicBezTo>
                    <a:pt x="33350" y="22620"/>
                    <a:pt x="34004" y="22179"/>
                    <a:pt x="34493" y="21548"/>
                  </a:cubicBezTo>
                  <a:cubicBezTo>
                    <a:pt x="35159" y="20703"/>
                    <a:pt x="35457" y="19560"/>
                    <a:pt x="35576" y="18440"/>
                  </a:cubicBezTo>
                  <a:cubicBezTo>
                    <a:pt x="35862" y="15714"/>
                    <a:pt x="35219" y="13023"/>
                    <a:pt x="35159" y="10308"/>
                  </a:cubicBezTo>
                  <a:cubicBezTo>
                    <a:pt x="35112" y="8189"/>
                    <a:pt x="36612" y="5344"/>
                    <a:pt x="35505" y="3486"/>
                  </a:cubicBezTo>
                  <a:cubicBezTo>
                    <a:pt x="34921" y="2510"/>
                    <a:pt x="33850" y="2081"/>
                    <a:pt x="32838" y="1760"/>
                  </a:cubicBezTo>
                  <a:cubicBezTo>
                    <a:pt x="28885" y="515"/>
                    <a:pt x="24781" y="0"/>
                    <a:pt x="206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42"/>
            <p:cNvSpPr/>
            <p:nvPr/>
          </p:nvSpPr>
          <p:spPr>
            <a:xfrm>
              <a:off x="1056975" y="3913100"/>
              <a:ext cx="369100" cy="258100"/>
            </a:xfrm>
            <a:custGeom>
              <a:avLst/>
              <a:gdLst/>
              <a:ahLst/>
              <a:cxnLst/>
              <a:rect l="l" t="t" r="r" b="b"/>
              <a:pathLst>
                <a:path w="14764" h="10324" extrusionOk="0">
                  <a:moveTo>
                    <a:pt x="14764" y="1"/>
                  </a:moveTo>
                  <a:cubicBezTo>
                    <a:pt x="14609" y="727"/>
                    <a:pt x="9585" y="2049"/>
                    <a:pt x="8846" y="2311"/>
                  </a:cubicBezTo>
                  <a:cubicBezTo>
                    <a:pt x="7108" y="2906"/>
                    <a:pt x="4905" y="3966"/>
                    <a:pt x="3084" y="3978"/>
                  </a:cubicBezTo>
                  <a:cubicBezTo>
                    <a:pt x="3393" y="6537"/>
                    <a:pt x="0" y="7776"/>
                    <a:pt x="893" y="10324"/>
                  </a:cubicBezTo>
                  <a:cubicBezTo>
                    <a:pt x="5239" y="8740"/>
                    <a:pt x="9585" y="7168"/>
                    <a:pt x="13930" y="5597"/>
                  </a:cubicBezTo>
                  <a:cubicBezTo>
                    <a:pt x="13907" y="5466"/>
                    <a:pt x="13895" y="5335"/>
                    <a:pt x="13883" y="5192"/>
                  </a:cubicBezTo>
                  <a:cubicBezTo>
                    <a:pt x="13776" y="3632"/>
                    <a:pt x="14466" y="1418"/>
                    <a:pt x="14764" y="1"/>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42"/>
            <p:cNvSpPr/>
            <p:nvPr/>
          </p:nvSpPr>
          <p:spPr>
            <a:xfrm>
              <a:off x="1076325" y="3993775"/>
              <a:ext cx="329225" cy="183375"/>
            </a:xfrm>
            <a:custGeom>
              <a:avLst/>
              <a:gdLst/>
              <a:ahLst/>
              <a:cxnLst/>
              <a:rect l="l" t="t" r="r" b="b"/>
              <a:pathLst>
                <a:path w="13169" h="7335" extrusionOk="0">
                  <a:moveTo>
                    <a:pt x="13168" y="1"/>
                  </a:moveTo>
                  <a:lnTo>
                    <a:pt x="13168" y="1"/>
                  </a:lnTo>
                  <a:cubicBezTo>
                    <a:pt x="9882" y="1191"/>
                    <a:pt x="6560" y="2227"/>
                    <a:pt x="3203" y="3120"/>
                  </a:cubicBezTo>
                  <a:cubicBezTo>
                    <a:pt x="2167" y="3394"/>
                    <a:pt x="1036" y="3727"/>
                    <a:pt x="452" y="4715"/>
                  </a:cubicBezTo>
                  <a:cubicBezTo>
                    <a:pt x="0" y="5465"/>
                    <a:pt x="0" y="6430"/>
                    <a:pt x="24" y="7335"/>
                  </a:cubicBezTo>
                  <a:lnTo>
                    <a:pt x="12323" y="2870"/>
                  </a:lnTo>
                  <a:cubicBezTo>
                    <a:pt x="12573" y="2775"/>
                    <a:pt x="12847" y="2668"/>
                    <a:pt x="12990" y="2417"/>
                  </a:cubicBezTo>
                  <a:cubicBezTo>
                    <a:pt x="13097" y="2203"/>
                    <a:pt x="13145" y="1965"/>
                    <a:pt x="13133" y="1715"/>
                  </a:cubicBezTo>
                  <a:cubicBezTo>
                    <a:pt x="13145" y="1144"/>
                    <a:pt x="13156" y="572"/>
                    <a:pt x="13168" y="1"/>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2"/>
            <p:cNvSpPr/>
            <p:nvPr/>
          </p:nvSpPr>
          <p:spPr>
            <a:xfrm>
              <a:off x="1031950" y="4164025"/>
              <a:ext cx="385200" cy="339950"/>
            </a:xfrm>
            <a:custGeom>
              <a:avLst/>
              <a:gdLst/>
              <a:ahLst/>
              <a:cxnLst/>
              <a:rect l="l" t="t" r="r" b="b"/>
              <a:pathLst>
                <a:path w="15408" h="13598" extrusionOk="0">
                  <a:moveTo>
                    <a:pt x="15360" y="1"/>
                  </a:moveTo>
                  <a:cubicBezTo>
                    <a:pt x="14693" y="1156"/>
                    <a:pt x="14836" y="2954"/>
                    <a:pt x="13503" y="3763"/>
                  </a:cubicBezTo>
                  <a:cubicBezTo>
                    <a:pt x="12753" y="4239"/>
                    <a:pt x="11776" y="4025"/>
                    <a:pt x="10979" y="4406"/>
                  </a:cubicBezTo>
                  <a:cubicBezTo>
                    <a:pt x="10145" y="4787"/>
                    <a:pt x="9645" y="5728"/>
                    <a:pt x="9157" y="6573"/>
                  </a:cubicBezTo>
                  <a:cubicBezTo>
                    <a:pt x="8669" y="7407"/>
                    <a:pt x="8026" y="8288"/>
                    <a:pt x="7121" y="8419"/>
                  </a:cubicBezTo>
                  <a:cubicBezTo>
                    <a:pt x="7051" y="8428"/>
                    <a:pt x="6980" y="8432"/>
                    <a:pt x="6910" y="8432"/>
                  </a:cubicBezTo>
                  <a:cubicBezTo>
                    <a:pt x="6326" y="8432"/>
                    <a:pt x="5746" y="8144"/>
                    <a:pt x="5204" y="7942"/>
                  </a:cubicBezTo>
                  <a:cubicBezTo>
                    <a:pt x="4889" y="7821"/>
                    <a:pt x="4541" y="7725"/>
                    <a:pt x="4203" y="7725"/>
                  </a:cubicBezTo>
                  <a:cubicBezTo>
                    <a:pt x="3875" y="7725"/>
                    <a:pt x="3557" y="7815"/>
                    <a:pt x="3287" y="8061"/>
                  </a:cubicBezTo>
                  <a:cubicBezTo>
                    <a:pt x="2787" y="8526"/>
                    <a:pt x="2942" y="9192"/>
                    <a:pt x="2739" y="9943"/>
                  </a:cubicBezTo>
                  <a:cubicBezTo>
                    <a:pt x="2406" y="11264"/>
                    <a:pt x="1632" y="12419"/>
                    <a:pt x="561" y="13241"/>
                  </a:cubicBezTo>
                  <a:lnTo>
                    <a:pt x="5252" y="11538"/>
                  </a:lnTo>
                  <a:lnTo>
                    <a:pt x="5252" y="11538"/>
                  </a:lnTo>
                  <a:cubicBezTo>
                    <a:pt x="5020" y="11664"/>
                    <a:pt x="4784" y="11778"/>
                    <a:pt x="4545" y="11883"/>
                  </a:cubicBezTo>
                  <a:lnTo>
                    <a:pt x="4545" y="11883"/>
                  </a:lnTo>
                  <a:cubicBezTo>
                    <a:pt x="4792" y="11792"/>
                    <a:pt x="5036" y="11698"/>
                    <a:pt x="5275" y="11598"/>
                  </a:cubicBezTo>
                  <a:cubicBezTo>
                    <a:pt x="7919" y="10502"/>
                    <a:pt x="10264" y="8907"/>
                    <a:pt x="12693" y="7395"/>
                  </a:cubicBezTo>
                  <a:cubicBezTo>
                    <a:pt x="13181" y="7121"/>
                    <a:pt x="13622" y="6787"/>
                    <a:pt x="14027" y="6406"/>
                  </a:cubicBezTo>
                  <a:lnTo>
                    <a:pt x="14074" y="6359"/>
                  </a:lnTo>
                  <a:cubicBezTo>
                    <a:pt x="15110" y="5263"/>
                    <a:pt x="15336" y="3632"/>
                    <a:pt x="15384" y="2120"/>
                  </a:cubicBezTo>
                  <a:cubicBezTo>
                    <a:pt x="15408" y="1406"/>
                    <a:pt x="15396" y="703"/>
                    <a:pt x="15360" y="1"/>
                  </a:cubicBezTo>
                  <a:close/>
                  <a:moveTo>
                    <a:pt x="4545" y="11883"/>
                  </a:moveTo>
                  <a:lnTo>
                    <a:pt x="4545" y="11883"/>
                  </a:lnTo>
                  <a:cubicBezTo>
                    <a:pt x="3031" y="12438"/>
                    <a:pt x="1393" y="12851"/>
                    <a:pt x="1" y="13598"/>
                  </a:cubicBezTo>
                  <a:cubicBezTo>
                    <a:pt x="1418" y="12838"/>
                    <a:pt x="3047" y="12539"/>
                    <a:pt x="4545" y="11883"/>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2"/>
            <p:cNvSpPr/>
            <p:nvPr/>
          </p:nvSpPr>
          <p:spPr>
            <a:xfrm>
              <a:off x="701275" y="3787725"/>
              <a:ext cx="653675" cy="106700"/>
            </a:xfrm>
            <a:custGeom>
              <a:avLst/>
              <a:gdLst/>
              <a:ahLst/>
              <a:cxnLst/>
              <a:rect l="l" t="t" r="r" b="b"/>
              <a:pathLst>
                <a:path w="26147" h="4268" extrusionOk="0">
                  <a:moveTo>
                    <a:pt x="11" y="1811"/>
                  </a:moveTo>
                  <a:lnTo>
                    <a:pt x="11" y="1811"/>
                  </a:lnTo>
                  <a:cubicBezTo>
                    <a:pt x="7" y="1812"/>
                    <a:pt x="4" y="1813"/>
                    <a:pt x="0" y="1813"/>
                  </a:cubicBezTo>
                  <a:cubicBezTo>
                    <a:pt x="4" y="1813"/>
                    <a:pt x="7" y="1812"/>
                    <a:pt x="11" y="1811"/>
                  </a:cubicBezTo>
                  <a:close/>
                  <a:moveTo>
                    <a:pt x="10842" y="0"/>
                  </a:moveTo>
                  <a:cubicBezTo>
                    <a:pt x="10645" y="0"/>
                    <a:pt x="10448" y="1"/>
                    <a:pt x="10251" y="3"/>
                  </a:cubicBezTo>
                  <a:cubicBezTo>
                    <a:pt x="8442" y="27"/>
                    <a:pt x="6632" y="194"/>
                    <a:pt x="4846" y="527"/>
                  </a:cubicBezTo>
                  <a:cubicBezTo>
                    <a:pt x="3207" y="824"/>
                    <a:pt x="1626" y="1536"/>
                    <a:pt x="11" y="1811"/>
                  </a:cubicBezTo>
                  <a:lnTo>
                    <a:pt x="11" y="1811"/>
                  </a:lnTo>
                  <a:cubicBezTo>
                    <a:pt x="2538" y="1383"/>
                    <a:pt x="5136" y="1060"/>
                    <a:pt x="7703" y="1060"/>
                  </a:cubicBezTo>
                  <a:cubicBezTo>
                    <a:pt x="10903" y="1060"/>
                    <a:pt x="14055" y="1561"/>
                    <a:pt x="16967" y="2980"/>
                  </a:cubicBezTo>
                  <a:cubicBezTo>
                    <a:pt x="18774" y="3862"/>
                    <a:pt x="20514" y="4268"/>
                    <a:pt x="22314" y="4268"/>
                  </a:cubicBezTo>
                  <a:cubicBezTo>
                    <a:pt x="23550" y="4268"/>
                    <a:pt x="24814" y="4077"/>
                    <a:pt x="26146" y="3718"/>
                  </a:cubicBezTo>
                  <a:cubicBezTo>
                    <a:pt x="23932" y="3182"/>
                    <a:pt x="21753" y="2528"/>
                    <a:pt x="19610" y="1742"/>
                  </a:cubicBezTo>
                  <a:lnTo>
                    <a:pt x="19610" y="1742"/>
                  </a:lnTo>
                  <a:cubicBezTo>
                    <a:pt x="19906" y="1747"/>
                    <a:pt x="20202" y="1753"/>
                    <a:pt x="20498" y="1753"/>
                  </a:cubicBezTo>
                  <a:cubicBezTo>
                    <a:pt x="21426" y="1753"/>
                    <a:pt x="22347" y="1703"/>
                    <a:pt x="23241" y="1468"/>
                  </a:cubicBezTo>
                  <a:cubicBezTo>
                    <a:pt x="22813" y="634"/>
                    <a:pt x="21800" y="492"/>
                    <a:pt x="20931" y="456"/>
                  </a:cubicBezTo>
                  <a:cubicBezTo>
                    <a:pt x="17592" y="276"/>
                    <a:pt x="14189" y="0"/>
                    <a:pt x="10842" y="0"/>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2"/>
            <p:cNvSpPr/>
            <p:nvPr/>
          </p:nvSpPr>
          <p:spPr>
            <a:xfrm>
              <a:off x="511075" y="3828400"/>
              <a:ext cx="627475" cy="671550"/>
            </a:xfrm>
            <a:custGeom>
              <a:avLst/>
              <a:gdLst/>
              <a:ahLst/>
              <a:cxnLst/>
              <a:rect l="l" t="t" r="r" b="b"/>
              <a:pathLst>
                <a:path w="25099" h="26862" extrusionOk="0">
                  <a:moveTo>
                    <a:pt x="12879" y="1"/>
                  </a:moveTo>
                  <a:cubicBezTo>
                    <a:pt x="11973" y="1"/>
                    <a:pt x="11066" y="42"/>
                    <a:pt x="10168" y="103"/>
                  </a:cubicBezTo>
                  <a:cubicBezTo>
                    <a:pt x="8311" y="234"/>
                    <a:pt x="6429" y="448"/>
                    <a:pt x="4703" y="1198"/>
                  </a:cubicBezTo>
                  <a:cubicBezTo>
                    <a:pt x="2977" y="1960"/>
                    <a:pt x="1393" y="3317"/>
                    <a:pt x="679" y="5199"/>
                  </a:cubicBezTo>
                  <a:cubicBezTo>
                    <a:pt x="0" y="6925"/>
                    <a:pt x="274" y="8532"/>
                    <a:pt x="1393" y="9806"/>
                  </a:cubicBezTo>
                  <a:cubicBezTo>
                    <a:pt x="2012" y="10509"/>
                    <a:pt x="2179" y="11557"/>
                    <a:pt x="2096" y="12509"/>
                  </a:cubicBezTo>
                  <a:cubicBezTo>
                    <a:pt x="2000" y="13474"/>
                    <a:pt x="1679" y="14378"/>
                    <a:pt x="1417" y="15307"/>
                  </a:cubicBezTo>
                  <a:cubicBezTo>
                    <a:pt x="976" y="16879"/>
                    <a:pt x="703" y="18486"/>
                    <a:pt x="619" y="20117"/>
                  </a:cubicBezTo>
                  <a:cubicBezTo>
                    <a:pt x="607" y="20367"/>
                    <a:pt x="607" y="20629"/>
                    <a:pt x="595" y="20867"/>
                  </a:cubicBezTo>
                  <a:cubicBezTo>
                    <a:pt x="583" y="21998"/>
                    <a:pt x="691" y="23225"/>
                    <a:pt x="1393" y="24046"/>
                  </a:cubicBezTo>
                  <a:cubicBezTo>
                    <a:pt x="2072" y="24844"/>
                    <a:pt x="3131" y="25046"/>
                    <a:pt x="4120" y="25189"/>
                  </a:cubicBezTo>
                  <a:lnTo>
                    <a:pt x="8203" y="25832"/>
                  </a:lnTo>
                  <a:cubicBezTo>
                    <a:pt x="11443" y="26347"/>
                    <a:pt x="14699" y="26861"/>
                    <a:pt x="17965" y="26861"/>
                  </a:cubicBezTo>
                  <a:cubicBezTo>
                    <a:pt x="18553" y="26861"/>
                    <a:pt x="19141" y="26845"/>
                    <a:pt x="19729" y="26808"/>
                  </a:cubicBezTo>
                  <a:cubicBezTo>
                    <a:pt x="21848" y="26666"/>
                    <a:pt x="23527" y="25415"/>
                    <a:pt x="23753" y="22963"/>
                  </a:cubicBezTo>
                  <a:cubicBezTo>
                    <a:pt x="23860" y="21689"/>
                    <a:pt x="23622" y="20403"/>
                    <a:pt x="23420" y="19141"/>
                  </a:cubicBezTo>
                  <a:cubicBezTo>
                    <a:pt x="23086" y="17093"/>
                    <a:pt x="22860" y="15033"/>
                    <a:pt x="22729" y="12962"/>
                  </a:cubicBezTo>
                  <a:cubicBezTo>
                    <a:pt x="22705" y="12497"/>
                    <a:pt x="22681" y="12009"/>
                    <a:pt x="22860" y="11592"/>
                  </a:cubicBezTo>
                  <a:cubicBezTo>
                    <a:pt x="23062" y="11152"/>
                    <a:pt x="23443" y="10866"/>
                    <a:pt x="23765" y="10521"/>
                  </a:cubicBezTo>
                  <a:cubicBezTo>
                    <a:pt x="25003" y="9175"/>
                    <a:pt x="25098" y="6901"/>
                    <a:pt x="24325" y="5199"/>
                  </a:cubicBezTo>
                  <a:cubicBezTo>
                    <a:pt x="23551" y="3484"/>
                    <a:pt x="22062" y="2282"/>
                    <a:pt x="20479" y="1508"/>
                  </a:cubicBezTo>
                  <a:cubicBezTo>
                    <a:pt x="18109" y="341"/>
                    <a:pt x="15496" y="1"/>
                    <a:pt x="12879" y="1"/>
                  </a:cubicBezTo>
                  <a:close/>
                </a:path>
              </a:pathLst>
            </a:custGeom>
            <a:solidFill>
              <a:srgbClr val="FCE2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2"/>
            <p:cNvSpPr/>
            <p:nvPr/>
          </p:nvSpPr>
          <p:spPr>
            <a:xfrm>
              <a:off x="637900" y="4283325"/>
              <a:ext cx="33075" cy="45375"/>
            </a:xfrm>
            <a:custGeom>
              <a:avLst/>
              <a:gdLst/>
              <a:ahLst/>
              <a:cxnLst/>
              <a:rect l="l" t="t" r="r" b="b"/>
              <a:pathLst>
                <a:path w="1323" h="1815" extrusionOk="0">
                  <a:moveTo>
                    <a:pt x="598" y="0"/>
                  </a:moveTo>
                  <a:cubicBezTo>
                    <a:pt x="570" y="0"/>
                    <a:pt x="541" y="5"/>
                    <a:pt x="511" y="15"/>
                  </a:cubicBezTo>
                  <a:cubicBezTo>
                    <a:pt x="428" y="39"/>
                    <a:pt x="356" y="99"/>
                    <a:pt x="309" y="182"/>
                  </a:cubicBezTo>
                  <a:cubicBezTo>
                    <a:pt x="40" y="556"/>
                    <a:pt x="0" y="1814"/>
                    <a:pt x="642" y="1814"/>
                  </a:cubicBezTo>
                  <a:cubicBezTo>
                    <a:pt x="654" y="1814"/>
                    <a:pt x="666" y="1814"/>
                    <a:pt x="678" y="1813"/>
                  </a:cubicBezTo>
                  <a:cubicBezTo>
                    <a:pt x="1323" y="1768"/>
                    <a:pt x="1140" y="0"/>
                    <a:pt x="5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2"/>
            <p:cNvSpPr/>
            <p:nvPr/>
          </p:nvSpPr>
          <p:spPr>
            <a:xfrm>
              <a:off x="889975" y="4085150"/>
              <a:ext cx="26225" cy="56000"/>
            </a:xfrm>
            <a:custGeom>
              <a:avLst/>
              <a:gdLst/>
              <a:ahLst/>
              <a:cxnLst/>
              <a:rect l="l" t="t" r="r" b="b"/>
              <a:pathLst>
                <a:path w="1049" h="2240" extrusionOk="0">
                  <a:moveTo>
                    <a:pt x="441" y="1"/>
                  </a:moveTo>
                  <a:cubicBezTo>
                    <a:pt x="275" y="36"/>
                    <a:pt x="144" y="144"/>
                    <a:pt x="84" y="310"/>
                  </a:cubicBezTo>
                  <a:cubicBezTo>
                    <a:pt x="25" y="465"/>
                    <a:pt x="1" y="632"/>
                    <a:pt x="13" y="810"/>
                  </a:cubicBezTo>
                  <a:cubicBezTo>
                    <a:pt x="13" y="1072"/>
                    <a:pt x="25" y="1322"/>
                    <a:pt x="72" y="1572"/>
                  </a:cubicBezTo>
                  <a:cubicBezTo>
                    <a:pt x="108" y="1870"/>
                    <a:pt x="239" y="2203"/>
                    <a:pt x="501" y="2239"/>
                  </a:cubicBezTo>
                  <a:cubicBezTo>
                    <a:pt x="510" y="2240"/>
                    <a:pt x="519" y="2240"/>
                    <a:pt x="528" y="2240"/>
                  </a:cubicBezTo>
                  <a:cubicBezTo>
                    <a:pt x="696" y="2240"/>
                    <a:pt x="850" y="2135"/>
                    <a:pt x="929" y="1977"/>
                  </a:cubicBezTo>
                  <a:cubicBezTo>
                    <a:pt x="1001" y="1810"/>
                    <a:pt x="1048" y="1632"/>
                    <a:pt x="1048" y="1441"/>
                  </a:cubicBezTo>
                  <a:cubicBezTo>
                    <a:pt x="1048" y="1191"/>
                    <a:pt x="1037" y="941"/>
                    <a:pt x="1001" y="703"/>
                  </a:cubicBezTo>
                  <a:cubicBezTo>
                    <a:pt x="977" y="537"/>
                    <a:pt x="929" y="370"/>
                    <a:pt x="834" y="227"/>
                  </a:cubicBezTo>
                  <a:cubicBezTo>
                    <a:pt x="751" y="84"/>
                    <a:pt x="608" y="1"/>
                    <a:pt x="4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2"/>
            <p:cNvSpPr/>
            <p:nvPr/>
          </p:nvSpPr>
          <p:spPr>
            <a:xfrm>
              <a:off x="762575" y="4191900"/>
              <a:ext cx="31275" cy="66225"/>
            </a:xfrm>
            <a:custGeom>
              <a:avLst/>
              <a:gdLst/>
              <a:ahLst/>
              <a:cxnLst/>
              <a:rect l="l" t="t" r="r" b="b"/>
              <a:pathLst>
                <a:path w="1251" h="2649" extrusionOk="0">
                  <a:moveTo>
                    <a:pt x="539" y="1"/>
                  </a:moveTo>
                  <a:cubicBezTo>
                    <a:pt x="530" y="1"/>
                    <a:pt x="521" y="2"/>
                    <a:pt x="513" y="5"/>
                  </a:cubicBezTo>
                  <a:cubicBezTo>
                    <a:pt x="441" y="17"/>
                    <a:pt x="394" y="100"/>
                    <a:pt x="358" y="172"/>
                  </a:cubicBezTo>
                  <a:cubicBezTo>
                    <a:pt x="1" y="969"/>
                    <a:pt x="48" y="1886"/>
                    <a:pt x="489" y="2648"/>
                  </a:cubicBezTo>
                  <a:cubicBezTo>
                    <a:pt x="1144" y="2053"/>
                    <a:pt x="1251" y="862"/>
                    <a:pt x="715" y="136"/>
                  </a:cubicBezTo>
                  <a:cubicBezTo>
                    <a:pt x="673" y="73"/>
                    <a:pt x="604" y="1"/>
                    <a:pt x="5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42"/>
            <p:cNvSpPr/>
            <p:nvPr/>
          </p:nvSpPr>
          <p:spPr>
            <a:xfrm>
              <a:off x="991175" y="4284475"/>
              <a:ext cx="41700" cy="94225"/>
            </a:xfrm>
            <a:custGeom>
              <a:avLst/>
              <a:gdLst/>
              <a:ahLst/>
              <a:cxnLst/>
              <a:rect l="l" t="t" r="r" b="b"/>
              <a:pathLst>
                <a:path w="1668" h="3769" extrusionOk="0">
                  <a:moveTo>
                    <a:pt x="940" y="1"/>
                  </a:moveTo>
                  <a:cubicBezTo>
                    <a:pt x="921" y="1"/>
                    <a:pt x="902" y="2"/>
                    <a:pt x="882" y="5"/>
                  </a:cubicBezTo>
                  <a:cubicBezTo>
                    <a:pt x="644" y="41"/>
                    <a:pt x="477" y="267"/>
                    <a:pt x="382" y="493"/>
                  </a:cubicBezTo>
                  <a:cubicBezTo>
                    <a:pt x="1" y="1315"/>
                    <a:pt x="132" y="2291"/>
                    <a:pt x="298" y="3184"/>
                  </a:cubicBezTo>
                  <a:cubicBezTo>
                    <a:pt x="310" y="3351"/>
                    <a:pt x="370" y="3517"/>
                    <a:pt x="477" y="3648"/>
                  </a:cubicBezTo>
                  <a:cubicBezTo>
                    <a:pt x="555" y="3731"/>
                    <a:pt x="659" y="3768"/>
                    <a:pt x="767" y="3768"/>
                  </a:cubicBezTo>
                  <a:cubicBezTo>
                    <a:pt x="923" y="3768"/>
                    <a:pt x="1086" y="3691"/>
                    <a:pt x="1191" y="3565"/>
                  </a:cubicBezTo>
                  <a:cubicBezTo>
                    <a:pt x="1358" y="3327"/>
                    <a:pt x="1465" y="3053"/>
                    <a:pt x="1489" y="2767"/>
                  </a:cubicBezTo>
                  <a:cubicBezTo>
                    <a:pt x="1537" y="2517"/>
                    <a:pt x="1572" y="2279"/>
                    <a:pt x="1596" y="2017"/>
                  </a:cubicBezTo>
                  <a:cubicBezTo>
                    <a:pt x="1668" y="1577"/>
                    <a:pt x="1656" y="1124"/>
                    <a:pt x="1561" y="684"/>
                  </a:cubicBezTo>
                  <a:cubicBezTo>
                    <a:pt x="1482" y="347"/>
                    <a:pt x="1246" y="1"/>
                    <a:pt x="9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42"/>
            <p:cNvSpPr/>
            <p:nvPr/>
          </p:nvSpPr>
          <p:spPr>
            <a:xfrm>
              <a:off x="957850" y="4228900"/>
              <a:ext cx="20250" cy="43225"/>
            </a:xfrm>
            <a:custGeom>
              <a:avLst/>
              <a:gdLst/>
              <a:ahLst/>
              <a:cxnLst/>
              <a:rect l="l" t="t" r="r" b="b"/>
              <a:pathLst>
                <a:path w="810" h="1729" extrusionOk="0">
                  <a:moveTo>
                    <a:pt x="436" y="1"/>
                  </a:moveTo>
                  <a:cubicBezTo>
                    <a:pt x="337" y="1"/>
                    <a:pt x="259" y="102"/>
                    <a:pt x="203" y="204"/>
                  </a:cubicBezTo>
                  <a:cubicBezTo>
                    <a:pt x="36" y="561"/>
                    <a:pt x="0" y="966"/>
                    <a:pt x="107" y="1335"/>
                  </a:cubicBezTo>
                  <a:cubicBezTo>
                    <a:pt x="200" y="1601"/>
                    <a:pt x="342" y="1728"/>
                    <a:pt x="472" y="1728"/>
                  </a:cubicBezTo>
                  <a:cubicBezTo>
                    <a:pt x="628" y="1728"/>
                    <a:pt x="767" y="1547"/>
                    <a:pt x="786" y="1204"/>
                  </a:cubicBezTo>
                  <a:cubicBezTo>
                    <a:pt x="810" y="871"/>
                    <a:pt x="762" y="549"/>
                    <a:pt x="655" y="240"/>
                  </a:cubicBezTo>
                  <a:cubicBezTo>
                    <a:pt x="619" y="132"/>
                    <a:pt x="572" y="13"/>
                    <a:pt x="453" y="1"/>
                  </a:cubicBezTo>
                  <a:cubicBezTo>
                    <a:pt x="447" y="1"/>
                    <a:pt x="442" y="1"/>
                    <a:pt x="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42"/>
            <p:cNvSpPr/>
            <p:nvPr/>
          </p:nvSpPr>
          <p:spPr>
            <a:xfrm>
              <a:off x="661075" y="4116800"/>
              <a:ext cx="26275" cy="38025"/>
            </a:xfrm>
            <a:custGeom>
              <a:avLst/>
              <a:gdLst/>
              <a:ahLst/>
              <a:cxnLst/>
              <a:rect l="l" t="t" r="r" b="b"/>
              <a:pathLst>
                <a:path w="1051" h="1521" extrusionOk="0">
                  <a:moveTo>
                    <a:pt x="417" y="1"/>
                  </a:moveTo>
                  <a:cubicBezTo>
                    <a:pt x="226" y="1"/>
                    <a:pt x="53" y="170"/>
                    <a:pt x="25" y="580"/>
                  </a:cubicBezTo>
                  <a:cubicBezTo>
                    <a:pt x="1" y="783"/>
                    <a:pt x="13" y="985"/>
                    <a:pt x="72" y="1187"/>
                  </a:cubicBezTo>
                  <a:cubicBezTo>
                    <a:pt x="132" y="1378"/>
                    <a:pt x="310" y="1509"/>
                    <a:pt x="513" y="1521"/>
                  </a:cubicBezTo>
                  <a:cubicBezTo>
                    <a:pt x="739" y="1497"/>
                    <a:pt x="882" y="1223"/>
                    <a:pt x="941" y="961"/>
                  </a:cubicBezTo>
                  <a:cubicBezTo>
                    <a:pt x="1050" y="410"/>
                    <a:pt x="713" y="1"/>
                    <a:pt x="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2"/>
            <p:cNvSpPr/>
            <p:nvPr/>
          </p:nvSpPr>
          <p:spPr>
            <a:xfrm>
              <a:off x="819525" y="4410825"/>
              <a:ext cx="35050" cy="33400"/>
            </a:xfrm>
            <a:custGeom>
              <a:avLst/>
              <a:gdLst/>
              <a:ahLst/>
              <a:cxnLst/>
              <a:rect l="l" t="t" r="r" b="b"/>
              <a:pathLst>
                <a:path w="1402" h="1336" extrusionOk="0">
                  <a:moveTo>
                    <a:pt x="818" y="0"/>
                  </a:moveTo>
                  <a:cubicBezTo>
                    <a:pt x="479" y="0"/>
                    <a:pt x="142" y="375"/>
                    <a:pt x="80" y="737"/>
                  </a:cubicBezTo>
                  <a:cubicBezTo>
                    <a:pt x="0" y="1150"/>
                    <a:pt x="289" y="1336"/>
                    <a:pt x="608" y="1336"/>
                  </a:cubicBezTo>
                  <a:cubicBezTo>
                    <a:pt x="858" y="1336"/>
                    <a:pt x="1126" y="1221"/>
                    <a:pt x="1247" y="1011"/>
                  </a:cubicBezTo>
                  <a:cubicBezTo>
                    <a:pt x="1402" y="737"/>
                    <a:pt x="1366" y="392"/>
                    <a:pt x="1164" y="154"/>
                  </a:cubicBezTo>
                  <a:cubicBezTo>
                    <a:pt x="1056" y="46"/>
                    <a:pt x="937" y="0"/>
                    <a:pt x="8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2"/>
            <p:cNvSpPr/>
            <p:nvPr/>
          </p:nvSpPr>
          <p:spPr>
            <a:xfrm>
              <a:off x="578925" y="3990225"/>
              <a:ext cx="45825" cy="30175"/>
            </a:xfrm>
            <a:custGeom>
              <a:avLst/>
              <a:gdLst/>
              <a:ahLst/>
              <a:cxnLst/>
              <a:rect l="l" t="t" r="r" b="b"/>
              <a:pathLst>
                <a:path w="1833" h="1207" extrusionOk="0">
                  <a:moveTo>
                    <a:pt x="841" y="1"/>
                  </a:moveTo>
                  <a:cubicBezTo>
                    <a:pt x="568" y="1"/>
                    <a:pt x="278" y="147"/>
                    <a:pt x="108" y="535"/>
                  </a:cubicBezTo>
                  <a:cubicBezTo>
                    <a:pt x="13" y="750"/>
                    <a:pt x="1" y="1047"/>
                    <a:pt x="191" y="1155"/>
                  </a:cubicBezTo>
                  <a:cubicBezTo>
                    <a:pt x="246" y="1191"/>
                    <a:pt x="307" y="1206"/>
                    <a:pt x="370" y="1206"/>
                  </a:cubicBezTo>
                  <a:cubicBezTo>
                    <a:pt x="390" y="1206"/>
                    <a:pt x="410" y="1205"/>
                    <a:pt x="429" y="1202"/>
                  </a:cubicBezTo>
                  <a:cubicBezTo>
                    <a:pt x="703" y="1202"/>
                    <a:pt x="965" y="1119"/>
                    <a:pt x="1203" y="964"/>
                  </a:cubicBezTo>
                  <a:cubicBezTo>
                    <a:pt x="1832" y="555"/>
                    <a:pt x="1371" y="1"/>
                    <a:pt x="8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2"/>
            <p:cNvSpPr/>
            <p:nvPr/>
          </p:nvSpPr>
          <p:spPr>
            <a:xfrm>
              <a:off x="1004575" y="4026400"/>
              <a:ext cx="35675" cy="30925"/>
            </a:xfrm>
            <a:custGeom>
              <a:avLst/>
              <a:gdLst/>
              <a:ahLst/>
              <a:cxnLst/>
              <a:rect l="l" t="t" r="r" b="b"/>
              <a:pathLst>
                <a:path w="1427" h="1237" extrusionOk="0">
                  <a:moveTo>
                    <a:pt x="635" y="0"/>
                  </a:moveTo>
                  <a:cubicBezTo>
                    <a:pt x="337" y="0"/>
                    <a:pt x="43" y="172"/>
                    <a:pt x="13" y="553"/>
                  </a:cubicBezTo>
                  <a:cubicBezTo>
                    <a:pt x="1" y="839"/>
                    <a:pt x="167" y="1101"/>
                    <a:pt x="429" y="1208"/>
                  </a:cubicBezTo>
                  <a:cubicBezTo>
                    <a:pt x="490" y="1225"/>
                    <a:pt x="551" y="1236"/>
                    <a:pt x="612" y="1236"/>
                  </a:cubicBezTo>
                  <a:cubicBezTo>
                    <a:pt x="635" y="1236"/>
                    <a:pt x="657" y="1235"/>
                    <a:pt x="679" y="1232"/>
                  </a:cubicBezTo>
                  <a:cubicBezTo>
                    <a:pt x="929" y="1208"/>
                    <a:pt x="1156" y="1041"/>
                    <a:pt x="1251" y="803"/>
                  </a:cubicBezTo>
                  <a:cubicBezTo>
                    <a:pt x="1426" y="296"/>
                    <a:pt x="1027" y="0"/>
                    <a:pt x="6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2"/>
            <p:cNvSpPr/>
            <p:nvPr/>
          </p:nvSpPr>
          <p:spPr>
            <a:xfrm>
              <a:off x="734550" y="4007750"/>
              <a:ext cx="28025" cy="31325"/>
            </a:xfrm>
            <a:custGeom>
              <a:avLst/>
              <a:gdLst/>
              <a:ahLst/>
              <a:cxnLst/>
              <a:rect l="l" t="t" r="r" b="b"/>
              <a:pathLst>
                <a:path w="1121" h="1253" extrusionOk="0">
                  <a:moveTo>
                    <a:pt x="597" y="1"/>
                  </a:moveTo>
                  <a:cubicBezTo>
                    <a:pt x="458" y="1"/>
                    <a:pt x="318" y="58"/>
                    <a:pt x="215" y="186"/>
                  </a:cubicBezTo>
                  <a:cubicBezTo>
                    <a:pt x="1" y="448"/>
                    <a:pt x="37" y="996"/>
                    <a:pt x="322" y="1198"/>
                  </a:cubicBezTo>
                  <a:cubicBezTo>
                    <a:pt x="386" y="1235"/>
                    <a:pt x="454" y="1252"/>
                    <a:pt x="521" y="1252"/>
                  </a:cubicBezTo>
                  <a:cubicBezTo>
                    <a:pt x="628" y="1252"/>
                    <a:pt x="734" y="1208"/>
                    <a:pt x="822" y="1127"/>
                  </a:cubicBezTo>
                  <a:cubicBezTo>
                    <a:pt x="1013" y="972"/>
                    <a:pt x="1120" y="734"/>
                    <a:pt x="1108" y="484"/>
                  </a:cubicBezTo>
                  <a:cubicBezTo>
                    <a:pt x="1093" y="186"/>
                    <a:pt x="847" y="1"/>
                    <a:pt x="5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2"/>
            <p:cNvSpPr/>
            <p:nvPr/>
          </p:nvSpPr>
          <p:spPr>
            <a:xfrm>
              <a:off x="679525" y="4366625"/>
              <a:ext cx="24450" cy="40725"/>
            </a:xfrm>
            <a:custGeom>
              <a:avLst/>
              <a:gdLst/>
              <a:ahLst/>
              <a:cxnLst/>
              <a:rect l="l" t="t" r="r" b="b"/>
              <a:pathLst>
                <a:path w="978" h="1629" extrusionOk="0">
                  <a:moveTo>
                    <a:pt x="875" y="0"/>
                  </a:moveTo>
                  <a:cubicBezTo>
                    <a:pt x="850" y="0"/>
                    <a:pt x="827" y="9"/>
                    <a:pt x="811" y="17"/>
                  </a:cubicBezTo>
                  <a:cubicBezTo>
                    <a:pt x="322" y="243"/>
                    <a:pt x="1" y="850"/>
                    <a:pt x="84" y="1422"/>
                  </a:cubicBezTo>
                  <a:cubicBezTo>
                    <a:pt x="100" y="1493"/>
                    <a:pt x="106" y="1508"/>
                    <a:pt x="119" y="1508"/>
                  </a:cubicBezTo>
                  <a:cubicBezTo>
                    <a:pt x="128" y="1508"/>
                    <a:pt x="140" y="1500"/>
                    <a:pt x="160" y="1500"/>
                  </a:cubicBezTo>
                  <a:cubicBezTo>
                    <a:pt x="162" y="1500"/>
                    <a:pt x="165" y="1501"/>
                    <a:pt x="167" y="1501"/>
                  </a:cubicBezTo>
                  <a:lnTo>
                    <a:pt x="167" y="1501"/>
                  </a:lnTo>
                  <a:cubicBezTo>
                    <a:pt x="203" y="1579"/>
                    <a:pt x="288" y="1629"/>
                    <a:pt x="373" y="1629"/>
                  </a:cubicBezTo>
                  <a:cubicBezTo>
                    <a:pt x="409" y="1629"/>
                    <a:pt x="445" y="1620"/>
                    <a:pt x="477" y="1600"/>
                  </a:cubicBezTo>
                  <a:cubicBezTo>
                    <a:pt x="483" y="1597"/>
                    <a:pt x="488" y="1593"/>
                    <a:pt x="494" y="1589"/>
                  </a:cubicBezTo>
                  <a:lnTo>
                    <a:pt x="494" y="1589"/>
                  </a:lnTo>
                  <a:cubicBezTo>
                    <a:pt x="562" y="1578"/>
                    <a:pt x="627" y="1546"/>
                    <a:pt x="680" y="1493"/>
                  </a:cubicBezTo>
                  <a:lnTo>
                    <a:pt x="605" y="1490"/>
                  </a:lnTo>
                  <a:lnTo>
                    <a:pt x="605" y="1490"/>
                  </a:lnTo>
                  <a:cubicBezTo>
                    <a:pt x="662" y="1427"/>
                    <a:pt x="706" y="1354"/>
                    <a:pt x="727" y="1267"/>
                  </a:cubicBezTo>
                  <a:cubicBezTo>
                    <a:pt x="882" y="934"/>
                    <a:pt x="965" y="565"/>
                    <a:pt x="977" y="196"/>
                  </a:cubicBezTo>
                  <a:cubicBezTo>
                    <a:pt x="977" y="112"/>
                    <a:pt x="977" y="29"/>
                    <a:pt x="906" y="5"/>
                  </a:cubicBezTo>
                  <a:cubicBezTo>
                    <a:pt x="895" y="2"/>
                    <a:pt x="885" y="0"/>
                    <a:pt x="8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2"/>
            <p:cNvSpPr/>
            <p:nvPr/>
          </p:nvSpPr>
          <p:spPr>
            <a:xfrm>
              <a:off x="543200" y="4333675"/>
              <a:ext cx="24450" cy="41650"/>
            </a:xfrm>
            <a:custGeom>
              <a:avLst/>
              <a:gdLst/>
              <a:ahLst/>
              <a:cxnLst/>
              <a:rect l="l" t="t" r="r" b="b"/>
              <a:pathLst>
                <a:path w="978" h="1666" extrusionOk="0">
                  <a:moveTo>
                    <a:pt x="252" y="0"/>
                  </a:moveTo>
                  <a:cubicBezTo>
                    <a:pt x="154" y="0"/>
                    <a:pt x="71" y="69"/>
                    <a:pt x="49" y="168"/>
                  </a:cubicBezTo>
                  <a:cubicBezTo>
                    <a:pt x="13" y="275"/>
                    <a:pt x="13" y="382"/>
                    <a:pt x="25" y="490"/>
                  </a:cubicBezTo>
                  <a:lnTo>
                    <a:pt x="25" y="501"/>
                  </a:lnTo>
                  <a:cubicBezTo>
                    <a:pt x="1" y="775"/>
                    <a:pt x="60" y="1037"/>
                    <a:pt x="168" y="1287"/>
                  </a:cubicBezTo>
                  <a:cubicBezTo>
                    <a:pt x="264" y="1480"/>
                    <a:pt x="454" y="1665"/>
                    <a:pt x="637" y="1665"/>
                  </a:cubicBezTo>
                  <a:cubicBezTo>
                    <a:pt x="680" y="1665"/>
                    <a:pt x="722" y="1655"/>
                    <a:pt x="763" y="1633"/>
                  </a:cubicBezTo>
                  <a:cubicBezTo>
                    <a:pt x="977" y="1514"/>
                    <a:pt x="977" y="1168"/>
                    <a:pt x="894" y="918"/>
                  </a:cubicBezTo>
                  <a:cubicBezTo>
                    <a:pt x="799" y="609"/>
                    <a:pt x="632" y="335"/>
                    <a:pt x="430" y="97"/>
                  </a:cubicBezTo>
                  <a:cubicBezTo>
                    <a:pt x="382" y="49"/>
                    <a:pt x="334" y="13"/>
                    <a:pt x="275" y="1"/>
                  </a:cubicBezTo>
                  <a:cubicBezTo>
                    <a:pt x="267" y="1"/>
                    <a:pt x="259" y="0"/>
                    <a:pt x="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2"/>
            <p:cNvSpPr/>
            <p:nvPr/>
          </p:nvSpPr>
          <p:spPr>
            <a:xfrm>
              <a:off x="1003975" y="4139925"/>
              <a:ext cx="14925" cy="28850"/>
            </a:xfrm>
            <a:custGeom>
              <a:avLst/>
              <a:gdLst/>
              <a:ahLst/>
              <a:cxnLst/>
              <a:rect l="l" t="t" r="r" b="b"/>
              <a:pathLst>
                <a:path w="597" h="1154" extrusionOk="0">
                  <a:moveTo>
                    <a:pt x="372" y="0"/>
                  </a:moveTo>
                  <a:cubicBezTo>
                    <a:pt x="331" y="0"/>
                    <a:pt x="283" y="22"/>
                    <a:pt x="227" y="72"/>
                  </a:cubicBezTo>
                  <a:cubicBezTo>
                    <a:pt x="1" y="251"/>
                    <a:pt x="13" y="715"/>
                    <a:pt x="120" y="965"/>
                  </a:cubicBezTo>
                  <a:cubicBezTo>
                    <a:pt x="132" y="1048"/>
                    <a:pt x="191" y="1108"/>
                    <a:pt x="263" y="1143"/>
                  </a:cubicBezTo>
                  <a:cubicBezTo>
                    <a:pt x="284" y="1151"/>
                    <a:pt x="305" y="1154"/>
                    <a:pt x="327" y="1154"/>
                  </a:cubicBezTo>
                  <a:cubicBezTo>
                    <a:pt x="414" y="1154"/>
                    <a:pt x="496" y="1099"/>
                    <a:pt x="525" y="1013"/>
                  </a:cubicBezTo>
                  <a:cubicBezTo>
                    <a:pt x="572" y="905"/>
                    <a:pt x="596" y="786"/>
                    <a:pt x="596" y="667"/>
                  </a:cubicBezTo>
                  <a:cubicBezTo>
                    <a:pt x="596" y="519"/>
                    <a:pt x="571" y="0"/>
                    <a:pt x="3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2"/>
            <p:cNvSpPr/>
            <p:nvPr/>
          </p:nvSpPr>
          <p:spPr>
            <a:xfrm>
              <a:off x="503025" y="3820825"/>
              <a:ext cx="645050" cy="686800"/>
            </a:xfrm>
            <a:custGeom>
              <a:avLst/>
              <a:gdLst/>
              <a:ahLst/>
              <a:cxnLst/>
              <a:rect l="l" t="t" r="r" b="b"/>
              <a:pathLst>
                <a:path w="25802" h="27472" extrusionOk="0">
                  <a:moveTo>
                    <a:pt x="13216" y="614"/>
                  </a:moveTo>
                  <a:cubicBezTo>
                    <a:pt x="15693" y="614"/>
                    <a:pt x="18304" y="923"/>
                    <a:pt x="20670" y="2085"/>
                  </a:cubicBezTo>
                  <a:cubicBezTo>
                    <a:pt x="21908" y="2692"/>
                    <a:pt x="23551" y="3799"/>
                    <a:pt x="24373" y="5633"/>
                  </a:cubicBezTo>
                  <a:cubicBezTo>
                    <a:pt x="25158" y="7347"/>
                    <a:pt x="24944" y="9443"/>
                    <a:pt x="23873" y="10621"/>
                  </a:cubicBezTo>
                  <a:cubicBezTo>
                    <a:pt x="23789" y="10705"/>
                    <a:pt x="23694" y="10788"/>
                    <a:pt x="23611" y="10871"/>
                  </a:cubicBezTo>
                  <a:cubicBezTo>
                    <a:pt x="23325" y="11133"/>
                    <a:pt x="23087" y="11431"/>
                    <a:pt x="22908" y="11776"/>
                  </a:cubicBezTo>
                  <a:cubicBezTo>
                    <a:pt x="22706" y="12241"/>
                    <a:pt x="22718" y="12764"/>
                    <a:pt x="22753" y="13288"/>
                  </a:cubicBezTo>
                  <a:cubicBezTo>
                    <a:pt x="22884" y="15360"/>
                    <a:pt x="23111" y="17444"/>
                    <a:pt x="23444" y="19491"/>
                  </a:cubicBezTo>
                  <a:lnTo>
                    <a:pt x="23504" y="19849"/>
                  </a:lnTo>
                  <a:cubicBezTo>
                    <a:pt x="23682" y="20968"/>
                    <a:pt x="23873" y="22123"/>
                    <a:pt x="23765" y="23254"/>
                  </a:cubicBezTo>
                  <a:cubicBezTo>
                    <a:pt x="23587" y="25373"/>
                    <a:pt x="22218" y="26671"/>
                    <a:pt x="20039" y="26802"/>
                  </a:cubicBezTo>
                  <a:cubicBezTo>
                    <a:pt x="19429" y="26842"/>
                    <a:pt x="18818" y="26860"/>
                    <a:pt x="18208" y="26860"/>
                  </a:cubicBezTo>
                  <a:cubicBezTo>
                    <a:pt x="14969" y="26860"/>
                    <a:pt x="11729" y="26350"/>
                    <a:pt x="8573" y="25849"/>
                  </a:cubicBezTo>
                  <a:lnTo>
                    <a:pt x="4489" y="25206"/>
                  </a:lnTo>
                  <a:cubicBezTo>
                    <a:pt x="3441" y="25040"/>
                    <a:pt x="2537" y="24849"/>
                    <a:pt x="1941" y="24159"/>
                  </a:cubicBezTo>
                  <a:cubicBezTo>
                    <a:pt x="1275" y="23385"/>
                    <a:pt x="1203" y="22158"/>
                    <a:pt x="1227" y="21182"/>
                  </a:cubicBezTo>
                  <a:cubicBezTo>
                    <a:pt x="1227" y="20932"/>
                    <a:pt x="1239" y="20682"/>
                    <a:pt x="1251" y="20444"/>
                  </a:cubicBezTo>
                  <a:cubicBezTo>
                    <a:pt x="1334" y="18837"/>
                    <a:pt x="1596" y="17241"/>
                    <a:pt x="2037" y="15693"/>
                  </a:cubicBezTo>
                  <a:cubicBezTo>
                    <a:pt x="2084" y="15503"/>
                    <a:pt x="2144" y="15301"/>
                    <a:pt x="2203" y="15110"/>
                  </a:cubicBezTo>
                  <a:cubicBezTo>
                    <a:pt x="2453" y="14372"/>
                    <a:pt x="2620" y="13610"/>
                    <a:pt x="2715" y="12848"/>
                  </a:cubicBezTo>
                  <a:cubicBezTo>
                    <a:pt x="2834" y="11657"/>
                    <a:pt x="2549" y="10598"/>
                    <a:pt x="1953" y="9907"/>
                  </a:cubicBezTo>
                  <a:cubicBezTo>
                    <a:pt x="894" y="8704"/>
                    <a:pt x="655" y="7240"/>
                    <a:pt x="1286" y="5609"/>
                  </a:cubicBezTo>
                  <a:cubicBezTo>
                    <a:pt x="1917" y="3978"/>
                    <a:pt x="3322" y="2585"/>
                    <a:pt x="5156" y="1787"/>
                  </a:cubicBezTo>
                  <a:cubicBezTo>
                    <a:pt x="6740" y="1096"/>
                    <a:pt x="8442" y="870"/>
                    <a:pt x="10514" y="715"/>
                  </a:cubicBezTo>
                  <a:cubicBezTo>
                    <a:pt x="11382" y="657"/>
                    <a:pt x="12290" y="614"/>
                    <a:pt x="13216" y="614"/>
                  </a:cubicBezTo>
                  <a:close/>
                  <a:moveTo>
                    <a:pt x="13248" y="1"/>
                  </a:moveTo>
                  <a:cubicBezTo>
                    <a:pt x="12294" y="1"/>
                    <a:pt x="11360" y="46"/>
                    <a:pt x="10466" y="108"/>
                  </a:cubicBezTo>
                  <a:cubicBezTo>
                    <a:pt x="8323" y="251"/>
                    <a:pt x="6573" y="501"/>
                    <a:pt x="4906" y="1227"/>
                  </a:cubicBezTo>
                  <a:cubicBezTo>
                    <a:pt x="2930" y="2085"/>
                    <a:pt x="1394" y="3609"/>
                    <a:pt x="703" y="5395"/>
                  </a:cubicBezTo>
                  <a:cubicBezTo>
                    <a:pt x="1" y="7228"/>
                    <a:pt x="274" y="8931"/>
                    <a:pt x="1489" y="10312"/>
                  </a:cubicBezTo>
                  <a:cubicBezTo>
                    <a:pt x="1977" y="10871"/>
                    <a:pt x="2203" y="11776"/>
                    <a:pt x="2108" y="12788"/>
                  </a:cubicBezTo>
                  <a:cubicBezTo>
                    <a:pt x="2013" y="13515"/>
                    <a:pt x="1846" y="14241"/>
                    <a:pt x="1620" y="14931"/>
                  </a:cubicBezTo>
                  <a:cubicBezTo>
                    <a:pt x="1560" y="15134"/>
                    <a:pt x="1501" y="15324"/>
                    <a:pt x="1441" y="15527"/>
                  </a:cubicBezTo>
                  <a:cubicBezTo>
                    <a:pt x="989" y="17122"/>
                    <a:pt x="727" y="18753"/>
                    <a:pt x="644" y="20408"/>
                  </a:cubicBezTo>
                  <a:cubicBezTo>
                    <a:pt x="632" y="20658"/>
                    <a:pt x="608" y="20920"/>
                    <a:pt x="608" y="21170"/>
                  </a:cubicBezTo>
                  <a:cubicBezTo>
                    <a:pt x="596" y="22254"/>
                    <a:pt x="691" y="23635"/>
                    <a:pt x="1477" y="24552"/>
                  </a:cubicBezTo>
                  <a:cubicBezTo>
                    <a:pt x="2263" y="25457"/>
                    <a:pt x="3489" y="25647"/>
                    <a:pt x="4382" y="25802"/>
                  </a:cubicBezTo>
                  <a:lnTo>
                    <a:pt x="8478" y="26445"/>
                  </a:lnTo>
                  <a:cubicBezTo>
                    <a:pt x="11669" y="26957"/>
                    <a:pt x="14955" y="27469"/>
                    <a:pt x="18241" y="27469"/>
                  </a:cubicBezTo>
                  <a:cubicBezTo>
                    <a:pt x="18345" y="27471"/>
                    <a:pt x="18449" y="27472"/>
                    <a:pt x="18553" y="27472"/>
                  </a:cubicBezTo>
                  <a:cubicBezTo>
                    <a:pt x="19057" y="27472"/>
                    <a:pt x="19560" y="27449"/>
                    <a:pt x="20063" y="27409"/>
                  </a:cubicBezTo>
                  <a:cubicBezTo>
                    <a:pt x="22551" y="27254"/>
                    <a:pt x="24158" y="25718"/>
                    <a:pt x="24373" y="23301"/>
                  </a:cubicBezTo>
                  <a:cubicBezTo>
                    <a:pt x="24480" y="22099"/>
                    <a:pt x="24289" y="20908"/>
                    <a:pt x="24099" y="19753"/>
                  </a:cubicBezTo>
                  <a:lnTo>
                    <a:pt x="24039" y="19396"/>
                  </a:lnTo>
                  <a:cubicBezTo>
                    <a:pt x="23718" y="17372"/>
                    <a:pt x="23480" y="15301"/>
                    <a:pt x="23361" y="13241"/>
                  </a:cubicBezTo>
                  <a:cubicBezTo>
                    <a:pt x="23325" y="12776"/>
                    <a:pt x="23313" y="12372"/>
                    <a:pt x="23468" y="12026"/>
                  </a:cubicBezTo>
                  <a:cubicBezTo>
                    <a:pt x="23611" y="11752"/>
                    <a:pt x="23801" y="11514"/>
                    <a:pt x="24039" y="11312"/>
                  </a:cubicBezTo>
                  <a:cubicBezTo>
                    <a:pt x="24123" y="11217"/>
                    <a:pt x="24218" y="11121"/>
                    <a:pt x="24313" y="11026"/>
                  </a:cubicBezTo>
                  <a:cubicBezTo>
                    <a:pt x="25551" y="9693"/>
                    <a:pt x="25801" y="7311"/>
                    <a:pt x="24932" y="5371"/>
                  </a:cubicBezTo>
                  <a:cubicBezTo>
                    <a:pt x="24027" y="3382"/>
                    <a:pt x="22253" y="2192"/>
                    <a:pt x="20932" y="1537"/>
                  </a:cubicBezTo>
                  <a:cubicBezTo>
                    <a:pt x="18474" y="325"/>
                    <a:pt x="15789" y="1"/>
                    <a:pt x="132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2"/>
            <p:cNvSpPr/>
            <p:nvPr/>
          </p:nvSpPr>
          <p:spPr>
            <a:xfrm>
              <a:off x="574175" y="3884400"/>
              <a:ext cx="480125" cy="112675"/>
            </a:xfrm>
            <a:custGeom>
              <a:avLst/>
              <a:gdLst/>
              <a:ahLst/>
              <a:cxnLst/>
              <a:rect l="l" t="t" r="r" b="b"/>
              <a:pathLst>
                <a:path w="19205" h="4507" extrusionOk="0">
                  <a:moveTo>
                    <a:pt x="7652" y="1"/>
                  </a:moveTo>
                  <a:cubicBezTo>
                    <a:pt x="7504" y="1"/>
                    <a:pt x="7354" y="2"/>
                    <a:pt x="7203" y="6"/>
                  </a:cubicBezTo>
                  <a:cubicBezTo>
                    <a:pt x="6299" y="18"/>
                    <a:pt x="5406" y="113"/>
                    <a:pt x="4513" y="292"/>
                  </a:cubicBezTo>
                  <a:cubicBezTo>
                    <a:pt x="3608" y="470"/>
                    <a:pt x="2739" y="804"/>
                    <a:pt x="1941" y="1280"/>
                  </a:cubicBezTo>
                  <a:cubicBezTo>
                    <a:pt x="1155" y="1744"/>
                    <a:pt x="488" y="2387"/>
                    <a:pt x="0" y="3149"/>
                  </a:cubicBezTo>
                  <a:cubicBezTo>
                    <a:pt x="1488" y="2173"/>
                    <a:pt x="3084" y="1780"/>
                    <a:pt x="4703" y="1709"/>
                  </a:cubicBezTo>
                  <a:cubicBezTo>
                    <a:pt x="5090" y="1692"/>
                    <a:pt x="5474" y="1683"/>
                    <a:pt x="5857" y="1683"/>
                  </a:cubicBezTo>
                  <a:cubicBezTo>
                    <a:pt x="6299" y="1683"/>
                    <a:pt x="6739" y="1695"/>
                    <a:pt x="7180" y="1720"/>
                  </a:cubicBezTo>
                  <a:lnTo>
                    <a:pt x="9728" y="1875"/>
                  </a:lnTo>
                  <a:cubicBezTo>
                    <a:pt x="11418" y="1982"/>
                    <a:pt x="13061" y="2101"/>
                    <a:pt x="14657" y="2471"/>
                  </a:cubicBezTo>
                  <a:cubicBezTo>
                    <a:pt x="16252" y="2840"/>
                    <a:pt x="17800" y="3447"/>
                    <a:pt x="19205" y="4506"/>
                  </a:cubicBezTo>
                  <a:cubicBezTo>
                    <a:pt x="18776" y="3709"/>
                    <a:pt x="18181" y="3018"/>
                    <a:pt x="17467" y="2459"/>
                  </a:cubicBezTo>
                  <a:cubicBezTo>
                    <a:pt x="16752" y="1899"/>
                    <a:pt x="15955" y="1435"/>
                    <a:pt x="15097" y="1101"/>
                  </a:cubicBezTo>
                  <a:cubicBezTo>
                    <a:pt x="14252" y="756"/>
                    <a:pt x="13383" y="518"/>
                    <a:pt x="12490" y="351"/>
                  </a:cubicBezTo>
                  <a:cubicBezTo>
                    <a:pt x="11609" y="196"/>
                    <a:pt x="10728" y="101"/>
                    <a:pt x="9835" y="54"/>
                  </a:cubicBezTo>
                  <a:cubicBezTo>
                    <a:pt x="9394" y="30"/>
                    <a:pt x="8954" y="6"/>
                    <a:pt x="8525" y="6"/>
                  </a:cubicBezTo>
                  <a:cubicBezTo>
                    <a:pt x="8239" y="6"/>
                    <a:pt x="7948" y="1"/>
                    <a:pt x="7652" y="1"/>
                  </a:cubicBezTo>
                  <a:close/>
                </a:path>
              </a:pathLst>
            </a:custGeom>
            <a:solidFill>
              <a:srgbClr val="FFFFFF">
                <a:alpha val="30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2"/>
            <p:cNvSpPr/>
            <p:nvPr/>
          </p:nvSpPr>
          <p:spPr>
            <a:xfrm rot="-1187855">
              <a:off x="863751" y="4284474"/>
              <a:ext cx="26225" cy="56000"/>
            </a:xfrm>
            <a:custGeom>
              <a:avLst/>
              <a:gdLst/>
              <a:ahLst/>
              <a:cxnLst/>
              <a:rect l="l" t="t" r="r" b="b"/>
              <a:pathLst>
                <a:path w="1049" h="2240" extrusionOk="0">
                  <a:moveTo>
                    <a:pt x="441" y="1"/>
                  </a:moveTo>
                  <a:cubicBezTo>
                    <a:pt x="275" y="36"/>
                    <a:pt x="144" y="144"/>
                    <a:pt x="84" y="310"/>
                  </a:cubicBezTo>
                  <a:cubicBezTo>
                    <a:pt x="25" y="465"/>
                    <a:pt x="1" y="632"/>
                    <a:pt x="13" y="810"/>
                  </a:cubicBezTo>
                  <a:cubicBezTo>
                    <a:pt x="13" y="1072"/>
                    <a:pt x="25" y="1322"/>
                    <a:pt x="72" y="1572"/>
                  </a:cubicBezTo>
                  <a:cubicBezTo>
                    <a:pt x="108" y="1870"/>
                    <a:pt x="239" y="2203"/>
                    <a:pt x="501" y="2239"/>
                  </a:cubicBezTo>
                  <a:cubicBezTo>
                    <a:pt x="510" y="2240"/>
                    <a:pt x="519" y="2240"/>
                    <a:pt x="528" y="2240"/>
                  </a:cubicBezTo>
                  <a:cubicBezTo>
                    <a:pt x="696" y="2240"/>
                    <a:pt x="850" y="2135"/>
                    <a:pt x="929" y="1977"/>
                  </a:cubicBezTo>
                  <a:cubicBezTo>
                    <a:pt x="1001" y="1810"/>
                    <a:pt x="1048" y="1632"/>
                    <a:pt x="1048" y="1441"/>
                  </a:cubicBezTo>
                  <a:cubicBezTo>
                    <a:pt x="1048" y="1191"/>
                    <a:pt x="1037" y="941"/>
                    <a:pt x="1001" y="703"/>
                  </a:cubicBezTo>
                  <a:cubicBezTo>
                    <a:pt x="977" y="537"/>
                    <a:pt x="929" y="370"/>
                    <a:pt x="834" y="227"/>
                  </a:cubicBezTo>
                  <a:cubicBezTo>
                    <a:pt x="751" y="84"/>
                    <a:pt x="608" y="1"/>
                    <a:pt x="4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2"/>
            <p:cNvSpPr/>
            <p:nvPr/>
          </p:nvSpPr>
          <p:spPr>
            <a:xfrm rot="4119988">
              <a:off x="590476" y="4178353"/>
              <a:ext cx="40016" cy="43230"/>
            </a:xfrm>
            <a:custGeom>
              <a:avLst/>
              <a:gdLst/>
              <a:ahLst/>
              <a:cxnLst/>
              <a:rect l="l" t="t" r="r" b="b"/>
              <a:pathLst>
                <a:path w="810" h="1729" extrusionOk="0">
                  <a:moveTo>
                    <a:pt x="436" y="1"/>
                  </a:moveTo>
                  <a:cubicBezTo>
                    <a:pt x="337" y="1"/>
                    <a:pt x="259" y="102"/>
                    <a:pt x="203" y="204"/>
                  </a:cubicBezTo>
                  <a:cubicBezTo>
                    <a:pt x="36" y="561"/>
                    <a:pt x="0" y="966"/>
                    <a:pt x="107" y="1335"/>
                  </a:cubicBezTo>
                  <a:cubicBezTo>
                    <a:pt x="200" y="1601"/>
                    <a:pt x="342" y="1728"/>
                    <a:pt x="472" y="1728"/>
                  </a:cubicBezTo>
                  <a:cubicBezTo>
                    <a:pt x="628" y="1728"/>
                    <a:pt x="767" y="1547"/>
                    <a:pt x="786" y="1204"/>
                  </a:cubicBezTo>
                  <a:cubicBezTo>
                    <a:pt x="810" y="871"/>
                    <a:pt x="762" y="549"/>
                    <a:pt x="655" y="240"/>
                  </a:cubicBezTo>
                  <a:cubicBezTo>
                    <a:pt x="619" y="132"/>
                    <a:pt x="572" y="13"/>
                    <a:pt x="453" y="1"/>
                  </a:cubicBezTo>
                  <a:cubicBezTo>
                    <a:pt x="447" y="1"/>
                    <a:pt x="442" y="1"/>
                    <a:pt x="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2"/>
            <p:cNvSpPr/>
            <p:nvPr/>
          </p:nvSpPr>
          <p:spPr>
            <a:xfrm>
              <a:off x="845400" y="3974475"/>
              <a:ext cx="47626" cy="53234"/>
            </a:xfrm>
            <a:custGeom>
              <a:avLst/>
              <a:gdLst/>
              <a:ahLst/>
              <a:cxnLst/>
              <a:rect l="l" t="t" r="r" b="b"/>
              <a:pathLst>
                <a:path w="1121" h="1253" extrusionOk="0">
                  <a:moveTo>
                    <a:pt x="597" y="1"/>
                  </a:moveTo>
                  <a:cubicBezTo>
                    <a:pt x="458" y="1"/>
                    <a:pt x="318" y="58"/>
                    <a:pt x="215" y="186"/>
                  </a:cubicBezTo>
                  <a:cubicBezTo>
                    <a:pt x="1" y="448"/>
                    <a:pt x="37" y="996"/>
                    <a:pt x="322" y="1198"/>
                  </a:cubicBezTo>
                  <a:cubicBezTo>
                    <a:pt x="386" y="1235"/>
                    <a:pt x="454" y="1252"/>
                    <a:pt x="521" y="1252"/>
                  </a:cubicBezTo>
                  <a:cubicBezTo>
                    <a:pt x="628" y="1252"/>
                    <a:pt x="734" y="1208"/>
                    <a:pt x="822" y="1127"/>
                  </a:cubicBezTo>
                  <a:cubicBezTo>
                    <a:pt x="1013" y="972"/>
                    <a:pt x="1120" y="734"/>
                    <a:pt x="1108" y="484"/>
                  </a:cubicBezTo>
                  <a:cubicBezTo>
                    <a:pt x="1093" y="186"/>
                    <a:pt x="847" y="1"/>
                    <a:pt x="5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1" name="Google Shape;1351;p42"/>
          <p:cNvGrpSpPr/>
          <p:nvPr/>
        </p:nvGrpSpPr>
        <p:grpSpPr>
          <a:xfrm rot="-990158" flipH="1">
            <a:off x="8163343" y="4492149"/>
            <a:ext cx="1359313" cy="907107"/>
            <a:chOff x="1177525" y="2637325"/>
            <a:chExt cx="524200" cy="349800"/>
          </a:xfrm>
        </p:grpSpPr>
        <p:sp>
          <p:nvSpPr>
            <p:cNvPr id="1352" name="Google Shape;1352;p42"/>
            <p:cNvSpPr/>
            <p:nvPr/>
          </p:nvSpPr>
          <p:spPr>
            <a:xfrm>
              <a:off x="1177525" y="2637325"/>
              <a:ext cx="523600" cy="349500"/>
            </a:xfrm>
            <a:custGeom>
              <a:avLst/>
              <a:gdLst/>
              <a:ahLst/>
              <a:cxnLst/>
              <a:rect l="l" t="t" r="r" b="b"/>
              <a:pathLst>
                <a:path w="20944" h="13980" extrusionOk="0">
                  <a:moveTo>
                    <a:pt x="11094" y="1"/>
                  </a:moveTo>
                  <a:cubicBezTo>
                    <a:pt x="10584" y="1"/>
                    <a:pt x="9344" y="2983"/>
                    <a:pt x="7858" y="3419"/>
                  </a:cubicBezTo>
                  <a:cubicBezTo>
                    <a:pt x="7596" y="3538"/>
                    <a:pt x="8204" y="4062"/>
                    <a:pt x="8430" y="4240"/>
                  </a:cubicBezTo>
                  <a:lnTo>
                    <a:pt x="8025" y="4657"/>
                  </a:lnTo>
                  <a:cubicBezTo>
                    <a:pt x="7954" y="4729"/>
                    <a:pt x="7870" y="4812"/>
                    <a:pt x="7811" y="4895"/>
                  </a:cubicBezTo>
                  <a:cubicBezTo>
                    <a:pt x="7799" y="4907"/>
                    <a:pt x="7787" y="4907"/>
                    <a:pt x="7775" y="4919"/>
                  </a:cubicBezTo>
                  <a:cubicBezTo>
                    <a:pt x="7715" y="5002"/>
                    <a:pt x="7644" y="5074"/>
                    <a:pt x="7584" y="5157"/>
                  </a:cubicBezTo>
                  <a:lnTo>
                    <a:pt x="7537" y="5205"/>
                  </a:lnTo>
                  <a:cubicBezTo>
                    <a:pt x="7477" y="5288"/>
                    <a:pt x="7418" y="5360"/>
                    <a:pt x="7358" y="5443"/>
                  </a:cubicBezTo>
                  <a:lnTo>
                    <a:pt x="7299" y="5514"/>
                  </a:lnTo>
                  <a:cubicBezTo>
                    <a:pt x="7251" y="5586"/>
                    <a:pt x="7192" y="5657"/>
                    <a:pt x="7144" y="5729"/>
                  </a:cubicBezTo>
                  <a:cubicBezTo>
                    <a:pt x="7108" y="5764"/>
                    <a:pt x="7072" y="5812"/>
                    <a:pt x="7049" y="5860"/>
                  </a:cubicBezTo>
                  <a:lnTo>
                    <a:pt x="6989" y="5931"/>
                  </a:lnTo>
                  <a:cubicBezTo>
                    <a:pt x="6727" y="6276"/>
                    <a:pt x="6477" y="6646"/>
                    <a:pt x="6215" y="7003"/>
                  </a:cubicBezTo>
                  <a:cubicBezTo>
                    <a:pt x="5656" y="7753"/>
                    <a:pt x="5060" y="8491"/>
                    <a:pt x="4382" y="9015"/>
                  </a:cubicBezTo>
                  <a:cubicBezTo>
                    <a:pt x="4191" y="9158"/>
                    <a:pt x="3977" y="9301"/>
                    <a:pt x="3763" y="9408"/>
                  </a:cubicBezTo>
                  <a:lnTo>
                    <a:pt x="3346" y="9420"/>
                  </a:lnTo>
                  <a:cubicBezTo>
                    <a:pt x="3346" y="9420"/>
                    <a:pt x="774" y="9455"/>
                    <a:pt x="0" y="9551"/>
                  </a:cubicBezTo>
                  <a:cubicBezTo>
                    <a:pt x="893" y="10991"/>
                    <a:pt x="1703" y="10670"/>
                    <a:pt x="1881" y="11063"/>
                  </a:cubicBezTo>
                  <a:cubicBezTo>
                    <a:pt x="2203" y="11753"/>
                    <a:pt x="1572" y="13015"/>
                    <a:pt x="2167" y="13896"/>
                  </a:cubicBezTo>
                  <a:cubicBezTo>
                    <a:pt x="2179" y="13920"/>
                    <a:pt x="2203" y="13956"/>
                    <a:pt x="2227" y="13980"/>
                  </a:cubicBezTo>
                  <a:cubicBezTo>
                    <a:pt x="3191" y="12956"/>
                    <a:pt x="3548" y="10920"/>
                    <a:pt x="4608" y="10432"/>
                  </a:cubicBezTo>
                  <a:lnTo>
                    <a:pt x="4691" y="10408"/>
                  </a:lnTo>
                  <a:lnTo>
                    <a:pt x="4703" y="10408"/>
                  </a:lnTo>
                  <a:cubicBezTo>
                    <a:pt x="5263" y="10229"/>
                    <a:pt x="6453" y="10027"/>
                    <a:pt x="7799" y="9813"/>
                  </a:cubicBezTo>
                  <a:cubicBezTo>
                    <a:pt x="7918" y="9801"/>
                    <a:pt x="8025" y="9789"/>
                    <a:pt x="8132" y="9765"/>
                  </a:cubicBezTo>
                  <a:lnTo>
                    <a:pt x="8132" y="9765"/>
                  </a:lnTo>
                  <a:cubicBezTo>
                    <a:pt x="8013" y="10098"/>
                    <a:pt x="7918" y="10420"/>
                    <a:pt x="7858" y="10765"/>
                  </a:cubicBezTo>
                  <a:cubicBezTo>
                    <a:pt x="7844" y="10874"/>
                    <a:pt x="7914" y="10921"/>
                    <a:pt x="8045" y="10921"/>
                  </a:cubicBezTo>
                  <a:cubicBezTo>
                    <a:pt x="8447" y="10921"/>
                    <a:pt x="9420" y="10479"/>
                    <a:pt x="10263" y="10003"/>
                  </a:cubicBezTo>
                  <a:cubicBezTo>
                    <a:pt x="10537" y="9836"/>
                    <a:pt x="10751" y="9574"/>
                    <a:pt x="10859" y="9265"/>
                  </a:cubicBezTo>
                  <a:cubicBezTo>
                    <a:pt x="11156" y="9217"/>
                    <a:pt x="11442" y="9158"/>
                    <a:pt x="11728" y="9110"/>
                  </a:cubicBezTo>
                  <a:cubicBezTo>
                    <a:pt x="12037" y="9039"/>
                    <a:pt x="12335" y="8979"/>
                    <a:pt x="12621" y="8920"/>
                  </a:cubicBezTo>
                  <a:lnTo>
                    <a:pt x="12871" y="8860"/>
                  </a:lnTo>
                  <a:lnTo>
                    <a:pt x="12918" y="8848"/>
                  </a:lnTo>
                  <a:lnTo>
                    <a:pt x="13097" y="8801"/>
                  </a:lnTo>
                  <a:lnTo>
                    <a:pt x="13168" y="8789"/>
                  </a:lnTo>
                  <a:lnTo>
                    <a:pt x="13323" y="8741"/>
                  </a:lnTo>
                  <a:lnTo>
                    <a:pt x="13383" y="8717"/>
                  </a:lnTo>
                  <a:lnTo>
                    <a:pt x="13538" y="8681"/>
                  </a:lnTo>
                  <a:lnTo>
                    <a:pt x="13585" y="8658"/>
                  </a:lnTo>
                  <a:lnTo>
                    <a:pt x="13764" y="8598"/>
                  </a:lnTo>
                  <a:lnTo>
                    <a:pt x="14133" y="8467"/>
                  </a:lnTo>
                  <a:cubicBezTo>
                    <a:pt x="14180" y="8503"/>
                    <a:pt x="14252" y="8515"/>
                    <a:pt x="14323" y="8515"/>
                  </a:cubicBezTo>
                  <a:cubicBezTo>
                    <a:pt x="14311" y="8527"/>
                    <a:pt x="14300" y="8551"/>
                    <a:pt x="14300" y="8574"/>
                  </a:cubicBezTo>
                  <a:cubicBezTo>
                    <a:pt x="14276" y="8746"/>
                    <a:pt x="14371" y="8829"/>
                    <a:pt x="14561" y="8829"/>
                  </a:cubicBezTo>
                  <a:cubicBezTo>
                    <a:pt x="14859" y="8829"/>
                    <a:pt x="15391" y="8626"/>
                    <a:pt x="16074" y="8241"/>
                  </a:cubicBezTo>
                  <a:cubicBezTo>
                    <a:pt x="16419" y="8039"/>
                    <a:pt x="16717" y="7658"/>
                    <a:pt x="16931" y="7229"/>
                  </a:cubicBezTo>
                  <a:cubicBezTo>
                    <a:pt x="17014" y="7193"/>
                    <a:pt x="17086" y="7146"/>
                    <a:pt x="17157" y="7098"/>
                  </a:cubicBezTo>
                  <a:lnTo>
                    <a:pt x="17193" y="7074"/>
                  </a:lnTo>
                  <a:cubicBezTo>
                    <a:pt x="17288" y="7015"/>
                    <a:pt x="17383" y="6955"/>
                    <a:pt x="17467" y="6896"/>
                  </a:cubicBezTo>
                  <a:lnTo>
                    <a:pt x="17479" y="6896"/>
                  </a:lnTo>
                  <a:cubicBezTo>
                    <a:pt x="18324" y="6336"/>
                    <a:pt x="19062" y="5657"/>
                    <a:pt x="19705" y="4871"/>
                  </a:cubicBezTo>
                  <a:cubicBezTo>
                    <a:pt x="20622" y="3764"/>
                    <a:pt x="20848" y="3228"/>
                    <a:pt x="20919" y="2728"/>
                  </a:cubicBezTo>
                  <a:cubicBezTo>
                    <a:pt x="20919" y="2716"/>
                    <a:pt x="20919" y="2716"/>
                    <a:pt x="20919" y="2705"/>
                  </a:cubicBezTo>
                  <a:cubicBezTo>
                    <a:pt x="20919" y="2669"/>
                    <a:pt x="20931" y="2633"/>
                    <a:pt x="20931" y="2597"/>
                  </a:cubicBezTo>
                  <a:cubicBezTo>
                    <a:pt x="20931" y="2586"/>
                    <a:pt x="20931" y="2574"/>
                    <a:pt x="20931" y="2562"/>
                  </a:cubicBezTo>
                  <a:lnTo>
                    <a:pt x="20943" y="2431"/>
                  </a:lnTo>
                  <a:lnTo>
                    <a:pt x="20943" y="2431"/>
                  </a:lnTo>
                  <a:cubicBezTo>
                    <a:pt x="20890" y="2444"/>
                    <a:pt x="20854" y="2451"/>
                    <a:pt x="20831" y="2451"/>
                  </a:cubicBezTo>
                  <a:cubicBezTo>
                    <a:pt x="20714" y="2451"/>
                    <a:pt x="20920" y="2290"/>
                    <a:pt x="20860" y="2121"/>
                  </a:cubicBezTo>
                  <a:cubicBezTo>
                    <a:pt x="20824" y="1966"/>
                    <a:pt x="20741" y="1847"/>
                    <a:pt x="20622" y="1764"/>
                  </a:cubicBezTo>
                  <a:cubicBezTo>
                    <a:pt x="19290" y="950"/>
                    <a:pt x="17622" y="583"/>
                    <a:pt x="16029" y="583"/>
                  </a:cubicBezTo>
                  <a:cubicBezTo>
                    <a:pt x="15130" y="583"/>
                    <a:pt x="14255" y="700"/>
                    <a:pt x="13478" y="919"/>
                  </a:cubicBezTo>
                  <a:lnTo>
                    <a:pt x="13430" y="931"/>
                  </a:lnTo>
                  <a:cubicBezTo>
                    <a:pt x="13323" y="966"/>
                    <a:pt x="13216" y="1002"/>
                    <a:pt x="13109" y="1038"/>
                  </a:cubicBezTo>
                  <a:cubicBezTo>
                    <a:pt x="12621" y="645"/>
                    <a:pt x="11847" y="109"/>
                    <a:pt x="11109" y="2"/>
                  </a:cubicBezTo>
                  <a:cubicBezTo>
                    <a:pt x="11104" y="1"/>
                    <a:pt x="11099" y="1"/>
                    <a:pt x="11094" y="1"/>
                  </a:cubicBezTo>
                  <a:close/>
                </a:path>
              </a:pathLst>
            </a:custGeom>
            <a:solidFill>
              <a:schemeClr val="lt2"/>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2"/>
            <p:cNvSpPr/>
            <p:nvPr/>
          </p:nvSpPr>
          <p:spPr>
            <a:xfrm>
              <a:off x="1366825" y="2637625"/>
              <a:ext cx="150925" cy="107200"/>
            </a:xfrm>
            <a:custGeom>
              <a:avLst/>
              <a:gdLst/>
              <a:ahLst/>
              <a:cxnLst/>
              <a:rect l="l" t="t" r="r" b="b"/>
              <a:pathLst>
                <a:path w="6037" h="4288" extrusionOk="0">
                  <a:moveTo>
                    <a:pt x="3543" y="1"/>
                  </a:moveTo>
                  <a:cubicBezTo>
                    <a:pt x="3031" y="1"/>
                    <a:pt x="1793" y="2972"/>
                    <a:pt x="310" y="3407"/>
                  </a:cubicBezTo>
                  <a:cubicBezTo>
                    <a:pt x="1" y="3550"/>
                    <a:pt x="953" y="4288"/>
                    <a:pt x="953" y="4288"/>
                  </a:cubicBezTo>
                  <a:lnTo>
                    <a:pt x="6037" y="1454"/>
                  </a:lnTo>
                  <a:cubicBezTo>
                    <a:pt x="6037" y="1454"/>
                    <a:pt x="4763" y="157"/>
                    <a:pt x="3560" y="2"/>
                  </a:cubicBezTo>
                  <a:cubicBezTo>
                    <a:pt x="3555" y="1"/>
                    <a:pt x="3549" y="1"/>
                    <a:pt x="35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2"/>
            <p:cNvSpPr/>
            <p:nvPr/>
          </p:nvSpPr>
          <p:spPr>
            <a:xfrm>
              <a:off x="1454925" y="2652825"/>
              <a:ext cx="49150" cy="32475"/>
            </a:xfrm>
            <a:custGeom>
              <a:avLst/>
              <a:gdLst/>
              <a:ahLst/>
              <a:cxnLst/>
              <a:rect l="l" t="t" r="r" b="b"/>
              <a:pathLst>
                <a:path w="1966" h="1299" extrusionOk="0">
                  <a:moveTo>
                    <a:pt x="1" y="1"/>
                  </a:moveTo>
                  <a:lnTo>
                    <a:pt x="1" y="1"/>
                  </a:lnTo>
                  <a:cubicBezTo>
                    <a:pt x="668" y="299"/>
                    <a:pt x="1370" y="537"/>
                    <a:pt x="1727" y="1299"/>
                  </a:cubicBezTo>
                  <a:lnTo>
                    <a:pt x="1965" y="1156"/>
                  </a:lnTo>
                  <a:cubicBezTo>
                    <a:pt x="1525" y="489"/>
                    <a:pt x="798" y="6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2"/>
            <p:cNvSpPr/>
            <p:nvPr/>
          </p:nvSpPr>
          <p:spPr>
            <a:xfrm>
              <a:off x="1438275" y="2669200"/>
              <a:ext cx="49125" cy="32775"/>
            </a:xfrm>
            <a:custGeom>
              <a:avLst/>
              <a:gdLst/>
              <a:ahLst/>
              <a:cxnLst/>
              <a:rect l="l" t="t" r="r" b="b"/>
              <a:pathLst>
                <a:path w="1965" h="1311" extrusionOk="0">
                  <a:moveTo>
                    <a:pt x="0" y="1"/>
                  </a:moveTo>
                  <a:cubicBezTo>
                    <a:pt x="667" y="298"/>
                    <a:pt x="1369" y="549"/>
                    <a:pt x="1726" y="1311"/>
                  </a:cubicBezTo>
                  <a:lnTo>
                    <a:pt x="1965" y="1156"/>
                  </a:lnTo>
                  <a:cubicBezTo>
                    <a:pt x="1512" y="489"/>
                    <a:pt x="798" y="72"/>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2"/>
            <p:cNvSpPr/>
            <p:nvPr/>
          </p:nvSpPr>
          <p:spPr>
            <a:xfrm>
              <a:off x="1415050" y="2694200"/>
              <a:ext cx="36625" cy="20575"/>
            </a:xfrm>
            <a:custGeom>
              <a:avLst/>
              <a:gdLst/>
              <a:ahLst/>
              <a:cxnLst/>
              <a:rect l="l" t="t" r="r" b="b"/>
              <a:pathLst>
                <a:path w="1465" h="823" extrusionOk="0">
                  <a:moveTo>
                    <a:pt x="0" y="1"/>
                  </a:moveTo>
                  <a:lnTo>
                    <a:pt x="0" y="1"/>
                  </a:lnTo>
                  <a:cubicBezTo>
                    <a:pt x="369" y="239"/>
                    <a:pt x="1012" y="465"/>
                    <a:pt x="1143" y="822"/>
                  </a:cubicBezTo>
                  <a:lnTo>
                    <a:pt x="1465" y="680"/>
                  </a:lnTo>
                  <a:cubicBezTo>
                    <a:pt x="1060" y="311"/>
                    <a:pt x="596" y="132"/>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2"/>
            <p:cNvSpPr/>
            <p:nvPr/>
          </p:nvSpPr>
          <p:spPr>
            <a:xfrm>
              <a:off x="1401650" y="2712075"/>
              <a:ext cx="20850" cy="16975"/>
            </a:xfrm>
            <a:custGeom>
              <a:avLst/>
              <a:gdLst/>
              <a:ahLst/>
              <a:cxnLst/>
              <a:rect l="l" t="t" r="r" b="b"/>
              <a:pathLst>
                <a:path w="834" h="679" extrusionOk="0">
                  <a:moveTo>
                    <a:pt x="1" y="0"/>
                  </a:moveTo>
                  <a:lnTo>
                    <a:pt x="1" y="0"/>
                  </a:lnTo>
                  <a:cubicBezTo>
                    <a:pt x="274" y="238"/>
                    <a:pt x="465" y="429"/>
                    <a:pt x="703" y="679"/>
                  </a:cubicBezTo>
                  <a:lnTo>
                    <a:pt x="834" y="608"/>
                  </a:lnTo>
                  <a:cubicBezTo>
                    <a:pt x="572" y="393"/>
                    <a:pt x="370" y="155"/>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2"/>
            <p:cNvSpPr/>
            <p:nvPr/>
          </p:nvSpPr>
          <p:spPr>
            <a:xfrm>
              <a:off x="1178400" y="2651925"/>
              <a:ext cx="523325" cy="334900"/>
            </a:xfrm>
            <a:custGeom>
              <a:avLst/>
              <a:gdLst/>
              <a:ahLst/>
              <a:cxnLst/>
              <a:rect l="l" t="t" r="r" b="b"/>
              <a:pathLst>
                <a:path w="20933" h="13396" extrusionOk="0">
                  <a:moveTo>
                    <a:pt x="16016" y="0"/>
                  </a:moveTo>
                  <a:cubicBezTo>
                    <a:pt x="14611" y="0"/>
                    <a:pt x="13269" y="287"/>
                    <a:pt x="12276" y="811"/>
                  </a:cubicBezTo>
                  <a:cubicBezTo>
                    <a:pt x="10324" y="1847"/>
                    <a:pt x="9609" y="2418"/>
                    <a:pt x="8026" y="4073"/>
                  </a:cubicBezTo>
                  <a:cubicBezTo>
                    <a:pt x="6645" y="5526"/>
                    <a:pt x="5537" y="7907"/>
                    <a:pt x="3763" y="8824"/>
                  </a:cubicBezTo>
                  <a:lnTo>
                    <a:pt x="1" y="8967"/>
                  </a:lnTo>
                  <a:cubicBezTo>
                    <a:pt x="1" y="8967"/>
                    <a:pt x="1477" y="9181"/>
                    <a:pt x="2192" y="10574"/>
                  </a:cubicBezTo>
                  <a:cubicBezTo>
                    <a:pt x="2525" y="11205"/>
                    <a:pt x="1644" y="12669"/>
                    <a:pt x="2227" y="13396"/>
                  </a:cubicBezTo>
                  <a:cubicBezTo>
                    <a:pt x="3192" y="12384"/>
                    <a:pt x="3549" y="10336"/>
                    <a:pt x="4609" y="9848"/>
                  </a:cubicBezTo>
                  <a:cubicBezTo>
                    <a:pt x="5835" y="9407"/>
                    <a:pt x="11883" y="8705"/>
                    <a:pt x="13753" y="8026"/>
                  </a:cubicBezTo>
                  <a:cubicBezTo>
                    <a:pt x="16205" y="7145"/>
                    <a:pt x="17920" y="6419"/>
                    <a:pt x="19694" y="4287"/>
                  </a:cubicBezTo>
                  <a:cubicBezTo>
                    <a:pt x="20801" y="2966"/>
                    <a:pt x="20908" y="2442"/>
                    <a:pt x="20932" y="1847"/>
                  </a:cubicBezTo>
                  <a:lnTo>
                    <a:pt x="20932" y="1847"/>
                  </a:lnTo>
                  <a:cubicBezTo>
                    <a:pt x="20881" y="1860"/>
                    <a:pt x="20846" y="1867"/>
                    <a:pt x="20824" y="1867"/>
                  </a:cubicBezTo>
                  <a:cubicBezTo>
                    <a:pt x="20711" y="1867"/>
                    <a:pt x="20908" y="1706"/>
                    <a:pt x="20849" y="1537"/>
                  </a:cubicBezTo>
                  <a:cubicBezTo>
                    <a:pt x="20825" y="1394"/>
                    <a:pt x="20742" y="1263"/>
                    <a:pt x="20622" y="1180"/>
                  </a:cubicBezTo>
                  <a:cubicBezTo>
                    <a:pt x="19287" y="370"/>
                    <a:pt x="17611" y="0"/>
                    <a:pt x="160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2"/>
            <p:cNvSpPr/>
            <p:nvPr/>
          </p:nvSpPr>
          <p:spPr>
            <a:xfrm>
              <a:off x="1677275" y="2679325"/>
              <a:ext cx="24150" cy="33675"/>
            </a:xfrm>
            <a:custGeom>
              <a:avLst/>
              <a:gdLst/>
              <a:ahLst/>
              <a:cxnLst/>
              <a:rect l="l" t="t" r="r" b="b"/>
              <a:pathLst>
                <a:path w="966" h="1347" extrusionOk="0">
                  <a:moveTo>
                    <a:pt x="501" y="1"/>
                  </a:moveTo>
                  <a:cubicBezTo>
                    <a:pt x="477" y="441"/>
                    <a:pt x="1" y="929"/>
                    <a:pt x="477" y="1251"/>
                  </a:cubicBezTo>
                  <a:cubicBezTo>
                    <a:pt x="608" y="1310"/>
                    <a:pt x="739" y="1334"/>
                    <a:pt x="882" y="1346"/>
                  </a:cubicBezTo>
                  <a:cubicBezTo>
                    <a:pt x="941" y="1156"/>
                    <a:pt x="965" y="953"/>
                    <a:pt x="965" y="751"/>
                  </a:cubicBezTo>
                  <a:lnTo>
                    <a:pt x="965" y="751"/>
                  </a:lnTo>
                  <a:cubicBezTo>
                    <a:pt x="914" y="764"/>
                    <a:pt x="879" y="771"/>
                    <a:pt x="857" y="771"/>
                  </a:cubicBezTo>
                  <a:cubicBezTo>
                    <a:pt x="744" y="771"/>
                    <a:pt x="943" y="610"/>
                    <a:pt x="894" y="441"/>
                  </a:cubicBezTo>
                  <a:cubicBezTo>
                    <a:pt x="858" y="298"/>
                    <a:pt x="775" y="167"/>
                    <a:pt x="656" y="84"/>
                  </a:cubicBezTo>
                  <a:cubicBezTo>
                    <a:pt x="608" y="60"/>
                    <a:pt x="560" y="36"/>
                    <a:pt x="501" y="1"/>
                  </a:cubicBezTo>
                  <a:close/>
                </a:path>
              </a:pathLst>
            </a:custGeom>
            <a:solidFill>
              <a:srgbClr val="000000">
                <a:alpha val="3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2"/>
            <p:cNvSpPr/>
            <p:nvPr/>
          </p:nvSpPr>
          <p:spPr>
            <a:xfrm>
              <a:off x="1333500" y="2652050"/>
              <a:ext cx="338150" cy="160350"/>
            </a:xfrm>
            <a:custGeom>
              <a:avLst/>
              <a:gdLst/>
              <a:ahLst/>
              <a:cxnLst/>
              <a:rect l="l" t="t" r="r" b="b"/>
              <a:pathLst>
                <a:path w="13526" h="6414" extrusionOk="0">
                  <a:moveTo>
                    <a:pt x="9795" y="0"/>
                  </a:moveTo>
                  <a:cubicBezTo>
                    <a:pt x="8392" y="0"/>
                    <a:pt x="7050" y="286"/>
                    <a:pt x="6060" y="806"/>
                  </a:cubicBezTo>
                  <a:cubicBezTo>
                    <a:pt x="4120" y="1842"/>
                    <a:pt x="3393" y="2413"/>
                    <a:pt x="1810" y="4068"/>
                  </a:cubicBezTo>
                  <a:cubicBezTo>
                    <a:pt x="1179" y="4735"/>
                    <a:pt x="607" y="5592"/>
                    <a:pt x="0" y="6414"/>
                  </a:cubicBezTo>
                  <a:cubicBezTo>
                    <a:pt x="3516" y="3582"/>
                    <a:pt x="6817" y="509"/>
                    <a:pt x="11386" y="509"/>
                  </a:cubicBezTo>
                  <a:cubicBezTo>
                    <a:pt x="11985" y="509"/>
                    <a:pt x="12606" y="562"/>
                    <a:pt x="13252" y="675"/>
                  </a:cubicBezTo>
                  <a:cubicBezTo>
                    <a:pt x="13347" y="687"/>
                    <a:pt x="13442" y="711"/>
                    <a:pt x="13526" y="734"/>
                  </a:cubicBezTo>
                  <a:cubicBezTo>
                    <a:pt x="12374" y="232"/>
                    <a:pt x="11060" y="0"/>
                    <a:pt x="9795" y="0"/>
                  </a:cubicBezTo>
                  <a:close/>
                </a:path>
              </a:pathLst>
            </a:custGeom>
            <a:solidFill>
              <a:srgbClr val="000000">
                <a:alpha val="3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2"/>
            <p:cNvSpPr/>
            <p:nvPr/>
          </p:nvSpPr>
          <p:spPr>
            <a:xfrm>
              <a:off x="1313850" y="2767250"/>
              <a:ext cx="337250" cy="125825"/>
            </a:xfrm>
            <a:custGeom>
              <a:avLst/>
              <a:gdLst/>
              <a:ahLst/>
              <a:cxnLst/>
              <a:rect l="l" t="t" r="r" b="b"/>
              <a:pathLst>
                <a:path w="13490" h="5033" extrusionOk="0">
                  <a:moveTo>
                    <a:pt x="12062" y="0"/>
                  </a:moveTo>
                  <a:cubicBezTo>
                    <a:pt x="12033" y="0"/>
                    <a:pt x="12012" y="13"/>
                    <a:pt x="12002" y="44"/>
                  </a:cubicBezTo>
                  <a:cubicBezTo>
                    <a:pt x="9228" y="4068"/>
                    <a:pt x="3715" y="3461"/>
                    <a:pt x="0" y="5032"/>
                  </a:cubicBezTo>
                  <a:cubicBezTo>
                    <a:pt x="2084" y="4580"/>
                    <a:pt x="6739" y="3985"/>
                    <a:pt x="8323" y="3413"/>
                  </a:cubicBezTo>
                  <a:cubicBezTo>
                    <a:pt x="10418" y="2663"/>
                    <a:pt x="11966" y="2020"/>
                    <a:pt x="13490" y="532"/>
                  </a:cubicBezTo>
                  <a:lnTo>
                    <a:pt x="13490" y="532"/>
                  </a:lnTo>
                  <a:cubicBezTo>
                    <a:pt x="13451" y="537"/>
                    <a:pt x="13412" y="539"/>
                    <a:pt x="13374" y="539"/>
                  </a:cubicBezTo>
                  <a:cubicBezTo>
                    <a:pt x="12801" y="539"/>
                    <a:pt x="12251" y="0"/>
                    <a:pt x="12062" y="0"/>
                  </a:cubicBezTo>
                  <a:close/>
                </a:path>
              </a:pathLst>
            </a:custGeom>
            <a:solidFill>
              <a:srgbClr val="000000">
                <a:alpha val="3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2"/>
            <p:cNvSpPr/>
            <p:nvPr/>
          </p:nvSpPr>
          <p:spPr>
            <a:xfrm>
              <a:off x="1295400" y="2696900"/>
              <a:ext cx="290525" cy="175025"/>
            </a:xfrm>
            <a:custGeom>
              <a:avLst/>
              <a:gdLst/>
              <a:ahLst/>
              <a:cxnLst/>
              <a:rect l="l" t="t" r="r" b="b"/>
              <a:pathLst>
                <a:path w="11621" h="7001" extrusionOk="0">
                  <a:moveTo>
                    <a:pt x="11525" y="0"/>
                  </a:moveTo>
                  <a:cubicBezTo>
                    <a:pt x="8239" y="679"/>
                    <a:pt x="6120" y="3667"/>
                    <a:pt x="3846" y="4917"/>
                  </a:cubicBezTo>
                  <a:cubicBezTo>
                    <a:pt x="2655" y="5739"/>
                    <a:pt x="1369" y="6394"/>
                    <a:pt x="0" y="6870"/>
                  </a:cubicBezTo>
                  <a:cubicBezTo>
                    <a:pt x="83" y="6918"/>
                    <a:pt x="167" y="6965"/>
                    <a:pt x="250" y="7001"/>
                  </a:cubicBezTo>
                  <a:cubicBezTo>
                    <a:pt x="4298" y="5715"/>
                    <a:pt x="8096" y="1869"/>
                    <a:pt x="11609" y="643"/>
                  </a:cubicBezTo>
                  <a:cubicBezTo>
                    <a:pt x="11490" y="429"/>
                    <a:pt x="11621" y="214"/>
                    <a:pt x="115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2"/>
            <p:cNvSpPr/>
            <p:nvPr/>
          </p:nvSpPr>
          <p:spPr>
            <a:xfrm>
              <a:off x="1178100" y="2862675"/>
              <a:ext cx="263175" cy="124450"/>
            </a:xfrm>
            <a:custGeom>
              <a:avLst/>
              <a:gdLst/>
              <a:ahLst/>
              <a:cxnLst/>
              <a:rect l="l" t="t" r="r" b="b"/>
              <a:pathLst>
                <a:path w="10527" h="4978" extrusionOk="0">
                  <a:moveTo>
                    <a:pt x="10526" y="346"/>
                  </a:moveTo>
                  <a:cubicBezTo>
                    <a:pt x="10440" y="362"/>
                    <a:pt x="10354" y="377"/>
                    <a:pt x="10267" y="392"/>
                  </a:cubicBezTo>
                  <a:lnTo>
                    <a:pt x="10267" y="392"/>
                  </a:lnTo>
                  <a:cubicBezTo>
                    <a:pt x="10298" y="389"/>
                    <a:pt x="10329" y="385"/>
                    <a:pt x="10359" y="382"/>
                  </a:cubicBezTo>
                  <a:cubicBezTo>
                    <a:pt x="10419" y="370"/>
                    <a:pt x="10478" y="358"/>
                    <a:pt x="10526" y="346"/>
                  </a:cubicBezTo>
                  <a:close/>
                  <a:moveTo>
                    <a:pt x="4382" y="1"/>
                  </a:moveTo>
                  <a:cubicBezTo>
                    <a:pt x="4192" y="156"/>
                    <a:pt x="3990" y="287"/>
                    <a:pt x="3763" y="406"/>
                  </a:cubicBezTo>
                  <a:lnTo>
                    <a:pt x="3347" y="418"/>
                  </a:lnTo>
                  <a:cubicBezTo>
                    <a:pt x="3347" y="418"/>
                    <a:pt x="787" y="453"/>
                    <a:pt x="1" y="549"/>
                  </a:cubicBezTo>
                  <a:cubicBezTo>
                    <a:pt x="894" y="1989"/>
                    <a:pt x="1704" y="1668"/>
                    <a:pt x="1894" y="2061"/>
                  </a:cubicBezTo>
                  <a:cubicBezTo>
                    <a:pt x="2227" y="2763"/>
                    <a:pt x="1525" y="4097"/>
                    <a:pt x="2227" y="4978"/>
                  </a:cubicBezTo>
                  <a:cubicBezTo>
                    <a:pt x="3192" y="3954"/>
                    <a:pt x="3549" y="1906"/>
                    <a:pt x="4609" y="1430"/>
                  </a:cubicBezTo>
                  <a:cubicBezTo>
                    <a:pt x="4644" y="1418"/>
                    <a:pt x="4680" y="1406"/>
                    <a:pt x="4716" y="1394"/>
                  </a:cubicBezTo>
                  <a:cubicBezTo>
                    <a:pt x="5575" y="1131"/>
                    <a:pt x="8075" y="779"/>
                    <a:pt x="10267" y="392"/>
                  </a:cubicBezTo>
                  <a:lnTo>
                    <a:pt x="10267" y="392"/>
                  </a:lnTo>
                  <a:cubicBezTo>
                    <a:pt x="9321" y="503"/>
                    <a:pt x="8065" y="745"/>
                    <a:pt x="6899" y="745"/>
                  </a:cubicBezTo>
                  <a:cubicBezTo>
                    <a:pt x="6181" y="745"/>
                    <a:pt x="5498" y="653"/>
                    <a:pt x="4942" y="382"/>
                  </a:cubicBezTo>
                  <a:cubicBezTo>
                    <a:pt x="4859" y="334"/>
                    <a:pt x="4775" y="287"/>
                    <a:pt x="4692" y="239"/>
                  </a:cubicBezTo>
                  <a:cubicBezTo>
                    <a:pt x="4585" y="168"/>
                    <a:pt x="4478" y="96"/>
                    <a:pt x="43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2"/>
            <p:cNvSpPr/>
            <p:nvPr/>
          </p:nvSpPr>
          <p:spPr>
            <a:xfrm>
              <a:off x="1373075" y="2835300"/>
              <a:ext cx="71525" cy="47650"/>
            </a:xfrm>
            <a:custGeom>
              <a:avLst/>
              <a:gdLst/>
              <a:ahLst/>
              <a:cxnLst/>
              <a:rect l="l" t="t" r="r" b="b"/>
              <a:pathLst>
                <a:path w="2861" h="1906" extrusionOk="0">
                  <a:moveTo>
                    <a:pt x="2797" y="1"/>
                  </a:moveTo>
                  <a:cubicBezTo>
                    <a:pt x="2789" y="1"/>
                    <a:pt x="2771" y="26"/>
                    <a:pt x="2739" y="84"/>
                  </a:cubicBezTo>
                  <a:cubicBezTo>
                    <a:pt x="2477" y="584"/>
                    <a:pt x="536" y="893"/>
                    <a:pt x="536" y="893"/>
                  </a:cubicBezTo>
                  <a:lnTo>
                    <a:pt x="1" y="1905"/>
                  </a:lnTo>
                  <a:cubicBezTo>
                    <a:pt x="298" y="1905"/>
                    <a:pt x="2310" y="1501"/>
                    <a:pt x="2310" y="1501"/>
                  </a:cubicBezTo>
                  <a:cubicBezTo>
                    <a:pt x="2310" y="1501"/>
                    <a:pt x="2860" y="1"/>
                    <a:pt x="27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2"/>
            <p:cNvSpPr/>
            <p:nvPr/>
          </p:nvSpPr>
          <p:spPr>
            <a:xfrm>
              <a:off x="1528775" y="2751650"/>
              <a:ext cx="85725" cy="98875"/>
            </a:xfrm>
            <a:custGeom>
              <a:avLst/>
              <a:gdLst/>
              <a:ahLst/>
              <a:cxnLst/>
              <a:rect l="l" t="t" r="r" b="b"/>
              <a:pathLst>
                <a:path w="3429" h="3955" extrusionOk="0">
                  <a:moveTo>
                    <a:pt x="2857" y="1"/>
                  </a:moveTo>
                  <a:cubicBezTo>
                    <a:pt x="2857" y="1"/>
                    <a:pt x="71" y="3251"/>
                    <a:pt x="23" y="3704"/>
                  </a:cubicBezTo>
                  <a:cubicBezTo>
                    <a:pt x="0" y="3873"/>
                    <a:pt x="90" y="3955"/>
                    <a:pt x="273" y="3955"/>
                  </a:cubicBezTo>
                  <a:cubicBezTo>
                    <a:pt x="566" y="3955"/>
                    <a:pt x="1097" y="3747"/>
                    <a:pt x="1785" y="3358"/>
                  </a:cubicBezTo>
                  <a:cubicBezTo>
                    <a:pt x="2905" y="2739"/>
                    <a:pt x="3429" y="358"/>
                    <a:pt x="3059" y="203"/>
                  </a:cubicBezTo>
                  <a:cubicBezTo>
                    <a:pt x="2964" y="168"/>
                    <a:pt x="2881" y="96"/>
                    <a:pt x="28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42"/>
            <p:cNvSpPr/>
            <p:nvPr/>
          </p:nvSpPr>
          <p:spPr>
            <a:xfrm>
              <a:off x="1535025" y="2750425"/>
              <a:ext cx="84225" cy="107950"/>
            </a:xfrm>
            <a:custGeom>
              <a:avLst/>
              <a:gdLst/>
              <a:ahLst/>
              <a:cxnLst/>
              <a:rect l="l" t="t" r="r" b="b"/>
              <a:pathLst>
                <a:path w="3369" h="4318" extrusionOk="0">
                  <a:moveTo>
                    <a:pt x="2593" y="1"/>
                  </a:moveTo>
                  <a:cubicBezTo>
                    <a:pt x="2586" y="1"/>
                    <a:pt x="2583" y="2"/>
                    <a:pt x="2583" y="2"/>
                  </a:cubicBezTo>
                  <a:cubicBezTo>
                    <a:pt x="2583" y="2"/>
                    <a:pt x="83" y="3610"/>
                    <a:pt x="23" y="4062"/>
                  </a:cubicBezTo>
                  <a:cubicBezTo>
                    <a:pt x="0" y="4234"/>
                    <a:pt x="95" y="4317"/>
                    <a:pt x="284" y="4317"/>
                  </a:cubicBezTo>
                  <a:cubicBezTo>
                    <a:pt x="581" y="4317"/>
                    <a:pt x="1110" y="4114"/>
                    <a:pt x="1785" y="3729"/>
                  </a:cubicBezTo>
                  <a:cubicBezTo>
                    <a:pt x="2905" y="3086"/>
                    <a:pt x="3369" y="693"/>
                    <a:pt x="3083" y="395"/>
                  </a:cubicBezTo>
                  <a:cubicBezTo>
                    <a:pt x="2750" y="33"/>
                    <a:pt x="2627" y="1"/>
                    <a:pt x="25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42"/>
            <p:cNvSpPr/>
            <p:nvPr/>
          </p:nvSpPr>
          <p:spPr>
            <a:xfrm>
              <a:off x="1558225" y="2749275"/>
              <a:ext cx="44675" cy="85450"/>
            </a:xfrm>
            <a:custGeom>
              <a:avLst/>
              <a:gdLst/>
              <a:ahLst/>
              <a:cxnLst/>
              <a:rect l="l" t="t" r="r" b="b"/>
              <a:pathLst>
                <a:path w="1787" h="3418" extrusionOk="0">
                  <a:moveTo>
                    <a:pt x="1786" y="1"/>
                  </a:moveTo>
                  <a:lnTo>
                    <a:pt x="1786" y="1"/>
                  </a:lnTo>
                  <a:cubicBezTo>
                    <a:pt x="1739" y="60"/>
                    <a:pt x="1691" y="120"/>
                    <a:pt x="1643" y="191"/>
                  </a:cubicBezTo>
                  <a:cubicBezTo>
                    <a:pt x="1322" y="1310"/>
                    <a:pt x="774" y="2584"/>
                    <a:pt x="0" y="3418"/>
                  </a:cubicBezTo>
                  <a:cubicBezTo>
                    <a:pt x="893" y="2727"/>
                    <a:pt x="1596" y="1334"/>
                    <a:pt x="17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2"/>
            <p:cNvSpPr/>
            <p:nvPr/>
          </p:nvSpPr>
          <p:spPr>
            <a:xfrm>
              <a:off x="1575175" y="2754625"/>
              <a:ext cx="32775" cy="78025"/>
            </a:xfrm>
            <a:custGeom>
              <a:avLst/>
              <a:gdLst/>
              <a:ahLst/>
              <a:cxnLst/>
              <a:rect l="l" t="t" r="r" b="b"/>
              <a:pathLst>
                <a:path w="1311" h="3121" extrusionOk="0">
                  <a:moveTo>
                    <a:pt x="1251" y="1"/>
                  </a:moveTo>
                  <a:cubicBezTo>
                    <a:pt x="1061" y="1203"/>
                    <a:pt x="858" y="2204"/>
                    <a:pt x="1" y="3120"/>
                  </a:cubicBezTo>
                  <a:cubicBezTo>
                    <a:pt x="1061" y="2275"/>
                    <a:pt x="1120" y="1275"/>
                    <a:pt x="1311" y="60"/>
                  </a:cubicBezTo>
                  <a:cubicBezTo>
                    <a:pt x="1287" y="37"/>
                    <a:pt x="1275" y="13"/>
                    <a:pt x="12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2"/>
            <p:cNvSpPr/>
            <p:nvPr/>
          </p:nvSpPr>
          <p:spPr>
            <a:xfrm>
              <a:off x="1573400" y="2681400"/>
              <a:ext cx="78000" cy="104525"/>
            </a:xfrm>
            <a:custGeom>
              <a:avLst/>
              <a:gdLst/>
              <a:ahLst/>
              <a:cxnLst/>
              <a:rect l="l" t="t" r="r" b="b"/>
              <a:pathLst>
                <a:path w="3120" h="4181" extrusionOk="0">
                  <a:moveTo>
                    <a:pt x="477" y="1"/>
                  </a:moveTo>
                  <a:lnTo>
                    <a:pt x="477" y="1"/>
                  </a:lnTo>
                  <a:cubicBezTo>
                    <a:pt x="0" y="1894"/>
                    <a:pt x="1215" y="3751"/>
                    <a:pt x="2846" y="4180"/>
                  </a:cubicBezTo>
                  <a:cubicBezTo>
                    <a:pt x="2941" y="4109"/>
                    <a:pt x="3025" y="4013"/>
                    <a:pt x="3120" y="3930"/>
                  </a:cubicBezTo>
                  <a:lnTo>
                    <a:pt x="3120" y="3930"/>
                  </a:lnTo>
                  <a:cubicBezTo>
                    <a:pt x="3113" y="3930"/>
                    <a:pt x="3105" y="3930"/>
                    <a:pt x="3098" y="3930"/>
                  </a:cubicBezTo>
                  <a:cubicBezTo>
                    <a:pt x="1700" y="3930"/>
                    <a:pt x="275" y="1671"/>
                    <a:pt x="4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2"/>
            <p:cNvSpPr/>
            <p:nvPr/>
          </p:nvSpPr>
          <p:spPr>
            <a:xfrm>
              <a:off x="1615075" y="2682350"/>
              <a:ext cx="37600" cy="30450"/>
            </a:xfrm>
            <a:custGeom>
              <a:avLst/>
              <a:gdLst/>
              <a:ahLst/>
              <a:cxnLst/>
              <a:rect l="l" t="t" r="r" b="b"/>
              <a:pathLst>
                <a:path w="1504" h="1218" extrusionOk="0">
                  <a:moveTo>
                    <a:pt x="755" y="0"/>
                  </a:moveTo>
                  <a:cubicBezTo>
                    <a:pt x="669" y="0"/>
                    <a:pt x="582" y="19"/>
                    <a:pt x="500" y="58"/>
                  </a:cubicBezTo>
                  <a:cubicBezTo>
                    <a:pt x="0" y="284"/>
                    <a:pt x="36" y="999"/>
                    <a:pt x="536" y="1177"/>
                  </a:cubicBezTo>
                  <a:cubicBezTo>
                    <a:pt x="610" y="1205"/>
                    <a:pt x="683" y="1218"/>
                    <a:pt x="754" y="1218"/>
                  </a:cubicBezTo>
                  <a:cubicBezTo>
                    <a:pt x="1174" y="1218"/>
                    <a:pt x="1504" y="774"/>
                    <a:pt x="1310" y="356"/>
                  </a:cubicBezTo>
                  <a:cubicBezTo>
                    <a:pt x="1206" y="131"/>
                    <a:pt x="983" y="0"/>
                    <a:pt x="7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2"/>
            <p:cNvSpPr/>
            <p:nvPr/>
          </p:nvSpPr>
          <p:spPr>
            <a:xfrm>
              <a:off x="1624600" y="2689900"/>
              <a:ext cx="18675" cy="15250"/>
            </a:xfrm>
            <a:custGeom>
              <a:avLst/>
              <a:gdLst/>
              <a:ahLst/>
              <a:cxnLst/>
              <a:rect l="l" t="t" r="r" b="b"/>
              <a:pathLst>
                <a:path w="747" h="610" extrusionOk="0">
                  <a:moveTo>
                    <a:pt x="380" y="0"/>
                  </a:moveTo>
                  <a:cubicBezTo>
                    <a:pt x="335" y="0"/>
                    <a:pt x="291" y="10"/>
                    <a:pt x="250" y="30"/>
                  </a:cubicBezTo>
                  <a:cubicBezTo>
                    <a:pt x="0" y="137"/>
                    <a:pt x="12" y="494"/>
                    <a:pt x="262" y="590"/>
                  </a:cubicBezTo>
                  <a:cubicBezTo>
                    <a:pt x="300" y="603"/>
                    <a:pt x="337" y="610"/>
                    <a:pt x="373" y="610"/>
                  </a:cubicBezTo>
                  <a:cubicBezTo>
                    <a:pt x="586" y="610"/>
                    <a:pt x="747" y="387"/>
                    <a:pt x="655" y="173"/>
                  </a:cubicBezTo>
                  <a:cubicBezTo>
                    <a:pt x="604" y="62"/>
                    <a:pt x="492" y="0"/>
                    <a:pt x="3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2"/>
            <p:cNvSpPr/>
            <p:nvPr/>
          </p:nvSpPr>
          <p:spPr>
            <a:xfrm>
              <a:off x="1629350" y="2693575"/>
              <a:ext cx="9125" cy="7625"/>
            </a:xfrm>
            <a:custGeom>
              <a:avLst/>
              <a:gdLst/>
              <a:ahLst/>
              <a:cxnLst/>
              <a:rect l="l" t="t" r="r" b="b"/>
              <a:pathLst>
                <a:path w="365" h="305" extrusionOk="0">
                  <a:moveTo>
                    <a:pt x="177" y="0"/>
                  </a:moveTo>
                  <a:cubicBezTo>
                    <a:pt x="158" y="0"/>
                    <a:pt x="139" y="5"/>
                    <a:pt x="120" y="14"/>
                  </a:cubicBezTo>
                  <a:cubicBezTo>
                    <a:pt x="37" y="50"/>
                    <a:pt x="1" y="145"/>
                    <a:pt x="37" y="216"/>
                  </a:cubicBezTo>
                  <a:cubicBezTo>
                    <a:pt x="66" y="279"/>
                    <a:pt x="118" y="305"/>
                    <a:pt x="170" y="305"/>
                  </a:cubicBezTo>
                  <a:cubicBezTo>
                    <a:pt x="267" y="305"/>
                    <a:pt x="365" y="214"/>
                    <a:pt x="310" y="97"/>
                  </a:cubicBezTo>
                  <a:cubicBezTo>
                    <a:pt x="284" y="36"/>
                    <a:pt x="232" y="0"/>
                    <a:pt x="1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2"/>
            <p:cNvSpPr/>
            <p:nvPr/>
          </p:nvSpPr>
          <p:spPr>
            <a:xfrm>
              <a:off x="1178100" y="2862675"/>
              <a:ext cx="263175" cy="124450"/>
            </a:xfrm>
            <a:custGeom>
              <a:avLst/>
              <a:gdLst/>
              <a:ahLst/>
              <a:cxnLst/>
              <a:rect l="l" t="t" r="r" b="b"/>
              <a:pathLst>
                <a:path w="10527" h="4978" extrusionOk="0">
                  <a:moveTo>
                    <a:pt x="10526" y="346"/>
                  </a:moveTo>
                  <a:cubicBezTo>
                    <a:pt x="10440" y="362"/>
                    <a:pt x="10354" y="377"/>
                    <a:pt x="10267" y="392"/>
                  </a:cubicBezTo>
                  <a:lnTo>
                    <a:pt x="10267" y="392"/>
                  </a:lnTo>
                  <a:cubicBezTo>
                    <a:pt x="10298" y="389"/>
                    <a:pt x="10329" y="385"/>
                    <a:pt x="10359" y="382"/>
                  </a:cubicBezTo>
                  <a:cubicBezTo>
                    <a:pt x="10419" y="370"/>
                    <a:pt x="10478" y="358"/>
                    <a:pt x="10526" y="346"/>
                  </a:cubicBezTo>
                  <a:close/>
                  <a:moveTo>
                    <a:pt x="4382" y="1"/>
                  </a:moveTo>
                  <a:cubicBezTo>
                    <a:pt x="4192" y="156"/>
                    <a:pt x="3990" y="287"/>
                    <a:pt x="3763" y="406"/>
                  </a:cubicBezTo>
                  <a:lnTo>
                    <a:pt x="3347" y="418"/>
                  </a:lnTo>
                  <a:cubicBezTo>
                    <a:pt x="3347" y="418"/>
                    <a:pt x="787" y="453"/>
                    <a:pt x="1" y="549"/>
                  </a:cubicBezTo>
                  <a:cubicBezTo>
                    <a:pt x="894" y="1989"/>
                    <a:pt x="1704" y="1668"/>
                    <a:pt x="1894" y="2061"/>
                  </a:cubicBezTo>
                  <a:cubicBezTo>
                    <a:pt x="2227" y="2763"/>
                    <a:pt x="1525" y="4097"/>
                    <a:pt x="2227" y="4978"/>
                  </a:cubicBezTo>
                  <a:cubicBezTo>
                    <a:pt x="3192" y="3954"/>
                    <a:pt x="3549" y="1906"/>
                    <a:pt x="4609" y="1430"/>
                  </a:cubicBezTo>
                  <a:cubicBezTo>
                    <a:pt x="4644" y="1418"/>
                    <a:pt x="4680" y="1406"/>
                    <a:pt x="4716" y="1394"/>
                  </a:cubicBezTo>
                  <a:cubicBezTo>
                    <a:pt x="5575" y="1131"/>
                    <a:pt x="8075" y="779"/>
                    <a:pt x="10267" y="392"/>
                  </a:cubicBezTo>
                  <a:lnTo>
                    <a:pt x="10267" y="392"/>
                  </a:lnTo>
                  <a:cubicBezTo>
                    <a:pt x="9321" y="503"/>
                    <a:pt x="8065" y="745"/>
                    <a:pt x="6899" y="745"/>
                  </a:cubicBezTo>
                  <a:cubicBezTo>
                    <a:pt x="6181" y="745"/>
                    <a:pt x="5498" y="653"/>
                    <a:pt x="4942" y="382"/>
                  </a:cubicBezTo>
                  <a:cubicBezTo>
                    <a:pt x="4859" y="334"/>
                    <a:pt x="4775" y="287"/>
                    <a:pt x="4692" y="239"/>
                  </a:cubicBezTo>
                  <a:cubicBezTo>
                    <a:pt x="4585" y="168"/>
                    <a:pt x="4478" y="96"/>
                    <a:pt x="4382" y="1"/>
                  </a:cubicBezTo>
                  <a:close/>
                </a:path>
              </a:pathLst>
            </a:custGeom>
            <a:solidFill>
              <a:srgbClr val="000000">
                <a:alpha val="3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2"/>
            <p:cNvSpPr/>
            <p:nvPr/>
          </p:nvSpPr>
          <p:spPr>
            <a:xfrm>
              <a:off x="1373900" y="2826950"/>
              <a:ext cx="85450" cy="83825"/>
            </a:xfrm>
            <a:custGeom>
              <a:avLst/>
              <a:gdLst/>
              <a:ahLst/>
              <a:cxnLst/>
              <a:rect l="l" t="t" r="r" b="b"/>
              <a:pathLst>
                <a:path w="3418" h="3353" extrusionOk="0">
                  <a:moveTo>
                    <a:pt x="3026" y="0"/>
                  </a:moveTo>
                  <a:cubicBezTo>
                    <a:pt x="2999" y="0"/>
                    <a:pt x="2971" y="23"/>
                    <a:pt x="2944" y="73"/>
                  </a:cubicBezTo>
                  <a:cubicBezTo>
                    <a:pt x="2682" y="573"/>
                    <a:pt x="670" y="1132"/>
                    <a:pt x="670" y="1132"/>
                  </a:cubicBezTo>
                  <a:cubicBezTo>
                    <a:pt x="670" y="1132"/>
                    <a:pt x="63" y="2740"/>
                    <a:pt x="15" y="3192"/>
                  </a:cubicBezTo>
                  <a:cubicBezTo>
                    <a:pt x="0" y="3304"/>
                    <a:pt x="72" y="3353"/>
                    <a:pt x="205" y="3353"/>
                  </a:cubicBezTo>
                  <a:cubicBezTo>
                    <a:pt x="608" y="3353"/>
                    <a:pt x="1578" y="2905"/>
                    <a:pt x="2420" y="2430"/>
                  </a:cubicBezTo>
                  <a:cubicBezTo>
                    <a:pt x="3417" y="1862"/>
                    <a:pt x="3266" y="0"/>
                    <a:pt x="30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2"/>
            <p:cNvSpPr/>
            <p:nvPr/>
          </p:nvSpPr>
          <p:spPr>
            <a:xfrm>
              <a:off x="1392725" y="2851375"/>
              <a:ext cx="11025" cy="40800"/>
            </a:xfrm>
            <a:custGeom>
              <a:avLst/>
              <a:gdLst/>
              <a:ahLst/>
              <a:cxnLst/>
              <a:rect l="l" t="t" r="r" b="b"/>
              <a:pathLst>
                <a:path w="441" h="1632" extrusionOk="0">
                  <a:moveTo>
                    <a:pt x="441" y="0"/>
                  </a:moveTo>
                  <a:lnTo>
                    <a:pt x="286" y="48"/>
                  </a:lnTo>
                  <a:cubicBezTo>
                    <a:pt x="346" y="631"/>
                    <a:pt x="108" y="1179"/>
                    <a:pt x="0" y="1632"/>
                  </a:cubicBezTo>
                  <a:cubicBezTo>
                    <a:pt x="358" y="1155"/>
                    <a:pt x="393" y="608"/>
                    <a:pt x="4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2"/>
            <p:cNvSpPr/>
            <p:nvPr/>
          </p:nvSpPr>
          <p:spPr>
            <a:xfrm>
              <a:off x="1413550" y="2844225"/>
              <a:ext cx="9850" cy="38425"/>
            </a:xfrm>
            <a:custGeom>
              <a:avLst/>
              <a:gdLst/>
              <a:ahLst/>
              <a:cxnLst/>
              <a:rect l="l" t="t" r="r" b="b"/>
              <a:pathLst>
                <a:path w="394" h="1537" extrusionOk="0">
                  <a:moveTo>
                    <a:pt x="298" y="1"/>
                  </a:moveTo>
                  <a:lnTo>
                    <a:pt x="298" y="1"/>
                  </a:lnTo>
                  <a:cubicBezTo>
                    <a:pt x="227" y="24"/>
                    <a:pt x="239" y="24"/>
                    <a:pt x="179" y="60"/>
                  </a:cubicBezTo>
                  <a:cubicBezTo>
                    <a:pt x="227" y="560"/>
                    <a:pt x="239" y="1096"/>
                    <a:pt x="1" y="1537"/>
                  </a:cubicBezTo>
                  <a:cubicBezTo>
                    <a:pt x="358" y="1084"/>
                    <a:pt x="394" y="525"/>
                    <a:pt x="2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2"/>
            <p:cNvSpPr/>
            <p:nvPr/>
          </p:nvSpPr>
          <p:spPr>
            <a:xfrm>
              <a:off x="1432600" y="2836200"/>
              <a:ext cx="8075" cy="37825"/>
            </a:xfrm>
            <a:custGeom>
              <a:avLst/>
              <a:gdLst/>
              <a:ahLst/>
              <a:cxnLst/>
              <a:rect l="l" t="t" r="r" b="b"/>
              <a:pathLst>
                <a:path w="323" h="1513" extrusionOk="0">
                  <a:moveTo>
                    <a:pt x="263" y="0"/>
                  </a:moveTo>
                  <a:cubicBezTo>
                    <a:pt x="239" y="12"/>
                    <a:pt x="179" y="36"/>
                    <a:pt x="156" y="48"/>
                  </a:cubicBezTo>
                  <a:cubicBezTo>
                    <a:pt x="191" y="465"/>
                    <a:pt x="25" y="1024"/>
                    <a:pt x="1" y="1512"/>
                  </a:cubicBezTo>
                  <a:cubicBezTo>
                    <a:pt x="227" y="1048"/>
                    <a:pt x="322" y="524"/>
                    <a:pt x="2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 name="Google Shape;1378;p42"/>
          <p:cNvGrpSpPr/>
          <p:nvPr/>
        </p:nvGrpSpPr>
        <p:grpSpPr>
          <a:xfrm flipH="1">
            <a:off x="27538" y="3998191"/>
            <a:ext cx="1090221" cy="1017060"/>
            <a:chOff x="3927275" y="3881525"/>
            <a:chExt cx="368675" cy="371775"/>
          </a:xfrm>
        </p:grpSpPr>
        <p:sp>
          <p:nvSpPr>
            <p:cNvPr id="105" name="Google Shape;1379;p42"/>
            <p:cNvSpPr/>
            <p:nvPr/>
          </p:nvSpPr>
          <p:spPr>
            <a:xfrm>
              <a:off x="3945125" y="3881525"/>
              <a:ext cx="345000" cy="371775"/>
            </a:xfrm>
            <a:custGeom>
              <a:avLst/>
              <a:gdLst/>
              <a:ahLst/>
              <a:cxnLst/>
              <a:rect l="l" t="t" r="r" b="b"/>
              <a:pathLst>
                <a:path w="13800" h="14871" extrusionOk="0">
                  <a:moveTo>
                    <a:pt x="7125" y="0"/>
                  </a:moveTo>
                  <a:cubicBezTo>
                    <a:pt x="6007" y="0"/>
                    <a:pt x="4842" y="301"/>
                    <a:pt x="3751" y="931"/>
                  </a:cubicBezTo>
                  <a:cubicBezTo>
                    <a:pt x="1667" y="2121"/>
                    <a:pt x="381" y="4205"/>
                    <a:pt x="179" y="6324"/>
                  </a:cubicBezTo>
                  <a:cubicBezTo>
                    <a:pt x="155" y="6407"/>
                    <a:pt x="143" y="6479"/>
                    <a:pt x="131" y="6562"/>
                  </a:cubicBezTo>
                  <a:cubicBezTo>
                    <a:pt x="0" y="7217"/>
                    <a:pt x="0" y="7908"/>
                    <a:pt x="131" y="8574"/>
                  </a:cubicBezTo>
                  <a:cubicBezTo>
                    <a:pt x="560" y="10717"/>
                    <a:pt x="1644" y="12932"/>
                    <a:pt x="3513" y="13896"/>
                  </a:cubicBezTo>
                  <a:cubicBezTo>
                    <a:pt x="4844" y="14579"/>
                    <a:pt x="6058" y="14870"/>
                    <a:pt x="7147" y="14870"/>
                  </a:cubicBezTo>
                  <a:cubicBezTo>
                    <a:pt x="7998" y="14870"/>
                    <a:pt x="8772" y="14693"/>
                    <a:pt x="9466" y="14385"/>
                  </a:cubicBezTo>
                  <a:cubicBezTo>
                    <a:pt x="11097" y="13706"/>
                    <a:pt x="12323" y="12349"/>
                    <a:pt x="13038" y="10717"/>
                  </a:cubicBezTo>
                  <a:cubicBezTo>
                    <a:pt x="13455" y="9860"/>
                    <a:pt x="13705" y="8932"/>
                    <a:pt x="13776" y="7991"/>
                  </a:cubicBezTo>
                  <a:cubicBezTo>
                    <a:pt x="13800" y="7586"/>
                    <a:pt x="13788" y="7193"/>
                    <a:pt x="13764" y="6800"/>
                  </a:cubicBezTo>
                  <a:lnTo>
                    <a:pt x="13764" y="6788"/>
                  </a:lnTo>
                  <a:cubicBezTo>
                    <a:pt x="13657" y="4955"/>
                    <a:pt x="12835" y="2955"/>
                    <a:pt x="11407" y="1728"/>
                  </a:cubicBezTo>
                  <a:cubicBezTo>
                    <a:pt x="11347" y="1681"/>
                    <a:pt x="11299" y="1645"/>
                    <a:pt x="11240" y="1597"/>
                  </a:cubicBezTo>
                  <a:cubicBezTo>
                    <a:pt x="11014" y="1407"/>
                    <a:pt x="10776" y="1240"/>
                    <a:pt x="10526" y="1085"/>
                  </a:cubicBezTo>
                  <a:cubicBezTo>
                    <a:pt x="9564" y="375"/>
                    <a:pt x="8374" y="0"/>
                    <a:pt x="7125" y="0"/>
                  </a:cubicBezTo>
                  <a:close/>
                </a:path>
              </a:pathLst>
            </a:custGeom>
            <a:solidFill>
              <a:schemeClr val="lt2"/>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380;p42"/>
            <p:cNvSpPr/>
            <p:nvPr/>
          </p:nvSpPr>
          <p:spPr>
            <a:xfrm>
              <a:off x="3945425" y="3888200"/>
              <a:ext cx="350525" cy="365000"/>
            </a:xfrm>
            <a:custGeom>
              <a:avLst/>
              <a:gdLst/>
              <a:ahLst/>
              <a:cxnLst/>
              <a:rect l="l" t="t" r="r" b="b"/>
              <a:pathLst>
                <a:path w="14021" h="14600" extrusionOk="0">
                  <a:moveTo>
                    <a:pt x="7701" y="1"/>
                  </a:moveTo>
                  <a:cubicBezTo>
                    <a:pt x="7415" y="1"/>
                    <a:pt x="7122" y="23"/>
                    <a:pt x="6823" y="68"/>
                  </a:cubicBezTo>
                  <a:cubicBezTo>
                    <a:pt x="5168" y="318"/>
                    <a:pt x="3632" y="1211"/>
                    <a:pt x="2382" y="2402"/>
                  </a:cubicBezTo>
                  <a:cubicBezTo>
                    <a:pt x="1298" y="3426"/>
                    <a:pt x="417" y="4795"/>
                    <a:pt x="131" y="6295"/>
                  </a:cubicBezTo>
                  <a:cubicBezTo>
                    <a:pt x="0" y="6950"/>
                    <a:pt x="0" y="7641"/>
                    <a:pt x="131" y="8307"/>
                  </a:cubicBezTo>
                  <a:cubicBezTo>
                    <a:pt x="560" y="10450"/>
                    <a:pt x="1643" y="12665"/>
                    <a:pt x="3525" y="13629"/>
                  </a:cubicBezTo>
                  <a:cubicBezTo>
                    <a:pt x="4850" y="14310"/>
                    <a:pt x="6064" y="14599"/>
                    <a:pt x="7155" y="14599"/>
                  </a:cubicBezTo>
                  <a:cubicBezTo>
                    <a:pt x="11240" y="14599"/>
                    <a:pt x="13619" y="10543"/>
                    <a:pt x="13788" y="7724"/>
                  </a:cubicBezTo>
                  <a:cubicBezTo>
                    <a:pt x="14020" y="3796"/>
                    <a:pt x="11465" y="1"/>
                    <a:pt x="77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381;p42"/>
            <p:cNvSpPr/>
            <p:nvPr/>
          </p:nvSpPr>
          <p:spPr>
            <a:xfrm>
              <a:off x="3927275" y="3881675"/>
              <a:ext cx="353625" cy="309950"/>
            </a:xfrm>
            <a:custGeom>
              <a:avLst/>
              <a:gdLst/>
              <a:ahLst/>
              <a:cxnLst/>
              <a:rect l="l" t="t" r="r" b="b"/>
              <a:pathLst>
                <a:path w="14145" h="12398" extrusionOk="0">
                  <a:moveTo>
                    <a:pt x="7855" y="0"/>
                  </a:moveTo>
                  <a:cubicBezTo>
                    <a:pt x="6737" y="0"/>
                    <a:pt x="5571" y="299"/>
                    <a:pt x="4477" y="925"/>
                  </a:cubicBezTo>
                  <a:cubicBezTo>
                    <a:pt x="1345" y="2722"/>
                    <a:pt x="0" y="6544"/>
                    <a:pt x="1476" y="9449"/>
                  </a:cubicBezTo>
                  <a:cubicBezTo>
                    <a:pt x="2447" y="11351"/>
                    <a:pt x="4373" y="12398"/>
                    <a:pt x="6468" y="12398"/>
                  </a:cubicBezTo>
                  <a:cubicBezTo>
                    <a:pt x="7586" y="12398"/>
                    <a:pt x="8752" y="12099"/>
                    <a:pt x="9847" y="11473"/>
                  </a:cubicBezTo>
                  <a:cubicBezTo>
                    <a:pt x="12787" y="9795"/>
                    <a:pt x="14145" y="6330"/>
                    <a:pt x="13097" y="3508"/>
                  </a:cubicBezTo>
                  <a:cubicBezTo>
                    <a:pt x="13026" y="3318"/>
                    <a:pt x="12942" y="3127"/>
                    <a:pt x="12847" y="2949"/>
                  </a:cubicBezTo>
                  <a:cubicBezTo>
                    <a:pt x="11877" y="1047"/>
                    <a:pt x="9950" y="0"/>
                    <a:pt x="78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382;p42"/>
            <p:cNvSpPr/>
            <p:nvPr/>
          </p:nvSpPr>
          <p:spPr>
            <a:xfrm>
              <a:off x="4130575" y="3913100"/>
              <a:ext cx="164625" cy="339375"/>
            </a:xfrm>
            <a:custGeom>
              <a:avLst/>
              <a:gdLst/>
              <a:ahLst/>
              <a:cxnLst/>
              <a:rect l="l" t="t" r="r" b="b"/>
              <a:pathLst>
                <a:path w="6585" h="13575" extrusionOk="0">
                  <a:moveTo>
                    <a:pt x="3370" y="1"/>
                  </a:moveTo>
                  <a:cubicBezTo>
                    <a:pt x="4560" y="822"/>
                    <a:pt x="5179" y="2120"/>
                    <a:pt x="5334" y="3549"/>
                  </a:cubicBezTo>
                  <a:cubicBezTo>
                    <a:pt x="5477" y="5002"/>
                    <a:pt x="5120" y="6454"/>
                    <a:pt x="4334" y="7680"/>
                  </a:cubicBezTo>
                  <a:cubicBezTo>
                    <a:pt x="3560" y="8895"/>
                    <a:pt x="2465" y="9752"/>
                    <a:pt x="1214" y="10478"/>
                  </a:cubicBezTo>
                  <a:cubicBezTo>
                    <a:pt x="1322" y="11014"/>
                    <a:pt x="1119" y="11693"/>
                    <a:pt x="822" y="12157"/>
                  </a:cubicBezTo>
                  <a:cubicBezTo>
                    <a:pt x="524" y="12622"/>
                    <a:pt x="167" y="13050"/>
                    <a:pt x="0" y="13574"/>
                  </a:cubicBezTo>
                  <a:cubicBezTo>
                    <a:pt x="4108" y="13419"/>
                    <a:pt x="6584" y="9324"/>
                    <a:pt x="6358" y="5525"/>
                  </a:cubicBezTo>
                  <a:cubicBezTo>
                    <a:pt x="6251" y="3704"/>
                    <a:pt x="5429" y="1692"/>
                    <a:pt x="4001" y="465"/>
                  </a:cubicBezTo>
                  <a:cubicBezTo>
                    <a:pt x="3798" y="299"/>
                    <a:pt x="3584" y="144"/>
                    <a:pt x="3370" y="1"/>
                  </a:cubicBezTo>
                  <a:close/>
                </a:path>
              </a:pathLst>
            </a:custGeom>
            <a:solidFill>
              <a:srgbClr val="000000">
                <a:alpha val="3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383;p42"/>
            <p:cNvSpPr/>
            <p:nvPr/>
          </p:nvSpPr>
          <p:spPr>
            <a:xfrm>
              <a:off x="3927275" y="3881663"/>
              <a:ext cx="353625" cy="309950"/>
            </a:xfrm>
            <a:custGeom>
              <a:avLst/>
              <a:gdLst/>
              <a:ahLst/>
              <a:cxnLst/>
              <a:rect l="l" t="t" r="r" b="b"/>
              <a:pathLst>
                <a:path w="14145" h="12398" extrusionOk="0">
                  <a:moveTo>
                    <a:pt x="7855" y="0"/>
                  </a:moveTo>
                  <a:cubicBezTo>
                    <a:pt x="6737" y="0"/>
                    <a:pt x="5571" y="299"/>
                    <a:pt x="4477" y="925"/>
                  </a:cubicBezTo>
                  <a:cubicBezTo>
                    <a:pt x="1345" y="2722"/>
                    <a:pt x="0" y="6544"/>
                    <a:pt x="1476" y="9449"/>
                  </a:cubicBezTo>
                  <a:cubicBezTo>
                    <a:pt x="2447" y="11351"/>
                    <a:pt x="4373" y="12398"/>
                    <a:pt x="6468" y="12398"/>
                  </a:cubicBezTo>
                  <a:cubicBezTo>
                    <a:pt x="7586" y="12398"/>
                    <a:pt x="8752" y="12099"/>
                    <a:pt x="9847" y="11473"/>
                  </a:cubicBezTo>
                  <a:cubicBezTo>
                    <a:pt x="12787" y="9795"/>
                    <a:pt x="14145" y="6330"/>
                    <a:pt x="13097" y="3508"/>
                  </a:cubicBezTo>
                  <a:cubicBezTo>
                    <a:pt x="13026" y="3318"/>
                    <a:pt x="12942" y="3127"/>
                    <a:pt x="12847" y="2949"/>
                  </a:cubicBezTo>
                  <a:cubicBezTo>
                    <a:pt x="11877" y="1047"/>
                    <a:pt x="9950" y="0"/>
                    <a:pt x="7855" y="0"/>
                  </a:cubicBezTo>
                  <a:close/>
                </a:path>
              </a:pathLst>
            </a:custGeom>
            <a:solidFill>
              <a:srgbClr val="FFFFFF">
                <a:alpha val="5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384;p42"/>
            <p:cNvSpPr/>
            <p:nvPr/>
          </p:nvSpPr>
          <p:spPr>
            <a:xfrm>
              <a:off x="4115075" y="3925575"/>
              <a:ext cx="137550" cy="100150"/>
            </a:xfrm>
            <a:custGeom>
              <a:avLst/>
              <a:gdLst/>
              <a:ahLst/>
              <a:cxnLst/>
              <a:rect l="l" t="t" r="r" b="b"/>
              <a:pathLst>
                <a:path w="5502" h="4006" extrusionOk="0">
                  <a:moveTo>
                    <a:pt x="3586" y="1"/>
                  </a:moveTo>
                  <a:cubicBezTo>
                    <a:pt x="3273" y="1"/>
                    <a:pt x="2982" y="333"/>
                    <a:pt x="2596" y="740"/>
                  </a:cubicBezTo>
                  <a:cubicBezTo>
                    <a:pt x="1775" y="1621"/>
                    <a:pt x="977" y="2490"/>
                    <a:pt x="215" y="3419"/>
                  </a:cubicBezTo>
                  <a:cubicBezTo>
                    <a:pt x="108" y="3538"/>
                    <a:pt x="1" y="3669"/>
                    <a:pt x="60" y="3836"/>
                  </a:cubicBezTo>
                  <a:cubicBezTo>
                    <a:pt x="122" y="3969"/>
                    <a:pt x="280" y="4005"/>
                    <a:pt x="429" y="4005"/>
                  </a:cubicBezTo>
                  <a:cubicBezTo>
                    <a:pt x="453" y="4005"/>
                    <a:pt x="478" y="4004"/>
                    <a:pt x="501" y="4002"/>
                  </a:cubicBezTo>
                  <a:cubicBezTo>
                    <a:pt x="1918" y="3931"/>
                    <a:pt x="3335" y="3824"/>
                    <a:pt x="4740" y="3669"/>
                  </a:cubicBezTo>
                  <a:cubicBezTo>
                    <a:pt x="5025" y="3645"/>
                    <a:pt x="5383" y="3550"/>
                    <a:pt x="5466" y="3252"/>
                  </a:cubicBezTo>
                  <a:cubicBezTo>
                    <a:pt x="5502" y="3074"/>
                    <a:pt x="5466" y="2895"/>
                    <a:pt x="5383" y="2729"/>
                  </a:cubicBezTo>
                  <a:cubicBezTo>
                    <a:pt x="5252" y="2395"/>
                    <a:pt x="5109" y="2050"/>
                    <a:pt x="4954" y="1716"/>
                  </a:cubicBezTo>
                  <a:cubicBezTo>
                    <a:pt x="4763" y="1324"/>
                    <a:pt x="4549" y="943"/>
                    <a:pt x="4311" y="573"/>
                  </a:cubicBezTo>
                  <a:cubicBezTo>
                    <a:pt x="4032" y="163"/>
                    <a:pt x="3804" y="1"/>
                    <a:pt x="3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385;p42"/>
            <p:cNvSpPr/>
            <p:nvPr/>
          </p:nvSpPr>
          <p:spPr>
            <a:xfrm>
              <a:off x="4079950" y="3893775"/>
              <a:ext cx="106300" cy="116025"/>
            </a:xfrm>
            <a:custGeom>
              <a:avLst/>
              <a:gdLst/>
              <a:ahLst/>
              <a:cxnLst/>
              <a:rect l="l" t="t" r="r" b="b"/>
              <a:pathLst>
                <a:path w="4252" h="4641" extrusionOk="0">
                  <a:moveTo>
                    <a:pt x="1959" y="1"/>
                  </a:moveTo>
                  <a:cubicBezTo>
                    <a:pt x="1634" y="1"/>
                    <a:pt x="1321" y="52"/>
                    <a:pt x="1049" y="179"/>
                  </a:cubicBezTo>
                  <a:cubicBezTo>
                    <a:pt x="1" y="667"/>
                    <a:pt x="608" y="3381"/>
                    <a:pt x="846" y="4310"/>
                  </a:cubicBezTo>
                  <a:cubicBezTo>
                    <a:pt x="858" y="4405"/>
                    <a:pt x="906" y="4489"/>
                    <a:pt x="965" y="4560"/>
                  </a:cubicBezTo>
                  <a:cubicBezTo>
                    <a:pt x="992" y="4614"/>
                    <a:pt x="1046" y="4640"/>
                    <a:pt x="1101" y="4640"/>
                  </a:cubicBezTo>
                  <a:cubicBezTo>
                    <a:pt x="1119" y="4640"/>
                    <a:pt x="1138" y="4638"/>
                    <a:pt x="1156" y="4632"/>
                  </a:cubicBezTo>
                  <a:cubicBezTo>
                    <a:pt x="1204" y="4608"/>
                    <a:pt x="1251" y="4572"/>
                    <a:pt x="1275" y="4524"/>
                  </a:cubicBezTo>
                  <a:lnTo>
                    <a:pt x="4013" y="1119"/>
                  </a:lnTo>
                  <a:cubicBezTo>
                    <a:pt x="4132" y="976"/>
                    <a:pt x="4252" y="786"/>
                    <a:pt x="4168" y="619"/>
                  </a:cubicBezTo>
                  <a:cubicBezTo>
                    <a:pt x="4109" y="536"/>
                    <a:pt x="4025" y="476"/>
                    <a:pt x="3942" y="452"/>
                  </a:cubicBezTo>
                  <a:cubicBezTo>
                    <a:pt x="3385" y="227"/>
                    <a:pt x="2643" y="1"/>
                    <a:pt x="19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386;p42"/>
            <p:cNvSpPr/>
            <p:nvPr/>
          </p:nvSpPr>
          <p:spPr>
            <a:xfrm>
              <a:off x="4014475" y="3906300"/>
              <a:ext cx="76525" cy="103325"/>
            </a:xfrm>
            <a:custGeom>
              <a:avLst/>
              <a:gdLst/>
              <a:ahLst/>
              <a:cxnLst/>
              <a:rect l="l" t="t" r="r" b="b"/>
              <a:pathLst>
                <a:path w="3061" h="4133" extrusionOk="0">
                  <a:moveTo>
                    <a:pt x="2215" y="1"/>
                  </a:moveTo>
                  <a:cubicBezTo>
                    <a:pt x="1516" y="1"/>
                    <a:pt x="574" y="437"/>
                    <a:pt x="358" y="1094"/>
                  </a:cubicBezTo>
                  <a:cubicBezTo>
                    <a:pt x="1" y="2178"/>
                    <a:pt x="1846" y="3523"/>
                    <a:pt x="2549" y="4023"/>
                  </a:cubicBezTo>
                  <a:lnTo>
                    <a:pt x="2584" y="4035"/>
                  </a:lnTo>
                  <a:cubicBezTo>
                    <a:pt x="2666" y="4090"/>
                    <a:pt x="2759" y="4132"/>
                    <a:pt x="2842" y="4132"/>
                  </a:cubicBezTo>
                  <a:cubicBezTo>
                    <a:pt x="2904" y="4132"/>
                    <a:pt x="2960" y="4108"/>
                    <a:pt x="3001" y="4047"/>
                  </a:cubicBezTo>
                  <a:cubicBezTo>
                    <a:pt x="3037" y="3976"/>
                    <a:pt x="3061" y="3892"/>
                    <a:pt x="3037" y="3809"/>
                  </a:cubicBezTo>
                  <a:cubicBezTo>
                    <a:pt x="2989" y="2809"/>
                    <a:pt x="2727" y="1809"/>
                    <a:pt x="2799" y="809"/>
                  </a:cubicBezTo>
                  <a:cubicBezTo>
                    <a:pt x="2822" y="654"/>
                    <a:pt x="2822" y="499"/>
                    <a:pt x="2799" y="356"/>
                  </a:cubicBezTo>
                  <a:cubicBezTo>
                    <a:pt x="2775" y="201"/>
                    <a:pt x="2668" y="82"/>
                    <a:pt x="2525" y="35"/>
                  </a:cubicBezTo>
                  <a:cubicBezTo>
                    <a:pt x="2430" y="12"/>
                    <a:pt x="2325" y="1"/>
                    <a:pt x="2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387;p42"/>
            <p:cNvSpPr/>
            <p:nvPr/>
          </p:nvSpPr>
          <p:spPr>
            <a:xfrm>
              <a:off x="3968650" y="3953375"/>
              <a:ext cx="101800" cy="81625"/>
            </a:xfrm>
            <a:custGeom>
              <a:avLst/>
              <a:gdLst/>
              <a:ahLst/>
              <a:cxnLst/>
              <a:rect l="l" t="t" r="r" b="b"/>
              <a:pathLst>
                <a:path w="4072" h="3265" extrusionOk="0">
                  <a:moveTo>
                    <a:pt x="1395" y="0"/>
                  </a:moveTo>
                  <a:cubicBezTo>
                    <a:pt x="1347" y="0"/>
                    <a:pt x="1302" y="14"/>
                    <a:pt x="1262" y="45"/>
                  </a:cubicBezTo>
                  <a:cubicBezTo>
                    <a:pt x="393" y="700"/>
                    <a:pt x="24" y="1890"/>
                    <a:pt x="12" y="3021"/>
                  </a:cubicBezTo>
                  <a:cubicBezTo>
                    <a:pt x="0" y="3093"/>
                    <a:pt x="24" y="3176"/>
                    <a:pt x="83" y="3236"/>
                  </a:cubicBezTo>
                  <a:cubicBezTo>
                    <a:pt x="110" y="3253"/>
                    <a:pt x="142" y="3264"/>
                    <a:pt x="176" y="3264"/>
                  </a:cubicBezTo>
                  <a:cubicBezTo>
                    <a:pt x="189" y="3264"/>
                    <a:pt x="202" y="3263"/>
                    <a:pt x="214" y="3260"/>
                  </a:cubicBezTo>
                  <a:lnTo>
                    <a:pt x="2298" y="3176"/>
                  </a:lnTo>
                  <a:cubicBezTo>
                    <a:pt x="2512" y="3164"/>
                    <a:pt x="3393" y="3152"/>
                    <a:pt x="3810" y="2950"/>
                  </a:cubicBezTo>
                  <a:cubicBezTo>
                    <a:pt x="3977" y="2867"/>
                    <a:pt x="4072" y="2748"/>
                    <a:pt x="4024" y="2581"/>
                  </a:cubicBezTo>
                  <a:cubicBezTo>
                    <a:pt x="4001" y="2498"/>
                    <a:pt x="3953" y="2426"/>
                    <a:pt x="3881" y="2367"/>
                  </a:cubicBezTo>
                  <a:cubicBezTo>
                    <a:pt x="3405" y="1878"/>
                    <a:pt x="2941" y="1390"/>
                    <a:pt x="2477" y="902"/>
                  </a:cubicBezTo>
                  <a:cubicBezTo>
                    <a:pt x="2268" y="693"/>
                    <a:pt x="1739" y="0"/>
                    <a:pt x="13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388;p42"/>
            <p:cNvSpPr/>
            <p:nvPr/>
          </p:nvSpPr>
          <p:spPr>
            <a:xfrm>
              <a:off x="3964175" y="4036775"/>
              <a:ext cx="115225" cy="99500"/>
            </a:xfrm>
            <a:custGeom>
              <a:avLst/>
              <a:gdLst/>
              <a:ahLst/>
              <a:cxnLst/>
              <a:rect l="l" t="t" r="r" b="b"/>
              <a:pathLst>
                <a:path w="4609" h="3980" extrusionOk="0">
                  <a:moveTo>
                    <a:pt x="4187" y="1"/>
                  </a:moveTo>
                  <a:cubicBezTo>
                    <a:pt x="4147" y="1"/>
                    <a:pt x="4108" y="7"/>
                    <a:pt x="4072" y="19"/>
                  </a:cubicBezTo>
                  <a:cubicBezTo>
                    <a:pt x="3346" y="102"/>
                    <a:pt x="2644" y="233"/>
                    <a:pt x="1941" y="376"/>
                  </a:cubicBezTo>
                  <a:cubicBezTo>
                    <a:pt x="1370" y="483"/>
                    <a:pt x="703" y="364"/>
                    <a:pt x="227" y="757"/>
                  </a:cubicBezTo>
                  <a:cubicBezTo>
                    <a:pt x="0" y="936"/>
                    <a:pt x="24" y="1209"/>
                    <a:pt x="108" y="1733"/>
                  </a:cubicBezTo>
                  <a:cubicBezTo>
                    <a:pt x="203" y="2245"/>
                    <a:pt x="393" y="2722"/>
                    <a:pt x="679" y="3162"/>
                  </a:cubicBezTo>
                  <a:cubicBezTo>
                    <a:pt x="953" y="3551"/>
                    <a:pt x="1221" y="3979"/>
                    <a:pt x="1579" y="3979"/>
                  </a:cubicBezTo>
                  <a:cubicBezTo>
                    <a:pt x="1703" y="3979"/>
                    <a:pt x="1838" y="3928"/>
                    <a:pt x="1989" y="3805"/>
                  </a:cubicBezTo>
                  <a:cubicBezTo>
                    <a:pt x="2656" y="3257"/>
                    <a:pt x="3239" y="2436"/>
                    <a:pt x="3834" y="1793"/>
                  </a:cubicBezTo>
                  <a:cubicBezTo>
                    <a:pt x="4072" y="1543"/>
                    <a:pt x="4275" y="1281"/>
                    <a:pt x="4453" y="983"/>
                  </a:cubicBezTo>
                  <a:cubicBezTo>
                    <a:pt x="4549" y="828"/>
                    <a:pt x="4608" y="638"/>
                    <a:pt x="4608" y="447"/>
                  </a:cubicBezTo>
                  <a:cubicBezTo>
                    <a:pt x="4596" y="257"/>
                    <a:pt x="4477" y="78"/>
                    <a:pt x="4311" y="19"/>
                  </a:cubicBezTo>
                  <a:cubicBezTo>
                    <a:pt x="4269" y="7"/>
                    <a:pt x="4227" y="1"/>
                    <a:pt x="41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389;p42"/>
            <p:cNvSpPr/>
            <p:nvPr/>
          </p:nvSpPr>
          <p:spPr>
            <a:xfrm>
              <a:off x="4035600" y="4051500"/>
              <a:ext cx="101825" cy="124875"/>
            </a:xfrm>
            <a:custGeom>
              <a:avLst/>
              <a:gdLst/>
              <a:ahLst/>
              <a:cxnLst/>
              <a:rect l="l" t="t" r="r" b="b"/>
              <a:pathLst>
                <a:path w="4073" h="4995" extrusionOk="0">
                  <a:moveTo>
                    <a:pt x="2531" y="0"/>
                  </a:moveTo>
                  <a:cubicBezTo>
                    <a:pt x="2521" y="0"/>
                    <a:pt x="2511" y="1"/>
                    <a:pt x="2501" y="1"/>
                  </a:cubicBezTo>
                  <a:cubicBezTo>
                    <a:pt x="2061" y="13"/>
                    <a:pt x="1537" y="1049"/>
                    <a:pt x="1311" y="1394"/>
                  </a:cubicBezTo>
                  <a:cubicBezTo>
                    <a:pt x="870" y="2049"/>
                    <a:pt x="489" y="2752"/>
                    <a:pt x="168" y="3478"/>
                  </a:cubicBezTo>
                  <a:cubicBezTo>
                    <a:pt x="132" y="3549"/>
                    <a:pt x="96" y="3633"/>
                    <a:pt x="72" y="3704"/>
                  </a:cubicBezTo>
                  <a:cubicBezTo>
                    <a:pt x="25" y="3835"/>
                    <a:pt x="1" y="3978"/>
                    <a:pt x="13" y="4121"/>
                  </a:cubicBezTo>
                  <a:cubicBezTo>
                    <a:pt x="72" y="4585"/>
                    <a:pt x="572" y="4800"/>
                    <a:pt x="1001" y="4883"/>
                  </a:cubicBezTo>
                  <a:cubicBezTo>
                    <a:pt x="1403" y="4957"/>
                    <a:pt x="1814" y="4995"/>
                    <a:pt x="2223" y="4995"/>
                  </a:cubicBezTo>
                  <a:cubicBezTo>
                    <a:pt x="2468" y="4995"/>
                    <a:pt x="2713" y="4981"/>
                    <a:pt x="2954" y="4954"/>
                  </a:cubicBezTo>
                  <a:cubicBezTo>
                    <a:pt x="3359" y="4907"/>
                    <a:pt x="3811" y="4776"/>
                    <a:pt x="3990" y="4383"/>
                  </a:cubicBezTo>
                  <a:cubicBezTo>
                    <a:pt x="4049" y="4204"/>
                    <a:pt x="4073" y="4014"/>
                    <a:pt x="4061" y="3823"/>
                  </a:cubicBezTo>
                  <a:cubicBezTo>
                    <a:pt x="4037" y="2954"/>
                    <a:pt x="3692" y="2264"/>
                    <a:pt x="3466" y="1478"/>
                  </a:cubicBezTo>
                  <a:cubicBezTo>
                    <a:pt x="3349" y="1033"/>
                    <a:pt x="3116" y="0"/>
                    <a:pt x="25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390;p42"/>
            <p:cNvSpPr/>
            <p:nvPr/>
          </p:nvSpPr>
          <p:spPr>
            <a:xfrm>
              <a:off x="4122225" y="4030550"/>
              <a:ext cx="125925" cy="102650"/>
            </a:xfrm>
            <a:custGeom>
              <a:avLst/>
              <a:gdLst/>
              <a:ahLst/>
              <a:cxnLst/>
              <a:rect l="l" t="t" r="r" b="b"/>
              <a:pathLst>
                <a:path w="5037" h="4106" extrusionOk="0">
                  <a:moveTo>
                    <a:pt x="3785" y="0"/>
                  </a:moveTo>
                  <a:cubicBezTo>
                    <a:pt x="3323" y="0"/>
                    <a:pt x="2824" y="64"/>
                    <a:pt x="2513" y="77"/>
                  </a:cubicBezTo>
                  <a:cubicBezTo>
                    <a:pt x="1775" y="113"/>
                    <a:pt x="1037" y="220"/>
                    <a:pt x="322" y="399"/>
                  </a:cubicBezTo>
                  <a:cubicBezTo>
                    <a:pt x="191" y="411"/>
                    <a:pt x="84" y="482"/>
                    <a:pt x="24" y="601"/>
                  </a:cubicBezTo>
                  <a:cubicBezTo>
                    <a:pt x="1" y="696"/>
                    <a:pt x="13" y="816"/>
                    <a:pt x="72" y="899"/>
                  </a:cubicBezTo>
                  <a:cubicBezTo>
                    <a:pt x="501" y="1887"/>
                    <a:pt x="1013" y="2828"/>
                    <a:pt x="1596" y="3733"/>
                  </a:cubicBezTo>
                  <a:cubicBezTo>
                    <a:pt x="1679" y="3875"/>
                    <a:pt x="1799" y="4006"/>
                    <a:pt x="1953" y="4078"/>
                  </a:cubicBezTo>
                  <a:cubicBezTo>
                    <a:pt x="2001" y="4097"/>
                    <a:pt x="2051" y="4106"/>
                    <a:pt x="2100" y="4106"/>
                  </a:cubicBezTo>
                  <a:cubicBezTo>
                    <a:pt x="2299" y="4106"/>
                    <a:pt x="2506" y="3970"/>
                    <a:pt x="2668" y="3828"/>
                  </a:cubicBezTo>
                  <a:cubicBezTo>
                    <a:pt x="3251" y="3328"/>
                    <a:pt x="3763" y="2721"/>
                    <a:pt x="4156" y="2066"/>
                  </a:cubicBezTo>
                  <a:cubicBezTo>
                    <a:pt x="4358" y="1720"/>
                    <a:pt x="4537" y="1375"/>
                    <a:pt x="4680" y="1006"/>
                  </a:cubicBezTo>
                  <a:cubicBezTo>
                    <a:pt x="4847" y="577"/>
                    <a:pt x="5037" y="363"/>
                    <a:pt x="4680" y="161"/>
                  </a:cubicBezTo>
                  <a:cubicBezTo>
                    <a:pt x="4469" y="37"/>
                    <a:pt x="4138" y="0"/>
                    <a:pt x="37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 name="Google Shape;7113;p71"/>
          <p:cNvGrpSpPr/>
          <p:nvPr/>
        </p:nvGrpSpPr>
        <p:grpSpPr>
          <a:xfrm>
            <a:off x="3753167" y="1518122"/>
            <a:ext cx="1061625" cy="1499305"/>
            <a:chOff x="6823163" y="1680925"/>
            <a:chExt cx="223850" cy="304725"/>
          </a:xfrm>
        </p:grpSpPr>
        <p:sp>
          <p:nvSpPr>
            <p:cNvPr id="149" name="Google Shape;7114;p71"/>
            <p:cNvSpPr/>
            <p:nvPr/>
          </p:nvSpPr>
          <p:spPr>
            <a:xfrm>
              <a:off x="6929438" y="1757000"/>
              <a:ext cx="117575" cy="228650"/>
            </a:xfrm>
            <a:custGeom>
              <a:avLst/>
              <a:gdLst/>
              <a:ahLst/>
              <a:cxnLst/>
              <a:rect l="l" t="t" r="r" b="b"/>
              <a:pathLst>
                <a:path w="4703" h="9146" extrusionOk="0">
                  <a:moveTo>
                    <a:pt x="1709" y="0"/>
                  </a:moveTo>
                  <a:cubicBezTo>
                    <a:pt x="1544" y="0"/>
                    <a:pt x="1373" y="27"/>
                    <a:pt x="1203" y="80"/>
                  </a:cubicBezTo>
                  <a:lnTo>
                    <a:pt x="1214" y="80"/>
                  </a:lnTo>
                  <a:cubicBezTo>
                    <a:pt x="464" y="306"/>
                    <a:pt x="0" y="913"/>
                    <a:pt x="250" y="1746"/>
                  </a:cubicBezTo>
                  <a:cubicBezTo>
                    <a:pt x="496" y="2578"/>
                    <a:pt x="3149" y="9146"/>
                    <a:pt x="3939" y="9146"/>
                  </a:cubicBezTo>
                  <a:cubicBezTo>
                    <a:pt x="3952" y="9146"/>
                    <a:pt x="3965" y="9144"/>
                    <a:pt x="3977" y="9140"/>
                  </a:cubicBezTo>
                  <a:cubicBezTo>
                    <a:pt x="4703" y="8914"/>
                    <a:pt x="3179" y="1770"/>
                    <a:pt x="2929" y="937"/>
                  </a:cubicBezTo>
                  <a:cubicBezTo>
                    <a:pt x="2737" y="296"/>
                    <a:pt x="2256" y="0"/>
                    <a:pt x="1709" y="0"/>
                  </a:cubicBezTo>
                  <a:close/>
                </a:path>
              </a:pathLst>
            </a:custGeom>
            <a:solidFill>
              <a:srgbClr val="FFA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7115;p71"/>
            <p:cNvSpPr/>
            <p:nvPr/>
          </p:nvSpPr>
          <p:spPr>
            <a:xfrm>
              <a:off x="6930313" y="1762250"/>
              <a:ext cx="102425" cy="223400"/>
            </a:xfrm>
            <a:custGeom>
              <a:avLst/>
              <a:gdLst/>
              <a:ahLst/>
              <a:cxnLst/>
              <a:rect l="l" t="t" r="r" b="b"/>
              <a:pathLst>
                <a:path w="4097" h="8936" extrusionOk="0">
                  <a:moveTo>
                    <a:pt x="858" y="1"/>
                  </a:moveTo>
                  <a:cubicBezTo>
                    <a:pt x="275" y="274"/>
                    <a:pt x="1" y="941"/>
                    <a:pt x="215" y="1536"/>
                  </a:cubicBezTo>
                  <a:cubicBezTo>
                    <a:pt x="473" y="2356"/>
                    <a:pt x="3115" y="8936"/>
                    <a:pt x="3904" y="8936"/>
                  </a:cubicBezTo>
                  <a:cubicBezTo>
                    <a:pt x="3917" y="8936"/>
                    <a:pt x="3930" y="8934"/>
                    <a:pt x="3942" y="8930"/>
                  </a:cubicBezTo>
                  <a:cubicBezTo>
                    <a:pt x="4013" y="8918"/>
                    <a:pt x="4061" y="8835"/>
                    <a:pt x="4097" y="8728"/>
                  </a:cubicBezTo>
                  <a:cubicBezTo>
                    <a:pt x="2858" y="6406"/>
                    <a:pt x="965" y="1608"/>
                    <a:pt x="787" y="1001"/>
                  </a:cubicBezTo>
                  <a:cubicBezTo>
                    <a:pt x="679" y="667"/>
                    <a:pt x="703" y="310"/>
                    <a:pt x="858" y="1"/>
                  </a:cubicBezTo>
                  <a:close/>
                </a:path>
              </a:pathLst>
            </a:custGeom>
            <a:solidFill>
              <a:srgbClr val="FF8C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7116;p71"/>
            <p:cNvSpPr/>
            <p:nvPr/>
          </p:nvSpPr>
          <p:spPr>
            <a:xfrm>
              <a:off x="6962413" y="1782350"/>
              <a:ext cx="19425" cy="11425"/>
            </a:xfrm>
            <a:custGeom>
              <a:avLst/>
              <a:gdLst/>
              <a:ahLst/>
              <a:cxnLst/>
              <a:rect l="l" t="t" r="r" b="b"/>
              <a:pathLst>
                <a:path w="777" h="457" extrusionOk="0">
                  <a:moveTo>
                    <a:pt x="587" y="0"/>
                  </a:moveTo>
                  <a:cubicBezTo>
                    <a:pt x="571" y="0"/>
                    <a:pt x="555" y="2"/>
                    <a:pt x="538" y="6"/>
                  </a:cubicBezTo>
                  <a:lnTo>
                    <a:pt x="205" y="113"/>
                  </a:lnTo>
                  <a:cubicBezTo>
                    <a:pt x="0" y="178"/>
                    <a:pt x="59" y="457"/>
                    <a:pt x="239" y="457"/>
                  </a:cubicBezTo>
                  <a:cubicBezTo>
                    <a:pt x="258" y="457"/>
                    <a:pt x="279" y="454"/>
                    <a:pt x="300" y="447"/>
                  </a:cubicBezTo>
                  <a:lnTo>
                    <a:pt x="634" y="340"/>
                  </a:lnTo>
                  <a:cubicBezTo>
                    <a:pt x="657" y="340"/>
                    <a:pt x="681" y="328"/>
                    <a:pt x="705" y="304"/>
                  </a:cubicBezTo>
                  <a:cubicBezTo>
                    <a:pt x="753" y="268"/>
                    <a:pt x="777" y="185"/>
                    <a:pt x="753" y="125"/>
                  </a:cubicBezTo>
                  <a:cubicBezTo>
                    <a:pt x="733" y="46"/>
                    <a:pt x="664" y="0"/>
                    <a:pt x="587" y="0"/>
                  </a:cubicBezTo>
                  <a:close/>
                </a:path>
              </a:pathLst>
            </a:custGeom>
            <a:solidFill>
              <a:srgbClr val="FF8C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7117;p71"/>
            <p:cNvSpPr/>
            <p:nvPr/>
          </p:nvSpPr>
          <p:spPr>
            <a:xfrm>
              <a:off x="6953163" y="1810000"/>
              <a:ext cx="29275" cy="14125"/>
            </a:xfrm>
            <a:custGeom>
              <a:avLst/>
              <a:gdLst/>
              <a:ahLst/>
              <a:cxnLst/>
              <a:rect l="l" t="t" r="r" b="b"/>
              <a:pathLst>
                <a:path w="1171" h="565" extrusionOk="0">
                  <a:moveTo>
                    <a:pt x="930" y="1"/>
                  </a:moveTo>
                  <a:cubicBezTo>
                    <a:pt x="915" y="1"/>
                    <a:pt x="900" y="3"/>
                    <a:pt x="885" y="7"/>
                  </a:cubicBezTo>
                  <a:lnTo>
                    <a:pt x="206" y="222"/>
                  </a:lnTo>
                  <a:cubicBezTo>
                    <a:pt x="1" y="276"/>
                    <a:pt x="70" y="565"/>
                    <a:pt x="253" y="565"/>
                  </a:cubicBezTo>
                  <a:cubicBezTo>
                    <a:pt x="272" y="565"/>
                    <a:pt x="292" y="562"/>
                    <a:pt x="313" y="555"/>
                  </a:cubicBezTo>
                  <a:lnTo>
                    <a:pt x="980" y="353"/>
                  </a:lnTo>
                  <a:cubicBezTo>
                    <a:pt x="1004" y="341"/>
                    <a:pt x="1027" y="329"/>
                    <a:pt x="1051" y="317"/>
                  </a:cubicBezTo>
                  <a:lnTo>
                    <a:pt x="1051" y="305"/>
                  </a:lnTo>
                  <a:cubicBezTo>
                    <a:pt x="1170" y="197"/>
                    <a:pt x="1073" y="1"/>
                    <a:pt x="930" y="1"/>
                  </a:cubicBezTo>
                  <a:close/>
                </a:path>
              </a:pathLst>
            </a:custGeom>
            <a:solidFill>
              <a:srgbClr val="FF8C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7118;p71"/>
            <p:cNvSpPr/>
            <p:nvPr/>
          </p:nvSpPr>
          <p:spPr>
            <a:xfrm>
              <a:off x="6986588" y="1885600"/>
              <a:ext cx="19050" cy="11375"/>
            </a:xfrm>
            <a:custGeom>
              <a:avLst/>
              <a:gdLst/>
              <a:ahLst/>
              <a:cxnLst/>
              <a:rect l="l" t="t" r="r" b="b"/>
              <a:pathLst>
                <a:path w="762" h="455" extrusionOk="0">
                  <a:moveTo>
                    <a:pt x="526" y="1"/>
                  </a:moveTo>
                  <a:cubicBezTo>
                    <a:pt x="510" y="1"/>
                    <a:pt x="494" y="3"/>
                    <a:pt x="476" y="8"/>
                  </a:cubicBezTo>
                  <a:lnTo>
                    <a:pt x="143" y="103"/>
                  </a:lnTo>
                  <a:cubicBezTo>
                    <a:pt x="48" y="139"/>
                    <a:pt x="0" y="234"/>
                    <a:pt x="24" y="329"/>
                  </a:cubicBezTo>
                  <a:cubicBezTo>
                    <a:pt x="44" y="408"/>
                    <a:pt x="121" y="454"/>
                    <a:pt x="200" y="454"/>
                  </a:cubicBezTo>
                  <a:cubicBezTo>
                    <a:pt x="217" y="454"/>
                    <a:pt x="234" y="452"/>
                    <a:pt x="250" y="448"/>
                  </a:cubicBezTo>
                  <a:lnTo>
                    <a:pt x="583" y="341"/>
                  </a:lnTo>
                  <a:cubicBezTo>
                    <a:pt x="607" y="329"/>
                    <a:pt x="619" y="317"/>
                    <a:pt x="643" y="305"/>
                  </a:cubicBezTo>
                  <a:cubicBezTo>
                    <a:pt x="761" y="187"/>
                    <a:pt x="676" y="1"/>
                    <a:pt x="526" y="1"/>
                  </a:cubicBezTo>
                  <a:close/>
                </a:path>
              </a:pathLst>
            </a:custGeom>
            <a:solidFill>
              <a:srgbClr val="FF8C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7119;p71"/>
            <p:cNvSpPr/>
            <p:nvPr/>
          </p:nvSpPr>
          <p:spPr>
            <a:xfrm>
              <a:off x="6996113" y="1936250"/>
              <a:ext cx="22925" cy="13250"/>
            </a:xfrm>
            <a:custGeom>
              <a:avLst/>
              <a:gdLst/>
              <a:ahLst/>
              <a:cxnLst/>
              <a:rect l="l" t="t" r="r" b="b"/>
              <a:pathLst>
                <a:path w="917" h="530" extrusionOk="0">
                  <a:moveTo>
                    <a:pt x="718" y="0"/>
                  </a:moveTo>
                  <a:cubicBezTo>
                    <a:pt x="704" y="0"/>
                    <a:pt x="691" y="2"/>
                    <a:pt x="679" y="6"/>
                  </a:cubicBezTo>
                  <a:lnTo>
                    <a:pt x="0" y="208"/>
                  </a:lnTo>
                  <a:cubicBezTo>
                    <a:pt x="60" y="315"/>
                    <a:pt x="119" y="422"/>
                    <a:pt x="167" y="530"/>
                  </a:cubicBezTo>
                  <a:lnTo>
                    <a:pt x="774" y="351"/>
                  </a:lnTo>
                  <a:cubicBezTo>
                    <a:pt x="798" y="339"/>
                    <a:pt x="822" y="327"/>
                    <a:pt x="833" y="315"/>
                  </a:cubicBezTo>
                  <a:cubicBezTo>
                    <a:pt x="893" y="268"/>
                    <a:pt x="917" y="196"/>
                    <a:pt x="893" y="125"/>
                  </a:cubicBezTo>
                  <a:cubicBezTo>
                    <a:pt x="873" y="54"/>
                    <a:pt x="793" y="0"/>
                    <a:pt x="718" y="0"/>
                  </a:cubicBezTo>
                  <a:close/>
                </a:path>
              </a:pathLst>
            </a:custGeom>
            <a:solidFill>
              <a:srgbClr val="FF8C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7120;p71"/>
            <p:cNvSpPr/>
            <p:nvPr/>
          </p:nvSpPr>
          <p:spPr>
            <a:xfrm>
              <a:off x="6996113" y="1936975"/>
              <a:ext cx="19075" cy="12225"/>
            </a:xfrm>
            <a:custGeom>
              <a:avLst/>
              <a:gdLst/>
              <a:ahLst/>
              <a:cxnLst/>
              <a:rect l="l" t="t" r="r" b="b"/>
              <a:pathLst>
                <a:path w="763" h="489" extrusionOk="0">
                  <a:moveTo>
                    <a:pt x="619" y="1"/>
                  </a:moveTo>
                  <a:lnTo>
                    <a:pt x="0" y="179"/>
                  </a:lnTo>
                  <a:cubicBezTo>
                    <a:pt x="60" y="286"/>
                    <a:pt x="119" y="393"/>
                    <a:pt x="167" y="489"/>
                  </a:cubicBezTo>
                  <a:lnTo>
                    <a:pt x="762" y="322"/>
                  </a:lnTo>
                  <a:lnTo>
                    <a:pt x="619" y="1"/>
                  </a:lnTo>
                  <a:close/>
                </a:path>
              </a:pathLst>
            </a:custGeom>
            <a:solidFill>
              <a:srgbClr val="FF73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7121;p71"/>
            <p:cNvSpPr/>
            <p:nvPr/>
          </p:nvSpPr>
          <p:spPr>
            <a:xfrm>
              <a:off x="7005688" y="1904225"/>
              <a:ext cx="23475" cy="13850"/>
            </a:xfrm>
            <a:custGeom>
              <a:avLst/>
              <a:gdLst/>
              <a:ahLst/>
              <a:cxnLst/>
              <a:rect l="l" t="t" r="r" b="b"/>
              <a:pathLst>
                <a:path w="939" h="554" extrusionOk="0">
                  <a:moveTo>
                    <a:pt x="879" y="1"/>
                  </a:moveTo>
                  <a:lnTo>
                    <a:pt x="189" y="215"/>
                  </a:lnTo>
                  <a:cubicBezTo>
                    <a:pt x="1" y="292"/>
                    <a:pt x="69" y="554"/>
                    <a:pt x="251" y="554"/>
                  </a:cubicBezTo>
                  <a:cubicBezTo>
                    <a:pt x="265" y="554"/>
                    <a:pt x="280" y="552"/>
                    <a:pt x="296" y="549"/>
                  </a:cubicBezTo>
                  <a:lnTo>
                    <a:pt x="939" y="358"/>
                  </a:lnTo>
                  <a:cubicBezTo>
                    <a:pt x="915" y="239"/>
                    <a:pt x="903" y="120"/>
                    <a:pt x="879" y="1"/>
                  </a:cubicBezTo>
                  <a:close/>
                </a:path>
              </a:pathLst>
            </a:custGeom>
            <a:solidFill>
              <a:srgbClr val="FF8C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7122;p71"/>
            <p:cNvSpPr/>
            <p:nvPr/>
          </p:nvSpPr>
          <p:spPr>
            <a:xfrm>
              <a:off x="6986588" y="1888150"/>
              <a:ext cx="6850" cy="8825"/>
            </a:xfrm>
            <a:custGeom>
              <a:avLst/>
              <a:gdLst/>
              <a:ahLst/>
              <a:cxnLst/>
              <a:rect l="l" t="t" r="r" b="b"/>
              <a:pathLst>
                <a:path w="274" h="353" extrusionOk="0">
                  <a:moveTo>
                    <a:pt x="143" y="1"/>
                  </a:moveTo>
                  <a:cubicBezTo>
                    <a:pt x="48" y="37"/>
                    <a:pt x="0" y="132"/>
                    <a:pt x="24" y="227"/>
                  </a:cubicBezTo>
                  <a:cubicBezTo>
                    <a:pt x="44" y="306"/>
                    <a:pt x="121" y="352"/>
                    <a:pt x="200" y="352"/>
                  </a:cubicBezTo>
                  <a:cubicBezTo>
                    <a:pt x="217" y="352"/>
                    <a:pt x="234" y="350"/>
                    <a:pt x="250" y="346"/>
                  </a:cubicBezTo>
                  <a:lnTo>
                    <a:pt x="274" y="334"/>
                  </a:lnTo>
                  <a:cubicBezTo>
                    <a:pt x="226" y="227"/>
                    <a:pt x="191" y="120"/>
                    <a:pt x="143" y="1"/>
                  </a:cubicBezTo>
                  <a:close/>
                </a:path>
              </a:pathLst>
            </a:custGeom>
            <a:solidFill>
              <a:srgbClr val="FF73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7123;p71"/>
            <p:cNvSpPr/>
            <p:nvPr/>
          </p:nvSpPr>
          <p:spPr>
            <a:xfrm>
              <a:off x="6962763" y="1863000"/>
              <a:ext cx="25625" cy="14475"/>
            </a:xfrm>
            <a:custGeom>
              <a:avLst/>
              <a:gdLst/>
              <a:ahLst/>
              <a:cxnLst/>
              <a:rect l="l" t="t" r="r" b="b"/>
              <a:pathLst>
                <a:path w="1025" h="579" extrusionOk="0">
                  <a:moveTo>
                    <a:pt x="831" y="1"/>
                  </a:moveTo>
                  <a:cubicBezTo>
                    <a:pt x="816" y="1"/>
                    <a:pt x="801" y="3"/>
                    <a:pt x="786" y="7"/>
                  </a:cubicBezTo>
                  <a:lnTo>
                    <a:pt x="1" y="245"/>
                  </a:lnTo>
                  <a:cubicBezTo>
                    <a:pt x="48" y="352"/>
                    <a:pt x="96" y="459"/>
                    <a:pt x="143" y="578"/>
                  </a:cubicBezTo>
                  <a:lnTo>
                    <a:pt x="882" y="340"/>
                  </a:lnTo>
                  <a:cubicBezTo>
                    <a:pt x="905" y="340"/>
                    <a:pt x="929" y="328"/>
                    <a:pt x="953" y="304"/>
                  </a:cubicBezTo>
                  <a:cubicBezTo>
                    <a:pt x="1001" y="257"/>
                    <a:pt x="1024" y="185"/>
                    <a:pt x="1001" y="126"/>
                  </a:cubicBezTo>
                  <a:cubicBezTo>
                    <a:pt x="981" y="47"/>
                    <a:pt x="904" y="1"/>
                    <a:pt x="831" y="1"/>
                  </a:cubicBezTo>
                  <a:close/>
                </a:path>
              </a:pathLst>
            </a:custGeom>
            <a:solidFill>
              <a:srgbClr val="FF8C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7124;p71"/>
            <p:cNvSpPr/>
            <p:nvPr/>
          </p:nvSpPr>
          <p:spPr>
            <a:xfrm>
              <a:off x="6962763" y="1863750"/>
              <a:ext cx="20575" cy="13425"/>
            </a:xfrm>
            <a:custGeom>
              <a:avLst/>
              <a:gdLst/>
              <a:ahLst/>
              <a:cxnLst/>
              <a:rect l="l" t="t" r="r" b="b"/>
              <a:pathLst>
                <a:path w="823" h="537" extrusionOk="0">
                  <a:moveTo>
                    <a:pt x="679" y="1"/>
                  </a:moveTo>
                  <a:lnTo>
                    <a:pt x="1" y="215"/>
                  </a:lnTo>
                  <a:cubicBezTo>
                    <a:pt x="48" y="322"/>
                    <a:pt x="96" y="429"/>
                    <a:pt x="143" y="536"/>
                  </a:cubicBezTo>
                  <a:lnTo>
                    <a:pt x="822" y="334"/>
                  </a:lnTo>
                  <a:lnTo>
                    <a:pt x="679" y="1"/>
                  </a:lnTo>
                  <a:close/>
                </a:path>
              </a:pathLst>
            </a:custGeom>
            <a:solidFill>
              <a:srgbClr val="FF73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7125;p71"/>
            <p:cNvSpPr/>
            <p:nvPr/>
          </p:nvSpPr>
          <p:spPr>
            <a:xfrm>
              <a:off x="6984456" y="1827655"/>
              <a:ext cx="30732" cy="15144"/>
            </a:xfrm>
            <a:custGeom>
              <a:avLst/>
              <a:gdLst/>
              <a:ahLst/>
              <a:cxnLst/>
              <a:rect l="l" t="t" r="r" b="b"/>
              <a:pathLst>
                <a:path w="1264" h="674" extrusionOk="0">
                  <a:moveTo>
                    <a:pt x="1192" y="0"/>
                  </a:moveTo>
                  <a:lnTo>
                    <a:pt x="144" y="322"/>
                  </a:lnTo>
                  <a:cubicBezTo>
                    <a:pt x="49" y="358"/>
                    <a:pt x="1" y="453"/>
                    <a:pt x="25" y="548"/>
                  </a:cubicBezTo>
                  <a:cubicBezTo>
                    <a:pt x="54" y="627"/>
                    <a:pt x="125" y="673"/>
                    <a:pt x="202" y="673"/>
                  </a:cubicBezTo>
                  <a:cubicBezTo>
                    <a:pt x="218" y="673"/>
                    <a:pt x="235" y="671"/>
                    <a:pt x="251" y="667"/>
                  </a:cubicBezTo>
                  <a:lnTo>
                    <a:pt x="1263" y="346"/>
                  </a:lnTo>
                  <a:cubicBezTo>
                    <a:pt x="1239" y="227"/>
                    <a:pt x="1215" y="108"/>
                    <a:pt x="1192" y="0"/>
                  </a:cubicBezTo>
                  <a:close/>
                </a:path>
              </a:pathLst>
            </a:custGeom>
            <a:solidFill>
              <a:srgbClr val="FF8C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7126;p71"/>
            <p:cNvSpPr/>
            <p:nvPr/>
          </p:nvSpPr>
          <p:spPr>
            <a:xfrm>
              <a:off x="6953163" y="1814925"/>
              <a:ext cx="10225" cy="9200"/>
            </a:xfrm>
            <a:custGeom>
              <a:avLst/>
              <a:gdLst/>
              <a:ahLst/>
              <a:cxnLst/>
              <a:rect l="l" t="t" r="r" b="b"/>
              <a:pathLst>
                <a:path w="409" h="368" extrusionOk="0">
                  <a:moveTo>
                    <a:pt x="277" y="1"/>
                  </a:moveTo>
                  <a:lnTo>
                    <a:pt x="206" y="25"/>
                  </a:lnTo>
                  <a:cubicBezTo>
                    <a:pt x="1" y="79"/>
                    <a:pt x="70" y="368"/>
                    <a:pt x="253" y="368"/>
                  </a:cubicBezTo>
                  <a:cubicBezTo>
                    <a:pt x="272" y="368"/>
                    <a:pt x="292" y="365"/>
                    <a:pt x="313" y="358"/>
                  </a:cubicBezTo>
                  <a:lnTo>
                    <a:pt x="408" y="322"/>
                  </a:lnTo>
                  <a:lnTo>
                    <a:pt x="277" y="1"/>
                  </a:lnTo>
                  <a:close/>
                </a:path>
              </a:pathLst>
            </a:custGeom>
            <a:solidFill>
              <a:srgbClr val="FF73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7127;p71"/>
            <p:cNvSpPr/>
            <p:nvPr/>
          </p:nvSpPr>
          <p:spPr>
            <a:xfrm>
              <a:off x="6945213" y="1696725"/>
              <a:ext cx="40825" cy="35200"/>
            </a:xfrm>
            <a:custGeom>
              <a:avLst/>
              <a:gdLst/>
              <a:ahLst/>
              <a:cxnLst/>
              <a:rect l="l" t="t" r="r" b="b"/>
              <a:pathLst>
                <a:path w="1633" h="1408" extrusionOk="0">
                  <a:moveTo>
                    <a:pt x="1351" y="0"/>
                  </a:moveTo>
                  <a:cubicBezTo>
                    <a:pt x="1305" y="0"/>
                    <a:pt x="1258" y="18"/>
                    <a:pt x="1215" y="62"/>
                  </a:cubicBezTo>
                  <a:lnTo>
                    <a:pt x="131" y="1074"/>
                  </a:lnTo>
                  <a:cubicBezTo>
                    <a:pt x="0" y="1193"/>
                    <a:pt x="83" y="1407"/>
                    <a:pt x="262" y="1407"/>
                  </a:cubicBezTo>
                  <a:cubicBezTo>
                    <a:pt x="310" y="1407"/>
                    <a:pt x="357" y="1395"/>
                    <a:pt x="393" y="1359"/>
                  </a:cubicBezTo>
                  <a:lnTo>
                    <a:pt x="1476" y="347"/>
                  </a:lnTo>
                  <a:cubicBezTo>
                    <a:pt x="1633" y="209"/>
                    <a:pt x="1505" y="0"/>
                    <a:pt x="1351" y="0"/>
                  </a:cubicBezTo>
                  <a:close/>
                </a:path>
              </a:pathLst>
            </a:custGeom>
            <a:solidFill>
              <a:srgbClr val="B4E6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7128;p71"/>
            <p:cNvSpPr/>
            <p:nvPr/>
          </p:nvSpPr>
          <p:spPr>
            <a:xfrm>
              <a:off x="6941938" y="1685100"/>
              <a:ext cx="27425" cy="45025"/>
            </a:xfrm>
            <a:custGeom>
              <a:avLst/>
              <a:gdLst/>
              <a:ahLst/>
              <a:cxnLst/>
              <a:rect l="l" t="t" r="r" b="b"/>
              <a:pathLst>
                <a:path w="1097" h="1801" extrusionOk="0">
                  <a:moveTo>
                    <a:pt x="799" y="1"/>
                  </a:moveTo>
                  <a:cubicBezTo>
                    <a:pt x="736" y="1"/>
                    <a:pt x="682" y="29"/>
                    <a:pt x="667" y="98"/>
                  </a:cubicBezTo>
                  <a:lnTo>
                    <a:pt x="36" y="1527"/>
                  </a:lnTo>
                  <a:cubicBezTo>
                    <a:pt x="0" y="1622"/>
                    <a:pt x="36" y="1741"/>
                    <a:pt x="143" y="1777"/>
                  </a:cubicBezTo>
                  <a:cubicBezTo>
                    <a:pt x="167" y="1789"/>
                    <a:pt x="191" y="1801"/>
                    <a:pt x="214" y="1801"/>
                  </a:cubicBezTo>
                  <a:lnTo>
                    <a:pt x="214" y="1789"/>
                  </a:lnTo>
                  <a:cubicBezTo>
                    <a:pt x="298" y="1789"/>
                    <a:pt x="357" y="1741"/>
                    <a:pt x="393" y="1670"/>
                  </a:cubicBezTo>
                  <a:lnTo>
                    <a:pt x="1024" y="253"/>
                  </a:lnTo>
                  <a:cubicBezTo>
                    <a:pt x="1097" y="124"/>
                    <a:pt x="929" y="1"/>
                    <a:pt x="799" y="1"/>
                  </a:cubicBezTo>
                  <a:close/>
                </a:path>
              </a:pathLst>
            </a:custGeom>
            <a:solidFill>
              <a:srgbClr val="B4E6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7129;p71"/>
            <p:cNvSpPr/>
            <p:nvPr/>
          </p:nvSpPr>
          <p:spPr>
            <a:xfrm>
              <a:off x="6938063" y="1680925"/>
              <a:ext cx="10450" cy="47425"/>
            </a:xfrm>
            <a:custGeom>
              <a:avLst/>
              <a:gdLst/>
              <a:ahLst/>
              <a:cxnLst/>
              <a:rect l="l" t="t" r="r" b="b"/>
              <a:pathLst>
                <a:path w="418" h="1897" extrusionOk="0">
                  <a:moveTo>
                    <a:pt x="209" y="0"/>
                  </a:moveTo>
                  <a:cubicBezTo>
                    <a:pt x="105" y="0"/>
                    <a:pt x="0" y="69"/>
                    <a:pt x="12" y="206"/>
                  </a:cubicBezTo>
                  <a:lnTo>
                    <a:pt x="0" y="1694"/>
                  </a:lnTo>
                  <a:cubicBezTo>
                    <a:pt x="0" y="1801"/>
                    <a:pt x="84" y="1884"/>
                    <a:pt x="191" y="1884"/>
                  </a:cubicBezTo>
                  <a:lnTo>
                    <a:pt x="191" y="1896"/>
                  </a:lnTo>
                  <a:cubicBezTo>
                    <a:pt x="298" y="1896"/>
                    <a:pt x="393" y="1801"/>
                    <a:pt x="393" y="1694"/>
                  </a:cubicBezTo>
                  <a:lnTo>
                    <a:pt x="405" y="206"/>
                  </a:lnTo>
                  <a:cubicBezTo>
                    <a:pt x="417" y="69"/>
                    <a:pt x="313" y="0"/>
                    <a:pt x="209" y="0"/>
                  </a:cubicBezTo>
                  <a:close/>
                </a:path>
              </a:pathLst>
            </a:custGeom>
            <a:solidFill>
              <a:srgbClr val="96D7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7130;p71"/>
            <p:cNvSpPr/>
            <p:nvPr/>
          </p:nvSpPr>
          <p:spPr>
            <a:xfrm>
              <a:off x="6823163" y="1718175"/>
              <a:ext cx="156300" cy="244725"/>
            </a:xfrm>
            <a:custGeom>
              <a:avLst/>
              <a:gdLst/>
              <a:ahLst/>
              <a:cxnLst/>
              <a:rect l="l" t="t" r="r" b="b"/>
              <a:pathLst>
                <a:path w="6252" h="9789" extrusionOk="0">
                  <a:moveTo>
                    <a:pt x="4278" y="1"/>
                  </a:moveTo>
                  <a:cubicBezTo>
                    <a:pt x="3755" y="1"/>
                    <a:pt x="3281" y="269"/>
                    <a:pt x="3013" y="871"/>
                  </a:cubicBezTo>
                  <a:cubicBezTo>
                    <a:pt x="2620" y="1752"/>
                    <a:pt x="1" y="9431"/>
                    <a:pt x="786" y="9776"/>
                  </a:cubicBezTo>
                  <a:cubicBezTo>
                    <a:pt x="805" y="9785"/>
                    <a:pt x="825" y="9789"/>
                    <a:pt x="846" y="9789"/>
                  </a:cubicBezTo>
                  <a:cubicBezTo>
                    <a:pt x="1743" y="9789"/>
                    <a:pt x="5475" y="2993"/>
                    <a:pt x="5858" y="2133"/>
                  </a:cubicBezTo>
                  <a:cubicBezTo>
                    <a:pt x="6251" y="1240"/>
                    <a:pt x="5811" y="513"/>
                    <a:pt x="5025" y="168"/>
                  </a:cubicBezTo>
                  <a:cubicBezTo>
                    <a:pt x="4776" y="59"/>
                    <a:pt x="4521" y="1"/>
                    <a:pt x="4278" y="1"/>
                  </a:cubicBezTo>
                  <a:close/>
                </a:path>
              </a:pathLst>
            </a:custGeom>
            <a:solidFill>
              <a:srgbClr val="FFA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7131;p71"/>
            <p:cNvSpPr/>
            <p:nvPr/>
          </p:nvSpPr>
          <p:spPr>
            <a:xfrm>
              <a:off x="6823163" y="1717975"/>
              <a:ext cx="116700" cy="244850"/>
            </a:xfrm>
            <a:custGeom>
              <a:avLst/>
              <a:gdLst/>
              <a:ahLst/>
              <a:cxnLst/>
              <a:rect l="l" t="t" r="r" b="b"/>
              <a:pathLst>
                <a:path w="4668" h="9794" extrusionOk="0">
                  <a:moveTo>
                    <a:pt x="4282" y="1"/>
                  </a:moveTo>
                  <a:cubicBezTo>
                    <a:pt x="3732" y="1"/>
                    <a:pt x="3218" y="338"/>
                    <a:pt x="3025" y="879"/>
                  </a:cubicBezTo>
                  <a:cubicBezTo>
                    <a:pt x="2632" y="1760"/>
                    <a:pt x="1" y="9439"/>
                    <a:pt x="786" y="9784"/>
                  </a:cubicBezTo>
                  <a:cubicBezTo>
                    <a:pt x="804" y="9790"/>
                    <a:pt x="822" y="9793"/>
                    <a:pt x="841" y="9793"/>
                  </a:cubicBezTo>
                  <a:cubicBezTo>
                    <a:pt x="900" y="9793"/>
                    <a:pt x="970" y="9764"/>
                    <a:pt x="1060" y="9701"/>
                  </a:cubicBezTo>
                  <a:cubicBezTo>
                    <a:pt x="1703" y="6879"/>
                    <a:pt x="3596" y="1474"/>
                    <a:pt x="3882" y="843"/>
                  </a:cubicBezTo>
                  <a:cubicBezTo>
                    <a:pt x="4025" y="474"/>
                    <a:pt x="4311" y="200"/>
                    <a:pt x="4668" y="57"/>
                  </a:cubicBezTo>
                  <a:cubicBezTo>
                    <a:pt x="4540" y="19"/>
                    <a:pt x="4410" y="1"/>
                    <a:pt x="4282" y="1"/>
                  </a:cubicBezTo>
                  <a:close/>
                </a:path>
              </a:pathLst>
            </a:custGeom>
            <a:solidFill>
              <a:srgbClr val="FF8C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7132;p71"/>
            <p:cNvSpPr/>
            <p:nvPr/>
          </p:nvSpPr>
          <p:spPr>
            <a:xfrm>
              <a:off x="6928838" y="1749575"/>
              <a:ext cx="21450" cy="13600"/>
            </a:xfrm>
            <a:custGeom>
              <a:avLst/>
              <a:gdLst/>
              <a:ahLst/>
              <a:cxnLst/>
              <a:rect l="l" t="t" r="r" b="b"/>
              <a:pathLst>
                <a:path w="858" h="544" extrusionOk="0">
                  <a:moveTo>
                    <a:pt x="218" y="1"/>
                  </a:moveTo>
                  <a:cubicBezTo>
                    <a:pt x="145" y="1"/>
                    <a:pt x="74" y="45"/>
                    <a:pt x="48" y="115"/>
                  </a:cubicBezTo>
                  <a:cubicBezTo>
                    <a:pt x="0" y="210"/>
                    <a:pt x="48" y="329"/>
                    <a:pt x="143" y="377"/>
                  </a:cubicBezTo>
                  <a:lnTo>
                    <a:pt x="500" y="519"/>
                  </a:lnTo>
                  <a:cubicBezTo>
                    <a:pt x="524" y="531"/>
                    <a:pt x="548" y="531"/>
                    <a:pt x="584" y="531"/>
                  </a:cubicBezTo>
                  <a:lnTo>
                    <a:pt x="584" y="543"/>
                  </a:lnTo>
                  <a:cubicBezTo>
                    <a:pt x="798" y="543"/>
                    <a:pt x="857" y="258"/>
                    <a:pt x="655" y="174"/>
                  </a:cubicBezTo>
                  <a:lnTo>
                    <a:pt x="298" y="19"/>
                  </a:lnTo>
                  <a:cubicBezTo>
                    <a:pt x="272" y="7"/>
                    <a:pt x="245" y="1"/>
                    <a:pt x="218" y="1"/>
                  </a:cubicBezTo>
                  <a:close/>
                </a:path>
              </a:pathLst>
            </a:custGeom>
            <a:solidFill>
              <a:srgbClr val="FF8C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7133;p71"/>
            <p:cNvSpPr/>
            <p:nvPr/>
          </p:nvSpPr>
          <p:spPr>
            <a:xfrm>
              <a:off x="6898388" y="1768525"/>
              <a:ext cx="29875" cy="17275"/>
            </a:xfrm>
            <a:custGeom>
              <a:avLst/>
              <a:gdLst/>
              <a:ahLst/>
              <a:cxnLst/>
              <a:rect l="l" t="t" r="r" b="b"/>
              <a:pathLst>
                <a:path w="1195" h="691" extrusionOk="0">
                  <a:moveTo>
                    <a:pt x="271" y="1"/>
                  </a:moveTo>
                  <a:cubicBezTo>
                    <a:pt x="88" y="1"/>
                    <a:pt x="1" y="262"/>
                    <a:pt x="182" y="369"/>
                  </a:cubicBezTo>
                  <a:lnTo>
                    <a:pt x="897" y="678"/>
                  </a:lnTo>
                  <a:cubicBezTo>
                    <a:pt x="918" y="689"/>
                    <a:pt x="940" y="690"/>
                    <a:pt x="970" y="690"/>
                  </a:cubicBezTo>
                  <a:lnTo>
                    <a:pt x="970" y="690"/>
                  </a:lnTo>
                  <a:cubicBezTo>
                    <a:pt x="1041" y="689"/>
                    <a:pt x="1111" y="642"/>
                    <a:pt x="1147" y="571"/>
                  </a:cubicBezTo>
                  <a:cubicBezTo>
                    <a:pt x="1194" y="476"/>
                    <a:pt x="1147" y="357"/>
                    <a:pt x="1052" y="321"/>
                  </a:cubicBezTo>
                  <a:lnTo>
                    <a:pt x="337" y="11"/>
                  </a:lnTo>
                  <a:cubicBezTo>
                    <a:pt x="314" y="4"/>
                    <a:pt x="292" y="1"/>
                    <a:pt x="271" y="1"/>
                  </a:cubicBezTo>
                  <a:close/>
                  <a:moveTo>
                    <a:pt x="970" y="690"/>
                  </a:moveTo>
                  <a:cubicBezTo>
                    <a:pt x="969" y="690"/>
                    <a:pt x="969" y="690"/>
                    <a:pt x="968" y="690"/>
                  </a:cubicBezTo>
                  <a:lnTo>
                    <a:pt x="980" y="690"/>
                  </a:lnTo>
                  <a:cubicBezTo>
                    <a:pt x="977" y="690"/>
                    <a:pt x="973" y="690"/>
                    <a:pt x="970" y="690"/>
                  </a:cubicBezTo>
                  <a:close/>
                </a:path>
              </a:pathLst>
            </a:custGeom>
            <a:solidFill>
              <a:srgbClr val="FF8C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7134;p71"/>
            <p:cNvSpPr/>
            <p:nvPr/>
          </p:nvSpPr>
          <p:spPr>
            <a:xfrm>
              <a:off x="6871988" y="1852600"/>
              <a:ext cx="22050" cy="13850"/>
            </a:xfrm>
            <a:custGeom>
              <a:avLst/>
              <a:gdLst/>
              <a:ahLst/>
              <a:cxnLst/>
              <a:rect l="l" t="t" r="r" b="b"/>
              <a:pathLst>
                <a:path w="882" h="554" extrusionOk="0">
                  <a:moveTo>
                    <a:pt x="282" y="0"/>
                  </a:moveTo>
                  <a:cubicBezTo>
                    <a:pt x="120" y="0"/>
                    <a:pt x="1" y="333"/>
                    <a:pt x="191" y="375"/>
                  </a:cubicBezTo>
                  <a:lnTo>
                    <a:pt x="548" y="530"/>
                  </a:lnTo>
                  <a:cubicBezTo>
                    <a:pt x="572" y="542"/>
                    <a:pt x="595" y="542"/>
                    <a:pt x="631" y="542"/>
                  </a:cubicBezTo>
                  <a:lnTo>
                    <a:pt x="619" y="554"/>
                  </a:lnTo>
                  <a:cubicBezTo>
                    <a:pt x="822" y="542"/>
                    <a:pt x="881" y="268"/>
                    <a:pt x="703" y="173"/>
                  </a:cubicBezTo>
                  <a:lnTo>
                    <a:pt x="345" y="18"/>
                  </a:lnTo>
                  <a:cubicBezTo>
                    <a:pt x="324" y="6"/>
                    <a:pt x="302" y="0"/>
                    <a:pt x="282" y="0"/>
                  </a:cubicBezTo>
                  <a:close/>
                </a:path>
              </a:pathLst>
            </a:custGeom>
            <a:solidFill>
              <a:srgbClr val="FF8C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7135;p71"/>
            <p:cNvSpPr/>
            <p:nvPr/>
          </p:nvSpPr>
          <p:spPr>
            <a:xfrm>
              <a:off x="6844888" y="1901850"/>
              <a:ext cx="25025" cy="17300"/>
            </a:xfrm>
            <a:custGeom>
              <a:avLst/>
              <a:gdLst/>
              <a:ahLst/>
              <a:cxnLst/>
              <a:rect l="l" t="t" r="r" b="b"/>
              <a:pathLst>
                <a:path w="1001" h="692" extrusionOk="0">
                  <a:moveTo>
                    <a:pt x="96" y="1"/>
                  </a:moveTo>
                  <a:cubicBezTo>
                    <a:pt x="60" y="132"/>
                    <a:pt x="36" y="263"/>
                    <a:pt x="1" y="382"/>
                  </a:cubicBezTo>
                  <a:lnTo>
                    <a:pt x="644" y="679"/>
                  </a:lnTo>
                  <a:cubicBezTo>
                    <a:pt x="667" y="679"/>
                    <a:pt x="691" y="691"/>
                    <a:pt x="727" y="691"/>
                  </a:cubicBezTo>
                  <a:cubicBezTo>
                    <a:pt x="929" y="691"/>
                    <a:pt x="1001" y="405"/>
                    <a:pt x="798" y="322"/>
                  </a:cubicBezTo>
                  <a:lnTo>
                    <a:pt x="96" y="1"/>
                  </a:lnTo>
                  <a:close/>
                </a:path>
              </a:pathLst>
            </a:custGeom>
            <a:solidFill>
              <a:srgbClr val="FF8C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7136;p71"/>
            <p:cNvSpPr/>
            <p:nvPr/>
          </p:nvSpPr>
          <p:spPr>
            <a:xfrm>
              <a:off x="6844888" y="1901550"/>
              <a:ext cx="18475" cy="16700"/>
            </a:xfrm>
            <a:custGeom>
              <a:avLst/>
              <a:gdLst/>
              <a:ahLst/>
              <a:cxnLst/>
              <a:rect l="l" t="t" r="r" b="b"/>
              <a:pathLst>
                <a:path w="739" h="668" extrusionOk="0">
                  <a:moveTo>
                    <a:pt x="96" y="1"/>
                  </a:moveTo>
                  <a:cubicBezTo>
                    <a:pt x="60" y="132"/>
                    <a:pt x="36" y="263"/>
                    <a:pt x="1" y="394"/>
                  </a:cubicBezTo>
                  <a:lnTo>
                    <a:pt x="632" y="667"/>
                  </a:lnTo>
                  <a:lnTo>
                    <a:pt x="739" y="298"/>
                  </a:lnTo>
                  <a:lnTo>
                    <a:pt x="96" y="1"/>
                  </a:lnTo>
                  <a:close/>
                </a:path>
              </a:pathLst>
            </a:custGeom>
            <a:solidFill>
              <a:srgbClr val="FF73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7137;p71"/>
            <p:cNvSpPr/>
            <p:nvPr/>
          </p:nvSpPr>
          <p:spPr>
            <a:xfrm>
              <a:off x="6873838" y="1884950"/>
              <a:ext cx="27050" cy="16625"/>
            </a:xfrm>
            <a:custGeom>
              <a:avLst/>
              <a:gdLst/>
              <a:ahLst/>
              <a:cxnLst/>
              <a:rect l="l" t="t" r="r" b="b"/>
              <a:pathLst>
                <a:path w="1082" h="665" extrusionOk="0">
                  <a:moveTo>
                    <a:pt x="273" y="0"/>
                  </a:moveTo>
                  <a:cubicBezTo>
                    <a:pt x="114" y="0"/>
                    <a:pt x="0" y="325"/>
                    <a:pt x="188" y="367"/>
                  </a:cubicBezTo>
                  <a:lnTo>
                    <a:pt x="867" y="665"/>
                  </a:lnTo>
                  <a:lnTo>
                    <a:pt x="1081" y="343"/>
                  </a:lnTo>
                  <a:lnTo>
                    <a:pt x="343" y="22"/>
                  </a:lnTo>
                  <a:cubicBezTo>
                    <a:pt x="319" y="7"/>
                    <a:pt x="296" y="0"/>
                    <a:pt x="273" y="0"/>
                  </a:cubicBezTo>
                  <a:close/>
                </a:path>
              </a:pathLst>
            </a:custGeom>
            <a:solidFill>
              <a:srgbClr val="FF8C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7138;p71"/>
            <p:cNvSpPr/>
            <p:nvPr/>
          </p:nvSpPr>
          <p:spPr>
            <a:xfrm>
              <a:off x="6873163" y="1852275"/>
              <a:ext cx="7475" cy="9725"/>
            </a:xfrm>
            <a:custGeom>
              <a:avLst/>
              <a:gdLst/>
              <a:ahLst/>
              <a:cxnLst/>
              <a:rect l="l" t="t" r="r" b="b"/>
              <a:pathLst>
                <a:path w="299" h="389" extrusionOk="0">
                  <a:moveTo>
                    <a:pt x="219" y="0"/>
                  </a:moveTo>
                  <a:cubicBezTo>
                    <a:pt x="145" y="0"/>
                    <a:pt x="75" y="45"/>
                    <a:pt x="48" y="114"/>
                  </a:cubicBezTo>
                  <a:cubicBezTo>
                    <a:pt x="1" y="221"/>
                    <a:pt x="48" y="329"/>
                    <a:pt x="144" y="376"/>
                  </a:cubicBezTo>
                  <a:lnTo>
                    <a:pt x="179" y="388"/>
                  </a:lnTo>
                  <a:cubicBezTo>
                    <a:pt x="227" y="269"/>
                    <a:pt x="263" y="138"/>
                    <a:pt x="298" y="19"/>
                  </a:cubicBezTo>
                  <a:cubicBezTo>
                    <a:pt x="273" y="6"/>
                    <a:pt x="246" y="0"/>
                    <a:pt x="219" y="0"/>
                  </a:cubicBezTo>
                  <a:close/>
                </a:path>
              </a:pathLst>
            </a:custGeom>
            <a:solidFill>
              <a:srgbClr val="FF73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7139;p71"/>
            <p:cNvSpPr/>
            <p:nvPr/>
          </p:nvSpPr>
          <p:spPr>
            <a:xfrm>
              <a:off x="6868713" y="1817025"/>
              <a:ext cx="28600" cy="18475"/>
            </a:xfrm>
            <a:custGeom>
              <a:avLst/>
              <a:gdLst/>
              <a:ahLst/>
              <a:cxnLst/>
              <a:rect l="l" t="t" r="r" b="b"/>
              <a:pathLst>
                <a:path w="1144" h="739" extrusionOk="0">
                  <a:moveTo>
                    <a:pt x="119" y="0"/>
                  </a:moveTo>
                  <a:cubicBezTo>
                    <a:pt x="84" y="119"/>
                    <a:pt x="36" y="250"/>
                    <a:pt x="0" y="369"/>
                  </a:cubicBezTo>
                  <a:lnTo>
                    <a:pt x="798" y="715"/>
                  </a:lnTo>
                  <a:cubicBezTo>
                    <a:pt x="822" y="727"/>
                    <a:pt x="846" y="738"/>
                    <a:pt x="869" y="738"/>
                  </a:cubicBezTo>
                  <a:cubicBezTo>
                    <a:pt x="1084" y="738"/>
                    <a:pt x="1143" y="441"/>
                    <a:pt x="953" y="357"/>
                  </a:cubicBezTo>
                  <a:lnTo>
                    <a:pt x="119" y="0"/>
                  </a:lnTo>
                  <a:close/>
                </a:path>
              </a:pathLst>
            </a:custGeom>
            <a:solidFill>
              <a:srgbClr val="FF8C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7140;p71"/>
            <p:cNvSpPr/>
            <p:nvPr/>
          </p:nvSpPr>
          <p:spPr>
            <a:xfrm>
              <a:off x="6868713" y="1817025"/>
              <a:ext cx="21150" cy="16975"/>
            </a:xfrm>
            <a:custGeom>
              <a:avLst/>
              <a:gdLst/>
              <a:ahLst/>
              <a:cxnLst/>
              <a:rect l="l" t="t" r="r" b="b"/>
              <a:pathLst>
                <a:path w="846" h="679" extrusionOk="0">
                  <a:moveTo>
                    <a:pt x="119" y="0"/>
                  </a:moveTo>
                  <a:lnTo>
                    <a:pt x="0" y="357"/>
                  </a:lnTo>
                  <a:lnTo>
                    <a:pt x="0" y="369"/>
                  </a:lnTo>
                  <a:lnTo>
                    <a:pt x="715" y="679"/>
                  </a:lnTo>
                  <a:lnTo>
                    <a:pt x="846" y="310"/>
                  </a:lnTo>
                  <a:lnTo>
                    <a:pt x="119" y="0"/>
                  </a:lnTo>
                  <a:close/>
                </a:path>
              </a:pathLst>
            </a:custGeom>
            <a:solidFill>
              <a:srgbClr val="FF73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7141;p71"/>
            <p:cNvSpPr/>
            <p:nvPr/>
          </p:nvSpPr>
          <p:spPr>
            <a:xfrm>
              <a:off x="6908013" y="1804475"/>
              <a:ext cx="37500" cy="21500"/>
            </a:xfrm>
            <a:custGeom>
              <a:avLst/>
              <a:gdLst/>
              <a:ahLst/>
              <a:cxnLst/>
              <a:rect l="l" t="t" r="r" b="b"/>
              <a:pathLst>
                <a:path w="1500" h="860" extrusionOk="0">
                  <a:moveTo>
                    <a:pt x="283" y="0"/>
                  </a:moveTo>
                  <a:cubicBezTo>
                    <a:pt x="93" y="0"/>
                    <a:pt x="0" y="311"/>
                    <a:pt x="226" y="383"/>
                  </a:cubicBezTo>
                  <a:lnTo>
                    <a:pt x="1309" y="859"/>
                  </a:lnTo>
                  <a:lnTo>
                    <a:pt x="1500" y="514"/>
                  </a:lnTo>
                  <a:lnTo>
                    <a:pt x="381" y="26"/>
                  </a:lnTo>
                  <a:cubicBezTo>
                    <a:pt x="346" y="8"/>
                    <a:pt x="314" y="0"/>
                    <a:pt x="283" y="0"/>
                  </a:cubicBezTo>
                  <a:close/>
                </a:path>
              </a:pathLst>
            </a:custGeom>
            <a:solidFill>
              <a:srgbClr val="FF8C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7142;p71"/>
            <p:cNvSpPr/>
            <p:nvPr/>
          </p:nvSpPr>
          <p:spPr>
            <a:xfrm>
              <a:off x="6897288" y="1734575"/>
              <a:ext cx="26200" cy="16700"/>
            </a:xfrm>
            <a:custGeom>
              <a:avLst/>
              <a:gdLst/>
              <a:ahLst/>
              <a:cxnLst/>
              <a:rect l="l" t="t" r="r" b="b"/>
              <a:pathLst>
                <a:path w="1048" h="668" extrusionOk="0">
                  <a:moveTo>
                    <a:pt x="167" y="0"/>
                  </a:moveTo>
                  <a:cubicBezTo>
                    <a:pt x="119" y="60"/>
                    <a:pt x="84" y="143"/>
                    <a:pt x="48" y="215"/>
                  </a:cubicBezTo>
                  <a:cubicBezTo>
                    <a:pt x="36" y="250"/>
                    <a:pt x="12" y="298"/>
                    <a:pt x="0" y="346"/>
                  </a:cubicBezTo>
                  <a:lnTo>
                    <a:pt x="691" y="655"/>
                  </a:lnTo>
                  <a:cubicBezTo>
                    <a:pt x="715" y="655"/>
                    <a:pt x="750" y="667"/>
                    <a:pt x="774" y="667"/>
                  </a:cubicBezTo>
                  <a:cubicBezTo>
                    <a:pt x="988" y="667"/>
                    <a:pt x="1048" y="381"/>
                    <a:pt x="857" y="298"/>
                  </a:cubicBezTo>
                  <a:lnTo>
                    <a:pt x="167" y="0"/>
                  </a:lnTo>
                  <a:close/>
                </a:path>
              </a:pathLst>
            </a:custGeom>
            <a:solidFill>
              <a:srgbClr val="FF8C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7143;p71"/>
            <p:cNvSpPr/>
            <p:nvPr/>
          </p:nvSpPr>
          <p:spPr>
            <a:xfrm>
              <a:off x="6897288" y="1734575"/>
              <a:ext cx="21750" cy="16400"/>
            </a:xfrm>
            <a:custGeom>
              <a:avLst/>
              <a:gdLst/>
              <a:ahLst/>
              <a:cxnLst/>
              <a:rect l="l" t="t" r="r" b="b"/>
              <a:pathLst>
                <a:path w="870" h="656" extrusionOk="0">
                  <a:moveTo>
                    <a:pt x="167" y="0"/>
                  </a:moveTo>
                  <a:cubicBezTo>
                    <a:pt x="119" y="72"/>
                    <a:pt x="84" y="143"/>
                    <a:pt x="48" y="226"/>
                  </a:cubicBezTo>
                  <a:lnTo>
                    <a:pt x="12" y="298"/>
                  </a:lnTo>
                  <a:cubicBezTo>
                    <a:pt x="12" y="322"/>
                    <a:pt x="0" y="334"/>
                    <a:pt x="0" y="346"/>
                  </a:cubicBezTo>
                  <a:lnTo>
                    <a:pt x="0" y="357"/>
                  </a:lnTo>
                  <a:lnTo>
                    <a:pt x="691" y="655"/>
                  </a:lnTo>
                  <a:lnTo>
                    <a:pt x="726" y="655"/>
                  </a:lnTo>
                  <a:cubicBezTo>
                    <a:pt x="786" y="512"/>
                    <a:pt x="834" y="393"/>
                    <a:pt x="869" y="310"/>
                  </a:cubicBezTo>
                  <a:lnTo>
                    <a:pt x="857" y="298"/>
                  </a:lnTo>
                  <a:lnTo>
                    <a:pt x="167" y="0"/>
                  </a:lnTo>
                  <a:close/>
                </a:path>
              </a:pathLst>
            </a:custGeom>
            <a:solidFill>
              <a:srgbClr val="FF73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7144;p71"/>
            <p:cNvSpPr/>
            <p:nvPr/>
          </p:nvSpPr>
          <p:spPr>
            <a:xfrm>
              <a:off x="6898688" y="1768525"/>
              <a:ext cx="10225" cy="10125"/>
            </a:xfrm>
            <a:custGeom>
              <a:avLst/>
              <a:gdLst/>
              <a:ahLst/>
              <a:cxnLst/>
              <a:rect l="l" t="t" r="r" b="b"/>
              <a:pathLst>
                <a:path w="409" h="405" extrusionOk="0">
                  <a:moveTo>
                    <a:pt x="263" y="1"/>
                  </a:moveTo>
                  <a:cubicBezTo>
                    <a:pt x="88" y="1"/>
                    <a:pt x="0" y="262"/>
                    <a:pt x="182" y="369"/>
                  </a:cubicBezTo>
                  <a:lnTo>
                    <a:pt x="278" y="404"/>
                  </a:lnTo>
                  <a:cubicBezTo>
                    <a:pt x="325" y="285"/>
                    <a:pt x="373" y="154"/>
                    <a:pt x="409" y="35"/>
                  </a:cubicBezTo>
                  <a:lnTo>
                    <a:pt x="325" y="11"/>
                  </a:lnTo>
                  <a:cubicBezTo>
                    <a:pt x="303" y="4"/>
                    <a:pt x="283" y="1"/>
                    <a:pt x="263" y="1"/>
                  </a:cubicBezTo>
                  <a:close/>
                </a:path>
              </a:pathLst>
            </a:custGeom>
            <a:solidFill>
              <a:srgbClr val="FF73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p:cNvSpPr txBox="1"/>
          <p:nvPr/>
        </p:nvSpPr>
        <p:spPr>
          <a:xfrm>
            <a:off x="3283320" y="3094027"/>
            <a:ext cx="1332654" cy="400110"/>
          </a:xfrm>
          <a:prstGeom prst="rect">
            <a:avLst/>
          </a:prstGeom>
          <a:noFill/>
        </p:spPr>
        <p:txBody>
          <a:bodyPr wrap="square" rtlCol="0">
            <a:spAutoFit/>
          </a:bodyPr>
          <a:lstStyle/>
          <a:p>
            <a:pPr algn="ctr"/>
            <a:r>
              <a:rPr lang="en-US" sz="2000" dirty="0"/>
              <a:t>CÀ RỐT</a:t>
            </a:r>
          </a:p>
        </p:txBody>
      </p:sp>
      <p:grpSp>
        <p:nvGrpSpPr>
          <p:cNvPr id="251" name="Google Shape;1337;p42"/>
          <p:cNvGrpSpPr/>
          <p:nvPr/>
        </p:nvGrpSpPr>
        <p:grpSpPr>
          <a:xfrm rot="-749606">
            <a:off x="71360" y="7808"/>
            <a:ext cx="1451522" cy="1054868"/>
            <a:chOff x="3296525" y="2247975"/>
            <a:chExt cx="830200" cy="529250"/>
          </a:xfrm>
        </p:grpSpPr>
        <p:sp>
          <p:nvSpPr>
            <p:cNvPr id="252" name="Google Shape;1338;p42"/>
            <p:cNvSpPr/>
            <p:nvPr/>
          </p:nvSpPr>
          <p:spPr>
            <a:xfrm>
              <a:off x="3313500" y="2265575"/>
              <a:ext cx="813225" cy="511425"/>
            </a:xfrm>
            <a:custGeom>
              <a:avLst/>
              <a:gdLst/>
              <a:ahLst/>
              <a:cxnLst/>
              <a:rect l="l" t="t" r="r" b="b"/>
              <a:pathLst>
                <a:path w="32529" h="20457" extrusionOk="0">
                  <a:moveTo>
                    <a:pt x="9692" y="1"/>
                  </a:moveTo>
                  <a:cubicBezTo>
                    <a:pt x="10002" y="442"/>
                    <a:pt x="9954" y="1049"/>
                    <a:pt x="9787" y="1573"/>
                  </a:cubicBezTo>
                  <a:cubicBezTo>
                    <a:pt x="9609" y="2085"/>
                    <a:pt x="9299" y="2549"/>
                    <a:pt x="9144" y="3073"/>
                  </a:cubicBezTo>
                  <a:cubicBezTo>
                    <a:pt x="9061" y="3347"/>
                    <a:pt x="9025" y="3644"/>
                    <a:pt x="9049" y="3930"/>
                  </a:cubicBezTo>
                  <a:cubicBezTo>
                    <a:pt x="8326" y="3527"/>
                    <a:pt x="7530" y="3330"/>
                    <a:pt x="6738" y="3330"/>
                  </a:cubicBezTo>
                  <a:cubicBezTo>
                    <a:pt x="5680" y="3330"/>
                    <a:pt x="4628" y="3683"/>
                    <a:pt x="3763" y="4371"/>
                  </a:cubicBezTo>
                  <a:cubicBezTo>
                    <a:pt x="2953" y="4811"/>
                    <a:pt x="2251" y="5406"/>
                    <a:pt x="1691" y="6121"/>
                  </a:cubicBezTo>
                  <a:cubicBezTo>
                    <a:pt x="596" y="7538"/>
                    <a:pt x="48" y="9288"/>
                    <a:pt x="131" y="11074"/>
                  </a:cubicBezTo>
                  <a:cubicBezTo>
                    <a:pt x="0" y="12991"/>
                    <a:pt x="905" y="14705"/>
                    <a:pt x="2239" y="16182"/>
                  </a:cubicBezTo>
                  <a:cubicBezTo>
                    <a:pt x="3298" y="17360"/>
                    <a:pt x="4775" y="18087"/>
                    <a:pt x="6299" y="18563"/>
                  </a:cubicBezTo>
                  <a:cubicBezTo>
                    <a:pt x="7406" y="18908"/>
                    <a:pt x="8561" y="19099"/>
                    <a:pt x="9728" y="19110"/>
                  </a:cubicBezTo>
                  <a:cubicBezTo>
                    <a:pt x="9767" y="19111"/>
                    <a:pt x="9807" y="19111"/>
                    <a:pt x="9847" y="19111"/>
                  </a:cubicBezTo>
                  <a:cubicBezTo>
                    <a:pt x="11507" y="19111"/>
                    <a:pt x="13118" y="18624"/>
                    <a:pt x="14490" y="17706"/>
                  </a:cubicBezTo>
                  <a:cubicBezTo>
                    <a:pt x="15217" y="17217"/>
                    <a:pt x="15871" y="16634"/>
                    <a:pt x="16443" y="15967"/>
                  </a:cubicBezTo>
                  <a:cubicBezTo>
                    <a:pt x="16788" y="16658"/>
                    <a:pt x="17229" y="17301"/>
                    <a:pt x="17753" y="17860"/>
                  </a:cubicBezTo>
                  <a:cubicBezTo>
                    <a:pt x="18693" y="18908"/>
                    <a:pt x="20015" y="19551"/>
                    <a:pt x="21360" y="19968"/>
                  </a:cubicBezTo>
                  <a:cubicBezTo>
                    <a:pt x="22382" y="20301"/>
                    <a:pt x="23437" y="20457"/>
                    <a:pt x="24515" y="20457"/>
                  </a:cubicBezTo>
                  <a:cubicBezTo>
                    <a:pt x="24555" y="20457"/>
                    <a:pt x="24595" y="20456"/>
                    <a:pt x="24634" y="20456"/>
                  </a:cubicBezTo>
                  <a:cubicBezTo>
                    <a:pt x="26063" y="20432"/>
                    <a:pt x="27456" y="20003"/>
                    <a:pt x="28647" y="19206"/>
                  </a:cubicBezTo>
                  <a:cubicBezTo>
                    <a:pt x="30504" y="17967"/>
                    <a:pt x="31873" y="15967"/>
                    <a:pt x="32207" y="13753"/>
                  </a:cubicBezTo>
                  <a:cubicBezTo>
                    <a:pt x="32528" y="11717"/>
                    <a:pt x="31969" y="9502"/>
                    <a:pt x="30528" y="8026"/>
                  </a:cubicBezTo>
                  <a:cubicBezTo>
                    <a:pt x="30445" y="7942"/>
                    <a:pt x="30361" y="7859"/>
                    <a:pt x="30266" y="7788"/>
                  </a:cubicBezTo>
                  <a:cubicBezTo>
                    <a:pt x="29992" y="7550"/>
                    <a:pt x="29706" y="7335"/>
                    <a:pt x="29385" y="7157"/>
                  </a:cubicBezTo>
                  <a:cubicBezTo>
                    <a:pt x="29290" y="7109"/>
                    <a:pt x="29195" y="7061"/>
                    <a:pt x="29087" y="7014"/>
                  </a:cubicBezTo>
                  <a:lnTo>
                    <a:pt x="28980" y="6966"/>
                  </a:lnTo>
                  <a:cubicBezTo>
                    <a:pt x="28921" y="6930"/>
                    <a:pt x="28849" y="6907"/>
                    <a:pt x="28778" y="6871"/>
                  </a:cubicBezTo>
                  <a:lnTo>
                    <a:pt x="28647" y="6823"/>
                  </a:lnTo>
                  <a:lnTo>
                    <a:pt x="28635" y="6811"/>
                  </a:lnTo>
                  <a:cubicBezTo>
                    <a:pt x="28409" y="6728"/>
                    <a:pt x="28182" y="6657"/>
                    <a:pt x="27956" y="6585"/>
                  </a:cubicBezTo>
                  <a:cubicBezTo>
                    <a:pt x="27534" y="6448"/>
                    <a:pt x="27096" y="6380"/>
                    <a:pt x="26660" y="6380"/>
                  </a:cubicBezTo>
                  <a:cubicBezTo>
                    <a:pt x="26224" y="6380"/>
                    <a:pt x="25789" y="6448"/>
                    <a:pt x="25373" y="6585"/>
                  </a:cubicBezTo>
                  <a:cubicBezTo>
                    <a:pt x="24992" y="6716"/>
                    <a:pt x="24634" y="6907"/>
                    <a:pt x="24242" y="7002"/>
                  </a:cubicBezTo>
                  <a:cubicBezTo>
                    <a:pt x="24206" y="6561"/>
                    <a:pt x="24277" y="6121"/>
                    <a:pt x="24444" y="5728"/>
                  </a:cubicBezTo>
                  <a:cubicBezTo>
                    <a:pt x="24623" y="5252"/>
                    <a:pt x="24873" y="4811"/>
                    <a:pt x="25063" y="4335"/>
                  </a:cubicBezTo>
                  <a:cubicBezTo>
                    <a:pt x="25099" y="4263"/>
                    <a:pt x="25111" y="4180"/>
                    <a:pt x="25099" y="4097"/>
                  </a:cubicBezTo>
                  <a:cubicBezTo>
                    <a:pt x="25087" y="4025"/>
                    <a:pt x="25039" y="3954"/>
                    <a:pt x="24980" y="3906"/>
                  </a:cubicBezTo>
                  <a:cubicBezTo>
                    <a:pt x="24801" y="3728"/>
                    <a:pt x="24599" y="3585"/>
                    <a:pt x="24384" y="3490"/>
                  </a:cubicBezTo>
                  <a:lnTo>
                    <a:pt x="24384" y="3490"/>
                  </a:lnTo>
                  <a:cubicBezTo>
                    <a:pt x="24658" y="3882"/>
                    <a:pt x="24623" y="4418"/>
                    <a:pt x="24456" y="4883"/>
                  </a:cubicBezTo>
                  <a:cubicBezTo>
                    <a:pt x="24301" y="5335"/>
                    <a:pt x="24051" y="5764"/>
                    <a:pt x="23908" y="6216"/>
                  </a:cubicBezTo>
                  <a:cubicBezTo>
                    <a:pt x="23837" y="6466"/>
                    <a:pt x="23801" y="6728"/>
                    <a:pt x="23825" y="6978"/>
                  </a:cubicBezTo>
                  <a:cubicBezTo>
                    <a:pt x="23184" y="6622"/>
                    <a:pt x="22478" y="6446"/>
                    <a:pt x="21775" y="6446"/>
                  </a:cubicBezTo>
                  <a:cubicBezTo>
                    <a:pt x="20833" y="6446"/>
                    <a:pt x="19898" y="6762"/>
                    <a:pt x="19134" y="7383"/>
                  </a:cubicBezTo>
                  <a:cubicBezTo>
                    <a:pt x="18824" y="7538"/>
                    <a:pt x="18538" y="7728"/>
                    <a:pt x="18265" y="7942"/>
                  </a:cubicBezTo>
                  <a:cubicBezTo>
                    <a:pt x="17955" y="6895"/>
                    <a:pt x="17395" y="5930"/>
                    <a:pt x="16633" y="5133"/>
                  </a:cubicBezTo>
                  <a:cubicBezTo>
                    <a:pt x="16252" y="4752"/>
                    <a:pt x="15812" y="4418"/>
                    <a:pt x="15348" y="4156"/>
                  </a:cubicBezTo>
                  <a:cubicBezTo>
                    <a:pt x="15252" y="4109"/>
                    <a:pt x="15169" y="4061"/>
                    <a:pt x="15074" y="4013"/>
                  </a:cubicBezTo>
                  <a:lnTo>
                    <a:pt x="15026" y="3978"/>
                  </a:lnTo>
                  <a:cubicBezTo>
                    <a:pt x="14931" y="3942"/>
                    <a:pt x="14847" y="3894"/>
                    <a:pt x="14752" y="3859"/>
                  </a:cubicBezTo>
                  <a:lnTo>
                    <a:pt x="14728" y="3847"/>
                  </a:lnTo>
                  <a:cubicBezTo>
                    <a:pt x="14645" y="3811"/>
                    <a:pt x="14550" y="3775"/>
                    <a:pt x="14466" y="3740"/>
                  </a:cubicBezTo>
                  <a:cubicBezTo>
                    <a:pt x="14216" y="3644"/>
                    <a:pt x="13978" y="3561"/>
                    <a:pt x="13716" y="3490"/>
                  </a:cubicBezTo>
                  <a:cubicBezTo>
                    <a:pt x="13246" y="3335"/>
                    <a:pt x="12758" y="3257"/>
                    <a:pt x="12270" y="3257"/>
                  </a:cubicBezTo>
                  <a:cubicBezTo>
                    <a:pt x="11782" y="3257"/>
                    <a:pt x="11293" y="3335"/>
                    <a:pt x="10823" y="3490"/>
                  </a:cubicBezTo>
                  <a:cubicBezTo>
                    <a:pt x="10395" y="3644"/>
                    <a:pt x="9978" y="3847"/>
                    <a:pt x="9549" y="3954"/>
                  </a:cubicBezTo>
                  <a:cubicBezTo>
                    <a:pt x="9502" y="3466"/>
                    <a:pt x="9585" y="2966"/>
                    <a:pt x="9775" y="2513"/>
                  </a:cubicBezTo>
                  <a:cubicBezTo>
                    <a:pt x="9978" y="1989"/>
                    <a:pt x="10252" y="1489"/>
                    <a:pt x="10466" y="953"/>
                  </a:cubicBezTo>
                  <a:cubicBezTo>
                    <a:pt x="10514" y="870"/>
                    <a:pt x="10526" y="775"/>
                    <a:pt x="10514" y="692"/>
                  </a:cubicBezTo>
                  <a:cubicBezTo>
                    <a:pt x="10490" y="596"/>
                    <a:pt x="10442" y="525"/>
                    <a:pt x="10371" y="465"/>
                  </a:cubicBezTo>
                  <a:cubicBezTo>
                    <a:pt x="10168" y="275"/>
                    <a:pt x="9942" y="108"/>
                    <a:pt x="9692" y="1"/>
                  </a:cubicBezTo>
                  <a:close/>
                </a:path>
              </a:pathLst>
            </a:custGeom>
            <a:solidFill>
              <a:schemeClr val="lt2"/>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339;p42"/>
            <p:cNvSpPr/>
            <p:nvPr/>
          </p:nvSpPr>
          <p:spPr>
            <a:xfrm>
              <a:off x="3296525" y="2349900"/>
              <a:ext cx="488475" cy="393675"/>
            </a:xfrm>
            <a:custGeom>
              <a:avLst/>
              <a:gdLst/>
              <a:ahLst/>
              <a:cxnLst/>
              <a:rect l="l" t="t" r="r" b="b"/>
              <a:pathLst>
                <a:path w="19539" h="15747" extrusionOk="0">
                  <a:moveTo>
                    <a:pt x="13088" y="0"/>
                  </a:moveTo>
                  <a:cubicBezTo>
                    <a:pt x="12335" y="0"/>
                    <a:pt x="11588" y="155"/>
                    <a:pt x="10907" y="486"/>
                  </a:cubicBezTo>
                  <a:cubicBezTo>
                    <a:pt x="10681" y="617"/>
                    <a:pt x="10431" y="712"/>
                    <a:pt x="10181" y="759"/>
                  </a:cubicBezTo>
                  <a:cubicBezTo>
                    <a:pt x="10145" y="763"/>
                    <a:pt x="10110" y="765"/>
                    <a:pt x="10074" y="765"/>
                  </a:cubicBezTo>
                  <a:cubicBezTo>
                    <a:pt x="9781" y="765"/>
                    <a:pt x="9505" y="641"/>
                    <a:pt x="9228" y="545"/>
                  </a:cubicBezTo>
                  <a:cubicBezTo>
                    <a:pt x="8644" y="332"/>
                    <a:pt x="8034" y="233"/>
                    <a:pt x="7423" y="233"/>
                  </a:cubicBezTo>
                  <a:cubicBezTo>
                    <a:pt x="5502" y="233"/>
                    <a:pt x="3565" y="1215"/>
                    <a:pt x="2382" y="2760"/>
                  </a:cubicBezTo>
                  <a:cubicBezTo>
                    <a:pt x="1" y="5855"/>
                    <a:pt x="441" y="10022"/>
                    <a:pt x="2965" y="12832"/>
                  </a:cubicBezTo>
                  <a:cubicBezTo>
                    <a:pt x="4025" y="14011"/>
                    <a:pt x="5513" y="14725"/>
                    <a:pt x="7025" y="15202"/>
                  </a:cubicBezTo>
                  <a:cubicBezTo>
                    <a:pt x="8165" y="15549"/>
                    <a:pt x="9313" y="15746"/>
                    <a:pt x="10440" y="15746"/>
                  </a:cubicBezTo>
                  <a:cubicBezTo>
                    <a:pt x="12092" y="15746"/>
                    <a:pt x="13702" y="15323"/>
                    <a:pt x="15181" y="14333"/>
                  </a:cubicBezTo>
                  <a:cubicBezTo>
                    <a:pt x="17265" y="12951"/>
                    <a:pt x="18813" y="10689"/>
                    <a:pt x="19194" y="8189"/>
                  </a:cubicBezTo>
                  <a:cubicBezTo>
                    <a:pt x="19539" y="5903"/>
                    <a:pt x="18920" y="3415"/>
                    <a:pt x="17301" y="1760"/>
                  </a:cubicBezTo>
                  <a:cubicBezTo>
                    <a:pt x="16920" y="1379"/>
                    <a:pt x="16491" y="1045"/>
                    <a:pt x="16015" y="783"/>
                  </a:cubicBezTo>
                  <a:cubicBezTo>
                    <a:pt x="15121" y="279"/>
                    <a:pt x="14099" y="0"/>
                    <a:pt x="130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340;p42"/>
            <p:cNvSpPr/>
            <p:nvPr/>
          </p:nvSpPr>
          <p:spPr>
            <a:xfrm>
              <a:off x="3348625" y="2445050"/>
              <a:ext cx="89025" cy="74125"/>
            </a:xfrm>
            <a:custGeom>
              <a:avLst/>
              <a:gdLst/>
              <a:ahLst/>
              <a:cxnLst/>
              <a:rect l="l" t="t" r="r" b="b"/>
              <a:pathLst>
                <a:path w="3561" h="2965" extrusionOk="0">
                  <a:moveTo>
                    <a:pt x="1945" y="0"/>
                  </a:moveTo>
                  <a:cubicBezTo>
                    <a:pt x="1928" y="0"/>
                    <a:pt x="1911" y="1"/>
                    <a:pt x="1893" y="1"/>
                  </a:cubicBezTo>
                  <a:cubicBezTo>
                    <a:pt x="1250" y="37"/>
                    <a:pt x="679" y="406"/>
                    <a:pt x="358" y="966"/>
                  </a:cubicBezTo>
                  <a:cubicBezTo>
                    <a:pt x="60" y="1490"/>
                    <a:pt x="0" y="2228"/>
                    <a:pt x="441" y="2645"/>
                  </a:cubicBezTo>
                  <a:cubicBezTo>
                    <a:pt x="678" y="2868"/>
                    <a:pt x="992" y="2964"/>
                    <a:pt x="1326" y="2964"/>
                  </a:cubicBezTo>
                  <a:cubicBezTo>
                    <a:pt x="1579" y="2964"/>
                    <a:pt x="1844" y="2909"/>
                    <a:pt x="2096" y="2811"/>
                  </a:cubicBezTo>
                  <a:cubicBezTo>
                    <a:pt x="2894" y="2502"/>
                    <a:pt x="3560" y="1764"/>
                    <a:pt x="3346" y="1002"/>
                  </a:cubicBezTo>
                  <a:cubicBezTo>
                    <a:pt x="3172" y="411"/>
                    <a:pt x="2559" y="0"/>
                    <a:pt x="1945" y="0"/>
                  </a:cubicBezTo>
                  <a:close/>
                </a:path>
              </a:pathLst>
            </a:custGeom>
            <a:solidFill>
              <a:srgbClr val="FFFFFF">
                <a:alpha val="16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341;p42"/>
            <p:cNvSpPr/>
            <p:nvPr/>
          </p:nvSpPr>
          <p:spPr>
            <a:xfrm>
              <a:off x="3304575" y="2348325"/>
              <a:ext cx="479550" cy="395250"/>
            </a:xfrm>
            <a:custGeom>
              <a:avLst/>
              <a:gdLst/>
              <a:ahLst/>
              <a:cxnLst/>
              <a:rect l="l" t="t" r="r" b="b"/>
              <a:pathLst>
                <a:path w="19182" h="15810" extrusionOk="0">
                  <a:moveTo>
                    <a:pt x="12652" y="1"/>
                  </a:moveTo>
                  <a:cubicBezTo>
                    <a:pt x="12425" y="1"/>
                    <a:pt x="12200" y="16"/>
                    <a:pt x="11978" y="49"/>
                  </a:cubicBezTo>
                  <a:cubicBezTo>
                    <a:pt x="11740" y="84"/>
                    <a:pt x="9501" y="989"/>
                    <a:pt x="9525" y="1013"/>
                  </a:cubicBezTo>
                  <a:cubicBezTo>
                    <a:pt x="10382" y="1715"/>
                    <a:pt x="11264" y="2454"/>
                    <a:pt x="11859" y="3394"/>
                  </a:cubicBezTo>
                  <a:cubicBezTo>
                    <a:pt x="12942" y="5085"/>
                    <a:pt x="12668" y="7049"/>
                    <a:pt x="11156" y="8359"/>
                  </a:cubicBezTo>
                  <a:cubicBezTo>
                    <a:pt x="9951" y="9394"/>
                    <a:pt x="8316" y="9817"/>
                    <a:pt x="6714" y="9817"/>
                  </a:cubicBezTo>
                  <a:cubicBezTo>
                    <a:pt x="6527" y="9817"/>
                    <a:pt x="6341" y="9811"/>
                    <a:pt x="6156" y="9800"/>
                  </a:cubicBezTo>
                  <a:cubicBezTo>
                    <a:pt x="3917" y="9669"/>
                    <a:pt x="1512" y="8585"/>
                    <a:pt x="738" y="6478"/>
                  </a:cubicBezTo>
                  <a:lnTo>
                    <a:pt x="738" y="6478"/>
                  </a:lnTo>
                  <a:cubicBezTo>
                    <a:pt x="0" y="8931"/>
                    <a:pt x="977" y="11086"/>
                    <a:pt x="2608" y="12895"/>
                  </a:cubicBezTo>
                  <a:cubicBezTo>
                    <a:pt x="3667" y="14074"/>
                    <a:pt x="5144" y="14788"/>
                    <a:pt x="6668" y="15265"/>
                  </a:cubicBezTo>
                  <a:cubicBezTo>
                    <a:pt x="7802" y="15612"/>
                    <a:pt x="8949" y="15809"/>
                    <a:pt x="10077" y="15809"/>
                  </a:cubicBezTo>
                  <a:cubicBezTo>
                    <a:pt x="11731" y="15809"/>
                    <a:pt x="13344" y="15386"/>
                    <a:pt x="14823" y="14396"/>
                  </a:cubicBezTo>
                  <a:cubicBezTo>
                    <a:pt x="16907" y="13003"/>
                    <a:pt x="18443" y="10752"/>
                    <a:pt x="18824" y="8252"/>
                  </a:cubicBezTo>
                  <a:cubicBezTo>
                    <a:pt x="19181" y="5966"/>
                    <a:pt x="18562" y="3478"/>
                    <a:pt x="16931" y="1823"/>
                  </a:cubicBezTo>
                  <a:cubicBezTo>
                    <a:pt x="16550" y="1442"/>
                    <a:pt x="16121" y="1108"/>
                    <a:pt x="15645" y="846"/>
                  </a:cubicBezTo>
                  <a:cubicBezTo>
                    <a:pt x="14738" y="320"/>
                    <a:pt x="13679" y="1"/>
                    <a:pt x="12652" y="1"/>
                  </a:cubicBezTo>
                  <a:close/>
                </a:path>
              </a:pathLst>
            </a:custGeom>
            <a:solidFill>
              <a:srgbClr val="000000">
                <a:alpha val="3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342;p42"/>
            <p:cNvSpPr/>
            <p:nvPr/>
          </p:nvSpPr>
          <p:spPr>
            <a:xfrm>
              <a:off x="3344450" y="2349925"/>
              <a:ext cx="440550" cy="393650"/>
            </a:xfrm>
            <a:custGeom>
              <a:avLst/>
              <a:gdLst/>
              <a:ahLst/>
              <a:cxnLst/>
              <a:rect l="l" t="t" r="r" b="b"/>
              <a:pathLst>
                <a:path w="17622" h="15746" extrusionOk="0">
                  <a:moveTo>
                    <a:pt x="1" y="11200"/>
                  </a:moveTo>
                  <a:cubicBezTo>
                    <a:pt x="2" y="11202"/>
                    <a:pt x="4" y="11204"/>
                    <a:pt x="6" y="11206"/>
                  </a:cubicBezTo>
                  <a:lnTo>
                    <a:pt x="6" y="11206"/>
                  </a:lnTo>
                  <a:cubicBezTo>
                    <a:pt x="4" y="11204"/>
                    <a:pt x="2" y="11202"/>
                    <a:pt x="1" y="11200"/>
                  </a:cubicBezTo>
                  <a:close/>
                  <a:moveTo>
                    <a:pt x="11162" y="0"/>
                  </a:moveTo>
                  <a:cubicBezTo>
                    <a:pt x="11057" y="0"/>
                    <a:pt x="10952" y="3"/>
                    <a:pt x="10847" y="8"/>
                  </a:cubicBezTo>
                  <a:cubicBezTo>
                    <a:pt x="9929" y="65"/>
                    <a:pt x="9001" y="704"/>
                    <a:pt x="8123" y="704"/>
                  </a:cubicBezTo>
                  <a:cubicBezTo>
                    <a:pt x="8078" y="704"/>
                    <a:pt x="8034" y="702"/>
                    <a:pt x="7990" y="699"/>
                  </a:cubicBezTo>
                  <a:cubicBezTo>
                    <a:pt x="7466" y="651"/>
                    <a:pt x="6990" y="449"/>
                    <a:pt x="6501" y="318"/>
                  </a:cubicBezTo>
                  <a:cubicBezTo>
                    <a:pt x="6136" y="227"/>
                    <a:pt x="5764" y="181"/>
                    <a:pt x="5395" y="181"/>
                  </a:cubicBezTo>
                  <a:cubicBezTo>
                    <a:pt x="4609" y="181"/>
                    <a:pt x="3832" y="385"/>
                    <a:pt x="3144" y="782"/>
                  </a:cubicBezTo>
                  <a:lnTo>
                    <a:pt x="4275" y="985"/>
                  </a:lnTo>
                  <a:cubicBezTo>
                    <a:pt x="3477" y="2068"/>
                    <a:pt x="3120" y="3414"/>
                    <a:pt x="3299" y="4747"/>
                  </a:cubicBezTo>
                  <a:lnTo>
                    <a:pt x="5097" y="3414"/>
                  </a:lnTo>
                  <a:cubicBezTo>
                    <a:pt x="5763" y="4687"/>
                    <a:pt x="6632" y="5842"/>
                    <a:pt x="7680" y="6831"/>
                  </a:cubicBezTo>
                  <a:cubicBezTo>
                    <a:pt x="7930" y="6021"/>
                    <a:pt x="8061" y="5188"/>
                    <a:pt x="8073" y="4342"/>
                  </a:cubicBezTo>
                  <a:cubicBezTo>
                    <a:pt x="8966" y="5128"/>
                    <a:pt x="9954" y="5771"/>
                    <a:pt x="11038" y="6271"/>
                  </a:cubicBezTo>
                  <a:cubicBezTo>
                    <a:pt x="11109" y="5223"/>
                    <a:pt x="11038" y="4164"/>
                    <a:pt x="10823" y="3128"/>
                  </a:cubicBezTo>
                  <a:lnTo>
                    <a:pt x="10823" y="3128"/>
                  </a:lnTo>
                  <a:cubicBezTo>
                    <a:pt x="11859" y="3414"/>
                    <a:pt x="12967" y="3735"/>
                    <a:pt x="13657" y="4568"/>
                  </a:cubicBezTo>
                  <a:cubicBezTo>
                    <a:pt x="13919" y="4890"/>
                    <a:pt x="14121" y="5259"/>
                    <a:pt x="14252" y="5652"/>
                  </a:cubicBezTo>
                  <a:cubicBezTo>
                    <a:pt x="14919" y="7521"/>
                    <a:pt x="14586" y="9593"/>
                    <a:pt x="13383" y="11164"/>
                  </a:cubicBezTo>
                  <a:cubicBezTo>
                    <a:pt x="12371" y="12450"/>
                    <a:pt x="10835" y="13248"/>
                    <a:pt x="9252" y="13665"/>
                  </a:cubicBezTo>
                  <a:cubicBezTo>
                    <a:pt x="8407" y="13888"/>
                    <a:pt x="7525" y="14000"/>
                    <a:pt x="6643" y="14000"/>
                  </a:cubicBezTo>
                  <a:cubicBezTo>
                    <a:pt x="4134" y="14000"/>
                    <a:pt x="1628" y="13088"/>
                    <a:pt x="6" y="11206"/>
                  </a:cubicBezTo>
                  <a:lnTo>
                    <a:pt x="6" y="11206"/>
                  </a:lnTo>
                  <a:cubicBezTo>
                    <a:pt x="384" y="11647"/>
                    <a:pt x="610" y="12345"/>
                    <a:pt x="1048" y="12831"/>
                  </a:cubicBezTo>
                  <a:cubicBezTo>
                    <a:pt x="2108" y="14010"/>
                    <a:pt x="3596" y="14724"/>
                    <a:pt x="5108" y="15201"/>
                  </a:cubicBezTo>
                  <a:cubicBezTo>
                    <a:pt x="6248" y="15548"/>
                    <a:pt x="7396" y="15745"/>
                    <a:pt x="8523" y="15745"/>
                  </a:cubicBezTo>
                  <a:cubicBezTo>
                    <a:pt x="10175" y="15745"/>
                    <a:pt x="11785" y="15322"/>
                    <a:pt x="13264" y="14332"/>
                  </a:cubicBezTo>
                  <a:cubicBezTo>
                    <a:pt x="15348" y="12950"/>
                    <a:pt x="16896" y="10688"/>
                    <a:pt x="17277" y="8188"/>
                  </a:cubicBezTo>
                  <a:cubicBezTo>
                    <a:pt x="17622" y="5902"/>
                    <a:pt x="17003" y="3414"/>
                    <a:pt x="15384" y="1759"/>
                  </a:cubicBezTo>
                  <a:cubicBezTo>
                    <a:pt x="15003" y="1378"/>
                    <a:pt x="14574" y="1044"/>
                    <a:pt x="14098" y="782"/>
                  </a:cubicBezTo>
                  <a:cubicBezTo>
                    <a:pt x="13201" y="264"/>
                    <a:pt x="12187" y="0"/>
                    <a:pt x="11162" y="0"/>
                  </a:cubicBezTo>
                  <a:close/>
                </a:path>
              </a:pathLst>
            </a:custGeom>
            <a:solidFill>
              <a:srgbClr val="000000">
                <a:alpha val="3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343;p42"/>
            <p:cNvSpPr/>
            <p:nvPr/>
          </p:nvSpPr>
          <p:spPr>
            <a:xfrm>
              <a:off x="3406075" y="2347175"/>
              <a:ext cx="275950" cy="137225"/>
            </a:xfrm>
            <a:custGeom>
              <a:avLst/>
              <a:gdLst/>
              <a:ahLst/>
              <a:cxnLst/>
              <a:rect l="l" t="t" r="r" b="b"/>
              <a:pathLst>
                <a:path w="11038" h="5489" extrusionOk="0">
                  <a:moveTo>
                    <a:pt x="8558" y="0"/>
                  </a:moveTo>
                  <a:cubicBezTo>
                    <a:pt x="8070" y="0"/>
                    <a:pt x="7581" y="78"/>
                    <a:pt x="7108" y="237"/>
                  </a:cubicBezTo>
                  <a:cubicBezTo>
                    <a:pt x="6572" y="416"/>
                    <a:pt x="6061" y="702"/>
                    <a:pt x="5501" y="749"/>
                  </a:cubicBezTo>
                  <a:cubicBezTo>
                    <a:pt x="4775" y="293"/>
                    <a:pt x="3918" y="69"/>
                    <a:pt x="3060" y="69"/>
                  </a:cubicBezTo>
                  <a:cubicBezTo>
                    <a:pt x="1948" y="69"/>
                    <a:pt x="834" y="445"/>
                    <a:pt x="0" y="1178"/>
                  </a:cubicBezTo>
                  <a:cubicBezTo>
                    <a:pt x="547" y="943"/>
                    <a:pt x="1127" y="824"/>
                    <a:pt x="1713" y="824"/>
                  </a:cubicBezTo>
                  <a:cubicBezTo>
                    <a:pt x="2047" y="824"/>
                    <a:pt x="2382" y="862"/>
                    <a:pt x="2715" y="940"/>
                  </a:cubicBezTo>
                  <a:cubicBezTo>
                    <a:pt x="1810" y="1666"/>
                    <a:pt x="1298" y="2773"/>
                    <a:pt x="1310" y="3940"/>
                  </a:cubicBezTo>
                  <a:cubicBezTo>
                    <a:pt x="1989" y="3047"/>
                    <a:pt x="2941" y="2416"/>
                    <a:pt x="4036" y="2154"/>
                  </a:cubicBezTo>
                  <a:lnTo>
                    <a:pt x="4036" y="2154"/>
                  </a:lnTo>
                  <a:cubicBezTo>
                    <a:pt x="3917" y="3285"/>
                    <a:pt x="4108" y="4440"/>
                    <a:pt x="4572" y="5488"/>
                  </a:cubicBezTo>
                  <a:cubicBezTo>
                    <a:pt x="5001" y="4536"/>
                    <a:pt x="5334" y="3547"/>
                    <a:pt x="5572" y="2535"/>
                  </a:cubicBezTo>
                  <a:lnTo>
                    <a:pt x="7513" y="4857"/>
                  </a:lnTo>
                  <a:cubicBezTo>
                    <a:pt x="7763" y="3893"/>
                    <a:pt x="7680" y="2881"/>
                    <a:pt x="7275" y="1988"/>
                  </a:cubicBezTo>
                  <a:lnTo>
                    <a:pt x="7275" y="1988"/>
                  </a:lnTo>
                  <a:cubicBezTo>
                    <a:pt x="8442" y="2023"/>
                    <a:pt x="9609" y="2273"/>
                    <a:pt x="10680" y="2750"/>
                  </a:cubicBezTo>
                  <a:cubicBezTo>
                    <a:pt x="10537" y="1797"/>
                    <a:pt x="9537" y="1249"/>
                    <a:pt x="8656" y="857"/>
                  </a:cubicBezTo>
                  <a:cubicBezTo>
                    <a:pt x="9114" y="699"/>
                    <a:pt x="9594" y="619"/>
                    <a:pt x="10077" y="619"/>
                  </a:cubicBezTo>
                  <a:cubicBezTo>
                    <a:pt x="10397" y="619"/>
                    <a:pt x="10719" y="654"/>
                    <a:pt x="11037" y="726"/>
                  </a:cubicBezTo>
                  <a:cubicBezTo>
                    <a:pt x="10284" y="246"/>
                    <a:pt x="9423" y="0"/>
                    <a:pt x="85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344;p42"/>
            <p:cNvSpPr/>
            <p:nvPr/>
          </p:nvSpPr>
          <p:spPr>
            <a:xfrm>
              <a:off x="3692425" y="2427375"/>
              <a:ext cx="434000" cy="349850"/>
            </a:xfrm>
            <a:custGeom>
              <a:avLst/>
              <a:gdLst/>
              <a:ahLst/>
              <a:cxnLst/>
              <a:rect l="l" t="t" r="r" b="b"/>
              <a:pathLst>
                <a:path w="17360" h="13994" extrusionOk="0">
                  <a:moveTo>
                    <a:pt x="11641" y="0"/>
                  </a:moveTo>
                  <a:cubicBezTo>
                    <a:pt x="10970" y="0"/>
                    <a:pt x="10304" y="139"/>
                    <a:pt x="9692" y="435"/>
                  </a:cubicBezTo>
                  <a:cubicBezTo>
                    <a:pt x="9489" y="554"/>
                    <a:pt x="9275" y="637"/>
                    <a:pt x="9049" y="685"/>
                  </a:cubicBezTo>
                  <a:cubicBezTo>
                    <a:pt x="9024" y="687"/>
                    <a:pt x="8999" y="688"/>
                    <a:pt x="8974" y="688"/>
                  </a:cubicBezTo>
                  <a:cubicBezTo>
                    <a:pt x="8713" y="688"/>
                    <a:pt x="8453" y="580"/>
                    <a:pt x="8203" y="482"/>
                  </a:cubicBezTo>
                  <a:cubicBezTo>
                    <a:pt x="7689" y="297"/>
                    <a:pt x="7152" y="210"/>
                    <a:pt x="6613" y="210"/>
                  </a:cubicBezTo>
                  <a:cubicBezTo>
                    <a:pt x="4904" y="210"/>
                    <a:pt x="3178" y="1083"/>
                    <a:pt x="2119" y="2459"/>
                  </a:cubicBezTo>
                  <a:cubicBezTo>
                    <a:pt x="0" y="5197"/>
                    <a:pt x="393" y="8912"/>
                    <a:pt x="2631" y="11400"/>
                  </a:cubicBezTo>
                  <a:cubicBezTo>
                    <a:pt x="3584" y="12448"/>
                    <a:pt x="4894" y="13091"/>
                    <a:pt x="6251" y="13508"/>
                  </a:cubicBezTo>
                  <a:cubicBezTo>
                    <a:pt x="7264" y="13818"/>
                    <a:pt x="8285" y="13994"/>
                    <a:pt x="9289" y="13994"/>
                  </a:cubicBezTo>
                  <a:cubicBezTo>
                    <a:pt x="10751" y="13994"/>
                    <a:pt x="12177" y="13621"/>
                    <a:pt x="13490" y="12746"/>
                  </a:cubicBezTo>
                  <a:cubicBezTo>
                    <a:pt x="15347" y="11495"/>
                    <a:pt x="16716" y="9495"/>
                    <a:pt x="17050" y="7281"/>
                  </a:cubicBezTo>
                  <a:cubicBezTo>
                    <a:pt x="17359" y="5245"/>
                    <a:pt x="16812" y="3030"/>
                    <a:pt x="15371" y="1566"/>
                  </a:cubicBezTo>
                  <a:cubicBezTo>
                    <a:pt x="15026" y="1220"/>
                    <a:pt x="14645" y="935"/>
                    <a:pt x="14228" y="697"/>
                  </a:cubicBezTo>
                  <a:cubicBezTo>
                    <a:pt x="13438" y="247"/>
                    <a:pt x="12536" y="0"/>
                    <a:pt x="116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345;p42"/>
            <p:cNvSpPr/>
            <p:nvPr/>
          </p:nvSpPr>
          <p:spPr>
            <a:xfrm>
              <a:off x="3737350" y="2504700"/>
              <a:ext cx="60150" cy="88925"/>
            </a:xfrm>
            <a:custGeom>
              <a:avLst/>
              <a:gdLst/>
              <a:ahLst/>
              <a:cxnLst/>
              <a:rect l="l" t="t" r="r" b="b"/>
              <a:pathLst>
                <a:path w="2406" h="3557" extrusionOk="0">
                  <a:moveTo>
                    <a:pt x="1527" y="1"/>
                  </a:moveTo>
                  <a:cubicBezTo>
                    <a:pt x="1327" y="1"/>
                    <a:pt x="1123" y="74"/>
                    <a:pt x="953" y="235"/>
                  </a:cubicBezTo>
                  <a:cubicBezTo>
                    <a:pt x="322" y="723"/>
                    <a:pt x="1" y="1664"/>
                    <a:pt x="120" y="2449"/>
                  </a:cubicBezTo>
                  <a:cubicBezTo>
                    <a:pt x="192" y="2915"/>
                    <a:pt x="661" y="3556"/>
                    <a:pt x="1132" y="3556"/>
                  </a:cubicBezTo>
                  <a:cubicBezTo>
                    <a:pt x="1287" y="3556"/>
                    <a:pt x="1443" y="3487"/>
                    <a:pt x="1584" y="3319"/>
                  </a:cubicBezTo>
                  <a:cubicBezTo>
                    <a:pt x="1954" y="2902"/>
                    <a:pt x="2168" y="2164"/>
                    <a:pt x="2275" y="1735"/>
                  </a:cubicBezTo>
                  <a:cubicBezTo>
                    <a:pt x="2370" y="1425"/>
                    <a:pt x="2406" y="1092"/>
                    <a:pt x="2358" y="771"/>
                  </a:cubicBezTo>
                  <a:cubicBezTo>
                    <a:pt x="2318" y="300"/>
                    <a:pt x="1932" y="1"/>
                    <a:pt x="1527" y="1"/>
                  </a:cubicBezTo>
                  <a:close/>
                </a:path>
              </a:pathLst>
            </a:custGeom>
            <a:solidFill>
              <a:srgbClr val="FFFFFF">
                <a:alpha val="16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346;p42"/>
            <p:cNvSpPr/>
            <p:nvPr/>
          </p:nvSpPr>
          <p:spPr>
            <a:xfrm>
              <a:off x="3699850" y="2425900"/>
              <a:ext cx="425675" cy="351325"/>
            </a:xfrm>
            <a:custGeom>
              <a:avLst/>
              <a:gdLst/>
              <a:ahLst/>
              <a:cxnLst/>
              <a:rect l="l" t="t" r="r" b="b"/>
              <a:pathLst>
                <a:path w="17027" h="14053" extrusionOk="0">
                  <a:moveTo>
                    <a:pt x="11224" y="0"/>
                  </a:moveTo>
                  <a:cubicBezTo>
                    <a:pt x="11029" y="0"/>
                    <a:pt x="10835" y="14"/>
                    <a:pt x="10645" y="41"/>
                  </a:cubicBezTo>
                  <a:cubicBezTo>
                    <a:pt x="10419" y="77"/>
                    <a:pt x="8430" y="886"/>
                    <a:pt x="8454" y="898"/>
                  </a:cubicBezTo>
                  <a:cubicBezTo>
                    <a:pt x="9216" y="1529"/>
                    <a:pt x="9990" y="2184"/>
                    <a:pt x="10526" y="3018"/>
                  </a:cubicBezTo>
                  <a:cubicBezTo>
                    <a:pt x="11490" y="4518"/>
                    <a:pt x="11252" y="6268"/>
                    <a:pt x="9907" y="7423"/>
                  </a:cubicBezTo>
                  <a:cubicBezTo>
                    <a:pt x="8818" y="8361"/>
                    <a:pt x="7358" y="8733"/>
                    <a:pt x="5916" y="8733"/>
                  </a:cubicBezTo>
                  <a:cubicBezTo>
                    <a:pt x="5766" y="8733"/>
                    <a:pt x="5615" y="8729"/>
                    <a:pt x="5466" y="8721"/>
                  </a:cubicBezTo>
                  <a:cubicBezTo>
                    <a:pt x="3477" y="8590"/>
                    <a:pt x="1346" y="7637"/>
                    <a:pt x="644" y="5768"/>
                  </a:cubicBezTo>
                  <a:lnTo>
                    <a:pt x="644" y="5768"/>
                  </a:lnTo>
                  <a:cubicBezTo>
                    <a:pt x="1" y="7935"/>
                    <a:pt x="858" y="9852"/>
                    <a:pt x="2311" y="11459"/>
                  </a:cubicBezTo>
                  <a:cubicBezTo>
                    <a:pt x="3251" y="12507"/>
                    <a:pt x="4561" y="13150"/>
                    <a:pt x="5918" y="13567"/>
                  </a:cubicBezTo>
                  <a:cubicBezTo>
                    <a:pt x="6931" y="13877"/>
                    <a:pt x="7954" y="14053"/>
                    <a:pt x="8960" y="14053"/>
                  </a:cubicBezTo>
                  <a:cubicBezTo>
                    <a:pt x="10424" y="14053"/>
                    <a:pt x="11851" y="13680"/>
                    <a:pt x="13157" y="12805"/>
                  </a:cubicBezTo>
                  <a:cubicBezTo>
                    <a:pt x="15014" y="11554"/>
                    <a:pt x="16384" y="9554"/>
                    <a:pt x="16717" y="7340"/>
                  </a:cubicBezTo>
                  <a:cubicBezTo>
                    <a:pt x="17027" y="5304"/>
                    <a:pt x="16479" y="3089"/>
                    <a:pt x="15038" y="1625"/>
                  </a:cubicBezTo>
                  <a:cubicBezTo>
                    <a:pt x="14693" y="1279"/>
                    <a:pt x="14312" y="994"/>
                    <a:pt x="13895" y="756"/>
                  </a:cubicBezTo>
                  <a:cubicBezTo>
                    <a:pt x="13082" y="285"/>
                    <a:pt x="12132" y="0"/>
                    <a:pt x="11224" y="0"/>
                  </a:cubicBezTo>
                  <a:close/>
                </a:path>
              </a:pathLst>
            </a:custGeom>
            <a:solidFill>
              <a:srgbClr val="000000">
                <a:alpha val="3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347;p42"/>
            <p:cNvSpPr/>
            <p:nvPr/>
          </p:nvSpPr>
          <p:spPr>
            <a:xfrm>
              <a:off x="3734975" y="2427350"/>
              <a:ext cx="391450" cy="349875"/>
            </a:xfrm>
            <a:custGeom>
              <a:avLst/>
              <a:gdLst/>
              <a:ahLst/>
              <a:cxnLst/>
              <a:rect l="l" t="t" r="r" b="b"/>
              <a:pathLst>
                <a:path w="15658" h="13995" extrusionOk="0">
                  <a:moveTo>
                    <a:pt x="9886" y="1"/>
                  </a:moveTo>
                  <a:cubicBezTo>
                    <a:pt x="9802" y="1"/>
                    <a:pt x="9717" y="3"/>
                    <a:pt x="9633" y="7"/>
                  </a:cubicBezTo>
                  <a:cubicBezTo>
                    <a:pt x="8826" y="64"/>
                    <a:pt x="7987" y="630"/>
                    <a:pt x="7208" y="630"/>
                  </a:cubicBezTo>
                  <a:cubicBezTo>
                    <a:pt x="7171" y="630"/>
                    <a:pt x="7134" y="629"/>
                    <a:pt x="7097" y="626"/>
                  </a:cubicBezTo>
                  <a:cubicBezTo>
                    <a:pt x="6644" y="590"/>
                    <a:pt x="6228" y="400"/>
                    <a:pt x="5775" y="293"/>
                  </a:cubicBezTo>
                  <a:cubicBezTo>
                    <a:pt x="5450" y="208"/>
                    <a:pt x="5119" y="167"/>
                    <a:pt x="4790" y="167"/>
                  </a:cubicBezTo>
                  <a:cubicBezTo>
                    <a:pt x="4097" y="167"/>
                    <a:pt x="3412" y="350"/>
                    <a:pt x="2799" y="698"/>
                  </a:cubicBezTo>
                  <a:lnTo>
                    <a:pt x="3799" y="876"/>
                  </a:lnTo>
                  <a:cubicBezTo>
                    <a:pt x="3084" y="1841"/>
                    <a:pt x="2775" y="3031"/>
                    <a:pt x="2930" y="4222"/>
                  </a:cubicBezTo>
                  <a:lnTo>
                    <a:pt x="4537" y="3031"/>
                  </a:lnTo>
                  <a:cubicBezTo>
                    <a:pt x="5132" y="4150"/>
                    <a:pt x="5894" y="5186"/>
                    <a:pt x="6823" y="6067"/>
                  </a:cubicBezTo>
                  <a:cubicBezTo>
                    <a:pt x="7049" y="5353"/>
                    <a:pt x="7168" y="4603"/>
                    <a:pt x="7180" y="3853"/>
                  </a:cubicBezTo>
                  <a:cubicBezTo>
                    <a:pt x="7966" y="4555"/>
                    <a:pt x="8847" y="5127"/>
                    <a:pt x="9811" y="5567"/>
                  </a:cubicBezTo>
                  <a:cubicBezTo>
                    <a:pt x="9859" y="4638"/>
                    <a:pt x="9799" y="3698"/>
                    <a:pt x="9621" y="2781"/>
                  </a:cubicBezTo>
                  <a:lnTo>
                    <a:pt x="9621" y="2781"/>
                  </a:lnTo>
                  <a:cubicBezTo>
                    <a:pt x="10538" y="3031"/>
                    <a:pt x="11514" y="3329"/>
                    <a:pt x="12133" y="4067"/>
                  </a:cubicBezTo>
                  <a:cubicBezTo>
                    <a:pt x="12359" y="4353"/>
                    <a:pt x="12538" y="4674"/>
                    <a:pt x="12669" y="5031"/>
                  </a:cubicBezTo>
                  <a:cubicBezTo>
                    <a:pt x="13252" y="6674"/>
                    <a:pt x="12955" y="8520"/>
                    <a:pt x="11883" y="9913"/>
                  </a:cubicBezTo>
                  <a:cubicBezTo>
                    <a:pt x="10990" y="11056"/>
                    <a:pt x="9633" y="11770"/>
                    <a:pt x="8228" y="12139"/>
                  </a:cubicBezTo>
                  <a:cubicBezTo>
                    <a:pt x="7471" y="12342"/>
                    <a:pt x="6682" y="12444"/>
                    <a:pt x="5893" y="12444"/>
                  </a:cubicBezTo>
                  <a:cubicBezTo>
                    <a:pt x="3664" y="12444"/>
                    <a:pt x="1443" y="11628"/>
                    <a:pt x="1" y="9949"/>
                  </a:cubicBezTo>
                  <a:lnTo>
                    <a:pt x="1" y="9949"/>
                  </a:lnTo>
                  <a:cubicBezTo>
                    <a:pt x="334" y="10353"/>
                    <a:pt x="548" y="10961"/>
                    <a:pt x="929" y="11401"/>
                  </a:cubicBezTo>
                  <a:cubicBezTo>
                    <a:pt x="1882" y="12449"/>
                    <a:pt x="3192" y="13092"/>
                    <a:pt x="4549" y="13509"/>
                  </a:cubicBezTo>
                  <a:cubicBezTo>
                    <a:pt x="5562" y="13819"/>
                    <a:pt x="6583" y="13995"/>
                    <a:pt x="7587" y="13995"/>
                  </a:cubicBezTo>
                  <a:cubicBezTo>
                    <a:pt x="9049" y="13995"/>
                    <a:pt x="10475" y="13622"/>
                    <a:pt x="11788" y="12747"/>
                  </a:cubicBezTo>
                  <a:cubicBezTo>
                    <a:pt x="13645" y="11496"/>
                    <a:pt x="15014" y="9496"/>
                    <a:pt x="15348" y="7282"/>
                  </a:cubicBezTo>
                  <a:cubicBezTo>
                    <a:pt x="15657" y="5246"/>
                    <a:pt x="15110" y="3031"/>
                    <a:pt x="13669" y="1567"/>
                  </a:cubicBezTo>
                  <a:cubicBezTo>
                    <a:pt x="13324" y="1221"/>
                    <a:pt x="12943" y="936"/>
                    <a:pt x="12526" y="698"/>
                  </a:cubicBezTo>
                  <a:cubicBezTo>
                    <a:pt x="11719" y="239"/>
                    <a:pt x="10811" y="1"/>
                    <a:pt x="9886" y="1"/>
                  </a:cubicBezTo>
                  <a:close/>
                </a:path>
              </a:pathLst>
            </a:custGeom>
            <a:solidFill>
              <a:srgbClr val="000000">
                <a:alpha val="3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348;p42"/>
            <p:cNvSpPr/>
            <p:nvPr/>
          </p:nvSpPr>
          <p:spPr>
            <a:xfrm>
              <a:off x="3789750" y="2424950"/>
              <a:ext cx="245300" cy="122250"/>
            </a:xfrm>
            <a:custGeom>
              <a:avLst/>
              <a:gdLst/>
              <a:ahLst/>
              <a:cxnLst/>
              <a:rect l="l" t="t" r="r" b="b"/>
              <a:pathLst>
                <a:path w="9812" h="4890" extrusionOk="0">
                  <a:moveTo>
                    <a:pt x="7604" y="1"/>
                  </a:moveTo>
                  <a:cubicBezTo>
                    <a:pt x="7173" y="1"/>
                    <a:pt x="6740" y="70"/>
                    <a:pt x="6323" y="210"/>
                  </a:cubicBezTo>
                  <a:cubicBezTo>
                    <a:pt x="5846" y="377"/>
                    <a:pt x="5382" y="627"/>
                    <a:pt x="4882" y="674"/>
                  </a:cubicBezTo>
                  <a:cubicBezTo>
                    <a:pt x="4208" y="267"/>
                    <a:pt x="3452" y="66"/>
                    <a:pt x="2699" y="66"/>
                  </a:cubicBezTo>
                  <a:cubicBezTo>
                    <a:pt x="1735" y="66"/>
                    <a:pt x="776" y="395"/>
                    <a:pt x="0" y="1044"/>
                  </a:cubicBezTo>
                  <a:cubicBezTo>
                    <a:pt x="490" y="837"/>
                    <a:pt x="1015" y="734"/>
                    <a:pt x="1538" y="734"/>
                  </a:cubicBezTo>
                  <a:cubicBezTo>
                    <a:pt x="1830" y="734"/>
                    <a:pt x="2121" y="765"/>
                    <a:pt x="2405" y="829"/>
                  </a:cubicBezTo>
                  <a:cubicBezTo>
                    <a:pt x="1620" y="1484"/>
                    <a:pt x="1155" y="2472"/>
                    <a:pt x="1167" y="3496"/>
                  </a:cubicBezTo>
                  <a:cubicBezTo>
                    <a:pt x="1763" y="2710"/>
                    <a:pt x="2620" y="2151"/>
                    <a:pt x="3584" y="1913"/>
                  </a:cubicBezTo>
                  <a:lnTo>
                    <a:pt x="3584" y="1913"/>
                  </a:lnTo>
                  <a:cubicBezTo>
                    <a:pt x="3489" y="2925"/>
                    <a:pt x="3656" y="3949"/>
                    <a:pt x="4060" y="4889"/>
                  </a:cubicBezTo>
                  <a:cubicBezTo>
                    <a:pt x="4453" y="4044"/>
                    <a:pt x="4751" y="3163"/>
                    <a:pt x="4953" y="2258"/>
                  </a:cubicBezTo>
                  <a:cubicBezTo>
                    <a:pt x="5525" y="2949"/>
                    <a:pt x="6108" y="3627"/>
                    <a:pt x="6680" y="4318"/>
                  </a:cubicBezTo>
                  <a:cubicBezTo>
                    <a:pt x="6906" y="3472"/>
                    <a:pt x="6835" y="2568"/>
                    <a:pt x="6465" y="1770"/>
                  </a:cubicBezTo>
                  <a:lnTo>
                    <a:pt x="6465" y="1770"/>
                  </a:lnTo>
                  <a:cubicBezTo>
                    <a:pt x="7513" y="1794"/>
                    <a:pt x="8537" y="2020"/>
                    <a:pt x="9502" y="2448"/>
                  </a:cubicBezTo>
                  <a:cubicBezTo>
                    <a:pt x="9371" y="1591"/>
                    <a:pt x="8478" y="1115"/>
                    <a:pt x="7704" y="758"/>
                  </a:cubicBezTo>
                  <a:cubicBezTo>
                    <a:pt x="8109" y="623"/>
                    <a:pt x="8532" y="551"/>
                    <a:pt x="8956" y="551"/>
                  </a:cubicBezTo>
                  <a:cubicBezTo>
                    <a:pt x="9242" y="551"/>
                    <a:pt x="9528" y="584"/>
                    <a:pt x="9811" y="651"/>
                  </a:cubicBezTo>
                  <a:cubicBezTo>
                    <a:pt x="9146" y="223"/>
                    <a:pt x="8378" y="1"/>
                    <a:pt x="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349;p42"/>
            <p:cNvSpPr/>
            <p:nvPr/>
          </p:nvSpPr>
          <p:spPr>
            <a:xfrm>
              <a:off x="3907325" y="2352500"/>
              <a:ext cx="33950" cy="103925"/>
            </a:xfrm>
            <a:custGeom>
              <a:avLst/>
              <a:gdLst/>
              <a:ahLst/>
              <a:cxnLst/>
              <a:rect l="l" t="t" r="r" b="b"/>
              <a:pathLst>
                <a:path w="1358" h="4157" extrusionOk="0">
                  <a:moveTo>
                    <a:pt x="619" y="1"/>
                  </a:moveTo>
                  <a:lnTo>
                    <a:pt x="619" y="1"/>
                  </a:lnTo>
                  <a:cubicBezTo>
                    <a:pt x="893" y="405"/>
                    <a:pt x="858" y="941"/>
                    <a:pt x="703" y="1406"/>
                  </a:cubicBezTo>
                  <a:cubicBezTo>
                    <a:pt x="548" y="1858"/>
                    <a:pt x="286" y="2275"/>
                    <a:pt x="143" y="2739"/>
                  </a:cubicBezTo>
                  <a:cubicBezTo>
                    <a:pt x="0" y="3203"/>
                    <a:pt x="0" y="3751"/>
                    <a:pt x="310" y="4120"/>
                  </a:cubicBezTo>
                  <a:cubicBezTo>
                    <a:pt x="332" y="4146"/>
                    <a:pt x="361" y="4157"/>
                    <a:pt x="392" y="4157"/>
                  </a:cubicBezTo>
                  <a:cubicBezTo>
                    <a:pt x="460" y="4157"/>
                    <a:pt x="535" y="4103"/>
                    <a:pt x="560" y="4037"/>
                  </a:cubicBezTo>
                  <a:cubicBezTo>
                    <a:pt x="584" y="3930"/>
                    <a:pt x="572" y="3822"/>
                    <a:pt x="524" y="3727"/>
                  </a:cubicBezTo>
                  <a:cubicBezTo>
                    <a:pt x="405" y="3239"/>
                    <a:pt x="512" y="2715"/>
                    <a:pt x="691" y="2239"/>
                  </a:cubicBezTo>
                  <a:cubicBezTo>
                    <a:pt x="870" y="1763"/>
                    <a:pt x="1120" y="1322"/>
                    <a:pt x="1310" y="858"/>
                  </a:cubicBezTo>
                  <a:cubicBezTo>
                    <a:pt x="1346" y="774"/>
                    <a:pt x="1358" y="703"/>
                    <a:pt x="1346" y="620"/>
                  </a:cubicBezTo>
                  <a:cubicBezTo>
                    <a:pt x="1322" y="536"/>
                    <a:pt x="1286" y="465"/>
                    <a:pt x="1227" y="417"/>
                  </a:cubicBezTo>
                  <a:cubicBezTo>
                    <a:pt x="1048" y="251"/>
                    <a:pt x="846" y="108"/>
                    <a:pt x="6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350;p42"/>
            <p:cNvSpPr/>
            <p:nvPr/>
          </p:nvSpPr>
          <p:spPr>
            <a:xfrm>
              <a:off x="3537550" y="2247975"/>
              <a:ext cx="42926" cy="131403"/>
            </a:xfrm>
            <a:custGeom>
              <a:avLst/>
              <a:gdLst/>
              <a:ahLst/>
              <a:cxnLst/>
              <a:rect l="l" t="t" r="r" b="b"/>
              <a:pathLst>
                <a:path w="1358" h="4157" extrusionOk="0">
                  <a:moveTo>
                    <a:pt x="619" y="1"/>
                  </a:moveTo>
                  <a:lnTo>
                    <a:pt x="619" y="1"/>
                  </a:lnTo>
                  <a:cubicBezTo>
                    <a:pt x="893" y="405"/>
                    <a:pt x="858" y="941"/>
                    <a:pt x="703" y="1406"/>
                  </a:cubicBezTo>
                  <a:cubicBezTo>
                    <a:pt x="548" y="1858"/>
                    <a:pt x="286" y="2275"/>
                    <a:pt x="143" y="2739"/>
                  </a:cubicBezTo>
                  <a:cubicBezTo>
                    <a:pt x="0" y="3203"/>
                    <a:pt x="0" y="3751"/>
                    <a:pt x="310" y="4120"/>
                  </a:cubicBezTo>
                  <a:cubicBezTo>
                    <a:pt x="332" y="4146"/>
                    <a:pt x="361" y="4157"/>
                    <a:pt x="392" y="4157"/>
                  </a:cubicBezTo>
                  <a:cubicBezTo>
                    <a:pt x="460" y="4157"/>
                    <a:pt x="535" y="4103"/>
                    <a:pt x="560" y="4037"/>
                  </a:cubicBezTo>
                  <a:cubicBezTo>
                    <a:pt x="584" y="3930"/>
                    <a:pt x="572" y="3822"/>
                    <a:pt x="524" y="3727"/>
                  </a:cubicBezTo>
                  <a:cubicBezTo>
                    <a:pt x="405" y="3239"/>
                    <a:pt x="512" y="2715"/>
                    <a:pt x="691" y="2239"/>
                  </a:cubicBezTo>
                  <a:cubicBezTo>
                    <a:pt x="870" y="1763"/>
                    <a:pt x="1120" y="1322"/>
                    <a:pt x="1310" y="858"/>
                  </a:cubicBezTo>
                  <a:cubicBezTo>
                    <a:pt x="1346" y="774"/>
                    <a:pt x="1358" y="703"/>
                    <a:pt x="1346" y="620"/>
                  </a:cubicBezTo>
                  <a:cubicBezTo>
                    <a:pt x="1322" y="536"/>
                    <a:pt x="1286" y="465"/>
                    <a:pt x="1227" y="417"/>
                  </a:cubicBezTo>
                  <a:cubicBezTo>
                    <a:pt x="1048" y="251"/>
                    <a:pt x="846" y="108"/>
                    <a:pt x="6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 name="Google Shape;6911;p71"/>
          <p:cNvGrpSpPr/>
          <p:nvPr/>
        </p:nvGrpSpPr>
        <p:grpSpPr>
          <a:xfrm rot="20826071">
            <a:off x="7189146" y="3412182"/>
            <a:ext cx="1106276" cy="1386951"/>
            <a:chOff x="6838289" y="1170300"/>
            <a:chExt cx="195349" cy="305225"/>
          </a:xfrm>
        </p:grpSpPr>
        <p:sp>
          <p:nvSpPr>
            <p:cNvPr id="266" name="Google Shape;6912;p71"/>
            <p:cNvSpPr/>
            <p:nvPr/>
          </p:nvSpPr>
          <p:spPr>
            <a:xfrm>
              <a:off x="6966188" y="1217150"/>
              <a:ext cx="11475" cy="44800"/>
            </a:xfrm>
            <a:custGeom>
              <a:avLst/>
              <a:gdLst/>
              <a:ahLst/>
              <a:cxnLst/>
              <a:rect l="l" t="t" r="r" b="b"/>
              <a:pathLst>
                <a:path w="459" h="1792" extrusionOk="0">
                  <a:moveTo>
                    <a:pt x="179" y="1"/>
                  </a:moveTo>
                  <a:cubicBezTo>
                    <a:pt x="90" y="1"/>
                    <a:pt x="0" y="64"/>
                    <a:pt x="6" y="183"/>
                  </a:cubicBezTo>
                  <a:lnTo>
                    <a:pt x="125" y="1647"/>
                  </a:lnTo>
                  <a:cubicBezTo>
                    <a:pt x="125" y="1725"/>
                    <a:pt x="197" y="1791"/>
                    <a:pt x="283" y="1791"/>
                  </a:cubicBezTo>
                  <a:cubicBezTo>
                    <a:pt x="290" y="1791"/>
                    <a:pt x="297" y="1791"/>
                    <a:pt x="304" y="1790"/>
                  </a:cubicBezTo>
                  <a:cubicBezTo>
                    <a:pt x="328" y="1790"/>
                    <a:pt x="364" y="1778"/>
                    <a:pt x="387" y="1766"/>
                  </a:cubicBezTo>
                  <a:cubicBezTo>
                    <a:pt x="435" y="1731"/>
                    <a:pt x="459" y="1683"/>
                    <a:pt x="459" y="1623"/>
                  </a:cubicBezTo>
                  <a:lnTo>
                    <a:pt x="352" y="159"/>
                  </a:lnTo>
                  <a:cubicBezTo>
                    <a:pt x="340" y="52"/>
                    <a:pt x="260" y="1"/>
                    <a:pt x="179" y="1"/>
                  </a:cubicBezTo>
                  <a:close/>
                </a:path>
              </a:pathLst>
            </a:custGeom>
            <a:solidFill>
              <a:srgbClr val="B4E6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913;p71"/>
            <p:cNvSpPr/>
            <p:nvPr/>
          </p:nvSpPr>
          <p:spPr>
            <a:xfrm>
              <a:off x="6946963" y="1214025"/>
              <a:ext cx="22975" cy="50575"/>
            </a:xfrm>
            <a:custGeom>
              <a:avLst/>
              <a:gdLst/>
              <a:ahLst/>
              <a:cxnLst/>
              <a:rect l="l" t="t" r="r" b="b"/>
              <a:pathLst>
                <a:path w="919" h="2023" extrusionOk="0">
                  <a:moveTo>
                    <a:pt x="212" y="1"/>
                  </a:moveTo>
                  <a:cubicBezTo>
                    <a:pt x="109" y="1"/>
                    <a:pt x="0" y="92"/>
                    <a:pt x="37" y="225"/>
                  </a:cubicBezTo>
                  <a:lnTo>
                    <a:pt x="573" y="1903"/>
                  </a:lnTo>
                  <a:cubicBezTo>
                    <a:pt x="601" y="1977"/>
                    <a:pt x="657" y="2022"/>
                    <a:pt x="725" y="2022"/>
                  </a:cubicBezTo>
                  <a:cubicBezTo>
                    <a:pt x="745" y="2022"/>
                    <a:pt x="766" y="2018"/>
                    <a:pt x="787" y="2010"/>
                  </a:cubicBezTo>
                  <a:cubicBezTo>
                    <a:pt x="799" y="2010"/>
                    <a:pt x="823" y="1999"/>
                    <a:pt x="835" y="1987"/>
                  </a:cubicBezTo>
                  <a:cubicBezTo>
                    <a:pt x="894" y="1951"/>
                    <a:pt x="918" y="1868"/>
                    <a:pt x="894" y="1808"/>
                  </a:cubicBezTo>
                  <a:lnTo>
                    <a:pt x="359" y="117"/>
                  </a:lnTo>
                  <a:cubicBezTo>
                    <a:pt x="336" y="35"/>
                    <a:pt x="275" y="1"/>
                    <a:pt x="212" y="1"/>
                  </a:cubicBezTo>
                  <a:close/>
                </a:path>
              </a:pathLst>
            </a:custGeom>
            <a:solidFill>
              <a:srgbClr val="B4E6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914;p71"/>
            <p:cNvSpPr/>
            <p:nvPr/>
          </p:nvSpPr>
          <p:spPr>
            <a:xfrm>
              <a:off x="6941638" y="1257200"/>
              <a:ext cx="92000" cy="218325"/>
            </a:xfrm>
            <a:custGeom>
              <a:avLst/>
              <a:gdLst/>
              <a:ahLst/>
              <a:cxnLst/>
              <a:rect l="l" t="t" r="r" b="b"/>
              <a:pathLst>
                <a:path w="3680" h="8733" extrusionOk="0">
                  <a:moveTo>
                    <a:pt x="1286" y="1"/>
                  </a:moveTo>
                  <a:cubicBezTo>
                    <a:pt x="1071" y="1"/>
                    <a:pt x="852" y="60"/>
                    <a:pt x="655" y="188"/>
                  </a:cubicBezTo>
                  <a:lnTo>
                    <a:pt x="643" y="188"/>
                  </a:lnTo>
                  <a:cubicBezTo>
                    <a:pt x="191" y="486"/>
                    <a:pt x="0" y="1045"/>
                    <a:pt x="167" y="1569"/>
                  </a:cubicBezTo>
                  <a:lnTo>
                    <a:pt x="1131" y="4582"/>
                  </a:lnTo>
                  <a:cubicBezTo>
                    <a:pt x="1417" y="5475"/>
                    <a:pt x="2000" y="5808"/>
                    <a:pt x="2501" y="6248"/>
                  </a:cubicBezTo>
                  <a:cubicBezTo>
                    <a:pt x="2703" y="6427"/>
                    <a:pt x="2858" y="6665"/>
                    <a:pt x="2941" y="6927"/>
                  </a:cubicBezTo>
                  <a:lnTo>
                    <a:pt x="3263" y="7975"/>
                  </a:lnTo>
                  <a:cubicBezTo>
                    <a:pt x="3322" y="8153"/>
                    <a:pt x="3227" y="8344"/>
                    <a:pt x="3048" y="8403"/>
                  </a:cubicBezTo>
                  <a:cubicBezTo>
                    <a:pt x="2852" y="8458"/>
                    <a:pt x="2915" y="8732"/>
                    <a:pt x="3092" y="8732"/>
                  </a:cubicBezTo>
                  <a:cubicBezTo>
                    <a:pt x="3108" y="8732"/>
                    <a:pt x="3125" y="8730"/>
                    <a:pt x="3143" y="8725"/>
                  </a:cubicBezTo>
                  <a:cubicBezTo>
                    <a:pt x="3215" y="8701"/>
                    <a:pt x="3274" y="8665"/>
                    <a:pt x="3334" y="8630"/>
                  </a:cubicBezTo>
                  <a:cubicBezTo>
                    <a:pt x="3572" y="8463"/>
                    <a:pt x="3679" y="8153"/>
                    <a:pt x="3584" y="7868"/>
                  </a:cubicBezTo>
                  <a:lnTo>
                    <a:pt x="3251" y="6796"/>
                  </a:lnTo>
                  <a:cubicBezTo>
                    <a:pt x="3167" y="6534"/>
                    <a:pt x="3155" y="6260"/>
                    <a:pt x="3227" y="5998"/>
                  </a:cubicBezTo>
                  <a:cubicBezTo>
                    <a:pt x="3382" y="5367"/>
                    <a:pt x="3667" y="4760"/>
                    <a:pt x="3382" y="3879"/>
                  </a:cubicBezTo>
                  <a:lnTo>
                    <a:pt x="2405" y="807"/>
                  </a:lnTo>
                  <a:cubicBezTo>
                    <a:pt x="2240" y="304"/>
                    <a:pt x="1772" y="1"/>
                    <a:pt x="1286" y="1"/>
                  </a:cubicBezTo>
                  <a:close/>
                </a:path>
              </a:pathLst>
            </a:custGeom>
            <a:solidFill>
              <a:srgbClr val="FFF6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915;p71"/>
            <p:cNvSpPr/>
            <p:nvPr/>
          </p:nvSpPr>
          <p:spPr>
            <a:xfrm>
              <a:off x="6941938" y="1257425"/>
              <a:ext cx="91700" cy="217875"/>
            </a:xfrm>
            <a:custGeom>
              <a:avLst/>
              <a:gdLst/>
              <a:ahLst/>
              <a:cxnLst/>
              <a:rect l="l" t="t" r="r" b="b"/>
              <a:pathLst>
                <a:path w="3668" h="8715" extrusionOk="0">
                  <a:moveTo>
                    <a:pt x="1167" y="1"/>
                  </a:moveTo>
                  <a:lnTo>
                    <a:pt x="1167" y="1"/>
                  </a:lnTo>
                  <a:cubicBezTo>
                    <a:pt x="988" y="12"/>
                    <a:pt x="822" y="60"/>
                    <a:pt x="679" y="143"/>
                  </a:cubicBezTo>
                  <a:cubicBezTo>
                    <a:pt x="226" y="405"/>
                    <a:pt x="0" y="1060"/>
                    <a:pt x="155" y="1560"/>
                  </a:cubicBezTo>
                  <a:lnTo>
                    <a:pt x="1119" y="4573"/>
                  </a:lnTo>
                  <a:cubicBezTo>
                    <a:pt x="1405" y="5466"/>
                    <a:pt x="1988" y="5799"/>
                    <a:pt x="2489" y="6228"/>
                  </a:cubicBezTo>
                  <a:cubicBezTo>
                    <a:pt x="2691" y="6418"/>
                    <a:pt x="2846" y="6644"/>
                    <a:pt x="2929" y="6906"/>
                  </a:cubicBezTo>
                  <a:lnTo>
                    <a:pt x="3251" y="7966"/>
                  </a:lnTo>
                  <a:cubicBezTo>
                    <a:pt x="3310" y="8144"/>
                    <a:pt x="3215" y="8323"/>
                    <a:pt x="3036" y="8383"/>
                  </a:cubicBezTo>
                  <a:cubicBezTo>
                    <a:pt x="2843" y="8447"/>
                    <a:pt x="2901" y="8714"/>
                    <a:pt x="3072" y="8714"/>
                  </a:cubicBezTo>
                  <a:cubicBezTo>
                    <a:pt x="3090" y="8714"/>
                    <a:pt x="3110" y="8711"/>
                    <a:pt x="3131" y="8704"/>
                  </a:cubicBezTo>
                  <a:cubicBezTo>
                    <a:pt x="3203" y="8680"/>
                    <a:pt x="3262" y="8656"/>
                    <a:pt x="3322" y="8621"/>
                  </a:cubicBezTo>
                  <a:cubicBezTo>
                    <a:pt x="3560" y="8442"/>
                    <a:pt x="3667" y="8144"/>
                    <a:pt x="3572" y="7859"/>
                  </a:cubicBezTo>
                  <a:lnTo>
                    <a:pt x="3239" y="6787"/>
                  </a:lnTo>
                  <a:cubicBezTo>
                    <a:pt x="3239" y="6775"/>
                    <a:pt x="3227" y="6751"/>
                    <a:pt x="3227" y="6740"/>
                  </a:cubicBezTo>
                  <a:lnTo>
                    <a:pt x="3215" y="6728"/>
                  </a:lnTo>
                  <a:cubicBezTo>
                    <a:pt x="3096" y="6263"/>
                    <a:pt x="2834" y="5847"/>
                    <a:pt x="2477" y="5525"/>
                  </a:cubicBezTo>
                  <a:cubicBezTo>
                    <a:pt x="2108" y="5216"/>
                    <a:pt x="1846" y="4811"/>
                    <a:pt x="1703" y="4358"/>
                  </a:cubicBezTo>
                  <a:lnTo>
                    <a:pt x="738" y="1334"/>
                  </a:lnTo>
                  <a:cubicBezTo>
                    <a:pt x="584" y="846"/>
                    <a:pt x="750" y="298"/>
                    <a:pt x="1167" y="1"/>
                  </a:cubicBezTo>
                  <a:close/>
                </a:path>
              </a:pathLst>
            </a:custGeom>
            <a:solidFill>
              <a:srgbClr val="FFED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916;p71"/>
            <p:cNvSpPr/>
            <p:nvPr/>
          </p:nvSpPr>
          <p:spPr>
            <a:xfrm>
              <a:off x="6986813" y="1326850"/>
              <a:ext cx="19950" cy="10925"/>
            </a:xfrm>
            <a:custGeom>
              <a:avLst/>
              <a:gdLst/>
              <a:ahLst/>
              <a:cxnLst/>
              <a:rect l="l" t="t" r="r" b="b"/>
              <a:pathLst>
                <a:path w="798" h="437" extrusionOk="0">
                  <a:moveTo>
                    <a:pt x="571" y="0"/>
                  </a:moveTo>
                  <a:cubicBezTo>
                    <a:pt x="553" y="0"/>
                    <a:pt x="534" y="3"/>
                    <a:pt x="515" y="10"/>
                  </a:cubicBezTo>
                  <a:lnTo>
                    <a:pt x="193" y="105"/>
                  </a:lnTo>
                  <a:cubicBezTo>
                    <a:pt x="0" y="169"/>
                    <a:pt x="68" y="437"/>
                    <a:pt x="240" y="437"/>
                  </a:cubicBezTo>
                  <a:cubicBezTo>
                    <a:pt x="259" y="437"/>
                    <a:pt x="279" y="433"/>
                    <a:pt x="301" y="426"/>
                  </a:cubicBezTo>
                  <a:lnTo>
                    <a:pt x="622" y="331"/>
                  </a:lnTo>
                  <a:cubicBezTo>
                    <a:pt x="634" y="319"/>
                    <a:pt x="658" y="307"/>
                    <a:pt x="670" y="307"/>
                  </a:cubicBezTo>
                  <a:cubicBezTo>
                    <a:pt x="797" y="201"/>
                    <a:pt x="716" y="0"/>
                    <a:pt x="571" y="0"/>
                  </a:cubicBezTo>
                  <a:close/>
                </a:path>
              </a:pathLst>
            </a:custGeom>
            <a:solidFill>
              <a:srgbClr val="FFED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917;p71"/>
            <p:cNvSpPr/>
            <p:nvPr/>
          </p:nvSpPr>
          <p:spPr>
            <a:xfrm>
              <a:off x="6981088" y="1369325"/>
              <a:ext cx="17200" cy="10075"/>
            </a:xfrm>
            <a:custGeom>
              <a:avLst/>
              <a:gdLst/>
              <a:ahLst/>
              <a:cxnLst/>
              <a:rect l="l" t="t" r="r" b="b"/>
              <a:pathLst>
                <a:path w="688" h="403" extrusionOk="0">
                  <a:moveTo>
                    <a:pt x="461" y="1"/>
                  </a:moveTo>
                  <a:cubicBezTo>
                    <a:pt x="441" y="1"/>
                    <a:pt x="420" y="5"/>
                    <a:pt x="399" y="13"/>
                  </a:cubicBezTo>
                  <a:lnTo>
                    <a:pt x="184" y="85"/>
                  </a:lnTo>
                  <a:cubicBezTo>
                    <a:pt x="0" y="150"/>
                    <a:pt x="72" y="402"/>
                    <a:pt x="239" y="402"/>
                  </a:cubicBezTo>
                  <a:cubicBezTo>
                    <a:pt x="256" y="402"/>
                    <a:pt x="273" y="400"/>
                    <a:pt x="291" y="394"/>
                  </a:cubicBezTo>
                  <a:lnTo>
                    <a:pt x="506" y="323"/>
                  </a:lnTo>
                  <a:cubicBezTo>
                    <a:pt x="518" y="323"/>
                    <a:pt x="542" y="311"/>
                    <a:pt x="553" y="311"/>
                  </a:cubicBezTo>
                  <a:lnTo>
                    <a:pt x="542" y="311"/>
                  </a:lnTo>
                  <a:cubicBezTo>
                    <a:pt x="688" y="206"/>
                    <a:pt x="605" y="1"/>
                    <a:pt x="461" y="1"/>
                  </a:cubicBezTo>
                  <a:close/>
                </a:path>
              </a:pathLst>
            </a:custGeom>
            <a:solidFill>
              <a:srgbClr val="FFED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918;p71"/>
            <p:cNvSpPr/>
            <p:nvPr/>
          </p:nvSpPr>
          <p:spPr>
            <a:xfrm>
              <a:off x="6948188" y="1300600"/>
              <a:ext cx="14600" cy="11025"/>
            </a:xfrm>
            <a:custGeom>
              <a:avLst/>
              <a:gdLst/>
              <a:ahLst/>
              <a:cxnLst/>
              <a:rect l="l" t="t" r="r" b="b"/>
              <a:pathLst>
                <a:path w="584" h="441" extrusionOk="0">
                  <a:moveTo>
                    <a:pt x="409" y="0"/>
                  </a:moveTo>
                  <a:cubicBezTo>
                    <a:pt x="388" y="0"/>
                    <a:pt x="367" y="4"/>
                    <a:pt x="345" y="12"/>
                  </a:cubicBezTo>
                  <a:lnTo>
                    <a:pt x="0" y="119"/>
                  </a:lnTo>
                  <a:lnTo>
                    <a:pt x="95" y="441"/>
                  </a:lnTo>
                  <a:lnTo>
                    <a:pt x="453" y="333"/>
                  </a:lnTo>
                  <a:cubicBezTo>
                    <a:pt x="464" y="321"/>
                    <a:pt x="476" y="321"/>
                    <a:pt x="500" y="310"/>
                  </a:cubicBezTo>
                  <a:cubicBezTo>
                    <a:pt x="560" y="262"/>
                    <a:pt x="584" y="190"/>
                    <a:pt x="560" y="119"/>
                  </a:cubicBezTo>
                  <a:cubicBezTo>
                    <a:pt x="541" y="45"/>
                    <a:pt x="480" y="0"/>
                    <a:pt x="409" y="0"/>
                  </a:cubicBezTo>
                  <a:close/>
                </a:path>
              </a:pathLst>
            </a:custGeom>
            <a:solidFill>
              <a:srgbClr val="F7D2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919;p71"/>
            <p:cNvSpPr/>
            <p:nvPr/>
          </p:nvSpPr>
          <p:spPr>
            <a:xfrm>
              <a:off x="6981288" y="1371125"/>
              <a:ext cx="8575" cy="8200"/>
            </a:xfrm>
            <a:custGeom>
              <a:avLst/>
              <a:gdLst/>
              <a:ahLst/>
              <a:cxnLst/>
              <a:rect l="l" t="t" r="r" b="b"/>
              <a:pathLst>
                <a:path w="343" h="328" extrusionOk="0">
                  <a:moveTo>
                    <a:pt x="188" y="1"/>
                  </a:moveTo>
                  <a:lnTo>
                    <a:pt x="176" y="13"/>
                  </a:lnTo>
                  <a:cubicBezTo>
                    <a:pt x="1" y="89"/>
                    <a:pt x="68" y="328"/>
                    <a:pt x="238" y="328"/>
                  </a:cubicBezTo>
                  <a:cubicBezTo>
                    <a:pt x="252" y="328"/>
                    <a:pt x="267" y="326"/>
                    <a:pt x="283" y="322"/>
                  </a:cubicBezTo>
                  <a:lnTo>
                    <a:pt x="343" y="310"/>
                  </a:lnTo>
                  <a:cubicBezTo>
                    <a:pt x="283" y="215"/>
                    <a:pt x="236" y="108"/>
                    <a:pt x="188" y="1"/>
                  </a:cubicBezTo>
                  <a:close/>
                </a:path>
              </a:pathLst>
            </a:custGeom>
            <a:solidFill>
              <a:srgbClr val="F7D2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920;p71"/>
            <p:cNvSpPr/>
            <p:nvPr/>
          </p:nvSpPr>
          <p:spPr>
            <a:xfrm>
              <a:off x="6918713" y="1173750"/>
              <a:ext cx="13125" cy="50950"/>
            </a:xfrm>
            <a:custGeom>
              <a:avLst/>
              <a:gdLst/>
              <a:ahLst/>
              <a:cxnLst/>
              <a:rect l="l" t="t" r="r" b="b"/>
              <a:pathLst>
                <a:path w="525" h="2038" extrusionOk="0">
                  <a:moveTo>
                    <a:pt x="316" y="1"/>
                  </a:moveTo>
                  <a:cubicBezTo>
                    <a:pt x="227" y="1"/>
                    <a:pt x="143" y="80"/>
                    <a:pt x="131" y="181"/>
                  </a:cubicBezTo>
                  <a:lnTo>
                    <a:pt x="12" y="1836"/>
                  </a:lnTo>
                  <a:cubicBezTo>
                    <a:pt x="0" y="1943"/>
                    <a:pt x="84" y="2038"/>
                    <a:pt x="191" y="2038"/>
                  </a:cubicBezTo>
                  <a:lnTo>
                    <a:pt x="203" y="2038"/>
                  </a:lnTo>
                  <a:cubicBezTo>
                    <a:pt x="298" y="2038"/>
                    <a:pt x="381" y="1966"/>
                    <a:pt x="393" y="1859"/>
                  </a:cubicBezTo>
                  <a:lnTo>
                    <a:pt x="512" y="204"/>
                  </a:lnTo>
                  <a:cubicBezTo>
                    <a:pt x="524" y="97"/>
                    <a:pt x="441" y="14"/>
                    <a:pt x="334" y="2"/>
                  </a:cubicBezTo>
                  <a:cubicBezTo>
                    <a:pt x="328" y="1"/>
                    <a:pt x="322" y="1"/>
                    <a:pt x="316" y="1"/>
                  </a:cubicBezTo>
                  <a:close/>
                </a:path>
              </a:pathLst>
            </a:custGeom>
            <a:solidFill>
              <a:srgbClr val="96D7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921;p71"/>
            <p:cNvSpPr/>
            <p:nvPr/>
          </p:nvSpPr>
          <p:spPr>
            <a:xfrm>
              <a:off x="6936563" y="1185150"/>
              <a:ext cx="32950" cy="45225"/>
            </a:xfrm>
            <a:custGeom>
              <a:avLst/>
              <a:gdLst/>
              <a:ahLst/>
              <a:cxnLst/>
              <a:rect l="l" t="t" r="r" b="b"/>
              <a:pathLst>
                <a:path w="1318" h="1809" extrusionOk="0">
                  <a:moveTo>
                    <a:pt x="1062" y="0"/>
                  </a:moveTo>
                  <a:cubicBezTo>
                    <a:pt x="1004" y="0"/>
                    <a:pt x="946" y="28"/>
                    <a:pt x="906" y="94"/>
                  </a:cubicBezTo>
                  <a:lnTo>
                    <a:pt x="48" y="1522"/>
                  </a:lnTo>
                  <a:cubicBezTo>
                    <a:pt x="1" y="1618"/>
                    <a:pt x="25" y="1737"/>
                    <a:pt x="120" y="1784"/>
                  </a:cubicBezTo>
                  <a:cubicBezTo>
                    <a:pt x="144" y="1808"/>
                    <a:pt x="179" y="1808"/>
                    <a:pt x="215" y="1808"/>
                  </a:cubicBezTo>
                  <a:cubicBezTo>
                    <a:pt x="287" y="1808"/>
                    <a:pt x="346" y="1772"/>
                    <a:pt x="382" y="1725"/>
                  </a:cubicBezTo>
                  <a:lnTo>
                    <a:pt x="1227" y="296"/>
                  </a:lnTo>
                  <a:cubicBezTo>
                    <a:pt x="1318" y="139"/>
                    <a:pt x="1192" y="0"/>
                    <a:pt x="1062" y="0"/>
                  </a:cubicBezTo>
                  <a:close/>
                </a:path>
              </a:pathLst>
            </a:custGeom>
            <a:solidFill>
              <a:srgbClr val="B4E6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922;p71"/>
            <p:cNvSpPr/>
            <p:nvPr/>
          </p:nvSpPr>
          <p:spPr>
            <a:xfrm>
              <a:off x="6927638" y="1170300"/>
              <a:ext cx="25825" cy="57375"/>
            </a:xfrm>
            <a:custGeom>
              <a:avLst/>
              <a:gdLst/>
              <a:ahLst/>
              <a:cxnLst/>
              <a:rect l="l" t="t" r="r" b="b"/>
              <a:pathLst>
                <a:path w="1033" h="2295" extrusionOk="0">
                  <a:moveTo>
                    <a:pt x="801" y="1"/>
                  </a:moveTo>
                  <a:cubicBezTo>
                    <a:pt x="727" y="1"/>
                    <a:pt x="652" y="42"/>
                    <a:pt x="620" y="140"/>
                  </a:cubicBezTo>
                  <a:lnTo>
                    <a:pt x="24" y="2045"/>
                  </a:lnTo>
                  <a:cubicBezTo>
                    <a:pt x="1" y="2140"/>
                    <a:pt x="48" y="2247"/>
                    <a:pt x="155" y="2283"/>
                  </a:cubicBezTo>
                  <a:cubicBezTo>
                    <a:pt x="167" y="2283"/>
                    <a:pt x="191" y="2295"/>
                    <a:pt x="215" y="2295"/>
                  </a:cubicBezTo>
                  <a:cubicBezTo>
                    <a:pt x="286" y="2295"/>
                    <a:pt x="370" y="2235"/>
                    <a:pt x="394" y="2152"/>
                  </a:cubicBezTo>
                  <a:lnTo>
                    <a:pt x="989" y="247"/>
                  </a:lnTo>
                  <a:cubicBezTo>
                    <a:pt x="1032" y="102"/>
                    <a:pt x="917" y="1"/>
                    <a:pt x="801" y="1"/>
                  </a:cubicBezTo>
                  <a:close/>
                </a:path>
              </a:pathLst>
            </a:custGeom>
            <a:solidFill>
              <a:srgbClr val="B4E6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923;p71"/>
            <p:cNvSpPr/>
            <p:nvPr/>
          </p:nvSpPr>
          <p:spPr>
            <a:xfrm>
              <a:off x="6838313" y="1219025"/>
              <a:ext cx="123575" cy="239575"/>
            </a:xfrm>
            <a:custGeom>
              <a:avLst/>
              <a:gdLst/>
              <a:ahLst/>
              <a:cxnLst/>
              <a:rect l="l" t="t" r="r" b="b"/>
              <a:pathLst>
                <a:path w="4943" h="9583" extrusionOk="0">
                  <a:moveTo>
                    <a:pt x="3466" y="1"/>
                  </a:moveTo>
                  <a:lnTo>
                    <a:pt x="3466" y="13"/>
                  </a:lnTo>
                  <a:cubicBezTo>
                    <a:pt x="3449" y="12"/>
                    <a:pt x="3431" y="12"/>
                    <a:pt x="3413" y="12"/>
                  </a:cubicBezTo>
                  <a:cubicBezTo>
                    <a:pt x="2816" y="12"/>
                    <a:pt x="2294" y="399"/>
                    <a:pt x="2121" y="977"/>
                  </a:cubicBezTo>
                  <a:lnTo>
                    <a:pt x="1049" y="4394"/>
                  </a:lnTo>
                  <a:cubicBezTo>
                    <a:pt x="728" y="5418"/>
                    <a:pt x="1061" y="6097"/>
                    <a:pt x="1240" y="6835"/>
                  </a:cubicBezTo>
                  <a:cubicBezTo>
                    <a:pt x="1311" y="7133"/>
                    <a:pt x="1300" y="7442"/>
                    <a:pt x="1204" y="7740"/>
                  </a:cubicBezTo>
                  <a:lnTo>
                    <a:pt x="811" y="8930"/>
                  </a:lnTo>
                  <a:cubicBezTo>
                    <a:pt x="764" y="9093"/>
                    <a:pt x="617" y="9201"/>
                    <a:pt x="456" y="9201"/>
                  </a:cubicBezTo>
                  <a:cubicBezTo>
                    <a:pt x="416" y="9201"/>
                    <a:pt x="375" y="9195"/>
                    <a:pt x="335" y="9180"/>
                  </a:cubicBezTo>
                  <a:cubicBezTo>
                    <a:pt x="314" y="9174"/>
                    <a:pt x="293" y="9171"/>
                    <a:pt x="274" y="9171"/>
                  </a:cubicBezTo>
                  <a:cubicBezTo>
                    <a:pt x="79" y="9171"/>
                    <a:pt x="0" y="9474"/>
                    <a:pt x="228" y="9549"/>
                  </a:cubicBezTo>
                  <a:cubicBezTo>
                    <a:pt x="301" y="9572"/>
                    <a:pt x="375" y="9582"/>
                    <a:pt x="449" y="9582"/>
                  </a:cubicBezTo>
                  <a:cubicBezTo>
                    <a:pt x="770" y="9582"/>
                    <a:pt x="1074" y="9379"/>
                    <a:pt x="1180" y="9049"/>
                  </a:cubicBezTo>
                  <a:lnTo>
                    <a:pt x="1573" y="7823"/>
                  </a:lnTo>
                  <a:cubicBezTo>
                    <a:pt x="1669" y="7525"/>
                    <a:pt x="1835" y="7263"/>
                    <a:pt x="2073" y="7061"/>
                  </a:cubicBezTo>
                  <a:cubicBezTo>
                    <a:pt x="2633" y="6573"/>
                    <a:pt x="3276" y="6204"/>
                    <a:pt x="3597" y="5204"/>
                  </a:cubicBezTo>
                  <a:lnTo>
                    <a:pt x="4693" y="1727"/>
                  </a:lnTo>
                  <a:cubicBezTo>
                    <a:pt x="4943" y="894"/>
                    <a:pt x="4336" y="36"/>
                    <a:pt x="3466" y="1"/>
                  </a:cubicBezTo>
                  <a:close/>
                </a:path>
              </a:pathLst>
            </a:custGeom>
            <a:solidFill>
              <a:srgbClr val="FFF6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6924;p71"/>
            <p:cNvSpPr/>
            <p:nvPr/>
          </p:nvSpPr>
          <p:spPr>
            <a:xfrm>
              <a:off x="6838289" y="1219250"/>
              <a:ext cx="101875" cy="239650"/>
            </a:xfrm>
            <a:custGeom>
              <a:avLst/>
              <a:gdLst/>
              <a:ahLst/>
              <a:cxnLst/>
              <a:rect l="l" t="t" r="r" b="b"/>
              <a:pathLst>
                <a:path w="4075" h="9586" extrusionOk="0">
                  <a:moveTo>
                    <a:pt x="3428" y="0"/>
                  </a:moveTo>
                  <a:cubicBezTo>
                    <a:pt x="2861" y="0"/>
                    <a:pt x="2292" y="436"/>
                    <a:pt x="2122" y="980"/>
                  </a:cubicBezTo>
                  <a:lnTo>
                    <a:pt x="1039" y="4397"/>
                  </a:lnTo>
                  <a:cubicBezTo>
                    <a:pt x="717" y="5421"/>
                    <a:pt x="1050" y="6100"/>
                    <a:pt x="1229" y="6838"/>
                  </a:cubicBezTo>
                  <a:cubicBezTo>
                    <a:pt x="1301" y="7135"/>
                    <a:pt x="1289" y="7445"/>
                    <a:pt x="1193" y="7743"/>
                  </a:cubicBezTo>
                  <a:lnTo>
                    <a:pt x="812" y="8933"/>
                  </a:lnTo>
                  <a:cubicBezTo>
                    <a:pt x="765" y="9095"/>
                    <a:pt x="618" y="9204"/>
                    <a:pt x="457" y="9204"/>
                  </a:cubicBezTo>
                  <a:cubicBezTo>
                    <a:pt x="417" y="9204"/>
                    <a:pt x="376" y="9197"/>
                    <a:pt x="336" y="9183"/>
                  </a:cubicBezTo>
                  <a:cubicBezTo>
                    <a:pt x="314" y="9177"/>
                    <a:pt x="292" y="9174"/>
                    <a:pt x="272" y="9174"/>
                  </a:cubicBezTo>
                  <a:cubicBezTo>
                    <a:pt x="70" y="9174"/>
                    <a:pt x="0" y="9477"/>
                    <a:pt x="217" y="9552"/>
                  </a:cubicBezTo>
                  <a:cubicBezTo>
                    <a:pt x="292" y="9575"/>
                    <a:pt x="368" y="9585"/>
                    <a:pt x="443" y="9585"/>
                  </a:cubicBezTo>
                  <a:cubicBezTo>
                    <a:pt x="771" y="9585"/>
                    <a:pt x="1075" y="9382"/>
                    <a:pt x="1181" y="9052"/>
                  </a:cubicBezTo>
                  <a:lnTo>
                    <a:pt x="1574" y="7826"/>
                  </a:lnTo>
                  <a:lnTo>
                    <a:pt x="1586" y="7766"/>
                  </a:lnTo>
                  <a:cubicBezTo>
                    <a:pt x="1777" y="7243"/>
                    <a:pt x="1812" y="6683"/>
                    <a:pt x="1693" y="6159"/>
                  </a:cubicBezTo>
                  <a:cubicBezTo>
                    <a:pt x="1551" y="5635"/>
                    <a:pt x="1562" y="5088"/>
                    <a:pt x="1729" y="4564"/>
                  </a:cubicBezTo>
                  <a:lnTo>
                    <a:pt x="2813" y="1147"/>
                  </a:lnTo>
                  <a:cubicBezTo>
                    <a:pt x="2979" y="587"/>
                    <a:pt x="3491" y="194"/>
                    <a:pt x="4075" y="182"/>
                  </a:cubicBezTo>
                  <a:cubicBezTo>
                    <a:pt x="3908" y="75"/>
                    <a:pt x="3717" y="16"/>
                    <a:pt x="3515" y="4"/>
                  </a:cubicBezTo>
                  <a:cubicBezTo>
                    <a:pt x="3486" y="1"/>
                    <a:pt x="3457" y="0"/>
                    <a:pt x="3428" y="0"/>
                  </a:cubicBezTo>
                  <a:close/>
                </a:path>
              </a:pathLst>
            </a:custGeom>
            <a:solidFill>
              <a:srgbClr val="FFED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6925;p71"/>
            <p:cNvSpPr/>
            <p:nvPr/>
          </p:nvSpPr>
          <p:spPr>
            <a:xfrm>
              <a:off x="6903863" y="1303850"/>
              <a:ext cx="22900" cy="12550"/>
            </a:xfrm>
            <a:custGeom>
              <a:avLst/>
              <a:gdLst/>
              <a:ahLst/>
              <a:cxnLst/>
              <a:rect l="l" t="t" r="r" b="b"/>
              <a:pathLst>
                <a:path w="916" h="502" extrusionOk="0">
                  <a:moveTo>
                    <a:pt x="265" y="1"/>
                  </a:moveTo>
                  <a:cubicBezTo>
                    <a:pt x="74" y="1"/>
                    <a:pt x="0" y="307"/>
                    <a:pt x="225" y="382"/>
                  </a:cubicBezTo>
                  <a:lnTo>
                    <a:pt x="583" y="489"/>
                  </a:lnTo>
                  <a:cubicBezTo>
                    <a:pt x="606" y="501"/>
                    <a:pt x="618" y="501"/>
                    <a:pt x="642" y="501"/>
                  </a:cubicBezTo>
                  <a:cubicBezTo>
                    <a:pt x="868" y="501"/>
                    <a:pt x="916" y="191"/>
                    <a:pt x="702" y="132"/>
                  </a:cubicBezTo>
                  <a:lnTo>
                    <a:pt x="332" y="13"/>
                  </a:lnTo>
                  <a:cubicBezTo>
                    <a:pt x="309" y="5"/>
                    <a:pt x="286" y="1"/>
                    <a:pt x="265" y="1"/>
                  </a:cubicBezTo>
                  <a:close/>
                </a:path>
              </a:pathLst>
            </a:custGeom>
            <a:solidFill>
              <a:srgbClr val="FFED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6926;p71"/>
            <p:cNvSpPr/>
            <p:nvPr/>
          </p:nvSpPr>
          <p:spPr>
            <a:xfrm>
              <a:off x="6871313" y="1339050"/>
              <a:ext cx="19450" cy="11275"/>
            </a:xfrm>
            <a:custGeom>
              <a:avLst/>
              <a:gdLst/>
              <a:ahLst/>
              <a:cxnLst/>
              <a:rect l="l" t="t" r="r" b="b"/>
              <a:pathLst>
                <a:path w="778" h="451" extrusionOk="0">
                  <a:moveTo>
                    <a:pt x="264" y="0"/>
                  </a:moveTo>
                  <a:cubicBezTo>
                    <a:pt x="70" y="0"/>
                    <a:pt x="1" y="302"/>
                    <a:pt x="218" y="367"/>
                  </a:cubicBezTo>
                  <a:lnTo>
                    <a:pt x="468" y="450"/>
                  </a:lnTo>
                  <a:lnTo>
                    <a:pt x="515" y="450"/>
                  </a:lnTo>
                  <a:cubicBezTo>
                    <a:pt x="730" y="450"/>
                    <a:pt x="777" y="141"/>
                    <a:pt x="575" y="81"/>
                  </a:cubicBezTo>
                  <a:lnTo>
                    <a:pt x="325" y="10"/>
                  </a:lnTo>
                  <a:cubicBezTo>
                    <a:pt x="303" y="3"/>
                    <a:pt x="283" y="0"/>
                    <a:pt x="264" y="0"/>
                  </a:cubicBezTo>
                  <a:close/>
                </a:path>
              </a:pathLst>
            </a:custGeom>
            <a:solidFill>
              <a:srgbClr val="FFED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6927;p71"/>
            <p:cNvSpPr/>
            <p:nvPr/>
          </p:nvSpPr>
          <p:spPr>
            <a:xfrm>
              <a:off x="6885963" y="1251775"/>
              <a:ext cx="18100" cy="12225"/>
            </a:xfrm>
            <a:custGeom>
              <a:avLst/>
              <a:gdLst/>
              <a:ahLst/>
              <a:cxnLst/>
              <a:rect l="l" t="t" r="r" b="b"/>
              <a:pathLst>
                <a:path w="724" h="489" extrusionOk="0">
                  <a:moveTo>
                    <a:pt x="108" y="0"/>
                  </a:moveTo>
                  <a:lnTo>
                    <a:pt x="1" y="358"/>
                  </a:lnTo>
                  <a:lnTo>
                    <a:pt x="394" y="489"/>
                  </a:lnTo>
                  <a:lnTo>
                    <a:pt x="453" y="489"/>
                  </a:lnTo>
                  <a:cubicBezTo>
                    <a:pt x="457" y="489"/>
                    <a:pt x="461" y="489"/>
                    <a:pt x="465" y="489"/>
                  </a:cubicBezTo>
                  <a:cubicBezTo>
                    <a:pt x="681" y="489"/>
                    <a:pt x="723" y="178"/>
                    <a:pt x="513" y="119"/>
                  </a:cubicBezTo>
                  <a:lnTo>
                    <a:pt x="108" y="0"/>
                  </a:lnTo>
                  <a:close/>
                </a:path>
              </a:pathLst>
            </a:custGeom>
            <a:solidFill>
              <a:srgbClr val="F7D2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6928;p71"/>
            <p:cNvSpPr/>
            <p:nvPr/>
          </p:nvSpPr>
          <p:spPr>
            <a:xfrm>
              <a:off x="6871313" y="1338750"/>
              <a:ext cx="8725" cy="9775"/>
            </a:xfrm>
            <a:custGeom>
              <a:avLst/>
              <a:gdLst/>
              <a:ahLst/>
              <a:cxnLst/>
              <a:rect l="l" t="t" r="r" b="b"/>
              <a:pathLst>
                <a:path w="349" h="391" extrusionOk="0">
                  <a:moveTo>
                    <a:pt x="265" y="1"/>
                  </a:moveTo>
                  <a:cubicBezTo>
                    <a:pt x="71" y="1"/>
                    <a:pt x="0" y="314"/>
                    <a:pt x="218" y="379"/>
                  </a:cubicBezTo>
                  <a:lnTo>
                    <a:pt x="277" y="391"/>
                  </a:lnTo>
                  <a:cubicBezTo>
                    <a:pt x="289" y="272"/>
                    <a:pt x="313" y="141"/>
                    <a:pt x="349" y="10"/>
                  </a:cubicBezTo>
                  <a:lnTo>
                    <a:pt x="325" y="10"/>
                  </a:lnTo>
                  <a:cubicBezTo>
                    <a:pt x="304" y="4"/>
                    <a:pt x="284" y="1"/>
                    <a:pt x="265" y="1"/>
                  </a:cubicBezTo>
                  <a:close/>
                </a:path>
              </a:pathLst>
            </a:custGeom>
            <a:solidFill>
              <a:srgbClr val="F7D2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p:cNvPicPr>
            <a:picLocks noChangeAspect="1"/>
          </p:cNvPicPr>
          <p:nvPr/>
        </p:nvPicPr>
        <p:blipFill>
          <a:blip r:embed="rId3"/>
          <a:stretch>
            <a:fillRect/>
          </a:stretch>
        </p:blipFill>
        <p:spPr>
          <a:xfrm rot="21203215">
            <a:off x="4340753" y="3534670"/>
            <a:ext cx="1125889" cy="1250985"/>
          </a:xfrm>
          <a:prstGeom prst="rect">
            <a:avLst/>
          </a:prstGeom>
        </p:spPr>
      </p:pic>
      <p:grpSp>
        <p:nvGrpSpPr>
          <p:cNvPr id="283" name="Google Shape;7094;p71"/>
          <p:cNvGrpSpPr/>
          <p:nvPr/>
        </p:nvGrpSpPr>
        <p:grpSpPr>
          <a:xfrm rot="20899108">
            <a:off x="7323762" y="1599948"/>
            <a:ext cx="1223848" cy="1389865"/>
            <a:chOff x="7301188" y="2191400"/>
            <a:chExt cx="298875" cy="304600"/>
          </a:xfrm>
        </p:grpSpPr>
        <p:sp>
          <p:nvSpPr>
            <p:cNvPr id="284" name="Google Shape;7095;p71"/>
            <p:cNvSpPr/>
            <p:nvPr/>
          </p:nvSpPr>
          <p:spPr>
            <a:xfrm>
              <a:off x="7301188" y="2191400"/>
              <a:ext cx="187250" cy="231775"/>
            </a:xfrm>
            <a:custGeom>
              <a:avLst/>
              <a:gdLst/>
              <a:ahLst/>
              <a:cxnLst/>
              <a:rect l="l" t="t" r="r" b="b"/>
              <a:pathLst>
                <a:path w="7490" h="9271" extrusionOk="0">
                  <a:moveTo>
                    <a:pt x="4813" y="0"/>
                  </a:moveTo>
                  <a:cubicBezTo>
                    <a:pt x="4632" y="0"/>
                    <a:pt x="4462" y="55"/>
                    <a:pt x="4311" y="218"/>
                  </a:cubicBezTo>
                  <a:cubicBezTo>
                    <a:pt x="3037" y="1587"/>
                    <a:pt x="1477" y="2206"/>
                    <a:pt x="799" y="4409"/>
                  </a:cubicBezTo>
                  <a:cubicBezTo>
                    <a:pt x="1" y="7016"/>
                    <a:pt x="1858" y="8897"/>
                    <a:pt x="2251" y="9016"/>
                  </a:cubicBezTo>
                  <a:cubicBezTo>
                    <a:pt x="2314" y="9043"/>
                    <a:pt x="2376" y="9057"/>
                    <a:pt x="2444" y="9057"/>
                  </a:cubicBezTo>
                  <a:cubicBezTo>
                    <a:pt x="2466" y="9057"/>
                    <a:pt x="2489" y="9055"/>
                    <a:pt x="2513" y="9052"/>
                  </a:cubicBezTo>
                  <a:cubicBezTo>
                    <a:pt x="2525" y="9051"/>
                    <a:pt x="2538" y="9050"/>
                    <a:pt x="2551" y="9050"/>
                  </a:cubicBezTo>
                  <a:cubicBezTo>
                    <a:pt x="2636" y="9050"/>
                    <a:pt x="2725" y="9084"/>
                    <a:pt x="2787" y="9135"/>
                  </a:cubicBezTo>
                  <a:cubicBezTo>
                    <a:pt x="2858" y="9195"/>
                    <a:pt x="2942" y="9231"/>
                    <a:pt x="3025" y="9254"/>
                  </a:cubicBezTo>
                  <a:cubicBezTo>
                    <a:pt x="3058" y="9265"/>
                    <a:pt x="3107" y="9270"/>
                    <a:pt x="3170" y="9270"/>
                  </a:cubicBezTo>
                  <a:cubicBezTo>
                    <a:pt x="3843" y="9270"/>
                    <a:pt x="6070" y="8630"/>
                    <a:pt x="6811" y="6254"/>
                  </a:cubicBezTo>
                  <a:cubicBezTo>
                    <a:pt x="7490" y="4051"/>
                    <a:pt x="6537" y="2658"/>
                    <a:pt x="6252" y="825"/>
                  </a:cubicBezTo>
                  <a:cubicBezTo>
                    <a:pt x="6180" y="361"/>
                    <a:pt x="5799" y="241"/>
                    <a:pt x="5406" y="122"/>
                  </a:cubicBezTo>
                  <a:cubicBezTo>
                    <a:pt x="5205" y="61"/>
                    <a:pt x="5003" y="0"/>
                    <a:pt x="4813" y="0"/>
                  </a:cubicBezTo>
                  <a:close/>
                </a:path>
              </a:pathLst>
            </a:custGeom>
            <a:solidFill>
              <a:srgbClr val="C8E6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7096;p71"/>
            <p:cNvSpPr/>
            <p:nvPr/>
          </p:nvSpPr>
          <p:spPr>
            <a:xfrm>
              <a:off x="7301188" y="2191425"/>
              <a:ext cx="135175" cy="226400"/>
            </a:xfrm>
            <a:custGeom>
              <a:avLst/>
              <a:gdLst/>
              <a:ahLst/>
              <a:cxnLst/>
              <a:rect l="l" t="t" r="r" b="b"/>
              <a:pathLst>
                <a:path w="5407" h="9056" extrusionOk="0">
                  <a:moveTo>
                    <a:pt x="4820" y="1"/>
                  </a:moveTo>
                  <a:cubicBezTo>
                    <a:pt x="4637" y="1"/>
                    <a:pt x="4464" y="58"/>
                    <a:pt x="4311" y="229"/>
                  </a:cubicBezTo>
                  <a:lnTo>
                    <a:pt x="4311" y="217"/>
                  </a:lnTo>
                  <a:cubicBezTo>
                    <a:pt x="3037" y="1586"/>
                    <a:pt x="1477" y="2205"/>
                    <a:pt x="799" y="4408"/>
                  </a:cubicBezTo>
                  <a:cubicBezTo>
                    <a:pt x="1" y="7015"/>
                    <a:pt x="1858" y="8896"/>
                    <a:pt x="2251" y="9015"/>
                  </a:cubicBezTo>
                  <a:cubicBezTo>
                    <a:pt x="2314" y="9042"/>
                    <a:pt x="2376" y="9056"/>
                    <a:pt x="2444" y="9056"/>
                  </a:cubicBezTo>
                  <a:cubicBezTo>
                    <a:pt x="2466" y="9056"/>
                    <a:pt x="2489" y="9054"/>
                    <a:pt x="2513" y="9051"/>
                  </a:cubicBezTo>
                  <a:lnTo>
                    <a:pt x="5406" y="121"/>
                  </a:lnTo>
                  <a:cubicBezTo>
                    <a:pt x="5207" y="61"/>
                    <a:pt x="5008" y="1"/>
                    <a:pt x="4820" y="1"/>
                  </a:cubicBezTo>
                  <a:close/>
                </a:path>
              </a:pathLst>
            </a:custGeom>
            <a:solidFill>
              <a:srgbClr val="96CD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7097;p71"/>
            <p:cNvSpPr/>
            <p:nvPr/>
          </p:nvSpPr>
          <p:spPr>
            <a:xfrm>
              <a:off x="7333938" y="2192925"/>
              <a:ext cx="122650" cy="228350"/>
            </a:xfrm>
            <a:custGeom>
              <a:avLst/>
              <a:gdLst/>
              <a:ahLst/>
              <a:cxnLst/>
              <a:rect l="l" t="t" r="r" b="b"/>
              <a:pathLst>
                <a:path w="4906" h="9134" extrusionOk="0">
                  <a:moveTo>
                    <a:pt x="3819" y="1"/>
                  </a:moveTo>
                  <a:cubicBezTo>
                    <a:pt x="3685" y="1"/>
                    <a:pt x="3550" y="60"/>
                    <a:pt x="3406" y="276"/>
                  </a:cubicBezTo>
                  <a:lnTo>
                    <a:pt x="3406" y="288"/>
                  </a:lnTo>
                  <a:cubicBezTo>
                    <a:pt x="2465" y="1752"/>
                    <a:pt x="1441" y="2526"/>
                    <a:pt x="763" y="4729"/>
                  </a:cubicBezTo>
                  <a:cubicBezTo>
                    <a:pt x="1" y="7229"/>
                    <a:pt x="798" y="8789"/>
                    <a:pt x="1072" y="8979"/>
                  </a:cubicBezTo>
                  <a:cubicBezTo>
                    <a:pt x="1090" y="8985"/>
                    <a:pt x="1111" y="8988"/>
                    <a:pt x="1133" y="8988"/>
                  </a:cubicBezTo>
                  <a:cubicBezTo>
                    <a:pt x="1156" y="8988"/>
                    <a:pt x="1179" y="8985"/>
                    <a:pt x="1203" y="8979"/>
                  </a:cubicBezTo>
                  <a:cubicBezTo>
                    <a:pt x="1215" y="8978"/>
                    <a:pt x="1228" y="8977"/>
                    <a:pt x="1240" y="8977"/>
                  </a:cubicBezTo>
                  <a:cubicBezTo>
                    <a:pt x="1325" y="8977"/>
                    <a:pt x="1415" y="9012"/>
                    <a:pt x="1477" y="9074"/>
                  </a:cubicBezTo>
                  <a:cubicBezTo>
                    <a:pt x="1513" y="9098"/>
                    <a:pt x="1548" y="9122"/>
                    <a:pt x="1596" y="9134"/>
                  </a:cubicBezTo>
                  <a:cubicBezTo>
                    <a:pt x="1918" y="9134"/>
                    <a:pt x="3465" y="8289"/>
                    <a:pt x="4239" y="5800"/>
                  </a:cubicBezTo>
                  <a:cubicBezTo>
                    <a:pt x="4906" y="3598"/>
                    <a:pt x="4489" y="2371"/>
                    <a:pt x="4537" y="633"/>
                  </a:cubicBezTo>
                  <a:cubicBezTo>
                    <a:pt x="4537" y="192"/>
                    <a:pt x="4323" y="121"/>
                    <a:pt x="4084" y="49"/>
                  </a:cubicBezTo>
                  <a:cubicBezTo>
                    <a:pt x="3995" y="26"/>
                    <a:pt x="3907" y="1"/>
                    <a:pt x="3819" y="1"/>
                  </a:cubicBezTo>
                  <a:close/>
                </a:path>
              </a:pathLst>
            </a:custGeom>
            <a:solidFill>
              <a:srgbClr val="AFDC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7098;p71"/>
            <p:cNvSpPr/>
            <p:nvPr/>
          </p:nvSpPr>
          <p:spPr>
            <a:xfrm>
              <a:off x="7442888" y="2260225"/>
              <a:ext cx="157175" cy="235775"/>
            </a:xfrm>
            <a:custGeom>
              <a:avLst/>
              <a:gdLst/>
              <a:ahLst/>
              <a:cxnLst/>
              <a:rect l="l" t="t" r="r" b="b"/>
              <a:pathLst>
                <a:path w="6287" h="9431" extrusionOk="0">
                  <a:moveTo>
                    <a:pt x="3144" y="1"/>
                  </a:moveTo>
                  <a:cubicBezTo>
                    <a:pt x="2739" y="1"/>
                    <a:pt x="2334" y="1"/>
                    <a:pt x="2132" y="417"/>
                  </a:cubicBezTo>
                  <a:cubicBezTo>
                    <a:pt x="1310" y="2096"/>
                    <a:pt x="0" y="3144"/>
                    <a:pt x="0" y="5454"/>
                  </a:cubicBezTo>
                  <a:cubicBezTo>
                    <a:pt x="0" y="8168"/>
                    <a:pt x="2334" y="9430"/>
                    <a:pt x="2739" y="9430"/>
                  </a:cubicBezTo>
                  <a:cubicBezTo>
                    <a:pt x="2822" y="9430"/>
                    <a:pt x="2917" y="9418"/>
                    <a:pt x="3001" y="9395"/>
                  </a:cubicBezTo>
                  <a:cubicBezTo>
                    <a:pt x="3042" y="9371"/>
                    <a:pt x="3093" y="9359"/>
                    <a:pt x="3145" y="9359"/>
                  </a:cubicBezTo>
                  <a:cubicBezTo>
                    <a:pt x="3197" y="9359"/>
                    <a:pt x="3251" y="9371"/>
                    <a:pt x="3298" y="9395"/>
                  </a:cubicBezTo>
                  <a:cubicBezTo>
                    <a:pt x="3370" y="9418"/>
                    <a:pt x="3465" y="9430"/>
                    <a:pt x="3548" y="9430"/>
                  </a:cubicBezTo>
                  <a:cubicBezTo>
                    <a:pt x="3965" y="9430"/>
                    <a:pt x="6287" y="8168"/>
                    <a:pt x="6287" y="5454"/>
                  </a:cubicBezTo>
                  <a:cubicBezTo>
                    <a:pt x="6287" y="3144"/>
                    <a:pt x="4977" y="2096"/>
                    <a:pt x="4168" y="417"/>
                  </a:cubicBezTo>
                  <a:cubicBezTo>
                    <a:pt x="3965" y="1"/>
                    <a:pt x="3548" y="1"/>
                    <a:pt x="3144" y="1"/>
                  </a:cubicBezTo>
                  <a:close/>
                </a:path>
              </a:pathLst>
            </a:custGeom>
            <a:solidFill>
              <a:srgbClr val="FFC3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7099;p71"/>
            <p:cNvSpPr/>
            <p:nvPr/>
          </p:nvSpPr>
          <p:spPr>
            <a:xfrm>
              <a:off x="7472638" y="2319175"/>
              <a:ext cx="97975" cy="147050"/>
            </a:xfrm>
            <a:custGeom>
              <a:avLst/>
              <a:gdLst/>
              <a:ahLst/>
              <a:cxnLst/>
              <a:rect l="l" t="t" r="r" b="b"/>
              <a:pathLst>
                <a:path w="3919" h="5882" extrusionOk="0">
                  <a:moveTo>
                    <a:pt x="1954" y="0"/>
                  </a:moveTo>
                  <a:cubicBezTo>
                    <a:pt x="870" y="0"/>
                    <a:pt x="1" y="1310"/>
                    <a:pt x="1" y="2941"/>
                  </a:cubicBezTo>
                  <a:cubicBezTo>
                    <a:pt x="1" y="4572"/>
                    <a:pt x="870" y="5882"/>
                    <a:pt x="1954" y="5882"/>
                  </a:cubicBezTo>
                  <a:cubicBezTo>
                    <a:pt x="3037" y="5882"/>
                    <a:pt x="3918" y="4572"/>
                    <a:pt x="3918" y="2941"/>
                  </a:cubicBezTo>
                  <a:cubicBezTo>
                    <a:pt x="3918" y="1310"/>
                    <a:pt x="3049" y="0"/>
                    <a:pt x="1954" y="0"/>
                  </a:cubicBezTo>
                  <a:close/>
                </a:path>
              </a:pathLst>
            </a:custGeom>
            <a:solidFill>
              <a:srgbClr val="FFA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7100;p71"/>
            <p:cNvSpPr/>
            <p:nvPr/>
          </p:nvSpPr>
          <p:spPr>
            <a:xfrm>
              <a:off x="7516713" y="2323900"/>
              <a:ext cx="9825" cy="14925"/>
            </a:xfrm>
            <a:custGeom>
              <a:avLst/>
              <a:gdLst/>
              <a:ahLst/>
              <a:cxnLst/>
              <a:rect l="l" t="t" r="r" b="b"/>
              <a:pathLst>
                <a:path w="393" h="597" extrusionOk="0">
                  <a:moveTo>
                    <a:pt x="209" y="1"/>
                  </a:moveTo>
                  <a:cubicBezTo>
                    <a:pt x="203" y="1"/>
                    <a:pt x="197" y="1"/>
                    <a:pt x="191" y="2"/>
                  </a:cubicBezTo>
                  <a:cubicBezTo>
                    <a:pt x="83" y="2"/>
                    <a:pt x="0" y="85"/>
                    <a:pt x="0" y="192"/>
                  </a:cubicBezTo>
                  <a:lnTo>
                    <a:pt x="0" y="597"/>
                  </a:lnTo>
                  <a:lnTo>
                    <a:pt x="393" y="597"/>
                  </a:lnTo>
                  <a:lnTo>
                    <a:pt x="393" y="204"/>
                  </a:lnTo>
                  <a:cubicBezTo>
                    <a:pt x="393" y="92"/>
                    <a:pt x="308" y="1"/>
                    <a:pt x="209" y="1"/>
                  </a:cubicBezTo>
                  <a:close/>
                </a:path>
              </a:pathLst>
            </a:custGeom>
            <a:solidFill>
              <a:srgbClr val="FFC3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7101;p71"/>
            <p:cNvSpPr/>
            <p:nvPr/>
          </p:nvSpPr>
          <p:spPr>
            <a:xfrm>
              <a:off x="7487238" y="2333750"/>
              <a:ext cx="68775" cy="134275"/>
            </a:xfrm>
            <a:custGeom>
              <a:avLst/>
              <a:gdLst/>
              <a:ahLst/>
              <a:cxnLst/>
              <a:rect l="l" t="t" r="r" b="b"/>
              <a:pathLst>
                <a:path w="2751" h="5371" extrusionOk="0">
                  <a:moveTo>
                    <a:pt x="1370" y="1"/>
                  </a:moveTo>
                  <a:cubicBezTo>
                    <a:pt x="608" y="1"/>
                    <a:pt x="0" y="1179"/>
                    <a:pt x="0" y="2394"/>
                  </a:cubicBezTo>
                  <a:cubicBezTo>
                    <a:pt x="0" y="3691"/>
                    <a:pt x="750" y="4608"/>
                    <a:pt x="1239" y="5299"/>
                  </a:cubicBezTo>
                  <a:cubicBezTo>
                    <a:pt x="1262" y="5346"/>
                    <a:pt x="1310" y="5370"/>
                    <a:pt x="1370" y="5370"/>
                  </a:cubicBezTo>
                  <a:cubicBezTo>
                    <a:pt x="1429" y="5370"/>
                    <a:pt x="1477" y="5346"/>
                    <a:pt x="1512" y="5299"/>
                  </a:cubicBezTo>
                  <a:cubicBezTo>
                    <a:pt x="1989" y="4608"/>
                    <a:pt x="2751" y="3691"/>
                    <a:pt x="2751" y="2394"/>
                  </a:cubicBezTo>
                  <a:cubicBezTo>
                    <a:pt x="2751" y="1179"/>
                    <a:pt x="2132" y="1"/>
                    <a:pt x="1370" y="1"/>
                  </a:cubicBezTo>
                  <a:close/>
                </a:path>
              </a:pathLst>
            </a:custGeom>
            <a:solidFill>
              <a:srgbClr val="78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7102;p71"/>
            <p:cNvSpPr/>
            <p:nvPr/>
          </p:nvSpPr>
          <p:spPr>
            <a:xfrm>
              <a:off x="7486938" y="2346250"/>
              <a:ext cx="57475" cy="121775"/>
            </a:xfrm>
            <a:custGeom>
              <a:avLst/>
              <a:gdLst/>
              <a:ahLst/>
              <a:cxnLst/>
              <a:rect l="l" t="t" r="r" b="b"/>
              <a:pathLst>
                <a:path w="2299" h="4871" extrusionOk="0">
                  <a:moveTo>
                    <a:pt x="572" y="1"/>
                  </a:moveTo>
                  <a:lnTo>
                    <a:pt x="572" y="1"/>
                  </a:lnTo>
                  <a:cubicBezTo>
                    <a:pt x="191" y="560"/>
                    <a:pt x="0" y="1215"/>
                    <a:pt x="12" y="1894"/>
                  </a:cubicBezTo>
                  <a:cubicBezTo>
                    <a:pt x="12" y="3191"/>
                    <a:pt x="774" y="4108"/>
                    <a:pt x="1251" y="4799"/>
                  </a:cubicBezTo>
                  <a:cubicBezTo>
                    <a:pt x="1286" y="4846"/>
                    <a:pt x="1334" y="4870"/>
                    <a:pt x="1382" y="4870"/>
                  </a:cubicBezTo>
                  <a:cubicBezTo>
                    <a:pt x="1441" y="4870"/>
                    <a:pt x="1489" y="4846"/>
                    <a:pt x="1524" y="4799"/>
                  </a:cubicBezTo>
                  <a:cubicBezTo>
                    <a:pt x="1810" y="4418"/>
                    <a:pt x="2060" y="4025"/>
                    <a:pt x="2298" y="3620"/>
                  </a:cubicBezTo>
                  <a:lnTo>
                    <a:pt x="2167" y="3620"/>
                  </a:lnTo>
                  <a:cubicBezTo>
                    <a:pt x="1191" y="3620"/>
                    <a:pt x="405" y="2477"/>
                    <a:pt x="405" y="1072"/>
                  </a:cubicBezTo>
                  <a:cubicBezTo>
                    <a:pt x="405" y="703"/>
                    <a:pt x="465" y="346"/>
                    <a:pt x="572" y="1"/>
                  </a:cubicBezTo>
                  <a:close/>
                </a:path>
              </a:pathLst>
            </a:custGeom>
            <a:solidFill>
              <a:srgbClr val="6E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7103;p71"/>
            <p:cNvSpPr/>
            <p:nvPr/>
          </p:nvSpPr>
          <p:spPr>
            <a:xfrm>
              <a:off x="7498013" y="2393050"/>
              <a:ext cx="14850" cy="14550"/>
            </a:xfrm>
            <a:custGeom>
              <a:avLst/>
              <a:gdLst/>
              <a:ahLst/>
              <a:cxnLst/>
              <a:rect l="l" t="t" r="r" b="b"/>
              <a:pathLst>
                <a:path w="594" h="582" extrusionOk="0">
                  <a:moveTo>
                    <a:pt x="263" y="1"/>
                  </a:moveTo>
                  <a:cubicBezTo>
                    <a:pt x="132" y="1"/>
                    <a:pt x="1" y="135"/>
                    <a:pt x="81" y="295"/>
                  </a:cubicBezTo>
                  <a:lnTo>
                    <a:pt x="177" y="474"/>
                  </a:lnTo>
                  <a:cubicBezTo>
                    <a:pt x="212" y="546"/>
                    <a:pt x="284" y="581"/>
                    <a:pt x="355" y="581"/>
                  </a:cubicBezTo>
                  <a:cubicBezTo>
                    <a:pt x="498" y="581"/>
                    <a:pt x="593" y="426"/>
                    <a:pt x="522" y="295"/>
                  </a:cubicBezTo>
                  <a:lnTo>
                    <a:pt x="427" y="105"/>
                  </a:lnTo>
                  <a:cubicBezTo>
                    <a:pt x="388" y="32"/>
                    <a:pt x="326" y="1"/>
                    <a:pt x="263" y="1"/>
                  </a:cubicBezTo>
                  <a:close/>
                </a:path>
              </a:pathLst>
            </a:custGeom>
            <a:solidFill>
              <a:srgbClr val="6E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7104;p71"/>
            <p:cNvSpPr/>
            <p:nvPr/>
          </p:nvSpPr>
          <p:spPr>
            <a:xfrm>
              <a:off x="7511038" y="2376775"/>
              <a:ext cx="16100" cy="12650"/>
            </a:xfrm>
            <a:custGeom>
              <a:avLst/>
              <a:gdLst/>
              <a:ahLst/>
              <a:cxnLst/>
              <a:rect l="l" t="t" r="r" b="b"/>
              <a:pathLst>
                <a:path w="644" h="506" extrusionOk="0">
                  <a:moveTo>
                    <a:pt x="422" y="1"/>
                  </a:moveTo>
                  <a:cubicBezTo>
                    <a:pt x="388" y="1"/>
                    <a:pt x="354" y="10"/>
                    <a:pt x="322" y="30"/>
                  </a:cubicBezTo>
                  <a:lnTo>
                    <a:pt x="132" y="137"/>
                  </a:lnTo>
                  <a:cubicBezTo>
                    <a:pt x="37" y="196"/>
                    <a:pt x="1" y="315"/>
                    <a:pt x="60" y="411"/>
                  </a:cubicBezTo>
                  <a:cubicBezTo>
                    <a:pt x="96" y="470"/>
                    <a:pt x="156" y="506"/>
                    <a:pt x="227" y="506"/>
                  </a:cubicBezTo>
                  <a:cubicBezTo>
                    <a:pt x="263" y="506"/>
                    <a:pt x="299" y="494"/>
                    <a:pt x="322" y="482"/>
                  </a:cubicBezTo>
                  <a:lnTo>
                    <a:pt x="525" y="363"/>
                  </a:lnTo>
                  <a:cubicBezTo>
                    <a:pt x="620" y="315"/>
                    <a:pt x="644" y="184"/>
                    <a:pt x="596" y="101"/>
                  </a:cubicBezTo>
                  <a:cubicBezTo>
                    <a:pt x="556" y="38"/>
                    <a:pt x="490" y="1"/>
                    <a:pt x="422" y="1"/>
                  </a:cubicBezTo>
                  <a:close/>
                </a:path>
              </a:pathLst>
            </a:custGeom>
            <a:solidFill>
              <a:srgbClr val="6E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7105;p71"/>
            <p:cNvSpPr/>
            <p:nvPr/>
          </p:nvSpPr>
          <p:spPr>
            <a:xfrm>
              <a:off x="7502063" y="2360500"/>
              <a:ext cx="15850" cy="12275"/>
            </a:xfrm>
            <a:custGeom>
              <a:avLst/>
              <a:gdLst/>
              <a:ahLst/>
              <a:cxnLst/>
              <a:rect l="l" t="t" r="r" b="b"/>
              <a:pathLst>
                <a:path w="634" h="491" extrusionOk="0">
                  <a:moveTo>
                    <a:pt x="282" y="1"/>
                  </a:moveTo>
                  <a:cubicBezTo>
                    <a:pt x="132" y="1"/>
                    <a:pt x="0" y="185"/>
                    <a:pt x="134" y="335"/>
                  </a:cubicBezTo>
                  <a:lnTo>
                    <a:pt x="217" y="431"/>
                  </a:lnTo>
                  <a:cubicBezTo>
                    <a:pt x="253" y="466"/>
                    <a:pt x="312" y="490"/>
                    <a:pt x="360" y="490"/>
                  </a:cubicBezTo>
                  <a:lnTo>
                    <a:pt x="372" y="490"/>
                  </a:lnTo>
                  <a:cubicBezTo>
                    <a:pt x="538" y="490"/>
                    <a:pt x="634" y="288"/>
                    <a:pt x="515" y="157"/>
                  </a:cubicBezTo>
                  <a:lnTo>
                    <a:pt x="431" y="73"/>
                  </a:lnTo>
                  <a:cubicBezTo>
                    <a:pt x="386" y="22"/>
                    <a:pt x="333" y="1"/>
                    <a:pt x="282" y="1"/>
                  </a:cubicBezTo>
                  <a:close/>
                </a:path>
              </a:pathLst>
            </a:custGeom>
            <a:solidFill>
              <a:srgbClr val="8C5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7106;p71"/>
            <p:cNvSpPr/>
            <p:nvPr/>
          </p:nvSpPr>
          <p:spPr>
            <a:xfrm>
              <a:off x="7518688" y="2351250"/>
              <a:ext cx="14100" cy="10800"/>
            </a:xfrm>
            <a:custGeom>
              <a:avLst/>
              <a:gdLst/>
              <a:ahLst/>
              <a:cxnLst/>
              <a:rect l="l" t="t" r="r" b="b"/>
              <a:pathLst>
                <a:path w="564" h="432" extrusionOk="0">
                  <a:moveTo>
                    <a:pt x="284" y="0"/>
                  </a:moveTo>
                  <a:cubicBezTo>
                    <a:pt x="109" y="0"/>
                    <a:pt x="0" y="240"/>
                    <a:pt x="171" y="360"/>
                  </a:cubicBezTo>
                  <a:lnTo>
                    <a:pt x="243" y="408"/>
                  </a:lnTo>
                  <a:cubicBezTo>
                    <a:pt x="266" y="420"/>
                    <a:pt x="302" y="432"/>
                    <a:pt x="338" y="432"/>
                  </a:cubicBezTo>
                  <a:cubicBezTo>
                    <a:pt x="409" y="432"/>
                    <a:pt x="469" y="396"/>
                    <a:pt x="504" y="336"/>
                  </a:cubicBezTo>
                  <a:cubicBezTo>
                    <a:pt x="564" y="253"/>
                    <a:pt x="540" y="134"/>
                    <a:pt x="445" y="74"/>
                  </a:cubicBezTo>
                  <a:lnTo>
                    <a:pt x="385" y="27"/>
                  </a:lnTo>
                  <a:cubicBezTo>
                    <a:pt x="350" y="8"/>
                    <a:pt x="316" y="0"/>
                    <a:pt x="284" y="0"/>
                  </a:cubicBezTo>
                  <a:close/>
                </a:path>
              </a:pathLst>
            </a:custGeom>
            <a:solidFill>
              <a:srgbClr val="8C5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7107;p71"/>
            <p:cNvSpPr/>
            <p:nvPr/>
          </p:nvSpPr>
          <p:spPr>
            <a:xfrm>
              <a:off x="7533663" y="2374850"/>
              <a:ext cx="12525" cy="13400"/>
            </a:xfrm>
            <a:custGeom>
              <a:avLst/>
              <a:gdLst/>
              <a:ahLst/>
              <a:cxnLst/>
              <a:rect l="l" t="t" r="r" b="b"/>
              <a:pathLst>
                <a:path w="501" h="536" extrusionOk="0">
                  <a:moveTo>
                    <a:pt x="219" y="1"/>
                  </a:moveTo>
                  <a:cubicBezTo>
                    <a:pt x="198" y="1"/>
                    <a:pt x="177" y="4"/>
                    <a:pt x="156" y="11"/>
                  </a:cubicBezTo>
                  <a:cubicBezTo>
                    <a:pt x="48" y="47"/>
                    <a:pt x="1" y="166"/>
                    <a:pt x="36" y="261"/>
                  </a:cubicBezTo>
                  <a:lnTo>
                    <a:pt x="84" y="404"/>
                  </a:lnTo>
                  <a:cubicBezTo>
                    <a:pt x="108" y="476"/>
                    <a:pt x="191" y="535"/>
                    <a:pt x="275" y="535"/>
                  </a:cubicBezTo>
                  <a:cubicBezTo>
                    <a:pt x="406" y="535"/>
                    <a:pt x="501" y="404"/>
                    <a:pt x="453" y="273"/>
                  </a:cubicBezTo>
                  <a:lnTo>
                    <a:pt x="406" y="131"/>
                  </a:lnTo>
                  <a:cubicBezTo>
                    <a:pt x="377" y="54"/>
                    <a:pt x="303" y="1"/>
                    <a:pt x="219" y="1"/>
                  </a:cubicBezTo>
                  <a:close/>
                </a:path>
              </a:pathLst>
            </a:custGeom>
            <a:solidFill>
              <a:srgbClr val="6E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7108;p71"/>
            <p:cNvSpPr/>
            <p:nvPr/>
          </p:nvSpPr>
          <p:spPr>
            <a:xfrm>
              <a:off x="7527713" y="2396225"/>
              <a:ext cx="14950" cy="11675"/>
            </a:xfrm>
            <a:custGeom>
              <a:avLst/>
              <a:gdLst/>
              <a:ahLst/>
              <a:cxnLst/>
              <a:rect l="l" t="t" r="r" b="b"/>
              <a:pathLst>
                <a:path w="598" h="467" extrusionOk="0">
                  <a:moveTo>
                    <a:pt x="318" y="0"/>
                  </a:moveTo>
                  <a:cubicBezTo>
                    <a:pt x="266" y="0"/>
                    <a:pt x="213" y="21"/>
                    <a:pt x="167" y="73"/>
                  </a:cubicBezTo>
                  <a:lnTo>
                    <a:pt x="108" y="133"/>
                  </a:lnTo>
                  <a:cubicBezTo>
                    <a:pt x="1" y="264"/>
                    <a:pt x="96" y="454"/>
                    <a:pt x="263" y="466"/>
                  </a:cubicBezTo>
                  <a:cubicBezTo>
                    <a:pt x="322" y="466"/>
                    <a:pt x="370" y="430"/>
                    <a:pt x="405" y="395"/>
                  </a:cubicBezTo>
                  <a:lnTo>
                    <a:pt x="465" y="323"/>
                  </a:lnTo>
                  <a:cubicBezTo>
                    <a:pt x="598" y="181"/>
                    <a:pt x="467" y="0"/>
                    <a:pt x="318" y="0"/>
                  </a:cubicBezTo>
                  <a:close/>
                </a:path>
              </a:pathLst>
            </a:custGeom>
            <a:solidFill>
              <a:srgbClr val="8C5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7109;p71"/>
            <p:cNvSpPr/>
            <p:nvPr/>
          </p:nvSpPr>
          <p:spPr>
            <a:xfrm>
              <a:off x="7511638" y="2407675"/>
              <a:ext cx="11225" cy="14500"/>
            </a:xfrm>
            <a:custGeom>
              <a:avLst/>
              <a:gdLst/>
              <a:ahLst/>
              <a:cxnLst/>
              <a:rect l="l" t="t" r="r" b="b"/>
              <a:pathLst>
                <a:path w="449" h="580" extrusionOk="0">
                  <a:moveTo>
                    <a:pt x="235" y="1"/>
                  </a:moveTo>
                  <a:cubicBezTo>
                    <a:pt x="146" y="1"/>
                    <a:pt x="59" y="56"/>
                    <a:pt x="48" y="175"/>
                  </a:cubicBezTo>
                  <a:lnTo>
                    <a:pt x="24" y="353"/>
                  </a:lnTo>
                  <a:cubicBezTo>
                    <a:pt x="1" y="461"/>
                    <a:pt x="84" y="568"/>
                    <a:pt x="191" y="580"/>
                  </a:cubicBezTo>
                  <a:lnTo>
                    <a:pt x="215" y="580"/>
                  </a:lnTo>
                  <a:cubicBezTo>
                    <a:pt x="310" y="580"/>
                    <a:pt x="394" y="508"/>
                    <a:pt x="405" y="413"/>
                  </a:cubicBezTo>
                  <a:lnTo>
                    <a:pt x="429" y="222"/>
                  </a:lnTo>
                  <a:cubicBezTo>
                    <a:pt x="449" y="80"/>
                    <a:pt x="341" y="1"/>
                    <a:pt x="235" y="1"/>
                  </a:cubicBezTo>
                  <a:close/>
                </a:path>
              </a:pathLst>
            </a:custGeom>
            <a:solidFill>
              <a:srgbClr val="6E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7110;p71"/>
            <p:cNvSpPr/>
            <p:nvPr/>
          </p:nvSpPr>
          <p:spPr>
            <a:xfrm>
              <a:off x="7508513" y="2431400"/>
              <a:ext cx="16550" cy="12500"/>
            </a:xfrm>
            <a:custGeom>
              <a:avLst/>
              <a:gdLst/>
              <a:ahLst/>
              <a:cxnLst/>
              <a:rect l="l" t="t" r="r" b="b"/>
              <a:pathLst>
                <a:path w="662" h="500" extrusionOk="0">
                  <a:moveTo>
                    <a:pt x="291" y="0"/>
                  </a:moveTo>
                  <a:cubicBezTo>
                    <a:pt x="134" y="0"/>
                    <a:pt x="0" y="220"/>
                    <a:pt x="173" y="357"/>
                  </a:cubicBezTo>
                  <a:lnTo>
                    <a:pt x="269" y="452"/>
                  </a:lnTo>
                  <a:cubicBezTo>
                    <a:pt x="304" y="476"/>
                    <a:pt x="352" y="500"/>
                    <a:pt x="400" y="500"/>
                  </a:cubicBezTo>
                  <a:cubicBezTo>
                    <a:pt x="578" y="500"/>
                    <a:pt x="661" y="274"/>
                    <a:pt x="530" y="155"/>
                  </a:cubicBezTo>
                  <a:lnTo>
                    <a:pt x="435" y="71"/>
                  </a:lnTo>
                  <a:cubicBezTo>
                    <a:pt x="390" y="21"/>
                    <a:pt x="340" y="0"/>
                    <a:pt x="291" y="0"/>
                  </a:cubicBezTo>
                  <a:close/>
                </a:path>
              </a:pathLst>
            </a:custGeom>
            <a:solidFill>
              <a:srgbClr val="78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7111;p71"/>
            <p:cNvSpPr/>
            <p:nvPr/>
          </p:nvSpPr>
          <p:spPr>
            <a:xfrm>
              <a:off x="7522088" y="2420950"/>
              <a:ext cx="13400" cy="11650"/>
            </a:xfrm>
            <a:custGeom>
              <a:avLst/>
              <a:gdLst/>
              <a:ahLst/>
              <a:cxnLst/>
              <a:rect l="l" t="t" r="r" b="b"/>
              <a:pathLst>
                <a:path w="536" h="466" extrusionOk="0">
                  <a:moveTo>
                    <a:pt x="323" y="1"/>
                  </a:moveTo>
                  <a:cubicBezTo>
                    <a:pt x="269" y="1"/>
                    <a:pt x="217" y="22"/>
                    <a:pt x="178" y="61"/>
                  </a:cubicBezTo>
                  <a:lnTo>
                    <a:pt x="107" y="144"/>
                  </a:lnTo>
                  <a:cubicBezTo>
                    <a:pt x="1" y="262"/>
                    <a:pt x="81" y="461"/>
                    <a:pt x="255" y="465"/>
                  </a:cubicBezTo>
                  <a:lnTo>
                    <a:pt x="255" y="465"/>
                  </a:lnTo>
                  <a:cubicBezTo>
                    <a:pt x="313" y="464"/>
                    <a:pt x="370" y="440"/>
                    <a:pt x="404" y="394"/>
                  </a:cubicBezTo>
                  <a:lnTo>
                    <a:pt x="464" y="322"/>
                  </a:lnTo>
                  <a:cubicBezTo>
                    <a:pt x="535" y="239"/>
                    <a:pt x="535" y="120"/>
                    <a:pt x="452" y="49"/>
                  </a:cubicBezTo>
                  <a:cubicBezTo>
                    <a:pt x="414" y="16"/>
                    <a:pt x="368" y="1"/>
                    <a:pt x="323" y="1"/>
                  </a:cubicBezTo>
                  <a:close/>
                  <a:moveTo>
                    <a:pt x="255" y="465"/>
                  </a:moveTo>
                  <a:lnTo>
                    <a:pt x="255" y="465"/>
                  </a:lnTo>
                  <a:cubicBezTo>
                    <a:pt x="253" y="465"/>
                    <a:pt x="251" y="465"/>
                    <a:pt x="249" y="465"/>
                  </a:cubicBezTo>
                  <a:lnTo>
                    <a:pt x="261" y="465"/>
                  </a:lnTo>
                  <a:cubicBezTo>
                    <a:pt x="259" y="465"/>
                    <a:pt x="257" y="465"/>
                    <a:pt x="255" y="465"/>
                  </a:cubicBezTo>
                  <a:close/>
                </a:path>
              </a:pathLst>
            </a:custGeom>
            <a:solidFill>
              <a:srgbClr val="6E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7112;p71"/>
            <p:cNvSpPr/>
            <p:nvPr/>
          </p:nvSpPr>
          <p:spPr>
            <a:xfrm>
              <a:off x="7516713" y="2481100"/>
              <a:ext cx="9825" cy="14000"/>
            </a:xfrm>
            <a:custGeom>
              <a:avLst/>
              <a:gdLst/>
              <a:ahLst/>
              <a:cxnLst/>
              <a:rect l="l" t="t" r="r" b="b"/>
              <a:pathLst>
                <a:path w="393" h="560" extrusionOk="0">
                  <a:moveTo>
                    <a:pt x="191" y="0"/>
                  </a:moveTo>
                  <a:cubicBezTo>
                    <a:pt x="83" y="0"/>
                    <a:pt x="0" y="83"/>
                    <a:pt x="0" y="191"/>
                  </a:cubicBezTo>
                  <a:lnTo>
                    <a:pt x="0" y="560"/>
                  </a:lnTo>
                  <a:lnTo>
                    <a:pt x="48" y="548"/>
                  </a:lnTo>
                  <a:cubicBezTo>
                    <a:pt x="95" y="524"/>
                    <a:pt x="146" y="512"/>
                    <a:pt x="197" y="512"/>
                  </a:cubicBezTo>
                  <a:cubicBezTo>
                    <a:pt x="247" y="512"/>
                    <a:pt x="298" y="524"/>
                    <a:pt x="345" y="548"/>
                  </a:cubicBezTo>
                  <a:lnTo>
                    <a:pt x="393" y="560"/>
                  </a:lnTo>
                  <a:lnTo>
                    <a:pt x="393" y="191"/>
                  </a:lnTo>
                  <a:cubicBezTo>
                    <a:pt x="393" y="83"/>
                    <a:pt x="298" y="0"/>
                    <a:pt x="191" y="0"/>
                  </a:cubicBezTo>
                  <a:close/>
                </a:path>
              </a:pathLst>
            </a:custGeom>
            <a:solidFill>
              <a:srgbClr val="FFA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 name="Google Shape;6199;p71"/>
          <p:cNvGrpSpPr/>
          <p:nvPr/>
        </p:nvGrpSpPr>
        <p:grpSpPr>
          <a:xfrm rot="20653205">
            <a:off x="5317080" y="85577"/>
            <a:ext cx="768014" cy="1233572"/>
            <a:chOff x="2385100" y="3723500"/>
            <a:chExt cx="238150" cy="305125"/>
          </a:xfrm>
        </p:grpSpPr>
        <p:sp>
          <p:nvSpPr>
            <p:cNvPr id="303" name="Google Shape;6200;p71"/>
            <p:cNvSpPr/>
            <p:nvPr/>
          </p:nvSpPr>
          <p:spPr>
            <a:xfrm>
              <a:off x="2385100" y="3723500"/>
              <a:ext cx="238150" cy="305125"/>
            </a:xfrm>
            <a:custGeom>
              <a:avLst/>
              <a:gdLst/>
              <a:ahLst/>
              <a:cxnLst/>
              <a:rect l="l" t="t" r="r" b="b"/>
              <a:pathLst>
                <a:path w="9526" h="12205" extrusionOk="0">
                  <a:moveTo>
                    <a:pt x="4513" y="1"/>
                  </a:moveTo>
                  <a:cubicBezTo>
                    <a:pt x="4406" y="1"/>
                    <a:pt x="4311" y="84"/>
                    <a:pt x="4311" y="203"/>
                  </a:cubicBezTo>
                  <a:cubicBezTo>
                    <a:pt x="4299" y="917"/>
                    <a:pt x="4251" y="3442"/>
                    <a:pt x="4097" y="4335"/>
                  </a:cubicBezTo>
                  <a:cubicBezTo>
                    <a:pt x="3954" y="5108"/>
                    <a:pt x="1037" y="6109"/>
                    <a:pt x="513" y="8466"/>
                  </a:cubicBezTo>
                  <a:cubicBezTo>
                    <a:pt x="1" y="10788"/>
                    <a:pt x="2084" y="12205"/>
                    <a:pt x="4763" y="12205"/>
                  </a:cubicBezTo>
                  <a:cubicBezTo>
                    <a:pt x="7442" y="12205"/>
                    <a:pt x="9526" y="10788"/>
                    <a:pt x="9002" y="8466"/>
                  </a:cubicBezTo>
                  <a:lnTo>
                    <a:pt x="9014" y="8466"/>
                  </a:lnTo>
                  <a:cubicBezTo>
                    <a:pt x="8490" y="6109"/>
                    <a:pt x="5573" y="5108"/>
                    <a:pt x="5430" y="4335"/>
                  </a:cubicBezTo>
                  <a:cubicBezTo>
                    <a:pt x="5275" y="3442"/>
                    <a:pt x="5228" y="906"/>
                    <a:pt x="5216" y="203"/>
                  </a:cubicBezTo>
                  <a:cubicBezTo>
                    <a:pt x="5216" y="84"/>
                    <a:pt x="5120" y="1"/>
                    <a:pt x="5013" y="1"/>
                  </a:cubicBezTo>
                  <a:close/>
                </a:path>
              </a:pathLst>
            </a:custGeom>
            <a:solidFill>
              <a:srgbClr val="DBD9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6201;p71"/>
            <p:cNvSpPr/>
            <p:nvPr/>
          </p:nvSpPr>
          <p:spPr>
            <a:xfrm>
              <a:off x="2385100" y="3723500"/>
              <a:ext cx="119100" cy="305125"/>
            </a:xfrm>
            <a:custGeom>
              <a:avLst/>
              <a:gdLst/>
              <a:ahLst/>
              <a:cxnLst/>
              <a:rect l="l" t="t" r="r" b="b"/>
              <a:pathLst>
                <a:path w="4764" h="12205" extrusionOk="0">
                  <a:moveTo>
                    <a:pt x="4513" y="1"/>
                  </a:moveTo>
                  <a:cubicBezTo>
                    <a:pt x="4406" y="1"/>
                    <a:pt x="4311" y="84"/>
                    <a:pt x="4311" y="203"/>
                  </a:cubicBezTo>
                  <a:cubicBezTo>
                    <a:pt x="4299" y="917"/>
                    <a:pt x="4251" y="3442"/>
                    <a:pt x="4097" y="4335"/>
                  </a:cubicBezTo>
                  <a:cubicBezTo>
                    <a:pt x="3954" y="5108"/>
                    <a:pt x="1037" y="6109"/>
                    <a:pt x="513" y="8466"/>
                  </a:cubicBezTo>
                  <a:cubicBezTo>
                    <a:pt x="1" y="10788"/>
                    <a:pt x="2084" y="12205"/>
                    <a:pt x="4763" y="12205"/>
                  </a:cubicBezTo>
                  <a:lnTo>
                    <a:pt x="4763" y="1"/>
                  </a:lnTo>
                  <a:close/>
                </a:path>
              </a:pathLst>
            </a:custGeom>
            <a:solidFill>
              <a:srgbClr val="B7B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6202;p71"/>
            <p:cNvSpPr/>
            <p:nvPr/>
          </p:nvSpPr>
          <p:spPr>
            <a:xfrm>
              <a:off x="2412200" y="3824400"/>
              <a:ext cx="92000" cy="204225"/>
            </a:xfrm>
            <a:custGeom>
              <a:avLst/>
              <a:gdLst/>
              <a:ahLst/>
              <a:cxnLst/>
              <a:rect l="l" t="t" r="r" b="b"/>
              <a:pathLst>
                <a:path w="3680" h="8169" extrusionOk="0">
                  <a:moveTo>
                    <a:pt x="3679" y="1"/>
                  </a:moveTo>
                  <a:cubicBezTo>
                    <a:pt x="2643" y="1049"/>
                    <a:pt x="703" y="2680"/>
                    <a:pt x="405" y="4430"/>
                  </a:cubicBezTo>
                  <a:cubicBezTo>
                    <a:pt x="0" y="6752"/>
                    <a:pt x="1608" y="8169"/>
                    <a:pt x="3679" y="8169"/>
                  </a:cubicBezTo>
                  <a:lnTo>
                    <a:pt x="3679" y="1"/>
                  </a:lnTo>
                  <a:close/>
                </a:path>
              </a:pathLst>
            </a:custGeom>
            <a:solidFill>
              <a:srgbClr val="C9C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6203;p71"/>
            <p:cNvSpPr/>
            <p:nvPr/>
          </p:nvSpPr>
          <p:spPr>
            <a:xfrm>
              <a:off x="2445225" y="3723500"/>
              <a:ext cx="58975" cy="305125"/>
            </a:xfrm>
            <a:custGeom>
              <a:avLst/>
              <a:gdLst/>
              <a:ahLst/>
              <a:cxnLst/>
              <a:rect l="l" t="t" r="r" b="b"/>
              <a:pathLst>
                <a:path w="2359" h="12205" extrusionOk="0">
                  <a:moveTo>
                    <a:pt x="2108" y="1"/>
                  </a:moveTo>
                  <a:cubicBezTo>
                    <a:pt x="2001" y="1"/>
                    <a:pt x="1906" y="84"/>
                    <a:pt x="1906" y="203"/>
                  </a:cubicBezTo>
                  <a:cubicBezTo>
                    <a:pt x="1894" y="894"/>
                    <a:pt x="1846" y="3263"/>
                    <a:pt x="1703" y="4239"/>
                  </a:cubicBezTo>
                  <a:cubicBezTo>
                    <a:pt x="1703" y="4263"/>
                    <a:pt x="1692" y="4299"/>
                    <a:pt x="1692" y="4335"/>
                  </a:cubicBezTo>
                  <a:cubicBezTo>
                    <a:pt x="1596" y="4775"/>
                    <a:pt x="1" y="6644"/>
                    <a:pt x="1" y="9157"/>
                  </a:cubicBezTo>
                  <a:cubicBezTo>
                    <a:pt x="1" y="10835"/>
                    <a:pt x="1049" y="12205"/>
                    <a:pt x="2358" y="12205"/>
                  </a:cubicBezTo>
                  <a:lnTo>
                    <a:pt x="2358" y="1"/>
                  </a:lnTo>
                  <a:close/>
                </a:path>
              </a:pathLst>
            </a:custGeom>
            <a:solidFill>
              <a:srgbClr val="DBD9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6204;p71"/>
            <p:cNvSpPr/>
            <p:nvPr/>
          </p:nvSpPr>
          <p:spPr>
            <a:xfrm>
              <a:off x="2504175" y="3723500"/>
              <a:ext cx="58950" cy="305125"/>
            </a:xfrm>
            <a:custGeom>
              <a:avLst/>
              <a:gdLst/>
              <a:ahLst/>
              <a:cxnLst/>
              <a:rect l="l" t="t" r="r" b="b"/>
              <a:pathLst>
                <a:path w="2358" h="12205" extrusionOk="0">
                  <a:moveTo>
                    <a:pt x="0" y="1"/>
                  </a:moveTo>
                  <a:lnTo>
                    <a:pt x="0" y="12205"/>
                  </a:lnTo>
                  <a:cubicBezTo>
                    <a:pt x="1310" y="12205"/>
                    <a:pt x="2358" y="10835"/>
                    <a:pt x="2358" y="9157"/>
                  </a:cubicBezTo>
                  <a:cubicBezTo>
                    <a:pt x="2358" y="6644"/>
                    <a:pt x="762" y="4775"/>
                    <a:pt x="667" y="4335"/>
                  </a:cubicBezTo>
                  <a:cubicBezTo>
                    <a:pt x="667" y="4299"/>
                    <a:pt x="655" y="4263"/>
                    <a:pt x="655" y="4239"/>
                  </a:cubicBezTo>
                  <a:cubicBezTo>
                    <a:pt x="512" y="3263"/>
                    <a:pt x="465" y="894"/>
                    <a:pt x="453" y="203"/>
                  </a:cubicBezTo>
                  <a:cubicBezTo>
                    <a:pt x="453" y="84"/>
                    <a:pt x="357" y="1"/>
                    <a:pt x="250" y="1"/>
                  </a:cubicBezTo>
                  <a:close/>
                </a:path>
              </a:pathLst>
            </a:custGeom>
            <a:solidFill>
              <a:srgbClr val="EDE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26" name="Picture 2" descr="Cách làm dưa món miền Trung chua giòn cho ngày Tết ~ Ẩm Thực Thông Thái ..."/>
          <p:cNvPicPr>
            <a:picLocks noChangeAspect="1" noChangeArrowheads="1"/>
          </p:cNvPicPr>
          <p:nvPr/>
        </p:nvPicPr>
        <p:blipFill rotWithShape="1">
          <a:blip r:embed="rId4">
            <a:extLst>
              <a:ext uri="{28A0092B-C50C-407E-A947-70E740481C1C}">
                <a14:useLocalDpi xmlns:a14="http://schemas.microsoft.com/office/drawing/2010/main" val="0"/>
              </a:ext>
            </a:extLst>
          </a:blip>
          <a:srcRect r="10681"/>
          <a:stretch/>
        </p:blipFill>
        <p:spPr bwMode="auto">
          <a:xfrm>
            <a:off x="388735" y="1393879"/>
            <a:ext cx="3141154" cy="23898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80" name="TextBox 179"/>
          <p:cNvSpPr txBox="1"/>
          <p:nvPr/>
        </p:nvSpPr>
        <p:spPr>
          <a:xfrm>
            <a:off x="6767994" y="4369163"/>
            <a:ext cx="1352880" cy="707886"/>
          </a:xfrm>
          <a:prstGeom prst="rect">
            <a:avLst/>
          </a:prstGeom>
          <a:noFill/>
        </p:spPr>
        <p:txBody>
          <a:bodyPr wrap="square" rtlCol="0">
            <a:spAutoFit/>
          </a:bodyPr>
          <a:lstStyle/>
          <a:p>
            <a:pPr algn="ctr"/>
            <a:r>
              <a:rPr lang="en-US" sz="2000" dirty="0"/>
              <a:t>CỦ CẢI TRẮNG</a:t>
            </a:r>
          </a:p>
        </p:txBody>
      </p:sp>
      <p:sp>
        <p:nvSpPr>
          <p:cNvPr id="181" name="TextBox 180"/>
          <p:cNvSpPr txBox="1"/>
          <p:nvPr/>
        </p:nvSpPr>
        <p:spPr>
          <a:xfrm>
            <a:off x="4907285" y="4560641"/>
            <a:ext cx="1332654" cy="400110"/>
          </a:xfrm>
          <a:prstGeom prst="rect">
            <a:avLst/>
          </a:prstGeom>
          <a:noFill/>
        </p:spPr>
        <p:txBody>
          <a:bodyPr wrap="square" rtlCol="0">
            <a:spAutoFit/>
          </a:bodyPr>
          <a:lstStyle/>
          <a:p>
            <a:pPr algn="ctr"/>
            <a:r>
              <a:rPr lang="en-US" sz="2000" dirty="0"/>
              <a:t>ỚT</a:t>
            </a:r>
          </a:p>
        </p:txBody>
      </p:sp>
      <p:sp>
        <p:nvSpPr>
          <p:cNvPr id="182" name="TextBox 181"/>
          <p:cNvSpPr txBox="1"/>
          <p:nvPr/>
        </p:nvSpPr>
        <p:spPr>
          <a:xfrm>
            <a:off x="7724870" y="3057436"/>
            <a:ext cx="1332654" cy="400110"/>
          </a:xfrm>
          <a:prstGeom prst="rect">
            <a:avLst/>
          </a:prstGeom>
          <a:noFill/>
        </p:spPr>
        <p:txBody>
          <a:bodyPr wrap="square" rtlCol="0">
            <a:spAutoFit/>
          </a:bodyPr>
          <a:lstStyle/>
          <a:p>
            <a:pPr algn="ctr"/>
            <a:r>
              <a:rPr lang="en-US" sz="2000" dirty="0"/>
              <a:t>ĐU ĐỦ</a:t>
            </a:r>
          </a:p>
        </p:txBody>
      </p:sp>
      <p:sp>
        <p:nvSpPr>
          <p:cNvPr id="183" name="TextBox 182"/>
          <p:cNvSpPr txBox="1"/>
          <p:nvPr/>
        </p:nvSpPr>
        <p:spPr>
          <a:xfrm>
            <a:off x="5647530" y="1210565"/>
            <a:ext cx="1332654" cy="400110"/>
          </a:xfrm>
          <a:prstGeom prst="rect">
            <a:avLst/>
          </a:prstGeom>
          <a:noFill/>
        </p:spPr>
        <p:txBody>
          <a:bodyPr wrap="square" rtlCol="0">
            <a:spAutoFit/>
          </a:bodyPr>
          <a:lstStyle/>
          <a:p>
            <a:pPr algn="ctr"/>
            <a:r>
              <a:rPr lang="en-US" sz="2000" dirty="0"/>
              <a:t>CỦ KIỆU</a:t>
            </a:r>
          </a:p>
        </p:txBody>
      </p:sp>
      <p:grpSp>
        <p:nvGrpSpPr>
          <p:cNvPr id="184" name="Google Shape;4027;p59"/>
          <p:cNvGrpSpPr/>
          <p:nvPr/>
        </p:nvGrpSpPr>
        <p:grpSpPr>
          <a:xfrm rot="-712782">
            <a:off x="5716243" y="2070134"/>
            <a:ext cx="1055149" cy="1446978"/>
            <a:chOff x="2234950" y="1818900"/>
            <a:chExt cx="1011180" cy="1356040"/>
          </a:xfrm>
        </p:grpSpPr>
        <p:sp>
          <p:nvSpPr>
            <p:cNvPr id="185" name="Google Shape;4028;p59"/>
            <p:cNvSpPr/>
            <p:nvPr/>
          </p:nvSpPr>
          <p:spPr>
            <a:xfrm>
              <a:off x="2234950" y="1818900"/>
              <a:ext cx="1009370" cy="1355288"/>
            </a:xfrm>
            <a:custGeom>
              <a:avLst/>
              <a:gdLst/>
              <a:ahLst/>
              <a:cxnLst/>
              <a:rect l="l" t="t" r="r" b="b"/>
              <a:pathLst>
                <a:path w="13300" h="17858" extrusionOk="0">
                  <a:moveTo>
                    <a:pt x="9966" y="14043"/>
                  </a:moveTo>
                  <a:cubicBezTo>
                    <a:pt x="9990" y="14198"/>
                    <a:pt x="10025" y="14353"/>
                    <a:pt x="10037" y="14520"/>
                  </a:cubicBezTo>
                  <a:cubicBezTo>
                    <a:pt x="9966" y="14400"/>
                    <a:pt x="9883" y="14293"/>
                    <a:pt x="9811" y="14174"/>
                  </a:cubicBezTo>
                  <a:lnTo>
                    <a:pt x="9966" y="14043"/>
                  </a:lnTo>
                  <a:close/>
                  <a:moveTo>
                    <a:pt x="7859" y="14758"/>
                  </a:moveTo>
                  <a:cubicBezTo>
                    <a:pt x="7954" y="14781"/>
                    <a:pt x="8061" y="14793"/>
                    <a:pt x="8156" y="14805"/>
                  </a:cubicBezTo>
                  <a:cubicBezTo>
                    <a:pt x="8228" y="14936"/>
                    <a:pt x="8311" y="15067"/>
                    <a:pt x="8382" y="15186"/>
                  </a:cubicBezTo>
                  <a:cubicBezTo>
                    <a:pt x="8597" y="15555"/>
                    <a:pt x="8823" y="15972"/>
                    <a:pt x="8716" y="16377"/>
                  </a:cubicBezTo>
                  <a:cubicBezTo>
                    <a:pt x="8668" y="16520"/>
                    <a:pt x="8609" y="16651"/>
                    <a:pt x="8525" y="16770"/>
                  </a:cubicBezTo>
                  <a:cubicBezTo>
                    <a:pt x="8347" y="16555"/>
                    <a:pt x="8216" y="16329"/>
                    <a:pt x="8109" y="16079"/>
                  </a:cubicBezTo>
                  <a:cubicBezTo>
                    <a:pt x="8037" y="15948"/>
                    <a:pt x="7978" y="15793"/>
                    <a:pt x="7918" y="15651"/>
                  </a:cubicBezTo>
                  <a:lnTo>
                    <a:pt x="7906" y="15591"/>
                  </a:lnTo>
                  <a:cubicBezTo>
                    <a:pt x="7882" y="15543"/>
                    <a:pt x="7859" y="15496"/>
                    <a:pt x="7847" y="15436"/>
                  </a:cubicBezTo>
                  <a:lnTo>
                    <a:pt x="7847" y="15424"/>
                  </a:lnTo>
                  <a:cubicBezTo>
                    <a:pt x="7835" y="15377"/>
                    <a:pt x="7823" y="15317"/>
                    <a:pt x="7823" y="15270"/>
                  </a:cubicBezTo>
                  <a:cubicBezTo>
                    <a:pt x="7799" y="15103"/>
                    <a:pt x="7811" y="14924"/>
                    <a:pt x="7859" y="14758"/>
                  </a:cubicBezTo>
                  <a:close/>
                  <a:moveTo>
                    <a:pt x="9837" y="1"/>
                  </a:moveTo>
                  <a:cubicBezTo>
                    <a:pt x="9812" y="1"/>
                    <a:pt x="9788" y="2"/>
                    <a:pt x="9764" y="6"/>
                  </a:cubicBezTo>
                  <a:cubicBezTo>
                    <a:pt x="9347" y="6"/>
                    <a:pt x="8930" y="101"/>
                    <a:pt x="8561" y="292"/>
                  </a:cubicBezTo>
                  <a:cubicBezTo>
                    <a:pt x="8061" y="506"/>
                    <a:pt x="7609" y="804"/>
                    <a:pt x="7216" y="1173"/>
                  </a:cubicBezTo>
                  <a:cubicBezTo>
                    <a:pt x="7156" y="1113"/>
                    <a:pt x="7097" y="1042"/>
                    <a:pt x="7037" y="982"/>
                  </a:cubicBezTo>
                  <a:cubicBezTo>
                    <a:pt x="6989" y="911"/>
                    <a:pt x="6906" y="863"/>
                    <a:pt x="6823" y="827"/>
                  </a:cubicBezTo>
                  <a:cubicBezTo>
                    <a:pt x="6763" y="827"/>
                    <a:pt x="6692" y="827"/>
                    <a:pt x="6620" y="839"/>
                  </a:cubicBezTo>
                  <a:cubicBezTo>
                    <a:pt x="6085" y="935"/>
                    <a:pt x="5549" y="1077"/>
                    <a:pt x="5049" y="1292"/>
                  </a:cubicBezTo>
                  <a:cubicBezTo>
                    <a:pt x="4561" y="1518"/>
                    <a:pt x="4132" y="1887"/>
                    <a:pt x="3989" y="2351"/>
                  </a:cubicBezTo>
                  <a:cubicBezTo>
                    <a:pt x="3858" y="2744"/>
                    <a:pt x="3703" y="3125"/>
                    <a:pt x="3513" y="3482"/>
                  </a:cubicBezTo>
                  <a:cubicBezTo>
                    <a:pt x="3441" y="3494"/>
                    <a:pt x="3358" y="3506"/>
                    <a:pt x="3275" y="3506"/>
                  </a:cubicBezTo>
                  <a:cubicBezTo>
                    <a:pt x="3084" y="3506"/>
                    <a:pt x="2894" y="3494"/>
                    <a:pt x="2703" y="3459"/>
                  </a:cubicBezTo>
                  <a:cubicBezTo>
                    <a:pt x="2499" y="3439"/>
                    <a:pt x="2295" y="3420"/>
                    <a:pt x="2091" y="3420"/>
                  </a:cubicBezTo>
                  <a:cubicBezTo>
                    <a:pt x="2045" y="3420"/>
                    <a:pt x="1999" y="3421"/>
                    <a:pt x="1953" y="3423"/>
                  </a:cubicBezTo>
                  <a:lnTo>
                    <a:pt x="1846" y="3423"/>
                  </a:lnTo>
                  <a:cubicBezTo>
                    <a:pt x="1560" y="3435"/>
                    <a:pt x="1251" y="3494"/>
                    <a:pt x="1084" y="3697"/>
                  </a:cubicBezTo>
                  <a:cubicBezTo>
                    <a:pt x="1024" y="3816"/>
                    <a:pt x="977" y="3959"/>
                    <a:pt x="941" y="4090"/>
                  </a:cubicBezTo>
                  <a:cubicBezTo>
                    <a:pt x="786" y="4459"/>
                    <a:pt x="334" y="4709"/>
                    <a:pt x="250" y="5102"/>
                  </a:cubicBezTo>
                  <a:cubicBezTo>
                    <a:pt x="167" y="5447"/>
                    <a:pt x="417" y="5780"/>
                    <a:pt x="500" y="6126"/>
                  </a:cubicBezTo>
                  <a:cubicBezTo>
                    <a:pt x="691" y="6923"/>
                    <a:pt x="0" y="7769"/>
                    <a:pt x="334" y="8507"/>
                  </a:cubicBezTo>
                  <a:cubicBezTo>
                    <a:pt x="465" y="8816"/>
                    <a:pt x="739" y="9043"/>
                    <a:pt x="977" y="9281"/>
                  </a:cubicBezTo>
                  <a:cubicBezTo>
                    <a:pt x="1560" y="9876"/>
                    <a:pt x="1941" y="10579"/>
                    <a:pt x="2322" y="11293"/>
                  </a:cubicBezTo>
                  <a:lnTo>
                    <a:pt x="3287" y="13079"/>
                  </a:lnTo>
                  <a:cubicBezTo>
                    <a:pt x="3775" y="13972"/>
                    <a:pt x="4275" y="14889"/>
                    <a:pt x="5049" y="15627"/>
                  </a:cubicBezTo>
                  <a:cubicBezTo>
                    <a:pt x="5323" y="15889"/>
                    <a:pt x="5668" y="16139"/>
                    <a:pt x="6073" y="16186"/>
                  </a:cubicBezTo>
                  <a:lnTo>
                    <a:pt x="6156" y="16186"/>
                  </a:lnTo>
                  <a:cubicBezTo>
                    <a:pt x="6418" y="16567"/>
                    <a:pt x="6751" y="16901"/>
                    <a:pt x="7120" y="17187"/>
                  </a:cubicBezTo>
                  <a:cubicBezTo>
                    <a:pt x="7513" y="17484"/>
                    <a:pt x="7978" y="17687"/>
                    <a:pt x="8466" y="17758"/>
                  </a:cubicBezTo>
                  <a:cubicBezTo>
                    <a:pt x="8592" y="17826"/>
                    <a:pt x="8731" y="17857"/>
                    <a:pt x="8869" y="17857"/>
                  </a:cubicBezTo>
                  <a:cubicBezTo>
                    <a:pt x="8925" y="17857"/>
                    <a:pt x="8982" y="17852"/>
                    <a:pt x="9037" y="17841"/>
                  </a:cubicBezTo>
                  <a:cubicBezTo>
                    <a:pt x="9061" y="17841"/>
                    <a:pt x="9085" y="17853"/>
                    <a:pt x="9109" y="17853"/>
                  </a:cubicBezTo>
                  <a:lnTo>
                    <a:pt x="9061" y="17841"/>
                  </a:lnTo>
                  <a:lnTo>
                    <a:pt x="9121" y="17829"/>
                  </a:lnTo>
                  <a:cubicBezTo>
                    <a:pt x="9228" y="17818"/>
                    <a:pt x="9335" y="17770"/>
                    <a:pt x="9430" y="17698"/>
                  </a:cubicBezTo>
                  <a:lnTo>
                    <a:pt x="9490" y="17675"/>
                  </a:lnTo>
                  <a:cubicBezTo>
                    <a:pt x="9561" y="17651"/>
                    <a:pt x="9633" y="17603"/>
                    <a:pt x="9692" y="17556"/>
                  </a:cubicBezTo>
                  <a:cubicBezTo>
                    <a:pt x="10276" y="17246"/>
                    <a:pt x="10764" y="16782"/>
                    <a:pt x="11109" y="16222"/>
                  </a:cubicBezTo>
                  <a:cubicBezTo>
                    <a:pt x="11299" y="15889"/>
                    <a:pt x="11442" y="15532"/>
                    <a:pt x="11538" y="15162"/>
                  </a:cubicBezTo>
                  <a:cubicBezTo>
                    <a:pt x="11811" y="14139"/>
                    <a:pt x="11800" y="13079"/>
                    <a:pt x="11657" y="12031"/>
                  </a:cubicBezTo>
                  <a:cubicBezTo>
                    <a:pt x="11954" y="11567"/>
                    <a:pt x="12204" y="11079"/>
                    <a:pt x="12454" y="10590"/>
                  </a:cubicBezTo>
                  <a:cubicBezTo>
                    <a:pt x="12597" y="10352"/>
                    <a:pt x="12692" y="10079"/>
                    <a:pt x="12752" y="9805"/>
                  </a:cubicBezTo>
                  <a:cubicBezTo>
                    <a:pt x="12764" y="9662"/>
                    <a:pt x="12764" y="9519"/>
                    <a:pt x="12740" y="9376"/>
                  </a:cubicBezTo>
                  <a:cubicBezTo>
                    <a:pt x="12812" y="9114"/>
                    <a:pt x="12895" y="8852"/>
                    <a:pt x="13002" y="8602"/>
                  </a:cubicBezTo>
                  <a:cubicBezTo>
                    <a:pt x="13300" y="7685"/>
                    <a:pt x="13109" y="6709"/>
                    <a:pt x="12800" y="5792"/>
                  </a:cubicBezTo>
                  <a:cubicBezTo>
                    <a:pt x="12502" y="4887"/>
                    <a:pt x="12085" y="3994"/>
                    <a:pt x="11942" y="3054"/>
                  </a:cubicBezTo>
                  <a:cubicBezTo>
                    <a:pt x="11835" y="2387"/>
                    <a:pt x="11847" y="1685"/>
                    <a:pt x="11514" y="1089"/>
                  </a:cubicBezTo>
                  <a:cubicBezTo>
                    <a:pt x="11347" y="780"/>
                    <a:pt x="11097" y="518"/>
                    <a:pt x="10811" y="327"/>
                  </a:cubicBezTo>
                  <a:cubicBezTo>
                    <a:pt x="10561" y="173"/>
                    <a:pt x="10299" y="65"/>
                    <a:pt x="10014" y="18"/>
                  </a:cubicBezTo>
                  <a:cubicBezTo>
                    <a:pt x="9955" y="9"/>
                    <a:pt x="9896" y="1"/>
                    <a:pt x="9837" y="1"/>
                  </a:cubicBezTo>
                  <a:close/>
                </a:path>
              </a:pathLst>
            </a:custGeom>
            <a:solidFill>
              <a:schemeClr val="lt2"/>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029;p59"/>
            <p:cNvSpPr/>
            <p:nvPr/>
          </p:nvSpPr>
          <p:spPr>
            <a:xfrm>
              <a:off x="2386732" y="1882193"/>
              <a:ext cx="847643" cy="1062191"/>
            </a:xfrm>
            <a:custGeom>
              <a:avLst/>
              <a:gdLst/>
              <a:ahLst/>
              <a:cxnLst/>
              <a:rect l="l" t="t" r="r" b="b"/>
              <a:pathLst>
                <a:path w="11169" h="13996" extrusionOk="0">
                  <a:moveTo>
                    <a:pt x="4784" y="0"/>
                  </a:moveTo>
                  <a:cubicBezTo>
                    <a:pt x="4734" y="0"/>
                    <a:pt x="4686" y="9"/>
                    <a:pt x="4644" y="17"/>
                  </a:cubicBezTo>
                  <a:cubicBezTo>
                    <a:pt x="4096" y="101"/>
                    <a:pt x="3573" y="255"/>
                    <a:pt x="3061" y="470"/>
                  </a:cubicBezTo>
                  <a:cubicBezTo>
                    <a:pt x="2584" y="696"/>
                    <a:pt x="2156" y="1065"/>
                    <a:pt x="2013" y="1529"/>
                  </a:cubicBezTo>
                  <a:cubicBezTo>
                    <a:pt x="1715" y="2517"/>
                    <a:pt x="1108" y="3410"/>
                    <a:pt x="596" y="4327"/>
                  </a:cubicBezTo>
                  <a:cubicBezTo>
                    <a:pt x="298" y="4851"/>
                    <a:pt x="1" y="5435"/>
                    <a:pt x="120" y="6006"/>
                  </a:cubicBezTo>
                  <a:cubicBezTo>
                    <a:pt x="227" y="6530"/>
                    <a:pt x="667" y="6947"/>
                    <a:pt x="929" y="7423"/>
                  </a:cubicBezTo>
                  <a:cubicBezTo>
                    <a:pt x="1418" y="8316"/>
                    <a:pt x="1275" y="9387"/>
                    <a:pt x="1751" y="10280"/>
                  </a:cubicBezTo>
                  <a:cubicBezTo>
                    <a:pt x="1977" y="10673"/>
                    <a:pt x="2263" y="11042"/>
                    <a:pt x="2584" y="11364"/>
                  </a:cubicBezTo>
                  <a:lnTo>
                    <a:pt x="3715" y="12566"/>
                  </a:lnTo>
                  <a:cubicBezTo>
                    <a:pt x="4287" y="13174"/>
                    <a:pt x="5358" y="13971"/>
                    <a:pt x="6323" y="13995"/>
                  </a:cubicBezTo>
                  <a:cubicBezTo>
                    <a:pt x="6336" y="13995"/>
                    <a:pt x="6348" y="13996"/>
                    <a:pt x="6361" y="13996"/>
                  </a:cubicBezTo>
                  <a:cubicBezTo>
                    <a:pt x="7412" y="13996"/>
                    <a:pt x="8164" y="13023"/>
                    <a:pt x="8764" y="12412"/>
                  </a:cubicBezTo>
                  <a:cubicBezTo>
                    <a:pt x="9514" y="11626"/>
                    <a:pt x="10002" y="10685"/>
                    <a:pt x="10478" y="9768"/>
                  </a:cubicBezTo>
                  <a:cubicBezTo>
                    <a:pt x="10609" y="9518"/>
                    <a:pt x="10716" y="9256"/>
                    <a:pt x="10776" y="8983"/>
                  </a:cubicBezTo>
                  <a:cubicBezTo>
                    <a:pt x="10800" y="8709"/>
                    <a:pt x="10752" y="8423"/>
                    <a:pt x="10633" y="8173"/>
                  </a:cubicBezTo>
                  <a:cubicBezTo>
                    <a:pt x="10573" y="8054"/>
                    <a:pt x="10526" y="7935"/>
                    <a:pt x="10502" y="7804"/>
                  </a:cubicBezTo>
                  <a:cubicBezTo>
                    <a:pt x="10502" y="7470"/>
                    <a:pt x="10895" y="7256"/>
                    <a:pt x="11026" y="6959"/>
                  </a:cubicBezTo>
                  <a:cubicBezTo>
                    <a:pt x="11169" y="6625"/>
                    <a:pt x="11002" y="6256"/>
                    <a:pt x="10740" y="5982"/>
                  </a:cubicBezTo>
                  <a:cubicBezTo>
                    <a:pt x="10490" y="5708"/>
                    <a:pt x="10157" y="5494"/>
                    <a:pt x="9919" y="5208"/>
                  </a:cubicBezTo>
                  <a:cubicBezTo>
                    <a:pt x="9407" y="4601"/>
                    <a:pt x="9395" y="3768"/>
                    <a:pt x="8978" y="3101"/>
                  </a:cubicBezTo>
                  <a:cubicBezTo>
                    <a:pt x="8728" y="2708"/>
                    <a:pt x="8359" y="2398"/>
                    <a:pt x="7990" y="2077"/>
                  </a:cubicBezTo>
                  <a:cubicBezTo>
                    <a:pt x="7811" y="1910"/>
                    <a:pt x="7621" y="1779"/>
                    <a:pt x="7406" y="1672"/>
                  </a:cubicBezTo>
                  <a:cubicBezTo>
                    <a:pt x="7192" y="1577"/>
                    <a:pt x="6942" y="1529"/>
                    <a:pt x="6716" y="1446"/>
                  </a:cubicBezTo>
                  <a:cubicBezTo>
                    <a:pt x="6013" y="1208"/>
                    <a:pt x="5525" y="660"/>
                    <a:pt x="5061" y="160"/>
                  </a:cubicBezTo>
                  <a:cubicBezTo>
                    <a:pt x="5001" y="89"/>
                    <a:pt x="4930" y="29"/>
                    <a:pt x="4847" y="5"/>
                  </a:cubicBezTo>
                  <a:cubicBezTo>
                    <a:pt x="4826" y="2"/>
                    <a:pt x="4805" y="0"/>
                    <a:pt x="47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030;p59"/>
            <p:cNvSpPr/>
            <p:nvPr/>
          </p:nvSpPr>
          <p:spPr>
            <a:xfrm>
              <a:off x="2386732" y="1882193"/>
              <a:ext cx="847643" cy="1062191"/>
            </a:xfrm>
            <a:custGeom>
              <a:avLst/>
              <a:gdLst/>
              <a:ahLst/>
              <a:cxnLst/>
              <a:rect l="l" t="t" r="r" b="b"/>
              <a:pathLst>
                <a:path w="11169" h="13996" extrusionOk="0">
                  <a:moveTo>
                    <a:pt x="4784" y="0"/>
                  </a:moveTo>
                  <a:cubicBezTo>
                    <a:pt x="4734" y="0"/>
                    <a:pt x="4686" y="9"/>
                    <a:pt x="4644" y="17"/>
                  </a:cubicBezTo>
                  <a:cubicBezTo>
                    <a:pt x="4096" y="101"/>
                    <a:pt x="3573" y="255"/>
                    <a:pt x="3061" y="470"/>
                  </a:cubicBezTo>
                  <a:cubicBezTo>
                    <a:pt x="2584" y="696"/>
                    <a:pt x="2156" y="1065"/>
                    <a:pt x="2013" y="1529"/>
                  </a:cubicBezTo>
                  <a:cubicBezTo>
                    <a:pt x="1715" y="2517"/>
                    <a:pt x="1108" y="3410"/>
                    <a:pt x="596" y="4327"/>
                  </a:cubicBezTo>
                  <a:cubicBezTo>
                    <a:pt x="298" y="4851"/>
                    <a:pt x="1" y="5435"/>
                    <a:pt x="120" y="6006"/>
                  </a:cubicBezTo>
                  <a:cubicBezTo>
                    <a:pt x="227" y="6530"/>
                    <a:pt x="667" y="6947"/>
                    <a:pt x="929" y="7423"/>
                  </a:cubicBezTo>
                  <a:cubicBezTo>
                    <a:pt x="1418" y="8316"/>
                    <a:pt x="1275" y="9387"/>
                    <a:pt x="1751" y="10280"/>
                  </a:cubicBezTo>
                  <a:cubicBezTo>
                    <a:pt x="1977" y="10673"/>
                    <a:pt x="2263" y="11042"/>
                    <a:pt x="2584" y="11364"/>
                  </a:cubicBezTo>
                  <a:lnTo>
                    <a:pt x="3715" y="12566"/>
                  </a:lnTo>
                  <a:cubicBezTo>
                    <a:pt x="4287" y="13174"/>
                    <a:pt x="5358" y="13971"/>
                    <a:pt x="6323" y="13995"/>
                  </a:cubicBezTo>
                  <a:cubicBezTo>
                    <a:pt x="6336" y="13995"/>
                    <a:pt x="6348" y="13996"/>
                    <a:pt x="6361" y="13996"/>
                  </a:cubicBezTo>
                  <a:cubicBezTo>
                    <a:pt x="7412" y="13996"/>
                    <a:pt x="8164" y="13023"/>
                    <a:pt x="8764" y="12412"/>
                  </a:cubicBezTo>
                  <a:cubicBezTo>
                    <a:pt x="9514" y="11626"/>
                    <a:pt x="10002" y="10685"/>
                    <a:pt x="10478" y="9768"/>
                  </a:cubicBezTo>
                  <a:cubicBezTo>
                    <a:pt x="10609" y="9518"/>
                    <a:pt x="10716" y="9256"/>
                    <a:pt x="10776" y="8983"/>
                  </a:cubicBezTo>
                  <a:cubicBezTo>
                    <a:pt x="10800" y="8709"/>
                    <a:pt x="10752" y="8423"/>
                    <a:pt x="10633" y="8173"/>
                  </a:cubicBezTo>
                  <a:cubicBezTo>
                    <a:pt x="10573" y="8054"/>
                    <a:pt x="10526" y="7935"/>
                    <a:pt x="10502" y="7804"/>
                  </a:cubicBezTo>
                  <a:cubicBezTo>
                    <a:pt x="10502" y="7470"/>
                    <a:pt x="10895" y="7256"/>
                    <a:pt x="11026" y="6959"/>
                  </a:cubicBezTo>
                  <a:cubicBezTo>
                    <a:pt x="11169" y="6625"/>
                    <a:pt x="11002" y="6256"/>
                    <a:pt x="10740" y="5982"/>
                  </a:cubicBezTo>
                  <a:cubicBezTo>
                    <a:pt x="10490" y="5708"/>
                    <a:pt x="10157" y="5494"/>
                    <a:pt x="9919" y="5208"/>
                  </a:cubicBezTo>
                  <a:cubicBezTo>
                    <a:pt x="9407" y="4601"/>
                    <a:pt x="9395" y="3768"/>
                    <a:pt x="8978" y="3101"/>
                  </a:cubicBezTo>
                  <a:cubicBezTo>
                    <a:pt x="8728" y="2708"/>
                    <a:pt x="8359" y="2398"/>
                    <a:pt x="7990" y="2077"/>
                  </a:cubicBezTo>
                  <a:cubicBezTo>
                    <a:pt x="7811" y="1910"/>
                    <a:pt x="7621" y="1779"/>
                    <a:pt x="7406" y="1672"/>
                  </a:cubicBezTo>
                  <a:cubicBezTo>
                    <a:pt x="7192" y="1577"/>
                    <a:pt x="6942" y="1529"/>
                    <a:pt x="6716" y="1446"/>
                  </a:cubicBezTo>
                  <a:cubicBezTo>
                    <a:pt x="6013" y="1208"/>
                    <a:pt x="5525" y="660"/>
                    <a:pt x="5061" y="160"/>
                  </a:cubicBezTo>
                  <a:cubicBezTo>
                    <a:pt x="5001" y="89"/>
                    <a:pt x="4930" y="29"/>
                    <a:pt x="4847" y="5"/>
                  </a:cubicBezTo>
                  <a:cubicBezTo>
                    <a:pt x="4826" y="2"/>
                    <a:pt x="4805" y="0"/>
                    <a:pt x="4784" y="0"/>
                  </a:cubicBezTo>
                  <a:close/>
                </a:path>
              </a:pathLst>
            </a:custGeom>
            <a:solidFill>
              <a:srgbClr val="1C6037">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031;p59"/>
            <p:cNvSpPr/>
            <p:nvPr/>
          </p:nvSpPr>
          <p:spPr>
            <a:xfrm>
              <a:off x="2677699" y="2270074"/>
              <a:ext cx="364208" cy="904866"/>
            </a:xfrm>
            <a:custGeom>
              <a:avLst/>
              <a:gdLst/>
              <a:ahLst/>
              <a:cxnLst/>
              <a:rect l="l" t="t" r="r" b="b"/>
              <a:pathLst>
                <a:path w="4799" h="11923" extrusionOk="0">
                  <a:moveTo>
                    <a:pt x="1800" y="1"/>
                  </a:moveTo>
                  <a:cubicBezTo>
                    <a:pt x="1606" y="1"/>
                    <a:pt x="1412" y="82"/>
                    <a:pt x="1298" y="252"/>
                  </a:cubicBezTo>
                  <a:cubicBezTo>
                    <a:pt x="1024" y="657"/>
                    <a:pt x="679" y="1074"/>
                    <a:pt x="453" y="1502"/>
                  </a:cubicBezTo>
                  <a:cubicBezTo>
                    <a:pt x="48" y="2276"/>
                    <a:pt x="0" y="3157"/>
                    <a:pt x="155" y="3991"/>
                  </a:cubicBezTo>
                  <a:cubicBezTo>
                    <a:pt x="310" y="4836"/>
                    <a:pt x="667" y="5634"/>
                    <a:pt x="1036" y="6420"/>
                  </a:cubicBezTo>
                  <a:cubicBezTo>
                    <a:pt x="1501" y="7372"/>
                    <a:pt x="2001" y="8325"/>
                    <a:pt x="2560" y="9253"/>
                  </a:cubicBezTo>
                  <a:cubicBezTo>
                    <a:pt x="2775" y="9622"/>
                    <a:pt x="3001" y="10039"/>
                    <a:pt x="2894" y="10444"/>
                  </a:cubicBezTo>
                  <a:cubicBezTo>
                    <a:pt x="2798" y="10801"/>
                    <a:pt x="2465" y="11075"/>
                    <a:pt x="2453" y="11456"/>
                  </a:cubicBezTo>
                  <a:cubicBezTo>
                    <a:pt x="2453" y="11527"/>
                    <a:pt x="2477" y="11611"/>
                    <a:pt x="2513" y="11670"/>
                  </a:cubicBezTo>
                  <a:cubicBezTo>
                    <a:pt x="2619" y="11867"/>
                    <a:pt x="2816" y="11923"/>
                    <a:pt x="3022" y="11923"/>
                  </a:cubicBezTo>
                  <a:cubicBezTo>
                    <a:pt x="3115" y="11923"/>
                    <a:pt x="3210" y="11911"/>
                    <a:pt x="3299" y="11896"/>
                  </a:cubicBezTo>
                  <a:cubicBezTo>
                    <a:pt x="3489" y="11873"/>
                    <a:pt x="3739" y="11742"/>
                    <a:pt x="3656" y="11587"/>
                  </a:cubicBezTo>
                  <a:lnTo>
                    <a:pt x="3632" y="11503"/>
                  </a:lnTo>
                  <a:cubicBezTo>
                    <a:pt x="4430" y="10991"/>
                    <a:pt x="4799" y="10027"/>
                    <a:pt x="4525" y="9206"/>
                  </a:cubicBezTo>
                  <a:cubicBezTo>
                    <a:pt x="4370" y="8741"/>
                    <a:pt x="4037" y="8336"/>
                    <a:pt x="3763" y="7908"/>
                  </a:cubicBezTo>
                  <a:cubicBezTo>
                    <a:pt x="3072" y="6872"/>
                    <a:pt x="2667" y="5681"/>
                    <a:pt x="2584" y="4443"/>
                  </a:cubicBezTo>
                  <a:cubicBezTo>
                    <a:pt x="2501" y="3264"/>
                    <a:pt x="2691" y="2074"/>
                    <a:pt x="2489" y="895"/>
                  </a:cubicBezTo>
                  <a:cubicBezTo>
                    <a:pt x="2465" y="728"/>
                    <a:pt x="2429" y="562"/>
                    <a:pt x="2382" y="395"/>
                  </a:cubicBezTo>
                  <a:cubicBezTo>
                    <a:pt x="2308" y="139"/>
                    <a:pt x="2054" y="1"/>
                    <a:pt x="1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032;p59"/>
            <p:cNvSpPr/>
            <p:nvPr/>
          </p:nvSpPr>
          <p:spPr>
            <a:xfrm>
              <a:off x="2895431" y="2414798"/>
              <a:ext cx="250369" cy="487458"/>
            </a:xfrm>
            <a:custGeom>
              <a:avLst/>
              <a:gdLst/>
              <a:ahLst/>
              <a:cxnLst/>
              <a:rect l="l" t="t" r="r" b="b"/>
              <a:pathLst>
                <a:path w="3299" h="6423" extrusionOk="0">
                  <a:moveTo>
                    <a:pt x="3299" y="0"/>
                  </a:moveTo>
                  <a:cubicBezTo>
                    <a:pt x="3192" y="298"/>
                    <a:pt x="3085" y="631"/>
                    <a:pt x="3168" y="953"/>
                  </a:cubicBezTo>
                  <a:cubicBezTo>
                    <a:pt x="3227" y="1107"/>
                    <a:pt x="3251" y="1262"/>
                    <a:pt x="3251" y="1429"/>
                  </a:cubicBezTo>
                  <a:cubicBezTo>
                    <a:pt x="3251" y="1584"/>
                    <a:pt x="3204" y="1738"/>
                    <a:pt x="3120" y="1881"/>
                  </a:cubicBezTo>
                  <a:cubicBezTo>
                    <a:pt x="3037" y="2012"/>
                    <a:pt x="2906" y="2119"/>
                    <a:pt x="2823" y="2262"/>
                  </a:cubicBezTo>
                  <a:cubicBezTo>
                    <a:pt x="2739" y="2417"/>
                    <a:pt x="2716" y="2596"/>
                    <a:pt x="2751" y="2762"/>
                  </a:cubicBezTo>
                  <a:cubicBezTo>
                    <a:pt x="2787" y="2929"/>
                    <a:pt x="2835" y="3096"/>
                    <a:pt x="2846" y="3239"/>
                  </a:cubicBezTo>
                  <a:cubicBezTo>
                    <a:pt x="2858" y="3393"/>
                    <a:pt x="2858" y="3548"/>
                    <a:pt x="2811" y="3703"/>
                  </a:cubicBezTo>
                  <a:cubicBezTo>
                    <a:pt x="2775" y="3846"/>
                    <a:pt x="2704" y="3989"/>
                    <a:pt x="2596" y="4096"/>
                  </a:cubicBezTo>
                  <a:cubicBezTo>
                    <a:pt x="2489" y="4203"/>
                    <a:pt x="2358" y="4286"/>
                    <a:pt x="2215" y="4346"/>
                  </a:cubicBezTo>
                  <a:cubicBezTo>
                    <a:pt x="1930" y="4465"/>
                    <a:pt x="1596" y="4524"/>
                    <a:pt x="1299" y="4703"/>
                  </a:cubicBezTo>
                  <a:cubicBezTo>
                    <a:pt x="1144" y="4798"/>
                    <a:pt x="1013" y="4917"/>
                    <a:pt x="918" y="5060"/>
                  </a:cubicBezTo>
                  <a:cubicBezTo>
                    <a:pt x="811" y="5191"/>
                    <a:pt x="727" y="5346"/>
                    <a:pt x="656" y="5489"/>
                  </a:cubicBezTo>
                  <a:cubicBezTo>
                    <a:pt x="513" y="5775"/>
                    <a:pt x="346" y="6048"/>
                    <a:pt x="96" y="6179"/>
                  </a:cubicBezTo>
                  <a:lnTo>
                    <a:pt x="84" y="6191"/>
                  </a:lnTo>
                  <a:cubicBezTo>
                    <a:pt x="25" y="6227"/>
                    <a:pt x="1" y="6298"/>
                    <a:pt x="37" y="6358"/>
                  </a:cubicBezTo>
                  <a:cubicBezTo>
                    <a:pt x="61" y="6398"/>
                    <a:pt x="102" y="6422"/>
                    <a:pt x="144" y="6422"/>
                  </a:cubicBezTo>
                  <a:cubicBezTo>
                    <a:pt x="164" y="6422"/>
                    <a:pt x="184" y="6417"/>
                    <a:pt x="203" y="6406"/>
                  </a:cubicBezTo>
                  <a:cubicBezTo>
                    <a:pt x="358" y="6322"/>
                    <a:pt x="501" y="6191"/>
                    <a:pt x="596" y="6048"/>
                  </a:cubicBezTo>
                  <a:cubicBezTo>
                    <a:pt x="691" y="5906"/>
                    <a:pt x="775" y="5751"/>
                    <a:pt x="846" y="5596"/>
                  </a:cubicBezTo>
                  <a:cubicBezTo>
                    <a:pt x="989" y="5310"/>
                    <a:pt x="1132" y="5036"/>
                    <a:pt x="1394" y="4870"/>
                  </a:cubicBezTo>
                  <a:cubicBezTo>
                    <a:pt x="1644" y="4703"/>
                    <a:pt x="1977" y="4632"/>
                    <a:pt x="2275" y="4489"/>
                  </a:cubicBezTo>
                  <a:cubicBezTo>
                    <a:pt x="2430" y="4417"/>
                    <a:pt x="2573" y="4322"/>
                    <a:pt x="2692" y="4191"/>
                  </a:cubicBezTo>
                  <a:cubicBezTo>
                    <a:pt x="2811" y="4060"/>
                    <a:pt x="2894" y="3905"/>
                    <a:pt x="2930" y="3739"/>
                  </a:cubicBezTo>
                  <a:cubicBezTo>
                    <a:pt x="2966" y="3572"/>
                    <a:pt x="2977" y="3393"/>
                    <a:pt x="2954" y="3227"/>
                  </a:cubicBezTo>
                  <a:cubicBezTo>
                    <a:pt x="2930" y="3060"/>
                    <a:pt x="2870" y="2893"/>
                    <a:pt x="2846" y="2750"/>
                  </a:cubicBezTo>
                  <a:cubicBezTo>
                    <a:pt x="2799" y="2596"/>
                    <a:pt x="2811" y="2441"/>
                    <a:pt x="2882" y="2298"/>
                  </a:cubicBezTo>
                  <a:cubicBezTo>
                    <a:pt x="2966" y="2167"/>
                    <a:pt x="3085" y="2060"/>
                    <a:pt x="3168" y="1905"/>
                  </a:cubicBezTo>
                  <a:cubicBezTo>
                    <a:pt x="3251" y="1762"/>
                    <a:pt x="3299" y="1595"/>
                    <a:pt x="3299" y="1429"/>
                  </a:cubicBezTo>
                  <a:cubicBezTo>
                    <a:pt x="3287" y="1262"/>
                    <a:pt x="3263" y="1107"/>
                    <a:pt x="3204" y="953"/>
                  </a:cubicBezTo>
                  <a:cubicBezTo>
                    <a:pt x="3108" y="631"/>
                    <a:pt x="3204" y="310"/>
                    <a:pt x="32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033;p59"/>
            <p:cNvSpPr/>
            <p:nvPr/>
          </p:nvSpPr>
          <p:spPr>
            <a:xfrm>
              <a:off x="2989613" y="2223173"/>
              <a:ext cx="67696" cy="559935"/>
            </a:xfrm>
            <a:custGeom>
              <a:avLst/>
              <a:gdLst/>
              <a:ahLst/>
              <a:cxnLst/>
              <a:rect l="l" t="t" r="r" b="b"/>
              <a:pathLst>
                <a:path w="892" h="7378" extrusionOk="0">
                  <a:moveTo>
                    <a:pt x="558" y="1"/>
                  </a:moveTo>
                  <a:cubicBezTo>
                    <a:pt x="391" y="275"/>
                    <a:pt x="355" y="620"/>
                    <a:pt x="474" y="930"/>
                  </a:cubicBezTo>
                  <a:cubicBezTo>
                    <a:pt x="534" y="1072"/>
                    <a:pt x="617" y="1215"/>
                    <a:pt x="701" y="1346"/>
                  </a:cubicBezTo>
                  <a:cubicBezTo>
                    <a:pt x="796" y="1477"/>
                    <a:pt x="832" y="1632"/>
                    <a:pt x="820" y="1787"/>
                  </a:cubicBezTo>
                  <a:cubicBezTo>
                    <a:pt x="796" y="1942"/>
                    <a:pt x="772" y="2096"/>
                    <a:pt x="736" y="2251"/>
                  </a:cubicBezTo>
                  <a:lnTo>
                    <a:pt x="629" y="2716"/>
                  </a:lnTo>
                  <a:lnTo>
                    <a:pt x="439" y="3644"/>
                  </a:lnTo>
                  <a:cubicBezTo>
                    <a:pt x="367" y="3966"/>
                    <a:pt x="296" y="4263"/>
                    <a:pt x="248" y="4597"/>
                  </a:cubicBezTo>
                  <a:cubicBezTo>
                    <a:pt x="212" y="4763"/>
                    <a:pt x="212" y="4930"/>
                    <a:pt x="248" y="5085"/>
                  </a:cubicBezTo>
                  <a:cubicBezTo>
                    <a:pt x="272" y="5252"/>
                    <a:pt x="320" y="5418"/>
                    <a:pt x="379" y="5561"/>
                  </a:cubicBezTo>
                  <a:cubicBezTo>
                    <a:pt x="498" y="5859"/>
                    <a:pt x="617" y="6156"/>
                    <a:pt x="558" y="6442"/>
                  </a:cubicBezTo>
                  <a:cubicBezTo>
                    <a:pt x="510" y="6728"/>
                    <a:pt x="343" y="6990"/>
                    <a:pt x="117" y="7157"/>
                  </a:cubicBezTo>
                  <a:lnTo>
                    <a:pt x="105" y="7157"/>
                  </a:lnTo>
                  <a:cubicBezTo>
                    <a:pt x="1" y="7233"/>
                    <a:pt x="79" y="7378"/>
                    <a:pt x="181" y="7378"/>
                  </a:cubicBezTo>
                  <a:cubicBezTo>
                    <a:pt x="207" y="7378"/>
                    <a:pt x="234" y="7368"/>
                    <a:pt x="260" y="7347"/>
                  </a:cubicBezTo>
                  <a:cubicBezTo>
                    <a:pt x="534" y="7121"/>
                    <a:pt x="724" y="6811"/>
                    <a:pt x="772" y="6466"/>
                  </a:cubicBezTo>
                  <a:cubicBezTo>
                    <a:pt x="796" y="6287"/>
                    <a:pt x="772" y="6121"/>
                    <a:pt x="724" y="5954"/>
                  </a:cubicBezTo>
                  <a:cubicBezTo>
                    <a:pt x="677" y="5799"/>
                    <a:pt x="617" y="5644"/>
                    <a:pt x="558" y="5490"/>
                  </a:cubicBezTo>
                  <a:cubicBezTo>
                    <a:pt x="486" y="5347"/>
                    <a:pt x="439" y="5204"/>
                    <a:pt x="403" y="5061"/>
                  </a:cubicBezTo>
                  <a:cubicBezTo>
                    <a:pt x="379" y="4906"/>
                    <a:pt x="379" y="4763"/>
                    <a:pt x="391" y="4609"/>
                  </a:cubicBezTo>
                  <a:cubicBezTo>
                    <a:pt x="427" y="4299"/>
                    <a:pt x="498" y="3990"/>
                    <a:pt x="558" y="3668"/>
                  </a:cubicBezTo>
                  <a:lnTo>
                    <a:pt x="724" y="2727"/>
                  </a:lnTo>
                  <a:lnTo>
                    <a:pt x="808" y="2263"/>
                  </a:lnTo>
                  <a:cubicBezTo>
                    <a:pt x="843" y="2108"/>
                    <a:pt x="867" y="1942"/>
                    <a:pt x="879" y="1787"/>
                  </a:cubicBezTo>
                  <a:cubicBezTo>
                    <a:pt x="891" y="1704"/>
                    <a:pt x="879" y="1620"/>
                    <a:pt x="855" y="1537"/>
                  </a:cubicBezTo>
                  <a:cubicBezTo>
                    <a:pt x="832" y="1465"/>
                    <a:pt x="796" y="1394"/>
                    <a:pt x="748" y="1323"/>
                  </a:cubicBezTo>
                  <a:cubicBezTo>
                    <a:pt x="653" y="1192"/>
                    <a:pt x="570" y="1061"/>
                    <a:pt x="498" y="918"/>
                  </a:cubicBezTo>
                  <a:cubicBezTo>
                    <a:pt x="379" y="620"/>
                    <a:pt x="403" y="287"/>
                    <a:pt x="558" y="1"/>
                  </a:cubicBezTo>
                  <a:close/>
                </a:path>
              </a:pathLst>
            </a:custGeom>
            <a:solidFill>
              <a:srgbClr val="C9E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034;p59"/>
            <p:cNvSpPr/>
            <p:nvPr/>
          </p:nvSpPr>
          <p:spPr>
            <a:xfrm>
              <a:off x="2972233" y="2407513"/>
              <a:ext cx="70884" cy="276856"/>
            </a:xfrm>
            <a:custGeom>
              <a:avLst/>
              <a:gdLst/>
              <a:ahLst/>
              <a:cxnLst/>
              <a:rect l="l" t="t" r="r" b="b"/>
              <a:pathLst>
                <a:path w="934" h="3648" extrusionOk="0">
                  <a:moveTo>
                    <a:pt x="132" y="1"/>
                  </a:moveTo>
                  <a:cubicBezTo>
                    <a:pt x="203" y="144"/>
                    <a:pt x="251" y="298"/>
                    <a:pt x="251" y="465"/>
                  </a:cubicBezTo>
                  <a:cubicBezTo>
                    <a:pt x="239" y="620"/>
                    <a:pt x="203" y="787"/>
                    <a:pt x="132" y="929"/>
                  </a:cubicBezTo>
                  <a:cubicBezTo>
                    <a:pt x="49" y="1072"/>
                    <a:pt x="13" y="1227"/>
                    <a:pt x="1" y="1394"/>
                  </a:cubicBezTo>
                  <a:cubicBezTo>
                    <a:pt x="13" y="1561"/>
                    <a:pt x="25" y="1715"/>
                    <a:pt x="60" y="1882"/>
                  </a:cubicBezTo>
                  <a:lnTo>
                    <a:pt x="156" y="2346"/>
                  </a:lnTo>
                  <a:cubicBezTo>
                    <a:pt x="180" y="2513"/>
                    <a:pt x="215" y="2668"/>
                    <a:pt x="275" y="2823"/>
                  </a:cubicBezTo>
                  <a:cubicBezTo>
                    <a:pt x="382" y="3156"/>
                    <a:pt x="680" y="3346"/>
                    <a:pt x="811" y="3620"/>
                  </a:cubicBezTo>
                  <a:cubicBezTo>
                    <a:pt x="826" y="3639"/>
                    <a:pt x="844" y="3647"/>
                    <a:pt x="862" y="3647"/>
                  </a:cubicBezTo>
                  <a:cubicBezTo>
                    <a:pt x="900" y="3647"/>
                    <a:pt x="934" y="3610"/>
                    <a:pt x="918" y="3561"/>
                  </a:cubicBezTo>
                  <a:cubicBezTo>
                    <a:pt x="751" y="3263"/>
                    <a:pt x="453" y="3085"/>
                    <a:pt x="358" y="2787"/>
                  </a:cubicBezTo>
                  <a:cubicBezTo>
                    <a:pt x="299" y="2644"/>
                    <a:pt x="263" y="2489"/>
                    <a:pt x="227" y="2334"/>
                  </a:cubicBezTo>
                  <a:lnTo>
                    <a:pt x="120" y="1858"/>
                  </a:lnTo>
                  <a:cubicBezTo>
                    <a:pt x="84" y="1715"/>
                    <a:pt x="60" y="1549"/>
                    <a:pt x="49" y="1394"/>
                  </a:cubicBezTo>
                  <a:cubicBezTo>
                    <a:pt x="49" y="1239"/>
                    <a:pt x="84" y="1072"/>
                    <a:pt x="156" y="929"/>
                  </a:cubicBezTo>
                  <a:cubicBezTo>
                    <a:pt x="227" y="787"/>
                    <a:pt x="263" y="632"/>
                    <a:pt x="263" y="465"/>
                  </a:cubicBezTo>
                  <a:cubicBezTo>
                    <a:pt x="263" y="298"/>
                    <a:pt x="215" y="144"/>
                    <a:pt x="132" y="1"/>
                  </a:cubicBezTo>
                  <a:close/>
                </a:path>
              </a:pathLst>
            </a:custGeom>
            <a:solidFill>
              <a:srgbClr val="C9E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035;p59"/>
            <p:cNvSpPr/>
            <p:nvPr/>
          </p:nvSpPr>
          <p:spPr>
            <a:xfrm>
              <a:off x="3012000" y="2304528"/>
              <a:ext cx="131066" cy="248624"/>
            </a:xfrm>
            <a:custGeom>
              <a:avLst/>
              <a:gdLst/>
              <a:ahLst/>
              <a:cxnLst/>
              <a:rect l="l" t="t" r="r" b="b"/>
              <a:pathLst>
                <a:path w="1727" h="3276" extrusionOk="0">
                  <a:moveTo>
                    <a:pt x="1727" y="1"/>
                  </a:moveTo>
                  <a:cubicBezTo>
                    <a:pt x="1572" y="48"/>
                    <a:pt x="1441" y="143"/>
                    <a:pt x="1358" y="274"/>
                  </a:cubicBezTo>
                  <a:cubicBezTo>
                    <a:pt x="1275" y="405"/>
                    <a:pt x="1203" y="548"/>
                    <a:pt x="1144" y="691"/>
                  </a:cubicBezTo>
                  <a:cubicBezTo>
                    <a:pt x="1072" y="822"/>
                    <a:pt x="989" y="953"/>
                    <a:pt x="906" y="1084"/>
                  </a:cubicBezTo>
                  <a:cubicBezTo>
                    <a:pt x="810" y="1215"/>
                    <a:pt x="751" y="1358"/>
                    <a:pt x="715" y="1513"/>
                  </a:cubicBezTo>
                  <a:cubicBezTo>
                    <a:pt x="691" y="1679"/>
                    <a:pt x="691" y="1822"/>
                    <a:pt x="656" y="1977"/>
                  </a:cubicBezTo>
                  <a:cubicBezTo>
                    <a:pt x="620" y="2120"/>
                    <a:pt x="572" y="2263"/>
                    <a:pt x="513" y="2406"/>
                  </a:cubicBezTo>
                  <a:cubicBezTo>
                    <a:pt x="370" y="2679"/>
                    <a:pt x="203" y="2941"/>
                    <a:pt x="25" y="3179"/>
                  </a:cubicBezTo>
                  <a:cubicBezTo>
                    <a:pt x="1" y="3203"/>
                    <a:pt x="13" y="3251"/>
                    <a:pt x="37" y="3263"/>
                  </a:cubicBezTo>
                  <a:cubicBezTo>
                    <a:pt x="46" y="3272"/>
                    <a:pt x="56" y="3276"/>
                    <a:pt x="68" y="3276"/>
                  </a:cubicBezTo>
                  <a:cubicBezTo>
                    <a:pt x="86" y="3276"/>
                    <a:pt x="105" y="3266"/>
                    <a:pt x="120" y="3251"/>
                  </a:cubicBezTo>
                  <a:cubicBezTo>
                    <a:pt x="298" y="2989"/>
                    <a:pt x="453" y="2715"/>
                    <a:pt x="596" y="2429"/>
                  </a:cubicBezTo>
                  <a:cubicBezTo>
                    <a:pt x="656" y="2286"/>
                    <a:pt x="703" y="2144"/>
                    <a:pt x="727" y="1989"/>
                  </a:cubicBezTo>
                  <a:cubicBezTo>
                    <a:pt x="763" y="1834"/>
                    <a:pt x="751" y="1667"/>
                    <a:pt x="775" y="1524"/>
                  </a:cubicBezTo>
                  <a:cubicBezTo>
                    <a:pt x="810" y="1215"/>
                    <a:pt x="1049" y="989"/>
                    <a:pt x="1180" y="703"/>
                  </a:cubicBezTo>
                  <a:cubicBezTo>
                    <a:pt x="1227" y="560"/>
                    <a:pt x="1299" y="417"/>
                    <a:pt x="1370" y="286"/>
                  </a:cubicBezTo>
                  <a:cubicBezTo>
                    <a:pt x="1453" y="143"/>
                    <a:pt x="1572" y="48"/>
                    <a:pt x="1727" y="1"/>
                  </a:cubicBezTo>
                  <a:close/>
                </a:path>
              </a:pathLst>
            </a:custGeom>
            <a:solidFill>
              <a:srgbClr val="C9E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036;p59"/>
            <p:cNvSpPr/>
            <p:nvPr/>
          </p:nvSpPr>
          <p:spPr>
            <a:xfrm>
              <a:off x="2528573" y="2516872"/>
              <a:ext cx="324592" cy="294918"/>
            </a:xfrm>
            <a:custGeom>
              <a:avLst/>
              <a:gdLst/>
              <a:ahLst/>
              <a:cxnLst/>
              <a:rect l="l" t="t" r="r" b="b"/>
              <a:pathLst>
                <a:path w="4277" h="3886" extrusionOk="0">
                  <a:moveTo>
                    <a:pt x="1" y="0"/>
                  </a:moveTo>
                  <a:cubicBezTo>
                    <a:pt x="180" y="191"/>
                    <a:pt x="322" y="393"/>
                    <a:pt x="441" y="631"/>
                  </a:cubicBezTo>
                  <a:cubicBezTo>
                    <a:pt x="489" y="739"/>
                    <a:pt x="525" y="870"/>
                    <a:pt x="537" y="1001"/>
                  </a:cubicBezTo>
                  <a:cubicBezTo>
                    <a:pt x="561" y="1120"/>
                    <a:pt x="596" y="1251"/>
                    <a:pt x="656" y="1370"/>
                  </a:cubicBezTo>
                  <a:cubicBezTo>
                    <a:pt x="799" y="1596"/>
                    <a:pt x="1001" y="1774"/>
                    <a:pt x="1239" y="1882"/>
                  </a:cubicBezTo>
                  <a:cubicBezTo>
                    <a:pt x="1346" y="1941"/>
                    <a:pt x="1454" y="2013"/>
                    <a:pt x="1525" y="2108"/>
                  </a:cubicBezTo>
                  <a:cubicBezTo>
                    <a:pt x="1596" y="2203"/>
                    <a:pt x="1644" y="2322"/>
                    <a:pt x="1668" y="2441"/>
                  </a:cubicBezTo>
                  <a:cubicBezTo>
                    <a:pt x="1692" y="2560"/>
                    <a:pt x="1715" y="2691"/>
                    <a:pt x="1751" y="2822"/>
                  </a:cubicBezTo>
                  <a:cubicBezTo>
                    <a:pt x="1799" y="2953"/>
                    <a:pt x="1846" y="3072"/>
                    <a:pt x="1918" y="3191"/>
                  </a:cubicBezTo>
                  <a:cubicBezTo>
                    <a:pt x="2061" y="3429"/>
                    <a:pt x="2275" y="3620"/>
                    <a:pt x="2537" y="3715"/>
                  </a:cubicBezTo>
                  <a:cubicBezTo>
                    <a:pt x="2755" y="3778"/>
                    <a:pt x="2992" y="3813"/>
                    <a:pt x="3230" y="3813"/>
                  </a:cubicBezTo>
                  <a:cubicBezTo>
                    <a:pt x="3265" y="3813"/>
                    <a:pt x="3300" y="3812"/>
                    <a:pt x="3335" y="3810"/>
                  </a:cubicBezTo>
                  <a:cubicBezTo>
                    <a:pt x="3374" y="3808"/>
                    <a:pt x="3414" y="3807"/>
                    <a:pt x="3455" y="3807"/>
                  </a:cubicBezTo>
                  <a:cubicBezTo>
                    <a:pt x="3656" y="3807"/>
                    <a:pt x="3863" y="3832"/>
                    <a:pt x="4061" y="3882"/>
                  </a:cubicBezTo>
                  <a:lnTo>
                    <a:pt x="4073" y="3882"/>
                  </a:lnTo>
                  <a:cubicBezTo>
                    <a:pt x="4084" y="3884"/>
                    <a:pt x="4094" y="3886"/>
                    <a:pt x="4104" y="3886"/>
                  </a:cubicBezTo>
                  <a:cubicBezTo>
                    <a:pt x="4235" y="3886"/>
                    <a:pt x="4276" y="3677"/>
                    <a:pt x="4132" y="3644"/>
                  </a:cubicBezTo>
                  <a:cubicBezTo>
                    <a:pt x="3958" y="3599"/>
                    <a:pt x="3788" y="3587"/>
                    <a:pt x="3622" y="3587"/>
                  </a:cubicBezTo>
                  <a:cubicBezTo>
                    <a:pt x="3420" y="3587"/>
                    <a:pt x="3225" y="3605"/>
                    <a:pt x="3038" y="3605"/>
                  </a:cubicBezTo>
                  <a:cubicBezTo>
                    <a:pt x="2885" y="3605"/>
                    <a:pt x="2737" y="3593"/>
                    <a:pt x="2597" y="3549"/>
                  </a:cubicBezTo>
                  <a:cubicBezTo>
                    <a:pt x="2370" y="3465"/>
                    <a:pt x="2180" y="3310"/>
                    <a:pt x="2049" y="3108"/>
                  </a:cubicBezTo>
                  <a:cubicBezTo>
                    <a:pt x="1977" y="3001"/>
                    <a:pt x="1930" y="2894"/>
                    <a:pt x="1882" y="2775"/>
                  </a:cubicBezTo>
                  <a:cubicBezTo>
                    <a:pt x="1846" y="2667"/>
                    <a:pt x="1823" y="2536"/>
                    <a:pt x="1787" y="2406"/>
                  </a:cubicBezTo>
                  <a:cubicBezTo>
                    <a:pt x="1751" y="2275"/>
                    <a:pt x="1692" y="2155"/>
                    <a:pt x="1608" y="2048"/>
                  </a:cubicBezTo>
                  <a:cubicBezTo>
                    <a:pt x="1525" y="1941"/>
                    <a:pt x="1406" y="1858"/>
                    <a:pt x="1287" y="1810"/>
                  </a:cubicBezTo>
                  <a:cubicBezTo>
                    <a:pt x="1049" y="1715"/>
                    <a:pt x="846" y="1548"/>
                    <a:pt x="715" y="1334"/>
                  </a:cubicBezTo>
                  <a:cubicBezTo>
                    <a:pt x="644" y="1227"/>
                    <a:pt x="608" y="1108"/>
                    <a:pt x="584" y="989"/>
                  </a:cubicBezTo>
                  <a:cubicBezTo>
                    <a:pt x="561" y="858"/>
                    <a:pt x="525" y="727"/>
                    <a:pt x="477" y="620"/>
                  </a:cubicBezTo>
                  <a:cubicBezTo>
                    <a:pt x="346" y="393"/>
                    <a:pt x="191" y="179"/>
                    <a:pt x="1" y="0"/>
                  </a:cubicBezTo>
                  <a:close/>
                </a:path>
              </a:pathLst>
            </a:custGeom>
            <a:solidFill>
              <a:srgbClr val="C9E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037;p59"/>
            <p:cNvSpPr/>
            <p:nvPr/>
          </p:nvSpPr>
          <p:spPr>
            <a:xfrm>
              <a:off x="2603630" y="2037087"/>
              <a:ext cx="111183" cy="554546"/>
            </a:xfrm>
            <a:custGeom>
              <a:avLst/>
              <a:gdLst/>
              <a:ahLst/>
              <a:cxnLst/>
              <a:rect l="l" t="t" r="r" b="b"/>
              <a:pathLst>
                <a:path w="1465" h="7307" extrusionOk="0">
                  <a:moveTo>
                    <a:pt x="131" y="1"/>
                  </a:moveTo>
                  <a:cubicBezTo>
                    <a:pt x="322" y="263"/>
                    <a:pt x="381" y="596"/>
                    <a:pt x="298" y="905"/>
                  </a:cubicBezTo>
                  <a:cubicBezTo>
                    <a:pt x="238" y="1060"/>
                    <a:pt x="179" y="1203"/>
                    <a:pt x="95" y="1334"/>
                  </a:cubicBezTo>
                  <a:cubicBezTo>
                    <a:pt x="60" y="1405"/>
                    <a:pt x="24" y="1489"/>
                    <a:pt x="12" y="1572"/>
                  </a:cubicBezTo>
                  <a:cubicBezTo>
                    <a:pt x="0" y="1655"/>
                    <a:pt x="0" y="1739"/>
                    <a:pt x="12" y="1822"/>
                  </a:cubicBezTo>
                  <a:cubicBezTo>
                    <a:pt x="48" y="1989"/>
                    <a:pt x="95" y="2131"/>
                    <a:pt x="143" y="2286"/>
                  </a:cubicBezTo>
                  <a:lnTo>
                    <a:pt x="286" y="2739"/>
                  </a:lnTo>
                  <a:lnTo>
                    <a:pt x="560" y="3655"/>
                  </a:lnTo>
                  <a:cubicBezTo>
                    <a:pt x="643" y="3965"/>
                    <a:pt x="750" y="4275"/>
                    <a:pt x="822" y="4572"/>
                  </a:cubicBezTo>
                  <a:cubicBezTo>
                    <a:pt x="857" y="4715"/>
                    <a:pt x="869" y="4870"/>
                    <a:pt x="857" y="5025"/>
                  </a:cubicBezTo>
                  <a:cubicBezTo>
                    <a:pt x="846" y="5168"/>
                    <a:pt x="810" y="5322"/>
                    <a:pt x="774" y="5465"/>
                  </a:cubicBezTo>
                  <a:cubicBezTo>
                    <a:pt x="715" y="5620"/>
                    <a:pt x="679" y="5787"/>
                    <a:pt x="655" y="5941"/>
                  </a:cubicBezTo>
                  <a:cubicBezTo>
                    <a:pt x="619" y="6120"/>
                    <a:pt x="619" y="6287"/>
                    <a:pt x="667" y="6465"/>
                  </a:cubicBezTo>
                  <a:cubicBezTo>
                    <a:pt x="762" y="6799"/>
                    <a:pt x="976" y="7096"/>
                    <a:pt x="1274" y="7275"/>
                  </a:cubicBezTo>
                  <a:lnTo>
                    <a:pt x="1274" y="7287"/>
                  </a:lnTo>
                  <a:cubicBezTo>
                    <a:pt x="1292" y="7300"/>
                    <a:pt x="1315" y="7307"/>
                    <a:pt x="1338" y="7307"/>
                  </a:cubicBezTo>
                  <a:cubicBezTo>
                    <a:pt x="1376" y="7307"/>
                    <a:pt x="1414" y="7288"/>
                    <a:pt x="1429" y="7251"/>
                  </a:cubicBezTo>
                  <a:cubicBezTo>
                    <a:pt x="1465" y="7192"/>
                    <a:pt x="1453" y="7120"/>
                    <a:pt x="1393" y="7084"/>
                  </a:cubicBezTo>
                  <a:cubicBezTo>
                    <a:pt x="1143" y="6930"/>
                    <a:pt x="953" y="6692"/>
                    <a:pt x="869" y="6418"/>
                  </a:cubicBezTo>
                  <a:cubicBezTo>
                    <a:pt x="774" y="6132"/>
                    <a:pt x="857" y="5834"/>
                    <a:pt x="941" y="5525"/>
                  </a:cubicBezTo>
                  <a:cubicBezTo>
                    <a:pt x="976" y="5358"/>
                    <a:pt x="1012" y="5191"/>
                    <a:pt x="1024" y="5037"/>
                  </a:cubicBezTo>
                  <a:cubicBezTo>
                    <a:pt x="1024" y="4870"/>
                    <a:pt x="1000" y="4691"/>
                    <a:pt x="965" y="4537"/>
                  </a:cubicBezTo>
                  <a:cubicBezTo>
                    <a:pt x="869" y="4215"/>
                    <a:pt x="762" y="3917"/>
                    <a:pt x="667" y="3620"/>
                  </a:cubicBezTo>
                  <a:lnTo>
                    <a:pt x="369" y="2715"/>
                  </a:lnTo>
                  <a:lnTo>
                    <a:pt x="214" y="2262"/>
                  </a:lnTo>
                  <a:cubicBezTo>
                    <a:pt x="167" y="2108"/>
                    <a:pt x="107" y="1965"/>
                    <a:pt x="72" y="1810"/>
                  </a:cubicBezTo>
                  <a:cubicBezTo>
                    <a:pt x="60" y="1739"/>
                    <a:pt x="60" y="1655"/>
                    <a:pt x="72" y="1584"/>
                  </a:cubicBezTo>
                  <a:cubicBezTo>
                    <a:pt x="84" y="1500"/>
                    <a:pt x="107" y="1429"/>
                    <a:pt x="131" y="1358"/>
                  </a:cubicBezTo>
                  <a:cubicBezTo>
                    <a:pt x="214" y="1215"/>
                    <a:pt x="274" y="1072"/>
                    <a:pt x="322" y="917"/>
                  </a:cubicBezTo>
                  <a:cubicBezTo>
                    <a:pt x="405" y="596"/>
                    <a:pt x="322" y="263"/>
                    <a:pt x="131" y="1"/>
                  </a:cubicBezTo>
                  <a:close/>
                </a:path>
              </a:pathLst>
            </a:custGeom>
            <a:solidFill>
              <a:srgbClr val="C9E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038;p59"/>
            <p:cNvSpPr/>
            <p:nvPr/>
          </p:nvSpPr>
          <p:spPr>
            <a:xfrm>
              <a:off x="2705703" y="1953076"/>
              <a:ext cx="116343" cy="555078"/>
            </a:xfrm>
            <a:custGeom>
              <a:avLst/>
              <a:gdLst/>
              <a:ahLst/>
              <a:cxnLst/>
              <a:rect l="l" t="t" r="r" b="b"/>
              <a:pathLst>
                <a:path w="1533" h="7314" extrusionOk="0">
                  <a:moveTo>
                    <a:pt x="120" y="1"/>
                  </a:moveTo>
                  <a:cubicBezTo>
                    <a:pt x="322" y="262"/>
                    <a:pt x="381" y="596"/>
                    <a:pt x="286" y="917"/>
                  </a:cubicBezTo>
                  <a:cubicBezTo>
                    <a:pt x="239" y="1060"/>
                    <a:pt x="167" y="1214"/>
                    <a:pt x="84" y="1345"/>
                  </a:cubicBezTo>
                  <a:cubicBezTo>
                    <a:pt x="48" y="1417"/>
                    <a:pt x="24" y="1500"/>
                    <a:pt x="12" y="1583"/>
                  </a:cubicBezTo>
                  <a:cubicBezTo>
                    <a:pt x="1" y="1667"/>
                    <a:pt x="1" y="1750"/>
                    <a:pt x="12" y="1834"/>
                  </a:cubicBezTo>
                  <a:cubicBezTo>
                    <a:pt x="96" y="2155"/>
                    <a:pt x="215" y="2453"/>
                    <a:pt x="382" y="2738"/>
                  </a:cubicBezTo>
                  <a:cubicBezTo>
                    <a:pt x="536" y="3012"/>
                    <a:pt x="667" y="3310"/>
                    <a:pt x="786" y="3608"/>
                  </a:cubicBezTo>
                  <a:cubicBezTo>
                    <a:pt x="894" y="3893"/>
                    <a:pt x="941" y="4215"/>
                    <a:pt x="929" y="4524"/>
                  </a:cubicBezTo>
                  <a:cubicBezTo>
                    <a:pt x="929" y="4679"/>
                    <a:pt x="905" y="4834"/>
                    <a:pt x="858" y="4977"/>
                  </a:cubicBezTo>
                  <a:cubicBezTo>
                    <a:pt x="810" y="5132"/>
                    <a:pt x="763" y="5286"/>
                    <a:pt x="727" y="5453"/>
                  </a:cubicBezTo>
                  <a:cubicBezTo>
                    <a:pt x="679" y="5608"/>
                    <a:pt x="655" y="5774"/>
                    <a:pt x="632" y="5941"/>
                  </a:cubicBezTo>
                  <a:cubicBezTo>
                    <a:pt x="632" y="6025"/>
                    <a:pt x="620" y="6108"/>
                    <a:pt x="620" y="6191"/>
                  </a:cubicBezTo>
                  <a:cubicBezTo>
                    <a:pt x="620" y="6286"/>
                    <a:pt x="632" y="6370"/>
                    <a:pt x="655" y="6453"/>
                  </a:cubicBezTo>
                  <a:cubicBezTo>
                    <a:pt x="751" y="6798"/>
                    <a:pt x="965" y="7096"/>
                    <a:pt x="1263" y="7287"/>
                  </a:cubicBezTo>
                  <a:lnTo>
                    <a:pt x="1275" y="7287"/>
                  </a:lnTo>
                  <a:cubicBezTo>
                    <a:pt x="1300" y="7306"/>
                    <a:pt x="1326" y="7314"/>
                    <a:pt x="1350" y="7314"/>
                  </a:cubicBezTo>
                  <a:cubicBezTo>
                    <a:pt x="1459" y="7314"/>
                    <a:pt x="1533" y="7143"/>
                    <a:pt x="1406" y="7084"/>
                  </a:cubicBezTo>
                  <a:cubicBezTo>
                    <a:pt x="1144" y="6929"/>
                    <a:pt x="953" y="6691"/>
                    <a:pt x="870" y="6406"/>
                  </a:cubicBezTo>
                  <a:cubicBezTo>
                    <a:pt x="834" y="6263"/>
                    <a:pt x="822" y="6108"/>
                    <a:pt x="834" y="5953"/>
                  </a:cubicBezTo>
                  <a:cubicBezTo>
                    <a:pt x="846" y="5798"/>
                    <a:pt x="870" y="5644"/>
                    <a:pt x="905" y="5489"/>
                  </a:cubicBezTo>
                  <a:cubicBezTo>
                    <a:pt x="941" y="5334"/>
                    <a:pt x="989" y="5179"/>
                    <a:pt x="1025" y="5024"/>
                  </a:cubicBezTo>
                  <a:cubicBezTo>
                    <a:pt x="1060" y="4870"/>
                    <a:pt x="1084" y="4703"/>
                    <a:pt x="1096" y="4536"/>
                  </a:cubicBezTo>
                  <a:cubicBezTo>
                    <a:pt x="1084" y="4203"/>
                    <a:pt x="1025" y="3869"/>
                    <a:pt x="894" y="3560"/>
                  </a:cubicBezTo>
                  <a:cubicBezTo>
                    <a:pt x="774" y="3262"/>
                    <a:pt x="632" y="2977"/>
                    <a:pt x="465" y="2691"/>
                  </a:cubicBezTo>
                  <a:cubicBezTo>
                    <a:pt x="286" y="2429"/>
                    <a:pt x="155" y="2131"/>
                    <a:pt x="72" y="1822"/>
                  </a:cubicBezTo>
                  <a:cubicBezTo>
                    <a:pt x="36" y="1667"/>
                    <a:pt x="60" y="1512"/>
                    <a:pt x="132" y="1369"/>
                  </a:cubicBezTo>
                  <a:cubicBezTo>
                    <a:pt x="203" y="1226"/>
                    <a:pt x="274" y="1072"/>
                    <a:pt x="322" y="917"/>
                  </a:cubicBezTo>
                  <a:cubicBezTo>
                    <a:pt x="393" y="596"/>
                    <a:pt x="322" y="262"/>
                    <a:pt x="120" y="1"/>
                  </a:cubicBezTo>
                  <a:close/>
                </a:path>
              </a:pathLst>
            </a:custGeom>
            <a:solidFill>
              <a:srgbClr val="C9E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039;p59"/>
            <p:cNvSpPr/>
            <p:nvPr/>
          </p:nvSpPr>
          <p:spPr>
            <a:xfrm>
              <a:off x="2802313" y="2025324"/>
              <a:ext cx="132964" cy="551814"/>
            </a:xfrm>
            <a:custGeom>
              <a:avLst/>
              <a:gdLst/>
              <a:ahLst/>
              <a:cxnLst/>
              <a:rect l="l" t="t" r="r" b="b"/>
              <a:pathLst>
                <a:path w="1752" h="7271" extrusionOk="0">
                  <a:moveTo>
                    <a:pt x="1692" y="0"/>
                  </a:moveTo>
                  <a:lnTo>
                    <a:pt x="1692" y="0"/>
                  </a:lnTo>
                  <a:cubicBezTo>
                    <a:pt x="1478" y="250"/>
                    <a:pt x="1395" y="584"/>
                    <a:pt x="1466" y="917"/>
                  </a:cubicBezTo>
                  <a:cubicBezTo>
                    <a:pt x="1502" y="1072"/>
                    <a:pt x="1561" y="1227"/>
                    <a:pt x="1633" y="1370"/>
                  </a:cubicBezTo>
                  <a:cubicBezTo>
                    <a:pt x="1704" y="1513"/>
                    <a:pt x="1716" y="1667"/>
                    <a:pt x="1668" y="1822"/>
                  </a:cubicBezTo>
                  <a:cubicBezTo>
                    <a:pt x="1573" y="2132"/>
                    <a:pt x="1430" y="2417"/>
                    <a:pt x="1252" y="2679"/>
                  </a:cubicBezTo>
                  <a:cubicBezTo>
                    <a:pt x="1073" y="2953"/>
                    <a:pt x="906" y="3239"/>
                    <a:pt x="775" y="3537"/>
                  </a:cubicBezTo>
                  <a:cubicBezTo>
                    <a:pt x="633" y="3834"/>
                    <a:pt x="561" y="4156"/>
                    <a:pt x="537" y="4489"/>
                  </a:cubicBezTo>
                  <a:cubicBezTo>
                    <a:pt x="537" y="4656"/>
                    <a:pt x="549" y="4822"/>
                    <a:pt x="585" y="4989"/>
                  </a:cubicBezTo>
                  <a:cubicBezTo>
                    <a:pt x="621" y="5156"/>
                    <a:pt x="656" y="5311"/>
                    <a:pt x="680" y="5465"/>
                  </a:cubicBezTo>
                  <a:cubicBezTo>
                    <a:pt x="704" y="5620"/>
                    <a:pt x="728" y="5775"/>
                    <a:pt x="728" y="5930"/>
                  </a:cubicBezTo>
                  <a:cubicBezTo>
                    <a:pt x="740" y="6085"/>
                    <a:pt x="728" y="6227"/>
                    <a:pt x="680" y="6382"/>
                  </a:cubicBezTo>
                  <a:cubicBezTo>
                    <a:pt x="585" y="6656"/>
                    <a:pt x="383" y="6894"/>
                    <a:pt x="121" y="7037"/>
                  </a:cubicBezTo>
                  <a:cubicBezTo>
                    <a:pt x="0" y="7107"/>
                    <a:pt x="74" y="7270"/>
                    <a:pt x="179" y="7270"/>
                  </a:cubicBezTo>
                  <a:cubicBezTo>
                    <a:pt x="198" y="7270"/>
                    <a:pt x="219" y="7265"/>
                    <a:pt x="240" y="7251"/>
                  </a:cubicBezTo>
                  <a:cubicBezTo>
                    <a:pt x="549" y="7073"/>
                    <a:pt x="775" y="6787"/>
                    <a:pt x="883" y="6442"/>
                  </a:cubicBezTo>
                  <a:cubicBezTo>
                    <a:pt x="906" y="6358"/>
                    <a:pt x="918" y="6275"/>
                    <a:pt x="930" y="6180"/>
                  </a:cubicBezTo>
                  <a:cubicBezTo>
                    <a:pt x="930" y="6096"/>
                    <a:pt x="930" y="6013"/>
                    <a:pt x="930" y="5930"/>
                  </a:cubicBezTo>
                  <a:cubicBezTo>
                    <a:pt x="918" y="5763"/>
                    <a:pt x="895" y="5596"/>
                    <a:pt x="859" y="5442"/>
                  </a:cubicBezTo>
                  <a:cubicBezTo>
                    <a:pt x="823" y="5275"/>
                    <a:pt x="787" y="5108"/>
                    <a:pt x="752" y="4965"/>
                  </a:cubicBezTo>
                  <a:cubicBezTo>
                    <a:pt x="704" y="4811"/>
                    <a:pt x="692" y="4656"/>
                    <a:pt x="692" y="4501"/>
                  </a:cubicBezTo>
                  <a:cubicBezTo>
                    <a:pt x="692" y="4191"/>
                    <a:pt x="764" y="3882"/>
                    <a:pt x="883" y="3584"/>
                  </a:cubicBezTo>
                  <a:cubicBezTo>
                    <a:pt x="1014" y="3298"/>
                    <a:pt x="1156" y="3013"/>
                    <a:pt x="1323" y="2739"/>
                  </a:cubicBezTo>
                  <a:cubicBezTo>
                    <a:pt x="1502" y="2453"/>
                    <a:pt x="1633" y="2155"/>
                    <a:pt x="1728" y="1846"/>
                  </a:cubicBezTo>
                  <a:cubicBezTo>
                    <a:pt x="1752" y="1763"/>
                    <a:pt x="1752" y="1679"/>
                    <a:pt x="1740" y="1596"/>
                  </a:cubicBezTo>
                  <a:cubicBezTo>
                    <a:pt x="1740" y="1513"/>
                    <a:pt x="1716" y="1429"/>
                    <a:pt x="1680" y="1358"/>
                  </a:cubicBezTo>
                  <a:cubicBezTo>
                    <a:pt x="1597" y="1215"/>
                    <a:pt x="1537" y="1060"/>
                    <a:pt x="1490" y="905"/>
                  </a:cubicBezTo>
                  <a:cubicBezTo>
                    <a:pt x="1418" y="584"/>
                    <a:pt x="1490" y="250"/>
                    <a:pt x="1692" y="0"/>
                  </a:cubicBezTo>
                  <a:close/>
                </a:path>
              </a:pathLst>
            </a:custGeom>
            <a:solidFill>
              <a:srgbClr val="C9E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040;p59"/>
            <p:cNvSpPr/>
            <p:nvPr/>
          </p:nvSpPr>
          <p:spPr>
            <a:xfrm>
              <a:off x="2655767" y="2215963"/>
              <a:ext cx="51835" cy="279512"/>
            </a:xfrm>
            <a:custGeom>
              <a:avLst/>
              <a:gdLst/>
              <a:ahLst/>
              <a:cxnLst/>
              <a:rect l="l" t="t" r="r" b="b"/>
              <a:pathLst>
                <a:path w="683" h="3683" extrusionOk="0">
                  <a:moveTo>
                    <a:pt x="385" y="1"/>
                  </a:moveTo>
                  <a:lnTo>
                    <a:pt x="385" y="1"/>
                  </a:lnTo>
                  <a:cubicBezTo>
                    <a:pt x="325" y="144"/>
                    <a:pt x="289" y="298"/>
                    <a:pt x="313" y="465"/>
                  </a:cubicBezTo>
                  <a:cubicBezTo>
                    <a:pt x="325" y="632"/>
                    <a:pt x="385" y="786"/>
                    <a:pt x="468" y="917"/>
                  </a:cubicBezTo>
                  <a:cubicBezTo>
                    <a:pt x="551" y="1060"/>
                    <a:pt x="599" y="1203"/>
                    <a:pt x="623" y="1370"/>
                  </a:cubicBezTo>
                  <a:cubicBezTo>
                    <a:pt x="623" y="1525"/>
                    <a:pt x="623" y="1679"/>
                    <a:pt x="599" y="1846"/>
                  </a:cubicBezTo>
                  <a:lnTo>
                    <a:pt x="551" y="2322"/>
                  </a:lnTo>
                  <a:cubicBezTo>
                    <a:pt x="540" y="2477"/>
                    <a:pt x="516" y="2632"/>
                    <a:pt x="480" y="2787"/>
                  </a:cubicBezTo>
                  <a:cubicBezTo>
                    <a:pt x="420" y="3096"/>
                    <a:pt x="135" y="3287"/>
                    <a:pt x="4" y="3608"/>
                  </a:cubicBezTo>
                  <a:lnTo>
                    <a:pt x="16" y="3608"/>
                  </a:lnTo>
                  <a:cubicBezTo>
                    <a:pt x="1" y="3652"/>
                    <a:pt x="36" y="3683"/>
                    <a:pt x="71" y="3683"/>
                  </a:cubicBezTo>
                  <a:cubicBezTo>
                    <a:pt x="92" y="3683"/>
                    <a:pt x="114" y="3671"/>
                    <a:pt x="123" y="3644"/>
                  </a:cubicBezTo>
                  <a:cubicBezTo>
                    <a:pt x="218" y="3370"/>
                    <a:pt x="504" y="3144"/>
                    <a:pt x="575" y="2799"/>
                  </a:cubicBezTo>
                  <a:cubicBezTo>
                    <a:pt x="599" y="2644"/>
                    <a:pt x="623" y="2477"/>
                    <a:pt x="635" y="2322"/>
                  </a:cubicBezTo>
                  <a:lnTo>
                    <a:pt x="670" y="1846"/>
                  </a:lnTo>
                  <a:cubicBezTo>
                    <a:pt x="682" y="1679"/>
                    <a:pt x="682" y="1513"/>
                    <a:pt x="670" y="1358"/>
                  </a:cubicBezTo>
                  <a:cubicBezTo>
                    <a:pt x="647" y="1191"/>
                    <a:pt x="587" y="1048"/>
                    <a:pt x="492" y="906"/>
                  </a:cubicBezTo>
                  <a:cubicBezTo>
                    <a:pt x="409" y="775"/>
                    <a:pt x="349" y="620"/>
                    <a:pt x="325" y="465"/>
                  </a:cubicBezTo>
                  <a:cubicBezTo>
                    <a:pt x="301" y="310"/>
                    <a:pt x="325" y="144"/>
                    <a:pt x="385" y="1"/>
                  </a:cubicBezTo>
                  <a:close/>
                </a:path>
              </a:pathLst>
            </a:custGeom>
            <a:solidFill>
              <a:srgbClr val="C9E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041;p59"/>
            <p:cNvSpPr/>
            <p:nvPr/>
          </p:nvSpPr>
          <p:spPr>
            <a:xfrm>
              <a:off x="2468999" y="2318113"/>
              <a:ext cx="173187" cy="238151"/>
            </a:xfrm>
            <a:custGeom>
              <a:avLst/>
              <a:gdLst/>
              <a:ahLst/>
              <a:cxnLst/>
              <a:rect l="l" t="t" r="r" b="b"/>
              <a:pathLst>
                <a:path w="2282" h="3138" extrusionOk="0">
                  <a:moveTo>
                    <a:pt x="0" y="0"/>
                  </a:moveTo>
                  <a:lnTo>
                    <a:pt x="0" y="0"/>
                  </a:lnTo>
                  <a:cubicBezTo>
                    <a:pt x="48" y="155"/>
                    <a:pt x="131" y="310"/>
                    <a:pt x="262" y="417"/>
                  </a:cubicBezTo>
                  <a:cubicBezTo>
                    <a:pt x="381" y="536"/>
                    <a:pt x="524" y="631"/>
                    <a:pt x="679" y="691"/>
                  </a:cubicBezTo>
                  <a:cubicBezTo>
                    <a:pt x="822" y="762"/>
                    <a:pt x="965" y="845"/>
                    <a:pt x="1084" y="953"/>
                  </a:cubicBezTo>
                  <a:cubicBezTo>
                    <a:pt x="1203" y="1072"/>
                    <a:pt x="1310" y="1191"/>
                    <a:pt x="1405" y="1334"/>
                  </a:cubicBezTo>
                  <a:lnTo>
                    <a:pt x="1679" y="1738"/>
                  </a:lnTo>
                  <a:cubicBezTo>
                    <a:pt x="1774" y="1881"/>
                    <a:pt x="1869" y="2012"/>
                    <a:pt x="1953" y="2155"/>
                  </a:cubicBezTo>
                  <a:cubicBezTo>
                    <a:pt x="2024" y="2286"/>
                    <a:pt x="2072" y="2441"/>
                    <a:pt x="2084" y="2608"/>
                  </a:cubicBezTo>
                  <a:cubicBezTo>
                    <a:pt x="2084" y="2774"/>
                    <a:pt x="2108" y="2941"/>
                    <a:pt x="2155" y="3108"/>
                  </a:cubicBezTo>
                  <a:cubicBezTo>
                    <a:pt x="2168" y="3129"/>
                    <a:pt x="2188" y="3138"/>
                    <a:pt x="2208" y="3138"/>
                  </a:cubicBezTo>
                  <a:cubicBezTo>
                    <a:pt x="2245" y="3138"/>
                    <a:pt x="2282" y="3106"/>
                    <a:pt x="2274" y="3060"/>
                  </a:cubicBezTo>
                  <a:cubicBezTo>
                    <a:pt x="2215" y="2905"/>
                    <a:pt x="2191" y="2750"/>
                    <a:pt x="2191" y="2584"/>
                  </a:cubicBezTo>
                  <a:cubicBezTo>
                    <a:pt x="2167" y="2417"/>
                    <a:pt x="2119" y="2250"/>
                    <a:pt x="2024" y="2096"/>
                  </a:cubicBezTo>
                  <a:cubicBezTo>
                    <a:pt x="1941" y="1953"/>
                    <a:pt x="1846" y="1822"/>
                    <a:pt x="1738" y="1691"/>
                  </a:cubicBezTo>
                  <a:lnTo>
                    <a:pt x="1441" y="1286"/>
                  </a:lnTo>
                  <a:cubicBezTo>
                    <a:pt x="1346" y="1155"/>
                    <a:pt x="1238" y="1024"/>
                    <a:pt x="1107" y="917"/>
                  </a:cubicBezTo>
                  <a:cubicBezTo>
                    <a:pt x="976" y="810"/>
                    <a:pt x="834" y="726"/>
                    <a:pt x="679" y="667"/>
                  </a:cubicBezTo>
                  <a:cubicBezTo>
                    <a:pt x="524" y="607"/>
                    <a:pt x="393" y="512"/>
                    <a:pt x="262" y="405"/>
                  </a:cubicBezTo>
                  <a:cubicBezTo>
                    <a:pt x="143" y="298"/>
                    <a:pt x="48" y="155"/>
                    <a:pt x="0" y="0"/>
                  </a:cubicBezTo>
                  <a:close/>
                </a:path>
              </a:pathLst>
            </a:custGeom>
            <a:solidFill>
              <a:srgbClr val="C9E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042;p59"/>
            <p:cNvSpPr/>
            <p:nvPr/>
          </p:nvSpPr>
          <p:spPr>
            <a:xfrm>
              <a:off x="2512332" y="2126487"/>
              <a:ext cx="159981" cy="236709"/>
            </a:xfrm>
            <a:custGeom>
              <a:avLst/>
              <a:gdLst/>
              <a:ahLst/>
              <a:cxnLst/>
              <a:rect l="l" t="t" r="r" b="b"/>
              <a:pathLst>
                <a:path w="2108" h="3119" extrusionOk="0">
                  <a:moveTo>
                    <a:pt x="1" y="1"/>
                  </a:moveTo>
                  <a:lnTo>
                    <a:pt x="1" y="1"/>
                  </a:lnTo>
                  <a:cubicBezTo>
                    <a:pt x="155" y="37"/>
                    <a:pt x="286" y="120"/>
                    <a:pt x="382" y="251"/>
                  </a:cubicBezTo>
                  <a:cubicBezTo>
                    <a:pt x="477" y="370"/>
                    <a:pt x="560" y="513"/>
                    <a:pt x="632" y="644"/>
                  </a:cubicBezTo>
                  <a:cubicBezTo>
                    <a:pt x="786" y="918"/>
                    <a:pt x="1048" y="1132"/>
                    <a:pt x="1120" y="1430"/>
                  </a:cubicBezTo>
                  <a:cubicBezTo>
                    <a:pt x="1156" y="1584"/>
                    <a:pt x="1179" y="1751"/>
                    <a:pt x="1227" y="1894"/>
                  </a:cubicBezTo>
                  <a:cubicBezTo>
                    <a:pt x="1275" y="2049"/>
                    <a:pt x="1334" y="2204"/>
                    <a:pt x="1417" y="2346"/>
                  </a:cubicBezTo>
                  <a:cubicBezTo>
                    <a:pt x="1584" y="2608"/>
                    <a:pt x="1763" y="2870"/>
                    <a:pt x="1977" y="3108"/>
                  </a:cubicBezTo>
                  <a:lnTo>
                    <a:pt x="1977" y="3097"/>
                  </a:lnTo>
                  <a:cubicBezTo>
                    <a:pt x="1990" y="3112"/>
                    <a:pt x="2005" y="3119"/>
                    <a:pt x="2021" y="3119"/>
                  </a:cubicBezTo>
                  <a:cubicBezTo>
                    <a:pt x="2065" y="3119"/>
                    <a:pt x="2107" y="3066"/>
                    <a:pt x="2072" y="3013"/>
                  </a:cubicBezTo>
                  <a:cubicBezTo>
                    <a:pt x="1858" y="2787"/>
                    <a:pt x="1668" y="2549"/>
                    <a:pt x="1489" y="2287"/>
                  </a:cubicBezTo>
                  <a:cubicBezTo>
                    <a:pt x="1406" y="2156"/>
                    <a:pt x="1346" y="2013"/>
                    <a:pt x="1298" y="1870"/>
                  </a:cubicBezTo>
                  <a:cubicBezTo>
                    <a:pt x="1239" y="1727"/>
                    <a:pt x="1227" y="1573"/>
                    <a:pt x="1179" y="1418"/>
                  </a:cubicBezTo>
                  <a:cubicBezTo>
                    <a:pt x="1132" y="1263"/>
                    <a:pt x="1048" y="1120"/>
                    <a:pt x="941" y="1001"/>
                  </a:cubicBezTo>
                  <a:cubicBezTo>
                    <a:pt x="846" y="882"/>
                    <a:pt x="751" y="763"/>
                    <a:pt x="655" y="632"/>
                  </a:cubicBezTo>
                  <a:cubicBezTo>
                    <a:pt x="584" y="489"/>
                    <a:pt x="489" y="358"/>
                    <a:pt x="394" y="239"/>
                  </a:cubicBezTo>
                  <a:cubicBezTo>
                    <a:pt x="298" y="120"/>
                    <a:pt x="155" y="25"/>
                    <a:pt x="1" y="1"/>
                  </a:cubicBezTo>
                  <a:close/>
                </a:path>
              </a:pathLst>
            </a:custGeom>
            <a:solidFill>
              <a:srgbClr val="C9E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043;p59"/>
            <p:cNvSpPr/>
            <p:nvPr/>
          </p:nvSpPr>
          <p:spPr>
            <a:xfrm>
              <a:off x="2616303" y="2018115"/>
              <a:ext cx="164459" cy="233597"/>
            </a:xfrm>
            <a:custGeom>
              <a:avLst/>
              <a:gdLst/>
              <a:ahLst/>
              <a:cxnLst/>
              <a:rect l="l" t="t" r="r" b="b"/>
              <a:pathLst>
                <a:path w="2167" h="3078" extrusionOk="0">
                  <a:moveTo>
                    <a:pt x="0" y="0"/>
                  </a:moveTo>
                  <a:cubicBezTo>
                    <a:pt x="155" y="36"/>
                    <a:pt x="298" y="131"/>
                    <a:pt x="393" y="250"/>
                  </a:cubicBezTo>
                  <a:cubicBezTo>
                    <a:pt x="488" y="369"/>
                    <a:pt x="571" y="512"/>
                    <a:pt x="643" y="643"/>
                  </a:cubicBezTo>
                  <a:cubicBezTo>
                    <a:pt x="809" y="917"/>
                    <a:pt x="1083" y="1119"/>
                    <a:pt x="1155" y="1417"/>
                  </a:cubicBezTo>
                  <a:cubicBezTo>
                    <a:pt x="1202" y="1572"/>
                    <a:pt x="1214" y="1727"/>
                    <a:pt x="1274" y="1881"/>
                  </a:cubicBezTo>
                  <a:cubicBezTo>
                    <a:pt x="1321" y="2036"/>
                    <a:pt x="1393" y="2179"/>
                    <a:pt x="1476" y="2310"/>
                  </a:cubicBezTo>
                  <a:cubicBezTo>
                    <a:pt x="1643" y="2572"/>
                    <a:pt x="1845" y="2822"/>
                    <a:pt x="2060" y="3060"/>
                  </a:cubicBezTo>
                  <a:cubicBezTo>
                    <a:pt x="2072" y="3072"/>
                    <a:pt x="2086" y="3078"/>
                    <a:pt x="2101" y="3078"/>
                  </a:cubicBezTo>
                  <a:cubicBezTo>
                    <a:pt x="2116" y="3078"/>
                    <a:pt x="2131" y="3072"/>
                    <a:pt x="2143" y="3060"/>
                  </a:cubicBezTo>
                  <a:cubicBezTo>
                    <a:pt x="2167" y="3036"/>
                    <a:pt x="2167" y="3001"/>
                    <a:pt x="2143" y="2977"/>
                  </a:cubicBezTo>
                  <a:cubicBezTo>
                    <a:pt x="1929" y="2751"/>
                    <a:pt x="1726" y="2512"/>
                    <a:pt x="1548" y="2262"/>
                  </a:cubicBezTo>
                  <a:cubicBezTo>
                    <a:pt x="1464" y="2131"/>
                    <a:pt x="1393" y="1989"/>
                    <a:pt x="1345" y="1846"/>
                  </a:cubicBezTo>
                  <a:cubicBezTo>
                    <a:pt x="1286" y="1715"/>
                    <a:pt x="1262" y="1548"/>
                    <a:pt x="1214" y="1405"/>
                  </a:cubicBezTo>
                  <a:cubicBezTo>
                    <a:pt x="1167" y="1250"/>
                    <a:pt x="1083" y="1107"/>
                    <a:pt x="976" y="988"/>
                  </a:cubicBezTo>
                  <a:cubicBezTo>
                    <a:pt x="869" y="881"/>
                    <a:pt x="762" y="750"/>
                    <a:pt x="679" y="631"/>
                  </a:cubicBezTo>
                  <a:cubicBezTo>
                    <a:pt x="595" y="488"/>
                    <a:pt x="500" y="357"/>
                    <a:pt x="405" y="238"/>
                  </a:cubicBezTo>
                  <a:cubicBezTo>
                    <a:pt x="298" y="119"/>
                    <a:pt x="155" y="36"/>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044;p59"/>
            <p:cNvSpPr/>
            <p:nvPr/>
          </p:nvSpPr>
          <p:spPr>
            <a:xfrm>
              <a:off x="2827661" y="2021681"/>
              <a:ext cx="45308" cy="270633"/>
            </a:xfrm>
            <a:custGeom>
              <a:avLst/>
              <a:gdLst/>
              <a:ahLst/>
              <a:cxnLst/>
              <a:rect l="l" t="t" r="r" b="b"/>
              <a:pathLst>
                <a:path w="597" h="3566" extrusionOk="0">
                  <a:moveTo>
                    <a:pt x="1" y="1"/>
                  </a:moveTo>
                  <a:cubicBezTo>
                    <a:pt x="132" y="96"/>
                    <a:pt x="215" y="227"/>
                    <a:pt x="251" y="370"/>
                  </a:cubicBezTo>
                  <a:cubicBezTo>
                    <a:pt x="275" y="513"/>
                    <a:pt x="299" y="668"/>
                    <a:pt x="299" y="822"/>
                  </a:cubicBezTo>
                  <a:cubicBezTo>
                    <a:pt x="334" y="1132"/>
                    <a:pt x="477" y="1418"/>
                    <a:pt x="406" y="1715"/>
                  </a:cubicBezTo>
                  <a:cubicBezTo>
                    <a:pt x="382" y="1858"/>
                    <a:pt x="334" y="2013"/>
                    <a:pt x="310" y="2156"/>
                  </a:cubicBezTo>
                  <a:cubicBezTo>
                    <a:pt x="287" y="2311"/>
                    <a:pt x="275" y="2465"/>
                    <a:pt x="287" y="2620"/>
                  </a:cubicBezTo>
                  <a:cubicBezTo>
                    <a:pt x="322" y="2930"/>
                    <a:pt x="394" y="3227"/>
                    <a:pt x="477" y="3513"/>
                  </a:cubicBezTo>
                  <a:lnTo>
                    <a:pt x="477" y="3525"/>
                  </a:lnTo>
                  <a:cubicBezTo>
                    <a:pt x="486" y="3552"/>
                    <a:pt x="508" y="3565"/>
                    <a:pt x="529" y="3565"/>
                  </a:cubicBezTo>
                  <a:cubicBezTo>
                    <a:pt x="536" y="3565"/>
                    <a:pt x="543" y="3564"/>
                    <a:pt x="549" y="3561"/>
                  </a:cubicBezTo>
                  <a:cubicBezTo>
                    <a:pt x="584" y="3549"/>
                    <a:pt x="596" y="3525"/>
                    <a:pt x="596" y="3489"/>
                  </a:cubicBezTo>
                  <a:cubicBezTo>
                    <a:pt x="489" y="3204"/>
                    <a:pt x="418" y="2906"/>
                    <a:pt x="382" y="2620"/>
                  </a:cubicBezTo>
                  <a:cubicBezTo>
                    <a:pt x="358" y="2465"/>
                    <a:pt x="358" y="2311"/>
                    <a:pt x="382" y="2168"/>
                  </a:cubicBezTo>
                  <a:cubicBezTo>
                    <a:pt x="394" y="2025"/>
                    <a:pt x="441" y="1870"/>
                    <a:pt x="465" y="1727"/>
                  </a:cubicBezTo>
                  <a:cubicBezTo>
                    <a:pt x="489" y="1572"/>
                    <a:pt x="477" y="1406"/>
                    <a:pt x="441" y="1263"/>
                  </a:cubicBezTo>
                  <a:cubicBezTo>
                    <a:pt x="394" y="1108"/>
                    <a:pt x="358" y="965"/>
                    <a:pt x="334" y="810"/>
                  </a:cubicBezTo>
                  <a:cubicBezTo>
                    <a:pt x="322" y="668"/>
                    <a:pt x="299" y="513"/>
                    <a:pt x="263" y="370"/>
                  </a:cubicBezTo>
                  <a:cubicBezTo>
                    <a:pt x="227" y="215"/>
                    <a:pt x="132" y="84"/>
                    <a:pt x="1" y="1"/>
                  </a:cubicBezTo>
                  <a:close/>
                </a:path>
              </a:pathLst>
            </a:custGeom>
            <a:solidFill>
              <a:srgbClr val="C9E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045;p59"/>
            <p:cNvSpPr/>
            <p:nvPr/>
          </p:nvSpPr>
          <p:spPr>
            <a:xfrm>
              <a:off x="2532216" y="2665922"/>
              <a:ext cx="198838" cy="131294"/>
            </a:xfrm>
            <a:custGeom>
              <a:avLst/>
              <a:gdLst/>
              <a:ahLst/>
              <a:cxnLst/>
              <a:rect l="l" t="t" r="r" b="b"/>
              <a:pathLst>
                <a:path w="2620" h="1730" extrusionOk="0">
                  <a:moveTo>
                    <a:pt x="1" y="1"/>
                  </a:moveTo>
                  <a:cubicBezTo>
                    <a:pt x="203" y="168"/>
                    <a:pt x="405" y="322"/>
                    <a:pt x="620" y="477"/>
                  </a:cubicBezTo>
                  <a:cubicBezTo>
                    <a:pt x="834" y="620"/>
                    <a:pt x="1025" y="787"/>
                    <a:pt x="1203" y="977"/>
                  </a:cubicBezTo>
                  <a:cubicBezTo>
                    <a:pt x="1286" y="1073"/>
                    <a:pt x="1358" y="1192"/>
                    <a:pt x="1441" y="1287"/>
                  </a:cubicBezTo>
                  <a:cubicBezTo>
                    <a:pt x="1525" y="1394"/>
                    <a:pt x="1644" y="1477"/>
                    <a:pt x="1763" y="1537"/>
                  </a:cubicBezTo>
                  <a:cubicBezTo>
                    <a:pt x="1894" y="1573"/>
                    <a:pt x="2025" y="1596"/>
                    <a:pt x="2156" y="1608"/>
                  </a:cubicBezTo>
                  <a:cubicBezTo>
                    <a:pt x="2275" y="1608"/>
                    <a:pt x="2394" y="1644"/>
                    <a:pt x="2489" y="1715"/>
                  </a:cubicBezTo>
                  <a:cubicBezTo>
                    <a:pt x="2501" y="1725"/>
                    <a:pt x="2515" y="1730"/>
                    <a:pt x="2528" y="1730"/>
                  </a:cubicBezTo>
                  <a:cubicBezTo>
                    <a:pt x="2577" y="1730"/>
                    <a:pt x="2620" y="1667"/>
                    <a:pt x="2572" y="1620"/>
                  </a:cubicBezTo>
                  <a:cubicBezTo>
                    <a:pt x="2453" y="1537"/>
                    <a:pt x="2310" y="1501"/>
                    <a:pt x="2168" y="1501"/>
                  </a:cubicBezTo>
                  <a:cubicBezTo>
                    <a:pt x="2037" y="1501"/>
                    <a:pt x="1917" y="1489"/>
                    <a:pt x="1798" y="1454"/>
                  </a:cubicBezTo>
                  <a:cubicBezTo>
                    <a:pt x="1560" y="1370"/>
                    <a:pt x="1417" y="1132"/>
                    <a:pt x="1251" y="942"/>
                  </a:cubicBezTo>
                  <a:cubicBezTo>
                    <a:pt x="1060" y="751"/>
                    <a:pt x="858" y="584"/>
                    <a:pt x="632" y="442"/>
                  </a:cubicBezTo>
                  <a:cubicBezTo>
                    <a:pt x="417" y="311"/>
                    <a:pt x="203" y="156"/>
                    <a:pt x="1" y="1"/>
                  </a:cubicBezTo>
                  <a:close/>
                </a:path>
              </a:pathLst>
            </a:custGeom>
            <a:solidFill>
              <a:srgbClr val="C9E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046;p59"/>
            <p:cNvSpPr/>
            <p:nvPr/>
          </p:nvSpPr>
          <p:spPr>
            <a:xfrm>
              <a:off x="2905373" y="2298229"/>
              <a:ext cx="47053" cy="212651"/>
            </a:xfrm>
            <a:custGeom>
              <a:avLst/>
              <a:gdLst/>
              <a:ahLst/>
              <a:cxnLst/>
              <a:rect l="l" t="t" r="r" b="b"/>
              <a:pathLst>
                <a:path w="620" h="2802" extrusionOk="0">
                  <a:moveTo>
                    <a:pt x="620" y="0"/>
                  </a:moveTo>
                  <a:cubicBezTo>
                    <a:pt x="549" y="226"/>
                    <a:pt x="501" y="464"/>
                    <a:pt x="465" y="703"/>
                  </a:cubicBezTo>
                  <a:cubicBezTo>
                    <a:pt x="429" y="941"/>
                    <a:pt x="370" y="1167"/>
                    <a:pt x="263" y="1381"/>
                  </a:cubicBezTo>
                  <a:cubicBezTo>
                    <a:pt x="215" y="1488"/>
                    <a:pt x="156" y="1596"/>
                    <a:pt x="96" y="1703"/>
                  </a:cubicBezTo>
                  <a:cubicBezTo>
                    <a:pt x="37" y="1810"/>
                    <a:pt x="1" y="1941"/>
                    <a:pt x="1" y="2072"/>
                  </a:cubicBezTo>
                  <a:cubicBezTo>
                    <a:pt x="13" y="2191"/>
                    <a:pt x="60" y="2310"/>
                    <a:pt x="132" y="2417"/>
                  </a:cubicBezTo>
                  <a:cubicBezTo>
                    <a:pt x="191" y="2512"/>
                    <a:pt x="215" y="2620"/>
                    <a:pt x="203" y="2715"/>
                  </a:cubicBezTo>
                  <a:lnTo>
                    <a:pt x="191" y="2727"/>
                  </a:lnTo>
                  <a:cubicBezTo>
                    <a:pt x="179" y="2750"/>
                    <a:pt x="191" y="2786"/>
                    <a:pt x="227" y="2798"/>
                  </a:cubicBezTo>
                  <a:cubicBezTo>
                    <a:pt x="234" y="2800"/>
                    <a:pt x="240" y="2801"/>
                    <a:pt x="247" y="2801"/>
                  </a:cubicBezTo>
                  <a:cubicBezTo>
                    <a:pt x="275" y="2801"/>
                    <a:pt x="299" y="2782"/>
                    <a:pt x="299" y="2762"/>
                  </a:cubicBezTo>
                  <a:cubicBezTo>
                    <a:pt x="322" y="2691"/>
                    <a:pt x="322" y="2608"/>
                    <a:pt x="299" y="2548"/>
                  </a:cubicBezTo>
                  <a:cubicBezTo>
                    <a:pt x="287" y="2489"/>
                    <a:pt x="251" y="2429"/>
                    <a:pt x="227" y="2369"/>
                  </a:cubicBezTo>
                  <a:cubicBezTo>
                    <a:pt x="156" y="2274"/>
                    <a:pt x="108" y="2179"/>
                    <a:pt x="84" y="2060"/>
                  </a:cubicBezTo>
                  <a:cubicBezTo>
                    <a:pt x="84" y="1953"/>
                    <a:pt x="108" y="1834"/>
                    <a:pt x="156" y="1738"/>
                  </a:cubicBezTo>
                  <a:cubicBezTo>
                    <a:pt x="203" y="1631"/>
                    <a:pt x="275" y="1524"/>
                    <a:pt x="322" y="1417"/>
                  </a:cubicBezTo>
                  <a:cubicBezTo>
                    <a:pt x="406" y="1191"/>
                    <a:pt x="465" y="953"/>
                    <a:pt x="489" y="703"/>
                  </a:cubicBezTo>
                  <a:cubicBezTo>
                    <a:pt x="525" y="464"/>
                    <a:pt x="560" y="226"/>
                    <a:pt x="620" y="0"/>
                  </a:cubicBezTo>
                  <a:close/>
                </a:path>
              </a:pathLst>
            </a:custGeom>
            <a:solidFill>
              <a:srgbClr val="C9E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047;p59"/>
            <p:cNvSpPr/>
            <p:nvPr/>
          </p:nvSpPr>
          <p:spPr>
            <a:xfrm>
              <a:off x="2776206" y="2060538"/>
              <a:ext cx="44321" cy="212423"/>
            </a:xfrm>
            <a:custGeom>
              <a:avLst/>
              <a:gdLst/>
              <a:ahLst/>
              <a:cxnLst/>
              <a:rect l="l" t="t" r="r" b="b"/>
              <a:pathLst>
                <a:path w="584" h="2799" extrusionOk="0">
                  <a:moveTo>
                    <a:pt x="584" y="1"/>
                  </a:moveTo>
                  <a:cubicBezTo>
                    <a:pt x="560" y="251"/>
                    <a:pt x="524" y="489"/>
                    <a:pt x="477" y="715"/>
                  </a:cubicBezTo>
                  <a:cubicBezTo>
                    <a:pt x="417" y="953"/>
                    <a:pt x="405" y="1203"/>
                    <a:pt x="429" y="1441"/>
                  </a:cubicBezTo>
                  <a:cubicBezTo>
                    <a:pt x="441" y="1561"/>
                    <a:pt x="465" y="1680"/>
                    <a:pt x="477" y="1799"/>
                  </a:cubicBezTo>
                  <a:cubicBezTo>
                    <a:pt x="488" y="1906"/>
                    <a:pt x="477" y="2025"/>
                    <a:pt x="429" y="2132"/>
                  </a:cubicBezTo>
                  <a:cubicBezTo>
                    <a:pt x="369" y="2227"/>
                    <a:pt x="298" y="2311"/>
                    <a:pt x="203" y="2382"/>
                  </a:cubicBezTo>
                  <a:cubicBezTo>
                    <a:pt x="96" y="2465"/>
                    <a:pt x="24" y="2596"/>
                    <a:pt x="0" y="2727"/>
                  </a:cubicBezTo>
                  <a:lnTo>
                    <a:pt x="12" y="2739"/>
                  </a:lnTo>
                  <a:cubicBezTo>
                    <a:pt x="12" y="2775"/>
                    <a:pt x="36" y="2799"/>
                    <a:pt x="72" y="2799"/>
                  </a:cubicBezTo>
                  <a:cubicBezTo>
                    <a:pt x="107" y="2799"/>
                    <a:pt x="131" y="2763"/>
                    <a:pt x="131" y="2739"/>
                  </a:cubicBezTo>
                  <a:cubicBezTo>
                    <a:pt x="143" y="2632"/>
                    <a:pt x="203" y="2537"/>
                    <a:pt x="274" y="2465"/>
                  </a:cubicBezTo>
                  <a:cubicBezTo>
                    <a:pt x="369" y="2382"/>
                    <a:pt x="453" y="2275"/>
                    <a:pt x="512" y="2168"/>
                  </a:cubicBezTo>
                  <a:cubicBezTo>
                    <a:pt x="560" y="2049"/>
                    <a:pt x="572" y="1918"/>
                    <a:pt x="548" y="1787"/>
                  </a:cubicBezTo>
                  <a:cubicBezTo>
                    <a:pt x="536" y="1668"/>
                    <a:pt x="500" y="1549"/>
                    <a:pt x="488" y="1441"/>
                  </a:cubicBezTo>
                  <a:cubicBezTo>
                    <a:pt x="453" y="1203"/>
                    <a:pt x="465" y="953"/>
                    <a:pt x="500" y="727"/>
                  </a:cubicBezTo>
                  <a:cubicBezTo>
                    <a:pt x="548" y="489"/>
                    <a:pt x="572" y="251"/>
                    <a:pt x="584" y="1"/>
                  </a:cubicBezTo>
                  <a:close/>
                </a:path>
              </a:pathLst>
            </a:custGeom>
            <a:solidFill>
              <a:srgbClr val="C9E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048;p59"/>
            <p:cNvSpPr/>
            <p:nvPr/>
          </p:nvSpPr>
          <p:spPr>
            <a:xfrm>
              <a:off x="2869932" y="2122010"/>
              <a:ext cx="172883" cy="154972"/>
            </a:xfrm>
            <a:custGeom>
              <a:avLst/>
              <a:gdLst/>
              <a:ahLst/>
              <a:cxnLst/>
              <a:rect l="l" t="t" r="r" b="b"/>
              <a:pathLst>
                <a:path w="2278" h="2042" extrusionOk="0">
                  <a:moveTo>
                    <a:pt x="2278" y="0"/>
                  </a:moveTo>
                  <a:lnTo>
                    <a:pt x="2278" y="0"/>
                  </a:lnTo>
                  <a:cubicBezTo>
                    <a:pt x="2099" y="179"/>
                    <a:pt x="1909" y="358"/>
                    <a:pt x="1718" y="524"/>
                  </a:cubicBezTo>
                  <a:cubicBezTo>
                    <a:pt x="1528" y="691"/>
                    <a:pt x="1349" y="881"/>
                    <a:pt x="1206" y="1096"/>
                  </a:cubicBezTo>
                  <a:cubicBezTo>
                    <a:pt x="1075" y="1310"/>
                    <a:pt x="980" y="1560"/>
                    <a:pt x="754" y="1679"/>
                  </a:cubicBezTo>
                  <a:cubicBezTo>
                    <a:pt x="646" y="1727"/>
                    <a:pt x="527" y="1751"/>
                    <a:pt x="408" y="1774"/>
                  </a:cubicBezTo>
                  <a:cubicBezTo>
                    <a:pt x="265" y="1786"/>
                    <a:pt x="134" y="1846"/>
                    <a:pt x="27" y="1941"/>
                  </a:cubicBezTo>
                  <a:lnTo>
                    <a:pt x="27" y="1953"/>
                  </a:lnTo>
                  <a:cubicBezTo>
                    <a:pt x="1" y="1997"/>
                    <a:pt x="40" y="2042"/>
                    <a:pt x="82" y="2042"/>
                  </a:cubicBezTo>
                  <a:cubicBezTo>
                    <a:pt x="96" y="2042"/>
                    <a:pt x="110" y="2037"/>
                    <a:pt x="123" y="2024"/>
                  </a:cubicBezTo>
                  <a:cubicBezTo>
                    <a:pt x="206" y="1941"/>
                    <a:pt x="301" y="1894"/>
                    <a:pt x="420" y="1870"/>
                  </a:cubicBezTo>
                  <a:cubicBezTo>
                    <a:pt x="551" y="1846"/>
                    <a:pt x="670" y="1810"/>
                    <a:pt x="801" y="1751"/>
                  </a:cubicBezTo>
                  <a:cubicBezTo>
                    <a:pt x="908" y="1679"/>
                    <a:pt x="1004" y="1584"/>
                    <a:pt x="1075" y="1465"/>
                  </a:cubicBezTo>
                  <a:cubicBezTo>
                    <a:pt x="1135" y="1358"/>
                    <a:pt x="1194" y="1239"/>
                    <a:pt x="1254" y="1132"/>
                  </a:cubicBezTo>
                  <a:cubicBezTo>
                    <a:pt x="1397" y="917"/>
                    <a:pt x="1551" y="715"/>
                    <a:pt x="1742" y="548"/>
                  </a:cubicBezTo>
                  <a:cubicBezTo>
                    <a:pt x="1932" y="370"/>
                    <a:pt x="2111" y="191"/>
                    <a:pt x="2278" y="0"/>
                  </a:cubicBezTo>
                  <a:close/>
                </a:path>
              </a:pathLst>
            </a:custGeom>
            <a:solidFill>
              <a:srgbClr val="C9E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4049;p59"/>
            <p:cNvSpPr/>
            <p:nvPr/>
          </p:nvSpPr>
          <p:spPr>
            <a:xfrm>
              <a:off x="2892548" y="2506019"/>
              <a:ext cx="114142" cy="191856"/>
            </a:xfrm>
            <a:custGeom>
              <a:avLst/>
              <a:gdLst/>
              <a:ahLst/>
              <a:cxnLst/>
              <a:rect l="l" t="t" r="r" b="b"/>
              <a:pathLst>
                <a:path w="1504" h="2528" extrusionOk="0">
                  <a:moveTo>
                    <a:pt x="1503" y="1"/>
                  </a:moveTo>
                  <a:lnTo>
                    <a:pt x="1503" y="1"/>
                  </a:lnTo>
                  <a:cubicBezTo>
                    <a:pt x="1396" y="227"/>
                    <a:pt x="1277" y="441"/>
                    <a:pt x="1158" y="655"/>
                  </a:cubicBezTo>
                  <a:cubicBezTo>
                    <a:pt x="1027" y="870"/>
                    <a:pt x="920" y="1096"/>
                    <a:pt x="860" y="1334"/>
                  </a:cubicBezTo>
                  <a:cubicBezTo>
                    <a:pt x="801" y="1572"/>
                    <a:pt x="789" y="1834"/>
                    <a:pt x="622" y="2001"/>
                  </a:cubicBezTo>
                  <a:cubicBezTo>
                    <a:pt x="527" y="2072"/>
                    <a:pt x="432" y="2132"/>
                    <a:pt x="325" y="2179"/>
                  </a:cubicBezTo>
                  <a:cubicBezTo>
                    <a:pt x="194" y="2227"/>
                    <a:pt x="87" y="2322"/>
                    <a:pt x="27" y="2441"/>
                  </a:cubicBezTo>
                  <a:lnTo>
                    <a:pt x="15" y="2453"/>
                  </a:lnTo>
                  <a:cubicBezTo>
                    <a:pt x="0" y="2497"/>
                    <a:pt x="36" y="2528"/>
                    <a:pt x="70" y="2528"/>
                  </a:cubicBezTo>
                  <a:cubicBezTo>
                    <a:pt x="92" y="2528"/>
                    <a:pt x="113" y="2516"/>
                    <a:pt x="122" y="2489"/>
                  </a:cubicBezTo>
                  <a:cubicBezTo>
                    <a:pt x="182" y="2394"/>
                    <a:pt x="265" y="2310"/>
                    <a:pt x="360" y="2275"/>
                  </a:cubicBezTo>
                  <a:cubicBezTo>
                    <a:pt x="479" y="2215"/>
                    <a:pt x="587" y="2144"/>
                    <a:pt x="682" y="2060"/>
                  </a:cubicBezTo>
                  <a:cubicBezTo>
                    <a:pt x="765" y="1965"/>
                    <a:pt x="825" y="1846"/>
                    <a:pt x="849" y="1715"/>
                  </a:cubicBezTo>
                  <a:cubicBezTo>
                    <a:pt x="872" y="1584"/>
                    <a:pt x="884" y="1465"/>
                    <a:pt x="908" y="1346"/>
                  </a:cubicBezTo>
                  <a:cubicBezTo>
                    <a:pt x="968" y="1108"/>
                    <a:pt x="1063" y="882"/>
                    <a:pt x="1182" y="667"/>
                  </a:cubicBezTo>
                  <a:cubicBezTo>
                    <a:pt x="1301" y="453"/>
                    <a:pt x="1408" y="227"/>
                    <a:pt x="1503" y="1"/>
                  </a:cubicBezTo>
                  <a:close/>
                </a:path>
              </a:pathLst>
            </a:custGeom>
            <a:solidFill>
              <a:srgbClr val="C9E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4050;p59"/>
            <p:cNvSpPr/>
            <p:nvPr/>
          </p:nvSpPr>
          <p:spPr>
            <a:xfrm>
              <a:off x="2854830" y="2182571"/>
              <a:ext cx="154593" cy="545819"/>
            </a:xfrm>
            <a:custGeom>
              <a:avLst/>
              <a:gdLst/>
              <a:ahLst/>
              <a:cxnLst/>
              <a:rect l="l" t="t" r="r" b="b"/>
              <a:pathLst>
                <a:path w="2037" h="7192" extrusionOk="0">
                  <a:moveTo>
                    <a:pt x="2036" y="0"/>
                  </a:moveTo>
                  <a:cubicBezTo>
                    <a:pt x="1810" y="238"/>
                    <a:pt x="1715" y="572"/>
                    <a:pt x="1750" y="893"/>
                  </a:cubicBezTo>
                  <a:cubicBezTo>
                    <a:pt x="1786" y="1048"/>
                    <a:pt x="1834" y="1203"/>
                    <a:pt x="1905" y="1357"/>
                  </a:cubicBezTo>
                  <a:cubicBezTo>
                    <a:pt x="1929" y="1429"/>
                    <a:pt x="1941" y="1500"/>
                    <a:pt x="1953" y="1584"/>
                  </a:cubicBezTo>
                  <a:cubicBezTo>
                    <a:pt x="1953" y="1655"/>
                    <a:pt x="1941" y="1738"/>
                    <a:pt x="1917" y="1810"/>
                  </a:cubicBezTo>
                  <a:cubicBezTo>
                    <a:pt x="1869" y="1953"/>
                    <a:pt x="1798" y="2108"/>
                    <a:pt x="1727" y="2250"/>
                  </a:cubicBezTo>
                  <a:lnTo>
                    <a:pt x="1536" y="2703"/>
                  </a:lnTo>
                  <a:lnTo>
                    <a:pt x="1143" y="3584"/>
                  </a:lnTo>
                  <a:cubicBezTo>
                    <a:pt x="1024" y="3882"/>
                    <a:pt x="881" y="4167"/>
                    <a:pt x="762" y="4477"/>
                  </a:cubicBezTo>
                  <a:cubicBezTo>
                    <a:pt x="703" y="4632"/>
                    <a:pt x="667" y="4798"/>
                    <a:pt x="655" y="4965"/>
                  </a:cubicBezTo>
                  <a:cubicBezTo>
                    <a:pt x="643" y="5132"/>
                    <a:pt x="655" y="5298"/>
                    <a:pt x="691" y="5465"/>
                  </a:cubicBezTo>
                  <a:cubicBezTo>
                    <a:pt x="738" y="5775"/>
                    <a:pt x="786" y="6084"/>
                    <a:pt x="679" y="6358"/>
                  </a:cubicBezTo>
                  <a:cubicBezTo>
                    <a:pt x="560" y="6632"/>
                    <a:pt x="345" y="6846"/>
                    <a:pt x="83" y="6977"/>
                  </a:cubicBezTo>
                  <a:lnTo>
                    <a:pt x="83" y="6965"/>
                  </a:lnTo>
                  <a:cubicBezTo>
                    <a:pt x="24" y="7001"/>
                    <a:pt x="0" y="7072"/>
                    <a:pt x="24" y="7132"/>
                  </a:cubicBezTo>
                  <a:cubicBezTo>
                    <a:pt x="48" y="7173"/>
                    <a:pt x="89" y="7191"/>
                    <a:pt x="132" y="7191"/>
                  </a:cubicBezTo>
                  <a:cubicBezTo>
                    <a:pt x="152" y="7191"/>
                    <a:pt x="172" y="7187"/>
                    <a:pt x="191" y="7180"/>
                  </a:cubicBezTo>
                  <a:cubicBezTo>
                    <a:pt x="500" y="7013"/>
                    <a:pt x="750" y="6739"/>
                    <a:pt x="869" y="6418"/>
                  </a:cubicBezTo>
                  <a:cubicBezTo>
                    <a:pt x="929" y="6251"/>
                    <a:pt x="953" y="6072"/>
                    <a:pt x="941" y="5894"/>
                  </a:cubicBezTo>
                  <a:cubicBezTo>
                    <a:pt x="929" y="5739"/>
                    <a:pt x="905" y="5572"/>
                    <a:pt x="869" y="5406"/>
                  </a:cubicBezTo>
                  <a:cubicBezTo>
                    <a:pt x="834" y="5263"/>
                    <a:pt x="822" y="5108"/>
                    <a:pt x="822" y="4953"/>
                  </a:cubicBezTo>
                  <a:cubicBezTo>
                    <a:pt x="822" y="4798"/>
                    <a:pt x="857" y="4644"/>
                    <a:pt x="905" y="4501"/>
                  </a:cubicBezTo>
                  <a:cubicBezTo>
                    <a:pt x="1000" y="4203"/>
                    <a:pt x="1131" y="3905"/>
                    <a:pt x="1250" y="3608"/>
                  </a:cubicBezTo>
                  <a:lnTo>
                    <a:pt x="1619" y="2715"/>
                  </a:lnTo>
                  <a:lnTo>
                    <a:pt x="1798" y="2274"/>
                  </a:lnTo>
                  <a:cubicBezTo>
                    <a:pt x="1857" y="2119"/>
                    <a:pt x="1929" y="1988"/>
                    <a:pt x="1977" y="1822"/>
                  </a:cubicBezTo>
                  <a:cubicBezTo>
                    <a:pt x="2000" y="1750"/>
                    <a:pt x="2000" y="1667"/>
                    <a:pt x="2000" y="1584"/>
                  </a:cubicBezTo>
                  <a:cubicBezTo>
                    <a:pt x="1988" y="1500"/>
                    <a:pt x="1977" y="1417"/>
                    <a:pt x="1941" y="1346"/>
                  </a:cubicBezTo>
                  <a:cubicBezTo>
                    <a:pt x="1869" y="1191"/>
                    <a:pt x="1822" y="1048"/>
                    <a:pt x="1786" y="893"/>
                  </a:cubicBezTo>
                  <a:cubicBezTo>
                    <a:pt x="1727" y="572"/>
                    <a:pt x="1822" y="238"/>
                    <a:pt x="2036" y="0"/>
                  </a:cubicBezTo>
                  <a:close/>
                </a:path>
              </a:pathLst>
            </a:custGeom>
            <a:solidFill>
              <a:srgbClr val="C9E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4051;p59"/>
            <p:cNvSpPr/>
            <p:nvPr/>
          </p:nvSpPr>
          <p:spPr>
            <a:xfrm>
              <a:off x="2478030" y="2436427"/>
              <a:ext cx="183508" cy="146017"/>
            </a:xfrm>
            <a:custGeom>
              <a:avLst/>
              <a:gdLst/>
              <a:ahLst/>
              <a:cxnLst/>
              <a:rect l="l" t="t" r="r" b="b"/>
              <a:pathLst>
                <a:path w="2418" h="1924" extrusionOk="0">
                  <a:moveTo>
                    <a:pt x="0" y="1"/>
                  </a:moveTo>
                  <a:lnTo>
                    <a:pt x="0" y="1"/>
                  </a:lnTo>
                  <a:cubicBezTo>
                    <a:pt x="179" y="191"/>
                    <a:pt x="369" y="358"/>
                    <a:pt x="560" y="525"/>
                  </a:cubicBezTo>
                  <a:cubicBezTo>
                    <a:pt x="762" y="679"/>
                    <a:pt x="941" y="870"/>
                    <a:pt x="1096" y="1072"/>
                  </a:cubicBezTo>
                  <a:cubicBezTo>
                    <a:pt x="1167" y="1180"/>
                    <a:pt x="1227" y="1299"/>
                    <a:pt x="1298" y="1406"/>
                  </a:cubicBezTo>
                  <a:cubicBezTo>
                    <a:pt x="1381" y="1513"/>
                    <a:pt x="1477" y="1608"/>
                    <a:pt x="1596" y="1668"/>
                  </a:cubicBezTo>
                  <a:cubicBezTo>
                    <a:pt x="1727" y="1727"/>
                    <a:pt x="1858" y="1763"/>
                    <a:pt x="1989" y="1775"/>
                  </a:cubicBezTo>
                  <a:cubicBezTo>
                    <a:pt x="2096" y="1787"/>
                    <a:pt x="2215" y="1822"/>
                    <a:pt x="2298" y="1906"/>
                  </a:cubicBezTo>
                  <a:lnTo>
                    <a:pt x="2310" y="1906"/>
                  </a:lnTo>
                  <a:cubicBezTo>
                    <a:pt x="2322" y="1918"/>
                    <a:pt x="2337" y="1924"/>
                    <a:pt x="2352" y="1924"/>
                  </a:cubicBezTo>
                  <a:cubicBezTo>
                    <a:pt x="2367" y="1924"/>
                    <a:pt x="2381" y="1918"/>
                    <a:pt x="2393" y="1906"/>
                  </a:cubicBezTo>
                  <a:cubicBezTo>
                    <a:pt x="2417" y="1882"/>
                    <a:pt x="2417" y="1834"/>
                    <a:pt x="2393" y="1822"/>
                  </a:cubicBezTo>
                  <a:cubicBezTo>
                    <a:pt x="2286" y="1727"/>
                    <a:pt x="2155" y="1668"/>
                    <a:pt x="2012" y="1668"/>
                  </a:cubicBezTo>
                  <a:cubicBezTo>
                    <a:pt x="1881" y="1656"/>
                    <a:pt x="1762" y="1632"/>
                    <a:pt x="1643" y="1596"/>
                  </a:cubicBezTo>
                  <a:cubicBezTo>
                    <a:pt x="1417" y="1489"/>
                    <a:pt x="1298" y="1251"/>
                    <a:pt x="1155" y="1037"/>
                  </a:cubicBezTo>
                  <a:cubicBezTo>
                    <a:pt x="988" y="834"/>
                    <a:pt x="798" y="656"/>
                    <a:pt x="596" y="501"/>
                  </a:cubicBezTo>
                  <a:cubicBezTo>
                    <a:pt x="381" y="346"/>
                    <a:pt x="191" y="179"/>
                    <a:pt x="0" y="1"/>
                  </a:cubicBezTo>
                  <a:close/>
                </a:path>
              </a:pathLst>
            </a:custGeom>
            <a:solidFill>
              <a:srgbClr val="C9E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4052;p59"/>
            <p:cNvSpPr/>
            <p:nvPr/>
          </p:nvSpPr>
          <p:spPr>
            <a:xfrm>
              <a:off x="2404795" y="2330711"/>
              <a:ext cx="427502" cy="423556"/>
            </a:xfrm>
            <a:custGeom>
              <a:avLst/>
              <a:gdLst/>
              <a:ahLst/>
              <a:cxnLst/>
              <a:rect l="l" t="t" r="r" b="b"/>
              <a:pathLst>
                <a:path w="5633" h="5581" extrusionOk="0">
                  <a:moveTo>
                    <a:pt x="1" y="1"/>
                  </a:moveTo>
                  <a:lnTo>
                    <a:pt x="1" y="1"/>
                  </a:lnTo>
                  <a:cubicBezTo>
                    <a:pt x="120" y="322"/>
                    <a:pt x="358" y="584"/>
                    <a:pt x="668" y="727"/>
                  </a:cubicBezTo>
                  <a:cubicBezTo>
                    <a:pt x="834" y="787"/>
                    <a:pt x="989" y="834"/>
                    <a:pt x="1156" y="870"/>
                  </a:cubicBezTo>
                  <a:cubicBezTo>
                    <a:pt x="1310" y="906"/>
                    <a:pt x="1465" y="989"/>
                    <a:pt x="1584" y="1108"/>
                  </a:cubicBezTo>
                  <a:cubicBezTo>
                    <a:pt x="1691" y="1227"/>
                    <a:pt x="1799" y="1358"/>
                    <a:pt x="1894" y="1489"/>
                  </a:cubicBezTo>
                  <a:lnTo>
                    <a:pt x="2192" y="1894"/>
                  </a:lnTo>
                  <a:lnTo>
                    <a:pt x="2799" y="2703"/>
                  </a:lnTo>
                  <a:cubicBezTo>
                    <a:pt x="3001" y="2965"/>
                    <a:pt x="3192" y="3239"/>
                    <a:pt x="3418" y="3501"/>
                  </a:cubicBezTo>
                  <a:cubicBezTo>
                    <a:pt x="3525" y="3644"/>
                    <a:pt x="3656" y="3763"/>
                    <a:pt x="3799" y="3858"/>
                  </a:cubicBezTo>
                  <a:cubicBezTo>
                    <a:pt x="3942" y="3954"/>
                    <a:pt x="4085" y="4037"/>
                    <a:pt x="4251" y="4108"/>
                  </a:cubicBezTo>
                  <a:cubicBezTo>
                    <a:pt x="4549" y="4263"/>
                    <a:pt x="4859" y="4382"/>
                    <a:pt x="5073" y="4620"/>
                  </a:cubicBezTo>
                  <a:cubicBezTo>
                    <a:pt x="5287" y="4835"/>
                    <a:pt x="5394" y="5144"/>
                    <a:pt x="5371" y="5454"/>
                  </a:cubicBezTo>
                  <a:cubicBezTo>
                    <a:pt x="5358" y="5535"/>
                    <a:pt x="5422" y="5581"/>
                    <a:pt x="5486" y="5581"/>
                  </a:cubicBezTo>
                  <a:cubicBezTo>
                    <a:pt x="5544" y="5581"/>
                    <a:pt x="5603" y="5544"/>
                    <a:pt x="5609" y="5466"/>
                  </a:cubicBezTo>
                  <a:cubicBezTo>
                    <a:pt x="5632" y="5097"/>
                    <a:pt x="5490" y="4728"/>
                    <a:pt x="5228" y="4466"/>
                  </a:cubicBezTo>
                  <a:cubicBezTo>
                    <a:pt x="4978" y="4204"/>
                    <a:pt x="4632" y="4073"/>
                    <a:pt x="4335" y="3942"/>
                  </a:cubicBezTo>
                  <a:cubicBezTo>
                    <a:pt x="4180" y="3882"/>
                    <a:pt x="4037" y="3811"/>
                    <a:pt x="3894" y="3716"/>
                  </a:cubicBezTo>
                  <a:cubicBezTo>
                    <a:pt x="3763" y="3632"/>
                    <a:pt x="3644" y="3525"/>
                    <a:pt x="3537" y="3406"/>
                  </a:cubicBezTo>
                  <a:cubicBezTo>
                    <a:pt x="3323" y="3156"/>
                    <a:pt x="3108" y="2882"/>
                    <a:pt x="2906" y="2620"/>
                  </a:cubicBezTo>
                  <a:lnTo>
                    <a:pt x="2275" y="1834"/>
                  </a:lnTo>
                  <a:lnTo>
                    <a:pt x="1953" y="1453"/>
                  </a:lnTo>
                  <a:cubicBezTo>
                    <a:pt x="1858" y="1310"/>
                    <a:pt x="1739" y="1191"/>
                    <a:pt x="1620" y="1060"/>
                  </a:cubicBezTo>
                  <a:cubicBezTo>
                    <a:pt x="1489" y="953"/>
                    <a:pt x="1334" y="870"/>
                    <a:pt x="1168" y="834"/>
                  </a:cubicBezTo>
                  <a:cubicBezTo>
                    <a:pt x="1001" y="798"/>
                    <a:pt x="846" y="751"/>
                    <a:pt x="691" y="691"/>
                  </a:cubicBezTo>
                  <a:cubicBezTo>
                    <a:pt x="370" y="560"/>
                    <a:pt x="120" y="310"/>
                    <a:pt x="1" y="1"/>
                  </a:cubicBezTo>
                  <a:close/>
                </a:path>
              </a:pathLst>
            </a:custGeom>
            <a:solidFill>
              <a:srgbClr val="C9E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4053;p59"/>
            <p:cNvSpPr/>
            <p:nvPr/>
          </p:nvSpPr>
          <p:spPr>
            <a:xfrm>
              <a:off x="2235861" y="2038074"/>
              <a:ext cx="890067" cy="1009067"/>
            </a:xfrm>
            <a:custGeom>
              <a:avLst/>
              <a:gdLst/>
              <a:ahLst/>
              <a:cxnLst/>
              <a:rect l="l" t="t" r="r" b="b"/>
              <a:pathLst>
                <a:path w="11728" h="13296" extrusionOk="0">
                  <a:moveTo>
                    <a:pt x="6722" y="1"/>
                  </a:moveTo>
                  <a:cubicBezTo>
                    <a:pt x="6578" y="1"/>
                    <a:pt x="6430" y="18"/>
                    <a:pt x="6287" y="35"/>
                  </a:cubicBezTo>
                  <a:cubicBezTo>
                    <a:pt x="5537" y="118"/>
                    <a:pt x="4799" y="261"/>
                    <a:pt x="4072" y="452"/>
                  </a:cubicBezTo>
                  <a:cubicBezTo>
                    <a:pt x="3822" y="547"/>
                    <a:pt x="3560" y="606"/>
                    <a:pt x="3286" y="630"/>
                  </a:cubicBezTo>
                  <a:cubicBezTo>
                    <a:pt x="3096" y="630"/>
                    <a:pt x="2905" y="606"/>
                    <a:pt x="2715" y="583"/>
                  </a:cubicBezTo>
                  <a:cubicBezTo>
                    <a:pt x="2501" y="556"/>
                    <a:pt x="2286" y="542"/>
                    <a:pt x="2072" y="542"/>
                  </a:cubicBezTo>
                  <a:cubicBezTo>
                    <a:pt x="2001" y="542"/>
                    <a:pt x="1929" y="544"/>
                    <a:pt x="1858" y="547"/>
                  </a:cubicBezTo>
                  <a:cubicBezTo>
                    <a:pt x="1572" y="559"/>
                    <a:pt x="1262" y="606"/>
                    <a:pt x="1096" y="821"/>
                  </a:cubicBezTo>
                  <a:cubicBezTo>
                    <a:pt x="1024" y="940"/>
                    <a:pt x="977" y="1071"/>
                    <a:pt x="941" y="1214"/>
                  </a:cubicBezTo>
                  <a:cubicBezTo>
                    <a:pt x="798" y="1583"/>
                    <a:pt x="334" y="1833"/>
                    <a:pt x="250" y="2214"/>
                  </a:cubicBezTo>
                  <a:cubicBezTo>
                    <a:pt x="167" y="2571"/>
                    <a:pt x="429" y="2904"/>
                    <a:pt x="500" y="3250"/>
                  </a:cubicBezTo>
                  <a:cubicBezTo>
                    <a:pt x="691" y="4035"/>
                    <a:pt x="0" y="4881"/>
                    <a:pt x="346" y="5631"/>
                  </a:cubicBezTo>
                  <a:cubicBezTo>
                    <a:pt x="477" y="5928"/>
                    <a:pt x="750" y="6143"/>
                    <a:pt x="989" y="6393"/>
                  </a:cubicBezTo>
                  <a:cubicBezTo>
                    <a:pt x="1560" y="6988"/>
                    <a:pt x="1953" y="7691"/>
                    <a:pt x="2334" y="8393"/>
                  </a:cubicBezTo>
                  <a:lnTo>
                    <a:pt x="3298" y="10179"/>
                  </a:lnTo>
                  <a:cubicBezTo>
                    <a:pt x="3787" y="11072"/>
                    <a:pt x="4275" y="12001"/>
                    <a:pt x="5049" y="12727"/>
                  </a:cubicBezTo>
                  <a:cubicBezTo>
                    <a:pt x="5334" y="12989"/>
                    <a:pt x="5680" y="13239"/>
                    <a:pt x="6084" y="13286"/>
                  </a:cubicBezTo>
                  <a:cubicBezTo>
                    <a:pt x="6140" y="13293"/>
                    <a:pt x="6196" y="13296"/>
                    <a:pt x="6252" y="13296"/>
                  </a:cubicBezTo>
                  <a:cubicBezTo>
                    <a:pt x="6415" y="13296"/>
                    <a:pt x="6580" y="13271"/>
                    <a:pt x="6739" y="13227"/>
                  </a:cubicBezTo>
                  <a:cubicBezTo>
                    <a:pt x="7156" y="13132"/>
                    <a:pt x="7561" y="12977"/>
                    <a:pt x="7930" y="12763"/>
                  </a:cubicBezTo>
                  <a:lnTo>
                    <a:pt x="7906" y="12727"/>
                  </a:lnTo>
                  <a:cubicBezTo>
                    <a:pt x="7608" y="12048"/>
                    <a:pt x="8013" y="11274"/>
                    <a:pt x="8597" y="10762"/>
                  </a:cubicBezTo>
                  <a:cubicBezTo>
                    <a:pt x="9180" y="10239"/>
                    <a:pt x="9942" y="9893"/>
                    <a:pt x="10561" y="9417"/>
                  </a:cubicBezTo>
                  <a:cubicBezTo>
                    <a:pt x="11192" y="8941"/>
                    <a:pt x="11728" y="8274"/>
                    <a:pt x="11645" y="7560"/>
                  </a:cubicBezTo>
                  <a:cubicBezTo>
                    <a:pt x="11609" y="7214"/>
                    <a:pt x="11418" y="6893"/>
                    <a:pt x="11347" y="6559"/>
                  </a:cubicBezTo>
                  <a:cubicBezTo>
                    <a:pt x="11204" y="5905"/>
                    <a:pt x="11418" y="5190"/>
                    <a:pt x="11121" y="4583"/>
                  </a:cubicBezTo>
                  <a:cubicBezTo>
                    <a:pt x="10942" y="4226"/>
                    <a:pt x="10597" y="3952"/>
                    <a:pt x="10394" y="3619"/>
                  </a:cubicBezTo>
                  <a:cubicBezTo>
                    <a:pt x="10013" y="3023"/>
                    <a:pt x="10049" y="2249"/>
                    <a:pt x="9525" y="1737"/>
                  </a:cubicBezTo>
                  <a:cubicBezTo>
                    <a:pt x="9049" y="1261"/>
                    <a:pt x="8216" y="1142"/>
                    <a:pt x="7739" y="666"/>
                  </a:cubicBezTo>
                  <a:cubicBezTo>
                    <a:pt x="7549" y="463"/>
                    <a:pt x="7418" y="213"/>
                    <a:pt x="7156" y="82"/>
                  </a:cubicBezTo>
                  <a:cubicBezTo>
                    <a:pt x="7026" y="21"/>
                    <a:pt x="6877" y="1"/>
                    <a:pt x="6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4054;p59"/>
            <p:cNvSpPr/>
            <p:nvPr/>
          </p:nvSpPr>
          <p:spPr>
            <a:xfrm>
              <a:off x="2780684" y="2374120"/>
              <a:ext cx="191629" cy="510301"/>
            </a:xfrm>
            <a:custGeom>
              <a:avLst/>
              <a:gdLst/>
              <a:ahLst/>
              <a:cxnLst/>
              <a:rect l="l" t="t" r="r" b="b"/>
              <a:pathLst>
                <a:path w="2525" h="6724" extrusionOk="0">
                  <a:moveTo>
                    <a:pt x="2275" y="1"/>
                  </a:moveTo>
                  <a:cubicBezTo>
                    <a:pt x="2227" y="310"/>
                    <a:pt x="2168" y="655"/>
                    <a:pt x="2299" y="953"/>
                  </a:cubicBezTo>
                  <a:cubicBezTo>
                    <a:pt x="2370" y="1096"/>
                    <a:pt x="2418" y="1250"/>
                    <a:pt x="2453" y="1405"/>
                  </a:cubicBezTo>
                  <a:cubicBezTo>
                    <a:pt x="2465" y="1560"/>
                    <a:pt x="2453" y="1715"/>
                    <a:pt x="2394" y="1870"/>
                  </a:cubicBezTo>
                  <a:cubicBezTo>
                    <a:pt x="2334" y="2012"/>
                    <a:pt x="2227" y="2131"/>
                    <a:pt x="2156" y="2286"/>
                  </a:cubicBezTo>
                  <a:cubicBezTo>
                    <a:pt x="2096" y="2453"/>
                    <a:pt x="2096" y="2632"/>
                    <a:pt x="2156" y="2786"/>
                  </a:cubicBezTo>
                  <a:cubicBezTo>
                    <a:pt x="2203" y="2941"/>
                    <a:pt x="2275" y="3084"/>
                    <a:pt x="2323" y="3239"/>
                  </a:cubicBezTo>
                  <a:cubicBezTo>
                    <a:pt x="2358" y="3382"/>
                    <a:pt x="2382" y="3536"/>
                    <a:pt x="2370" y="3703"/>
                  </a:cubicBezTo>
                  <a:cubicBezTo>
                    <a:pt x="2358" y="3846"/>
                    <a:pt x="2311" y="3989"/>
                    <a:pt x="2215" y="4120"/>
                  </a:cubicBezTo>
                  <a:cubicBezTo>
                    <a:pt x="2132" y="4239"/>
                    <a:pt x="2013" y="4346"/>
                    <a:pt x="1882" y="4417"/>
                  </a:cubicBezTo>
                  <a:cubicBezTo>
                    <a:pt x="1620" y="4572"/>
                    <a:pt x="1299" y="4668"/>
                    <a:pt x="1025" y="4882"/>
                  </a:cubicBezTo>
                  <a:cubicBezTo>
                    <a:pt x="882" y="4989"/>
                    <a:pt x="775" y="5120"/>
                    <a:pt x="691" y="5287"/>
                  </a:cubicBezTo>
                  <a:cubicBezTo>
                    <a:pt x="620" y="5430"/>
                    <a:pt x="560" y="5584"/>
                    <a:pt x="501" y="5739"/>
                  </a:cubicBezTo>
                  <a:cubicBezTo>
                    <a:pt x="406" y="6049"/>
                    <a:pt x="287" y="6334"/>
                    <a:pt x="48" y="6501"/>
                  </a:cubicBezTo>
                  <a:lnTo>
                    <a:pt x="60" y="6501"/>
                  </a:lnTo>
                  <a:cubicBezTo>
                    <a:pt x="13" y="6549"/>
                    <a:pt x="1" y="6620"/>
                    <a:pt x="37" y="6668"/>
                  </a:cubicBezTo>
                  <a:cubicBezTo>
                    <a:pt x="59" y="6705"/>
                    <a:pt x="100" y="6724"/>
                    <a:pt x="139" y="6724"/>
                  </a:cubicBezTo>
                  <a:cubicBezTo>
                    <a:pt x="162" y="6724"/>
                    <a:pt x="185" y="6717"/>
                    <a:pt x="203" y="6703"/>
                  </a:cubicBezTo>
                  <a:cubicBezTo>
                    <a:pt x="346" y="6584"/>
                    <a:pt x="465" y="6453"/>
                    <a:pt x="548" y="6287"/>
                  </a:cubicBezTo>
                  <a:cubicBezTo>
                    <a:pt x="620" y="6132"/>
                    <a:pt x="679" y="5977"/>
                    <a:pt x="727" y="5811"/>
                  </a:cubicBezTo>
                  <a:cubicBezTo>
                    <a:pt x="810" y="5513"/>
                    <a:pt x="929" y="5227"/>
                    <a:pt x="1156" y="5025"/>
                  </a:cubicBezTo>
                  <a:cubicBezTo>
                    <a:pt x="1382" y="4834"/>
                    <a:pt x="1703" y="4727"/>
                    <a:pt x="1977" y="4548"/>
                  </a:cubicBezTo>
                  <a:cubicBezTo>
                    <a:pt x="2132" y="4465"/>
                    <a:pt x="2251" y="4346"/>
                    <a:pt x="2358" y="4203"/>
                  </a:cubicBezTo>
                  <a:cubicBezTo>
                    <a:pt x="2442" y="4048"/>
                    <a:pt x="2489" y="3882"/>
                    <a:pt x="2501" y="3715"/>
                  </a:cubicBezTo>
                  <a:cubicBezTo>
                    <a:pt x="2501" y="3536"/>
                    <a:pt x="2477" y="3370"/>
                    <a:pt x="2430" y="3215"/>
                  </a:cubicBezTo>
                  <a:cubicBezTo>
                    <a:pt x="2382" y="3060"/>
                    <a:pt x="2299" y="2917"/>
                    <a:pt x="2251" y="2763"/>
                  </a:cubicBezTo>
                  <a:cubicBezTo>
                    <a:pt x="2192" y="2632"/>
                    <a:pt x="2180" y="2465"/>
                    <a:pt x="2239" y="2322"/>
                  </a:cubicBezTo>
                  <a:cubicBezTo>
                    <a:pt x="2287" y="2179"/>
                    <a:pt x="2406" y="2048"/>
                    <a:pt x="2453" y="1893"/>
                  </a:cubicBezTo>
                  <a:cubicBezTo>
                    <a:pt x="2513" y="1739"/>
                    <a:pt x="2525" y="1572"/>
                    <a:pt x="2501" y="1405"/>
                  </a:cubicBezTo>
                  <a:cubicBezTo>
                    <a:pt x="2465" y="1239"/>
                    <a:pt x="2406" y="1084"/>
                    <a:pt x="2323" y="941"/>
                  </a:cubicBezTo>
                  <a:cubicBezTo>
                    <a:pt x="2192" y="655"/>
                    <a:pt x="2227" y="310"/>
                    <a:pt x="2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4055;p59"/>
            <p:cNvSpPr/>
            <p:nvPr/>
          </p:nvSpPr>
          <p:spPr>
            <a:xfrm>
              <a:off x="2800567" y="2197901"/>
              <a:ext cx="102227" cy="557582"/>
            </a:xfrm>
            <a:custGeom>
              <a:avLst/>
              <a:gdLst/>
              <a:ahLst/>
              <a:cxnLst/>
              <a:rect l="l" t="t" r="r" b="b"/>
              <a:pathLst>
                <a:path w="1347" h="7347" extrusionOk="0">
                  <a:moveTo>
                    <a:pt x="132" y="1"/>
                  </a:moveTo>
                  <a:cubicBezTo>
                    <a:pt x="1" y="298"/>
                    <a:pt x="25" y="643"/>
                    <a:pt x="179" y="929"/>
                  </a:cubicBezTo>
                  <a:cubicBezTo>
                    <a:pt x="263" y="1060"/>
                    <a:pt x="370" y="1191"/>
                    <a:pt x="477" y="1298"/>
                  </a:cubicBezTo>
                  <a:cubicBezTo>
                    <a:pt x="584" y="1417"/>
                    <a:pt x="644" y="1560"/>
                    <a:pt x="667" y="1715"/>
                  </a:cubicBezTo>
                  <a:cubicBezTo>
                    <a:pt x="667" y="1882"/>
                    <a:pt x="667" y="2037"/>
                    <a:pt x="656" y="2191"/>
                  </a:cubicBezTo>
                  <a:lnTo>
                    <a:pt x="632" y="2668"/>
                  </a:lnTo>
                  <a:lnTo>
                    <a:pt x="572" y="3620"/>
                  </a:lnTo>
                  <a:cubicBezTo>
                    <a:pt x="560" y="3942"/>
                    <a:pt x="537" y="4251"/>
                    <a:pt x="537" y="4584"/>
                  </a:cubicBezTo>
                  <a:cubicBezTo>
                    <a:pt x="537" y="4751"/>
                    <a:pt x="560" y="4918"/>
                    <a:pt x="608" y="5085"/>
                  </a:cubicBezTo>
                  <a:cubicBezTo>
                    <a:pt x="656" y="5239"/>
                    <a:pt x="727" y="5382"/>
                    <a:pt x="810" y="5525"/>
                  </a:cubicBezTo>
                  <a:cubicBezTo>
                    <a:pt x="977" y="5799"/>
                    <a:pt x="1132" y="6073"/>
                    <a:pt x="1132" y="6358"/>
                  </a:cubicBezTo>
                  <a:cubicBezTo>
                    <a:pt x="1132" y="6656"/>
                    <a:pt x="1013" y="6930"/>
                    <a:pt x="798" y="7132"/>
                  </a:cubicBezTo>
                  <a:lnTo>
                    <a:pt x="787" y="7144"/>
                  </a:lnTo>
                  <a:cubicBezTo>
                    <a:pt x="739" y="7192"/>
                    <a:pt x="739" y="7263"/>
                    <a:pt x="787" y="7311"/>
                  </a:cubicBezTo>
                  <a:cubicBezTo>
                    <a:pt x="810" y="7335"/>
                    <a:pt x="843" y="7347"/>
                    <a:pt x="876" y="7347"/>
                  </a:cubicBezTo>
                  <a:cubicBezTo>
                    <a:pt x="909" y="7347"/>
                    <a:pt x="941" y="7335"/>
                    <a:pt x="965" y="7311"/>
                  </a:cubicBezTo>
                  <a:cubicBezTo>
                    <a:pt x="1203" y="7061"/>
                    <a:pt x="1346" y="6716"/>
                    <a:pt x="1334" y="6358"/>
                  </a:cubicBezTo>
                  <a:cubicBezTo>
                    <a:pt x="1322" y="6192"/>
                    <a:pt x="1275" y="6013"/>
                    <a:pt x="1203" y="5858"/>
                  </a:cubicBezTo>
                  <a:cubicBezTo>
                    <a:pt x="1132" y="5716"/>
                    <a:pt x="1048" y="5573"/>
                    <a:pt x="965" y="5442"/>
                  </a:cubicBezTo>
                  <a:cubicBezTo>
                    <a:pt x="882" y="5311"/>
                    <a:pt x="810" y="5168"/>
                    <a:pt x="751" y="5025"/>
                  </a:cubicBezTo>
                  <a:cubicBezTo>
                    <a:pt x="703" y="4882"/>
                    <a:pt x="679" y="4727"/>
                    <a:pt x="667" y="4584"/>
                  </a:cubicBezTo>
                  <a:cubicBezTo>
                    <a:pt x="656" y="4275"/>
                    <a:pt x="679" y="3942"/>
                    <a:pt x="679" y="3632"/>
                  </a:cubicBezTo>
                  <a:lnTo>
                    <a:pt x="703" y="2679"/>
                  </a:lnTo>
                  <a:lnTo>
                    <a:pt x="715" y="2191"/>
                  </a:lnTo>
                  <a:cubicBezTo>
                    <a:pt x="727" y="2037"/>
                    <a:pt x="727" y="1870"/>
                    <a:pt x="715" y="1715"/>
                  </a:cubicBezTo>
                  <a:cubicBezTo>
                    <a:pt x="691" y="1548"/>
                    <a:pt x="620" y="1394"/>
                    <a:pt x="501" y="1275"/>
                  </a:cubicBezTo>
                  <a:cubicBezTo>
                    <a:pt x="394" y="1167"/>
                    <a:pt x="298" y="1036"/>
                    <a:pt x="203" y="905"/>
                  </a:cubicBezTo>
                  <a:cubicBezTo>
                    <a:pt x="36" y="632"/>
                    <a:pt x="13" y="298"/>
                    <a:pt x="132" y="1"/>
                  </a:cubicBezTo>
                  <a:close/>
                </a:path>
              </a:pathLst>
            </a:custGeom>
            <a:solidFill>
              <a:srgbClr val="C9E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4056;p59"/>
            <p:cNvSpPr/>
            <p:nvPr/>
          </p:nvSpPr>
          <p:spPr>
            <a:xfrm>
              <a:off x="2682253" y="2095827"/>
              <a:ext cx="115660" cy="669524"/>
            </a:xfrm>
            <a:custGeom>
              <a:avLst/>
              <a:gdLst/>
              <a:ahLst/>
              <a:cxnLst/>
              <a:rect l="l" t="t" r="r" b="b"/>
              <a:pathLst>
                <a:path w="1524" h="8822" extrusionOk="0">
                  <a:moveTo>
                    <a:pt x="393" y="0"/>
                  </a:moveTo>
                  <a:lnTo>
                    <a:pt x="393" y="0"/>
                  </a:lnTo>
                  <a:cubicBezTo>
                    <a:pt x="262" y="357"/>
                    <a:pt x="167" y="715"/>
                    <a:pt x="83" y="1084"/>
                  </a:cubicBezTo>
                  <a:cubicBezTo>
                    <a:pt x="12" y="1453"/>
                    <a:pt x="0" y="1834"/>
                    <a:pt x="71" y="2203"/>
                  </a:cubicBezTo>
                  <a:cubicBezTo>
                    <a:pt x="131" y="2584"/>
                    <a:pt x="226" y="2941"/>
                    <a:pt x="298" y="3310"/>
                  </a:cubicBezTo>
                  <a:cubicBezTo>
                    <a:pt x="321" y="3489"/>
                    <a:pt x="345" y="3679"/>
                    <a:pt x="345" y="3858"/>
                  </a:cubicBezTo>
                  <a:lnTo>
                    <a:pt x="345" y="4429"/>
                  </a:lnTo>
                  <a:cubicBezTo>
                    <a:pt x="369" y="4810"/>
                    <a:pt x="464" y="5179"/>
                    <a:pt x="619" y="5537"/>
                  </a:cubicBezTo>
                  <a:cubicBezTo>
                    <a:pt x="774" y="5882"/>
                    <a:pt x="929" y="6227"/>
                    <a:pt x="1072" y="6572"/>
                  </a:cubicBezTo>
                  <a:cubicBezTo>
                    <a:pt x="1214" y="6906"/>
                    <a:pt x="1286" y="7263"/>
                    <a:pt x="1310" y="7620"/>
                  </a:cubicBezTo>
                  <a:cubicBezTo>
                    <a:pt x="1298" y="7703"/>
                    <a:pt x="1298" y="7799"/>
                    <a:pt x="1286" y="7882"/>
                  </a:cubicBezTo>
                  <a:cubicBezTo>
                    <a:pt x="1274" y="7930"/>
                    <a:pt x="1274" y="7965"/>
                    <a:pt x="1262" y="8013"/>
                  </a:cubicBezTo>
                  <a:cubicBezTo>
                    <a:pt x="1250" y="8049"/>
                    <a:pt x="1238" y="8096"/>
                    <a:pt x="1214" y="8132"/>
                  </a:cubicBezTo>
                  <a:cubicBezTo>
                    <a:pt x="1155" y="8311"/>
                    <a:pt x="1095" y="8477"/>
                    <a:pt x="1024" y="8668"/>
                  </a:cubicBezTo>
                  <a:lnTo>
                    <a:pt x="1024" y="8656"/>
                  </a:lnTo>
                  <a:lnTo>
                    <a:pt x="1024" y="8656"/>
                  </a:lnTo>
                  <a:cubicBezTo>
                    <a:pt x="987" y="8753"/>
                    <a:pt x="1066" y="8822"/>
                    <a:pt x="1142" y="8822"/>
                  </a:cubicBezTo>
                  <a:cubicBezTo>
                    <a:pt x="1188" y="8822"/>
                    <a:pt x="1232" y="8797"/>
                    <a:pt x="1250" y="8739"/>
                  </a:cubicBezTo>
                  <a:cubicBezTo>
                    <a:pt x="1310" y="8561"/>
                    <a:pt x="1381" y="8382"/>
                    <a:pt x="1441" y="8204"/>
                  </a:cubicBezTo>
                  <a:cubicBezTo>
                    <a:pt x="1453" y="8156"/>
                    <a:pt x="1464" y="8120"/>
                    <a:pt x="1476" y="8061"/>
                  </a:cubicBezTo>
                  <a:cubicBezTo>
                    <a:pt x="1500" y="8013"/>
                    <a:pt x="1500" y="7965"/>
                    <a:pt x="1512" y="7918"/>
                  </a:cubicBezTo>
                  <a:cubicBezTo>
                    <a:pt x="1524" y="7811"/>
                    <a:pt x="1524" y="7715"/>
                    <a:pt x="1524" y="7620"/>
                  </a:cubicBezTo>
                  <a:cubicBezTo>
                    <a:pt x="1500" y="7227"/>
                    <a:pt x="1405" y="6846"/>
                    <a:pt x="1238" y="6501"/>
                  </a:cubicBezTo>
                  <a:cubicBezTo>
                    <a:pt x="1095" y="6144"/>
                    <a:pt x="917" y="5810"/>
                    <a:pt x="762" y="5477"/>
                  </a:cubicBezTo>
                  <a:cubicBezTo>
                    <a:pt x="607" y="5144"/>
                    <a:pt x="500" y="4786"/>
                    <a:pt x="464" y="4417"/>
                  </a:cubicBezTo>
                  <a:cubicBezTo>
                    <a:pt x="452" y="4239"/>
                    <a:pt x="452" y="4048"/>
                    <a:pt x="452" y="3858"/>
                  </a:cubicBezTo>
                  <a:cubicBezTo>
                    <a:pt x="452" y="3667"/>
                    <a:pt x="429" y="3477"/>
                    <a:pt x="381" y="3298"/>
                  </a:cubicBezTo>
                  <a:cubicBezTo>
                    <a:pt x="310" y="2917"/>
                    <a:pt x="202" y="2560"/>
                    <a:pt x="131" y="2203"/>
                  </a:cubicBezTo>
                  <a:cubicBezTo>
                    <a:pt x="60" y="1834"/>
                    <a:pt x="48" y="1453"/>
                    <a:pt x="119" y="1084"/>
                  </a:cubicBezTo>
                  <a:cubicBezTo>
                    <a:pt x="191" y="715"/>
                    <a:pt x="274" y="357"/>
                    <a:pt x="3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4057;p59"/>
            <p:cNvSpPr/>
            <p:nvPr/>
          </p:nvSpPr>
          <p:spPr>
            <a:xfrm>
              <a:off x="2340666" y="2374120"/>
              <a:ext cx="316320" cy="571774"/>
            </a:xfrm>
            <a:custGeom>
              <a:avLst/>
              <a:gdLst/>
              <a:ahLst/>
              <a:cxnLst/>
              <a:rect l="l" t="t" r="r" b="b"/>
              <a:pathLst>
                <a:path w="4168" h="7534" extrusionOk="0">
                  <a:moveTo>
                    <a:pt x="143" y="0"/>
                  </a:moveTo>
                  <a:lnTo>
                    <a:pt x="143" y="0"/>
                  </a:lnTo>
                  <a:cubicBezTo>
                    <a:pt x="72" y="357"/>
                    <a:pt x="0" y="727"/>
                    <a:pt x="96" y="1084"/>
                  </a:cubicBezTo>
                  <a:cubicBezTo>
                    <a:pt x="143" y="1262"/>
                    <a:pt x="239" y="1417"/>
                    <a:pt x="358" y="1560"/>
                  </a:cubicBezTo>
                  <a:cubicBezTo>
                    <a:pt x="489" y="1691"/>
                    <a:pt x="620" y="1822"/>
                    <a:pt x="751" y="1941"/>
                  </a:cubicBezTo>
                  <a:cubicBezTo>
                    <a:pt x="893" y="2048"/>
                    <a:pt x="1024" y="2179"/>
                    <a:pt x="1143" y="2310"/>
                  </a:cubicBezTo>
                  <a:cubicBezTo>
                    <a:pt x="1251" y="2453"/>
                    <a:pt x="1346" y="2596"/>
                    <a:pt x="1429" y="2763"/>
                  </a:cubicBezTo>
                  <a:cubicBezTo>
                    <a:pt x="1572" y="3084"/>
                    <a:pt x="1691" y="3429"/>
                    <a:pt x="1798" y="3775"/>
                  </a:cubicBezTo>
                  <a:cubicBezTo>
                    <a:pt x="1846" y="3953"/>
                    <a:pt x="1917" y="4120"/>
                    <a:pt x="2013" y="4287"/>
                  </a:cubicBezTo>
                  <a:cubicBezTo>
                    <a:pt x="2120" y="4441"/>
                    <a:pt x="2263" y="4572"/>
                    <a:pt x="2417" y="4679"/>
                  </a:cubicBezTo>
                  <a:cubicBezTo>
                    <a:pt x="2679" y="4906"/>
                    <a:pt x="2894" y="5191"/>
                    <a:pt x="3025" y="5513"/>
                  </a:cubicBezTo>
                  <a:cubicBezTo>
                    <a:pt x="3096" y="5680"/>
                    <a:pt x="3156" y="5846"/>
                    <a:pt x="3203" y="6013"/>
                  </a:cubicBezTo>
                  <a:cubicBezTo>
                    <a:pt x="3251" y="6180"/>
                    <a:pt x="3275" y="6358"/>
                    <a:pt x="3346" y="6549"/>
                  </a:cubicBezTo>
                  <a:cubicBezTo>
                    <a:pt x="3406" y="6727"/>
                    <a:pt x="3489" y="6894"/>
                    <a:pt x="3584" y="7061"/>
                  </a:cubicBezTo>
                  <a:cubicBezTo>
                    <a:pt x="3679" y="7227"/>
                    <a:pt x="3810" y="7382"/>
                    <a:pt x="3965" y="7501"/>
                  </a:cubicBezTo>
                  <a:lnTo>
                    <a:pt x="3965" y="7513"/>
                  </a:lnTo>
                  <a:cubicBezTo>
                    <a:pt x="3983" y="7526"/>
                    <a:pt x="4006" y="7533"/>
                    <a:pt x="4029" y="7533"/>
                  </a:cubicBezTo>
                  <a:cubicBezTo>
                    <a:pt x="4069" y="7533"/>
                    <a:pt x="4110" y="7515"/>
                    <a:pt x="4132" y="7477"/>
                  </a:cubicBezTo>
                  <a:cubicBezTo>
                    <a:pt x="4168" y="7430"/>
                    <a:pt x="4156" y="7346"/>
                    <a:pt x="4096" y="7311"/>
                  </a:cubicBezTo>
                  <a:cubicBezTo>
                    <a:pt x="3965" y="7204"/>
                    <a:pt x="3858" y="7084"/>
                    <a:pt x="3775" y="6942"/>
                  </a:cubicBezTo>
                  <a:cubicBezTo>
                    <a:pt x="3691" y="6787"/>
                    <a:pt x="3608" y="6632"/>
                    <a:pt x="3549" y="6477"/>
                  </a:cubicBezTo>
                  <a:cubicBezTo>
                    <a:pt x="3489" y="6322"/>
                    <a:pt x="3453" y="6132"/>
                    <a:pt x="3394" y="5953"/>
                  </a:cubicBezTo>
                  <a:cubicBezTo>
                    <a:pt x="3346" y="5775"/>
                    <a:pt x="3275" y="5608"/>
                    <a:pt x="3203" y="5441"/>
                  </a:cubicBezTo>
                  <a:cubicBezTo>
                    <a:pt x="3048" y="5096"/>
                    <a:pt x="2810" y="4787"/>
                    <a:pt x="2513" y="4560"/>
                  </a:cubicBezTo>
                  <a:cubicBezTo>
                    <a:pt x="2370" y="4465"/>
                    <a:pt x="2239" y="4346"/>
                    <a:pt x="2132" y="4203"/>
                  </a:cubicBezTo>
                  <a:cubicBezTo>
                    <a:pt x="2036" y="4060"/>
                    <a:pt x="1965" y="3894"/>
                    <a:pt x="1917" y="3727"/>
                  </a:cubicBezTo>
                  <a:cubicBezTo>
                    <a:pt x="1798" y="3382"/>
                    <a:pt x="1667" y="3048"/>
                    <a:pt x="1513" y="2715"/>
                  </a:cubicBezTo>
                  <a:cubicBezTo>
                    <a:pt x="1429" y="2548"/>
                    <a:pt x="1322" y="2393"/>
                    <a:pt x="1203" y="2262"/>
                  </a:cubicBezTo>
                  <a:cubicBezTo>
                    <a:pt x="1072" y="2131"/>
                    <a:pt x="941" y="2001"/>
                    <a:pt x="798" y="1893"/>
                  </a:cubicBezTo>
                  <a:cubicBezTo>
                    <a:pt x="524" y="1667"/>
                    <a:pt x="227" y="1417"/>
                    <a:pt x="131" y="1072"/>
                  </a:cubicBezTo>
                  <a:cubicBezTo>
                    <a:pt x="24" y="727"/>
                    <a:pt x="84" y="357"/>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4058;p59"/>
            <p:cNvSpPr/>
            <p:nvPr/>
          </p:nvSpPr>
          <p:spPr>
            <a:xfrm>
              <a:off x="2395763" y="2161777"/>
              <a:ext cx="225553" cy="648805"/>
            </a:xfrm>
            <a:custGeom>
              <a:avLst/>
              <a:gdLst/>
              <a:ahLst/>
              <a:cxnLst/>
              <a:rect l="l" t="t" r="r" b="b"/>
              <a:pathLst>
                <a:path w="2972" h="8549" extrusionOk="0">
                  <a:moveTo>
                    <a:pt x="1" y="0"/>
                  </a:moveTo>
                  <a:cubicBezTo>
                    <a:pt x="239" y="286"/>
                    <a:pt x="441" y="619"/>
                    <a:pt x="572" y="965"/>
                  </a:cubicBezTo>
                  <a:cubicBezTo>
                    <a:pt x="703" y="1322"/>
                    <a:pt x="763" y="1703"/>
                    <a:pt x="751" y="2084"/>
                  </a:cubicBezTo>
                  <a:cubicBezTo>
                    <a:pt x="751" y="2262"/>
                    <a:pt x="739" y="2453"/>
                    <a:pt x="751" y="2643"/>
                  </a:cubicBezTo>
                  <a:cubicBezTo>
                    <a:pt x="751" y="2846"/>
                    <a:pt x="775" y="3024"/>
                    <a:pt x="787" y="3215"/>
                  </a:cubicBezTo>
                  <a:lnTo>
                    <a:pt x="882" y="4346"/>
                  </a:lnTo>
                  <a:cubicBezTo>
                    <a:pt x="918" y="5120"/>
                    <a:pt x="1144" y="5870"/>
                    <a:pt x="1537" y="6537"/>
                  </a:cubicBezTo>
                  <a:cubicBezTo>
                    <a:pt x="1632" y="6704"/>
                    <a:pt x="1739" y="6870"/>
                    <a:pt x="1846" y="7025"/>
                  </a:cubicBezTo>
                  <a:lnTo>
                    <a:pt x="1930" y="7144"/>
                  </a:lnTo>
                  <a:lnTo>
                    <a:pt x="2013" y="7263"/>
                  </a:lnTo>
                  <a:lnTo>
                    <a:pt x="2156" y="7489"/>
                  </a:lnTo>
                  <a:cubicBezTo>
                    <a:pt x="2263" y="7656"/>
                    <a:pt x="2358" y="7811"/>
                    <a:pt x="2453" y="7977"/>
                  </a:cubicBezTo>
                  <a:cubicBezTo>
                    <a:pt x="2501" y="8061"/>
                    <a:pt x="2549" y="8132"/>
                    <a:pt x="2596" y="8216"/>
                  </a:cubicBezTo>
                  <a:cubicBezTo>
                    <a:pt x="2632" y="8299"/>
                    <a:pt x="2680" y="8370"/>
                    <a:pt x="2703" y="8454"/>
                  </a:cubicBezTo>
                  <a:lnTo>
                    <a:pt x="2715" y="8466"/>
                  </a:lnTo>
                  <a:cubicBezTo>
                    <a:pt x="2733" y="8524"/>
                    <a:pt x="2776" y="8548"/>
                    <a:pt x="2820" y="8548"/>
                  </a:cubicBezTo>
                  <a:cubicBezTo>
                    <a:pt x="2894" y="8548"/>
                    <a:pt x="2971" y="8479"/>
                    <a:pt x="2942" y="8382"/>
                  </a:cubicBezTo>
                  <a:cubicBezTo>
                    <a:pt x="2906" y="8287"/>
                    <a:pt x="2858" y="8192"/>
                    <a:pt x="2811" y="8108"/>
                  </a:cubicBezTo>
                  <a:cubicBezTo>
                    <a:pt x="2751" y="8013"/>
                    <a:pt x="2703" y="7930"/>
                    <a:pt x="2656" y="7858"/>
                  </a:cubicBezTo>
                  <a:cubicBezTo>
                    <a:pt x="2561" y="7692"/>
                    <a:pt x="2465" y="7525"/>
                    <a:pt x="2358" y="7370"/>
                  </a:cubicBezTo>
                  <a:lnTo>
                    <a:pt x="2203" y="7132"/>
                  </a:lnTo>
                  <a:cubicBezTo>
                    <a:pt x="2168" y="7096"/>
                    <a:pt x="2144" y="7049"/>
                    <a:pt x="2108" y="7013"/>
                  </a:cubicBezTo>
                  <a:lnTo>
                    <a:pt x="2025" y="6906"/>
                  </a:lnTo>
                  <a:cubicBezTo>
                    <a:pt x="1918" y="6751"/>
                    <a:pt x="1810" y="6596"/>
                    <a:pt x="1715" y="6442"/>
                  </a:cubicBezTo>
                  <a:cubicBezTo>
                    <a:pt x="1310" y="5811"/>
                    <a:pt x="1072" y="5084"/>
                    <a:pt x="1013" y="4334"/>
                  </a:cubicBezTo>
                  <a:lnTo>
                    <a:pt x="894" y="3203"/>
                  </a:lnTo>
                  <a:cubicBezTo>
                    <a:pt x="870" y="3013"/>
                    <a:pt x="858" y="2834"/>
                    <a:pt x="834" y="2643"/>
                  </a:cubicBezTo>
                  <a:cubicBezTo>
                    <a:pt x="810" y="2453"/>
                    <a:pt x="810" y="2262"/>
                    <a:pt x="810" y="2072"/>
                  </a:cubicBezTo>
                  <a:cubicBezTo>
                    <a:pt x="810" y="1691"/>
                    <a:pt x="739" y="1310"/>
                    <a:pt x="596" y="953"/>
                  </a:cubicBezTo>
                  <a:cubicBezTo>
                    <a:pt x="453" y="608"/>
                    <a:pt x="251" y="28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4059;p59"/>
            <p:cNvSpPr/>
            <p:nvPr/>
          </p:nvSpPr>
          <p:spPr>
            <a:xfrm>
              <a:off x="2589134" y="2102202"/>
              <a:ext cx="130232" cy="341972"/>
            </a:xfrm>
            <a:custGeom>
              <a:avLst/>
              <a:gdLst/>
              <a:ahLst/>
              <a:cxnLst/>
              <a:rect l="l" t="t" r="r" b="b"/>
              <a:pathLst>
                <a:path w="1716" h="4506" extrusionOk="0">
                  <a:moveTo>
                    <a:pt x="13" y="0"/>
                  </a:moveTo>
                  <a:lnTo>
                    <a:pt x="13" y="0"/>
                  </a:lnTo>
                  <a:cubicBezTo>
                    <a:pt x="1" y="405"/>
                    <a:pt x="36" y="809"/>
                    <a:pt x="144" y="1202"/>
                  </a:cubicBezTo>
                  <a:cubicBezTo>
                    <a:pt x="239" y="1595"/>
                    <a:pt x="394" y="1976"/>
                    <a:pt x="584" y="2333"/>
                  </a:cubicBezTo>
                  <a:cubicBezTo>
                    <a:pt x="679" y="2512"/>
                    <a:pt x="786" y="2678"/>
                    <a:pt x="906" y="2845"/>
                  </a:cubicBezTo>
                  <a:cubicBezTo>
                    <a:pt x="1013" y="3024"/>
                    <a:pt x="1132" y="3178"/>
                    <a:pt x="1239" y="3345"/>
                  </a:cubicBezTo>
                  <a:cubicBezTo>
                    <a:pt x="1358" y="3512"/>
                    <a:pt x="1441" y="3690"/>
                    <a:pt x="1513" y="3869"/>
                  </a:cubicBezTo>
                  <a:cubicBezTo>
                    <a:pt x="1584" y="4048"/>
                    <a:pt x="1608" y="4250"/>
                    <a:pt x="1584" y="4441"/>
                  </a:cubicBezTo>
                  <a:lnTo>
                    <a:pt x="1560" y="4441"/>
                  </a:lnTo>
                  <a:cubicBezTo>
                    <a:pt x="1554" y="4480"/>
                    <a:pt x="1588" y="4505"/>
                    <a:pt x="1621" y="4505"/>
                  </a:cubicBezTo>
                  <a:cubicBezTo>
                    <a:pt x="1648" y="4505"/>
                    <a:pt x="1674" y="4489"/>
                    <a:pt x="1679" y="4452"/>
                  </a:cubicBezTo>
                  <a:cubicBezTo>
                    <a:pt x="1715" y="4250"/>
                    <a:pt x="1679" y="4036"/>
                    <a:pt x="1608" y="3833"/>
                  </a:cubicBezTo>
                  <a:cubicBezTo>
                    <a:pt x="1525" y="3643"/>
                    <a:pt x="1429" y="3464"/>
                    <a:pt x="1310" y="3298"/>
                  </a:cubicBezTo>
                  <a:cubicBezTo>
                    <a:pt x="1191" y="3131"/>
                    <a:pt x="1060" y="2964"/>
                    <a:pt x="953" y="2809"/>
                  </a:cubicBezTo>
                  <a:cubicBezTo>
                    <a:pt x="834" y="2643"/>
                    <a:pt x="727" y="2476"/>
                    <a:pt x="632" y="2297"/>
                  </a:cubicBezTo>
                  <a:cubicBezTo>
                    <a:pt x="429" y="1952"/>
                    <a:pt x="275" y="1571"/>
                    <a:pt x="167" y="1190"/>
                  </a:cubicBezTo>
                  <a:cubicBezTo>
                    <a:pt x="60" y="797"/>
                    <a:pt x="1" y="405"/>
                    <a:pt x="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4060;p59"/>
            <p:cNvSpPr/>
            <p:nvPr/>
          </p:nvSpPr>
          <p:spPr>
            <a:xfrm>
              <a:off x="2751769" y="2298229"/>
              <a:ext cx="56085" cy="347132"/>
            </a:xfrm>
            <a:custGeom>
              <a:avLst/>
              <a:gdLst/>
              <a:ahLst/>
              <a:cxnLst/>
              <a:rect l="l" t="t" r="r" b="b"/>
              <a:pathLst>
                <a:path w="739" h="4574" extrusionOk="0">
                  <a:moveTo>
                    <a:pt x="322" y="0"/>
                  </a:moveTo>
                  <a:cubicBezTo>
                    <a:pt x="239" y="167"/>
                    <a:pt x="179" y="357"/>
                    <a:pt x="156" y="560"/>
                  </a:cubicBezTo>
                  <a:lnTo>
                    <a:pt x="60" y="1131"/>
                  </a:lnTo>
                  <a:cubicBezTo>
                    <a:pt x="37" y="1238"/>
                    <a:pt x="25" y="1322"/>
                    <a:pt x="13" y="1429"/>
                  </a:cubicBezTo>
                  <a:cubicBezTo>
                    <a:pt x="1" y="1524"/>
                    <a:pt x="13" y="1631"/>
                    <a:pt x="37" y="1727"/>
                  </a:cubicBezTo>
                  <a:cubicBezTo>
                    <a:pt x="84" y="1917"/>
                    <a:pt x="108" y="2108"/>
                    <a:pt x="120" y="2298"/>
                  </a:cubicBezTo>
                  <a:cubicBezTo>
                    <a:pt x="132" y="2489"/>
                    <a:pt x="132" y="2679"/>
                    <a:pt x="108" y="2870"/>
                  </a:cubicBezTo>
                  <a:cubicBezTo>
                    <a:pt x="84" y="2977"/>
                    <a:pt x="108" y="3084"/>
                    <a:pt x="144" y="3191"/>
                  </a:cubicBezTo>
                  <a:cubicBezTo>
                    <a:pt x="179" y="3286"/>
                    <a:pt x="239" y="3370"/>
                    <a:pt x="287" y="3465"/>
                  </a:cubicBezTo>
                  <a:cubicBezTo>
                    <a:pt x="394" y="3620"/>
                    <a:pt x="453" y="3786"/>
                    <a:pt x="489" y="3965"/>
                  </a:cubicBezTo>
                  <a:cubicBezTo>
                    <a:pt x="513" y="4048"/>
                    <a:pt x="513" y="4144"/>
                    <a:pt x="513" y="4227"/>
                  </a:cubicBezTo>
                  <a:cubicBezTo>
                    <a:pt x="513" y="4263"/>
                    <a:pt x="501" y="4286"/>
                    <a:pt x="489" y="4310"/>
                  </a:cubicBezTo>
                  <a:cubicBezTo>
                    <a:pt x="477" y="4334"/>
                    <a:pt x="465" y="4334"/>
                    <a:pt x="453" y="4334"/>
                  </a:cubicBezTo>
                  <a:cubicBezTo>
                    <a:pt x="382" y="4346"/>
                    <a:pt x="334" y="4405"/>
                    <a:pt x="346" y="4465"/>
                  </a:cubicBezTo>
                  <a:cubicBezTo>
                    <a:pt x="346" y="4519"/>
                    <a:pt x="396" y="4574"/>
                    <a:pt x="459" y="4574"/>
                  </a:cubicBezTo>
                  <a:cubicBezTo>
                    <a:pt x="465" y="4574"/>
                    <a:pt x="471" y="4573"/>
                    <a:pt x="477" y="4572"/>
                  </a:cubicBezTo>
                  <a:cubicBezTo>
                    <a:pt x="560" y="4560"/>
                    <a:pt x="644" y="4513"/>
                    <a:pt x="679" y="4441"/>
                  </a:cubicBezTo>
                  <a:cubicBezTo>
                    <a:pt x="715" y="4382"/>
                    <a:pt x="727" y="4310"/>
                    <a:pt x="739" y="4251"/>
                  </a:cubicBezTo>
                  <a:cubicBezTo>
                    <a:pt x="727" y="4132"/>
                    <a:pt x="715" y="4024"/>
                    <a:pt x="691" y="3929"/>
                  </a:cubicBezTo>
                  <a:cubicBezTo>
                    <a:pt x="644" y="3727"/>
                    <a:pt x="560" y="3536"/>
                    <a:pt x="441" y="3358"/>
                  </a:cubicBezTo>
                  <a:cubicBezTo>
                    <a:pt x="382" y="3286"/>
                    <a:pt x="334" y="3215"/>
                    <a:pt x="287" y="3131"/>
                  </a:cubicBezTo>
                  <a:cubicBezTo>
                    <a:pt x="251" y="3048"/>
                    <a:pt x="239" y="2965"/>
                    <a:pt x="251" y="2881"/>
                  </a:cubicBezTo>
                  <a:cubicBezTo>
                    <a:pt x="263" y="2679"/>
                    <a:pt x="263" y="2477"/>
                    <a:pt x="239" y="2286"/>
                  </a:cubicBezTo>
                  <a:cubicBezTo>
                    <a:pt x="215" y="2084"/>
                    <a:pt x="179" y="1893"/>
                    <a:pt x="120" y="1703"/>
                  </a:cubicBezTo>
                  <a:cubicBezTo>
                    <a:pt x="96" y="1607"/>
                    <a:pt x="72" y="1524"/>
                    <a:pt x="84" y="1429"/>
                  </a:cubicBezTo>
                  <a:cubicBezTo>
                    <a:pt x="84" y="1334"/>
                    <a:pt x="96" y="1238"/>
                    <a:pt x="108" y="1143"/>
                  </a:cubicBezTo>
                  <a:lnTo>
                    <a:pt x="179" y="560"/>
                  </a:lnTo>
                  <a:cubicBezTo>
                    <a:pt x="203" y="369"/>
                    <a:pt x="251" y="179"/>
                    <a:pt x="322" y="0"/>
                  </a:cubicBezTo>
                  <a:close/>
                </a:path>
              </a:pathLst>
            </a:custGeom>
            <a:solidFill>
              <a:srgbClr val="C9E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4061;p59"/>
            <p:cNvSpPr/>
            <p:nvPr/>
          </p:nvSpPr>
          <p:spPr>
            <a:xfrm>
              <a:off x="2788880" y="2386794"/>
              <a:ext cx="104883" cy="267293"/>
            </a:xfrm>
            <a:custGeom>
              <a:avLst/>
              <a:gdLst/>
              <a:ahLst/>
              <a:cxnLst/>
              <a:rect l="l" t="t" r="r" b="b"/>
              <a:pathLst>
                <a:path w="1382" h="3522" extrusionOk="0">
                  <a:moveTo>
                    <a:pt x="0" y="0"/>
                  </a:moveTo>
                  <a:lnTo>
                    <a:pt x="0" y="0"/>
                  </a:lnTo>
                  <a:cubicBezTo>
                    <a:pt x="107" y="131"/>
                    <a:pt x="167" y="286"/>
                    <a:pt x="190" y="440"/>
                  </a:cubicBezTo>
                  <a:cubicBezTo>
                    <a:pt x="214" y="595"/>
                    <a:pt x="190" y="762"/>
                    <a:pt x="143" y="917"/>
                  </a:cubicBezTo>
                  <a:cubicBezTo>
                    <a:pt x="95" y="1072"/>
                    <a:pt x="83" y="1238"/>
                    <a:pt x="95" y="1405"/>
                  </a:cubicBezTo>
                  <a:cubicBezTo>
                    <a:pt x="131" y="1560"/>
                    <a:pt x="179" y="1726"/>
                    <a:pt x="238" y="1869"/>
                  </a:cubicBezTo>
                  <a:lnTo>
                    <a:pt x="405" y="2334"/>
                  </a:lnTo>
                  <a:cubicBezTo>
                    <a:pt x="452" y="2488"/>
                    <a:pt x="512" y="2631"/>
                    <a:pt x="583" y="2774"/>
                  </a:cubicBezTo>
                  <a:cubicBezTo>
                    <a:pt x="750" y="3084"/>
                    <a:pt x="1072" y="3238"/>
                    <a:pt x="1250" y="3488"/>
                  </a:cubicBezTo>
                  <a:lnTo>
                    <a:pt x="1250" y="3500"/>
                  </a:lnTo>
                  <a:cubicBezTo>
                    <a:pt x="1259" y="3515"/>
                    <a:pt x="1272" y="3521"/>
                    <a:pt x="1286" y="3521"/>
                  </a:cubicBezTo>
                  <a:cubicBezTo>
                    <a:pt x="1329" y="3521"/>
                    <a:pt x="1381" y="3465"/>
                    <a:pt x="1345" y="3429"/>
                  </a:cubicBezTo>
                  <a:cubicBezTo>
                    <a:pt x="1131" y="3143"/>
                    <a:pt x="821" y="3012"/>
                    <a:pt x="667" y="2738"/>
                  </a:cubicBezTo>
                  <a:cubicBezTo>
                    <a:pt x="595" y="2596"/>
                    <a:pt x="524" y="2453"/>
                    <a:pt x="476" y="2298"/>
                  </a:cubicBezTo>
                  <a:lnTo>
                    <a:pt x="298" y="1857"/>
                  </a:lnTo>
                  <a:cubicBezTo>
                    <a:pt x="226" y="1703"/>
                    <a:pt x="179" y="1548"/>
                    <a:pt x="143" y="1393"/>
                  </a:cubicBezTo>
                  <a:cubicBezTo>
                    <a:pt x="119" y="1238"/>
                    <a:pt x="131" y="1072"/>
                    <a:pt x="167" y="929"/>
                  </a:cubicBezTo>
                  <a:cubicBezTo>
                    <a:pt x="226" y="762"/>
                    <a:pt x="238" y="595"/>
                    <a:pt x="214" y="440"/>
                  </a:cubicBezTo>
                  <a:cubicBezTo>
                    <a:pt x="179" y="274"/>
                    <a:pt x="107" y="131"/>
                    <a:pt x="0" y="0"/>
                  </a:cubicBezTo>
                  <a:close/>
                </a:path>
              </a:pathLst>
            </a:custGeom>
            <a:solidFill>
              <a:srgbClr val="C9E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4062;p59"/>
            <p:cNvSpPr/>
            <p:nvPr/>
          </p:nvSpPr>
          <p:spPr>
            <a:xfrm>
              <a:off x="2841169" y="2264761"/>
              <a:ext cx="91450" cy="261829"/>
            </a:xfrm>
            <a:custGeom>
              <a:avLst/>
              <a:gdLst/>
              <a:ahLst/>
              <a:cxnLst/>
              <a:rect l="l" t="t" r="r" b="b"/>
              <a:pathLst>
                <a:path w="1205" h="3450" extrusionOk="0">
                  <a:moveTo>
                    <a:pt x="1204" y="1"/>
                  </a:moveTo>
                  <a:cubicBezTo>
                    <a:pt x="1061" y="60"/>
                    <a:pt x="954" y="179"/>
                    <a:pt x="883" y="322"/>
                  </a:cubicBezTo>
                  <a:cubicBezTo>
                    <a:pt x="823" y="453"/>
                    <a:pt x="775" y="608"/>
                    <a:pt x="740" y="751"/>
                  </a:cubicBezTo>
                  <a:cubicBezTo>
                    <a:pt x="680" y="894"/>
                    <a:pt x="621" y="1036"/>
                    <a:pt x="561" y="1167"/>
                  </a:cubicBezTo>
                  <a:cubicBezTo>
                    <a:pt x="490" y="1310"/>
                    <a:pt x="442" y="1465"/>
                    <a:pt x="442" y="1620"/>
                  </a:cubicBezTo>
                  <a:cubicBezTo>
                    <a:pt x="442" y="1787"/>
                    <a:pt x="466" y="1929"/>
                    <a:pt x="454" y="2084"/>
                  </a:cubicBezTo>
                  <a:cubicBezTo>
                    <a:pt x="442" y="2227"/>
                    <a:pt x="418" y="2382"/>
                    <a:pt x="371" y="2525"/>
                  </a:cubicBezTo>
                  <a:cubicBezTo>
                    <a:pt x="275" y="2810"/>
                    <a:pt x="156" y="3096"/>
                    <a:pt x="13" y="3358"/>
                  </a:cubicBezTo>
                  <a:lnTo>
                    <a:pt x="25" y="3358"/>
                  </a:lnTo>
                  <a:cubicBezTo>
                    <a:pt x="1" y="3407"/>
                    <a:pt x="43" y="3450"/>
                    <a:pt x="83" y="3450"/>
                  </a:cubicBezTo>
                  <a:cubicBezTo>
                    <a:pt x="102" y="3450"/>
                    <a:pt x="121" y="3440"/>
                    <a:pt x="132" y="3418"/>
                  </a:cubicBezTo>
                  <a:cubicBezTo>
                    <a:pt x="263" y="3132"/>
                    <a:pt x="383" y="2846"/>
                    <a:pt x="466" y="2549"/>
                  </a:cubicBezTo>
                  <a:cubicBezTo>
                    <a:pt x="513" y="2394"/>
                    <a:pt x="537" y="2239"/>
                    <a:pt x="537" y="2084"/>
                  </a:cubicBezTo>
                  <a:cubicBezTo>
                    <a:pt x="537" y="1929"/>
                    <a:pt x="513" y="1775"/>
                    <a:pt x="513" y="1632"/>
                  </a:cubicBezTo>
                  <a:cubicBezTo>
                    <a:pt x="490" y="1322"/>
                    <a:pt x="692" y="1060"/>
                    <a:pt x="775" y="763"/>
                  </a:cubicBezTo>
                  <a:cubicBezTo>
                    <a:pt x="811" y="608"/>
                    <a:pt x="847" y="465"/>
                    <a:pt x="906" y="322"/>
                  </a:cubicBezTo>
                  <a:cubicBezTo>
                    <a:pt x="966" y="179"/>
                    <a:pt x="1073" y="72"/>
                    <a:pt x="1204" y="1"/>
                  </a:cubicBezTo>
                  <a:close/>
                </a:path>
              </a:pathLst>
            </a:custGeom>
            <a:solidFill>
              <a:srgbClr val="C9E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4063;p59"/>
            <p:cNvSpPr/>
            <p:nvPr/>
          </p:nvSpPr>
          <p:spPr>
            <a:xfrm>
              <a:off x="2931252" y="2534023"/>
              <a:ext cx="139566" cy="178727"/>
            </a:xfrm>
            <a:custGeom>
              <a:avLst/>
              <a:gdLst/>
              <a:ahLst/>
              <a:cxnLst/>
              <a:rect l="l" t="t" r="r" b="b"/>
              <a:pathLst>
                <a:path w="1839" h="2355" extrusionOk="0">
                  <a:moveTo>
                    <a:pt x="1839" y="1"/>
                  </a:moveTo>
                  <a:lnTo>
                    <a:pt x="1839" y="1"/>
                  </a:lnTo>
                  <a:cubicBezTo>
                    <a:pt x="1708" y="215"/>
                    <a:pt x="1553" y="417"/>
                    <a:pt x="1398" y="620"/>
                  </a:cubicBezTo>
                  <a:cubicBezTo>
                    <a:pt x="1243" y="810"/>
                    <a:pt x="1112" y="1025"/>
                    <a:pt x="1005" y="1263"/>
                  </a:cubicBezTo>
                  <a:cubicBezTo>
                    <a:pt x="922" y="1489"/>
                    <a:pt x="874" y="1751"/>
                    <a:pt x="684" y="1894"/>
                  </a:cubicBezTo>
                  <a:cubicBezTo>
                    <a:pt x="577" y="1953"/>
                    <a:pt x="469" y="2001"/>
                    <a:pt x="350" y="2037"/>
                  </a:cubicBezTo>
                  <a:cubicBezTo>
                    <a:pt x="219" y="2072"/>
                    <a:pt x="100" y="2156"/>
                    <a:pt x="17" y="2275"/>
                  </a:cubicBezTo>
                  <a:lnTo>
                    <a:pt x="17" y="2263"/>
                  </a:lnTo>
                  <a:lnTo>
                    <a:pt x="17" y="2263"/>
                  </a:lnTo>
                  <a:cubicBezTo>
                    <a:pt x="1" y="2312"/>
                    <a:pt x="40" y="2355"/>
                    <a:pt x="78" y="2355"/>
                  </a:cubicBezTo>
                  <a:cubicBezTo>
                    <a:pt x="95" y="2355"/>
                    <a:pt x="113" y="2345"/>
                    <a:pt x="124" y="2322"/>
                  </a:cubicBezTo>
                  <a:cubicBezTo>
                    <a:pt x="196" y="2227"/>
                    <a:pt x="279" y="2168"/>
                    <a:pt x="398" y="2132"/>
                  </a:cubicBezTo>
                  <a:cubicBezTo>
                    <a:pt x="517" y="2096"/>
                    <a:pt x="624" y="2037"/>
                    <a:pt x="731" y="1965"/>
                  </a:cubicBezTo>
                  <a:cubicBezTo>
                    <a:pt x="839" y="1870"/>
                    <a:pt x="910" y="1763"/>
                    <a:pt x="958" y="1632"/>
                  </a:cubicBezTo>
                  <a:cubicBezTo>
                    <a:pt x="993" y="1513"/>
                    <a:pt x="1029" y="1394"/>
                    <a:pt x="1065" y="1275"/>
                  </a:cubicBezTo>
                  <a:cubicBezTo>
                    <a:pt x="1160" y="1048"/>
                    <a:pt x="1279" y="834"/>
                    <a:pt x="1422" y="632"/>
                  </a:cubicBezTo>
                  <a:cubicBezTo>
                    <a:pt x="1577" y="429"/>
                    <a:pt x="1708" y="227"/>
                    <a:pt x="1839" y="1"/>
                  </a:cubicBezTo>
                  <a:close/>
                </a:path>
              </a:pathLst>
            </a:custGeom>
            <a:solidFill>
              <a:srgbClr val="C9E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4064;p59"/>
            <p:cNvSpPr/>
            <p:nvPr/>
          </p:nvSpPr>
          <p:spPr>
            <a:xfrm>
              <a:off x="2324426" y="2199722"/>
              <a:ext cx="151861" cy="325123"/>
            </a:xfrm>
            <a:custGeom>
              <a:avLst/>
              <a:gdLst/>
              <a:ahLst/>
              <a:cxnLst/>
              <a:rect l="l" t="t" r="r" b="b"/>
              <a:pathLst>
                <a:path w="2001" h="4284" extrusionOk="0">
                  <a:moveTo>
                    <a:pt x="0" y="0"/>
                  </a:moveTo>
                  <a:cubicBezTo>
                    <a:pt x="48" y="179"/>
                    <a:pt x="131" y="369"/>
                    <a:pt x="226" y="548"/>
                  </a:cubicBezTo>
                  <a:cubicBezTo>
                    <a:pt x="262" y="631"/>
                    <a:pt x="298" y="727"/>
                    <a:pt x="334" y="822"/>
                  </a:cubicBezTo>
                  <a:cubicBezTo>
                    <a:pt x="345" y="917"/>
                    <a:pt x="369" y="1012"/>
                    <a:pt x="369" y="1108"/>
                  </a:cubicBezTo>
                  <a:cubicBezTo>
                    <a:pt x="369" y="1310"/>
                    <a:pt x="417" y="1512"/>
                    <a:pt x="524" y="1679"/>
                  </a:cubicBezTo>
                  <a:cubicBezTo>
                    <a:pt x="643" y="1846"/>
                    <a:pt x="810" y="1965"/>
                    <a:pt x="893" y="2143"/>
                  </a:cubicBezTo>
                  <a:cubicBezTo>
                    <a:pt x="941" y="2227"/>
                    <a:pt x="965" y="2322"/>
                    <a:pt x="1012" y="2405"/>
                  </a:cubicBezTo>
                  <a:cubicBezTo>
                    <a:pt x="1060" y="2501"/>
                    <a:pt x="1119" y="2584"/>
                    <a:pt x="1191" y="2655"/>
                  </a:cubicBezTo>
                  <a:cubicBezTo>
                    <a:pt x="1322" y="2798"/>
                    <a:pt x="1429" y="2965"/>
                    <a:pt x="1536" y="3132"/>
                  </a:cubicBezTo>
                  <a:cubicBezTo>
                    <a:pt x="1738" y="3465"/>
                    <a:pt x="1846" y="3834"/>
                    <a:pt x="1869" y="4227"/>
                  </a:cubicBezTo>
                  <a:lnTo>
                    <a:pt x="1881" y="4227"/>
                  </a:lnTo>
                  <a:cubicBezTo>
                    <a:pt x="1881" y="4266"/>
                    <a:pt x="1907" y="4284"/>
                    <a:pt x="1935" y="4284"/>
                  </a:cubicBezTo>
                  <a:cubicBezTo>
                    <a:pt x="1966" y="4284"/>
                    <a:pt x="2000" y="4260"/>
                    <a:pt x="2000" y="4215"/>
                  </a:cubicBezTo>
                  <a:cubicBezTo>
                    <a:pt x="1965" y="3810"/>
                    <a:pt x="1834" y="3417"/>
                    <a:pt x="1619" y="3084"/>
                  </a:cubicBezTo>
                  <a:cubicBezTo>
                    <a:pt x="1512" y="2905"/>
                    <a:pt x="1393" y="2751"/>
                    <a:pt x="1250" y="2608"/>
                  </a:cubicBezTo>
                  <a:cubicBezTo>
                    <a:pt x="1179" y="2536"/>
                    <a:pt x="1119" y="2465"/>
                    <a:pt x="1072" y="2382"/>
                  </a:cubicBezTo>
                  <a:cubicBezTo>
                    <a:pt x="1036" y="2298"/>
                    <a:pt x="1000" y="2203"/>
                    <a:pt x="953" y="2108"/>
                  </a:cubicBezTo>
                  <a:cubicBezTo>
                    <a:pt x="857" y="1929"/>
                    <a:pt x="679" y="1810"/>
                    <a:pt x="560" y="1667"/>
                  </a:cubicBezTo>
                  <a:cubicBezTo>
                    <a:pt x="464" y="1489"/>
                    <a:pt x="405" y="1298"/>
                    <a:pt x="405" y="1108"/>
                  </a:cubicBezTo>
                  <a:cubicBezTo>
                    <a:pt x="393" y="1012"/>
                    <a:pt x="381" y="905"/>
                    <a:pt x="345" y="810"/>
                  </a:cubicBezTo>
                  <a:cubicBezTo>
                    <a:pt x="322" y="715"/>
                    <a:pt x="286" y="619"/>
                    <a:pt x="238" y="536"/>
                  </a:cubicBezTo>
                  <a:cubicBezTo>
                    <a:pt x="143" y="369"/>
                    <a:pt x="60" y="179"/>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4065;p59"/>
            <p:cNvSpPr/>
            <p:nvPr/>
          </p:nvSpPr>
          <p:spPr>
            <a:xfrm>
              <a:off x="2350608" y="2523171"/>
              <a:ext cx="159830" cy="184874"/>
            </a:xfrm>
            <a:custGeom>
              <a:avLst/>
              <a:gdLst/>
              <a:ahLst/>
              <a:cxnLst/>
              <a:rect l="l" t="t" r="r" b="b"/>
              <a:pathLst>
                <a:path w="2106" h="2436" extrusionOk="0">
                  <a:moveTo>
                    <a:pt x="0" y="1"/>
                  </a:moveTo>
                  <a:cubicBezTo>
                    <a:pt x="48" y="275"/>
                    <a:pt x="143" y="537"/>
                    <a:pt x="298" y="763"/>
                  </a:cubicBezTo>
                  <a:cubicBezTo>
                    <a:pt x="370" y="870"/>
                    <a:pt x="465" y="977"/>
                    <a:pt x="560" y="1072"/>
                  </a:cubicBezTo>
                  <a:cubicBezTo>
                    <a:pt x="655" y="1180"/>
                    <a:pt x="762" y="1263"/>
                    <a:pt x="846" y="1370"/>
                  </a:cubicBezTo>
                  <a:cubicBezTo>
                    <a:pt x="917" y="1477"/>
                    <a:pt x="989" y="1596"/>
                    <a:pt x="1036" y="1715"/>
                  </a:cubicBezTo>
                  <a:cubicBezTo>
                    <a:pt x="1084" y="1858"/>
                    <a:pt x="1155" y="1977"/>
                    <a:pt x="1262" y="2072"/>
                  </a:cubicBezTo>
                  <a:cubicBezTo>
                    <a:pt x="1382" y="2144"/>
                    <a:pt x="1524" y="2203"/>
                    <a:pt x="1655" y="2227"/>
                  </a:cubicBezTo>
                  <a:cubicBezTo>
                    <a:pt x="1774" y="2251"/>
                    <a:pt x="1894" y="2311"/>
                    <a:pt x="1965" y="2406"/>
                  </a:cubicBezTo>
                  <a:lnTo>
                    <a:pt x="1977" y="2406"/>
                  </a:lnTo>
                  <a:cubicBezTo>
                    <a:pt x="1987" y="2427"/>
                    <a:pt x="2004" y="2435"/>
                    <a:pt x="2021" y="2435"/>
                  </a:cubicBezTo>
                  <a:cubicBezTo>
                    <a:pt x="2062" y="2435"/>
                    <a:pt x="2106" y="2385"/>
                    <a:pt x="2072" y="2334"/>
                  </a:cubicBezTo>
                  <a:cubicBezTo>
                    <a:pt x="2024" y="2275"/>
                    <a:pt x="1965" y="2227"/>
                    <a:pt x="1894" y="2192"/>
                  </a:cubicBezTo>
                  <a:cubicBezTo>
                    <a:pt x="1822" y="2168"/>
                    <a:pt x="1751" y="2144"/>
                    <a:pt x="1691" y="2132"/>
                  </a:cubicBezTo>
                  <a:cubicBezTo>
                    <a:pt x="1560" y="2108"/>
                    <a:pt x="1429" y="2061"/>
                    <a:pt x="1322" y="2001"/>
                  </a:cubicBezTo>
                  <a:cubicBezTo>
                    <a:pt x="1120" y="1846"/>
                    <a:pt x="1084" y="1537"/>
                    <a:pt x="893" y="1322"/>
                  </a:cubicBezTo>
                  <a:cubicBezTo>
                    <a:pt x="798" y="1227"/>
                    <a:pt x="691" y="1132"/>
                    <a:pt x="596" y="1049"/>
                  </a:cubicBezTo>
                  <a:cubicBezTo>
                    <a:pt x="489" y="953"/>
                    <a:pt x="405" y="858"/>
                    <a:pt x="322" y="751"/>
                  </a:cubicBezTo>
                  <a:cubicBezTo>
                    <a:pt x="167" y="525"/>
                    <a:pt x="60" y="275"/>
                    <a:pt x="0" y="1"/>
                  </a:cubicBezTo>
                  <a:close/>
                </a:path>
              </a:pathLst>
            </a:custGeom>
            <a:solidFill>
              <a:srgbClr val="C9E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4066;p59"/>
            <p:cNvSpPr/>
            <p:nvPr/>
          </p:nvSpPr>
          <p:spPr>
            <a:xfrm>
              <a:off x="2477119" y="2129219"/>
              <a:ext cx="299472" cy="467270"/>
            </a:xfrm>
            <a:custGeom>
              <a:avLst/>
              <a:gdLst/>
              <a:ahLst/>
              <a:cxnLst/>
              <a:rect l="l" t="t" r="r" b="b"/>
              <a:pathLst>
                <a:path w="3946" h="6157" extrusionOk="0">
                  <a:moveTo>
                    <a:pt x="0" y="1"/>
                  </a:moveTo>
                  <a:cubicBezTo>
                    <a:pt x="119" y="84"/>
                    <a:pt x="227" y="203"/>
                    <a:pt x="298" y="346"/>
                  </a:cubicBezTo>
                  <a:cubicBezTo>
                    <a:pt x="357" y="489"/>
                    <a:pt x="405" y="644"/>
                    <a:pt x="429" y="798"/>
                  </a:cubicBezTo>
                  <a:cubicBezTo>
                    <a:pt x="465" y="1108"/>
                    <a:pt x="536" y="1406"/>
                    <a:pt x="631" y="1703"/>
                  </a:cubicBezTo>
                  <a:cubicBezTo>
                    <a:pt x="738" y="2013"/>
                    <a:pt x="1012" y="2203"/>
                    <a:pt x="1167" y="2465"/>
                  </a:cubicBezTo>
                  <a:cubicBezTo>
                    <a:pt x="1322" y="2727"/>
                    <a:pt x="1381" y="3037"/>
                    <a:pt x="1536" y="3323"/>
                  </a:cubicBezTo>
                  <a:cubicBezTo>
                    <a:pt x="1608" y="3465"/>
                    <a:pt x="1703" y="3596"/>
                    <a:pt x="1822" y="3704"/>
                  </a:cubicBezTo>
                  <a:cubicBezTo>
                    <a:pt x="1941" y="3811"/>
                    <a:pt x="2072" y="3894"/>
                    <a:pt x="2227" y="3965"/>
                  </a:cubicBezTo>
                  <a:cubicBezTo>
                    <a:pt x="2358" y="4013"/>
                    <a:pt x="2489" y="4096"/>
                    <a:pt x="2584" y="4204"/>
                  </a:cubicBezTo>
                  <a:cubicBezTo>
                    <a:pt x="2679" y="4323"/>
                    <a:pt x="2751" y="4454"/>
                    <a:pt x="2786" y="4596"/>
                  </a:cubicBezTo>
                  <a:cubicBezTo>
                    <a:pt x="2834" y="4739"/>
                    <a:pt x="2870" y="4894"/>
                    <a:pt x="2917" y="5037"/>
                  </a:cubicBezTo>
                  <a:cubicBezTo>
                    <a:pt x="2965" y="5192"/>
                    <a:pt x="3036" y="5347"/>
                    <a:pt x="3120" y="5478"/>
                  </a:cubicBezTo>
                  <a:cubicBezTo>
                    <a:pt x="3298" y="5751"/>
                    <a:pt x="3525" y="5990"/>
                    <a:pt x="3798" y="6156"/>
                  </a:cubicBezTo>
                  <a:lnTo>
                    <a:pt x="3798" y="6144"/>
                  </a:lnTo>
                  <a:cubicBezTo>
                    <a:pt x="3810" y="6149"/>
                    <a:pt x="3821" y="6151"/>
                    <a:pt x="3832" y="6151"/>
                  </a:cubicBezTo>
                  <a:cubicBezTo>
                    <a:pt x="3899" y="6151"/>
                    <a:pt x="3945" y="6063"/>
                    <a:pt x="3894" y="6001"/>
                  </a:cubicBezTo>
                  <a:cubicBezTo>
                    <a:pt x="3632" y="5847"/>
                    <a:pt x="3417" y="5632"/>
                    <a:pt x="3251" y="5382"/>
                  </a:cubicBezTo>
                  <a:cubicBezTo>
                    <a:pt x="3167" y="5263"/>
                    <a:pt x="3108" y="5132"/>
                    <a:pt x="3060" y="4989"/>
                  </a:cubicBezTo>
                  <a:cubicBezTo>
                    <a:pt x="3001" y="4835"/>
                    <a:pt x="2965" y="4692"/>
                    <a:pt x="2917" y="4537"/>
                  </a:cubicBezTo>
                  <a:cubicBezTo>
                    <a:pt x="2870" y="4382"/>
                    <a:pt x="2786" y="4239"/>
                    <a:pt x="2679" y="4108"/>
                  </a:cubicBezTo>
                  <a:cubicBezTo>
                    <a:pt x="2560" y="4001"/>
                    <a:pt x="2429" y="3906"/>
                    <a:pt x="2274" y="3846"/>
                  </a:cubicBezTo>
                  <a:cubicBezTo>
                    <a:pt x="2132" y="3799"/>
                    <a:pt x="2001" y="3715"/>
                    <a:pt x="1881" y="3620"/>
                  </a:cubicBezTo>
                  <a:cubicBezTo>
                    <a:pt x="1774" y="3525"/>
                    <a:pt x="1679" y="3406"/>
                    <a:pt x="1620" y="3263"/>
                  </a:cubicBezTo>
                  <a:cubicBezTo>
                    <a:pt x="1477" y="3001"/>
                    <a:pt x="1381" y="2703"/>
                    <a:pt x="1227" y="2430"/>
                  </a:cubicBezTo>
                  <a:cubicBezTo>
                    <a:pt x="1060" y="2144"/>
                    <a:pt x="786" y="1977"/>
                    <a:pt x="679" y="1679"/>
                  </a:cubicBezTo>
                  <a:cubicBezTo>
                    <a:pt x="572" y="1394"/>
                    <a:pt x="500" y="1096"/>
                    <a:pt x="453" y="786"/>
                  </a:cubicBezTo>
                  <a:cubicBezTo>
                    <a:pt x="429" y="632"/>
                    <a:pt x="381" y="477"/>
                    <a:pt x="310" y="346"/>
                  </a:cubicBezTo>
                  <a:cubicBezTo>
                    <a:pt x="227" y="203"/>
                    <a:pt x="131" y="8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4067;p59"/>
            <p:cNvSpPr/>
            <p:nvPr/>
          </p:nvSpPr>
          <p:spPr>
            <a:xfrm>
              <a:off x="2234950" y="2079511"/>
              <a:ext cx="601828" cy="967629"/>
            </a:xfrm>
            <a:custGeom>
              <a:avLst/>
              <a:gdLst/>
              <a:ahLst/>
              <a:cxnLst/>
              <a:rect l="l" t="t" r="r" b="b"/>
              <a:pathLst>
                <a:path w="7930" h="12750" extrusionOk="0">
                  <a:moveTo>
                    <a:pt x="1858" y="1"/>
                  </a:moveTo>
                  <a:cubicBezTo>
                    <a:pt x="1572" y="13"/>
                    <a:pt x="1262" y="60"/>
                    <a:pt x="1096" y="275"/>
                  </a:cubicBezTo>
                  <a:cubicBezTo>
                    <a:pt x="1036" y="394"/>
                    <a:pt x="977" y="525"/>
                    <a:pt x="941" y="668"/>
                  </a:cubicBezTo>
                  <a:cubicBezTo>
                    <a:pt x="798" y="1037"/>
                    <a:pt x="334" y="1287"/>
                    <a:pt x="250" y="1680"/>
                  </a:cubicBezTo>
                  <a:cubicBezTo>
                    <a:pt x="167" y="2025"/>
                    <a:pt x="429" y="2358"/>
                    <a:pt x="500" y="2704"/>
                  </a:cubicBezTo>
                  <a:cubicBezTo>
                    <a:pt x="691" y="3489"/>
                    <a:pt x="0" y="4347"/>
                    <a:pt x="346" y="5085"/>
                  </a:cubicBezTo>
                  <a:cubicBezTo>
                    <a:pt x="477" y="5382"/>
                    <a:pt x="751" y="5609"/>
                    <a:pt x="989" y="5847"/>
                  </a:cubicBezTo>
                  <a:cubicBezTo>
                    <a:pt x="1572" y="6442"/>
                    <a:pt x="1953" y="7145"/>
                    <a:pt x="2334" y="7859"/>
                  </a:cubicBezTo>
                  <a:lnTo>
                    <a:pt x="3298" y="9645"/>
                  </a:lnTo>
                  <a:cubicBezTo>
                    <a:pt x="3787" y="10538"/>
                    <a:pt x="4275" y="11455"/>
                    <a:pt x="5049" y="12181"/>
                  </a:cubicBezTo>
                  <a:cubicBezTo>
                    <a:pt x="5334" y="12455"/>
                    <a:pt x="5680" y="12693"/>
                    <a:pt x="6085" y="12740"/>
                  </a:cubicBezTo>
                  <a:cubicBezTo>
                    <a:pt x="6143" y="12747"/>
                    <a:pt x="6201" y="12750"/>
                    <a:pt x="6258" y="12750"/>
                  </a:cubicBezTo>
                  <a:cubicBezTo>
                    <a:pt x="6421" y="12750"/>
                    <a:pt x="6580" y="12725"/>
                    <a:pt x="6739" y="12681"/>
                  </a:cubicBezTo>
                  <a:cubicBezTo>
                    <a:pt x="7156" y="12586"/>
                    <a:pt x="7561" y="12431"/>
                    <a:pt x="7930" y="12217"/>
                  </a:cubicBezTo>
                  <a:lnTo>
                    <a:pt x="7918" y="12169"/>
                  </a:lnTo>
                  <a:cubicBezTo>
                    <a:pt x="7870" y="12062"/>
                    <a:pt x="7847" y="11955"/>
                    <a:pt x="7835" y="11848"/>
                  </a:cubicBezTo>
                  <a:cubicBezTo>
                    <a:pt x="7344" y="11983"/>
                    <a:pt x="6802" y="12152"/>
                    <a:pt x="6334" y="12152"/>
                  </a:cubicBezTo>
                  <a:cubicBezTo>
                    <a:pt x="6018" y="12152"/>
                    <a:pt x="5736" y="12075"/>
                    <a:pt x="5525" y="11859"/>
                  </a:cubicBezTo>
                  <a:cubicBezTo>
                    <a:pt x="4215" y="10407"/>
                    <a:pt x="4418" y="8359"/>
                    <a:pt x="2513" y="7168"/>
                  </a:cubicBezTo>
                  <a:cubicBezTo>
                    <a:pt x="2108" y="6978"/>
                    <a:pt x="1941" y="6514"/>
                    <a:pt x="1917" y="6121"/>
                  </a:cubicBezTo>
                  <a:cubicBezTo>
                    <a:pt x="2060" y="5585"/>
                    <a:pt x="2334" y="5013"/>
                    <a:pt x="2060" y="4585"/>
                  </a:cubicBezTo>
                  <a:cubicBezTo>
                    <a:pt x="1167" y="3025"/>
                    <a:pt x="179" y="1180"/>
                    <a:pt x="1965" y="25"/>
                  </a:cubicBezTo>
                  <a:cubicBezTo>
                    <a:pt x="1965" y="13"/>
                    <a:pt x="1965" y="13"/>
                    <a:pt x="1965" y="1"/>
                  </a:cubicBezTo>
                  <a:close/>
                </a:path>
              </a:pathLst>
            </a:custGeom>
            <a:solidFill>
              <a:srgbClr val="1C6037">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4068;p59"/>
            <p:cNvSpPr/>
            <p:nvPr/>
          </p:nvSpPr>
          <p:spPr>
            <a:xfrm>
              <a:off x="2490703" y="2365697"/>
              <a:ext cx="489583" cy="804233"/>
            </a:xfrm>
            <a:custGeom>
              <a:avLst/>
              <a:gdLst/>
              <a:ahLst/>
              <a:cxnLst/>
              <a:rect l="l" t="t" r="r" b="b"/>
              <a:pathLst>
                <a:path w="6451" h="10597" extrusionOk="0">
                  <a:moveTo>
                    <a:pt x="801" y="0"/>
                  </a:moveTo>
                  <a:cubicBezTo>
                    <a:pt x="369" y="0"/>
                    <a:pt x="0" y="397"/>
                    <a:pt x="167" y="921"/>
                  </a:cubicBezTo>
                  <a:cubicBezTo>
                    <a:pt x="643" y="2421"/>
                    <a:pt x="1083" y="3933"/>
                    <a:pt x="1464" y="5457"/>
                  </a:cubicBezTo>
                  <a:cubicBezTo>
                    <a:pt x="1679" y="6279"/>
                    <a:pt x="1881" y="7124"/>
                    <a:pt x="2226" y="7910"/>
                  </a:cubicBezTo>
                  <a:cubicBezTo>
                    <a:pt x="2560" y="8708"/>
                    <a:pt x="3072" y="9470"/>
                    <a:pt x="3774" y="9993"/>
                  </a:cubicBezTo>
                  <a:cubicBezTo>
                    <a:pt x="4276" y="10368"/>
                    <a:pt x="4887" y="10596"/>
                    <a:pt x="5469" y="10596"/>
                  </a:cubicBezTo>
                  <a:cubicBezTo>
                    <a:pt x="5702" y="10596"/>
                    <a:pt x="5929" y="10560"/>
                    <a:pt x="6144" y="10482"/>
                  </a:cubicBezTo>
                  <a:cubicBezTo>
                    <a:pt x="6263" y="10458"/>
                    <a:pt x="6370" y="10374"/>
                    <a:pt x="6417" y="10255"/>
                  </a:cubicBezTo>
                  <a:cubicBezTo>
                    <a:pt x="6451" y="10144"/>
                    <a:pt x="6369" y="9979"/>
                    <a:pt x="6250" y="9979"/>
                  </a:cubicBezTo>
                  <a:cubicBezTo>
                    <a:pt x="6243" y="9979"/>
                    <a:pt x="6235" y="9980"/>
                    <a:pt x="6227" y="9982"/>
                  </a:cubicBezTo>
                  <a:lnTo>
                    <a:pt x="6203" y="9946"/>
                  </a:lnTo>
                  <a:cubicBezTo>
                    <a:pt x="6131" y="9973"/>
                    <a:pt x="6053" y="9986"/>
                    <a:pt x="5975" y="9986"/>
                  </a:cubicBezTo>
                  <a:cubicBezTo>
                    <a:pt x="5743" y="9986"/>
                    <a:pt x="5497" y="9876"/>
                    <a:pt x="5310" y="9708"/>
                  </a:cubicBezTo>
                  <a:cubicBezTo>
                    <a:pt x="5060" y="9481"/>
                    <a:pt x="4870" y="9196"/>
                    <a:pt x="4750" y="8886"/>
                  </a:cubicBezTo>
                  <a:cubicBezTo>
                    <a:pt x="3834" y="6910"/>
                    <a:pt x="3893" y="4683"/>
                    <a:pt x="3036" y="2683"/>
                  </a:cubicBezTo>
                  <a:cubicBezTo>
                    <a:pt x="2643" y="1778"/>
                    <a:pt x="2072" y="945"/>
                    <a:pt x="1357" y="242"/>
                  </a:cubicBezTo>
                  <a:cubicBezTo>
                    <a:pt x="1185" y="74"/>
                    <a:pt x="987" y="0"/>
                    <a:pt x="8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4069;p59"/>
            <p:cNvSpPr/>
            <p:nvPr/>
          </p:nvSpPr>
          <p:spPr>
            <a:xfrm>
              <a:off x="2590956" y="1820114"/>
              <a:ext cx="654269" cy="964062"/>
            </a:xfrm>
            <a:custGeom>
              <a:avLst/>
              <a:gdLst/>
              <a:ahLst/>
              <a:cxnLst/>
              <a:rect l="l" t="t" r="r" b="b"/>
              <a:pathLst>
                <a:path w="8621" h="12703" extrusionOk="0">
                  <a:moveTo>
                    <a:pt x="5071" y="1"/>
                  </a:moveTo>
                  <a:cubicBezTo>
                    <a:pt x="4656" y="1"/>
                    <a:pt x="4253" y="90"/>
                    <a:pt x="3882" y="276"/>
                  </a:cubicBezTo>
                  <a:cubicBezTo>
                    <a:pt x="3310" y="538"/>
                    <a:pt x="2787" y="907"/>
                    <a:pt x="2346" y="1359"/>
                  </a:cubicBezTo>
                  <a:cubicBezTo>
                    <a:pt x="1501" y="2252"/>
                    <a:pt x="1108" y="3383"/>
                    <a:pt x="727" y="4478"/>
                  </a:cubicBezTo>
                  <a:cubicBezTo>
                    <a:pt x="381" y="5502"/>
                    <a:pt x="24" y="6538"/>
                    <a:pt x="12" y="7598"/>
                  </a:cubicBezTo>
                  <a:cubicBezTo>
                    <a:pt x="0" y="8658"/>
                    <a:pt x="370" y="9777"/>
                    <a:pt x="1263" y="10503"/>
                  </a:cubicBezTo>
                  <a:cubicBezTo>
                    <a:pt x="1644" y="10801"/>
                    <a:pt x="2084" y="11015"/>
                    <a:pt x="2453" y="11313"/>
                  </a:cubicBezTo>
                  <a:cubicBezTo>
                    <a:pt x="2882" y="11658"/>
                    <a:pt x="3203" y="12087"/>
                    <a:pt x="3668" y="12384"/>
                  </a:cubicBezTo>
                  <a:cubicBezTo>
                    <a:pt x="3960" y="12572"/>
                    <a:pt x="4332" y="12702"/>
                    <a:pt x="4684" y="12702"/>
                  </a:cubicBezTo>
                  <a:cubicBezTo>
                    <a:pt x="4891" y="12702"/>
                    <a:pt x="5091" y="12657"/>
                    <a:pt x="5263" y="12551"/>
                  </a:cubicBezTo>
                  <a:lnTo>
                    <a:pt x="5299" y="12670"/>
                  </a:lnTo>
                  <a:cubicBezTo>
                    <a:pt x="6096" y="12110"/>
                    <a:pt x="6823" y="11491"/>
                    <a:pt x="7490" y="10789"/>
                  </a:cubicBezTo>
                  <a:cubicBezTo>
                    <a:pt x="7716" y="10574"/>
                    <a:pt x="7882" y="10324"/>
                    <a:pt x="7990" y="10039"/>
                  </a:cubicBezTo>
                  <a:cubicBezTo>
                    <a:pt x="8025" y="9836"/>
                    <a:pt x="8037" y="9646"/>
                    <a:pt x="8049" y="9455"/>
                  </a:cubicBezTo>
                  <a:cubicBezTo>
                    <a:pt x="8121" y="9158"/>
                    <a:pt x="8216" y="8872"/>
                    <a:pt x="8323" y="8598"/>
                  </a:cubicBezTo>
                  <a:cubicBezTo>
                    <a:pt x="8621" y="7681"/>
                    <a:pt x="8430" y="6705"/>
                    <a:pt x="8132" y="5788"/>
                  </a:cubicBezTo>
                  <a:cubicBezTo>
                    <a:pt x="7835" y="4871"/>
                    <a:pt x="7418" y="3978"/>
                    <a:pt x="7275" y="3038"/>
                  </a:cubicBezTo>
                  <a:cubicBezTo>
                    <a:pt x="7168" y="2383"/>
                    <a:pt x="7180" y="1681"/>
                    <a:pt x="6847" y="1085"/>
                  </a:cubicBezTo>
                  <a:cubicBezTo>
                    <a:pt x="6680" y="776"/>
                    <a:pt x="6430" y="514"/>
                    <a:pt x="6144" y="323"/>
                  </a:cubicBezTo>
                  <a:cubicBezTo>
                    <a:pt x="5894" y="168"/>
                    <a:pt x="5620" y="61"/>
                    <a:pt x="5346" y="14"/>
                  </a:cubicBezTo>
                  <a:cubicBezTo>
                    <a:pt x="5254" y="5"/>
                    <a:pt x="5162" y="1"/>
                    <a:pt x="50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4070;p59"/>
            <p:cNvSpPr/>
            <p:nvPr/>
          </p:nvSpPr>
          <p:spPr>
            <a:xfrm>
              <a:off x="3048201" y="1925983"/>
              <a:ext cx="58741" cy="671117"/>
            </a:xfrm>
            <a:custGeom>
              <a:avLst/>
              <a:gdLst/>
              <a:ahLst/>
              <a:cxnLst/>
              <a:rect l="l" t="t" r="r" b="b"/>
              <a:pathLst>
                <a:path w="774" h="8843" extrusionOk="0">
                  <a:moveTo>
                    <a:pt x="702" y="0"/>
                  </a:moveTo>
                  <a:cubicBezTo>
                    <a:pt x="536" y="334"/>
                    <a:pt x="381" y="667"/>
                    <a:pt x="250" y="1024"/>
                  </a:cubicBezTo>
                  <a:cubicBezTo>
                    <a:pt x="131" y="1381"/>
                    <a:pt x="60" y="1750"/>
                    <a:pt x="71" y="2131"/>
                  </a:cubicBezTo>
                  <a:cubicBezTo>
                    <a:pt x="71" y="2512"/>
                    <a:pt x="131" y="2881"/>
                    <a:pt x="143" y="3262"/>
                  </a:cubicBezTo>
                  <a:cubicBezTo>
                    <a:pt x="143" y="3441"/>
                    <a:pt x="143" y="3631"/>
                    <a:pt x="119" y="3810"/>
                  </a:cubicBezTo>
                  <a:cubicBezTo>
                    <a:pt x="95" y="3988"/>
                    <a:pt x="48" y="4179"/>
                    <a:pt x="36" y="4369"/>
                  </a:cubicBezTo>
                  <a:cubicBezTo>
                    <a:pt x="0" y="4750"/>
                    <a:pt x="36" y="5131"/>
                    <a:pt x="143" y="5500"/>
                  </a:cubicBezTo>
                  <a:cubicBezTo>
                    <a:pt x="238" y="5870"/>
                    <a:pt x="357" y="6227"/>
                    <a:pt x="441" y="6584"/>
                  </a:cubicBezTo>
                  <a:cubicBezTo>
                    <a:pt x="536" y="6941"/>
                    <a:pt x="572" y="7298"/>
                    <a:pt x="524" y="7667"/>
                  </a:cubicBezTo>
                  <a:cubicBezTo>
                    <a:pt x="512" y="7751"/>
                    <a:pt x="488" y="7834"/>
                    <a:pt x="464" y="7917"/>
                  </a:cubicBezTo>
                  <a:cubicBezTo>
                    <a:pt x="452" y="7965"/>
                    <a:pt x="441" y="8001"/>
                    <a:pt x="429" y="8036"/>
                  </a:cubicBezTo>
                  <a:cubicBezTo>
                    <a:pt x="405" y="8072"/>
                    <a:pt x="393" y="8120"/>
                    <a:pt x="369" y="8156"/>
                  </a:cubicBezTo>
                  <a:cubicBezTo>
                    <a:pt x="286" y="8322"/>
                    <a:pt x="191" y="8489"/>
                    <a:pt x="107" y="8656"/>
                  </a:cubicBezTo>
                  <a:lnTo>
                    <a:pt x="107" y="8668"/>
                  </a:lnTo>
                  <a:cubicBezTo>
                    <a:pt x="52" y="8763"/>
                    <a:pt x="134" y="8842"/>
                    <a:pt x="216" y="8842"/>
                  </a:cubicBezTo>
                  <a:cubicBezTo>
                    <a:pt x="257" y="8842"/>
                    <a:pt x="298" y="8822"/>
                    <a:pt x="322" y="8775"/>
                  </a:cubicBezTo>
                  <a:cubicBezTo>
                    <a:pt x="405" y="8608"/>
                    <a:pt x="488" y="8441"/>
                    <a:pt x="572" y="8275"/>
                  </a:cubicBezTo>
                  <a:cubicBezTo>
                    <a:pt x="595" y="8227"/>
                    <a:pt x="619" y="8191"/>
                    <a:pt x="631" y="8144"/>
                  </a:cubicBezTo>
                  <a:cubicBezTo>
                    <a:pt x="655" y="8096"/>
                    <a:pt x="667" y="8048"/>
                    <a:pt x="691" y="7989"/>
                  </a:cubicBezTo>
                  <a:cubicBezTo>
                    <a:pt x="714" y="7894"/>
                    <a:pt x="726" y="7798"/>
                    <a:pt x="738" y="7691"/>
                  </a:cubicBezTo>
                  <a:cubicBezTo>
                    <a:pt x="774" y="7310"/>
                    <a:pt x="738" y="6917"/>
                    <a:pt x="619" y="6548"/>
                  </a:cubicBezTo>
                  <a:cubicBezTo>
                    <a:pt x="524" y="6179"/>
                    <a:pt x="393" y="5822"/>
                    <a:pt x="286" y="5465"/>
                  </a:cubicBezTo>
                  <a:cubicBezTo>
                    <a:pt x="179" y="5119"/>
                    <a:pt x="131" y="4750"/>
                    <a:pt x="155" y="4381"/>
                  </a:cubicBezTo>
                  <a:cubicBezTo>
                    <a:pt x="167" y="4203"/>
                    <a:pt x="202" y="4012"/>
                    <a:pt x="214" y="3822"/>
                  </a:cubicBezTo>
                  <a:cubicBezTo>
                    <a:pt x="238" y="3631"/>
                    <a:pt x="238" y="3441"/>
                    <a:pt x="226" y="3262"/>
                  </a:cubicBezTo>
                  <a:cubicBezTo>
                    <a:pt x="202" y="2881"/>
                    <a:pt x="143" y="2512"/>
                    <a:pt x="131" y="2131"/>
                  </a:cubicBezTo>
                  <a:cubicBezTo>
                    <a:pt x="107" y="1762"/>
                    <a:pt x="155" y="1393"/>
                    <a:pt x="274" y="1036"/>
                  </a:cubicBezTo>
                  <a:cubicBezTo>
                    <a:pt x="393" y="679"/>
                    <a:pt x="536" y="334"/>
                    <a:pt x="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4071;p59"/>
            <p:cNvSpPr/>
            <p:nvPr/>
          </p:nvSpPr>
          <p:spPr>
            <a:xfrm>
              <a:off x="2973144" y="1918773"/>
              <a:ext cx="89553" cy="352672"/>
            </a:xfrm>
            <a:custGeom>
              <a:avLst/>
              <a:gdLst/>
              <a:ahLst/>
              <a:cxnLst/>
              <a:rect l="l" t="t" r="r" b="b"/>
              <a:pathLst>
                <a:path w="1180" h="4647" extrusionOk="0">
                  <a:moveTo>
                    <a:pt x="96" y="0"/>
                  </a:moveTo>
                  <a:cubicBezTo>
                    <a:pt x="25" y="393"/>
                    <a:pt x="1" y="797"/>
                    <a:pt x="48" y="1190"/>
                  </a:cubicBezTo>
                  <a:cubicBezTo>
                    <a:pt x="96" y="1595"/>
                    <a:pt x="179" y="1988"/>
                    <a:pt x="322" y="2357"/>
                  </a:cubicBezTo>
                  <a:cubicBezTo>
                    <a:pt x="394" y="2547"/>
                    <a:pt x="477" y="2738"/>
                    <a:pt x="560" y="2917"/>
                  </a:cubicBezTo>
                  <a:cubicBezTo>
                    <a:pt x="656" y="3095"/>
                    <a:pt x="751" y="3274"/>
                    <a:pt x="834" y="3452"/>
                  </a:cubicBezTo>
                  <a:cubicBezTo>
                    <a:pt x="918" y="3619"/>
                    <a:pt x="989" y="3810"/>
                    <a:pt x="1037" y="4000"/>
                  </a:cubicBezTo>
                  <a:cubicBezTo>
                    <a:pt x="1072" y="4191"/>
                    <a:pt x="1060" y="4381"/>
                    <a:pt x="1013" y="4572"/>
                  </a:cubicBezTo>
                  <a:lnTo>
                    <a:pt x="1013" y="4560"/>
                  </a:lnTo>
                  <a:lnTo>
                    <a:pt x="1013" y="4560"/>
                  </a:lnTo>
                  <a:cubicBezTo>
                    <a:pt x="1001" y="4595"/>
                    <a:pt x="1025" y="4631"/>
                    <a:pt x="1049" y="4643"/>
                  </a:cubicBezTo>
                  <a:cubicBezTo>
                    <a:pt x="1055" y="4645"/>
                    <a:pt x="1061" y="4646"/>
                    <a:pt x="1067" y="4646"/>
                  </a:cubicBezTo>
                  <a:cubicBezTo>
                    <a:pt x="1096" y="4646"/>
                    <a:pt x="1122" y="4625"/>
                    <a:pt x="1132" y="4595"/>
                  </a:cubicBezTo>
                  <a:cubicBezTo>
                    <a:pt x="1180" y="4393"/>
                    <a:pt x="1180" y="4179"/>
                    <a:pt x="1132" y="3976"/>
                  </a:cubicBezTo>
                  <a:cubicBezTo>
                    <a:pt x="1084" y="3774"/>
                    <a:pt x="1001" y="3583"/>
                    <a:pt x="906" y="3405"/>
                  </a:cubicBezTo>
                  <a:cubicBezTo>
                    <a:pt x="822" y="3226"/>
                    <a:pt x="727" y="3059"/>
                    <a:pt x="620" y="2881"/>
                  </a:cubicBezTo>
                  <a:cubicBezTo>
                    <a:pt x="525" y="2702"/>
                    <a:pt x="453" y="2524"/>
                    <a:pt x="382" y="2333"/>
                  </a:cubicBezTo>
                  <a:cubicBezTo>
                    <a:pt x="227" y="1964"/>
                    <a:pt x="132" y="1583"/>
                    <a:pt x="84" y="1190"/>
                  </a:cubicBezTo>
                  <a:cubicBezTo>
                    <a:pt x="25" y="786"/>
                    <a:pt x="25" y="393"/>
                    <a:pt x="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4072;p59"/>
            <p:cNvSpPr/>
            <p:nvPr/>
          </p:nvSpPr>
          <p:spPr>
            <a:xfrm>
              <a:off x="3087057" y="2132862"/>
              <a:ext cx="49710" cy="347056"/>
            </a:xfrm>
            <a:custGeom>
              <a:avLst/>
              <a:gdLst/>
              <a:ahLst/>
              <a:cxnLst/>
              <a:rect l="l" t="t" r="r" b="b"/>
              <a:pathLst>
                <a:path w="655" h="4573" extrusionOk="0">
                  <a:moveTo>
                    <a:pt x="655" y="0"/>
                  </a:moveTo>
                  <a:cubicBezTo>
                    <a:pt x="548" y="167"/>
                    <a:pt x="464" y="346"/>
                    <a:pt x="405" y="536"/>
                  </a:cubicBezTo>
                  <a:lnTo>
                    <a:pt x="226" y="1096"/>
                  </a:lnTo>
                  <a:cubicBezTo>
                    <a:pt x="202" y="1191"/>
                    <a:pt x="179" y="1274"/>
                    <a:pt x="143" y="1370"/>
                  </a:cubicBezTo>
                  <a:cubicBezTo>
                    <a:pt x="119" y="1477"/>
                    <a:pt x="119" y="1572"/>
                    <a:pt x="131" y="1667"/>
                  </a:cubicBezTo>
                  <a:cubicBezTo>
                    <a:pt x="143" y="1858"/>
                    <a:pt x="143" y="2060"/>
                    <a:pt x="131" y="2251"/>
                  </a:cubicBezTo>
                  <a:cubicBezTo>
                    <a:pt x="107" y="2441"/>
                    <a:pt x="83" y="2632"/>
                    <a:pt x="36" y="2810"/>
                  </a:cubicBezTo>
                  <a:cubicBezTo>
                    <a:pt x="0" y="2917"/>
                    <a:pt x="0" y="3036"/>
                    <a:pt x="24" y="3144"/>
                  </a:cubicBezTo>
                  <a:cubicBezTo>
                    <a:pt x="48" y="3239"/>
                    <a:pt x="83" y="3334"/>
                    <a:pt x="131" y="3429"/>
                  </a:cubicBezTo>
                  <a:cubicBezTo>
                    <a:pt x="202" y="3596"/>
                    <a:pt x="250" y="3775"/>
                    <a:pt x="262" y="3953"/>
                  </a:cubicBezTo>
                  <a:lnTo>
                    <a:pt x="262" y="4096"/>
                  </a:lnTo>
                  <a:cubicBezTo>
                    <a:pt x="250" y="4132"/>
                    <a:pt x="250" y="4179"/>
                    <a:pt x="238" y="4215"/>
                  </a:cubicBezTo>
                  <a:cubicBezTo>
                    <a:pt x="238" y="4251"/>
                    <a:pt x="226" y="4275"/>
                    <a:pt x="202" y="4298"/>
                  </a:cubicBezTo>
                  <a:cubicBezTo>
                    <a:pt x="191" y="4310"/>
                    <a:pt x="179" y="4310"/>
                    <a:pt x="167" y="4310"/>
                  </a:cubicBezTo>
                  <a:lnTo>
                    <a:pt x="179" y="4334"/>
                  </a:lnTo>
                  <a:cubicBezTo>
                    <a:pt x="12" y="4334"/>
                    <a:pt x="12" y="4572"/>
                    <a:pt x="179" y="4572"/>
                  </a:cubicBezTo>
                  <a:cubicBezTo>
                    <a:pt x="262" y="4572"/>
                    <a:pt x="333" y="4537"/>
                    <a:pt x="393" y="4465"/>
                  </a:cubicBezTo>
                  <a:cubicBezTo>
                    <a:pt x="429" y="4406"/>
                    <a:pt x="464" y="4346"/>
                    <a:pt x="476" y="4287"/>
                  </a:cubicBezTo>
                  <a:cubicBezTo>
                    <a:pt x="488" y="4179"/>
                    <a:pt x="488" y="4072"/>
                    <a:pt x="476" y="3965"/>
                  </a:cubicBezTo>
                  <a:cubicBezTo>
                    <a:pt x="452" y="3751"/>
                    <a:pt x="393" y="3548"/>
                    <a:pt x="298" y="3370"/>
                  </a:cubicBezTo>
                  <a:cubicBezTo>
                    <a:pt x="250" y="3286"/>
                    <a:pt x="214" y="3203"/>
                    <a:pt x="179" y="3108"/>
                  </a:cubicBezTo>
                  <a:cubicBezTo>
                    <a:pt x="167" y="3024"/>
                    <a:pt x="167" y="2941"/>
                    <a:pt x="179" y="2858"/>
                  </a:cubicBezTo>
                  <a:cubicBezTo>
                    <a:pt x="226" y="2667"/>
                    <a:pt x="250" y="2465"/>
                    <a:pt x="250" y="2262"/>
                  </a:cubicBezTo>
                  <a:cubicBezTo>
                    <a:pt x="262" y="2060"/>
                    <a:pt x="250" y="1870"/>
                    <a:pt x="214" y="1667"/>
                  </a:cubicBezTo>
                  <a:cubicBezTo>
                    <a:pt x="202" y="1572"/>
                    <a:pt x="202" y="1477"/>
                    <a:pt x="214" y="1393"/>
                  </a:cubicBezTo>
                  <a:cubicBezTo>
                    <a:pt x="238" y="1298"/>
                    <a:pt x="262" y="1203"/>
                    <a:pt x="286" y="1108"/>
                  </a:cubicBezTo>
                  <a:lnTo>
                    <a:pt x="441" y="548"/>
                  </a:lnTo>
                  <a:cubicBezTo>
                    <a:pt x="488" y="357"/>
                    <a:pt x="560" y="167"/>
                    <a:pt x="6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4073;p59"/>
            <p:cNvSpPr/>
            <p:nvPr/>
          </p:nvSpPr>
          <p:spPr>
            <a:xfrm>
              <a:off x="2973144" y="2272047"/>
              <a:ext cx="221454" cy="500663"/>
            </a:xfrm>
            <a:custGeom>
              <a:avLst/>
              <a:gdLst/>
              <a:ahLst/>
              <a:cxnLst/>
              <a:rect l="l" t="t" r="r" b="b"/>
              <a:pathLst>
                <a:path w="2918" h="6597" extrusionOk="0">
                  <a:moveTo>
                    <a:pt x="2787" y="0"/>
                  </a:moveTo>
                  <a:cubicBezTo>
                    <a:pt x="2715" y="310"/>
                    <a:pt x="2632" y="643"/>
                    <a:pt x="2739" y="964"/>
                  </a:cubicBezTo>
                  <a:cubicBezTo>
                    <a:pt x="2799" y="1107"/>
                    <a:pt x="2846" y="1262"/>
                    <a:pt x="2870" y="1417"/>
                  </a:cubicBezTo>
                  <a:cubicBezTo>
                    <a:pt x="2870" y="1583"/>
                    <a:pt x="2835" y="1738"/>
                    <a:pt x="2775" y="1881"/>
                  </a:cubicBezTo>
                  <a:cubicBezTo>
                    <a:pt x="2704" y="2024"/>
                    <a:pt x="2584" y="2143"/>
                    <a:pt x="2501" y="2286"/>
                  </a:cubicBezTo>
                  <a:cubicBezTo>
                    <a:pt x="2430" y="2441"/>
                    <a:pt x="2430" y="2619"/>
                    <a:pt x="2477" y="2786"/>
                  </a:cubicBezTo>
                  <a:cubicBezTo>
                    <a:pt x="2513" y="2953"/>
                    <a:pt x="2584" y="3107"/>
                    <a:pt x="2608" y="3250"/>
                  </a:cubicBezTo>
                  <a:cubicBezTo>
                    <a:pt x="2644" y="3405"/>
                    <a:pt x="2644" y="3560"/>
                    <a:pt x="2620" y="3715"/>
                  </a:cubicBezTo>
                  <a:cubicBezTo>
                    <a:pt x="2596" y="3869"/>
                    <a:pt x="2537" y="4012"/>
                    <a:pt x="2442" y="4131"/>
                  </a:cubicBezTo>
                  <a:cubicBezTo>
                    <a:pt x="2346" y="4238"/>
                    <a:pt x="2215" y="4334"/>
                    <a:pt x="2084" y="4405"/>
                  </a:cubicBezTo>
                  <a:cubicBezTo>
                    <a:pt x="1799" y="4548"/>
                    <a:pt x="1477" y="4619"/>
                    <a:pt x="1191" y="4822"/>
                  </a:cubicBezTo>
                  <a:cubicBezTo>
                    <a:pt x="1049" y="4917"/>
                    <a:pt x="930" y="5048"/>
                    <a:pt x="834" y="5203"/>
                  </a:cubicBezTo>
                  <a:cubicBezTo>
                    <a:pt x="751" y="5346"/>
                    <a:pt x="679" y="5489"/>
                    <a:pt x="620" y="5643"/>
                  </a:cubicBezTo>
                  <a:cubicBezTo>
                    <a:pt x="489" y="5941"/>
                    <a:pt x="358" y="6227"/>
                    <a:pt x="108" y="6370"/>
                  </a:cubicBezTo>
                  <a:cubicBezTo>
                    <a:pt x="0" y="6438"/>
                    <a:pt x="70" y="6596"/>
                    <a:pt x="171" y="6596"/>
                  </a:cubicBezTo>
                  <a:cubicBezTo>
                    <a:pt x="193" y="6596"/>
                    <a:pt x="216" y="6589"/>
                    <a:pt x="239" y="6572"/>
                  </a:cubicBezTo>
                  <a:cubicBezTo>
                    <a:pt x="394" y="6477"/>
                    <a:pt x="513" y="6346"/>
                    <a:pt x="608" y="6179"/>
                  </a:cubicBezTo>
                  <a:cubicBezTo>
                    <a:pt x="691" y="6036"/>
                    <a:pt x="763" y="5882"/>
                    <a:pt x="822" y="5727"/>
                  </a:cubicBezTo>
                  <a:cubicBezTo>
                    <a:pt x="930" y="5429"/>
                    <a:pt x="1060" y="5143"/>
                    <a:pt x="1299" y="4965"/>
                  </a:cubicBezTo>
                  <a:cubicBezTo>
                    <a:pt x="1549" y="4786"/>
                    <a:pt x="1858" y="4691"/>
                    <a:pt x="2156" y="4536"/>
                  </a:cubicBezTo>
                  <a:cubicBezTo>
                    <a:pt x="2311" y="4453"/>
                    <a:pt x="2442" y="4346"/>
                    <a:pt x="2549" y="4215"/>
                  </a:cubicBezTo>
                  <a:cubicBezTo>
                    <a:pt x="2656" y="4072"/>
                    <a:pt x="2727" y="3905"/>
                    <a:pt x="2739" y="3727"/>
                  </a:cubicBezTo>
                  <a:cubicBezTo>
                    <a:pt x="2763" y="3560"/>
                    <a:pt x="2751" y="3393"/>
                    <a:pt x="2715" y="3226"/>
                  </a:cubicBezTo>
                  <a:cubicBezTo>
                    <a:pt x="2680" y="3060"/>
                    <a:pt x="2608" y="2917"/>
                    <a:pt x="2561" y="2762"/>
                  </a:cubicBezTo>
                  <a:cubicBezTo>
                    <a:pt x="2513" y="2619"/>
                    <a:pt x="2513" y="2464"/>
                    <a:pt x="2573" y="2322"/>
                  </a:cubicBezTo>
                  <a:cubicBezTo>
                    <a:pt x="2644" y="2179"/>
                    <a:pt x="2763" y="2048"/>
                    <a:pt x="2823" y="1905"/>
                  </a:cubicBezTo>
                  <a:cubicBezTo>
                    <a:pt x="2894" y="1750"/>
                    <a:pt x="2918" y="1583"/>
                    <a:pt x="2906" y="1417"/>
                  </a:cubicBezTo>
                  <a:cubicBezTo>
                    <a:pt x="2882" y="1262"/>
                    <a:pt x="2835" y="1095"/>
                    <a:pt x="2775" y="952"/>
                  </a:cubicBezTo>
                  <a:cubicBezTo>
                    <a:pt x="2656" y="643"/>
                    <a:pt x="2715" y="310"/>
                    <a:pt x="2787" y="0"/>
                  </a:cubicBezTo>
                  <a:close/>
                </a:path>
              </a:pathLst>
            </a:custGeom>
            <a:solidFill>
              <a:srgbClr val="C9E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4074;p59"/>
            <p:cNvSpPr/>
            <p:nvPr/>
          </p:nvSpPr>
          <p:spPr>
            <a:xfrm>
              <a:off x="3122270" y="2293676"/>
              <a:ext cx="50696" cy="210602"/>
            </a:xfrm>
            <a:custGeom>
              <a:avLst/>
              <a:gdLst/>
              <a:ahLst/>
              <a:cxnLst/>
              <a:rect l="l" t="t" r="r" b="b"/>
              <a:pathLst>
                <a:path w="668" h="2775" extrusionOk="0">
                  <a:moveTo>
                    <a:pt x="0" y="1"/>
                  </a:moveTo>
                  <a:cubicBezTo>
                    <a:pt x="12" y="239"/>
                    <a:pt x="48" y="477"/>
                    <a:pt x="96" y="715"/>
                  </a:cubicBezTo>
                  <a:cubicBezTo>
                    <a:pt x="143" y="953"/>
                    <a:pt x="167" y="1191"/>
                    <a:pt x="143" y="1429"/>
                  </a:cubicBezTo>
                  <a:cubicBezTo>
                    <a:pt x="131" y="1548"/>
                    <a:pt x="108" y="1667"/>
                    <a:pt x="96" y="1787"/>
                  </a:cubicBezTo>
                  <a:cubicBezTo>
                    <a:pt x="72" y="1918"/>
                    <a:pt x="84" y="2048"/>
                    <a:pt x="143" y="2168"/>
                  </a:cubicBezTo>
                  <a:cubicBezTo>
                    <a:pt x="203" y="2275"/>
                    <a:pt x="286" y="2370"/>
                    <a:pt x="381" y="2453"/>
                  </a:cubicBezTo>
                  <a:cubicBezTo>
                    <a:pt x="465" y="2513"/>
                    <a:pt x="524" y="2608"/>
                    <a:pt x="548" y="2715"/>
                  </a:cubicBezTo>
                  <a:cubicBezTo>
                    <a:pt x="548" y="2751"/>
                    <a:pt x="572" y="2775"/>
                    <a:pt x="608" y="2775"/>
                  </a:cubicBezTo>
                  <a:cubicBezTo>
                    <a:pt x="643" y="2763"/>
                    <a:pt x="667" y="2739"/>
                    <a:pt x="667" y="2703"/>
                  </a:cubicBezTo>
                  <a:cubicBezTo>
                    <a:pt x="643" y="2572"/>
                    <a:pt x="560" y="2453"/>
                    <a:pt x="453" y="2370"/>
                  </a:cubicBezTo>
                  <a:cubicBezTo>
                    <a:pt x="358" y="2299"/>
                    <a:pt x="286" y="2215"/>
                    <a:pt x="215" y="2120"/>
                  </a:cubicBezTo>
                  <a:cubicBezTo>
                    <a:pt x="167" y="2013"/>
                    <a:pt x="155" y="1906"/>
                    <a:pt x="167" y="1787"/>
                  </a:cubicBezTo>
                  <a:cubicBezTo>
                    <a:pt x="167" y="1679"/>
                    <a:pt x="191" y="1560"/>
                    <a:pt x="203" y="1429"/>
                  </a:cubicBezTo>
                  <a:cubicBezTo>
                    <a:pt x="215" y="1191"/>
                    <a:pt x="191" y="941"/>
                    <a:pt x="131" y="715"/>
                  </a:cubicBezTo>
                  <a:cubicBezTo>
                    <a:pt x="72" y="477"/>
                    <a:pt x="24" y="239"/>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4075;p59"/>
            <p:cNvSpPr/>
            <p:nvPr/>
          </p:nvSpPr>
          <p:spPr>
            <a:xfrm>
              <a:off x="2692195" y="2309992"/>
              <a:ext cx="337494" cy="447159"/>
            </a:xfrm>
            <a:custGeom>
              <a:avLst/>
              <a:gdLst/>
              <a:ahLst/>
              <a:cxnLst/>
              <a:rect l="l" t="t" r="r" b="b"/>
              <a:pathLst>
                <a:path w="4447" h="5892" extrusionOk="0">
                  <a:moveTo>
                    <a:pt x="0" y="1"/>
                  </a:moveTo>
                  <a:lnTo>
                    <a:pt x="0" y="1"/>
                  </a:lnTo>
                  <a:cubicBezTo>
                    <a:pt x="155" y="286"/>
                    <a:pt x="310" y="595"/>
                    <a:pt x="274" y="929"/>
                  </a:cubicBezTo>
                  <a:cubicBezTo>
                    <a:pt x="238" y="1095"/>
                    <a:pt x="238" y="1262"/>
                    <a:pt x="274" y="1429"/>
                  </a:cubicBezTo>
                  <a:cubicBezTo>
                    <a:pt x="310" y="1595"/>
                    <a:pt x="381" y="1750"/>
                    <a:pt x="488" y="1881"/>
                  </a:cubicBezTo>
                  <a:cubicBezTo>
                    <a:pt x="595" y="2012"/>
                    <a:pt x="750" y="2095"/>
                    <a:pt x="845" y="2226"/>
                  </a:cubicBezTo>
                  <a:cubicBezTo>
                    <a:pt x="941" y="2357"/>
                    <a:pt x="976" y="2512"/>
                    <a:pt x="964" y="2667"/>
                  </a:cubicBezTo>
                  <a:cubicBezTo>
                    <a:pt x="964" y="2834"/>
                    <a:pt x="941" y="3000"/>
                    <a:pt x="952" y="3167"/>
                  </a:cubicBezTo>
                  <a:cubicBezTo>
                    <a:pt x="952" y="3334"/>
                    <a:pt x="1000" y="3512"/>
                    <a:pt x="1072" y="3667"/>
                  </a:cubicBezTo>
                  <a:cubicBezTo>
                    <a:pt x="1143" y="3822"/>
                    <a:pt x="1250" y="3965"/>
                    <a:pt x="1393" y="4072"/>
                  </a:cubicBezTo>
                  <a:cubicBezTo>
                    <a:pt x="1524" y="4179"/>
                    <a:pt x="1691" y="4250"/>
                    <a:pt x="1857" y="4298"/>
                  </a:cubicBezTo>
                  <a:cubicBezTo>
                    <a:pt x="2179" y="4381"/>
                    <a:pt x="2512" y="4417"/>
                    <a:pt x="2798" y="4548"/>
                  </a:cubicBezTo>
                  <a:cubicBezTo>
                    <a:pt x="3084" y="4667"/>
                    <a:pt x="3274" y="4929"/>
                    <a:pt x="3465" y="5191"/>
                  </a:cubicBezTo>
                  <a:cubicBezTo>
                    <a:pt x="3560" y="5334"/>
                    <a:pt x="3667" y="5465"/>
                    <a:pt x="3786" y="5584"/>
                  </a:cubicBezTo>
                  <a:cubicBezTo>
                    <a:pt x="3905" y="5715"/>
                    <a:pt x="4060" y="5822"/>
                    <a:pt x="4227" y="5882"/>
                  </a:cubicBezTo>
                  <a:cubicBezTo>
                    <a:pt x="4244" y="5888"/>
                    <a:pt x="4260" y="5891"/>
                    <a:pt x="4275" y="5891"/>
                  </a:cubicBezTo>
                  <a:cubicBezTo>
                    <a:pt x="4397" y="5891"/>
                    <a:pt x="4447" y="5698"/>
                    <a:pt x="4298" y="5655"/>
                  </a:cubicBezTo>
                  <a:cubicBezTo>
                    <a:pt x="4024" y="5572"/>
                    <a:pt x="3822" y="5322"/>
                    <a:pt x="3619" y="5060"/>
                  </a:cubicBezTo>
                  <a:cubicBezTo>
                    <a:pt x="3512" y="4929"/>
                    <a:pt x="3405" y="4798"/>
                    <a:pt x="3286" y="4679"/>
                  </a:cubicBezTo>
                  <a:cubicBezTo>
                    <a:pt x="3167" y="4548"/>
                    <a:pt x="3012" y="4453"/>
                    <a:pt x="2857" y="4381"/>
                  </a:cubicBezTo>
                  <a:cubicBezTo>
                    <a:pt x="2524" y="4239"/>
                    <a:pt x="2191" y="4227"/>
                    <a:pt x="1881" y="4143"/>
                  </a:cubicBezTo>
                  <a:cubicBezTo>
                    <a:pt x="1726" y="4108"/>
                    <a:pt x="1584" y="4048"/>
                    <a:pt x="1453" y="3965"/>
                  </a:cubicBezTo>
                  <a:cubicBezTo>
                    <a:pt x="1322" y="3869"/>
                    <a:pt x="1226" y="3750"/>
                    <a:pt x="1155" y="3608"/>
                  </a:cubicBezTo>
                  <a:cubicBezTo>
                    <a:pt x="1083" y="3465"/>
                    <a:pt x="1048" y="3310"/>
                    <a:pt x="1036" y="3155"/>
                  </a:cubicBezTo>
                  <a:cubicBezTo>
                    <a:pt x="1012" y="3000"/>
                    <a:pt x="1036" y="2834"/>
                    <a:pt x="1036" y="2667"/>
                  </a:cubicBezTo>
                  <a:cubicBezTo>
                    <a:pt x="1048" y="2488"/>
                    <a:pt x="988" y="2322"/>
                    <a:pt x="881" y="2179"/>
                  </a:cubicBezTo>
                  <a:cubicBezTo>
                    <a:pt x="774" y="2048"/>
                    <a:pt x="631" y="1964"/>
                    <a:pt x="524" y="1845"/>
                  </a:cubicBezTo>
                  <a:cubicBezTo>
                    <a:pt x="417" y="1726"/>
                    <a:pt x="333" y="1572"/>
                    <a:pt x="298" y="1417"/>
                  </a:cubicBezTo>
                  <a:cubicBezTo>
                    <a:pt x="274" y="1262"/>
                    <a:pt x="274" y="1095"/>
                    <a:pt x="298" y="929"/>
                  </a:cubicBezTo>
                  <a:cubicBezTo>
                    <a:pt x="321" y="595"/>
                    <a:pt x="155" y="28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4076;p59"/>
            <p:cNvSpPr/>
            <p:nvPr/>
          </p:nvSpPr>
          <p:spPr>
            <a:xfrm>
              <a:off x="2633455" y="2494256"/>
              <a:ext cx="194209" cy="137062"/>
            </a:xfrm>
            <a:custGeom>
              <a:avLst/>
              <a:gdLst/>
              <a:ahLst/>
              <a:cxnLst/>
              <a:rect l="l" t="t" r="r" b="b"/>
              <a:pathLst>
                <a:path w="2559" h="1806" extrusionOk="0">
                  <a:moveTo>
                    <a:pt x="0" y="1"/>
                  </a:moveTo>
                  <a:cubicBezTo>
                    <a:pt x="191" y="167"/>
                    <a:pt x="393" y="334"/>
                    <a:pt x="595" y="489"/>
                  </a:cubicBezTo>
                  <a:cubicBezTo>
                    <a:pt x="810" y="644"/>
                    <a:pt x="1000" y="822"/>
                    <a:pt x="1167" y="1013"/>
                  </a:cubicBezTo>
                  <a:cubicBezTo>
                    <a:pt x="1238" y="1120"/>
                    <a:pt x="1310" y="1227"/>
                    <a:pt x="1393" y="1334"/>
                  </a:cubicBezTo>
                  <a:cubicBezTo>
                    <a:pt x="1465" y="1441"/>
                    <a:pt x="1572" y="1525"/>
                    <a:pt x="1703" y="1584"/>
                  </a:cubicBezTo>
                  <a:cubicBezTo>
                    <a:pt x="1822" y="1632"/>
                    <a:pt x="1965" y="1656"/>
                    <a:pt x="2096" y="1668"/>
                  </a:cubicBezTo>
                  <a:cubicBezTo>
                    <a:pt x="2215" y="1668"/>
                    <a:pt x="2322" y="1715"/>
                    <a:pt x="2417" y="1787"/>
                  </a:cubicBezTo>
                  <a:lnTo>
                    <a:pt x="2429" y="1787"/>
                  </a:lnTo>
                  <a:cubicBezTo>
                    <a:pt x="2442" y="1800"/>
                    <a:pt x="2457" y="1806"/>
                    <a:pt x="2471" y="1806"/>
                  </a:cubicBezTo>
                  <a:cubicBezTo>
                    <a:pt x="2519" y="1806"/>
                    <a:pt x="2558" y="1740"/>
                    <a:pt x="2512" y="1703"/>
                  </a:cubicBezTo>
                  <a:cubicBezTo>
                    <a:pt x="2393" y="1608"/>
                    <a:pt x="2262" y="1561"/>
                    <a:pt x="2119" y="1561"/>
                  </a:cubicBezTo>
                  <a:cubicBezTo>
                    <a:pt x="1988" y="1561"/>
                    <a:pt x="1869" y="1537"/>
                    <a:pt x="1750" y="1501"/>
                  </a:cubicBezTo>
                  <a:cubicBezTo>
                    <a:pt x="1512" y="1418"/>
                    <a:pt x="1381" y="1180"/>
                    <a:pt x="1215" y="977"/>
                  </a:cubicBezTo>
                  <a:cubicBezTo>
                    <a:pt x="1036" y="787"/>
                    <a:pt x="845" y="608"/>
                    <a:pt x="619" y="465"/>
                  </a:cubicBezTo>
                  <a:cubicBezTo>
                    <a:pt x="405" y="322"/>
                    <a:pt x="202" y="167"/>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4077;p59"/>
            <p:cNvSpPr/>
            <p:nvPr/>
          </p:nvSpPr>
          <p:spPr>
            <a:xfrm>
              <a:off x="2712913" y="2190691"/>
              <a:ext cx="281485" cy="586345"/>
            </a:xfrm>
            <a:custGeom>
              <a:avLst/>
              <a:gdLst/>
              <a:ahLst/>
              <a:cxnLst/>
              <a:rect l="l" t="t" r="r" b="b"/>
              <a:pathLst>
                <a:path w="3709" h="7726" extrusionOk="0">
                  <a:moveTo>
                    <a:pt x="191" y="0"/>
                  </a:moveTo>
                  <a:lnTo>
                    <a:pt x="191" y="0"/>
                  </a:lnTo>
                  <a:cubicBezTo>
                    <a:pt x="96" y="346"/>
                    <a:pt x="1" y="703"/>
                    <a:pt x="72" y="1060"/>
                  </a:cubicBezTo>
                  <a:cubicBezTo>
                    <a:pt x="108" y="1239"/>
                    <a:pt x="179" y="1417"/>
                    <a:pt x="298" y="1560"/>
                  </a:cubicBezTo>
                  <a:cubicBezTo>
                    <a:pt x="406" y="1703"/>
                    <a:pt x="525" y="1834"/>
                    <a:pt x="656" y="1965"/>
                  </a:cubicBezTo>
                  <a:cubicBezTo>
                    <a:pt x="787" y="2084"/>
                    <a:pt x="906" y="2215"/>
                    <a:pt x="1025" y="2358"/>
                  </a:cubicBezTo>
                  <a:cubicBezTo>
                    <a:pt x="1120" y="2501"/>
                    <a:pt x="1215" y="2655"/>
                    <a:pt x="1275" y="2822"/>
                  </a:cubicBezTo>
                  <a:cubicBezTo>
                    <a:pt x="1406" y="3155"/>
                    <a:pt x="1501" y="3501"/>
                    <a:pt x="1572" y="3846"/>
                  </a:cubicBezTo>
                  <a:cubicBezTo>
                    <a:pt x="1608" y="4025"/>
                    <a:pt x="1668" y="4203"/>
                    <a:pt x="1751" y="4370"/>
                  </a:cubicBezTo>
                  <a:cubicBezTo>
                    <a:pt x="1858" y="4537"/>
                    <a:pt x="1977" y="4679"/>
                    <a:pt x="2132" y="4787"/>
                  </a:cubicBezTo>
                  <a:cubicBezTo>
                    <a:pt x="2382" y="5025"/>
                    <a:pt x="2573" y="5322"/>
                    <a:pt x="2680" y="5656"/>
                  </a:cubicBezTo>
                  <a:cubicBezTo>
                    <a:pt x="2739" y="5822"/>
                    <a:pt x="2787" y="5989"/>
                    <a:pt x="2823" y="6168"/>
                  </a:cubicBezTo>
                  <a:cubicBezTo>
                    <a:pt x="2858" y="6334"/>
                    <a:pt x="2870" y="6513"/>
                    <a:pt x="2918" y="6704"/>
                  </a:cubicBezTo>
                  <a:cubicBezTo>
                    <a:pt x="2977" y="6882"/>
                    <a:pt x="3037" y="7061"/>
                    <a:pt x="3132" y="7227"/>
                  </a:cubicBezTo>
                  <a:cubicBezTo>
                    <a:pt x="3216" y="7406"/>
                    <a:pt x="3323" y="7561"/>
                    <a:pt x="3477" y="7704"/>
                  </a:cubicBezTo>
                  <a:lnTo>
                    <a:pt x="3466" y="7704"/>
                  </a:lnTo>
                  <a:cubicBezTo>
                    <a:pt x="3489" y="7719"/>
                    <a:pt x="3513" y="7725"/>
                    <a:pt x="3535" y="7725"/>
                  </a:cubicBezTo>
                  <a:cubicBezTo>
                    <a:pt x="3636" y="7725"/>
                    <a:pt x="3708" y="7591"/>
                    <a:pt x="3620" y="7513"/>
                  </a:cubicBezTo>
                  <a:cubicBezTo>
                    <a:pt x="3501" y="7394"/>
                    <a:pt x="3394" y="7263"/>
                    <a:pt x="3323" y="7120"/>
                  </a:cubicBezTo>
                  <a:cubicBezTo>
                    <a:pt x="3251" y="6965"/>
                    <a:pt x="3180" y="6811"/>
                    <a:pt x="3132" y="6644"/>
                  </a:cubicBezTo>
                  <a:cubicBezTo>
                    <a:pt x="3085" y="6489"/>
                    <a:pt x="3061" y="6299"/>
                    <a:pt x="3013" y="6120"/>
                  </a:cubicBezTo>
                  <a:cubicBezTo>
                    <a:pt x="2977" y="5942"/>
                    <a:pt x="2918" y="5763"/>
                    <a:pt x="2858" y="5596"/>
                  </a:cubicBezTo>
                  <a:cubicBezTo>
                    <a:pt x="2727" y="5239"/>
                    <a:pt x="2513" y="4918"/>
                    <a:pt x="2227" y="4679"/>
                  </a:cubicBezTo>
                  <a:cubicBezTo>
                    <a:pt x="2096" y="4572"/>
                    <a:pt x="1965" y="4441"/>
                    <a:pt x="1870" y="4298"/>
                  </a:cubicBezTo>
                  <a:cubicBezTo>
                    <a:pt x="1787" y="4144"/>
                    <a:pt x="1727" y="3989"/>
                    <a:pt x="1692" y="3810"/>
                  </a:cubicBezTo>
                  <a:cubicBezTo>
                    <a:pt x="1608" y="3465"/>
                    <a:pt x="1501" y="3120"/>
                    <a:pt x="1358" y="2786"/>
                  </a:cubicBezTo>
                  <a:cubicBezTo>
                    <a:pt x="1287" y="2608"/>
                    <a:pt x="1191" y="2453"/>
                    <a:pt x="1084" y="2310"/>
                  </a:cubicBezTo>
                  <a:cubicBezTo>
                    <a:pt x="965" y="2167"/>
                    <a:pt x="846" y="2036"/>
                    <a:pt x="703" y="1917"/>
                  </a:cubicBezTo>
                  <a:cubicBezTo>
                    <a:pt x="441" y="1667"/>
                    <a:pt x="179" y="1405"/>
                    <a:pt x="96" y="1060"/>
                  </a:cubicBezTo>
                  <a:cubicBezTo>
                    <a:pt x="25" y="703"/>
                    <a:pt x="108" y="346"/>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4078;p59"/>
            <p:cNvSpPr/>
            <p:nvPr/>
          </p:nvSpPr>
          <p:spPr>
            <a:xfrm>
              <a:off x="2786148" y="1981080"/>
              <a:ext cx="180169" cy="659278"/>
            </a:xfrm>
            <a:custGeom>
              <a:avLst/>
              <a:gdLst/>
              <a:ahLst/>
              <a:cxnLst/>
              <a:rect l="l" t="t" r="r" b="b"/>
              <a:pathLst>
                <a:path w="2374" h="8687" extrusionOk="0">
                  <a:moveTo>
                    <a:pt x="0" y="0"/>
                  </a:moveTo>
                  <a:lnTo>
                    <a:pt x="0" y="0"/>
                  </a:lnTo>
                  <a:cubicBezTo>
                    <a:pt x="226" y="298"/>
                    <a:pt x="405" y="631"/>
                    <a:pt x="512" y="1000"/>
                  </a:cubicBezTo>
                  <a:cubicBezTo>
                    <a:pt x="607" y="1357"/>
                    <a:pt x="643" y="1738"/>
                    <a:pt x="607" y="2107"/>
                  </a:cubicBezTo>
                  <a:cubicBezTo>
                    <a:pt x="596" y="2298"/>
                    <a:pt x="572" y="2488"/>
                    <a:pt x="572" y="2679"/>
                  </a:cubicBezTo>
                  <a:cubicBezTo>
                    <a:pt x="560" y="2869"/>
                    <a:pt x="572" y="3060"/>
                    <a:pt x="596" y="3250"/>
                  </a:cubicBezTo>
                  <a:cubicBezTo>
                    <a:pt x="607" y="3429"/>
                    <a:pt x="619" y="3620"/>
                    <a:pt x="607" y="3810"/>
                  </a:cubicBezTo>
                  <a:cubicBezTo>
                    <a:pt x="607" y="3989"/>
                    <a:pt x="584" y="4179"/>
                    <a:pt x="584" y="4370"/>
                  </a:cubicBezTo>
                  <a:cubicBezTo>
                    <a:pt x="560" y="5144"/>
                    <a:pt x="727" y="5917"/>
                    <a:pt x="1084" y="6608"/>
                  </a:cubicBezTo>
                  <a:cubicBezTo>
                    <a:pt x="1167" y="6775"/>
                    <a:pt x="1250" y="6941"/>
                    <a:pt x="1358" y="7108"/>
                  </a:cubicBezTo>
                  <a:lnTo>
                    <a:pt x="1429" y="7239"/>
                  </a:lnTo>
                  <a:lnTo>
                    <a:pt x="1500" y="7346"/>
                  </a:lnTo>
                  <a:lnTo>
                    <a:pt x="1631" y="7596"/>
                  </a:lnTo>
                  <a:cubicBezTo>
                    <a:pt x="1727" y="7763"/>
                    <a:pt x="1810" y="7930"/>
                    <a:pt x="1893" y="8096"/>
                  </a:cubicBezTo>
                  <a:cubicBezTo>
                    <a:pt x="1941" y="8180"/>
                    <a:pt x="1977" y="8263"/>
                    <a:pt x="2012" y="8346"/>
                  </a:cubicBezTo>
                  <a:cubicBezTo>
                    <a:pt x="2048" y="8418"/>
                    <a:pt x="2084" y="8501"/>
                    <a:pt x="2108" y="8584"/>
                  </a:cubicBezTo>
                  <a:lnTo>
                    <a:pt x="2108" y="8596"/>
                  </a:lnTo>
                  <a:cubicBezTo>
                    <a:pt x="2127" y="8659"/>
                    <a:pt x="2178" y="8687"/>
                    <a:pt x="2228" y="8687"/>
                  </a:cubicBezTo>
                  <a:cubicBezTo>
                    <a:pt x="2302" y="8687"/>
                    <a:pt x="2374" y="8629"/>
                    <a:pt x="2346" y="8537"/>
                  </a:cubicBezTo>
                  <a:cubicBezTo>
                    <a:pt x="2310" y="8430"/>
                    <a:pt x="2274" y="8334"/>
                    <a:pt x="2227" y="8251"/>
                  </a:cubicBezTo>
                  <a:cubicBezTo>
                    <a:pt x="2191" y="8156"/>
                    <a:pt x="2143" y="8072"/>
                    <a:pt x="2096" y="7989"/>
                  </a:cubicBezTo>
                  <a:cubicBezTo>
                    <a:pt x="2012" y="7822"/>
                    <a:pt x="1929" y="7656"/>
                    <a:pt x="1834" y="7489"/>
                  </a:cubicBezTo>
                  <a:lnTo>
                    <a:pt x="1679" y="7239"/>
                  </a:lnTo>
                  <a:cubicBezTo>
                    <a:pt x="1631" y="7144"/>
                    <a:pt x="1584" y="7072"/>
                    <a:pt x="1536" y="7001"/>
                  </a:cubicBezTo>
                  <a:cubicBezTo>
                    <a:pt x="1429" y="6846"/>
                    <a:pt x="1334" y="6679"/>
                    <a:pt x="1250" y="6513"/>
                  </a:cubicBezTo>
                  <a:cubicBezTo>
                    <a:pt x="893" y="5858"/>
                    <a:pt x="715" y="5132"/>
                    <a:pt x="703" y="4382"/>
                  </a:cubicBezTo>
                  <a:cubicBezTo>
                    <a:pt x="715" y="4203"/>
                    <a:pt x="727" y="4012"/>
                    <a:pt x="727" y="3822"/>
                  </a:cubicBezTo>
                  <a:cubicBezTo>
                    <a:pt x="727" y="3631"/>
                    <a:pt x="715" y="3441"/>
                    <a:pt x="691" y="3250"/>
                  </a:cubicBezTo>
                  <a:cubicBezTo>
                    <a:pt x="655" y="3060"/>
                    <a:pt x="643" y="2881"/>
                    <a:pt x="643" y="2691"/>
                  </a:cubicBezTo>
                  <a:cubicBezTo>
                    <a:pt x="643" y="2500"/>
                    <a:pt x="667" y="2310"/>
                    <a:pt x="667" y="2131"/>
                  </a:cubicBezTo>
                  <a:cubicBezTo>
                    <a:pt x="679" y="1929"/>
                    <a:pt x="679" y="1738"/>
                    <a:pt x="655" y="1548"/>
                  </a:cubicBezTo>
                  <a:cubicBezTo>
                    <a:pt x="643" y="1357"/>
                    <a:pt x="596" y="1167"/>
                    <a:pt x="536" y="988"/>
                  </a:cubicBezTo>
                  <a:cubicBezTo>
                    <a:pt x="429" y="631"/>
                    <a:pt x="238" y="286"/>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4079;p59"/>
            <p:cNvSpPr/>
            <p:nvPr/>
          </p:nvSpPr>
          <p:spPr>
            <a:xfrm>
              <a:off x="2712078" y="2014472"/>
              <a:ext cx="129245" cy="332789"/>
            </a:xfrm>
            <a:custGeom>
              <a:avLst/>
              <a:gdLst/>
              <a:ahLst/>
              <a:cxnLst/>
              <a:rect l="l" t="t" r="r" b="b"/>
              <a:pathLst>
                <a:path w="1703" h="4385" extrusionOk="0">
                  <a:moveTo>
                    <a:pt x="0" y="1"/>
                  </a:moveTo>
                  <a:lnTo>
                    <a:pt x="0" y="1"/>
                  </a:lnTo>
                  <a:cubicBezTo>
                    <a:pt x="48" y="191"/>
                    <a:pt x="107" y="382"/>
                    <a:pt x="190" y="560"/>
                  </a:cubicBezTo>
                  <a:cubicBezTo>
                    <a:pt x="226" y="644"/>
                    <a:pt x="262" y="739"/>
                    <a:pt x="274" y="834"/>
                  </a:cubicBezTo>
                  <a:cubicBezTo>
                    <a:pt x="298" y="941"/>
                    <a:pt x="298" y="1036"/>
                    <a:pt x="298" y="1132"/>
                  </a:cubicBezTo>
                  <a:cubicBezTo>
                    <a:pt x="286" y="1334"/>
                    <a:pt x="321" y="1536"/>
                    <a:pt x="417" y="1715"/>
                  </a:cubicBezTo>
                  <a:cubicBezTo>
                    <a:pt x="524" y="1894"/>
                    <a:pt x="679" y="2013"/>
                    <a:pt x="750" y="2191"/>
                  </a:cubicBezTo>
                  <a:cubicBezTo>
                    <a:pt x="786" y="2275"/>
                    <a:pt x="810" y="2382"/>
                    <a:pt x="845" y="2465"/>
                  </a:cubicBezTo>
                  <a:cubicBezTo>
                    <a:pt x="893" y="2560"/>
                    <a:pt x="941" y="2644"/>
                    <a:pt x="1012" y="2727"/>
                  </a:cubicBezTo>
                  <a:cubicBezTo>
                    <a:pt x="1131" y="2882"/>
                    <a:pt x="1238" y="3049"/>
                    <a:pt x="1322" y="3215"/>
                  </a:cubicBezTo>
                  <a:cubicBezTo>
                    <a:pt x="1499" y="3559"/>
                    <a:pt x="1594" y="3937"/>
                    <a:pt x="1584" y="4328"/>
                  </a:cubicBezTo>
                  <a:lnTo>
                    <a:pt x="1584" y="4328"/>
                  </a:lnTo>
                  <a:cubicBezTo>
                    <a:pt x="1584" y="4326"/>
                    <a:pt x="1583" y="4324"/>
                    <a:pt x="1583" y="4323"/>
                  </a:cubicBezTo>
                  <a:lnTo>
                    <a:pt x="1583" y="4334"/>
                  </a:lnTo>
                  <a:cubicBezTo>
                    <a:pt x="1584" y="4332"/>
                    <a:pt x="1584" y="4330"/>
                    <a:pt x="1584" y="4328"/>
                  </a:cubicBezTo>
                  <a:lnTo>
                    <a:pt x="1584" y="4328"/>
                  </a:lnTo>
                  <a:cubicBezTo>
                    <a:pt x="1586" y="4357"/>
                    <a:pt x="1603" y="4384"/>
                    <a:pt x="1629" y="4384"/>
                  </a:cubicBezTo>
                  <a:cubicBezTo>
                    <a:pt x="1634" y="4384"/>
                    <a:pt x="1638" y="4384"/>
                    <a:pt x="1643" y="4382"/>
                  </a:cubicBezTo>
                  <a:cubicBezTo>
                    <a:pt x="1648" y="4384"/>
                    <a:pt x="1652" y="4384"/>
                    <a:pt x="1657" y="4384"/>
                  </a:cubicBezTo>
                  <a:cubicBezTo>
                    <a:pt x="1685" y="4384"/>
                    <a:pt x="1703" y="4353"/>
                    <a:pt x="1703" y="4323"/>
                  </a:cubicBezTo>
                  <a:cubicBezTo>
                    <a:pt x="1703" y="3930"/>
                    <a:pt x="1595" y="3525"/>
                    <a:pt x="1405" y="3168"/>
                  </a:cubicBezTo>
                  <a:cubicBezTo>
                    <a:pt x="1310" y="3001"/>
                    <a:pt x="1202" y="2834"/>
                    <a:pt x="1071" y="2679"/>
                  </a:cubicBezTo>
                  <a:cubicBezTo>
                    <a:pt x="1012" y="2608"/>
                    <a:pt x="952" y="2525"/>
                    <a:pt x="917" y="2441"/>
                  </a:cubicBezTo>
                  <a:cubicBezTo>
                    <a:pt x="881" y="2358"/>
                    <a:pt x="845" y="2251"/>
                    <a:pt x="810" y="2168"/>
                  </a:cubicBezTo>
                  <a:cubicBezTo>
                    <a:pt x="726" y="1965"/>
                    <a:pt x="548" y="1858"/>
                    <a:pt x="452" y="1691"/>
                  </a:cubicBezTo>
                  <a:cubicBezTo>
                    <a:pt x="369" y="1513"/>
                    <a:pt x="321" y="1322"/>
                    <a:pt x="333" y="1132"/>
                  </a:cubicBezTo>
                  <a:cubicBezTo>
                    <a:pt x="333" y="1025"/>
                    <a:pt x="321" y="929"/>
                    <a:pt x="298" y="834"/>
                  </a:cubicBezTo>
                  <a:cubicBezTo>
                    <a:pt x="286" y="739"/>
                    <a:pt x="250" y="644"/>
                    <a:pt x="202" y="548"/>
                  </a:cubicBezTo>
                  <a:cubicBezTo>
                    <a:pt x="119" y="370"/>
                    <a:pt x="48" y="19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4080;p59"/>
            <p:cNvSpPr/>
            <p:nvPr/>
          </p:nvSpPr>
          <p:spPr>
            <a:xfrm>
              <a:off x="2716556" y="2340728"/>
              <a:ext cx="145562" cy="191932"/>
            </a:xfrm>
            <a:custGeom>
              <a:avLst/>
              <a:gdLst/>
              <a:ahLst/>
              <a:cxnLst/>
              <a:rect l="l" t="t" r="r" b="b"/>
              <a:pathLst>
                <a:path w="1918" h="2529" extrusionOk="0">
                  <a:moveTo>
                    <a:pt x="1" y="0"/>
                  </a:moveTo>
                  <a:cubicBezTo>
                    <a:pt x="24" y="262"/>
                    <a:pt x="108" y="524"/>
                    <a:pt x="239" y="762"/>
                  </a:cubicBezTo>
                  <a:cubicBezTo>
                    <a:pt x="310" y="881"/>
                    <a:pt x="381" y="988"/>
                    <a:pt x="477" y="1095"/>
                  </a:cubicBezTo>
                  <a:cubicBezTo>
                    <a:pt x="560" y="1190"/>
                    <a:pt x="667" y="1286"/>
                    <a:pt x="739" y="1393"/>
                  </a:cubicBezTo>
                  <a:cubicBezTo>
                    <a:pt x="810" y="1500"/>
                    <a:pt x="870" y="1631"/>
                    <a:pt x="905" y="1750"/>
                  </a:cubicBezTo>
                  <a:cubicBezTo>
                    <a:pt x="941" y="1893"/>
                    <a:pt x="1012" y="2024"/>
                    <a:pt x="1108" y="2119"/>
                  </a:cubicBezTo>
                  <a:cubicBezTo>
                    <a:pt x="1227" y="2202"/>
                    <a:pt x="1358" y="2262"/>
                    <a:pt x="1489" y="2298"/>
                  </a:cubicBezTo>
                  <a:cubicBezTo>
                    <a:pt x="1608" y="2321"/>
                    <a:pt x="1715" y="2393"/>
                    <a:pt x="1786" y="2488"/>
                  </a:cubicBezTo>
                  <a:lnTo>
                    <a:pt x="1786" y="2500"/>
                  </a:lnTo>
                  <a:cubicBezTo>
                    <a:pt x="1804" y="2517"/>
                    <a:pt x="1828" y="2529"/>
                    <a:pt x="1848" y="2529"/>
                  </a:cubicBezTo>
                  <a:cubicBezTo>
                    <a:pt x="1856" y="2529"/>
                    <a:pt x="1863" y="2527"/>
                    <a:pt x="1870" y="2524"/>
                  </a:cubicBezTo>
                  <a:cubicBezTo>
                    <a:pt x="1905" y="2512"/>
                    <a:pt x="1917" y="2464"/>
                    <a:pt x="1894" y="2441"/>
                  </a:cubicBezTo>
                  <a:cubicBezTo>
                    <a:pt x="1858" y="2369"/>
                    <a:pt x="1798" y="2321"/>
                    <a:pt x="1727" y="2286"/>
                  </a:cubicBezTo>
                  <a:cubicBezTo>
                    <a:pt x="1655" y="2250"/>
                    <a:pt x="1596" y="2226"/>
                    <a:pt x="1524" y="2202"/>
                  </a:cubicBezTo>
                  <a:cubicBezTo>
                    <a:pt x="1393" y="2179"/>
                    <a:pt x="1274" y="2131"/>
                    <a:pt x="1167" y="2060"/>
                  </a:cubicBezTo>
                  <a:cubicBezTo>
                    <a:pt x="977" y="1893"/>
                    <a:pt x="965" y="1583"/>
                    <a:pt x="786" y="1369"/>
                  </a:cubicBezTo>
                  <a:cubicBezTo>
                    <a:pt x="703" y="1262"/>
                    <a:pt x="608" y="1167"/>
                    <a:pt x="512" y="1071"/>
                  </a:cubicBezTo>
                  <a:cubicBezTo>
                    <a:pt x="417" y="964"/>
                    <a:pt x="334" y="857"/>
                    <a:pt x="262" y="750"/>
                  </a:cubicBezTo>
                  <a:cubicBezTo>
                    <a:pt x="120" y="524"/>
                    <a:pt x="24" y="262"/>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4081;p59"/>
            <p:cNvSpPr/>
            <p:nvPr/>
          </p:nvSpPr>
          <p:spPr>
            <a:xfrm>
              <a:off x="2862950" y="1934027"/>
              <a:ext cx="235874" cy="495730"/>
            </a:xfrm>
            <a:custGeom>
              <a:avLst/>
              <a:gdLst/>
              <a:ahLst/>
              <a:cxnLst/>
              <a:rect l="l" t="t" r="r" b="b"/>
              <a:pathLst>
                <a:path w="3108" h="6532" extrusionOk="0">
                  <a:moveTo>
                    <a:pt x="0" y="1"/>
                  </a:moveTo>
                  <a:lnTo>
                    <a:pt x="0" y="1"/>
                  </a:lnTo>
                  <a:cubicBezTo>
                    <a:pt x="107" y="96"/>
                    <a:pt x="203" y="227"/>
                    <a:pt x="250" y="370"/>
                  </a:cubicBezTo>
                  <a:cubicBezTo>
                    <a:pt x="203" y="227"/>
                    <a:pt x="119" y="96"/>
                    <a:pt x="0" y="1"/>
                  </a:cubicBezTo>
                  <a:close/>
                  <a:moveTo>
                    <a:pt x="250" y="370"/>
                  </a:moveTo>
                  <a:cubicBezTo>
                    <a:pt x="286" y="525"/>
                    <a:pt x="322" y="668"/>
                    <a:pt x="322" y="822"/>
                  </a:cubicBezTo>
                  <a:cubicBezTo>
                    <a:pt x="310" y="1132"/>
                    <a:pt x="334" y="1442"/>
                    <a:pt x="381" y="1739"/>
                  </a:cubicBezTo>
                  <a:cubicBezTo>
                    <a:pt x="453" y="2061"/>
                    <a:pt x="691" y="2275"/>
                    <a:pt x="810" y="2561"/>
                  </a:cubicBezTo>
                  <a:cubicBezTo>
                    <a:pt x="917" y="2835"/>
                    <a:pt x="953" y="3144"/>
                    <a:pt x="1060" y="3442"/>
                  </a:cubicBezTo>
                  <a:cubicBezTo>
                    <a:pt x="1108" y="3597"/>
                    <a:pt x="1179" y="3728"/>
                    <a:pt x="1274" y="3859"/>
                  </a:cubicBezTo>
                  <a:cubicBezTo>
                    <a:pt x="1381" y="3978"/>
                    <a:pt x="1512" y="4073"/>
                    <a:pt x="1655" y="4156"/>
                  </a:cubicBezTo>
                  <a:cubicBezTo>
                    <a:pt x="1774" y="4228"/>
                    <a:pt x="1893" y="4323"/>
                    <a:pt x="1977" y="4442"/>
                  </a:cubicBezTo>
                  <a:cubicBezTo>
                    <a:pt x="2048" y="4561"/>
                    <a:pt x="2108" y="4704"/>
                    <a:pt x="2120" y="4847"/>
                  </a:cubicBezTo>
                  <a:cubicBezTo>
                    <a:pt x="2155" y="4990"/>
                    <a:pt x="2167" y="5144"/>
                    <a:pt x="2191" y="5299"/>
                  </a:cubicBezTo>
                  <a:cubicBezTo>
                    <a:pt x="2215" y="5454"/>
                    <a:pt x="2262" y="5609"/>
                    <a:pt x="2322" y="5752"/>
                  </a:cubicBezTo>
                  <a:cubicBezTo>
                    <a:pt x="2465" y="6049"/>
                    <a:pt x="2655" y="6299"/>
                    <a:pt x="2905" y="6514"/>
                  </a:cubicBezTo>
                  <a:lnTo>
                    <a:pt x="2905" y="6502"/>
                  </a:lnTo>
                  <a:cubicBezTo>
                    <a:pt x="2927" y="6523"/>
                    <a:pt x="2950" y="6532"/>
                    <a:pt x="2972" y="6532"/>
                  </a:cubicBezTo>
                  <a:cubicBezTo>
                    <a:pt x="3047" y="6532"/>
                    <a:pt x="3108" y="6426"/>
                    <a:pt x="3024" y="6371"/>
                  </a:cubicBezTo>
                  <a:cubicBezTo>
                    <a:pt x="2786" y="6180"/>
                    <a:pt x="2608" y="5954"/>
                    <a:pt x="2477" y="5680"/>
                  </a:cubicBezTo>
                  <a:cubicBezTo>
                    <a:pt x="2405" y="5549"/>
                    <a:pt x="2370" y="5406"/>
                    <a:pt x="2334" y="5263"/>
                  </a:cubicBezTo>
                  <a:cubicBezTo>
                    <a:pt x="2310" y="5121"/>
                    <a:pt x="2286" y="4966"/>
                    <a:pt x="2262" y="4811"/>
                  </a:cubicBezTo>
                  <a:cubicBezTo>
                    <a:pt x="2215" y="4490"/>
                    <a:pt x="2012" y="4204"/>
                    <a:pt x="1715" y="4049"/>
                  </a:cubicBezTo>
                  <a:cubicBezTo>
                    <a:pt x="1584" y="3990"/>
                    <a:pt x="1465" y="3894"/>
                    <a:pt x="1369" y="3787"/>
                  </a:cubicBezTo>
                  <a:cubicBezTo>
                    <a:pt x="1274" y="3680"/>
                    <a:pt x="1191" y="3549"/>
                    <a:pt x="1143" y="3406"/>
                  </a:cubicBezTo>
                  <a:cubicBezTo>
                    <a:pt x="1048" y="3120"/>
                    <a:pt x="1000" y="2823"/>
                    <a:pt x="881" y="2525"/>
                  </a:cubicBezTo>
                  <a:cubicBezTo>
                    <a:pt x="750" y="2239"/>
                    <a:pt x="500" y="2025"/>
                    <a:pt x="429" y="1727"/>
                  </a:cubicBezTo>
                  <a:cubicBezTo>
                    <a:pt x="369" y="1430"/>
                    <a:pt x="346" y="1120"/>
                    <a:pt x="346" y="822"/>
                  </a:cubicBezTo>
                  <a:cubicBezTo>
                    <a:pt x="334" y="668"/>
                    <a:pt x="310" y="513"/>
                    <a:pt x="250" y="37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4082;p59"/>
            <p:cNvSpPr/>
            <p:nvPr/>
          </p:nvSpPr>
          <p:spPr>
            <a:xfrm>
              <a:off x="2972233" y="1819583"/>
              <a:ext cx="273896" cy="929607"/>
            </a:xfrm>
            <a:custGeom>
              <a:avLst/>
              <a:gdLst/>
              <a:ahLst/>
              <a:cxnLst/>
              <a:rect l="l" t="t" r="r" b="b"/>
              <a:pathLst>
                <a:path w="3609" h="12249" extrusionOk="0">
                  <a:moveTo>
                    <a:pt x="134" y="1"/>
                  </a:moveTo>
                  <a:cubicBezTo>
                    <a:pt x="90" y="1"/>
                    <a:pt x="45" y="4"/>
                    <a:pt x="1" y="9"/>
                  </a:cubicBezTo>
                  <a:cubicBezTo>
                    <a:pt x="299" y="199"/>
                    <a:pt x="596" y="306"/>
                    <a:pt x="834" y="580"/>
                  </a:cubicBezTo>
                  <a:cubicBezTo>
                    <a:pt x="1049" y="818"/>
                    <a:pt x="1180" y="1128"/>
                    <a:pt x="1215" y="1449"/>
                  </a:cubicBezTo>
                  <a:cubicBezTo>
                    <a:pt x="1227" y="1723"/>
                    <a:pt x="1168" y="1997"/>
                    <a:pt x="1168" y="2271"/>
                  </a:cubicBezTo>
                  <a:cubicBezTo>
                    <a:pt x="1168" y="2616"/>
                    <a:pt x="1263" y="2950"/>
                    <a:pt x="1442" y="3235"/>
                  </a:cubicBezTo>
                  <a:cubicBezTo>
                    <a:pt x="1620" y="3545"/>
                    <a:pt x="1894" y="3843"/>
                    <a:pt x="1858" y="4188"/>
                  </a:cubicBezTo>
                  <a:cubicBezTo>
                    <a:pt x="1834" y="4307"/>
                    <a:pt x="1811" y="4438"/>
                    <a:pt x="1787" y="4569"/>
                  </a:cubicBezTo>
                  <a:cubicBezTo>
                    <a:pt x="1787" y="4736"/>
                    <a:pt x="1882" y="4902"/>
                    <a:pt x="1918" y="5057"/>
                  </a:cubicBezTo>
                  <a:cubicBezTo>
                    <a:pt x="1989" y="5450"/>
                    <a:pt x="1704" y="5819"/>
                    <a:pt x="1692" y="6212"/>
                  </a:cubicBezTo>
                  <a:cubicBezTo>
                    <a:pt x="1680" y="6593"/>
                    <a:pt x="1930" y="6938"/>
                    <a:pt x="2168" y="7272"/>
                  </a:cubicBezTo>
                  <a:cubicBezTo>
                    <a:pt x="2394" y="7605"/>
                    <a:pt x="2608" y="7986"/>
                    <a:pt x="2513" y="8367"/>
                  </a:cubicBezTo>
                  <a:cubicBezTo>
                    <a:pt x="2454" y="8534"/>
                    <a:pt x="2382" y="8688"/>
                    <a:pt x="2311" y="8843"/>
                  </a:cubicBezTo>
                  <a:cubicBezTo>
                    <a:pt x="2132" y="9331"/>
                    <a:pt x="2311" y="9915"/>
                    <a:pt x="2013" y="10343"/>
                  </a:cubicBezTo>
                  <a:cubicBezTo>
                    <a:pt x="1882" y="10486"/>
                    <a:pt x="1775" y="10629"/>
                    <a:pt x="1680" y="10784"/>
                  </a:cubicBezTo>
                  <a:cubicBezTo>
                    <a:pt x="1608" y="10927"/>
                    <a:pt x="1668" y="11070"/>
                    <a:pt x="1584" y="11213"/>
                  </a:cubicBezTo>
                  <a:cubicBezTo>
                    <a:pt x="1477" y="11403"/>
                    <a:pt x="1358" y="11582"/>
                    <a:pt x="1239" y="11760"/>
                  </a:cubicBezTo>
                  <a:cubicBezTo>
                    <a:pt x="1132" y="11939"/>
                    <a:pt x="1001" y="12105"/>
                    <a:pt x="858" y="12248"/>
                  </a:cubicBezTo>
                  <a:cubicBezTo>
                    <a:pt x="1430" y="11808"/>
                    <a:pt x="1965" y="11320"/>
                    <a:pt x="2477" y="10796"/>
                  </a:cubicBezTo>
                  <a:cubicBezTo>
                    <a:pt x="2692" y="10581"/>
                    <a:pt x="2870" y="10331"/>
                    <a:pt x="2966" y="10046"/>
                  </a:cubicBezTo>
                  <a:cubicBezTo>
                    <a:pt x="3001" y="9843"/>
                    <a:pt x="3025" y="9653"/>
                    <a:pt x="3037" y="9462"/>
                  </a:cubicBezTo>
                  <a:cubicBezTo>
                    <a:pt x="3108" y="9165"/>
                    <a:pt x="3192" y="8879"/>
                    <a:pt x="3311" y="8605"/>
                  </a:cubicBezTo>
                  <a:cubicBezTo>
                    <a:pt x="3609" y="7688"/>
                    <a:pt x="3418" y="6712"/>
                    <a:pt x="3108" y="5795"/>
                  </a:cubicBezTo>
                  <a:cubicBezTo>
                    <a:pt x="2811" y="4878"/>
                    <a:pt x="2406" y="3985"/>
                    <a:pt x="2251" y="3045"/>
                  </a:cubicBezTo>
                  <a:cubicBezTo>
                    <a:pt x="2144" y="2390"/>
                    <a:pt x="2156" y="1688"/>
                    <a:pt x="1823" y="1092"/>
                  </a:cubicBezTo>
                  <a:cubicBezTo>
                    <a:pt x="1656" y="783"/>
                    <a:pt x="1406" y="521"/>
                    <a:pt x="1120" y="330"/>
                  </a:cubicBezTo>
                  <a:cubicBezTo>
                    <a:pt x="870" y="175"/>
                    <a:pt x="596" y="68"/>
                    <a:pt x="322" y="21"/>
                  </a:cubicBezTo>
                  <a:cubicBezTo>
                    <a:pt x="260" y="7"/>
                    <a:pt x="197" y="1"/>
                    <a:pt x="134" y="1"/>
                  </a:cubicBezTo>
                  <a:close/>
                </a:path>
              </a:pathLst>
            </a:custGeom>
            <a:solidFill>
              <a:srgbClr val="1C6037">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4083;p59"/>
            <p:cNvSpPr/>
            <p:nvPr/>
          </p:nvSpPr>
          <p:spPr>
            <a:xfrm>
              <a:off x="2590956" y="1820114"/>
              <a:ext cx="654269" cy="964062"/>
            </a:xfrm>
            <a:custGeom>
              <a:avLst/>
              <a:gdLst/>
              <a:ahLst/>
              <a:cxnLst/>
              <a:rect l="l" t="t" r="r" b="b"/>
              <a:pathLst>
                <a:path w="8621" h="12703" extrusionOk="0">
                  <a:moveTo>
                    <a:pt x="5071" y="1"/>
                  </a:moveTo>
                  <a:cubicBezTo>
                    <a:pt x="4656" y="1"/>
                    <a:pt x="4253" y="90"/>
                    <a:pt x="3882" y="276"/>
                  </a:cubicBezTo>
                  <a:cubicBezTo>
                    <a:pt x="3310" y="538"/>
                    <a:pt x="2787" y="907"/>
                    <a:pt x="2346" y="1359"/>
                  </a:cubicBezTo>
                  <a:cubicBezTo>
                    <a:pt x="1501" y="2252"/>
                    <a:pt x="1108" y="3383"/>
                    <a:pt x="727" y="4478"/>
                  </a:cubicBezTo>
                  <a:cubicBezTo>
                    <a:pt x="381" y="5502"/>
                    <a:pt x="24" y="6538"/>
                    <a:pt x="12" y="7598"/>
                  </a:cubicBezTo>
                  <a:cubicBezTo>
                    <a:pt x="0" y="8658"/>
                    <a:pt x="370" y="9777"/>
                    <a:pt x="1263" y="10503"/>
                  </a:cubicBezTo>
                  <a:cubicBezTo>
                    <a:pt x="1644" y="10801"/>
                    <a:pt x="2084" y="11015"/>
                    <a:pt x="2453" y="11313"/>
                  </a:cubicBezTo>
                  <a:cubicBezTo>
                    <a:pt x="2882" y="11658"/>
                    <a:pt x="3203" y="12087"/>
                    <a:pt x="3668" y="12384"/>
                  </a:cubicBezTo>
                  <a:cubicBezTo>
                    <a:pt x="3960" y="12572"/>
                    <a:pt x="4332" y="12702"/>
                    <a:pt x="4684" y="12702"/>
                  </a:cubicBezTo>
                  <a:cubicBezTo>
                    <a:pt x="4891" y="12702"/>
                    <a:pt x="5091" y="12657"/>
                    <a:pt x="5263" y="12551"/>
                  </a:cubicBezTo>
                  <a:lnTo>
                    <a:pt x="5299" y="12670"/>
                  </a:lnTo>
                  <a:cubicBezTo>
                    <a:pt x="6096" y="12110"/>
                    <a:pt x="6823" y="11491"/>
                    <a:pt x="7490" y="10789"/>
                  </a:cubicBezTo>
                  <a:cubicBezTo>
                    <a:pt x="7716" y="10574"/>
                    <a:pt x="7882" y="10324"/>
                    <a:pt x="7990" y="10039"/>
                  </a:cubicBezTo>
                  <a:cubicBezTo>
                    <a:pt x="8025" y="9836"/>
                    <a:pt x="8037" y="9646"/>
                    <a:pt x="8049" y="9455"/>
                  </a:cubicBezTo>
                  <a:cubicBezTo>
                    <a:pt x="8121" y="9158"/>
                    <a:pt x="8216" y="8872"/>
                    <a:pt x="8323" y="8598"/>
                  </a:cubicBezTo>
                  <a:cubicBezTo>
                    <a:pt x="8621" y="7681"/>
                    <a:pt x="8430" y="6705"/>
                    <a:pt x="8132" y="5788"/>
                  </a:cubicBezTo>
                  <a:cubicBezTo>
                    <a:pt x="7835" y="4871"/>
                    <a:pt x="7418" y="3978"/>
                    <a:pt x="7275" y="3038"/>
                  </a:cubicBezTo>
                  <a:cubicBezTo>
                    <a:pt x="7168" y="2383"/>
                    <a:pt x="7180" y="1681"/>
                    <a:pt x="6847" y="1085"/>
                  </a:cubicBezTo>
                  <a:cubicBezTo>
                    <a:pt x="6680" y="776"/>
                    <a:pt x="6430" y="514"/>
                    <a:pt x="6144" y="323"/>
                  </a:cubicBezTo>
                  <a:cubicBezTo>
                    <a:pt x="5894" y="168"/>
                    <a:pt x="5620" y="61"/>
                    <a:pt x="5346" y="14"/>
                  </a:cubicBezTo>
                  <a:cubicBezTo>
                    <a:pt x="5254" y="5"/>
                    <a:pt x="5162" y="1"/>
                    <a:pt x="5071" y="1"/>
                  </a:cubicBezTo>
                  <a:close/>
                </a:path>
              </a:pathLst>
            </a:custGeom>
            <a:solidFill>
              <a:srgbClr val="000000">
                <a:alpha val="3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4084;p59"/>
            <p:cNvSpPr/>
            <p:nvPr/>
          </p:nvSpPr>
          <p:spPr>
            <a:xfrm>
              <a:off x="2872892" y="2096207"/>
              <a:ext cx="280195" cy="1078584"/>
            </a:xfrm>
            <a:custGeom>
              <a:avLst/>
              <a:gdLst/>
              <a:ahLst/>
              <a:cxnLst/>
              <a:rect l="l" t="t" r="r" b="b"/>
              <a:pathLst>
                <a:path w="3692" h="14212" extrusionOk="0">
                  <a:moveTo>
                    <a:pt x="1446" y="0"/>
                  </a:moveTo>
                  <a:cubicBezTo>
                    <a:pt x="1338" y="0"/>
                    <a:pt x="1228" y="48"/>
                    <a:pt x="1167" y="150"/>
                  </a:cubicBezTo>
                  <a:cubicBezTo>
                    <a:pt x="798" y="817"/>
                    <a:pt x="512" y="1531"/>
                    <a:pt x="310" y="2269"/>
                  </a:cubicBezTo>
                  <a:cubicBezTo>
                    <a:pt x="0" y="3531"/>
                    <a:pt x="107" y="4853"/>
                    <a:pt x="381" y="6115"/>
                  </a:cubicBezTo>
                  <a:cubicBezTo>
                    <a:pt x="655" y="7389"/>
                    <a:pt x="1096" y="8627"/>
                    <a:pt x="1441" y="9877"/>
                  </a:cubicBezTo>
                  <a:cubicBezTo>
                    <a:pt x="1608" y="10473"/>
                    <a:pt x="1750" y="11092"/>
                    <a:pt x="1608" y="11699"/>
                  </a:cubicBezTo>
                  <a:cubicBezTo>
                    <a:pt x="1477" y="12116"/>
                    <a:pt x="1286" y="12520"/>
                    <a:pt x="1036" y="12890"/>
                  </a:cubicBezTo>
                  <a:lnTo>
                    <a:pt x="465" y="13818"/>
                  </a:lnTo>
                  <a:cubicBezTo>
                    <a:pt x="369" y="13997"/>
                    <a:pt x="500" y="14211"/>
                    <a:pt x="715" y="14211"/>
                  </a:cubicBezTo>
                  <a:lnTo>
                    <a:pt x="667" y="14187"/>
                  </a:lnTo>
                  <a:cubicBezTo>
                    <a:pt x="1524" y="13914"/>
                    <a:pt x="2251" y="13342"/>
                    <a:pt x="2727" y="12580"/>
                  </a:cubicBezTo>
                  <a:cubicBezTo>
                    <a:pt x="2917" y="12247"/>
                    <a:pt x="3060" y="11889"/>
                    <a:pt x="3155" y="11520"/>
                  </a:cubicBezTo>
                  <a:cubicBezTo>
                    <a:pt x="3691" y="9496"/>
                    <a:pt x="3120" y="7389"/>
                    <a:pt x="2655" y="5353"/>
                  </a:cubicBezTo>
                  <a:cubicBezTo>
                    <a:pt x="2274" y="3650"/>
                    <a:pt x="1977" y="1948"/>
                    <a:pt x="1750" y="233"/>
                  </a:cubicBezTo>
                  <a:cubicBezTo>
                    <a:pt x="1730" y="84"/>
                    <a:pt x="1590" y="0"/>
                    <a:pt x="1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4085;p59"/>
            <p:cNvSpPr/>
            <p:nvPr/>
          </p:nvSpPr>
          <p:spPr>
            <a:xfrm>
              <a:off x="2901047" y="2095903"/>
              <a:ext cx="252039" cy="1077977"/>
            </a:xfrm>
            <a:custGeom>
              <a:avLst/>
              <a:gdLst/>
              <a:ahLst/>
              <a:cxnLst/>
              <a:rect l="l" t="t" r="r" b="b"/>
              <a:pathLst>
                <a:path w="3321" h="14204" extrusionOk="0">
                  <a:moveTo>
                    <a:pt x="1071" y="1"/>
                  </a:moveTo>
                  <a:cubicBezTo>
                    <a:pt x="977" y="1"/>
                    <a:pt x="881" y="38"/>
                    <a:pt x="820" y="118"/>
                  </a:cubicBezTo>
                  <a:cubicBezTo>
                    <a:pt x="1058" y="547"/>
                    <a:pt x="1260" y="987"/>
                    <a:pt x="1237" y="1476"/>
                  </a:cubicBezTo>
                  <a:cubicBezTo>
                    <a:pt x="1558" y="3690"/>
                    <a:pt x="2010" y="5667"/>
                    <a:pt x="2499" y="7726"/>
                  </a:cubicBezTo>
                  <a:cubicBezTo>
                    <a:pt x="3058" y="9619"/>
                    <a:pt x="2534" y="12143"/>
                    <a:pt x="498" y="13167"/>
                  </a:cubicBezTo>
                  <a:lnTo>
                    <a:pt x="94" y="13810"/>
                  </a:lnTo>
                  <a:cubicBezTo>
                    <a:pt x="1" y="13996"/>
                    <a:pt x="122" y="14204"/>
                    <a:pt x="327" y="14204"/>
                  </a:cubicBezTo>
                  <a:cubicBezTo>
                    <a:pt x="332" y="14204"/>
                    <a:pt x="338" y="14204"/>
                    <a:pt x="344" y="14203"/>
                  </a:cubicBezTo>
                  <a:lnTo>
                    <a:pt x="296" y="14191"/>
                  </a:lnTo>
                  <a:cubicBezTo>
                    <a:pt x="1141" y="13918"/>
                    <a:pt x="1868" y="13346"/>
                    <a:pt x="2344" y="12584"/>
                  </a:cubicBezTo>
                  <a:cubicBezTo>
                    <a:pt x="2534" y="12251"/>
                    <a:pt x="2689" y="11893"/>
                    <a:pt x="2784" y="11524"/>
                  </a:cubicBezTo>
                  <a:cubicBezTo>
                    <a:pt x="3320" y="9500"/>
                    <a:pt x="2749" y="7393"/>
                    <a:pt x="2284" y="5345"/>
                  </a:cubicBezTo>
                  <a:cubicBezTo>
                    <a:pt x="1903" y="3654"/>
                    <a:pt x="1606" y="1952"/>
                    <a:pt x="1379" y="237"/>
                  </a:cubicBezTo>
                  <a:cubicBezTo>
                    <a:pt x="1358" y="86"/>
                    <a:pt x="1215" y="1"/>
                    <a:pt x="1071"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4086;p59"/>
            <p:cNvSpPr/>
            <p:nvPr/>
          </p:nvSpPr>
          <p:spPr>
            <a:xfrm>
              <a:off x="2899985" y="2191602"/>
              <a:ext cx="163624" cy="564033"/>
            </a:xfrm>
            <a:custGeom>
              <a:avLst/>
              <a:gdLst/>
              <a:ahLst/>
              <a:cxnLst/>
              <a:rect l="l" t="t" r="r" b="b"/>
              <a:pathLst>
                <a:path w="2156" h="7432" extrusionOk="0">
                  <a:moveTo>
                    <a:pt x="667" y="0"/>
                  </a:moveTo>
                  <a:cubicBezTo>
                    <a:pt x="131" y="941"/>
                    <a:pt x="0" y="2012"/>
                    <a:pt x="84" y="3060"/>
                  </a:cubicBezTo>
                  <a:cubicBezTo>
                    <a:pt x="179" y="4096"/>
                    <a:pt x="489" y="5120"/>
                    <a:pt x="822" y="6120"/>
                  </a:cubicBezTo>
                  <a:cubicBezTo>
                    <a:pt x="953" y="6525"/>
                    <a:pt x="1096" y="6942"/>
                    <a:pt x="1393" y="7287"/>
                  </a:cubicBezTo>
                  <a:cubicBezTo>
                    <a:pt x="1453" y="7358"/>
                    <a:pt x="1536" y="7406"/>
                    <a:pt x="1632" y="7430"/>
                  </a:cubicBezTo>
                  <a:cubicBezTo>
                    <a:pt x="1643" y="7431"/>
                    <a:pt x="1654" y="7432"/>
                    <a:pt x="1665" y="7432"/>
                  </a:cubicBezTo>
                  <a:cubicBezTo>
                    <a:pt x="1825" y="7432"/>
                    <a:pt x="1932" y="7277"/>
                    <a:pt x="1965" y="7132"/>
                  </a:cubicBezTo>
                  <a:cubicBezTo>
                    <a:pt x="2155" y="6537"/>
                    <a:pt x="2060" y="5906"/>
                    <a:pt x="1953" y="5298"/>
                  </a:cubicBezTo>
                  <a:cubicBezTo>
                    <a:pt x="1691" y="3810"/>
                    <a:pt x="1441" y="2322"/>
                    <a:pt x="1191" y="834"/>
                  </a:cubicBezTo>
                  <a:cubicBezTo>
                    <a:pt x="1132" y="512"/>
                    <a:pt x="1036" y="143"/>
                    <a:pt x="691" y="12"/>
                  </a:cubicBezTo>
                  <a:lnTo>
                    <a:pt x="667" y="0"/>
                  </a:ln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4" name="TextBox 243"/>
          <p:cNvSpPr txBox="1"/>
          <p:nvPr/>
        </p:nvSpPr>
        <p:spPr>
          <a:xfrm>
            <a:off x="5739995" y="3563611"/>
            <a:ext cx="1332654" cy="400110"/>
          </a:xfrm>
          <a:prstGeom prst="rect">
            <a:avLst/>
          </a:prstGeom>
          <a:noFill/>
        </p:spPr>
        <p:txBody>
          <a:bodyPr wrap="square" rtlCol="0">
            <a:spAutoFit/>
          </a:bodyPr>
          <a:lstStyle/>
          <a:p>
            <a:pPr algn="ctr"/>
            <a:r>
              <a:rPr lang="en-US" sz="2000" dirty="0"/>
              <a:t>CẢI XẬY</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51"/>
                                        </p:tgtEl>
                                        <p:attrNameLst>
                                          <p:attrName>style.visibility</p:attrName>
                                        </p:attrNameLst>
                                      </p:cBhvr>
                                      <p:to>
                                        <p:strVal val="visible"/>
                                      </p:to>
                                    </p:set>
                                    <p:anim calcmode="lin" valueType="num">
                                      <p:cBhvr>
                                        <p:cTn id="7" dur="1000" fill="hold"/>
                                        <p:tgtEl>
                                          <p:spTgt spid="251"/>
                                        </p:tgtEl>
                                        <p:attrNameLst>
                                          <p:attrName>ppt_w</p:attrName>
                                        </p:attrNameLst>
                                      </p:cBhvr>
                                      <p:tavLst>
                                        <p:tav tm="0">
                                          <p:val>
                                            <p:fltVal val="0"/>
                                          </p:val>
                                        </p:tav>
                                        <p:tav tm="100000">
                                          <p:val>
                                            <p:strVal val="#ppt_w"/>
                                          </p:val>
                                        </p:tav>
                                      </p:tavLst>
                                    </p:anim>
                                    <p:anim calcmode="lin" valueType="num">
                                      <p:cBhvr>
                                        <p:cTn id="8" dur="1000" fill="hold"/>
                                        <p:tgtEl>
                                          <p:spTgt spid="251"/>
                                        </p:tgtEl>
                                        <p:attrNameLst>
                                          <p:attrName>ppt_h</p:attrName>
                                        </p:attrNameLst>
                                      </p:cBhvr>
                                      <p:tavLst>
                                        <p:tav tm="0">
                                          <p:val>
                                            <p:fltVal val="0"/>
                                          </p:val>
                                        </p:tav>
                                        <p:tav tm="100000">
                                          <p:val>
                                            <p:strVal val="#ppt_h"/>
                                          </p:val>
                                        </p:tav>
                                      </p:tavLst>
                                    </p:anim>
                                    <p:anim calcmode="lin" valueType="num">
                                      <p:cBhvr>
                                        <p:cTn id="9" dur="1000" fill="hold"/>
                                        <p:tgtEl>
                                          <p:spTgt spid="251"/>
                                        </p:tgtEl>
                                        <p:attrNameLst>
                                          <p:attrName>style.rotation</p:attrName>
                                        </p:attrNameLst>
                                      </p:cBhvr>
                                      <p:tavLst>
                                        <p:tav tm="0">
                                          <p:val>
                                            <p:fltVal val="90"/>
                                          </p:val>
                                        </p:tav>
                                        <p:tav tm="100000">
                                          <p:val>
                                            <p:fltVal val="0"/>
                                          </p:val>
                                        </p:tav>
                                      </p:tavLst>
                                    </p:anim>
                                    <p:animEffect transition="in" filter="fade">
                                      <p:cBhvr>
                                        <p:cTn id="10" dur="1000"/>
                                        <p:tgtEl>
                                          <p:spTgt spid="251"/>
                                        </p:tgtEl>
                                      </p:cBhvr>
                                    </p:animEffect>
                                  </p:childTnLst>
                                </p:cTn>
                              </p:par>
                              <p:par>
                                <p:cTn id="11" presetID="31" presetClass="entr" presetSubtype="0" fill="hold" nodeType="withEffect">
                                  <p:stCondLst>
                                    <p:cond delay="0"/>
                                  </p:stCondLst>
                                  <p:childTnLst>
                                    <p:set>
                                      <p:cBhvr>
                                        <p:cTn id="12" dur="1" fill="hold">
                                          <p:stCondLst>
                                            <p:cond delay="0"/>
                                          </p:stCondLst>
                                        </p:cTn>
                                        <p:tgtEl>
                                          <p:spTgt spid="1311"/>
                                        </p:tgtEl>
                                        <p:attrNameLst>
                                          <p:attrName>style.visibility</p:attrName>
                                        </p:attrNameLst>
                                      </p:cBhvr>
                                      <p:to>
                                        <p:strVal val="visible"/>
                                      </p:to>
                                    </p:set>
                                    <p:anim calcmode="lin" valueType="num">
                                      <p:cBhvr>
                                        <p:cTn id="13" dur="1000" fill="hold"/>
                                        <p:tgtEl>
                                          <p:spTgt spid="1311"/>
                                        </p:tgtEl>
                                        <p:attrNameLst>
                                          <p:attrName>ppt_w</p:attrName>
                                        </p:attrNameLst>
                                      </p:cBhvr>
                                      <p:tavLst>
                                        <p:tav tm="0">
                                          <p:val>
                                            <p:fltVal val="0"/>
                                          </p:val>
                                        </p:tav>
                                        <p:tav tm="100000">
                                          <p:val>
                                            <p:strVal val="#ppt_w"/>
                                          </p:val>
                                        </p:tav>
                                      </p:tavLst>
                                    </p:anim>
                                    <p:anim calcmode="lin" valueType="num">
                                      <p:cBhvr>
                                        <p:cTn id="14" dur="1000" fill="hold"/>
                                        <p:tgtEl>
                                          <p:spTgt spid="1311"/>
                                        </p:tgtEl>
                                        <p:attrNameLst>
                                          <p:attrName>ppt_h</p:attrName>
                                        </p:attrNameLst>
                                      </p:cBhvr>
                                      <p:tavLst>
                                        <p:tav tm="0">
                                          <p:val>
                                            <p:fltVal val="0"/>
                                          </p:val>
                                        </p:tav>
                                        <p:tav tm="100000">
                                          <p:val>
                                            <p:strVal val="#ppt_h"/>
                                          </p:val>
                                        </p:tav>
                                      </p:tavLst>
                                    </p:anim>
                                    <p:anim calcmode="lin" valueType="num">
                                      <p:cBhvr>
                                        <p:cTn id="15" dur="1000" fill="hold"/>
                                        <p:tgtEl>
                                          <p:spTgt spid="1311"/>
                                        </p:tgtEl>
                                        <p:attrNameLst>
                                          <p:attrName>style.rotation</p:attrName>
                                        </p:attrNameLst>
                                      </p:cBhvr>
                                      <p:tavLst>
                                        <p:tav tm="0">
                                          <p:val>
                                            <p:fltVal val="90"/>
                                          </p:val>
                                        </p:tav>
                                        <p:tav tm="100000">
                                          <p:val>
                                            <p:fltVal val="0"/>
                                          </p:val>
                                        </p:tav>
                                      </p:tavLst>
                                    </p:anim>
                                    <p:animEffect transition="in" filter="fade">
                                      <p:cBhvr>
                                        <p:cTn id="16" dur="1000"/>
                                        <p:tgtEl>
                                          <p:spTgt spid="1311"/>
                                        </p:tgtEl>
                                      </p:cBhvr>
                                    </p:animEffect>
                                  </p:childTnLst>
                                </p:cTn>
                              </p:par>
                              <p:par>
                                <p:cTn id="17" presetID="31" presetClass="entr" presetSubtype="0" fill="hold" nodeType="withEffect">
                                  <p:stCondLst>
                                    <p:cond delay="0"/>
                                  </p:stCondLst>
                                  <p:childTnLst>
                                    <p:set>
                                      <p:cBhvr>
                                        <p:cTn id="18" dur="1" fill="hold">
                                          <p:stCondLst>
                                            <p:cond delay="0"/>
                                          </p:stCondLst>
                                        </p:cTn>
                                        <p:tgtEl>
                                          <p:spTgt spid="1351"/>
                                        </p:tgtEl>
                                        <p:attrNameLst>
                                          <p:attrName>style.visibility</p:attrName>
                                        </p:attrNameLst>
                                      </p:cBhvr>
                                      <p:to>
                                        <p:strVal val="visible"/>
                                      </p:to>
                                    </p:set>
                                    <p:anim calcmode="lin" valueType="num">
                                      <p:cBhvr>
                                        <p:cTn id="19" dur="1000" fill="hold"/>
                                        <p:tgtEl>
                                          <p:spTgt spid="1351"/>
                                        </p:tgtEl>
                                        <p:attrNameLst>
                                          <p:attrName>ppt_w</p:attrName>
                                        </p:attrNameLst>
                                      </p:cBhvr>
                                      <p:tavLst>
                                        <p:tav tm="0">
                                          <p:val>
                                            <p:fltVal val="0"/>
                                          </p:val>
                                        </p:tav>
                                        <p:tav tm="100000">
                                          <p:val>
                                            <p:strVal val="#ppt_w"/>
                                          </p:val>
                                        </p:tav>
                                      </p:tavLst>
                                    </p:anim>
                                    <p:anim calcmode="lin" valueType="num">
                                      <p:cBhvr>
                                        <p:cTn id="20" dur="1000" fill="hold"/>
                                        <p:tgtEl>
                                          <p:spTgt spid="1351"/>
                                        </p:tgtEl>
                                        <p:attrNameLst>
                                          <p:attrName>ppt_h</p:attrName>
                                        </p:attrNameLst>
                                      </p:cBhvr>
                                      <p:tavLst>
                                        <p:tav tm="0">
                                          <p:val>
                                            <p:fltVal val="0"/>
                                          </p:val>
                                        </p:tav>
                                        <p:tav tm="100000">
                                          <p:val>
                                            <p:strVal val="#ppt_h"/>
                                          </p:val>
                                        </p:tav>
                                      </p:tavLst>
                                    </p:anim>
                                    <p:anim calcmode="lin" valueType="num">
                                      <p:cBhvr>
                                        <p:cTn id="21" dur="1000" fill="hold"/>
                                        <p:tgtEl>
                                          <p:spTgt spid="1351"/>
                                        </p:tgtEl>
                                        <p:attrNameLst>
                                          <p:attrName>style.rotation</p:attrName>
                                        </p:attrNameLst>
                                      </p:cBhvr>
                                      <p:tavLst>
                                        <p:tav tm="0">
                                          <p:val>
                                            <p:fltVal val="90"/>
                                          </p:val>
                                        </p:tav>
                                        <p:tav tm="100000">
                                          <p:val>
                                            <p:fltVal val="0"/>
                                          </p:val>
                                        </p:tav>
                                      </p:tavLst>
                                    </p:anim>
                                    <p:animEffect transition="in" filter="fade">
                                      <p:cBhvr>
                                        <p:cTn id="22" dur="1000"/>
                                        <p:tgtEl>
                                          <p:spTgt spid="1351"/>
                                        </p:tgtEl>
                                      </p:cBhvr>
                                    </p:animEffect>
                                  </p:childTnLst>
                                </p:cTn>
                              </p:par>
                              <p:par>
                                <p:cTn id="23" presetID="31" presetClass="entr" presetSubtype="0" fill="hold" nodeType="withEffect">
                                  <p:stCondLst>
                                    <p:cond delay="0"/>
                                  </p:stCondLst>
                                  <p:childTnLst>
                                    <p:set>
                                      <p:cBhvr>
                                        <p:cTn id="24" dur="1" fill="hold">
                                          <p:stCondLst>
                                            <p:cond delay="0"/>
                                          </p:stCondLst>
                                        </p:cTn>
                                        <p:tgtEl>
                                          <p:spTgt spid="104"/>
                                        </p:tgtEl>
                                        <p:attrNameLst>
                                          <p:attrName>style.visibility</p:attrName>
                                        </p:attrNameLst>
                                      </p:cBhvr>
                                      <p:to>
                                        <p:strVal val="visible"/>
                                      </p:to>
                                    </p:set>
                                    <p:anim calcmode="lin" valueType="num">
                                      <p:cBhvr>
                                        <p:cTn id="25" dur="1000" fill="hold"/>
                                        <p:tgtEl>
                                          <p:spTgt spid="104"/>
                                        </p:tgtEl>
                                        <p:attrNameLst>
                                          <p:attrName>ppt_w</p:attrName>
                                        </p:attrNameLst>
                                      </p:cBhvr>
                                      <p:tavLst>
                                        <p:tav tm="0">
                                          <p:val>
                                            <p:fltVal val="0"/>
                                          </p:val>
                                        </p:tav>
                                        <p:tav tm="100000">
                                          <p:val>
                                            <p:strVal val="#ppt_w"/>
                                          </p:val>
                                        </p:tav>
                                      </p:tavLst>
                                    </p:anim>
                                    <p:anim calcmode="lin" valueType="num">
                                      <p:cBhvr>
                                        <p:cTn id="26" dur="1000" fill="hold"/>
                                        <p:tgtEl>
                                          <p:spTgt spid="104"/>
                                        </p:tgtEl>
                                        <p:attrNameLst>
                                          <p:attrName>ppt_h</p:attrName>
                                        </p:attrNameLst>
                                      </p:cBhvr>
                                      <p:tavLst>
                                        <p:tav tm="0">
                                          <p:val>
                                            <p:fltVal val="0"/>
                                          </p:val>
                                        </p:tav>
                                        <p:tav tm="100000">
                                          <p:val>
                                            <p:strVal val="#ppt_h"/>
                                          </p:val>
                                        </p:tav>
                                      </p:tavLst>
                                    </p:anim>
                                    <p:anim calcmode="lin" valueType="num">
                                      <p:cBhvr>
                                        <p:cTn id="27" dur="1000" fill="hold"/>
                                        <p:tgtEl>
                                          <p:spTgt spid="104"/>
                                        </p:tgtEl>
                                        <p:attrNameLst>
                                          <p:attrName>style.rotation</p:attrName>
                                        </p:attrNameLst>
                                      </p:cBhvr>
                                      <p:tavLst>
                                        <p:tav tm="0">
                                          <p:val>
                                            <p:fltVal val="90"/>
                                          </p:val>
                                        </p:tav>
                                        <p:tav tm="100000">
                                          <p:val>
                                            <p:fltVal val="0"/>
                                          </p:val>
                                        </p:tav>
                                      </p:tavLst>
                                    </p:anim>
                                    <p:animEffect transition="in" filter="fade">
                                      <p:cBhvr>
                                        <p:cTn id="28" dur="1000"/>
                                        <p:tgtEl>
                                          <p:spTgt spid="104"/>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wipe(down)">
                                      <p:cBhvr>
                                        <p:cTn id="32" dur="500"/>
                                        <p:tgtEl>
                                          <p:spTgt spid="1026"/>
                                        </p:tgtEl>
                                      </p:cBhvr>
                                    </p:animEffect>
                                  </p:childTnLst>
                                </p:cTn>
                              </p:par>
                              <p:par>
                                <p:cTn id="33" presetID="14" presetClass="entr" presetSubtype="10" fill="hold" nodeType="withEffect">
                                  <p:stCondLst>
                                    <p:cond delay="0"/>
                                  </p:stCondLst>
                                  <p:childTnLst>
                                    <p:set>
                                      <p:cBhvr>
                                        <p:cTn id="34" dur="1" fill="hold">
                                          <p:stCondLst>
                                            <p:cond delay="0"/>
                                          </p:stCondLst>
                                        </p:cTn>
                                        <p:tgtEl>
                                          <p:spTgt spid="302"/>
                                        </p:tgtEl>
                                        <p:attrNameLst>
                                          <p:attrName>style.visibility</p:attrName>
                                        </p:attrNameLst>
                                      </p:cBhvr>
                                      <p:to>
                                        <p:strVal val="visible"/>
                                      </p:to>
                                    </p:set>
                                    <p:animEffect transition="in" filter="randombar(horizontal)">
                                      <p:cBhvr>
                                        <p:cTn id="35" dur="500"/>
                                        <p:tgtEl>
                                          <p:spTgt spid="30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83"/>
                                        </p:tgtEl>
                                        <p:attrNameLst>
                                          <p:attrName>style.visibility</p:attrName>
                                        </p:attrNameLst>
                                      </p:cBhvr>
                                      <p:to>
                                        <p:strVal val="visible"/>
                                      </p:to>
                                    </p:set>
                                    <p:animEffect transition="in" filter="barn(inVertical)">
                                      <p:cBhvr>
                                        <p:cTn id="38" dur="500"/>
                                        <p:tgtEl>
                                          <p:spTgt spid="183"/>
                                        </p:tgtEl>
                                      </p:cBhvr>
                                    </p:animEffect>
                                  </p:childTnLst>
                                </p:cTn>
                              </p:par>
                              <p:par>
                                <p:cTn id="39" presetID="14" presetClass="entr" presetSubtype="10" fill="hold" nodeType="withEffect">
                                  <p:stCondLst>
                                    <p:cond delay="0"/>
                                  </p:stCondLst>
                                  <p:childTnLst>
                                    <p:set>
                                      <p:cBhvr>
                                        <p:cTn id="40" dur="1" fill="hold">
                                          <p:stCondLst>
                                            <p:cond delay="0"/>
                                          </p:stCondLst>
                                        </p:cTn>
                                        <p:tgtEl>
                                          <p:spTgt spid="148"/>
                                        </p:tgtEl>
                                        <p:attrNameLst>
                                          <p:attrName>style.visibility</p:attrName>
                                        </p:attrNameLst>
                                      </p:cBhvr>
                                      <p:to>
                                        <p:strVal val="visible"/>
                                      </p:to>
                                    </p:set>
                                    <p:animEffect transition="in" filter="randombar(horizontal)">
                                      <p:cBhvr>
                                        <p:cTn id="41" dur="500"/>
                                        <p:tgtEl>
                                          <p:spTgt spid="148"/>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barn(inVertical)">
                                      <p:cBhvr>
                                        <p:cTn id="44" dur="500"/>
                                        <p:tgtEl>
                                          <p:spTgt spid="3"/>
                                        </p:tgtEl>
                                      </p:cBhvr>
                                    </p:animEffect>
                                  </p:childTnLst>
                                </p:cTn>
                              </p:par>
                              <p:par>
                                <p:cTn id="45" presetID="14" presetClass="entr" presetSubtype="10" fill="hold"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randombar(horizontal)">
                                      <p:cBhvr>
                                        <p:cTn id="47" dur="500"/>
                                        <p:tgtEl>
                                          <p:spTgt spid="4"/>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81"/>
                                        </p:tgtEl>
                                        <p:attrNameLst>
                                          <p:attrName>style.visibility</p:attrName>
                                        </p:attrNameLst>
                                      </p:cBhvr>
                                      <p:to>
                                        <p:strVal val="visible"/>
                                      </p:to>
                                    </p:set>
                                    <p:animEffect transition="in" filter="barn(inVertical)">
                                      <p:cBhvr>
                                        <p:cTn id="50" dur="500"/>
                                        <p:tgtEl>
                                          <p:spTgt spid="181"/>
                                        </p:tgtEl>
                                      </p:cBhvr>
                                    </p:animEffect>
                                  </p:childTnLst>
                                </p:cTn>
                              </p:par>
                              <p:par>
                                <p:cTn id="51" presetID="14" presetClass="entr" presetSubtype="10" fill="hold" nodeType="withEffect">
                                  <p:stCondLst>
                                    <p:cond delay="0"/>
                                  </p:stCondLst>
                                  <p:childTnLst>
                                    <p:set>
                                      <p:cBhvr>
                                        <p:cTn id="52" dur="1" fill="hold">
                                          <p:stCondLst>
                                            <p:cond delay="0"/>
                                          </p:stCondLst>
                                        </p:cTn>
                                        <p:tgtEl>
                                          <p:spTgt spid="265"/>
                                        </p:tgtEl>
                                        <p:attrNameLst>
                                          <p:attrName>style.visibility</p:attrName>
                                        </p:attrNameLst>
                                      </p:cBhvr>
                                      <p:to>
                                        <p:strVal val="visible"/>
                                      </p:to>
                                    </p:set>
                                    <p:animEffect transition="in" filter="randombar(horizontal)">
                                      <p:cBhvr>
                                        <p:cTn id="53" dur="500"/>
                                        <p:tgtEl>
                                          <p:spTgt spid="265"/>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80"/>
                                        </p:tgtEl>
                                        <p:attrNameLst>
                                          <p:attrName>style.visibility</p:attrName>
                                        </p:attrNameLst>
                                      </p:cBhvr>
                                      <p:to>
                                        <p:strVal val="visible"/>
                                      </p:to>
                                    </p:set>
                                    <p:animEffect transition="in" filter="barn(inVertical)">
                                      <p:cBhvr>
                                        <p:cTn id="56" dur="500"/>
                                        <p:tgtEl>
                                          <p:spTgt spid="180"/>
                                        </p:tgtEl>
                                      </p:cBhvr>
                                    </p:animEffect>
                                  </p:childTnLst>
                                </p:cTn>
                              </p:par>
                              <p:par>
                                <p:cTn id="57" presetID="14" presetClass="entr" presetSubtype="10" fill="hold" nodeType="withEffect">
                                  <p:stCondLst>
                                    <p:cond delay="0"/>
                                  </p:stCondLst>
                                  <p:childTnLst>
                                    <p:set>
                                      <p:cBhvr>
                                        <p:cTn id="58" dur="1" fill="hold">
                                          <p:stCondLst>
                                            <p:cond delay="0"/>
                                          </p:stCondLst>
                                        </p:cTn>
                                        <p:tgtEl>
                                          <p:spTgt spid="283"/>
                                        </p:tgtEl>
                                        <p:attrNameLst>
                                          <p:attrName>style.visibility</p:attrName>
                                        </p:attrNameLst>
                                      </p:cBhvr>
                                      <p:to>
                                        <p:strVal val="visible"/>
                                      </p:to>
                                    </p:set>
                                    <p:animEffect transition="in" filter="randombar(horizontal)">
                                      <p:cBhvr>
                                        <p:cTn id="59" dur="500"/>
                                        <p:tgtEl>
                                          <p:spTgt spid="283"/>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182"/>
                                        </p:tgtEl>
                                        <p:attrNameLst>
                                          <p:attrName>style.visibility</p:attrName>
                                        </p:attrNameLst>
                                      </p:cBhvr>
                                      <p:to>
                                        <p:strVal val="visible"/>
                                      </p:to>
                                    </p:set>
                                    <p:animEffect transition="in" filter="barn(inVertical)">
                                      <p:cBhvr>
                                        <p:cTn id="62" dur="500"/>
                                        <p:tgtEl>
                                          <p:spTgt spid="182"/>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244"/>
                                        </p:tgtEl>
                                        <p:attrNameLst>
                                          <p:attrName>style.visibility</p:attrName>
                                        </p:attrNameLst>
                                      </p:cBhvr>
                                      <p:to>
                                        <p:strVal val="visible"/>
                                      </p:to>
                                    </p:set>
                                    <p:animEffect transition="in" filter="barn(inVertical)">
                                      <p:cBhvr>
                                        <p:cTn id="65" dur="500"/>
                                        <p:tgtEl>
                                          <p:spTgt spid="244"/>
                                        </p:tgtEl>
                                      </p:cBhvr>
                                    </p:animEffect>
                                  </p:childTnLst>
                                </p:cTn>
                              </p:par>
                              <p:par>
                                <p:cTn id="66" presetID="14" presetClass="entr" presetSubtype="10" fill="hold" nodeType="withEffect">
                                  <p:stCondLst>
                                    <p:cond delay="0"/>
                                  </p:stCondLst>
                                  <p:childTnLst>
                                    <p:set>
                                      <p:cBhvr>
                                        <p:cTn id="67" dur="1" fill="hold">
                                          <p:stCondLst>
                                            <p:cond delay="0"/>
                                          </p:stCondLst>
                                        </p:cTn>
                                        <p:tgtEl>
                                          <p:spTgt spid="184"/>
                                        </p:tgtEl>
                                        <p:attrNameLst>
                                          <p:attrName>style.visibility</p:attrName>
                                        </p:attrNameLst>
                                      </p:cBhvr>
                                      <p:to>
                                        <p:strVal val="visible"/>
                                      </p:to>
                                    </p:set>
                                    <p:animEffect transition="in" filter="randombar(horizontal)">
                                      <p:cBhvr>
                                        <p:cTn id="68" dur="500"/>
                                        <p:tgtEl>
                                          <p:spTgt spid="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0" grpId="0"/>
      <p:bldP spid="181" grpId="0"/>
      <p:bldP spid="182" grpId="0"/>
      <p:bldP spid="183" grpId="0"/>
      <p:bldP spid="24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935"/>
        <p:cNvGrpSpPr/>
        <p:nvPr/>
      </p:nvGrpSpPr>
      <p:grpSpPr>
        <a:xfrm>
          <a:off x="0" y="0"/>
          <a:ext cx="0" cy="0"/>
          <a:chOff x="0" y="0"/>
          <a:chExt cx="0" cy="0"/>
        </a:xfrm>
      </p:grpSpPr>
      <p:sp>
        <p:nvSpPr>
          <p:cNvPr id="1936" name="Google Shape;1936;p47"/>
          <p:cNvSpPr txBox="1">
            <a:spLocks noGrp="1"/>
          </p:cNvSpPr>
          <p:nvPr>
            <p:ph type="title"/>
          </p:nvPr>
        </p:nvSpPr>
        <p:spPr>
          <a:xfrm>
            <a:off x="1424038" y="1420259"/>
            <a:ext cx="6367800" cy="252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CÁC BƯỚC </a:t>
            </a:r>
            <a:r>
              <a:rPr lang="en" dirty="0">
                <a:solidFill>
                  <a:srgbClr val="F1C232"/>
                </a:solidFill>
              </a:rPr>
              <a:t>THỰC HIỆN</a:t>
            </a:r>
            <a:endParaRPr dirty="0">
              <a:solidFill>
                <a:srgbClr val="F1C232"/>
              </a:solidFill>
            </a:endParaRPr>
          </a:p>
        </p:txBody>
      </p:sp>
      <p:grpSp>
        <p:nvGrpSpPr>
          <p:cNvPr id="1937" name="Google Shape;1937;p47"/>
          <p:cNvGrpSpPr/>
          <p:nvPr/>
        </p:nvGrpSpPr>
        <p:grpSpPr>
          <a:xfrm flipH="1">
            <a:off x="632227" y="234461"/>
            <a:ext cx="995679" cy="1589015"/>
            <a:chOff x="4065413" y="863738"/>
            <a:chExt cx="781538" cy="1247363"/>
          </a:xfrm>
        </p:grpSpPr>
        <p:sp>
          <p:nvSpPr>
            <p:cNvPr id="1938" name="Google Shape;1938;p47"/>
            <p:cNvSpPr/>
            <p:nvPr/>
          </p:nvSpPr>
          <p:spPr>
            <a:xfrm>
              <a:off x="4069150" y="863750"/>
              <a:ext cx="777800" cy="1247350"/>
            </a:xfrm>
            <a:custGeom>
              <a:avLst/>
              <a:gdLst/>
              <a:ahLst/>
              <a:cxnLst/>
              <a:rect l="l" t="t" r="r" b="b"/>
              <a:pathLst>
                <a:path w="31112" h="49894" extrusionOk="0">
                  <a:moveTo>
                    <a:pt x="12101" y="14752"/>
                  </a:moveTo>
                  <a:lnTo>
                    <a:pt x="12101" y="14752"/>
                  </a:lnTo>
                  <a:cubicBezTo>
                    <a:pt x="12100" y="14752"/>
                    <a:pt x="12098" y="14752"/>
                    <a:pt x="12097" y="14752"/>
                  </a:cubicBezTo>
                  <a:cubicBezTo>
                    <a:pt x="12098" y="14752"/>
                    <a:pt x="12100" y="14752"/>
                    <a:pt x="12101" y="14752"/>
                  </a:cubicBezTo>
                  <a:close/>
                  <a:moveTo>
                    <a:pt x="22348" y="0"/>
                  </a:moveTo>
                  <a:cubicBezTo>
                    <a:pt x="21300" y="131"/>
                    <a:pt x="20193" y="286"/>
                    <a:pt x="19360" y="953"/>
                  </a:cubicBezTo>
                  <a:cubicBezTo>
                    <a:pt x="19193" y="1084"/>
                    <a:pt x="19026" y="1310"/>
                    <a:pt x="19145" y="1489"/>
                  </a:cubicBezTo>
                  <a:cubicBezTo>
                    <a:pt x="19241" y="1596"/>
                    <a:pt x="19371" y="1643"/>
                    <a:pt x="19514" y="1643"/>
                  </a:cubicBezTo>
                  <a:lnTo>
                    <a:pt x="19872" y="1667"/>
                  </a:lnTo>
                  <a:lnTo>
                    <a:pt x="19907" y="1703"/>
                  </a:lnTo>
                  <a:cubicBezTo>
                    <a:pt x="20133" y="1953"/>
                    <a:pt x="20336" y="2215"/>
                    <a:pt x="20526" y="2501"/>
                  </a:cubicBezTo>
                  <a:cubicBezTo>
                    <a:pt x="21360" y="3870"/>
                    <a:pt x="21574" y="5537"/>
                    <a:pt x="21110" y="7073"/>
                  </a:cubicBezTo>
                  <a:lnTo>
                    <a:pt x="21098" y="7073"/>
                  </a:lnTo>
                  <a:cubicBezTo>
                    <a:pt x="20529" y="6856"/>
                    <a:pt x="19906" y="6701"/>
                    <a:pt x="19295" y="6701"/>
                  </a:cubicBezTo>
                  <a:cubicBezTo>
                    <a:pt x="19100" y="6701"/>
                    <a:pt x="18907" y="6717"/>
                    <a:pt x="18717" y="6751"/>
                  </a:cubicBezTo>
                  <a:cubicBezTo>
                    <a:pt x="18657" y="6763"/>
                    <a:pt x="18609" y="6775"/>
                    <a:pt x="18562" y="6787"/>
                  </a:cubicBezTo>
                  <a:lnTo>
                    <a:pt x="18550" y="6787"/>
                  </a:lnTo>
                  <a:cubicBezTo>
                    <a:pt x="18002" y="6930"/>
                    <a:pt x="17478" y="7180"/>
                    <a:pt x="17026" y="7525"/>
                  </a:cubicBezTo>
                  <a:cubicBezTo>
                    <a:pt x="16669" y="7799"/>
                    <a:pt x="16347" y="8096"/>
                    <a:pt x="16073" y="8442"/>
                  </a:cubicBezTo>
                  <a:cubicBezTo>
                    <a:pt x="15228" y="9466"/>
                    <a:pt x="14657" y="10752"/>
                    <a:pt x="14240" y="12002"/>
                  </a:cubicBezTo>
                  <a:cubicBezTo>
                    <a:pt x="13942" y="12895"/>
                    <a:pt x="13502" y="14407"/>
                    <a:pt x="12263" y="14419"/>
                  </a:cubicBezTo>
                  <a:cubicBezTo>
                    <a:pt x="12442" y="14419"/>
                    <a:pt x="12621" y="14407"/>
                    <a:pt x="12787" y="14383"/>
                  </a:cubicBezTo>
                  <a:lnTo>
                    <a:pt x="12787" y="14383"/>
                  </a:lnTo>
                  <a:cubicBezTo>
                    <a:pt x="12539" y="14572"/>
                    <a:pt x="12279" y="14738"/>
                    <a:pt x="12101" y="14752"/>
                  </a:cubicBezTo>
                  <a:lnTo>
                    <a:pt x="12101" y="14752"/>
                  </a:lnTo>
                  <a:cubicBezTo>
                    <a:pt x="12754" y="14704"/>
                    <a:pt x="13396" y="14549"/>
                    <a:pt x="14002" y="14312"/>
                  </a:cubicBezTo>
                  <a:lnTo>
                    <a:pt x="14002" y="14312"/>
                  </a:lnTo>
                  <a:cubicBezTo>
                    <a:pt x="13966" y="14419"/>
                    <a:pt x="13930" y="14526"/>
                    <a:pt x="13907" y="14633"/>
                  </a:cubicBezTo>
                  <a:cubicBezTo>
                    <a:pt x="13680" y="15074"/>
                    <a:pt x="13418" y="15502"/>
                    <a:pt x="13145" y="15919"/>
                  </a:cubicBezTo>
                  <a:cubicBezTo>
                    <a:pt x="13287" y="15859"/>
                    <a:pt x="13442" y="15800"/>
                    <a:pt x="13585" y="15728"/>
                  </a:cubicBezTo>
                  <a:lnTo>
                    <a:pt x="13585" y="15728"/>
                  </a:lnTo>
                  <a:cubicBezTo>
                    <a:pt x="13347" y="16633"/>
                    <a:pt x="13025" y="17502"/>
                    <a:pt x="12644" y="18360"/>
                  </a:cubicBezTo>
                  <a:cubicBezTo>
                    <a:pt x="10894" y="21991"/>
                    <a:pt x="7203" y="24218"/>
                    <a:pt x="4417" y="27135"/>
                  </a:cubicBezTo>
                  <a:cubicBezTo>
                    <a:pt x="1798" y="29837"/>
                    <a:pt x="143" y="33052"/>
                    <a:pt x="0" y="36624"/>
                  </a:cubicBezTo>
                  <a:lnTo>
                    <a:pt x="0" y="36779"/>
                  </a:lnTo>
                  <a:lnTo>
                    <a:pt x="0" y="36969"/>
                  </a:lnTo>
                  <a:lnTo>
                    <a:pt x="0" y="37231"/>
                  </a:lnTo>
                  <a:lnTo>
                    <a:pt x="0" y="37267"/>
                  </a:lnTo>
                  <a:cubicBezTo>
                    <a:pt x="0" y="38112"/>
                    <a:pt x="83" y="38946"/>
                    <a:pt x="250" y="39767"/>
                  </a:cubicBezTo>
                  <a:cubicBezTo>
                    <a:pt x="1060" y="43887"/>
                    <a:pt x="3846" y="47423"/>
                    <a:pt x="7775" y="48982"/>
                  </a:cubicBezTo>
                  <a:cubicBezTo>
                    <a:pt x="9321" y="49600"/>
                    <a:pt x="10974" y="49894"/>
                    <a:pt x="12633" y="49894"/>
                  </a:cubicBezTo>
                  <a:cubicBezTo>
                    <a:pt x="15484" y="49894"/>
                    <a:pt x="18355" y="49027"/>
                    <a:pt x="20741" y="47447"/>
                  </a:cubicBezTo>
                  <a:cubicBezTo>
                    <a:pt x="27527" y="42970"/>
                    <a:pt x="29778" y="34588"/>
                    <a:pt x="29539" y="26885"/>
                  </a:cubicBezTo>
                  <a:cubicBezTo>
                    <a:pt x="29516" y="26361"/>
                    <a:pt x="29492" y="25837"/>
                    <a:pt x="29456" y="25325"/>
                  </a:cubicBezTo>
                  <a:cubicBezTo>
                    <a:pt x="29266" y="22694"/>
                    <a:pt x="29004" y="20062"/>
                    <a:pt x="28408" y="17502"/>
                  </a:cubicBezTo>
                  <a:cubicBezTo>
                    <a:pt x="28230" y="16669"/>
                    <a:pt x="28004" y="15847"/>
                    <a:pt x="27730" y="15026"/>
                  </a:cubicBezTo>
                  <a:cubicBezTo>
                    <a:pt x="27670" y="14823"/>
                    <a:pt x="27587" y="14609"/>
                    <a:pt x="27515" y="14395"/>
                  </a:cubicBezTo>
                  <a:lnTo>
                    <a:pt x="27515" y="14395"/>
                  </a:lnTo>
                  <a:cubicBezTo>
                    <a:pt x="27834" y="14545"/>
                    <a:pt x="28191" y="14629"/>
                    <a:pt x="28542" y="14629"/>
                  </a:cubicBezTo>
                  <a:cubicBezTo>
                    <a:pt x="28860" y="14629"/>
                    <a:pt x="29172" y="14560"/>
                    <a:pt x="29444" y="14407"/>
                  </a:cubicBezTo>
                  <a:cubicBezTo>
                    <a:pt x="30004" y="14407"/>
                    <a:pt x="30563" y="14347"/>
                    <a:pt x="31111" y="14240"/>
                  </a:cubicBezTo>
                  <a:lnTo>
                    <a:pt x="31111" y="14240"/>
                  </a:lnTo>
                  <a:cubicBezTo>
                    <a:pt x="31096" y="14242"/>
                    <a:pt x="31081" y="14243"/>
                    <a:pt x="31064" y="14243"/>
                  </a:cubicBezTo>
                  <a:cubicBezTo>
                    <a:pt x="30654" y="14243"/>
                    <a:pt x="29850" y="13540"/>
                    <a:pt x="29587" y="13311"/>
                  </a:cubicBezTo>
                  <a:cubicBezTo>
                    <a:pt x="29111" y="12907"/>
                    <a:pt x="28766" y="12323"/>
                    <a:pt x="28444" y="11787"/>
                  </a:cubicBezTo>
                  <a:cubicBezTo>
                    <a:pt x="27742" y="10621"/>
                    <a:pt x="27134" y="9382"/>
                    <a:pt x="26170" y="8418"/>
                  </a:cubicBezTo>
                  <a:cubicBezTo>
                    <a:pt x="25301" y="7561"/>
                    <a:pt x="24194" y="6989"/>
                    <a:pt x="22991" y="6775"/>
                  </a:cubicBezTo>
                  <a:cubicBezTo>
                    <a:pt x="23229" y="4489"/>
                    <a:pt x="23443" y="2036"/>
                    <a:pt x="22348" y="0"/>
                  </a:cubicBezTo>
                  <a:close/>
                </a:path>
              </a:pathLst>
            </a:custGeom>
            <a:solidFill>
              <a:schemeClr val="accent1"/>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47"/>
            <p:cNvSpPr/>
            <p:nvPr/>
          </p:nvSpPr>
          <p:spPr>
            <a:xfrm>
              <a:off x="4065425" y="863738"/>
              <a:ext cx="777800" cy="1247350"/>
            </a:xfrm>
            <a:custGeom>
              <a:avLst/>
              <a:gdLst/>
              <a:ahLst/>
              <a:cxnLst/>
              <a:rect l="l" t="t" r="r" b="b"/>
              <a:pathLst>
                <a:path w="31112" h="49894" extrusionOk="0">
                  <a:moveTo>
                    <a:pt x="12101" y="14752"/>
                  </a:moveTo>
                  <a:lnTo>
                    <a:pt x="12101" y="14752"/>
                  </a:lnTo>
                  <a:cubicBezTo>
                    <a:pt x="12100" y="14752"/>
                    <a:pt x="12098" y="14752"/>
                    <a:pt x="12097" y="14752"/>
                  </a:cubicBezTo>
                  <a:cubicBezTo>
                    <a:pt x="12098" y="14752"/>
                    <a:pt x="12100" y="14752"/>
                    <a:pt x="12101" y="14752"/>
                  </a:cubicBezTo>
                  <a:close/>
                  <a:moveTo>
                    <a:pt x="22348" y="0"/>
                  </a:moveTo>
                  <a:cubicBezTo>
                    <a:pt x="21300" y="131"/>
                    <a:pt x="20193" y="286"/>
                    <a:pt x="19360" y="953"/>
                  </a:cubicBezTo>
                  <a:cubicBezTo>
                    <a:pt x="19193" y="1084"/>
                    <a:pt x="19026" y="1310"/>
                    <a:pt x="19145" y="1489"/>
                  </a:cubicBezTo>
                  <a:cubicBezTo>
                    <a:pt x="19241" y="1596"/>
                    <a:pt x="19371" y="1643"/>
                    <a:pt x="19514" y="1643"/>
                  </a:cubicBezTo>
                  <a:lnTo>
                    <a:pt x="19872" y="1667"/>
                  </a:lnTo>
                  <a:lnTo>
                    <a:pt x="19907" y="1703"/>
                  </a:lnTo>
                  <a:cubicBezTo>
                    <a:pt x="20133" y="1953"/>
                    <a:pt x="20336" y="2215"/>
                    <a:pt x="20526" y="2501"/>
                  </a:cubicBezTo>
                  <a:cubicBezTo>
                    <a:pt x="21360" y="3870"/>
                    <a:pt x="21574" y="5537"/>
                    <a:pt x="21110" y="7073"/>
                  </a:cubicBezTo>
                  <a:lnTo>
                    <a:pt x="21098" y="7073"/>
                  </a:lnTo>
                  <a:cubicBezTo>
                    <a:pt x="20529" y="6856"/>
                    <a:pt x="19906" y="6701"/>
                    <a:pt x="19295" y="6701"/>
                  </a:cubicBezTo>
                  <a:cubicBezTo>
                    <a:pt x="19100" y="6701"/>
                    <a:pt x="18907" y="6717"/>
                    <a:pt x="18717" y="6751"/>
                  </a:cubicBezTo>
                  <a:cubicBezTo>
                    <a:pt x="18657" y="6763"/>
                    <a:pt x="18609" y="6775"/>
                    <a:pt x="18562" y="6787"/>
                  </a:cubicBezTo>
                  <a:lnTo>
                    <a:pt x="18550" y="6787"/>
                  </a:lnTo>
                  <a:cubicBezTo>
                    <a:pt x="18002" y="6930"/>
                    <a:pt x="17478" y="7180"/>
                    <a:pt x="17026" y="7525"/>
                  </a:cubicBezTo>
                  <a:cubicBezTo>
                    <a:pt x="16669" y="7799"/>
                    <a:pt x="16347" y="8096"/>
                    <a:pt x="16073" y="8442"/>
                  </a:cubicBezTo>
                  <a:cubicBezTo>
                    <a:pt x="15228" y="9466"/>
                    <a:pt x="14657" y="10752"/>
                    <a:pt x="14240" y="12002"/>
                  </a:cubicBezTo>
                  <a:cubicBezTo>
                    <a:pt x="13942" y="12895"/>
                    <a:pt x="13502" y="14407"/>
                    <a:pt x="12263" y="14419"/>
                  </a:cubicBezTo>
                  <a:cubicBezTo>
                    <a:pt x="12442" y="14419"/>
                    <a:pt x="12621" y="14407"/>
                    <a:pt x="12787" y="14383"/>
                  </a:cubicBezTo>
                  <a:lnTo>
                    <a:pt x="12787" y="14383"/>
                  </a:lnTo>
                  <a:cubicBezTo>
                    <a:pt x="12539" y="14572"/>
                    <a:pt x="12279" y="14738"/>
                    <a:pt x="12101" y="14752"/>
                  </a:cubicBezTo>
                  <a:lnTo>
                    <a:pt x="12101" y="14752"/>
                  </a:lnTo>
                  <a:cubicBezTo>
                    <a:pt x="12754" y="14704"/>
                    <a:pt x="13396" y="14549"/>
                    <a:pt x="14002" y="14312"/>
                  </a:cubicBezTo>
                  <a:lnTo>
                    <a:pt x="14002" y="14312"/>
                  </a:lnTo>
                  <a:cubicBezTo>
                    <a:pt x="13966" y="14419"/>
                    <a:pt x="13930" y="14526"/>
                    <a:pt x="13907" y="14633"/>
                  </a:cubicBezTo>
                  <a:cubicBezTo>
                    <a:pt x="13680" y="15074"/>
                    <a:pt x="13418" y="15502"/>
                    <a:pt x="13145" y="15919"/>
                  </a:cubicBezTo>
                  <a:cubicBezTo>
                    <a:pt x="13287" y="15859"/>
                    <a:pt x="13442" y="15800"/>
                    <a:pt x="13585" y="15728"/>
                  </a:cubicBezTo>
                  <a:lnTo>
                    <a:pt x="13585" y="15728"/>
                  </a:lnTo>
                  <a:cubicBezTo>
                    <a:pt x="13347" y="16633"/>
                    <a:pt x="13025" y="17502"/>
                    <a:pt x="12644" y="18360"/>
                  </a:cubicBezTo>
                  <a:cubicBezTo>
                    <a:pt x="10894" y="21991"/>
                    <a:pt x="7203" y="24218"/>
                    <a:pt x="4417" y="27135"/>
                  </a:cubicBezTo>
                  <a:cubicBezTo>
                    <a:pt x="1798" y="29837"/>
                    <a:pt x="143" y="33052"/>
                    <a:pt x="0" y="36624"/>
                  </a:cubicBezTo>
                  <a:lnTo>
                    <a:pt x="0" y="36779"/>
                  </a:lnTo>
                  <a:lnTo>
                    <a:pt x="0" y="36969"/>
                  </a:lnTo>
                  <a:lnTo>
                    <a:pt x="0" y="37231"/>
                  </a:lnTo>
                  <a:lnTo>
                    <a:pt x="0" y="37267"/>
                  </a:lnTo>
                  <a:cubicBezTo>
                    <a:pt x="0" y="38112"/>
                    <a:pt x="83" y="38946"/>
                    <a:pt x="250" y="39767"/>
                  </a:cubicBezTo>
                  <a:cubicBezTo>
                    <a:pt x="1060" y="43887"/>
                    <a:pt x="3846" y="47423"/>
                    <a:pt x="7775" y="48982"/>
                  </a:cubicBezTo>
                  <a:cubicBezTo>
                    <a:pt x="9321" y="49600"/>
                    <a:pt x="10974" y="49894"/>
                    <a:pt x="12633" y="49894"/>
                  </a:cubicBezTo>
                  <a:cubicBezTo>
                    <a:pt x="15484" y="49894"/>
                    <a:pt x="18355" y="49027"/>
                    <a:pt x="20741" y="47447"/>
                  </a:cubicBezTo>
                  <a:cubicBezTo>
                    <a:pt x="27527" y="42970"/>
                    <a:pt x="29778" y="34588"/>
                    <a:pt x="29539" y="26885"/>
                  </a:cubicBezTo>
                  <a:cubicBezTo>
                    <a:pt x="29516" y="26361"/>
                    <a:pt x="29492" y="25837"/>
                    <a:pt x="29456" y="25325"/>
                  </a:cubicBezTo>
                  <a:cubicBezTo>
                    <a:pt x="29266" y="22694"/>
                    <a:pt x="29004" y="20062"/>
                    <a:pt x="28408" y="17502"/>
                  </a:cubicBezTo>
                  <a:cubicBezTo>
                    <a:pt x="28230" y="16669"/>
                    <a:pt x="28004" y="15847"/>
                    <a:pt x="27730" y="15026"/>
                  </a:cubicBezTo>
                  <a:cubicBezTo>
                    <a:pt x="27670" y="14823"/>
                    <a:pt x="27587" y="14609"/>
                    <a:pt x="27515" y="14395"/>
                  </a:cubicBezTo>
                  <a:lnTo>
                    <a:pt x="27515" y="14395"/>
                  </a:lnTo>
                  <a:cubicBezTo>
                    <a:pt x="27834" y="14545"/>
                    <a:pt x="28191" y="14629"/>
                    <a:pt x="28542" y="14629"/>
                  </a:cubicBezTo>
                  <a:cubicBezTo>
                    <a:pt x="28860" y="14629"/>
                    <a:pt x="29172" y="14560"/>
                    <a:pt x="29444" y="14407"/>
                  </a:cubicBezTo>
                  <a:cubicBezTo>
                    <a:pt x="30004" y="14407"/>
                    <a:pt x="30563" y="14347"/>
                    <a:pt x="31111" y="14240"/>
                  </a:cubicBezTo>
                  <a:lnTo>
                    <a:pt x="31111" y="14240"/>
                  </a:lnTo>
                  <a:cubicBezTo>
                    <a:pt x="31096" y="14242"/>
                    <a:pt x="31081" y="14243"/>
                    <a:pt x="31064" y="14243"/>
                  </a:cubicBezTo>
                  <a:cubicBezTo>
                    <a:pt x="30654" y="14243"/>
                    <a:pt x="29850" y="13540"/>
                    <a:pt x="29587" y="13311"/>
                  </a:cubicBezTo>
                  <a:cubicBezTo>
                    <a:pt x="29111" y="12907"/>
                    <a:pt x="28766" y="12323"/>
                    <a:pt x="28444" y="11787"/>
                  </a:cubicBezTo>
                  <a:cubicBezTo>
                    <a:pt x="27742" y="10621"/>
                    <a:pt x="27134" y="9382"/>
                    <a:pt x="26170" y="8418"/>
                  </a:cubicBezTo>
                  <a:cubicBezTo>
                    <a:pt x="25301" y="7561"/>
                    <a:pt x="24194" y="6989"/>
                    <a:pt x="22991" y="6775"/>
                  </a:cubicBezTo>
                  <a:cubicBezTo>
                    <a:pt x="23229" y="4489"/>
                    <a:pt x="23443" y="2036"/>
                    <a:pt x="223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47"/>
            <p:cNvSpPr/>
            <p:nvPr/>
          </p:nvSpPr>
          <p:spPr>
            <a:xfrm>
              <a:off x="4417100" y="1083700"/>
              <a:ext cx="81575" cy="145875"/>
            </a:xfrm>
            <a:custGeom>
              <a:avLst/>
              <a:gdLst/>
              <a:ahLst/>
              <a:cxnLst/>
              <a:rect l="l" t="t" r="r" b="b"/>
              <a:pathLst>
                <a:path w="3263" h="5835" extrusionOk="0">
                  <a:moveTo>
                    <a:pt x="3263" y="1"/>
                  </a:moveTo>
                  <a:lnTo>
                    <a:pt x="3263" y="1"/>
                  </a:lnTo>
                  <a:cubicBezTo>
                    <a:pt x="2275" y="870"/>
                    <a:pt x="1536" y="2061"/>
                    <a:pt x="941" y="3251"/>
                  </a:cubicBezTo>
                  <a:cubicBezTo>
                    <a:pt x="560" y="4085"/>
                    <a:pt x="239" y="4954"/>
                    <a:pt x="0" y="5835"/>
                  </a:cubicBezTo>
                  <a:cubicBezTo>
                    <a:pt x="631" y="4609"/>
                    <a:pt x="1132" y="3311"/>
                    <a:pt x="1798" y="2085"/>
                  </a:cubicBezTo>
                  <a:cubicBezTo>
                    <a:pt x="2191" y="1323"/>
                    <a:pt x="2691" y="620"/>
                    <a:pt x="3263" y="1"/>
                  </a:cubicBezTo>
                  <a:close/>
                </a:path>
              </a:pathLst>
            </a:custGeom>
            <a:solidFill>
              <a:srgbClr val="4337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47"/>
            <p:cNvSpPr/>
            <p:nvPr/>
          </p:nvSpPr>
          <p:spPr>
            <a:xfrm>
              <a:off x="4398050" y="1229550"/>
              <a:ext cx="19075" cy="32175"/>
            </a:xfrm>
            <a:custGeom>
              <a:avLst/>
              <a:gdLst/>
              <a:ahLst/>
              <a:cxnLst/>
              <a:rect l="l" t="t" r="r" b="b"/>
              <a:pathLst>
                <a:path w="763" h="1287" extrusionOk="0">
                  <a:moveTo>
                    <a:pt x="762" y="1"/>
                  </a:moveTo>
                  <a:lnTo>
                    <a:pt x="762" y="1"/>
                  </a:lnTo>
                  <a:cubicBezTo>
                    <a:pt x="536" y="442"/>
                    <a:pt x="274" y="882"/>
                    <a:pt x="0" y="1287"/>
                  </a:cubicBezTo>
                  <a:cubicBezTo>
                    <a:pt x="143" y="1227"/>
                    <a:pt x="298" y="1168"/>
                    <a:pt x="441" y="1108"/>
                  </a:cubicBezTo>
                  <a:cubicBezTo>
                    <a:pt x="548" y="739"/>
                    <a:pt x="655" y="370"/>
                    <a:pt x="762" y="1"/>
                  </a:cubicBezTo>
                  <a:close/>
                </a:path>
              </a:pathLst>
            </a:custGeom>
            <a:solidFill>
              <a:srgbClr val="4337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47"/>
            <p:cNvSpPr/>
            <p:nvPr/>
          </p:nvSpPr>
          <p:spPr>
            <a:xfrm>
              <a:off x="4065413" y="1046475"/>
              <a:ext cx="751600" cy="1060900"/>
            </a:xfrm>
            <a:custGeom>
              <a:avLst/>
              <a:gdLst/>
              <a:ahLst/>
              <a:cxnLst/>
              <a:rect l="l" t="t" r="r" b="b"/>
              <a:pathLst>
                <a:path w="30064" h="42436" extrusionOk="0">
                  <a:moveTo>
                    <a:pt x="20618" y="1"/>
                  </a:moveTo>
                  <a:cubicBezTo>
                    <a:pt x="20005" y="1"/>
                    <a:pt x="19359" y="128"/>
                    <a:pt x="18681" y="411"/>
                  </a:cubicBezTo>
                  <a:cubicBezTo>
                    <a:pt x="18133" y="650"/>
                    <a:pt x="17633" y="971"/>
                    <a:pt x="17193" y="1364"/>
                  </a:cubicBezTo>
                  <a:cubicBezTo>
                    <a:pt x="16609" y="1983"/>
                    <a:pt x="16121" y="2686"/>
                    <a:pt x="15716" y="3448"/>
                  </a:cubicBezTo>
                  <a:cubicBezTo>
                    <a:pt x="15061" y="4662"/>
                    <a:pt x="14561" y="5972"/>
                    <a:pt x="13918" y="7198"/>
                  </a:cubicBezTo>
                  <a:cubicBezTo>
                    <a:pt x="13811" y="7567"/>
                    <a:pt x="13704" y="7924"/>
                    <a:pt x="13597" y="8293"/>
                  </a:cubicBezTo>
                  <a:cubicBezTo>
                    <a:pt x="14788" y="7769"/>
                    <a:pt x="15907" y="7091"/>
                    <a:pt x="16919" y="6281"/>
                  </a:cubicBezTo>
                  <a:cubicBezTo>
                    <a:pt x="17597" y="8210"/>
                    <a:pt x="18062" y="10210"/>
                    <a:pt x="18324" y="12234"/>
                  </a:cubicBezTo>
                  <a:cubicBezTo>
                    <a:pt x="19860" y="10770"/>
                    <a:pt x="21253" y="9186"/>
                    <a:pt x="22515" y="7484"/>
                  </a:cubicBezTo>
                  <a:cubicBezTo>
                    <a:pt x="23705" y="8734"/>
                    <a:pt x="24896" y="9984"/>
                    <a:pt x="26087" y="11234"/>
                  </a:cubicBezTo>
                  <a:cubicBezTo>
                    <a:pt x="26301" y="10651"/>
                    <a:pt x="26313" y="10008"/>
                    <a:pt x="26110" y="9413"/>
                  </a:cubicBezTo>
                  <a:lnTo>
                    <a:pt x="26110" y="9413"/>
                  </a:lnTo>
                  <a:cubicBezTo>
                    <a:pt x="26920" y="10401"/>
                    <a:pt x="26968" y="11806"/>
                    <a:pt x="26920" y="13092"/>
                  </a:cubicBezTo>
                  <a:cubicBezTo>
                    <a:pt x="26730" y="17402"/>
                    <a:pt x="25872" y="21724"/>
                    <a:pt x="24039" y="25629"/>
                  </a:cubicBezTo>
                  <a:cubicBezTo>
                    <a:pt x="22193" y="29534"/>
                    <a:pt x="19348" y="33011"/>
                    <a:pt x="15657" y="35261"/>
                  </a:cubicBezTo>
                  <a:cubicBezTo>
                    <a:pt x="13709" y="36461"/>
                    <a:pt x="11476" y="37314"/>
                    <a:pt x="9193" y="37314"/>
                  </a:cubicBezTo>
                  <a:cubicBezTo>
                    <a:pt x="9006" y="37314"/>
                    <a:pt x="8819" y="37309"/>
                    <a:pt x="8632" y="37297"/>
                  </a:cubicBezTo>
                  <a:cubicBezTo>
                    <a:pt x="4024" y="36999"/>
                    <a:pt x="417" y="33213"/>
                    <a:pt x="345" y="28593"/>
                  </a:cubicBezTo>
                  <a:cubicBezTo>
                    <a:pt x="202" y="28998"/>
                    <a:pt x="83" y="29415"/>
                    <a:pt x="0" y="29832"/>
                  </a:cubicBezTo>
                  <a:cubicBezTo>
                    <a:pt x="0" y="30665"/>
                    <a:pt x="95" y="31487"/>
                    <a:pt x="262" y="32308"/>
                  </a:cubicBezTo>
                  <a:cubicBezTo>
                    <a:pt x="1060" y="36428"/>
                    <a:pt x="3858" y="39964"/>
                    <a:pt x="7787" y="41524"/>
                  </a:cubicBezTo>
                  <a:cubicBezTo>
                    <a:pt x="9335" y="42142"/>
                    <a:pt x="10987" y="42436"/>
                    <a:pt x="12647" y="42436"/>
                  </a:cubicBezTo>
                  <a:cubicBezTo>
                    <a:pt x="15494" y="42436"/>
                    <a:pt x="18361" y="41572"/>
                    <a:pt x="20753" y="40000"/>
                  </a:cubicBezTo>
                  <a:cubicBezTo>
                    <a:pt x="27992" y="35213"/>
                    <a:pt x="30063" y="25998"/>
                    <a:pt x="29468" y="17890"/>
                  </a:cubicBezTo>
                  <a:cubicBezTo>
                    <a:pt x="29277" y="15259"/>
                    <a:pt x="29004" y="12639"/>
                    <a:pt x="28420" y="10067"/>
                  </a:cubicBezTo>
                  <a:cubicBezTo>
                    <a:pt x="28230" y="9246"/>
                    <a:pt x="28015" y="8412"/>
                    <a:pt x="27742" y="7603"/>
                  </a:cubicBezTo>
                  <a:cubicBezTo>
                    <a:pt x="26723" y="4495"/>
                    <a:pt x="24256" y="1"/>
                    <a:pt x="20618" y="1"/>
                  </a:cubicBezTo>
                  <a:close/>
                </a:path>
              </a:pathLst>
            </a:custGeom>
            <a:solidFill>
              <a:srgbClr val="43375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47"/>
            <p:cNvSpPr/>
            <p:nvPr/>
          </p:nvSpPr>
          <p:spPr>
            <a:xfrm>
              <a:off x="4376325" y="879650"/>
              <a:ext cx="434900" cy="382375"/>
            </a:xfrm>
            <a:custGeom>
              <a:avLst/>
              <a:gdLst/>
              <a:ahLst/>
              <a:cxnLst/>
              <a:rect l="l" t="t" r="r" b="b"/>
              <a:pathLst>
                <a:path w="17396" h="15295" extrusionOk="0">
                  <a:moveTo>
                    <a:pt x="7219" y="790"/>
                  </a:moveTo>
                  <a:cubicBezTo>
                    <a:pt x="7218" y="791"/>
                    <a:pt x="7217" y="792"/>
                    <a:pt x="7215" y="793"/>
                  </a:cubicBezTo>
                  <a:cubicBezTo>
                    <a:pt x="7217" y="792"/>
                    <a:pt x="7218" y="791"/>
                    <a:pt x="7219" y="790"/>
                  </a:cubicBezTo>
                  <a:close/>
                  <a:moveTo>
                    <a:pt x="9457" y="1"/>
                  </a:moveTo>
                  <a:cubicBezTo>
                    <a:pt x="8645" y="1"/>
                    <a:pt x="7860" y="274"/>
                    <a:pt x="7219" y="790"/>
                  </a:cubicBezTo>
                  <a:lnTo>
                    <a:pt x="7219" y="790"/>
                  </a:lnTo>
                  <a:cubicBezTo>
                    <a:pt x="7230" y="782"/>
                    <a:pt x="7243" y="778"/>
                    <a:pt x="7258" y="778"/>
                  </a:cubicBezTo>
                  <a:cubicBezTo>
                    <a:pt x="7494" y="778"/>
                    <a:pt x="8185" y="1741"/>
                    <a:pt x="8263" y="1853"/>
                  </a:cubicBezTo>
                  <a:cubicBezTo>
                    <a:pt x="9097" y="3234"/>
                    <a:pt x="9311" y="4901"/>
                    <a:pt x="8859" y="6437"/>
                  </a:cubicBezTo>
                  <a:cubicBezTo>
                    <a:pt x="8454" y="6389"/>
                    <a:pt x="8049" y="6175"/>
                    <a:pt x="7632" y="6115"/>
                  </a:cubicBezTo>
                  <a:cubicBezTo>
                    <a:pt x="7439" y="6079"/>
                    <a:pt x="7242" y="6060"/>
                    <a:pt x="7044" y="6060"/>
                  </a:cubicBezTo>
                  <a:cubicBezTo>
                    <a:pt x="6790" y="6060"/>
                    <a:pt x="6535" y="6091"/>
                    <a:pt x="6287" y="6151"/>
                  </a:cubicBezTo>
                  <a:cubicBezTo>
                    <a:pt x="5299" y="6389"/>
                    <a:pt x="4441" y="7032"/>
                    <a:pt x="3798" y="7806"/>
                  </a:cubicBezTo>
                  <a:cubicBezTo>
                    <a:pt x="2965" y="8830"/>
                    <a:pt x="2393" y="10116"/>
                    <a:pt x="1977" y="11354"/>
                  </a:cubicBezTo>
                  <a:cubicBezTo>
                    <a:pt x="1679" y="12247"/>
                    <a:pt x="1227" y="13771"/>
                    <a:pt x="0" y="13783"/>
                  </a:cubicBezTo>
                  <a:cubicBezTo>
                    <a:pt x="1405" y="13771"/>
                    <a:pt x="2739" y="13056"/>
                    <a:pt x="3763" y="12092"/>
                  </a:cubicBezTo>
                  <a:cubicBezTo>
                    <a:pt x="4787" y="11128"/>
                    <a:pt x="5549" y="9925"/>
                    <a:pt x="6311" y="8746"/>
                  </a:cubicBezTo>
                  <a:lnTo>
                    <a:pt x="6311" y="8746"/>
                  </a:lnTo>
                  <a:cubicBezTo>
                    <a:pt x="6180" y="10985"/>
                    <a:pt x="6930" y="13175"/>
                    <a:pt x="7656" y="15295"/>
                  </a:cubicBezTo>
                  <a:cubicBezTo>
                    <a:pt x="8561" y="13545"/>
                    <a:pt x="9466" y="11794"/>
                    <a:pt x="10371" y="10056"/>
                  </a:cubicBezTo>
                  <a:cubicBezTo>
                    <a:pt x="10740" y="11925"/>
                    <a:pt x="11907" y="13533"/>
                    <a:pt x="13561" y="14473"/>
                  </a:cubicBezTo>
                  <a:cubicBezTo>
                    <a:pt x="13098" y="13464"/>
                    <a:pt x="12848" y="12384"/>
                    <a:pt x="12812" y="11280"/>
                  </a:cubicBezTo>
                  <a:lnTo>
                    <a:pt x="12812" y="11280"/>
                  </a:lnTo>
                  <a:cubicBezTo>
                    <a:pt x="12841" y="11904"/>
                    <a:pt x="14588" y="13391"/>
                    <a:pt x="15050" y="13652"/>
                  </a:cubicBezTo>
                  <a:cubicBezTo>
                    <a:pt x="15410" y="13872"/>
                    <a:pt x="15844" y="13998"/>
                    <a:pt x="16268" y="13998"/>
                  </a:cubicBezTo>
                  <a:cubicBezTo>
                    <a:pt x="16601" y="13998"/>
                    <a:pt x="16927" y="13920"/>
                    <a:pt x="17205" y="13747"/>
                  </a:cubicBezTo>
                  <a:cubicBezTo>
                    <a:pt x="17264" y="13699"/>
                    <a:pt x="17336" y="13664"/>
                    <a:pt x="17395" y="13604"/>
                  </a:cubicBezTo>
                  <a:cubicBezTo>
                    <a:pt x="16240" y="13306"/>
                    <a:pt x="15419" y="12271"/>
                    <a:pt x="14871" y="11211"/>
                  </a:cubicBezTo>
                  <a:cubicBezTo>
                    <a:pt x="14323" y="10163"/>
                    <a:pt x="13931" y="8996"/>
                    <a:pt x="13169" y="8080"/>
                  </a:cubicBezTo>
                  <a:cubicBezTo>
                    <a:pt x="12433" y="7188"/>
                    <a:pt x="11345" y="6676"/>
                    <a:pt x="10204" y="6676"/>
                  </a:cubicBezTo>
                  <a:cubicBezTo>
                    <a:pt x="10034" y="6676"/>
                    <a:pt x="9863" y="6687"/>
                    <a:pt x="9692" y="6710"/>
                  </a:cubicBezTo>
                  <a:cubicBezTo>
                    <a:pt x="9906" y="5567"/>
                    <a:pt x="10002" y="4424"/>
                    <a:pt x="9990" y="3269"/>
                  </a:cubicBezTo>
                  <a:cubicBezTo>
                    <a:pt x="9990" y="3019"/>
                    <a:pt x="9847" y="31"/>
                    <a:pt x="9823" y="19"/>
                  </a:cubicBezTo>
                  <a:cubicBezTo>
                    <a:pt x="9701" y="7"/>
                    <a:pt x="9578" y="1"/>
                    <a:pt x="94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47"/>
            <p:cNvSpPr/>
            <p:nvPr/>
          </p:nvSpPr>
          <p:spPr>
            <a:xfrm>
              <a:off x="4371850" y="864050"/>
              <a:ext cx="475100" cy="413450"/>
            </a:xfrm>
            <a:custGeom>
              <a:avLst/>
              <a:gdLst/>
              <a:ahLst/>
              <a:cxnLst/>
              <a:rect l="l" t="t" r="r" b="b"/>
              <a:pathLst>
                <a:path w="19004" h="16538" extrusionOk="0">
                  <a:moveTo>
                    <a:pt x="19003" y="14228"/>
                  </a:moveTo>
                  <a:cubicBezTo>
                    <a:pt x="19001" y="14228"/>
                    <a:pt x="18999" y="14229"/>
                    <a:pt x="18998" y="14229"/>
                  </a:cubicBezTo>
                  <a:lnTo>
                    <a:pt x="18998" y="14229"/>
                  </a:lnTo>
                  <a:cubicBezTo>
                    <a:pt x="18999" y="14229"/>
                    <a:pt x="19001" y="14228"/>
                    <a:pt x="19003" y="14228"/>
                  </a:cubicBezTo>
                  <a:close/>
                  <a:moveTo>
                    <a:pt x="14" y="14751"/>
                  </a:moveTo>
                  <a:lnTo>
                    <a:pt x="14" y="14751"/>
                  </a:lnTo>
                  <a:cubicBezTo>
                    <a:pt x="10" y="14751"/>
                    <a:pt x="5" y="14752"/>
                    <a:pt x="1" y="14752"/>
                  </a:cubicBezTo>
                  <a:cubicBezTo>
                    <a:pt x="5" y="14752"/>
                    <a:pt x="10" y="14751"/>
                    <a:pt x="14" y="14751"/>
                  </a:cubicBezTo>
                  <a:close/>
                  <a:moveTo>
                    <a:pt x="10264" y="0"/>
                  </a:moveTo>
                  <a:cubicBezTo>
                    <a:pt x="9204" y="131"/>
                    <a:pt x="8097" y="286"/>
                    <a:pt x="7263" y="941"/>
                  </a:cubicBezTo>
                  <a:cubicBezTo>
                    <a:pt x="7097" y="1084"/>
                    <a:pt x="6942" y="1310"/>
                    <a:pt x="7061" y="1488"/>
                  </a:cubicBezTo>
                  <a:cubicBezTo>
                    <a:pt x="7137" y="1576"/>
                    <a:pt x="7263" y="1633"/>
                    <a:pt x="7385" y="1633"/>
                  </a:cubicBezTo>
                  <a:cubicBezTo>
                    <a:pt x="7396" y="1633"/>
                    <a:pt x="7407" y="1632"/>
                    <a:pt x="7418" y="1631"/>
                  </a:cubicBezTo>
                  <a:cubicBezTo>
                    <a:pt x="7703" y="1654"/>
                    <a:pt x="8032" y="1685"/>
                    <a:pt x="8358" y="1685"/>
                  </a:cubicBezTo>
                  <a:cubicBezTo>
                    <a:pt x="8714" y="1685"/>
                    <a:pt x="9067" y="1648"/>
                    <a:pt x="9359" y="1524"/>
                  </a:cubicBezTo>
                  <a:lnTo>
                    <a:pt x="9359" y="1524"/>
                  </a:lnTo>
                  <a:cubicBezTo>
                    <a:pt x="9314" y="1551"/>
                    <a:pt x="9847" y="4156"/>
                    <a:pt x="9859" y="4417"/>
                  </a:cubicBezTo>
                  <a:cubicBezTo>
                    <a:pt x="9907" y="5465"/>
                    <a:pt x="9835" y="6513"/>
                    <a:pt x="9645" y="7537"/>
                  </a:cubicBezTo>
                  <a:cubicBezTo>
                    <a:pt x="9174" y="7394"/>
                    <a:pt x="8693" y="7324"/>
                    <a:pt x="8216" y="7324"/>
                  </a:cubicBezTo>
                  <a:cubicBezTo>
                    <a:pt x="6749" y="7324"/>
                    <a:pt x="5323" y="7979"/>
                    <a:pt x="4370" y="9156"/>
                  </a:cubicBezTo>
                  <a:cubicBezTo>
                    <a:pt x="5216" y="8477"/>
                    <a:pt x="6240" y="8073"/>
                    <a:pt x="7323" y="7977"/>
                  </a:cubicBezTo>
                  <a:lnTo>
                    <a:pt x="7323" y="7977"/>
                  </a:lnTo>
                  <a:cubicBezTo>
                    <a:pt x="6430" y="8311"/>
                    <a:pt x="5728" y="9001"/>
                    <a:pt x="5156" y="9751"/>
                  </a:cubicBezTo>
                  <a:cubicBezTo>
                    <a:pt x="4418" y="10728"/>
                    <a:pt x="3894" y="11787"/>
                    <a:pt x="2977" y="12597"/>
                  </a:cubicBezTo>
                  <a:cubicBezTo>
                    <a:pt x="2489" y="13026"/>
                    <a:pt x="1977" y="13418"/>
                    <a:pt x="1441" y="13788"/>
                  </a:cubicBezTo>
                  <a:cubicBezTo>
                    <a:pt x="1123" y="14011"/>
                    <a:pt x="410" y="14712"/>
                    <a:pt x="14" y="14751"/>
                  </a:cubicBezTo>
                  <a:lnTo>
                    <a:pt x="14" y="14751"/>
                  </a:lnTo>
                  <a:cubicBezTo>
                    <a:pt x="3496" y="14470"/>
                    <a:pt x="6110" y="11486"/>
                    <a:pt x="7454" y="8537"/>
                  </a:cubicBezTo>
                  <a:cubicBezTo>
                    <a:pt x="8285" y="11126"/>
                    <a:pt x="8323" y="13905"/>
                    <a:pt x="7555" y="16519"/>
                  </a:cubicBezTo>
                  <a:lnTo>
                    <a:pt x="7555" y="16519"/>
                  </a:lnTo>
                  <a:cubicBezTo>
                    <a:pt x="7644" y="16247"/>
                    <a:pt x="8149" y="15866"/>
                    <a:pt x="8335" y="15645"/>
                  </a:cubicBezTo>
                  <a:cubicBezTo>
                    <a:pt x="9526" y="14216"/>
                    <a:pt x="10157" y="12168"/>
                    <a:pt x="10609" y="10359"/>
                  </a:cubicBezTo>
                  <a:cubicBezTo>
                    <a:pt x="11562" y="12287"/>
                    <a:pt x="12705" y="14169"/>
                    <a:pt x="14348" y="15573"/>
                  </a:cubicBezTo>
                  <a:cubicBezTo>
                    <a:pt x="13705" y="14371"/>
                    <a:pt x="13229" y="13085"/>
                    <a:pt x="12919" y="11764"/>
                  </a:cubicBezTo>
                  <a:lnTo>
                    <a:pt x="12919" y="11764"/>
                  </a:lnTo>
                  <a:cubicBezTo>
                    <a:pt x="14121" y="12966"/>
                    <a:pt x="15467" y="14240"/>
                    <a:pt x="17158" y="14395"/>
                  </a:cubicBezTo>
                  <a:cubicBezTo>
                    <a:pt x="17262" y="14403"/>
                    <a:pt x="17366" y="14406"/>
                    <a:pt x="17469" y="14406"/>
                  </a:cubicBezTo>
                  <a:cubicBezTo>
                    <a:pt x="17983" y="14406"/>
                    <a:pt x="18494" y="14318"/>
                    <a:pt x="18998" y="14229"/>
                  </a:cubicBezTo>
                  <a:lnTo>
                    <a:pt x="18998" y="14229"/>
                  </a:lnTo>
                  <a:cubicBezTo>
                    <a:pt x="18982" y="14232"/>
                    <a:pt x="18966" y="14233"/>
                    <a:pt x="18949" y="14233"/>
                  </a:cubicBezTo>
                  <a:cubicBezTo>
                    <a:pt x="18546" y="14233"/>
                    <a:pt x="17752" y="13539"/>
                    <a:pt x="17491" y="13311"/>
                  </a:cubicBezTo>
                  <a:cubicBezTo>
                    <a:pt x="17015" y="12907"/>
                    <a:pt x="16681" y="12311"/>
                    <a:pt x="16348" y="11775"/>
                  </a:cubicBezTo>
                  <a:cubicBezTo>
                    <a:pt x="15645" y="10621"/>
                    <a:pt x="15038" y="9370"/>
                    <a:pt x="14074" y="8406"/>
                  </a:cubicBezTo>
                  <a:cubicBezTo>
                    <a:pt x="13205" y="7549"/>
                    <a:pt x="12097" y="6977"/>
                    <a:pt x="10895" y="6763"/>
                  </a:cubicBezTo>
                  <a:cubicBezTo>
                    <a:pt x="11133" y="4477"/>
                    <a:pt x="11347" y="2024"/>
                    <a:pt x="10264" y="0"/>
                  </a:cubicBezTo>
                  <a:close/>
                  <a:moveTo>
                    <a:pt x="7555" y="16519"/>
                  </a:moveTo>
                  <a:lnTo>
                    <a:pt x="7555" y="16519"/>
                  </a:lnTo>
                  <a:cubicBezTo>
                    <a:pt x="7553" y="16526"/>
                    <a:pt x="7551" y="16532"/>
                    <a:pt x="7549" y="16538"/>
                  </a:cubicBezTo>
                  <a:cubicBezTo>
                    <a:pt x="7551" y="16532"/>
                    <a:pt x="7553" y="16525"/>
                    <a:pt x="7555" y="1651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47"/>
            <p:cNvSpPr/>
            <p:nvPr/>
          </p:nvSpPr>
          <p:spPr>
            <a:xfrm>
              <a:off x="4236200" y="2004025"/>
              <a:ext cx="94550" cy="44100"/>
            </a:xfrm>
            <a:custGeom>
              <a:avLst/>
              <a:gdLst/>
              <a:ahLst/>
              <a:cxnLst/>
              <a:rect l="l" t="t" r="r" b="b"/>
              <a:pathLst>
                <a:path w="3782" h="1764" extrusionOk="0">
                  <a:moveTo>
                    <a:pt x="1788" y="1"/>
                  </a:moveTo>
                  <a:cubicBezTo>
                    <a:pt x="1592" y="1"/>
                    <a:pt x="1395" y="21"/>
                    <a:pt x="1200" y="62"/>
                  </a:cubicBezTo>
                  <a:cubicBezTo>
                    <a:pt x="1" y="308"/>
                    <a:pt x="2088" y="1764"/>
                    <a:pt x="3123" y="1764"/>
                  </a:cubicBezTo>
                  <a:cubicBezTo>
                    <a:pt x="3537" y="1764"/>
                    <a:pt x="3782" y="1531"/>
                    <a:pt x="3581" y="895"/>
                  </a:cubicBezTo>
                  <a:cubicBezTo>
                    <a:pt x="3462" y="526"/>
                    <a:pt x="3093" y="288"/>
                    <a:pt x="2724" y="157"/>
                  </a:cubicBezTo>
                  <a:cubicBezTo>
                    <a:pt x="2422" y="54"/>
                    <a:pt x="2106" y="1"/>
                    <a:pt x="1788" y="1"/>
                  </a:cubicBezTo>
                  <a:close/>
                </a:path>
              </a:pathLst>
            </a:custGeom>
            <a:solidFill>
              <a:srgbClr val="43375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47"/>
            <p:cNvSpPr/>
            <p:nvPr/>
          </p:nvSpPr>
          <p:spPr>
            <a:xfrm>
              <a:off x="4103075" y="1507600"/>
              <a:ext cx="216425" cy="417375"/>
            </a:xfrm>
            <a:custGeom>
              <a:avLst/>
              <a:gdLst/>
              <a:ahLst/>
              <a:cxnLst/>
              <a:rect l="l" t="t" r="r" b="b"/>
              <a:pathLst>
                <a:path w="8657" h="16695" extrusionOk="0">
                  <a:moveTo>
                    <a:pt x="8127" y="1"/>
                  </a:moveTo>
                  <a:cubicBezTo>
                    <a:pt x="7864" y="1"/>
                    <a:pt x="7574" y="209"/>
                    <a:pt x="7370" y="404"/>
                  </a:cubicBezTo>
                  <a:cubicBezTo>
                    <a:pt x="4644" y="2988"/>
                    <a:pt x="1179" y="5310"/>
                    <a:pt x="453" y="9239"/>
                  </a:cubicBezTo>
                  <a:cubicBezTo>
                    <a:pt x="0" y="11644"/>
                    <a:pt x="667" y="14263"/>
                    <a:pt x="2322" y="16049"/>
                  </a:cubicBezTo>
                  <a:cubicBezTo>
                    <a:pt x="2596" y="16335"/>
                    <a:pt x="2905" y="16609"/>
                    <a:pt x="3286" y="16680"/>
                  </a:cubicBezTo>
                  <a:cubicBezTo>
                    <a:pt x="3344" y="16690"/>
                    <a:pt x="3400" y="16695"/>
                    <a:pt x="3456" y="16695"/>
                  </a:cubicBezTo>
                  <a:cubicBezTo>
                    <a:pt x="4263" y="16695"/>
                    <a:pt x="4852" y="15681"/>
                    <a:pt x="4763" y="14835"/>
                  </a:cubicBezTo>
                  <a:cubicBezTo>
                    <a:pt x="4656" y="13918"/>
                    <a:pt x="4084" y="13144"/>
                    <a:pt x="3763" y="12287"/>
                  </a:cubicBezTo>
                  <a:cubicBezTo>
                    <a:pt x="3227" y="10906"/>
                    <a:pt x="3358" y="9322"/>
                    <a:pt x="3906" y="7953"/>
                  </a:cubicBezTo>
                  <a:cubicBezTo>
                    <a:pt x="4989" y="5250"/>
                    <a:pt x="7787" y="3869"/>
                    <a:pt x="8537" y="988"/>
                  </a:cubicBezTo>
                  <a:cubicBezTo>
                    <a:pt x="8620" y="666"/>
                    <a:pt x="8656" y="273"/>
                    <a:pt x="8382" y="83"/>
                  </a:cubicBezTo>
                  <a:cubicBezTo>
                    <a:pt x="8303" y="25"/>
                    <a:pt x="8217" y="1"/>
                    <a:pt x="8127"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47"/>
            <p:cNvSpPr/>
            <p:nvPr/>
          </p:nvSpPr>
          <p:spPr>
            <a:xfrm>
              <a:off x="4354300" y="1336075"/>
              <a:ext cx="90200" cy="135500"/>
            </a:xfrm>
            <a:custGeom>
              <a:avLst/>
              <a:gdLst/>
              <a:ahLst/>
              <a:cxnLst/>
              <a:rect l="l" t="t" r="r" b="b"/>
              <a:pathLst>
                <a:path w="3608" h="5420" extrusionOk="0">
                  <a:moveTo>
                    <a:pt x="2898" y="1"/>
                  </a:moveTo>
                  <a:cubicBezTo>
                    <a:pt x="2861" y="1"/>
                    <a:pt x="2824" y="5"/>
                    <a:pt x="2786" y="14"/>
                  </a:cubicBezTo>
                  <a:cubicBezTo>
                    <a:pt x="2584" y="86"/>
                    <a:pt x="2405" y="217"/>
                    <a:pt x="2286" y="407"/>
                  </a:cubicBezTo>
                  <a:cubicBezTo>
                    <a:pt x="1429" y="1503"/>
                    <a:pt x="798" y="2753"/>
                    <a:pt x="226" y="4015"/>
                  </a:cubicBezTo>
                  <a:cubicBezTo>
                    <a:pt x="84" y="4265"/>
                    <a:pt x="12" y="4539"/>
                    <a:pt x="0" y="4824"/>
                  </a:cubicBezTo>
                  <a:cubicBezTo>
                    <a:pt x="12" y="5110"/>
                    <a:pt x="215" y="5396"/>
                    <a:pt x="488" y="5420"/>
                  </a:cubicBezTo>
                  <a:cubicBezTo>
                    <a:pt x="691" y="5420"/>
                    <a:pt x="881" y="5348"/>
                    <a:pt x="1024" y="5217"/>
                  </a:cubicBezTo>
                  <a:cubicBezTo>
                    <a:pt x="1655" y="4741"/>
                    <a:pt x="2084" y="4062"/>
                    <a:pt x="2477" y="3384"/>
                  </a:cubicBezTo>
                  <a:cubicBezTo>
                    <a:pt x="2810" y="2800"/>
                    <a:pt x="3108" y="2205"/>
                    <a:pt x="3370" y="1598"/>
                  </a:cubicBezTo>
                  <a:cubicBezTo>
                    <a:pt x="3489" y="1264"/>
                    <a:pt x="3608" y="919"/>
                    <a:pt x="3536" y="574"/>
                  </a:cubicBezTo>
                  <a:cubicBezTo>
                    <a:pt x="3462" y="278"/>
                    <a:pt x="3191" y="1"/>
                    <a:pt x="2898"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8" name="Google Shape;1948;p47"/>
          <p:cNvGrpSpPr/>
          <p:nvPr/>
        </p:nvGrpSpPr>
        <p:grpSpPr>
          <a:xfrm rot="-1212666" flipH="1">
            <a:off x="7496511" y="534436"/>
            <a:ext cx="1129315" cy="1275896"/>
            <a:chOff x="2797225" y="1687725"/>
            <a:chExt cx="670025" cy="756950"/>
          </a:xfrm>
        </p:grpSpPr>
        <p:sp>
          <p:nvSpPr>
            <p:cNvPr id="1949" name="Google Shape;1949;p47"/>
            <p:cNvSpPr/>
            <p:nvPr/>
          </p:nvSpPr>
          <p:spPr>
            <a:xfrm>
              <a:off x="2797225" y="1687725"/>
              <a:ext cx="669450" cy="756950"/>
            </a:xfrm>
            <a:custGeom>
              <a:avLst/>
              <a:gdLst/>
              <a:ahLst/>
              <a:cxnLst/>
              <a:rect l="l" t="t" r="r" b="b"/>
              <a:pathLst>
                <a:path w="26778" h="30278" extrusionOk="0">
                  <a:moveTo>
                    <a:pt x="5145" y="1"/>
                  </a:moveTo>
                  <a:cubicBezTo>
                    <a:pt x="5099" y="1"/>
                    <a:pt x="5054" y="4"/>
                    <a:pt x="5013" y="9"/>
                  </a:cubicBezTo>
                  <a:cubicBezTo>
                    <a:pt x="4560" y="45"/>
                    <a:pt x="4084" y="81"/>
                    <a:pt x="3703" y="343"/>
                  </a:cubicBezTo>
                  <a:cubicBezTo>
                    <a:pt x="3643" y="379"/>
                    <a:pt x="3584" y="438"/>
                    <a:pt x="3548" y="510"/>
                  </a:cubicBezTo>
                  <a:cubicBezTo>
                    <a:pt x="3524" y="569"/>
                    <a:pt x="3524" y="629"/>
                    <a:pt x="3548" y="688"/>
                  </a:cubicBezTo>
                  <a:cubicBezTo>
                    <a:pt x="3548" y="724"/>
                    <a:pt x="3548" y="771"/>
                    <a:pt x="3548" y="819"/>
                  </a:cubicBezTo>
                  <a:cubicBezTo>
                    <a:pt x="2786" y="1069"/>
                    <a:pt x="2096" y="1510"/>
                    <a:pt x="1548" y="2105"/>
                  </a:cubicBezTo>
                  <a:cubicBezTo>
                    <a:pt x="405" y="3391"/>
                    <a:pt x="0" y="5379"/>
                    <a:pt x="131" y="7046"/>
                  </a:cubicBezTo>
                  <a:cubicBezTo>
                    <a:pt x="214" y="7975"/>
                    <a:pt x="274" y="8915"/>
                    <a:pt x="333" y="9868"/>
                  </a:cubicBezTo>
                  <a:cubicBezTo>
                    <a:pt x="500" y="12582"/>
                    <a:pt x="655" y="15309"/>
                    <a:pt x="1024" y="17988"/>
                  </a:cubicBezTo>
                  <a:cubicBezTo>
                    <a:pt x="1441" y="21048"/>
                    <a:pt x="2381" y="24084"/>
                    <a:pt x="4572" y="26358"/>
                  </a:cubicBezTo>
                  <a:cubicBezTo>
                    <a:pt x="5286" y="27084"/>
                    <a:pt x="6084" y="27703"/>
                    <a:pt x="6953" y="28227"/>
                  </a:cubicBezTo>
                  <a:cubicBezTo>
                    <a:pt x="9170" y="29570"/>
                    <a:pt x="11700" y="30278"/>
                    <a:pt x="14268" y="30278"/>
                  </a:cubicBezTo>
                  <a:cubicBezTo>
                    <a:pt x="14706" y="30278"/>
                    <a:pt x="15146" y="30257"/>
                    <a:pt x="15585" y="30216"/>
                  </a:cubicBezTo>
                  <a:cubicBezTo>
                    <a:pt x="21038" y="29668"/>
                    <a:pt x="25598" y="25489"/>
                    <a:pt x="26384" y="20000"/>
                  </a:cubicBezTo>
                  <a:cubicBezTo>
                    <a:pt x="26777" y="17071"/>
                    <a:pt x="25884" y="14118"/>
                    <a:pt x="23943" y="11904"/>
                  </a:cubicBezTo>
                  <a:cubicBezTo>
                    <a:pt x="21777" y="9487"/>
                    <a:pt x="18538" y="9272"/>
                    <a:pt x="16002" y="7427"/>
                  </a:cubicBezTo>
                  <a:cubicBezTo>
                    <a:pt x="14335" y="6225"/>
                    <a:pt x="13228" y="4391"/>
                    <a:pt x="11692" y="3010"/>
                  </a:cubicBezTo>
                  <a:cubicBezTo>
                    <a:pt x="10763" y="2164"/>
                    <a:pt x="9692" y="1498"/>
                    <a:pt x="8513" y="1045"/>
                  </a:cubicBezTo>
                  <a:cubicBezTo>
                    <a:pt x="7691" y="724"/>
                    <a:pt x="6822" y="545"/>
                    <a:pt x="5929" y="498"/>
                  </a:cubicBezTo>
                  <a:cubicBezTo>
                    <a:pt x="5894" y="438"/>
                    <a:pt x="5858" y="390"/>
                    <a:pt x="5810" y="331"/>
                  </a:cubicBezTo>
                  <a:cubicBezTo>
                    <a:pt x="5798" y="307"/>
                    <a:pt x="5786" y="271"/>
                    <a:pt x="5763" y="248"/>
                  </a:cubicBezTo>
                  <a:cubicBezTo>
                    <a:pt x="5715" y="200"/>
                    <a:pt x="5644" y="152"/>
                    <a:pt x="5584" y="129"/>
                  </a:cubicBezTo>
                  <a:cubicBezTo>
                    <a:pt x="5489" y="69"/>
                    <a:pt x="5382" y="33"/>
                    <a:pt x="5286" y="9"/>
                  </a:cubicBezTo>
                  <a:cubicBezTo>
                    <a:pt x="5239" y="4"/>
                    <a:pt x="5191" y="1"/>
                    <a:pt x="5145" y="1"/>
                  </a:cubicBezTo>
                  <a:close/>
                </a:path>
              </a:pathLst>
            </a:custGeom>
            <a:solidFill>
              <a:srgbClr val="FFFFFF"/>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47"/>
            <p:cNvSpPr/>
            <p:nvPr/>
          </p:nvSpPr>
          <p:spPr>
            <a:xfrm>
              <a:off x="2797800" y="1700025"/>
              <a:ext cx="669450" cy="744650"/>
            </a:xfrm>
            <a:custGeom>
              <a:avLst/>
              <a:gdLst/>
              <a:ahLst/>
              <a:cxnLst/>
              <a:rect l="l" t="t" r="r" b="b"/>
              <a:pathLst>
                <a:path w="26778" h="29786" extrusionOk="0">
                  <a:moveTo>
                    <a:pt x="5606" y="1"/>
                  </a:moveTo>
                  <a:cubicBezTo>
                    <a:pt x="4062" y="1"/>
                    <a:pt x="2565" y="486"/>
                    <a:pt x="1549" y="1625"/>
                  </a:cubicBezTo>
                  <a:cubicBezTo>
                    <a:pt x="394" y="2899"/>
                    <a:pt x="1" y="4887"/>
                    <a:pt x="132" y="6554"/>
                  </a:cubicBezTo>
                  <a:cubicBezTo>
                    <a:pt x="203" y="7495"/>
                    <a:pt x="263" y="8435"/>
                    <a:pt x="322" y="9376"/>
                  </a:cubicBezTo>
                  <a:cubicBezTo>
                    <a:pt x="501" y="12090"/>
                    <a:pt x="644" y="14829"/>
                    <a:pt x="1025" y="17496"/>
                  </a:cubicBezTo>
                  <a:cubicBezTo>
                    <a:pt x="1453" y="20544"/>
                    <a:pt x="2382" y="23592"/>
                    <a:pt x="4573" y="25866"/>
                  </a:cubicBezTo>
                  <a:cubicBezTo>
                    <a:pt x="5287" y="26592"/>
                    <a:pt x="6085" y="27211"/>
                    <a:pt x="6954" y="27723"/>
                  </a:cubicBezTo>
                  <a:cubicBezTo>
                    <a:pt x="9171" y="29076"/>
                    <a:pt x="11701" y="29786"/>
                    <a:pt x="14270" y="29786"/>
                  </a:cubicBezTo>
                  <a:cubicBezTo>
                    <a:pt x="14708" y="29786"/>
                    <a:pt x="15147" y="29765"/>
                    <a:pt x="15586" y="29724"/>
                  </a:cubicBezTo>
                  <a:cubicBezTo>
                    <a:pt x="21039" y="29176"/>
                    <a:pt x="25599" y="24985"/>
                    <a:pt x="26385" y="19496"/>
                  </a:cubicBezTo>
                  <a:cubicBezTo>
                    <a:pt x="26778" y="16579"/>
                    <a:pt x="25885" y="13614"/>
                    <a:pt x="23944" y="11400"/>
                  </a:cubicBezTo>
                  <a:cubicBezTo>
                    <a:pt x="21777" y="8995"/>
                    <a:pt x="18539" y="8780"/>
                    <a:pt x="16003" y="6935"/>
                  </a:cubicBezTo>
                  <a:cubicBezTo>
                    <a:pt x="14336" y="5733"/>
                    <a:pt x="13229" y="3899"/>
                    <a:pt x="11705" y="2518"/>
                  </a:cubicBezTo>
                  <a:cubicBezTo>
                    <a:pt x="10764" y="1672"/>
                    <a:pt x="9693" y="1006"/>
                    <a:pt x="8514" y="553"/>
                  </a:cubicBezTo>
                  <a:cubicBezTo>
                    <a:pt x="7602" y="200"/>
                    <a:pt x="6595" y="1"/>
                    <a:pt x="56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47"/>
            <p:cNvSpPr/>
            <p:nvPr/>
          </p:nvSpPr>
          <p:spPr>
            <a:xfrm>
              <a:off x="2843350" y="1729725"/>
              <a:ext cx="583725" cy="675950"/>
            </a:xfrm>
            <a:custGeom>
              <a:avLst/>
              <a:gdLst/>
              <a:ahLst/>
              <a:cxnLst/>
              <a:rect l="l" t="t" r="r" b="b"/>
              <a:pathLst>
                <a:path w="23349" h="27038" extrusionOk="0">
                  <a:moveTo>
                    <a:pt x="5163" y="1"/>
                  </a:moveTo>
                  <a:cubicBezTo>
                    <a:pt x="3207" y="1"/>
                    <a:pt x="1234" y="1310"/>
                    <a:pt x="548" y="3151"/>
                  </a:cubicBezTo>
                  <a:cubicBezTo>
                    <a:pt x="0" y="4616"/>
                    <a:pt x="48" y="6223"/>
                    <a:pt x="155" y="7783"/>
                  </a:cubicBezTo>
                  <a:cubicBezTo>
                    <a:pt x="405" y="11438"/>
                    <a:pt x="560" y="15522"/>
                    <a:pt x="1608" y="19046"/>
                  </a:cubicBezTo>
                  <a:cubicBezTo>
                    <a:pt x="2417" y="21773"/>
                    <a:pt x="4084" y="24225"/>
                    <a:pt x="6608" y="25642"/>
                  </a:cubicBezTo>
                  <a:cubicBezTo>
                    <a:pt x="8333" y="26601"/>
                    <a:pt x="10190" y="27038"/>
                    <a:pt x="12069" y="27038"/>
                  </a:cubicBezTo>
                  <a:cubicBezTo>
                    <a:pt x="13575" y="27038"/>
                    <a:pt x="15096" y="26757"/>
                    <a:pt x="16574" y="26238"/>
                  </a:cubicBezTo>
                  <a:cubicBezTo>
                    <a:pt x="18705" y="25488"/>
                    <a:pt x="20372" y="24190"/>
                    <a:pt x="21694" y="22380"/>
                  </a:cubicBezTo>
                  <a:cubicBezTo>
                    <a:pt x="22932" y="20701"/>
                    <a:pt x="23349" y="17891"/>
                    <a:pt x="23194" y="15832"/>
                  </a:cubicBezTo>
                  <a:cubicBezTo>
                    <a:pt x="23122" y="14820"/>
                    <a:pt x="22860" y="13831"/>
                    <a:pt x="22420" y="12926"/>
                  </a:cubicBezTo>
                  <a:cubicBezTo>
                    <a:pt x="22063" y="12153"/>
                    <a:pt x="21563" y="11462"/>
                    <a:pt x="20955" y="10879"/>
                  </a:cubicBezTo>
                  <a:cubicBezTo>
                    <a:pt x="18920" y="8926"/>
                    <a:pt x="15955" y="8247"/>
                    <a:pt x="13633" y="6711"/>
                  </a:cubicBezTo>
                  <a:cubicBezTo>
                    <a:pt x="11180" y="5092"/>
                    <a:pt x="9847" y="2151"/>
                    <a:pt x="7263" y="580"/>
                  </a:cubicBezTo>
                  <a:cubicBezTo>
                    <a:pt x="6610" y="181"/>
                    <a:pt x="5887" y="1"/>
                    <a:pt x="51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47"/>
            <p:cNvSpPr/>
            <p:nvPr/>
          </p:nvSpPr>
          <p:spPr>
            <a:xfrm>
              <a:off x="2841575" y="1729575"/>
              <a:ext cx="590275" cy="677500"/>
            </a:xfrm>
            <a:custGeom>
              <a:avLst/>
              <a:gdLst/>
              <a:ahLst/>
              <a:cxnLst/>
              <a:rect l="l" t="t" r="r" b="b"/>
              <a:pathLst>
                <a:path w="23611" h="27100" extrusionOk="0">
                  <a:moveTo>
                    <a:pt x="5122" y="0"/>
                  </a:moveTo>
                  <a:cubicBezTo>
                    <a:pt x="2414" y="0"/>
                    <a:pt x="457" y="2404"/>
                    <a:pt x="191" y="5015"/>
                  </a:cubicBezTo>
                  <a:cubicBezTo>
                    <a:pt x="0" y="6789"/>
                    <a:pt x="202" y="8706"/>
                    <a:pt x="286" y="10480"/>
                  </a:cubicBezTo>
                  <a:cubicBezTo>
                    <a:pt x="357" y="12361"/>
                    <a:pt x="572" y="14242"/>
                    <a:pt x="905" y="16088"/>
                  </a:cubicBezTo>
                  <a:cubicBezTo>
                    <a:pt x="1345" y="18457"/>
                    <a:pt x="2024" y="20838"/>
                    <a:pt x="3381" y="22827"/>
                  </a:cubicBezTo>
                  <a:cubicBezTo>
                    <a:pt x="5393" y="25750"/>
                    <a:pt x="8973" y="27100"/>
                    <a:pt x="12541" y="27100"/>
                  </a:cubicBezTo>
                  <a:cubicBezTo>
                    <a:pt x="14611" y="27100"/>
                    <a:pt x="16678" y="26645"/>
                    <a:pt x="18431" y="25779"/>
                  </a:cubicBezTo>
                  <a:cubicBezTo>
                    <a:pt x="20610" y="24708"/>
                    <a:pt x="22122" y="23219"/>
                    <a:pt x="22812" y="20874"/>
                  </a:cubicBezTo>
                  <a:cubicBezTo>
                    <a:pt x="23610" y="18159"/>
                    <a:pt x="23503" y="15278"/>
                    <a:pt x="22527" y="12635"/>
                  </a:cubicBezTo>
                  <a:lnTo>
                    <a:pt x="22527" y="12635"/>
                  </a:lnTo>
                  <a:cubicBezTo>
                    <a:pt x="22693" y="14314"/>
                    <a:pt x="22598" y="16004"/>
                    <a:pt x="22253" y="17659"/>
                  </a:cubicBezTo>
                  <a:cubicBezTo>
                    <a:pt x="21800" y="19862"/>
                    <a:pt x="20788" y="22100"/>
                    <a:pt x="18871" y="23267"/>
                  </a:cubicBezTo>
                  <a:cubicBezTo>
                    <a:pt x="18705" y="23362"/>
                    <a:pt x="18526" y="23458"/>
                    <a:pt x="18336" y="23541"/>
                  </a:cubicBezTo>
                  <a:cubicBezTo>
                    <a:pt x="17800" y="23791"/>
                    <a:pt x="17240" y="23981"/>
                    <a:pt x="16669" y="24112"/>
                  </a:cubicBezTo>
                  <a:cubicBezTo>
                    <a:pt x="15844" y="24302"/>
                    <a:pt x="14994" y="24397"/>
                    <a:pt x="14146" y="24397"/>
                  </a:cubicBezTo>
                  <a:cubicBezTo>
                    <a:pt x="12006" y="24397"/>
                    <a:pt x="9871" y="23792"/>
                    <a:pt x="8132" y="22565"/>
                  </a:cubicBezTo>
                  <a:cubicBezTo>
                    <a:pt x="6632" y="21517"/>
                    <a:pt x="5453" y="20052"/>
                    <a:pt x="4560" y="18445"/>
                  </a:cubicBezTo>
                  <a:cubicBezTo>
                    <a:pt x="2774" y="15207"/>
                    <a:pt x="2167" y="11444"/>
                    <a:pt x="2143" y="7741"/>
                  </a:cubicBezTo>
                  <a:cubicBezTo>
                    <a:pt x="2131" y="6229"/>
                    <a:pt x="2215" y="4693"/>
                    <a:pt x="2738" y="3277"/>
                  </a:cubicBezTo>
                  <a:cubicBezTo>
                    <a:pt x="3274" y="1860"/>
                    <a:pt x="4298" y="574"/>
                    <a:pt x="5715" y="38"/>
                  </a:cubicBezTo>
                  <a:cubicBezTo>
                    <a:pt x="5514" y="13"/>
                    <a:pt x="5316" y="0"/>
                    <a:pt x="5122" y="0"/>
                  </a:cubicBezTo>
                  <a:close/>
                </a:path>
              </a:pathLst>
            </a:custGeom>
            <a:solidFill>
              <a:srgbClr val="2C834F">
                <a:alpha val="22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47"/>
            <p:cNvSpPr/>
            <p:nvPr/>
          </p:nvSpPr>
          <p:spPr>
            <a:xfrm>
              <a:off x="2981175" y="1952075"/>
              <a:ext cx="312250" cy="323800"/>
            </a:xfrm>
            <a:custGeom>
              <a:avLst/>
              <a:gdLst/>
              <a:ahLst/>
              <a:cxnLst/>
              <a:rect l="l" t="t" r="r" b="b"/>
              <a:pathLst>
                <a:path w="12490" h="12952" extrusionOk="0">
                  <a:moveTo>
                    <a:pt x="4037" y="1"/>
                  </a:moveTo>
                  <a:cubicBezTo>
                    <a:pt x="3508" y="1"/>
                    <a:pt x="2988" y="86"/>
                    <a:pt x="2500" y="294"/>
                  </a:cubicBezTo>
                  <a:cubicBezTo>
                    <a:pt x="202" y="1258"/>
                    <a:pt x="0" y="3985"/>
                    <a:pt x="262" y="6188"/>
                  </a:cubicBezTo>
                  <a:cubicBezTo>
                    <a:pt x="691" y="9712"/>
                    <a:pt x="2989" y="12831"/>
                    <a:pt x="6763" y="12950"/>
                  </a:cubicBezTo>
                  <a:cubicBezTo>
                    <a:pt x="6797" y="12951"/>
                    <a:pt x="6831" y="12951"/>
                    <a:pt x="6865" y="12951"/>
                  </a:cubicBezTo>
                  <a:cubicBezTo>
                    <a:pt x="7948" y="12951"/>
                    <a:pt x="8992" y="12584"/>
                    <a:pt x="9835" y="11926"/>
                  </a:cubicBezTo>
                  <a:cubicBezTo>
                    <a:pt x="10228" y="11617"/>
                    <a:pt x="10585" y="11260"/>
                    <a:pt x="10894" y="10855"/>
                  </a:cubicBezTo>
                  <a:cubicBezTo>
                    <a:pt x="12490" y="8747"/>
                    <a:pt x="12418" y="5711"/>
                    <a:pt x="10799" y="3521"/>
                  </a:cubicBezTo>
                  <a:cubicBezTo>
                    <a:pt x="9668" y="1997"/>
                    <a:pt x="7965" y="949"/>
                    <a:pt x="6156" y="365"/>
                  </a:cubicBezTo>
                  <a:cubicBezTo>
                    <a:pt x="5473" y="154"/>
                    <a:pt x="4747" y="1"/>
                    <a:pt x="40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47"/>
            <p:cNvSpPr/>
            <p:nvPr/>
          </p:nvSpPr>
          <p:spPr>
            <a:xfrm>
              <a:off x="3076125" y="1976925"/>
              <a:ext cx="187825" cy="175700"/>
            </a:xfrm>
            <a:custGeom>
              <a:avLst/>
              <a:gdLst/>
              <a:ahLst/>
              <a:cxnLst/>
              <a:rect l="l" t="t" r="r" b="b"/>
              <a:pathLst>
                <a:path w="7513" h="7028" extrusionOk="0">
                  <a:moveTo>
                    <a:pt x="1351" y="0"/>
                  </a:moveTo>
                  <a:cubicBezTo>
                    <a:pt x="1298" y="0"/>
                    <a:pt x="1244" y="1"/>
                    <a:pt x="1191" y="2"/>
                  </a:cubicBezTo>
                  <a:cubicBezTo>
                    <a:pt x="956" y="13"/>
                    <a:pt x="415" y="198"/>
                    <a:pt x="122" y="198"/>
                  </a:cubicBezTo>
                  <a:cubicBezTo>
                    <a:pt x="74" y="198"/>
                    <a:pt x="32" y="193"/>
                    <a:pt x="0" y="181"/>
                  </a:cubicBezTo>
                  <a:lnTo>
                    <a:pt x="0" y="181"/>
                  </a:lnTo>
                  <a:cubicBezTo>
                    <a:pt x="786" y="479"/>
                    <a:pt x="1560" y="526"/>
                    <a:pt x="2286" y="967"/>
                  </a:cubicBezTo>
                  <a:cubicBezTo>
                    <a:pt x="4060" y="2062"/>
                    <a:pt x="5370" y="4396"/>
                    <a:pt x="6049" y="6301"/>
                  </a:cubicBezTo>
                  <a:cubicBezTo>
                    <a:pt x="6096" y="6491"/>
                    <a:pt x="6180" y="6670"/>
                    <a:pt x="6299" y="6837"/>
                  </a:cubicBezTo>
                  <a:cubicBezTo>
                    <a:pt x="6394" y="6932"/>
                    <a:pt x="6513" y="7003"/>
                    <a:pt x="6644" y="7027"/>
                  </a:cubicBezTo>
                  <a:cubicBezTo>
                    <a:pt x="6703" y="7027"/>
                    <a:pt x="6775" y="7027"/>
                    <a:pt x="6834" y="7003"/>
                  </a:cubicBezTo>
                  <a:cubicBezTo>
                    <a:pt x="6942" y="6944"/>
                    <a:pt x="7049" y="6848"/>
                    <a:pt x="7108" y="6729"/>
                  </a:cubicBezTo>
                  <a:cubicBezTo>
                    <a:pt x="7465" y="6134"/>
                    <a:pt x="7513" y="5384"/>
                    <a:pt x="7346" y="4705"/>
                  </a:cubicBezTo>
                  <a:cubicBezTo>
                    <a:pt x="7037" y="3360"/>
                    <a:pt x="5989" y="1967"/>
                    <a:pt x="4882" y="1169"/>
                  </a:cubicBezTo>
                  <a:cubicBezTo>
                    <a:pt x="4167" y="645"/>
                    <a:pt x="3346" y="276"/>
                    <a:pt x="2465" y="110"/>
                  </a:cubicBezTo>
                  <a:cubicBezTo>
                    <a:pt x="2100" y="37"/>
                    <a:pt x="1726" y="0"/>
                    <a:pt x="1351" y="0"/>
                  </a:cubicBezTo>
                  <a:close/>
                </a:path>
              </a:pathLst>
            </a:custGeom>
            <a:solidFill>
              <a:srgbClr val="B57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47"/>
            <p:cNvSpPr/>
            <p:nvPr/>
          </p:nvSpPr>
          <p:spPr>
            <a:xfrm>
              <a:off x="2839475" y="1725450"/>
              <a:ext cx="594150" cy="683750"/>
            </a:xfrm>
            <a:custGeom>
              <a:avLst/>
              <a:gdLst/>
              <a:ahLst/>
              <a:cxnLst/>
              <a:rect l="l" t="t" r="r" b="b"/>
              <a:pathLst>
                <a:path w="23766" h="27350" extrusionOk="0">
                  <a:moveTo>
                    <a:pt x="5359" y="250"/>
                  </a:moveTo>
                  <a:cubicBezTo>
                    <a:pt x="6052" y="250"/>
                    <a:pt x="6733" y="451"/>
                    <a:pt x="7323" y="810"/>
                  </a:cubicBezTo>
                  <a:cubicBezTo>
                    <a:pt x="8645" y="1608"/>
                    <a:pt x="9657" y="2799"/>
                    <a:pt x="10633" y="3954"/>
                  </a:cubicBezTo>
                  <a:cubicBezTo>
                    <a:pt x="11550" y="5037"/>
                    <a:pt x="12502" y="6144"/>
                    <a:pt x="13693" y="6942"/>
                  </a:cubicBezTo>
                  <a:cubicBezTo>
                    <a:pt x="14645" y="7561"/>
                    <a:pt x="15705" y="8049"/>
                    <a:pt x="16729" y="8525"/>
                  </a:cubicBezTo>
                  <a:cubicBezTo>
                    <a:pt x="18241" y="9216"/>
                    <a:pt x="19801" y="9942"/>
                    <a:pt x="20991" y="11085"/>
                  </a:cubicBezTo>
                  <a:cubicBezTo>
                    <a:pt x="21599" y="11669"/>
                    <a:pt x="22087" y="12347"/>
                    <a:pt x="22444" y="13097"/>
                  </a:cubicBezTo>
                  <a:cubicBezTo>
                    <a:pt x="22873" y="14002"/>
                    <a:pt x="23135" y="14979"/>
                    <a:pt x="23206" y="15967"/>
                  </a:cubicBezTo>
                  <a:cubicBezTo>
                    <a:pt x="23516" y="20206"/>
                    <a:pt x="21658" y="23920"/>
                    <a:pt x="18324" y="25682"/>
                  </a:cubicBezTo>
                  <a:cubicBezTo>
                    <a:pt x="16537" y="26630"/>
                    <a:pt x="14687" y="27102"/>
                    <a:pt x="12711" y="27102"/>
                  </a:cubicBezTo>
                  <a:cubicBezTo>
                    <a:pt x="11857" y="27102"/>
                    <a:pt x="10979" y="27013"/>
                    <a:pt x="10073" y="26837"/>
                  </a:cubicBezTo>
                  <a:cubicBezTo>
                    <a:pt x="5954" y="26028"/>
                    <a:pt x="3108" y="23361"/>
                    <a:pt x="1858" y="19134"/>
                  </a:cubicBezTo>
                  <a:cubicBezTo>
                    <a:pt x="941" y="16026"/>
                    <a:pt x="703" y="12550"/>
                    <a:pt x="489" y="9192"/>
                  </a:cubicBezTo>
                  <a:cubicBezTo>
                    <a:pt x="465" y="8752"/>
                    <a:pt x="441" y="8323"/>
                    <a:pt x="406" y="7894"/>
                  </a:cubicBezTo>
                  <a:cubicBezTo>
                    <a:pt x="310" y="6382"/>
                    <a:pt x="251" y="4787"/>
                    <a:pt x="798" y="3322"/>
                  </a:cubicBezTo>
                  <a:cubicBezTo>
                    <a:pt x="1263" y="2060"/>
                    <a:pt x="2418" y="977"/>
                    <a:pt x="3787" y="501"/>
                  </a:cubicBezTo>
                  <a:cubicBezTo>
                    <a:pt x="4275" y="334"/>
                    <a:pt x="4787" y="251"/>
                    <a:pt x="5299" y="251"/>
                  </a:cubicBezTo>
                  <a:cubicBezTo>
                    <a:pt x="5319" y="250"/>
                    <a:pt x="5339" y="250"/>
                    <a:pt x="5359" y="250"/>
                  </a:cubicBezTo>
                  <a:close/>
                  <a:moveTo>
                    <a:pt x="5307" y="0"/>
                  </a:moveTo>
                  <a:cubicBezTo>
                    <a:pt x="4786" y="0"/>
                    <a:pt x="4250" y="92"/>
                    <a:pt x="3715" y="274"/>
                  </a:cubicBezTo>
                  <a:cubicBezTo>
                    <a:pt x="2239" y="775"/>
                    <a:pt x="1072" y="1894"/>
                    <a:pt x="560" y="3239"/>
                  </a:cubicBezTo>
                  <a:cubicBezTo>
                    <a:pt x="1" y="4751"/>
                    <a:pt x="48" y="6382"/>
                    <a:pt x="155" y="7918"/>
                  </a:cubicBezTo>
                  <a:cubicBezTo>
                    <a:pt x="191" y="8347"/>
                    <a:pt x="215" y="8776"/>
                    <a:pt x="239" y="9216"/>
                  </a:cubicBezTo>
                  <a:cubicBezTo>
                    <a:pt x="465" y="12586"/>
                    <a:pt x="679" y="16074"/>
                    <a:pt x="1620" y="19205"/>
                  </a:cubicBezTo>
                  <a:cubicBezTo>
                    <a:pt x="2906" y="23527"/>
                    <a:pt x="5811" y="26254"/>
                    <a:pt x="10026" y="27075"/>
                  </a:cubicBezTo>
                  <a:cubicBezTo>
                    <a:pt x="10919" y="27254"/>
                    <a:pt x="11824" y="27349"/>
                    <a:pt x="12728" y="27349"/>
                  </a:cubicBezTo>
                  <a:cubicBezTo>
                    <a:pt x="14717" y="27349"/>
                    <a:pt x="16681" y="26861"/>
                    <a:pt x="18443" y="25909"/>
                  </a:cubicBezTo>
                  <a:cubicBezTo>
                    <a:pt x="21849" y="24111"/>
                    <a:pt x="23766" y="20289"/>
                    <a:pt x="23444" y="15955"/>
                  </a:cubicBezTo>
                  <a:cubicBezTo>
                    <a:pt x="23373" y="14931"/>
                    <a:pt x="23099" y="13919"/>
                    <a:pt x="22658" y="12990"/>
                  </a:cubicBezTo>
                  <a:cubicBezTo>
                    <a:pt x="22289" y="12216"/>
                    <a:pt x="21789" y="11514"/>
                    <a:pt x="21170" y="10907"/>
                  </a:cubicBezTo>
                  <a:cubicBezTo>
                    <a:pt x="19944" y="9728"/>
                    <a:pt x="18360" y="9002"/>
                    <a:pt x="16836" y="8299"/>
                  </a:cubicBezTo>
                  <a:cubicBezTo>
                    <a:pt x="15812" y="7835"/>
                    <a:pt x="14764" y="7347"/>
                    <a:pt x="13836" y="6728"/>
                  </a:cubicBezTo>
                  <a:cubicBezTo>
                    <a:pt x="12657" y="5966"/>
                    <a:pt x="11728" y="4858"/>
                    <a:pt x="10823" y="3799"/>
                  </a:cubicBezTo>
                  <a:cubicBezTo>
                    <a:pt x="9835" y="2632"/>
                    <a:pt x="8811" y="1429"/>
                    <a:pt x="7454" y="596"/>
                  </a:cubicBezTo>
                  <a:cubicBezTo>
                    <a:pt x="6809" y="199"/>
                    <a:pt x="6074" y="0"/>
                    <a:pt x="5307" y="0"/>
                  </a:cubicBezTo>
                  <a:close/>
                </a:path>
              </a:pathLst>
            </a:custGeom>
            <a:solidFill>
              <a:srgbClr val="78BA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47"/>
            <p:cNvSpPr/>
            <p:nvPr/>
          </p:nvSpPr>
          <p:spPr>
            <a:xfrm>
              <a:off x="2883225" y="1712125"/>
              <a:ext cx="81900" cy="40525"/>
            </a:xfrm>
            <a:custGeom>
              <a:avLst/>
              <a:gdLst/>
              <a:ahLst/>
              <a:cxnLst/>
              <a:rect l="l" t="t" r="r" b="b"/>
              <a:pathLst>
                <a:path w="3276" h="1621" extrusionOk="0">
                  <a:moveTo>
                    <a:pt x="1929" y="0"/>
                  </a:moveTo>
                  <a:cubicBezTo>
                    <a:pt x="1404" y="0"/>
                    <a:pt x="861" y="184"/>
                    <a:pt x="441" y="426"/>
                  </a:cubicBezTo>
                  <a:cubicBezTo>
                    <a:pt x="263" y="510"/>
                    <a:pt x="120" y="653"/>
                    <a:pt x="49" y="843"/>
                  </a:cubicBezTo>
                  <a:cubicBezTo>
                    <a:pt x="1" y="1069"/>
                    <a:pt x="108" y="1308"/>
                    <a:pt x="310" y="1439"/>
                  </a:cubicBezTo>
                  <a:cubicBezTo>
                    <a:pt x="501" y="1558"/>
                    <a:pt x="727" y="1617"/>
                    <a:pt x="965" y="1617"/>
                  </a:cubicBezTo>
                  <a:cubicBezTo>
                    <a:pt x="1013" y="1619"/>
                    <a:pt x="1061" y="1620"/>
                    <a:pt x="1109" y="1620"/>
                  </a:cubicBezTo>
                  <a:cubicBezTo>
                    <a:pt x="1585" y="1620"/>
                    <a:pt x="2058" y="1514"/>
                    <a:pt x="2501" y="1319"/>
                  </a:cubicBezTo>
                  <a:cubicBezTo>
                    <a:pt x="3275" y="962"/>
                    <a:pt x="3228" y="379"/>
                    <a:pt x="2573" y="129"/>
                  </a:cubicBezTo>
                  <a:cubicBezTo>
                    <a:pt x="2501" y="93"/>
                    <a:pt x="2430" y="69"/>
                    <a:pt x="2358" y="45"/>
                  </a:cubicBezTo>
                  <a:cubicBezTo>
                    <a:pt x="2219" y="14"/>
                    <a:pt x="2074" y="0"/>
                    <a:pt x="19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47"/>
            <p:cNvSpPr/>
            <p:nvPr/>
          </p:nvSpPr>
          <p:spPr>
            <a:xfrm>
              <a:off x="2885925" y="1688750"/>
              <a:ext cx="65500" cy="51800"/>
            </a:xfrm>
            <a:custGeom>
              <a:avLst/>
              <a:gdLst/>
              <a:ahLst/>
              <a:cxnLst/>
              <a:rect l="l" t="t" r="r" b="b"/>
              <a:pathLst>
                <a:path w="2620" h="2072" extrusionOk="0">
                  <a:moveTo>
                    <a:pt x="1396" y="0"/>
                  </a:moveTo>
                  <a:cubicBezTo>
                    <a:pt x="811" y="0"/>
                    <a:pt x="93" y="185"/>
                    <a:pt x="12" y="588"/>
                  </a:cubicBezTo>
                  <a:cubicBezTo>
                    <a:pt x="0" y="730"/>
                    <a:pt x="24" y="885"/>
                    <a:pt x="72" y="1028"/>
                  </a:cubicBezTo>
                  <a:cubicBezTo>
                    <a:pt x="107" y="1278"/>
                    <a:pt x="191" y="1516"/>
                    <a:pt x="298" y="1742"/>
                  </a:cubicBezTo>
                  <a:cubicBezTo>
                    <a:pt x="457" y="1985"/>
                    <a:pt x="759" y="2072"/>
                    <a:pt x="1083" y="2072"/>
                  </a:cubicBezTo>
                  <a:cubicBezTo>
                    <a:pt x="1459" y="2072"/>
                    <a:pt x="1864" y="1954"/>
                    <a:pt x="2107" y="1826"/>
                  </a:cubicBezTo>
                  <a:cubicBezTo>
                    <a:pt x="2441" y="1647"/>
                    <a:pt x="2619" y="1266"/>
                    <a:pt x="2560" y="897"/>
                  </a:cubicBezTo>
                  <a:cubicBezTo>
                    <a:pt x="2524" y="576"/>
                    <a:pt x="2346" y="290"/>
                    <a:pt x="2060" y="123"/>
                  </a:cubicBezTo>
                  <a:cubicBezTo>
                    <a:pt x="1925" y="42"/>
                    <a:pt x="1676" y="0"/>
                    <a:pt x="13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47"/>
            <p:cNvSpPr/>
            <p:nvPr/>
          </p:nvSpPr>
          <p:spPr>
            <a:xfrm>
              <a:off x="2885625" y="1687725"/>
              <a:ext cx="58050" cy="21750"/>
            </a:xfrm>
            <a:custGeom>
              <a:avLst/>
              <a:gdLst/>
              <a:ahLst/>
              <a:cxnLst/>
              <a:rect l="l" t="t" r="r" b="b"/>
              <a:pathLst>
                <a:path w="2322" h="870" extrusionOk="0">
                  <a:moveTo>
                    <a:pt x="1631" y="1"/>
                  </a:moveTo>
                  <a:cubicBezTo>
                    <a:pt x="1584" y="1"/>
                    <a:pt x="1536" y="4"/>
                    <a:pt x="1488" y="9"/>
                  </a:cubicBezTo>
                  <a:cubicBezTo>
                    <a:pt x="1048" y="45"/>
                    <a:pt x="572" y="93"/>
                    <a:pt x="191" y="343"/>
                  </a:cubicBezTo>
                  <a:cubicBezTo>
                    <a:pt x="131" y="390"/>
                    <a:pt x="72" y="450"/>
                    <a:pt x="36" y="521"/>
                  </a:cubicBezTo>
                  <a:cubicBezTo>
                    <a:pt x="0" y="593"/>
                    <a:pt x="12" y="676"/>
                    <a:pt x="60" y="736"/>
                  </a:cubicBezTo>
                  <a:cubicBezTo>
                    <a:pt x="119" y="771"/>
                    <a:pt x="179" y="795"/>
                    <a:pt x="238" y="795"/>
                  </a:cubicBezTo>
                  <a:cubicBezTo>
                    <a:pt x="516" y="845"/>
                    <a:pt x="802" y="870"/>
                    <a:pt x="1090" y="870"/>
                  </a:cubicBezTo>
                  <a:cubicBezTo>
                    <a:pt x="1147" y="870"/>
                    <a:pt x="1205" y="869"/>
                    <a:pt x="1262" y="867"/>
                  </a:cubicBezTo>
                  <a:cubicBezTo>
                    <a:pt x="1608" y="855"/>
                    <a:pt x="1941" y="736"/>
                    <a:pt x="2227" y="533"/>
                  </a:cubicBezTo>
                  <a:cubicBezTo>
                    <a:pt x="2250" y="510"/>
                    <a:pt x="2274" y="486"/>
                    <a:pt x="2298" y="462"/>
                  </a:cubicBezTo>
                  <a:cubicBezTo>
                    <a:pt x="2322" y="390"/>
                    <a:pt x="2310" y="307"/>
                    <a:pt x="2250" y="259"/>
                  </a:cubicBezTo>
                  <a:cubicBezTo>
                    <a:pt x="2203" y="200"/>
                    <a:pt x="2143" y="152"/>
                    <a:pt x="2072" y="129"/>
                  </a:cubicBezTo>
                  <a:cubicBezTo>
                    <a:pt x="1977" y="81"/>
                    <a:pt x="1869" y="33"/>
                    <a:pt x="1774" y="9"/>
                  </a:cubicBezTo>
                  <a:cubicBezTo>
                    <a:pt x="1727" y="4"/>
                    <a:pt x="1679" y="1"/>
                    <a:pt x="1631" y="1"/>
                  </a:cubicBezTo>
                  <a:close/>
                </a:path>
              </a:pathLst>
            </a:custGeom>
            <a:solidFill>
              <a:srgbClr val="523114">
                <a:alpha val="25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9" name="Google Shape;1959;p47"/>
          <p:cNvGrpSpPr/>
          <p:nvPr/>
        </p:nvGrpSpPr>
        <p:grpSpPr>
          <a:xfrm>
            <a:off x="3690824" y="-474295"/>
            <a:ext cx="1603020" cy="1587474"/>
            <a:chOff x="4549665" y="-278966"/>
            <a:chExt cx="1366482" cy="1353115"/>
          </a:xfrm>
        </p:grpSpPr>
        <p:sp>
          <p:nvSpPr>
            <p:cNvPr id="1960" name="Google Shape;1960;p47"/>
            <p:cNvSpPr/>
            <p:nvPr/>
          </p:nvSpPr>
          <p:spPr>
            <a:xfrm rot="-2825215">
              <a:off x="4796415" y="-123931"/>
              <a:ext cx="877840" cy="1043043"/>
            </a:xfrm>
            <a:custGeom>
              <a:avLst/>
              <a:gdLst/>
              <a:ahLst/>
              <a:cxnLst/>
              <a:rect l="l" t="t" r="r" b="b"/>
              <a:pathLst>
                <a:path w="35113" h="41721" extrusionOk="0">
                  <a:moveTo>
                    <a:pt x="4111" y="0"/>
                  </a:moveTo>
                  <a:cubicBezTo>
                    <a:pt x="4078" y="0"/>
                    <a:pt x="4046" y="2"/>
                    <a:pt x="4013" y="6"/>
                  </a:cubicBezTo>
                  <a:cubicBezTo>
                    <a:pt x="3061" y="30"/>
                    <a:pt x="2108" y="90"/>
                    <a:pt x="1156" y="185"/>
                  </a:cubicBezTo>
                  <a:cubicBezTo>
                    <a:pt x="1096" y="173"/>
                    <a:pt x="1037" y="173"/>
                    <a:pt x="977" y="161"/>
                  </a:cubicBezTo>
                  <a:lnTo>
                    <a:pt x="977" y="161"/>
                  </a:lnTo>
                  <a:cubicBezTo>
                    <a:pt x="1001" y="173"/>
                    <a:pt x="1025" y="185"/>
                    <a:pt x="1037" y="197"/>
                  </a:cubicBezTo>
                  <a:lnTo>
                    <a:pt x="1060" y="197"/>
                  </a:lnTo>
                  <a:lnTo>
                    <a:pt x="1179" y="256"/>
                  </a:lnTo>
                  <a:cubicBezTo>
                    <a:pt x="2584" y="1078"/>
                    <a:pt x="3168" y="2757"/>
                    <a:pt x="3644" y="4281"/>
                  </a:cubicBezTo>
                  <a:cubicBezTo>
                    <a:pt x="3680" y="4424"/>
                    <a:pt x="3727" y="4578"/>
                    <a:pt x="3775" y="4721"/>
                  </a:cubicBezTo>
                  <a:cubicBezTo>
                    <a:pt x="3787" y="4757"/>
                    <a:pt x="3787" y="4781"/>
                    <a:pt x="3799" y="4805"/>
                  </a:cubicBezTo>
                  <a:cubicBezTo>
                    <a:pt x="3882" y="5102"/>
                    <a:pt x="3942" y="5400"/>
                    <a:pt x="3989" y="5697"/>
                  </a:cubicBezTo>
                  <a:lnTo>
                    <a:pt x="4001" y="5769"/>
                  </a:lnTo>
                  <a:lnTo>
                    <a:pt x="4001" y="5805"/>
                  </a:lnTo>
                  <a:cubicBezTo>
                    <a:pt x="4073" y="6245"/>
                    <a:pt x="4037" y="6698"/>
                    <a:pt x="3906" y="7126"/>
                  </a:cubicBezTo>
                  <a:cubicBezTo>
                    <a:pt x="3835" y="7269"/>
                    <a:pt x="3763" y="7424"/>
                    <a:pt x="3704" y="7579"/>
                  </a:cubicBezTo>
                  <a:cubicBezTo>
                    <a:pt x="3763" y="7448"/>
                    <a:pt x="3823" y="7329"/>
                    <a:pt x="3882" y="7210"/>
                  </a:cubicBezTo>
                  <a:lnTo>
                    <a:pt x="3882" y="7210"/>
                  </a:lnTo>
                  <a:cubicBezTo>
                    <a:pt x="3692" y="7793"/>
                    <a:pt x="3430" y="8353"/>
                    <a:pt x="3108" y="8876"/>
                  </a:cubicBezTo>
                  <a:cubicBezTo>
                    <a:pt x="2953" y="9174"/>
                    <a:pt x="2799" y="9436"/>
                    <a:pt x="2656" y="9686"/>
                  </a:cubicBezTo>
                  <a:cubicBezTo>
                    <a:pt x="2072" y="10722"/>
                    <a:pt x="1584" y="11793"/>
                    <a:pt x="1191" y="12901"/>
                  </a:cubicBezTo>
                  <a:cubicBezTo>
                    <a:pt x="429" y="15032"/>
                    <a:pt x="1" y="17330"/>
                    <a:pt x="227" y="19592"/>
                  </a:cubicBezTo>
                  <a:cubicBezTo>
                    <a:pt x="763" y="25271"/>
                    <a:pt x="4382" y="30665"/>
                    <a:pt x="8490" y="34630"/>
                  </a:cubicBezTo>
                  <a:cubicBezTo>
                    <a:pt x="12014" y="38023"/>
                    <a:pt x="16527" y="40666"/>
                    <a:pt x="21384" y="41404"/>
                  </a:cubicBezTo>
                  <a:cubicBezTo>
                    <a:pt x="22281" y="41548"/>
                    <a:pt x="23189" y="41620"/>
                    <a:pt x="24098" y="41620"/>
                  </a:cubicBezTo>
                  <a:cubicBezTo>
                    <a:pt x="24842" y="41620"/>
                    <a:pt x="25586" y="41572"/>
                    <a:pt x="26325" y="41476"/>
                  </a:cubicBezTo>
                  <a:cubicBezTo>
                    <a:pt x="26379" y="41470"/>
                    <a:pt x="26436" y="41467"/>
                    <a:pt x="26492" y="41467"/>
                  </a:cubicBezTo>
                  <a:cubicBezTo>
                    <a:pt x="26549" y="41467"/>
                    <a:pt x="26605" y="41470"/>
                    <a:pt x="26659" y="41476"/>
                  </a:cubicBezTo>
                  <a:cubicBezTo>
                    <a:pt x="26668" y="41475"/>
                    <a:pt x="26677" y="41475"/>
                    <a:pt x="26687" y="41475"/>
                  </a:cubicBezTo>
                  <a:cubicBezTo>
                    <a:pt x="26841" y="41475"/>
                    <a:pt x="26972" y="41568"/>
                    <a:pt x="27040" y="41714"/>
                  </a:cubicBezTo>
                  <a:lnTo>
                    <a:pt x="27064" y="41702"/>
                  </a:lnTo>
                  <a:lnTo>
                    <a:pt x="27064" y="41714"/>
                  </a:lnTo>
                  <a:cubicBezTo>
                    <a:pt x="27065" y="41718"/>
                    <a:pt x="27070" y="41720"/>
                    <a:pt x="27078" y="41720"/>
                  </a:cubicBezTo>
                  <a:cubicBezTo>
                    <a:pt x="27136" y="41720"/>
                    <a:pt x="27364" y="41609"/>
                    <a:pt x="27647" y="41452"/>
                  </a:cubicBezTo>
                  <a:cubicBezTo>
                    <a:pt x="28064" y="41273"/>
                    <a:pt x="28457" y="41035"/>
                    <a:pt x="28826" y="40749"/>
                  </a:cubicBezTo>
                  <a:cubicBezTo>
                    <a:pt x="28921" y="40690"/>
                    <a:pt x="28981" y="40642"/>
                    <a:pt x="29004" y="40630"/>
                  </a:cubicBezTo>
                  <a:cubicBezTo>
                    <a:pt x="29326" y="40356"/>
                    <a:pt x="29564" y="39999"/>
                    <a:pt x="29695" y="39606"/>
                  </a:cubicBezTo>
                  <a:cubicBezTo>
                    <a:pt x="29778" y="39404"/>
                    <a:pt x="29826" y="39213"/>
                    <a:pt x="29873" y="39011"/>
                  </a:cubicBezTo>
                  <a:cubicBezTo>
                    <a:pt x="29897" y="38904"/>
                    <a:pt x="29921" y="38785"/>
                    <a:pt x="29957" y="38678"/>
                  </a:cubicBezTo>
                  <a:lnTo>
                    <a:pt x="29921" y="38666"/>
                  </a:lnTo>
                  <a:cubicBezTo>
                    <a:pt x="29921" y="38666"/>
                    <a:pt x="29921" y="38654"/>
                    <a:pt x="29921" y="38642"/>
                  </a:cubicBezTo>
                  <a:lnTo>
                    <a:pt x="29897" y="38630"/>
                  </a:lnTo>
                  <a:lnTo>
                    <a:pt x="29897" y="38618"/>
                  </a:lnTo>
                  <a:lnTo>
                    <a:pt x="29873" y="38618"/>
                  </a:lnTo>
                  <a:cubicBezTo>
                    <a:pt x="28921" y="38023"/>
                    <a:pt x="27980" y="37416"/>
                    <a:pt x="27052" y="36797"/>
                  </a:cubicBezTo>
                  <a:lnTo>
                    <a:pt x="27028" y="36785"/>
                  </a:lnTo>
                  <a:cubicBezTo>
                    <a:pt x="25956" y="36070"/>
                    <a:pt x="24897" y="35332"/>
                    <a:pt x="23837" y="34582"/>
                  </a:cubicBezTo>
                  <a:cubicBezTo>
                    <a:pt x="23516" y="34344"/>
                    <a:pt x="23194" y="34094"/>
                    <a:pt x="22885" y="33844"/>
                  </a:cubicBezTo>
                  <a:cubicBezTo>
                    <a:pt x="22015" y="33177"/>
                    <a:pt x="21182" y="32486"/>
                    <a:pt x="20348" y="31772"/>
                  </a:cubicBezTo>
                  <a:lnTo>
                    <a:pt x="20348" y="31772"/>
                  </a:lnTo>
                  <a:cubicBezTo>
                    <a:pt x="20587" y="31915"/>
                    <a:pt x="20825" y="32034"/>
                    <a:pt x="21063" y="32165"/>
                  </a:cubicBezTo>
                  <a:lnTo>
                    <a:pt x="21122" y="32189"/>
                  </a:lnTo>
                  <a:cubicBezTo>
                    <a:pt x="22194" y="32713"/>
                    <a:pt x="23301" y="33129"/>
                    <a:pt x="24456" y="33415"/>
                  </a:cubicBezTo>
                  <a:cubicBezTo>
                    <a:pt x="24706" y="33487"/>
                    <a:pt x="24968" y="33546"/>
                    <a:pt x="25218" y="33606"/>
                  </a:cubicBezTo>
                  <a:cubicBezTo>
                    <a:pt x="25409" y="33653"/>
                    <a:pt x="25599" y="33689"/>
                    <a:pt x="25778" y="33725"/>
                  </a:cubicBezTo>
                  <a:lnTo>
                    <a:pt x="25825" y="33725"/>
                  </a:lnTo>
                  <a:cubicBezTo>
                    <a:pt x="26755" y="33891"/>
                    <a:pt x="27696" y="33976"/>
                    <a:pt x="28636" y="33976"/>
                  </a:cubicBezTo>
                  <a:cubicBezTo>
                    <a:pt x="29045" y="33976"/>
                    <a:pt x="29454" y="33960"/>
                    <a:pt x="29862" y="33927"/>
                  </a:cubicBezTo>
                  <a:lnTo>
                    <a:pt x="29933" y="33927"/>
                  </a:lnTo>
                  <a:cubicBezTo>
                    <a:pt x="30862" y="33868"/>
                    <a:pt x="33219" y="33927"/>
                    <a:pt x="33922" y="33201"/>
                  </a:cubicBezTo>
                  <a:cubicBezTo>
                    <a:pt x="33934" y="33189"/>
                    <a:pt x="33934" y="33177"/>
                    <a:pt x="33945" y="33165"/>
                  </a:cubicBezTo>
                  <a:cubicBezTo>
                    <a:pt x="34624" y="32606"/>
                    <a:pt x="34862" y="31558"/>
                    <a:pt x="34957" y="30760"/>
                  </a:cubicBezTo>
                  <a:cubicBezTo>
                    <a:pt x="35112" y="29593"/>
                    <a:pt x="34207" y="29296"/>
                    <a:pt x="33326" y="28819"/>
                  </a:cubicBezTo>
                  <a:cubicBezTo>
                    <a:pt x="31278" y="27760"/>
                    <a:pt x="29100" y="27331"/>
                    <a:pt x="26921" y="26641"/>
                  </a:cubicBezTo>
                  <a:cubicBezTo>
                    <a:pt x="25051" y="26033"/>
                    <a:pt x="23242" y="25236"/>
                    <a:pt x="21527" y="24283"/>
                  </a:cubicBezTo>
                  <a:cubicBezTo>
                    <a:pt x="18098" y="22366"/>
                    <a:pt x="15062" y="19830"/>
                    <a:pt x="12586" y="16782"/>
                  </a:cubicBezTo>
                  <a:cubicBezTo>
                    <a:pt x="11300" y="15199"/>
                    <a:pt x="10264" y="13448"/>
                    <a:pt x="9323" y="11651"/>
                  </a:cubicBezTo>
                  <a:cubicBezTo>
                    <a:pt x="8895" y="10805"/>
                    <a:pt x="8526" y="9948"/>
                    <a:pt x="8097" y="9103"/>
                  </a:cubicBezTo>
                  <a:lnTo>
                    <a:pt x="8073" y="9043"/>
                  </a:lnTo>
                  <a:lnTo>
                    <a:pt x="8037" y="8984"/>
                  </a:lnTo>
                  <a:lnTo>
                    <a:pt x="8014" y="8924"/>
                  </a:lnTo>
                  <a:lnTo>
                    <a:pt x="7859" y="8626"/>
                  </a:lnTo>
                  <a:cubicBezTo>
                    <a:pt x="7585" y="8055"/>
                    <a:pt x="7264" y="7507"/>
                    <a:pt x="6894" y="7007"/>
                  </a:cubicBezTo>
                  <a:cubicBezTo>
                    <a:pt x="6799" y="6888"/>
                    <a:pt x="6716" y="6769"/>
                    <a:pt x="6621" y="6650"/>
                  </a:cubicBezTo>
                  <a:cubicBezTo>
                    <a:pt x="6525" y="6364"/>
                    <a:pt x="6394" y="6090"/>
                    <a:pt x="6251" y="5840"/>
                  </a:cubicBezTo>
                  <a:cubicBezTo>
                    <a:pt x="6192" y="5578"/>
                    <a:pt x="6144" y="5316"/>
                    <a:pt x="6109" y="5043"/>
                  </a:cubicBezTo>
                  <a:cubicBezTo>
                    <a:pt x="6061" y="4733"/>
                    <a:pt x="6013" y="4424"/>
                    <a:pt x="5954" y="4114"/>
                  </a:cubicBezTo>
                  <a:cubicBezTo>
                    <a:pt x="5942" y="4054"/>
                    <a:pt x="5930" y="3995"/>
                    <a:pt x="5918" y="3935"/>
                  </a:cubicBezTo>
                  <a:cubicBezTo>
                    <a:pt x="5668" y="2745"/>
                    <a:pt x="5311" y="1578"/>
                    <a:pt x="4835" y="459"/>
                  </a:cubicBezTo>
                  <a:cubicBezTo>
                    <a:pt x="4799" y="352"/>
                    <a:pt x="4727" y="244"/>
                    <a:pt x="4644" y="173"/>
                  </a:cubicBezTo>
                  <a:cubicBezTo>
                    <a:pt x="4608" y="149"/>
                    <a:pt x="4585" y="137"/>
                    <a:pt x="4549" y="125"/>
                  </a:cubicBezTo>
                  <a:cubicBezTo>
                    <a:pt x="4421" y="46"/>
                    <a:pt x="4268" y="0"/>
                    <a:pt x="4111" y="0"/>
                  </a:cubicBezTo>
                  <a:close/>
                </a:path>
              </a:pathLst>
            </a:custGeom>
            <a:solidFill>
              <a:schemeClr val="lt2"/>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47"/>
            <p:cNvSpPr/>
            <p:nvPr/>
          </p:nvSpPr>
          <p:spPr>
            <a:xfrm rot="-2825215">
              <a:off x="4790780" y="-122813"/>
              <a:ext cx="877540" cy="1040793"/>
            </a:xfrm>
            <a:custGeom>
              <a:avLst/>
              <a:gdLst/>
              <a:ahLst/>
              <a:cxnLst/>
              <a:rect l="l" t="t" r="r" b="b"/>
              <a:pathLst>
                <a:path w="35101" h="41631" extrusionOk="0">
                  <a:moveTo>
                    <a:pt x="3464" y="1"/>
                  </a:moveTo>
                  <a:cubicBezTo>
                    <a:pt x="2675" y="1"/>
                    <a:pt x="1885" y="54"/>
                    <a:pt x="1108" y="161"/>
                  </a:cubicBezTo>
                  <a:cubicBezTo>
                    <a:pt x="2560" y="959"/>
                    <a:pt x="3156" y="2662"/>
                    <a:pt x="3632" y="4221"/>
                  </a:cubicBezTo>
                  <a:cubicBezTo>
                    <a:pt x="3870" y="5019"/>
                    <a:pt x="4120" y="5841"/>
                    <a:pt x="3989" y="6650"/>
                  </a:cubicBezTo>
                  <a:cubicBezTo>
                    <a:pt x="3882" y="7400"/>
                    <a:pt x="3501" y="8139"/>
                    <a:pt x="3096" y="8829"/>
                  </a:cubicBezTo>
                  <a:cubicBezTo>
                    <a:pt x="2941" y="9091"/>
                    <a:pt x="2787" y="9353"/>
                    <a:pt x="2644" y="9615"/>
                  </a:cubicBezTo>
                  <a:cubicBezTo>
                    <a:pt x="2072" y="10639"/>
                    <a:pt x="1584" y="11710"/>
                    <a:pt x="1191" y="12818"/>
                  </a:cubicBezTo>
                  <a:cubicBezTo>
                    <a:pt x="417" y="14961"/>
                    <a:pt x="1" y="17247"/>
                    <a:pt x="215" y="19521"/>
                  </a:cubicBezTo>
                  <a:cubicBezTo>
                    <a:pt x="763" y="25212"/>
                    <a:pt x="4370" y="30594"/>
                    <a:pt x="8478" y="34547"/>
                  </a:cubicBezTo>
                  <a:cubicBezTo>
                    <a:pt x="12662" y="38572"/>
                    <a:pt x="18223" y="41533"/>
                    <a:pt x="24103" y="41533"/>
                  </a:cubicBezTo>
                  <a:cubicBezTo>
                    <a:pt x="24832" y="41533"/>
                    <a:pt x="25565" y="41487"/>
                    <a:pt x="26301" y="41393"/>
                  </a:cubicBezTo>
                  <a:cubicBezTo>
                    <a:pt x="26364" y="41385"/>
                    <a:pt x="26431" y="41380"/>
                    <a:pt x="26499" y="41380"/>
                  </a:cubicBezTo>
                  <a:cubicBezTo>
                    <a:pt x="26729" y="41380"/>
                    <a:pt x="26966" y="41438"/>
                    <a:pt x="27040" y="41631"/>
                  </a:cubicBezTo>
                  <a:cubicBezTo>
                    <a:pt x="28587" y="41012"/>
                    <a:pt x="29766" y="40309"/>
                    <a:pt x="29921" y="38571"/>
                  </a:cubicBezTo>
                  <a:cubicBezTo>
                    <a:pt x="26039" y="36166"/>
                    <a:pt x="22301" y="33511"/>
                    <a:pt x="18753" y="30629"/>
                  </a:cubicBezTo>
                  <a:lnTo>
                    <a:pt x="18753" y="30629"/>
                  </a:lnTo>
                  <a:cubicBezTo>
                    <a:pt x="20551" y="32082"/>
                    <a:pt x="22956" y="33023"/>
                    <a:pt x="25206" y="33535"/>
                  </a:cubicBezTo>
                  <a:cubicBezTo>
                    <a:pt x="26374" y="33796"/>
                    <a:pt x="27476" y="33896"/>
                    <a:pt x="28576" y="33896"/>
                  </a:cubicBezTo>
                  <a:cubicBezTo>
                    <a:pt x="29831" y="33896"/>
                    <a:pt x="31082" y="33765"/>
                    <a:pt x="32421" y="33594"/>
                  </a:cubicBezTo>
                  <a:cubicBezTo>
                    <a:pt x="32862" y="33535"/>
                    <a:pt x="33302" y="33475"/>
                    <a:pt x="33683" y="33261"/>
                  </a:cubicBezTo>
                  <a:cubicBezTo>
                    <a:pt x="34564" y="32773"/>
                    <a:pt x="34838" y="31570"/>
                    <a:pt x="34957" y="30677"/>
                  </a:cubicBezTo>
                  <a:cubicBezTo>
                    <a:pt x="35100" y="29510"/>
                    <a:pt x="34195" y="29213"/>
                    <a:pt x="33314" y="28748"/>
                  </a:cubicBezTo>
                  <a:cubicBezTo>
                    <a:pt x="31266" y="27677"/>
                    <a:pt x="29076" y="27260"/>
                    <a:pt x="26921" y="26558"/>
                  </a:cubicBezTo>
                  <a:cubicBezTo>
                    <a:pt x="25039" y="25950"/>
                    <a:pt x="23230" y="25164"/>
                    <a:pt x="21515" y="24200"/>
                  </a:cubicBezTo>
                  <a:cubicBezTo>
                    <a:pt x="18086" y="22295"/>
                    <a:pt x="15050" y="19747"/>
                    <a:pt x="12574" y="16711"/>
                  </a:cubicBezTo>
                  <a:cubicBezTo>
                    <a:pt x="11288" y="15128"/>
                    <a:pt x="10252" y="13365"/>
                    <a:pt x="9311" y="11568"/>
                  </a:cubicBezTo>
                  <a:cubicBezTo>
                    <a:pt x="8418" y="9841"/>
                    <a:pt x="7811" y="8091"/>
                    <a:pt x="6585" y="6543"/>
                  </a:cubicBezTo>
                  <a:cubicBezTo>
                    <a:pt x="6239" y="6103"/>
                    <a:pt x="6168" y="5519"/>
                    <a:pt x="6097" y="4983"/>
                  </a:cubicBezTo>
                  <a:cubicBezTo>
                    <a:pt x="5870" y="3400"/>
                    <a:pt x="5442" y="1864"/>
                    <a:pt x="4823" y="388"/>
                  </a:cubicBezTo>
                  <a:cubicBezTo>
                    <a:pt x="4775" y="280"/>
                    <a:pt x="4715" y="173"/>
                    <a:pt x="4620" y="102"/>
                  </a:cubicBezTo>
                  <a:cubicBezTo>
                    <a:pt x="4527" y="50"/>
                    <a:pt x="4415" y="16"/>
                    <a:pt x="4302" y="16"/>
                  </a:cubicBezTo>
                  <a:cubicBezTo>
                    <a:pt x="4285" y="16"/>
                    <a:pt x="4268" y="17"/>
                    <a:pt x="4251" y="19"/>
                  </a:cubicBezTo>
                  <a:cubicBezTo>
                    <a:pt x="3989" y="7"/>
                    <a:pt x="3726" y="1"/>
                    <a:pt x="3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47"/>
            <p:cNvSpPr/>
            <p:nvPr/>
          </p:nvSpPr>
          <p:spPr>
            <a:xfrm rot="-2825217">
              <a:off x="4912156" y="-10025"/>
              <a:ext cx="723934" cy="676435"/>
            </a:xfrm>
            <a:custGeom>
              <a:avLst/>
              <a:gdLst/>
              <a:ahLst/>
              <a:cxnLst/>
              <a:rect l="l" t="t" r="r" b="b"/>
              <a:pathLst>
                <a:path w="29184" h="27402" extrusionOk="0">
                  <a:moveTo>
                    <a:pt x="1" y="1"/>
                  </a:moveTo>
                  <a:lnTo>
                    <a:pt x="1" y="1"/>
                  </a:lnTo>
                  <a:cubicBezTo>
                    <a:pt x="394" y="179"/>
                    <a:pt x="430" y="893"/>
                    <a:pt x="430" y="1227"/>
                  </a:cubicBezTo>
                  <a:cubicBezTo>
                    <a:pt x="477" y="1798"/>
                    <a:pt x="584" y="2370"/>
                    <a:pt x="751" y="2929"/>
                  </a:cubicBezTo>
                  <a:cubicBezTo>
                    <a:pt x="1072" y="4227"/>
                    <a:pt x="1406" y="5513"/>
                    <a:pt x="1739" y="6811"/>
                  </a:cubicBezTo>
                  <a:cubicBezTo>
                    <a:pt x="2085" y="8180"/>
                    <a:pt x="2442" y="9561"/>
                    <a:pt x="2954" y="10883"/>
                  </a:cubicBezTo>
                  <a:cubicBezTo>
                    <a:pt x="4299" y="14383"/>
                    <a:pt x="6668" y="17407"/>
                    <a:pt x="9121" y="20301"/>
                  </a:cubicBezTo>
                  <a:cubicBezTo>
                    <a:pt x="10443" y="21848"/>
                    <a:pt x="11824" y="23396"/>
                    <a:pt x="13515" y="24611"/>
                  </a:cubicBezTo>
                  <a:cubicBezTo>
                    <a:pt x="15217" y="25825"/>
                    <a:pt x="17253" y="26575"/>
                    <a:pt x="19289" y="27040"/>
                  </a:cubicBezTo>
                  <a:cubicBezTo>
                    <a:pt x="20457" y="27301"/>
                    <a:pt x="21559" y="27401"/>
                    <a:pt x="22659" y="27401"/>
                  </a:cubicBezTo>
                  <a:cubicBezTo>
                    <a:pt x="23914" y="27401"/>
                    <a:pt x="25165" y="27270"/>
                    <a:pt x="26504" y="27099"/>
                  </a:cubicBezTo>
                  <a:cubicBezTo>
                    <a:pt x="26945" y="27040"/>
                    <a:pt x="27385" y="26980"/>
                    <a:pt x="27766" y="26766"/>
                  </a:cubicBezTo>
                  <a:cubicBezTo>
                    <a:pt x="28647" y="26278"/>
                    <a:pt x="28921" y="25075"/>
                    <a:pt x="29040" y="24182"/>
                  </a:cubicBezTo>
                  <a:cubicBezTo>
                    <a:pt x="29183" y="23015"/>
                    <a:pt x="28278" y="22718"/>
                    <a:pt x="27397" y="22253"/>
                  </a:cubicBezTo>
                  <a:cubicBezTo>
                    <a:pt x="25349" y="21182"/>
                    <a:pt x="23159" y="20765"/>
                    <a:pt x="21004" y="20063"/>
                  </a:cubicBezTo>
                  <a:cubicBezTo>
                    <a:pt x="19122" y="19455"/>
                    <a:pt x="17313" y="18669"/>
                    <a:pt x="15598" y="17705"/>
                  </a:cubicBezTo>
                  <a:cubicBezTo>
                    <a:pt x="12169" y="15800"/>
                    <a:pt x="9133" y="13252"/>
                    <a:pt x="6657" y="10216"/>
                  </a:cubicBezTo>
                  <a:cubicBezTo>
                    <a:pt x="5371" y="8633"/>
                    <a:pt x="4335" y="6870"/>
                    <a:pt x="3394" y="5073"/>
                  </a:cubicBezTo>
                  <a:cubicBezTo>
                    <a:pt x="2942" y="4203"/>
                    <a:pt x="2561" y="3287"/>
                    <a:pt x="2120" y="2417"/>
                  </a:cubicBezTo>
                  <a:cubicBezTo>
                    <a:pt x="1751" y="1715"/>
                    <a:pt x="1370" y="882"/>
                    <a:pt x="846" y="286"/>
                  </a:cubicBezTo>
                  <a:cubicBezTo>
                    <a:pt x="787" y="215"/>
                    <a:pt x="727" y="155"/>
                    <a:pt x="644" y="120"/>
                  </a:cubicBezTo>
                  <a:cubicBezTo>
                    <a:pt x="441" y="12"/>
                    <a:pt x="203" y="84"/>
                    <a:pt x="1"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47"/>
            <p:cNvSpPr/>
            <p:nvPr/>
          </p:nvSpPr>
          <p:spPr>
            <a:xfrm rot="-2825215">
              <a:off x="4612417" y="263539"/>
              <a:ext cx="138452" cy="178728"/>
            </a:xfrm>
            <a:custGeom>
              <a:avLst/>
              <a:gdLst/>
              <a:ahLst/>
              <a:cxnLst/>
              <a:rect l="l" t="t" r="r" b="b"/>
              <a:pathLst>
                <a:path w="5538" h="7149" extrusionOk="0">
                  <a:moveTo>
                    <a:pt x="2438" y="0"/>
                  </a:moveTo>
                  <a:cubicBezTo>
                    <a:pt x="1626" y="0"/>
                    <a:pt x="810" y="61"/>
                    <a:pt x="1" y="171"/>
                  </a:cubicBezTo>
                  <a:cubicBezTo>
                    <a:pt x="1465" y="969"/>
                    <a:pt x="2061" y="2672"/>
                    <a:pt x="2537" y="4231"/>
                  </a:cubicBezTo>
                  <a:cubicBezTo>
                    <a:pt x="2811" y="5124"/>
                    <a:pt x="3120" y="6220"/>
                    <a:pt x="2823" y="7148"/>
                  </a:cubicBezTo>
                  <a:cubicBezTo>
                    <a:pt x="3098" y="6759"/>
                    <a:pt x="3472" y="6325"/>
                    <a:pt x="3946" y="6325"/>
                  </a:cubicBezTo>
                  <a:cubicBezTo>
                    <a:pt x="3964" y="6325"/>
                    <a:pt x="3983" y="6326"/>
                    <a:pt x="4001" y="6327"/>
                  </a:cubicBezTo>
                  <a:cubicBezTo>
                    <a:pt x="4430" y="6363"/>
                    <a:pt x="4728" y="6744"/>
                    <a:pt x="4966" y="7101"/>
                  </a:cubicBezTo>
                  <a:cubicBezTo>
                    <a:pt x="4942" y="6934"/>
                    <a:pt x="5002" y="6756"/>
                    <a:pt x="5121" y="6625"/>
                  </a:cubicBezTo>
                  <a:cubicBezTo>
                    <a:pt x="5167" y="6582"/>
                    <a:pt x="5233" y="6563"/>
                    <a:pt x="5298" y="6563"/>
                  </a:cubicBezTo>
                  <a:cubicBezTo>
                    <a:pt x="5418" y="6563"/>
                    <a:pt x="5537" y="6628"/>
                    <a:pt x="5537" y="6744"/>
                  </a:cubicBezTo>
                  <a:cubicBezTo>
                    <a:pt x="5537" y="6315"/>
                    <a:pt x="5061" y="5803"/>
                    <a:pt x="4990" y="5351"/>
                  </a:cubicBezTo>
                  <a:cubicBezTo>
                    <a:pt x="4894" y="4862"/>
                    <a:pt x="4906" y="4362"/>
                    <a:pt x="4811" y="3862"/>
                  </a:cubicBezTo>
                  <a:cubicBezTo>
                    <a:pt x="4561" y="2672"/>
                    <a:pt x="4192" y="1517"/>
                    <a:pt x="3728" y="398"/>
                  </a:cubicBezTo>
                  <a:cubicBezTo>
                    <a:pt x="3692" y="279"/>
                    <a:pt x="3620" y="183"/>
                    <a:pt x="3537" y="112"/>
                  </a:cubicBezTo>
                  <a:cubicBezTo>
                    <a:pt x="3433" y="50"/>
                    <a:pt x="3320" y="14"/>
                    <a:pt x="3206" y="14"/>
                  </a:cubicBezTo>
                  <a:cubicBezTo>
                    <a:pt x="3189" y="14"/>
                    <a:pt x="3173" y="15"/>
                    <a:pt x="3156" y="17"/>
                  </a:cubicBezTo>
                  <a:cubicBezTo>
                    <a:pt x="2917" y="6"/>
                    <a:pt x="2678" y="0"/>
                    <a:pt x="24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47"/>
            <p:cNvSpPr/>
            <p:nvPr/>
          </p:nvSpPr>
          <p:spPr>
            <a:xfrm rot="-2825215">
              <a:off x="5741691" y="486212"/>
              <a:ext cx="67001" cy="73826"/>
            </a:xfrm>
            <a:custGeom>
              <a:avLst/>
              <a:gdLst/>
              <a:ahLst/>
              <a:cxnLst/>
              <a:rect l="l" t="t" r="r" b="b"/>
              <a:pathLst>
                <a:path w="2680" h="2953" extrusionOk="0">
                  <a:moveTo>
                    <a:pt x="2679" y="0"/>
                  </a:moveTo>
                  <a:cubicBezTo>
                    <a:pt x="2250" y="0"/>
                    <a:pt x="1834" y="155"/>
                    <a:pt x="1512" y="441"/>
                  </a:cubicBezTo>
                  <a:cubicBezTo>
                    <a:pt x="1203" y="715"/>
                    <a:pt x="917" y="1024"/>
                    <a:pt x="679" y="1369"/>
                  </a:cubicBezTo>
                  <a:cubicBezTo>
                    <a:pt x="345" y="1798"/>
                    <a:pt x="0" y="2286"/>
                    <a:pt x="24" y="2834"/>
                  </a:cubicBezTo>
                  <a:cubicBezTo>
                    <a:pt x="36" y="2881"/>
                    <a:pt x="48" y="2929"/>
                    <a:pt x="84" y="2953"/>
                  </a:cubicBezTo>
                  <a:cubicBezTo>
                    <a:pt x="119" y="2953"/>
                    <a:pt x="155" y="2941"/>
                    <a:pt x="191" y="2929"/>
                  </a:cubicBezTo>
                  <a:lnTo>
                    <a:pt x="465" y="2786"/>
                  </a:lnTo>
                  <a:cubicBezTo>
                    <a:pt x="1048" y="2489"/>
                    <a:pt x="1667" y="2167"/>
                    <a:pt x="2048" y="1655"/>
                  </a:cubicBezTo>
                  <a:cubicBezTo>
                    <a:pt x="2417" y="1179"/>
                    <a:pt x="2548" y="572"/>
                    <a:pt x="26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47"/>
            <p:cNvSpPr/>
            <p:nvPr/>
          </p:nvSpPr>
          <p:spPr>
            <a:xfrm rot="-2825215">
              <a:off x="5671392" y="231679"/>
              <a:ext cx="48251" cy="82401"/>
            </a:xfrm>
            <a:custGeom>
              <a:avLst/>
              <a:gdLst/>
              <a:ahLst/>
              <a:cxnLst/>
              <a:rect l="l" t="t" r="r" b="b"/>
              <a:pathLst>
                <a:path w="1930" h="3296" extrusionOk="0">
                  <a:moveTo>
                    <a:pt x="586" y="1"/>
                  </a:moveTo>
                  <a:cubicBezTo>
                    <a:pt x="338" y="1"/>
                    <a:pt x="72" y="1110"/>
                    <a:pt x="72" y="1165"/>
                  </a:cubicBezTo>
                  <a:cubicBezTo>
                    <a:pt x="1" y="1749"/>
                    <a:pt x="120" y="2356"/>
                    <a:pt x="417" y="2868"/>
                  </a:cubicBezTo>
                  <a:cubicBezTo>
                    <a:pt x="588" y="3174"/>
                    <a:pt x="744" y="3296"/>
                    <a:pt x="887" y="3296"/>
                  </a:cubicBezTo>
                  <a:cubicBezTo>
                    <a:pt x="1370" y="3296"/>
                    <a:pt x="1690" y="1891"/>
                    <a:pt x="1846" y="1523"/>
                  </a:cubicBezTo>
                  <a:cubicBezTo>
                    <a:pt x="1918" y="1415"/>
                    <a:pt x="1929" y="1284"/>
                    <a:pt x="1906" y="1165"/>
                  </a:cubicBezTo>
                  <a:cubicBezTo>
                    <a:pt x="1882" y="1106"/>
                    <a:pt x="1834" y="1046"/>
                    <a:pt x="1775" y="999"/>
                  </a:cubicBezTo>
                  <a:cubicBezTo>
                    <a:pt x="1572" y="796"/>
                    <a:pt x="1358" y="606"/>
                    <a:pt x="1144" y="415"/>
                  </a:cubicBezTo>
                  <a:cubicBezTo>
                    <a:pt x="977" y="284"/>
                    <a:pt x="810" y="141"/>
                    <a:pt x="644" y="22"/>
                  </a:cubicBezTo>
                  <a:cubicBezTo>
                    <a:pt x="624" y="8"/>
                    <a:pt x="605" y="1"/>
                    <a:pt x="5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7"/>
            <p:cNvSpPr/>
            <p:nvPr/>
          </p:nvSpPr>
          <p:spPr>
            <a:xfrm rot="-2825215">
              <a:off x="4564656" y="301475"/>
              <a:ext cx="97652" cy="36676"/>
            </a:xfrm>
            <a:custGeom>
              <a:avLst/>
              <a:gdLst/>
              <a:ahLst/>
              <a:cxnLst/>
              <a:rect l="l" t="t" r="r" b="b"/>
              <a:pathLst>
                <a:path w="3906" h="1467" extrusionOk="0">
                  <a:moveTo>
                    <a:pt x="3051" y="1"/>
                  </a:moveTo>
                  <a:cubicBezTo>
                    <a:pt x="3027" y="1"/>
                    <a:pt x="3002" y="1"/>
                    <a:pt x="2977" y="2"/>
                  </a:cubicBezTo>
                  <a:cubicBezTo>
                    <a:pt x="1989" y="26"/>
                    <a:pt x="1001" y="97"/>
                    <a:pt x="0" y="193"/>
                  </a:cubicBezTo>
                  <a:cubicBezTo>
                    <a:pt x="822" y="443"/>
                    <a:pt x="1572" y="883"/>
                    <a:pt x="2203" y="1467"/>
                  </a:cubicBezTo>
                  <a:cubicBezTo>
                    <a:pt x="2386" y="1426"/>
                    <a:pt x="3401" y="996"/>
                    <a:pt x="3776" y="996"/>
                  </a:cubicBezTo>
                  <a:cubicBezTo>
                    <a:pt x="3841" y="996"/>
                    <a:pt x="3886" y="1008"/>
                    <a:pt x="3906" y="1038"/>
                  </a:cubicBezTo>
                  <a:cubicBezTo>
                    <a:pt x="3775" y="836"/>
                    <a:pt x="3787" y="574"/>
                    <a:pt x="3703" y="371"/>
                  </a:cubicBezTo>
                  <a:cubicBezTo>
                    <a:pt x="3582" y="74"/>
                    <a:pt x="3349" y="1"/>
                    <a:pt x="3051"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7"/>
            <p:cNvSpPr/>
            <p:nvPr/>
          </p:nvSpPr>
          <p:spPr>
            <a:xfrm rot="-2825203">
              <a:off x="4899437" y="-3083"/>
              <a:ext cx="727494" cy="682874"/>
            </a:xfrm>
            <a:custGeom>
              <a:avLst/>
              <a:gdLst/>
              <a:ahLst/>
              <a:cxnLst/>
              <a:rect l="l" t="t" r="r" b="b"/>
              <a:pathLst>
                <a:path w="29267" h="27574" extrusionOk="0">
                  <a:moveTo>
                    <a:pt x="106" y="1"/>
                  </a:moveTo>
                  <a:cubicBezTo>
                    <a:pt x="71" y="1"/>
                    <a:pt x="36" y="2"/>
                    <a:pt x="1" y="6"/>
                  </a:cubicBezTo>
                  <a:cubicBezTo>
                    <a:pt x="8" y="5"/>
                    <a:pt x="15" y="5"/>
                    <a:pt x="22" y="5"/>
                  </a:cubicBezTo>
                  <a:cubicBezTo>
                    <a:pt x="668" y="5"/>
                    <a:pt x="1240" y="2677"/>
                    <a:pt x="1358" y="3101"/>
                  </a:cubicBezTo>
                  <a:cubicBezTo>
                    <a:pt x="1679" y="4399"/>
                    <a:pt x="2013" y="5685"/>
                    <a:pt x="2346" y="6983"/>
                  </a:cubicBezTo>
                  <a:cubicBezTo>
                    <a:pt x="2692" y="8352"/>
                    <a:pt x="3049" y="9733"/>
                    <a:pt x="3561" y="11055"/>
                  </a:cubicBezTo>
                  <a:cubicBezTo>
                    <a:pt x="4906" y="14555"/>
                    <a:pt x="7275" y="17579"/>
                    <a:pt x="9728" y="20461"/>
                  </a:cubicBezTo>
                  <a:cubicBezTo>
                    <a:pt x="11050" y="22020"/>
                    <a:pt x="12431" y="23568"/>
                    <a:pt x="14122" y="24783"/>
                  </a:cubicBezTo>
                  <a:cubicBezTo>
                    <a:pt x="15824" y="25997"/>
                    <a:pt x="17860" y="26747"/>
                    <a:pt x="19896" y="27200"/>
                  </a:cubicBezTo>
                  <a:cubicBezTo>
                    <a:pt x="21031" y="27444"/>
                    <a:pt x="22184" y="27573"/>
                    <a:pt x="23343" y="27573"/>
                  </a:cubicBezTo>
                  <a:cubicBezTo>
                    <a:pt x="23765" y="27573"/>
                    <a:pt x="24188" y="27556"/>
                    <a:pt x="24611" y="27521"/>
                  </a:cubicBezTo>
                  <a:cubicBezTo>
                    <a:pt x="25552" y="27462"/>
                    <a:pt x="27897" y="27533"/>
                    <a:pt x="28600" y="26795"/>
                  </a:cubicBezTo>
                  <a:cubicBezTo>
                    <a:pt x="28730" y="26628"/>
                    <a:pt x="28826" y="26438"/>
                    <a:pt x="28861" y="26235"/>
                  </a:cubicBezTo>
                  <a:cubicBezTo>
                    <a:pt x="29052" y="25604"/>
                    <a:pt x="29183" y="24949"/>
                    <a:pt x="29266" y="24295"/>
                  </a:cubicBezTo>
                  <a:lnTo>
                    <a:pt x="29266" y="24295"/>
                  </a:lnTo>
                  <a:cubicBezTo>
                    <a:pt x="29219" y="24652"/>
                    <a:pt x="27076" y="24878"/>
                    <a:pt x="26754" y="24914"/>
                  </a:cubicBezTo>
                  <a:cubicBezTo>
                    <a:pt x="26564" y="24928"/>
                    <a:pt x="26372" y="24934"/>
                    <a:pt x="26178" y="24934"/>
                  </a:cubicBezTo>
                  <a:cubicBezTo>
                    <a:pt x="24381" y="24934"/>
                    <a:pt x="22442" y="24368"/>
                    <a:pt x="20765" y="23830"/>
                  </a:cubicBezTo>
                  <a:cubicBezTo>
                    <a:pt x="18729" y="23152"/>
                    <a:pt x="16800" y="22175"/>
                    <a:pt x="15062" y="20925"/>
                  </a:cubicBezTo>
                  <a:cubicBezTo>
                    <a:pt x="9014" y="16639"/>
                    <a:pt x="4739" y="10079"/>
                    <a:pt x="2311" y="3304"/>
                  </a:cubicBezTo>
                  <a:cubicBezTo>
                    <a:pt x="2168" y="2875"/>
                    <a:pt x="2013" y="2435"/>
                    <a:pt x="1870" y="1982"/>
                  </a:cubicBezTo>
                  <a:cubicBezTo>
                    <a:pt x="1715" y="1518"/>
                    <a:pt x="1560" y="1042"/>
                    <a:pt x="1275" y="649"/>
                  </a:cubicBezTo>
                  <a:cubicBezTo>
                    <a:pt x="998" y="284"/>
                    <a:pt x="567" y="1"/>
                    <a:pt x="106" y="1"/>
                  </a:cubicBezTo>
                  <a:close/>
                </a:path>
              </a:pathLst>
            </a:custGeom>
            <a:solidFill>
              <a:srgbClr val="1C6037">
                <a:alpha val="3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7"/>
            <p:cNvSpPr/>
            <p:nvPr/>
          </p:nvSpPr>
          <p:spPr>
            <a:xfrm rot="-2825215">
              <a:off x="5731550" y="514197"/>
              <a:ext cx="38126" cy="56301"/>
            </a:xfrm>
            <a:custGeom>
              <a:avLst/>
              <a:gdLst/>
              <a:ahLst/>
              <a:cxnLst/>
              <a:rect l="l" t="t" r="r" b="b"/>
              <a:pathLst>
                <a:path w="1525" h="2252" extrusionOk="0">
                  <a:moveTo>
                    <a:pt x="1524" y="1"/>
                  </a:moveTo>
                  <a:cubicBezTo>
                    <a:pt x="1286" y="60"/>
                    <a:pt x="1072" y="168"/>
                    <a:pt x="881" y="322"/>
                  </a:cubicBezTo>
                  <a:cubicBezTo>
                    <a:pt x="679" y="477"/>
                    <a:pt x="512" y="656"/>
                    <a:pt x="381" y="858"/>
                  </a:cubicBezTo>
                  <a:cubicBezTo>
                    <a:pt x="250" y="1061"/>
                    <a:pt x="143" y="1287"/>
                    <a:pt x="84" y="1525"/>
                  </a:cubicBezTo>
                  <a:cubicBezTo>
                    <a:pt x="12" y="1763"/>
                    <a:pt x="0" y="2013"/>
                    <a:pt x="36" y="2251"/>
                  </a:cubicBezTo>
                  <a:cubicBezTo>
                    <a:pt x="143" y="2037"/>
                    <a:pt x="238" y="1835"/>
                    <a:pt x="346" y="1632"/>
                  </a:cubicBezTo>
                  <a:cubicBezTo>
                    <a:pt x="453" y="1442"/>
                    <a:pt x="560" y="1251"/>
                    <a:pt x="691" y="1073"/>
                  </a:cubicBezTo>
                  <a:cubicBezTo>
                    <a:pt x="810" y="882"/>
                    <a:pt x="929" y="715"/>
                    <a:pt x="1084" y="537"/>
                  </a:cubicBezTo>
                  <a:cubicBezTo>
                    <a:pt x="1227" y="358"/>
                    <a:pt x="1381" y="191"/>
                    <a:pt x="15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7"/>
            <p:cNvSpPr/>
            <p:nvPr/>
          </p:nvSpPr>
          <p:spPr>
            <a:xfrm rot="-2825215">
              <a:off x="4919679" y="110333"/>
              <a:ext cx="619736" cy="806389"/>
            </a:xfrm>
            <a:custGeom>
              <a:avLst/>
              <a:gdLst/>
              <a:ahLst/>
              <a:cxnLst/>
              <a:rect l="l" t="t" r="r" b="b"/>
              <a:pathLst>
                <a:path w="24789" h="32255" extrusionOk="0">
                  <a:moveTo>
                    <a:pt x="3060" y="1"/>
                  </a:moveTo>
                  <a:cubicBezTo>
                    <a:pt x="2953" y="477"/>
                    <a:pt x="2786" y="929"/>
                    <a:pt x="2572" y="1370"/>
                  </a:cubicBezTo>
                  <a:lnTo>
                    <a:pt x="2203" y="2001"/>
                  </a:lnTo>
                  <a:cubicBezTo>
                    <a:pt x="2084" y="2203"/>
                    <a:pt x="1988" y="2441"/>
                    <a:pt x="1869" y="2656"/>
                  </a:cubicBezTo>
                  <a:cubicBezTo>
                    <a:pt x="1441" y="3537"/>
                    <a:pt x="1084" y="4453"/>
                    <a:pt x="798" y="5382"/>
                  </a:cubicBezTo>
                  <a:cubicBezTo>
                    <a:pt x="238" y="7275"/>
                    <a:pt x="0" y="9240"/>
                    <a:pt x="83" y="11216"/>
                  </a:cubicBezTo>
                  <a:cubicBezTo>
                    <a:pt x="119" y="12193"/>
                    <a:pt x="262" y="13181"/>
                    <a:pt x="488" y="14133"/>
                  </a:cubicBezTo>
                  <a:cubicBezTo>
                    <a:pt x="714" y="15098"/>
                    <a:pt x="1024" y="16026"/>
                    <a:pt x="1417" y="16943"/>
                  </a:cubicBezTo>
                  <a:cubicBezTo>
                    <a:pt x="2203" y="18741"/>
                    <a:pt x="3203" y="20444"/>
                    <a:pt x="4393" y="22015"/>
                  </a:cubicBezTo>
                  <a:cubicBezTo>
                    <a:pt x="4989" y="22789"/>
                    <a:pt x="5632" y="23539"/>
                    <a:pt x="6310" y="24242"/>
                  </a:cubicBezTo>
                  <a:cubicBezTo>
                    <a:pt x="6477" y="24420"/>
                    <a:pt x="6656" y="24599"/>
                    <a:pt x="6822" y="24777"/>
                  </a:cubicBezTo>
                  <a:cubicBezTo>
                    <a:pt x="7001" y="24944"/>
                    <a:pt x="7180" y="25123"/>
                    <a:pt x="7358" y="25289"/>
                  </a:cubicBezTo>
                  <a:cubicBezTo>
                    <a:pt x="7727" y="25623"/>
                    <a:pt x="8096" y="25932"/>
                    <a:pt x="8489" y="26230"/>
                  </a:cubicBezTo>
                  <a:cubicBezTo>
                    <a:pt x="9275" y="26825"/>
                    <a:pt x="10085" y="27385"/>
                    <a:pt x="10930" y="27885"/>
                  </a:cubicBezTo>
                  <a:cubicBezTo>
                    <a:pt x="11775" y="28397"/>
                    <a:pt x="12633" y="28849"/>
                    <a:pt x="13514" y="29290"/>
                  </a:cubicBezTo>
                  <a:cubicBezTo>
                    <a:pt x="14395" y="29718"/>
                    <a:pt x="15300" y="30099"/>
                    <a:pt x="16216" y="30457"/>
                  </a:cubicBezTo>
                  <a:cubicBezTo>
                    <a:pt x="17121" y="30802"/>
                    <a:pt x="18062" y="31100"/>
                    <a:pt x="19002" y="31362"/>
                  </a:cubicBezTo>
                  <a:cubicBezTo>
                    <a:pt x="20896" y="31873"/>
                    <a:pt x="22836" y="32171"/>
                    <a:pt x="24789" y="32254"/>
                  </a:cubicBezTo>
                  <a:cubicBezTo>
                    <a:pt x="23813" y="32171"/>
                    <a:pt x="22848" y="32052"/>
                    <a:pt x="21884" y="31873"/>
                  </a:cubicBezTo>
                  <a:cubicBezTo>
                    <a:pt x="20919" y="31707"/>
                    <a:pt x="19979" y="31469"/>
                    <a:pt x="19050" y="31195"/>
                  </a:cubicBezTo>
                  <a:cubicBezTo>
                    <a:pt x="18574" y="31052"/>
                    <a:pt x="18109" y="30909"/>
                    <a:pt x="17657" y="30742"/>
                  </a:cubicBezTo>
                  <a:cubicBezTo>
                    <a:pt x="17193" y="30588"/>
                    <a:pt x="16740" y="30421"/>
                    <a:pt x="16288" y="30230"/>
                  </a:cubicBezTo>
                  <a:cubicBezTo>
                    <a:pt x="15383" y="29873"/>
                    <a:pt x="14502" y="29480"/>
                    <a:pt x="13633" y="29028"/>
                  </a:cubicBezTo>
                  <a:cubicBezTo>
                    <a:pt x="11918" y="28135"/>
                    <a:pt x="10216" y="27159"/>
                    <a:pt x="8692" y="25968"/>
                  </a:cubicBezTo>
                  <a:cubicBezTo>
                    <a:pt x="8311" y="25670"/>
                    <a:pt x="7942" y="25361"/>
                    <a:pt x="7584" y="25027"/>
                  </a:cubicBezTo>
                  <a:cubicBezTo>
                    <a:pt x="7406" y="24873"/>
                    <a:pt x="7239" y="24694"/>
                    <a:pt x="7072" y="24527"/>
                  </a:cubicBezTo>
                  <a:cubicBezTo>
                    <a:pt x="6894" y="24361"/>
                    <a:pt x="6727" y="24182"/>
                    <a:pt x="6560" y="24003"/>
                  </a:cubicBezTo>
                  <a:cubicBezTo>
                    <a:pt x="5894" y="23301"/>
                    <a:pt x="5263" y="22563"/>
                    <a:pt x="4679" y="21789"/>
                  </a:cubicBezTo>
                  <a:cubicBezTo>
                    <a:pt x="3500" y="20253"/>
                    <a:pt x="2500" y="18574"/>
                    <a:pt x="1726" y="16800"/>
                  </a:cubicBezTo>
                  <a:cubicBezTo>
                    <a:pt x="1334" y="15919"/>
                    <a:pt x="1024" y="15002"/>
                    <a:pt x="798" y="14062"/>
                  </a:cubicBezTo>
                  <a:lnTo>
                    <a:pt x="643" y="13347"/>
                  </a:lnTo>
                  <a:lnTo>
                    <a:pt x="524" y="12633"/>
                  </a:lnTo>
                  <a:cubicBezTo>
                    <a:pt x="464" y="12157"/>
                    <a:pt x="405" y="11681"/>
                    <a:pt x="369" y="11192"/>
                  </a:cubicBezTo>
                  <a:cubicBezTo>
                    <a:pt x="250" y="9252"/>
                    <a:pt x="452" y="7311"/>
                    <a:pt x="964" y="5442"/>
                  </a:cubicBezTo>
                  <a:cubicBezTo>
                    <a:pt x="1226" y="4501"/>
                    <a:pt x="1548" y="3584"/>
                    <a:pt x="1953" y="2691"/>
                  </a:cubicBezTo>
                  <a:cubicBezTo>
                    <a:pt x="2060" y="2489"/>
                    <a:pt x="2155" y="2251"/>
                    <a:pt x="2274" y="2036"/>
                  </a:cubicBezTo>
                  <a:lnTo>
                    <a:pt x="2619" y="1394"/>
                  </a:lnTo>
                  <a:cubicBezTo>
                    <a:pt x="2822" y="953"/>
                    <a:pt x="2965" y="477"/>
                    <a:pt x="3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7"/>
            <p:cNvSpPr/>
            <p:nvPr/>
          </p:nvSpPr>
          <p:spPr>
            <a:xfrm rot="-2825215">
              <a:off x="5046155" y="160197"/>
              <a:ext cx="508734" cy="660236"/>
            </a:xfrm>
            <a:custGeom>
              <a:avLst/>
              <a:gdLst/>
              <a:ahLst/>
              <a:cxnLst/>
              <a:rect l="l" t="t" r="r" b="b"/>
              <a:pathLst>
                <a:path w="20349" h="26409" extrusionOk="0">
                  <a:moveTo>
                    <a:pt x="1" y="0"/>
                  </a:moveTo>
                  <a:lnTo>
                    <a:pt x="1" y="0"/>
                  </a:lnTo>
                  <a:cubicBezTo>
                    <a:pt x="239" y="1429"/>
                    <a:pt x="525" y="2846"/>
                    <a:pt x="858" y="4251"/>
                  </a:cubicBezTo>
                  <a:cubicBezTo>
                    <a:pt x="1192" y="5656"/>
                    <a:pt x="1620" y="7037"/>
                    <a:pt x="2132" y="8394"/>
                  </a:cubicBezTo>
                  <a:cubicBezTo>
                    <a:pt x="2632" y="9763"/>
                    <a:pt x="3275" y="11073"/>
                    <a:pt x="4025" y="12311"/>
                  </a:cubicBezTo>
                  <a:lnTo>
                    <a:pt x="4311" y="12775"/>
                  </a:lnTo>
                  <a:lnTo>
                    <a:pt x="4621" y="13228"/>
                  </a:lnTo>
                  <a:cubicBezTo>
                    <a:pt x="4811" y="13537"/>
                    <a:pt x="5037" y="13811"/>
                    <a:pt x="5264" y="14109"/>
                  </a:cubicBezTo>
                  <a:lnTo>
                    <a:pt x="5597" y="14538"/>
                  </a:lnTo>
                  <a:lnTo>
                    <a:pt x="5942" y="14954"/>
                  </a:lnTo>
                  <a:cubicBezTo>
                    <a:pt x="6180" y="15228"/>
                    <a:pt x="6407" y="15514"/>
                    <a:pt x="6668" y="15776"/>
                  </a:cubicBezTo>
                  <a:cubicBezTo>
                    <a:pt x="7657" y="16836"/>
                    <a:pt x="8728" y="17824"/>
                    <a:pt x="9859" y="18729"/>
                  </a:cubicBezTo>
                  <a:cubicBezTo>
                    <a:pt x="10990" y="19633"/>
                    <a:pt x="12157" y="20491"/>
                    <a:pt x="13336" y="21324"/>
                  </a:cubicBezTo>
                  <a:cubicBezTo>
                    <a:pt x="14515" y="22158"/>
                    <a:pt x="15693" y="22991"/>
                    <a:pt x="16884" y="23813"/>
                  </a:cubicBezTo>
                  <a:cubicBezTo>
                    <a:pt x="18063" y="24646"/>
                    <a:pt x="19218" y="25503"/>
                    <a:pt x="20349" y="26408"/>
                  </a:cubicBezTo>
                  <a:cubicBezTo>
                    <a:pt x="19265" y="25432"/>
                    <a:pt x="18134" y="24539"/>
                    <a:pt x="16979" y="23670"/>
                  </a:cubicBezTo>
                  <a:cubicBezTo>
                    <a:pt x="15824" y="22801"/>
                    <a:pt x="14646" y="21955"/>
                    <a:pt x="13491" y="21098"/>
                  </a:cubicBezTo>
                  <a:cubicBezTo>
                    <a:pt x="12336" y="20241"/>
                    <a:pt x="11181" y="19372"/>
                    <a:pt x="10086" y="18455"/>
                  </a:cubicBezTo>
                  <a:cubicBezTo>
                    <a:pt x="9812" y="18217"/>
                    <a:pt x="9526" y="18002"/>
                    <a:pt x="9264" y="17764"/>
                  </a:cubicBezTo>
                  <a:lnTo>
                    <a:pt x="8454" y="17038"/>
                  </a:lnTo>
                  <a:lnTo>
                    <a:pt x="7681" y="16300"/>
                  </a:lnTo>
                  <a:cubicBezTo>
                    <a:pt x="7550" y="16181"/>
                    <a:pt x="7430" y="16050"/>
                    <a:pt x="7300" y="15919"/>
                  </a:cubicBezTo>
                  <a:lnTo>
                    <a:pt x="6930" y="15526"/>
                  </a:lnTo>
                  <a:cubicBezTo>
                    <a:pt x="5954" y="14478"/>
                    <a:pt x="5073" y="13347"/>
                    <a:pt x="4323" y="12133"/>
                  </a:cubicBezTo>
                  <a:cubicBezTo>
                    <a:pt x="3942" y="11525"/>
                    <a:pt x="3585" y="10906"/>
                    <a:pt x="3275" y="10251"/>
                  </a:cubicBezTo>
                  <a:cubicBezTo>
                    <a:pt x="2966" y="9608"/>
                    <a:pt x="2668" y="8954"/>
                    <a:pt x="2394" y="8287"/>
                  </a:cubicBezTo>
                  <a:cubicBezTo>
                    <a:pt x="1858" y="6953"/>
                    <a:pt x="1406" y="5596"/>
                    <a:pt x="1037" y="4203"/>
                  </a:cubicBezTo>
                  <a:cubicBezTo>
                    <a:pt x="644" y="2810"/>
                    <a:pt x="322" y="1405"/>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7"/>
            <p:cNvSpPr/>
            <p:nvPr/>
          </p:nvSpPr>
          <p:spPr>
            <a:xfrm rot="-2825215">
              <a:off x="5339925" y="374793"/>
              <a:ext cx="385807" cy="109002"/>
            </a:xfrm>
            <a:custGeom>
              <a:avLst/>
              <a:gdLst/>
              <a:ahLst/>
              <a:cxnLst/>
              <a:rect l="l" t="t" r="r" b="b"/>
              <a:pathLst>
                <a:path w="15432" h="4360" extrusionOk="0">
                  <a:moveTo>
                    <a:pt x="1" y="1"/>
                  </a:moveTo>
                  <a:cubicBezTo>
                    <a:pt x="965" y="989"/>
                    <a:pt x="2096" y="1799"/>
                    <a:pt x="3334" y="2394"/>
                  </a:cubicBezTo>
                  <a:cubicBezTo>
                    <a:pt x="4585" y="2989"/>
                    <a:pt x="5894" y="3442"/>
                    <a:pt x="7240" y="3727"/>
                  </a:cubicBezTo>
                  <a:cubicBezTo>
                    <a:pt x="8585" y="4025"/>
                    <a:pt x="9942" y="4204"/>
                    <a:pt x="11324" y="4275"/>
                  </a:cubicBezTo>
                  <a:cubicBezTo>
                    <a:pt x="12236" y="4339"/>
                    <a:pt x="13149" y="4360"/>
                    <a:pt x="14062" y="4360"/>
                  </a:cubicBezTo>
                  <a:cubicBezTo>
                    <a:pt x="14518" y="4360"/>
                    <a:pt x="14975" y="4354"/>
                    <a:pt x="15431" y="4347"/>
                  </a:cubicBezTo>
                  <a:cubicBezTo>
                    <a:pt x="14062" y="4216"/>
                    <a:pt x="12693" y="4132"/>
                    <a:pt x="11335" y="4001"/>
                  </a:cubicBezTo>
                  <a:cubicBezTo>
                    <a:pt x="9990" y="3870"/>
                    <a:pt x="8645" y="3656"/>
                    <a:pt x="7323" y="3370"/>
                  </a:cubicBezTo>
                  <a:cubicBezTo>
                    <a:pt x="6656" y="3227"/>
                    <a:pt x="6001" y="3061"/>
                    <a:pt x="5359" y="2846"/>
                  </a:cubicBezTo>
                  <a:cubicBezTo>
                    <a:pt x="4716" y="2644"/>
                    <a:pt x="4085" y="2406"/>
                    <a:pt x="3465" y="2132"/>
                  </a:cubicBezTo>
                  <a:cubicBezTo>
                    <a:pt x="2215" y="1584"/>
                    <a:pt x="1048" y="870"/>
                    <a:pt x="1" y="1"/>
                  </a:cubicBezTo>
                  <a:close/>
                </a:path>
              </a:pathLst>
            </a:custGeom>
            <a:solidFill>
              <a:srgbClr val="1C6037">
                <a:alpha val="3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7"/>
            <p:cNvSpPr/>
            <p:nvPr/>
          </p:nvSpPr>
          <p:spPr>
            <a:xfrm rot="-2825215">
              <a:off x="4914545" y="55038"/>
              <a:ext cx="638211" cy="529559"/>
            </a:xfrm>
            <a:custGeom>
              <a:avLst/>
              <a:gdLst/>
              <a:ahLst/>
              <a:cxnLst/>
              <a:rect l="l" t="t" r="r" b="b"/>
              <a:pathLst>
                <a:path w="25528" h="21182" extrusionOk="0">
                  <a:moveTo>
                    <a:pt x="0" y="1"/>
                  </a:moveTo>
                  <a:cubicBezTo>
                    <a:pt x="465" y="1382"/>
                    <a:pt x="1001" y="2727"/>
                    <a:pt x="1608" y="4049"/>
                  </a:cubicBezTo>
                  <a:cubicBezTo>
                    <a:pt x="2215" y="5370"/>
                    <a:pt x="2917" y="6656"/>
                    <a:pt x="3691" y="7882"/>
                  </a:cubicBezTo>
                  <a:cubicBezTo>
                    <a:pt x="4477" y="9121"/>
                    <a:pt x="5370" y="10276"/>
                    <a:pt x="6358" y="11359"/>
                  </a:cubicBezTo>
                  <a:cubicBezTo>
                    <a:pt x="7358" y="12431"/>
                    <a:pt x="8430" y="13419"/>
                    <a:pt x="9585" y="14312"/>
                  </a:cubicBezTo>
                  <a:cubicBezTo>
                    <a:pt x="10168" y="14764"/>
                    <a:pt x="10764" y="15193"/>
                    <a:pt x="11371" y="15586"/>
                  </a:cubicBezTo>
                  <a:cubicBezTo>
                    <a:pt x="11978" y="15991"/>
                    <a:pt x="12597" y="16383"/>
                    <a:pt x="13240" y="16729"/>
                  </a:cubicBezTo>
                  <a:cubicBezTo>
                    <a:pt x="14538" y="17407"/>
                    <a:pt x="15871" y="18003"/>
                    <a:pt x="17229" y="18515"/>
                  </a:cubicBezTo>
                  <a:cubicBezTo>
                    <a:pt x="18586" y="19039"/>
                    <a:pt x="19955" y="19539"/>
                    <a:pt x="21336" y="19979"/>
                  </a:cubicBezTo>
                  <a:cubicBezTo>
                    <a:pt x="22729" y="20420"/>
                    <a:pt x="24122" y="20825"/>
                    <a:pt x="25527" y="21182"/>
                  </a:cubicBezTo>
                  <a:cubicBezTo>
                    <a:pt x="24146" y="20753"/>
                    <a:pt x="22765" y="20301"/>
                    <a:pt x="21408" y="19812"/>
                  </a:cubicBezTo>
                  <a:cubicBezTo>
                    <a:pt x="20039" y="19324"/>
                    <a:pt x="18681" y="18812"/>
                    <a:pt x="17348" y="18253"/>
                  </a:cubicBezTo>
                  <a:cubicBezTo>
                    <a:pt x="16002" y="17717"/>
                    <a:pt x="14693" y="17098"/>
                    <a:pt x="13419" y="16419"/>
                  </a:cubicBezTo>
                  <a:cubicBezTo>
                    <a:pt x="12788" y="16074"/>
                    <a:pt x="12169" y="15693"/>
                    <a:pt x="11573" y="15288"/>
                  </a:cubicBezTo>
                  <a:cubicBezTo>
                    <a:pt x="10978" y="14883"/>
                    <a:pt x="10395" y="14467"/>
                    <a:pt x="9823" y="14026"/>
                  </a:cubicBezTo>
                  <a:cubicBezTo>
                    <a:pt x="8680" y="13133"/>
                    <a:pt x="7608" y="12169"/>
                    <a:pt x="6632" y="11109"/>
                  </a:cubicBezTo>
                  <a:cubicBezTo>
                    <a:pt x="5644" y="10061"/>
                    <a:pt x="4751" y="8930"/>
                    <a:pt x="3953" y="7728"/>
                  </a:cubicBezTo>
                  <a:cubicBezTo>
                    <a:pt x="3144" y="6525"/>
                    <a:pt x="2417" y="5275"/>
                    <a:pt x="1786" y="3977"/>
                  </a:cubicBezTo>
                  <a:cubicBezTo>
                    <a:pt x="1120" y="2679"/>
                    <a:pt x="548" y="1346"/>
                    <a:pt x="0" y="1"/>
                  </a:cubicBezTo>
                  <a:close/>
                </a:path>
              </a:pathLst>
            </a:custGeom>
            <a:solidFill>
              <a:srgbClr val="1C6037">
                <a:alpha val="3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47"/>
            <p:cNvSpPr/>
            <p:nvPr/>
          </p:nvSpPr>
          <p:spPr>
            <a:xfrm rot="-2825215">
              <a:off x="4661089" y="297447"/>
              <a:ext cx="41701" cy="107777"/>
            </a:xfrm>
            <a:custGeom>
              <a:avLst/>
              <a:gdLst/>
              <a:ahLst/>
              <a:cxnLst/>
              <a:rect l="l" t="t" r="r" b="b"/>
              <a:pathLst>
                <a:path w="1668" h="4311" extrusionOk="0">
                  <a:moveTo>
                    <a:pt x="0" y="1"/>
                  </a:moveTo>
                  <a:cubicBezTo>
                    <a:pt x="72" y="382"/>
                    <a:pt x="167" y="763"/>
                    <a:pt x="286" y="1132"/>
                  </a:cubicBezTo>
                  <a:cubicBezTo>
                    <a:pt x="393" y="1501"/>
                    <a:pt x="524" y="1870"/>
                    <a:pt x="667" y="2227"/>
                  </a:cubicBezTo>
                  <a:cubicBezTo>
                    <a:pt x="798" y="2585"/>
                    <a:pt x="953" y="2942"/>
                    <a:pt x="1119" y="3287"/>
                  </a:cubicBezTo>
                  <a:cubicBezTo>
                    <a:pt x="1274" y="3644"/>
                    <a:pt x="1465" y="3978"/>
                    <a:pt x="1667" y="4311"/>
                  </a:cubicBezTo>
                  <a:cubicBezTo>
                    <a:pt x="1596" y="3930"/>
                    <a:pt x="1500" y="3549"/>
                    <a:pt x="1393" y="3180"/>
                  </a:cubicBezTo>
                  <a:cubicBezTo>
                    <a:pt x="1274" y="2811"/>
                    <a:pt x="1143" y="2442"/>
                    <a:pt x="1012" y="2084"/>
                  </a:cubicBezTo>
                  <a:cubicBezTo>
                    <a:pt x="869" y="1727"/>
                    <a:pt x="715" y="1370"/>
                    <a:pt x="560" y="1025"/>
                  </a:cubicBezTo>
                  <a:cubicBezTo>
                    <a:pt x="393" y="668"/>
                    <a:pt x="203" y="334"/>
                    <a:pt x="0"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47"/>
            <p:cNvSpPr/>
            <p:nvPr/>
          </p:nvSpPr>
          <p:spPr>
            <a:xfrm rot="-2825215">
              <a:off x="4681865" y="295918"/>
              <a:ext cx="18800" cy="61951"/>
            </a:xfrm>
            <a:custGeom>
              <a:avLst/>
              <a:gdLst/>
              <a:ahLst/>
              <a:cxnLst/>
              <a:rect l="l" t="t" r="r" b="b"/>
              <a:pathLst>
                <a:path w="752" h="2478" extrusionOk="0">
                  <a:moveTo>
                    <a:pt x="1" y="1"/>
                  </a:moveTo>
                  <a:cubicBezTo>
                    <a:pt x="1" y="215"/>
                    <a:pt x="13" y="441"/>
                    <a:pt x="49" y="656"/>
                  </a:cubicBezTo>
                  <a:cubicBezTo>
                    <a:pt x="84" y="870"/>
                    <a:pt x="132" y="1084"/>
                    <a:pt x="203" y="1287"/>
                  </a:cubicBezTo>
                  <a:cubicBezTo>
                    <a:pt x="263" y="1501"/>
                    <a:pt x="334" y="1703"/>
                    <a:pt x="418" y="1894"/>
                  </a:cubicBezTo>
                  <a:cubicBezTo>
                    <a:pt x="501" y="2096"/>
                    <a:pt x="620" y="2299"/>
                    <a:pt x="739" y="2477"/>
                  </a:cubicBezTo>
                  <a:cubicBezTo>
                    <a:pt x="751" y="2251"/>
                    <a:pt x="739" y="2037"/>
                    <a:pt x="703" y="1810"/>
                  </a:cubicBezTo>
                  <a:cubicBezTo>
                    <a:pt x="668" y="1596"/>
                    <a:pt x="620" y="1394"/>
                    <a:pt x="549" y="1179"/>
                  </a:cubicBezTo>
                  <a:cubicBezTo>
                    <a:pt x="489" y="977"/>
                    <a:pt x="418" y="775"/>
                    <a:pt x="334" y="572"/>
                  </a:cubicBezTo>
                  <a:cubicBezTo>
                    <a:pt x="239" y="370"/>
                    <a:pt x="132" y="179"/>
                    <a:pt x="1"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47"/>
            <p:cNvSpPr/>
            <p:nvPr/>
          </p:nvSpPr>
          <p:spPr>
            <a:xfrm rot="-2825215">
              <a:off x="4918605" y="65849"/>
              <a:ext cx="584335" cy="764938"/>
            </a:xfrm>
            <a:custGeom>
              <a:avLst/>
              <a:gdLst/>
              <a:ahLst/>
              <a:cxnLst/>
              <a:rect l="l" t="t" r="r" b="b"/>
              <a:pathLst>
                <a:path w="23373" h="30597" extrusionOk="0">
                  <a:moveTo>
                    <a:pt x="1490" y="0"/>
                  </a:moveTo>
                  <a:cubicBezTo>
                    <a:pt x="1425" y="0"/>
                    <a:pt x="1361" y="7"/>
                    <a:pt x="1298" y="21"/>
                  </a:cubicBezTo>
                  <a:cubicBezTo>
                    <a:pt x="1084" y="69"/>
                    <a:pt x="882" y="164"/>
                    <a:pt x="715" y="319"/>
                  </a:cubicBezTo>
                  <a:cubicBezTo>
                    <a:pt x="381" y="605"/>
                    <a:pt x="143" y="974"/>
                    <a:pt x="0" y="1378"/>
                  </a:cubicBezTo>
                  <a:cubicBezTo>
                    <a:pt x="155" y="974"/>
                    <a:pt x="417" y="628"/>
                    <a:pt x="751" y="366"/>
                  </a:cubicBezTo>
                  <a:cubicBezTo>
                    <a:pt x="917" y="235"/>
                    <a:pt x="1108" y="140"/>
                    <a:pt x="1310" y="104"/>
                  </a:cubicBezTo>
                  <a:cubicBezTo>
                    <a:pt x="1361" y="96"/>
                    <a:pt x="1412" y="91"/>
                    <a:pt x="1463" y="91"/>
                  </a:cubicBezTo>
                  <a:cubicBezTo>
                    <a:pt x="1617" y="91"/>
                    <a:pt x="1769" y="131"/>
                    <a:pt x="1894" y="212"/>
                  </a:cubicBezTo>
                  <a:cubicBezTo>
                    <a:pt x="2239" y="450"/>
                    <a:pt x="2465" y="819"/>
                    <a:pt x="2525" y="1224"/>
                  </a:cubicBezTo>
                  <a:cubicBezTo>
                    <a:pt x="2548" y="1331"/>
                    <a:pt x="2560" y="1438"/>
                    <a:pt x="2572" y="1545"/>
                  </a:cubicBezTo>
                  <a:cubicBezTo>
                    <a:pt x="2584" y="1652"/>
                    <a:pt x="2596" y="1759"/>
                    <a:pt x="2608" y="1867"/>
                  </a:cubicBezTo>
                  <a:cubicBezTo>
                    <a:pt x="2644" y="2081"/>
                    <a:pt x="2679" y="2295"/>
                    <a:pt x="2727" y="2498"/>
                  </a:cubicBezTo>
                  <a:cubicBezTo>
                    <a:pt x="2894" y="3343"/>
                    <a:pt x="3120" y="4176"/>
                    <a:pt x="3334" y="4998"/>
                  </a:cubicBezTo>
                  <a:cubicBezTo>
                    <a:pt x="3549" y="5831"/>
                    <a:pt x="3763" y="6665"/>
                    <a:pt x="4001" y="7486"/>
                  </a:cubicBezTo>
                  <a:cubicBezTo>
                    <a:pt x="4239" y="8308"/>
                    <a:pt x="4477" y="9129"/>
                    <a:pt x="4763" y="9951"/>
                  </a:cubicBezTo>
                  <a:cubicBezTo>
                    <a:pt x="5037" y="10761"/>
                    <a:pt x="5358" y="11558"/>
                    <a:pt x="5704" y="12344"/>
                  </a:cubicBezTo>
                  <a:cubicBezTo>
                    <a:pt x="6430" y="13916"/>
                    <a:pt x="7323" y="15380"/>
                    <a:pt x="8251" y="16821"/>
                  </a:cubicBezTo>
                  <a:cubicBezTo>
                    <a:pt x="9180" y="18273"/>
                    <a:pt x="10228" y="19655"/>
                    <a:pt x="11383" y="20928"/>
                  </a:cubicBezTo>
                  <a:cubicBezTo>
                    <a:pt x="12526" y="22202"/>
                    <a:pt x="13752" y="23417"/>
                    <a:pt x="15062" y="24536"/>
                  </a:cubicBezTo>
                  <a:cubicBezTo>
                    <a:pt x="16360" y="25667"/>
                    <a:pt x="17693" y="26739"/>
                    <a:pt x="19074" y="27763"/>
                  </a:cubicBezTo>
                  <a:cubicBezTo>
                    <a:pt x="20455" y="28787"/>
                    <a:pt x="21896" y="29727"/>
                    <a:pt x="23372" y="30596"/>
                  </a:cubicBezTo>
                  <a:cubicBezTo>
                    <a:pt x="21932" y="29668"/>
                    <a:pt x="20527" y="28679"/>
                    <a:pt x="19181" y="27620"/>
                  </a:cubicBezTo>
                  <a:cubicBezTo>
                    <a:pt x="17836" y="26572"/>
                    <a:pt x="16514" y="25477"/>
                    <a:pt x="15252" y="24334"/>
                  </a:cubicBezTo>
                  <a:cubicBezTo>
                    <a:pt x="13978" y="23191"/>
                    <a:pt x="12776" y="21976"/>
                    <a:pt x="11633" y="20702"/>
                  </a:cubicBezTo>
                  <a:cubicBezTo>
                    <a:pt x="10502" y="19428"/>
                    <a:pt x="9478" y="18071"/>
                    <a:pt x="8573" y="16630"/>
                  </a:cubicBezTo>
                  <a:cubicBezTo>
                    <a:pt x="7644" y="15190"/>
                    <a:pt x="6739" y="13749"/>
                    <a:pt x="6013" y="12201"/>
                  </a:cubicBezTo>
                  <a:cubicBezTo>
                    <a:pt x="5668" y="11427"/>
                    <a:pt x="5346" y="10642"/>
                    <a:pt x="5073" y="9832"/>
                  </a:cubicBezTo>
                  <a:cubicBezTo>
                    <a:pt x="4930" y="9427"/>
                    <a:pt x="4799" y="9022"/>
                    <a:pt x="4656" y="8617"/>
                  </a:cubicBezTo>
                  <a:cubicBezTo>
                    <a:pt x="4525" y="8213"/>
                    <a:pt x="4406" y="7808"/>
                    <a:pt x="4275" y="7403"/>
                  </a:cubicBezTo>
                  <a:cubicBezTo>
                    <a:pt x="4025" y="6581"/>
                    <a:pt x="3787" y="5760"/>
                    <a:pt x="3560" y="4938"/>
                  </a:cubicBezTo>
                  <a:cubicBezTo>
                    <a:pt x="3334" y="4105"/>
                    <a:pt x="3096" y="3283"/>
                    <a:pt x="2906" y="2462"/>
                  </a:cubicBezTo>
                  <a:cubicBezTo>
                    <a:pt x="2858" y="2248"/>
                    <a:pt x="2810" y="2045"/>
                    <a:pt x="2775" y="1831"/>
                  </a:cubicBezTo>
                  <a:cubicBezTo>
                    <a:pt x="2751" y="1724"/>
                    <a:pt x="2727" y="1617"/>
                    <a:pt x="2715" y="1521"/>
                  </a:cubicBezTo>
                  <a:cubicBezTo>
                    <a:pt x="2703" y="1414"/>
                    <a:pt x="2691" y="1307"/>
                    <a:pt x="2667" y="1200"/>
                  </a:cubicBezTo>
                  <a:cubicBezTo>
                    <a:pt x="2620" y="974"/>
                    <a:pt x="2536" y="771"/>
                    <a:pt x="2417" y="581"/>
                  </a:cubicBezTo>
                  <a:cubicBezTo>
                    <a:pt x="2310" y="390"/>
                    <a:pt x="2144" y="224"/>
                    <a:pt x="1953" y="116"/>
                  </a:cubicBezTo>
                  <a:cubicBezTo>
                    <a:pt x="1810" y="41"/>
                    <a:pt x="1648" y="0"/>
                    <a:pt x="14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6" name="Google Shape;1976;p47"/>
          <p:cNvGrpSpPr/>
          <p:nvPr/>
        </p:nvGrpSpPr>
        <p:grpSpPr>
          <a:xfrm rot="-1067520" flipH="1">
            <a:off x="430972" y="3550647"/>
            <a:ext cx="915813" cy="1249344"/>
            <a:chOff x="8150419" y="324120"/>
            <a:chExt cx="775604" cy="1058072"/>
          </a:xfrm>
        </p:grpSpPr>
        <p:sp>
          <p:nvSpPr>
            <p:cNvPr id="1977" name="Google Shape;1977;p47"/>
            <p:cNvSpPr/>
            <p:nvPr/>
          </p:nvSpPr>
          <p:spPr>
            <a:xfrm>
              <a:off x="8157657" y="324120"/>
              <a:ext cx="768366" cy="1058072"/>
            </a:xfrm>
            <a:custGeom>
              <a:avLst/>
              <a:gdLst/>
              <a:ahLst/>
              <a:cxnLst/>
              <a:rect l="l" t="t" r="r" b="b"/>
              <a:pathLst>
                <a:path w="16455" h="22658" extrusionOk="0">
                  <a:moveTo>
                    <a:pt x="7379" y="1"/>
                  </a:moveTo>
                  <a:cubicBezTo>
                    <a:pt x="7138" y="1"/>
                    <a:pt x="6897" y="12"/>
                    <a:pt x="6656" y="34"/>
                  </a:cubicBezTo>
                  <a:cubicBezTo>
                    <a:pt x="4192" y="272"/>
                    <a:pt x="2632" y="1677"/>
                    <a:pt x="1132" y="3511"/>
                  </a:cubicBezTo>
                  <a:cubicBezTo>
                    <a:pt x="798" y="3880"/>
                    <a:pt x="536" y="4321"/>
                    <a:pt x="393" y="4809"/>
                  </a:cubicBezTo>
                  <a:cubicBezTo>
                    <a:pt x="1" y="5856"/>
                    <a:pt x="108" y="7035"/>
                    <a:pt x="691" y="8000"/>
                  </a:cubicBezTo>
                  <a:cubicBezTo>
                    <a:pt x="1036" y="8595"/>
                    <a:pt x="1477" y="9143"/>
                    <a:pt x="2001" y="9595"/>
                  </a:cubicBezTo>
                  <a:cubicBezTo>
                    <a:pt x="2072" y="9678"/>
                    <a:pt x="2144" y="9750"/>
                    <a:pt x="2239" y="9797"/>
                  </a:cubicBezTo>
                  <a:cubicBezTo>
                    <a:pt x="2870" y="10321"/>
                    <a:pt x="3561" y="10762"/>
                    <a:pt x="4299" y="11107"/>
                  </a:cubicBezTo>
                  <a:cubicBezTo>
                    <a:pt x="4775" y="11321"/>
                    <a:pt x="5263" y="11536"/>
                    <a:pt x="5751" y="11714"/>
                  </a:cubicBezTo>
                  <a:cubicBezTo>
                    <a:pt x="5751" y="12000"/>
                    <a:pt x="5716" y="12274"/>
                    <a:pt x="5668" y="12548"/>
                  </a:cubicBezTo>
                  <a:cubicBezTo>
                    <a:pt x="5454" y="13631"/>
                    <a:pt x="4918" y="14631"/>
                    <a:pt x="4311" y="15548"/>
                  </a:cubicBezTo>
                  <a:cubicBezTo>
                    <a:pt x="3572" y="16691"/>
                    <a:pt x="2679" y="17739"/>
                    <a:pt x="2001" y="18918"/>
                  </a:cubicBezTo>
                  <a:cubicBezTo>
                    <a:pt x="1679" y="19465"/>
                    <a:pt x="1405" y="20144"/>
                    <a:pt x="1679" y="20715"/>
                  </a:cubicBezTo>
                  <a:cubicBezTo>
                    <a:pt x="1870" y="21120"/>
                    <a:pt x="2275" y="21358"/>
                    <a:pt x="2668" y="21549"/>
                  </a:cubicBezTo>
                  <a:cubicBezTo>
                    <a:pt x="4168" y="22288"/>
                    <a:pt x="5826" y="22657"/>
                    <a:pt x="7499" y="22657"/>
                  </a:cubicBezTo>
                  <a:cubicBezTo>
                    <a:pt x="7552" y="22657"/>
                    <a:pt x="7604" y="22657"/>
                    <a:pt x="7656" y="22656"/>
                  </a:cubicBezTo>
                  <a:lnTo>
                    <a:pt x="7847" y="22656"/>
                  </a:lnTo>
                  <a:cubicBezTo>
                    <a:pt x="7990" y="22644"/>
                    <a:pt x="8133" y="22620"/>
                    <a:pt x="8275" y="22561"/>
                  </a:cubicBezTo>
                  <a:lnTo>
                    <a:pt x="8299" y="22549"/>
                  </a:lnTo>
                  <a:lnTo>
                    <a:pt x="8323" y="22549"/>
                  </a:lnTo>
                  <a:cubicBezTo>
                    <a:pt x="8597" y="22454"/>
                    <a:pt x="8775" y="22192"/>
                    <a:pt x="8764" y="21906"/>
                  </a:cubicBezTo>
                  <a:lnTo>
                    <a:pt x="8764" y="21906"/>
                  </a:lnTo>
                  <a:lnTo>
                    <a:pt x="8728" y="21918"/>
                  </a:lnTo>
                  <a:cubicBezTo>
                    <a:pt x="8716" y="21644"/>
                    <a:pt x="8656" y="21370"/>
                    <a:pt x="8537" y="21120"/>
                  </a:cubicBezTo>
                  <a:cubicBezTo>
                    <a:pt x="8299" y="20573"/>
                    <a:pt x="8109" y="20001"/>
                    <a:pt x="7966" y="19430"/>
                  </a:cubicBezTo>
                  <a:cubicBezTo>
                    <a:pt x="7668" y="18048"/>
                    <a:pt x="7966" y="16620"/>
                    <a:pt x="8383" y="15274"/>
                  </a:cubicBezTo>
                  <a:lnTo>
                    <a:pt x="8394" y="15274"/>
                  </a:lnTo>
                  <a:cubicBezTo>
                    <a:pt x="8418" y="15179"/>
                    <a:pt x="8442" y="15096"/>
                    <a:pt x="8466" y="15012"/>
                  </a:cubicBezTo>
                  <a:cubicBezTo>
                    <a:pt x="8668" y="14381"/>
                    <a:pt x="8883" y="13750"/>
                    <a:pt x="9085" y="13119"/>
                  </a:cubicBezTo>
                  <a:cubicBezTo>
                    <a:pt x="9133" y="12988"/>
                    <a:pt x="9180" y="12857"/>
                    <a:pt x="9216" y="12726"/>
                  </a:cubicBezTo>
                  <a:lnTo>
                    <a:pt x="9228" y="12679"/>
                  </a:lnTo>
                  <a:lnTo>
                    <a:pt x="9299" y="12679"/>
                  </a:lnTo>
                  <a:cubicBezTo>
                    <a:pt x="9790" y="12759"/>
                    <a:pt x="10282" y="12799"/>
                    <a:pt x="10773" y="12799"/>
                  </a:cubicBezTo>
                  <a:cubicBezTo>
                    <a:pt x="10936" y="12799"/>
                    <a:pt x="11100" y="12795"/>
                    <a:pt x="11264" y="12786"/>
                  </a:cubicBezTo>
                  <a:lnTo>
                    <a:pt x="11407" y="12786"/>
                  </a:lnTo>
                  <a:cubicBezTo>
                    <a:pt x="11573" y="12786"/>
                    <a:pt x="11752" y="12762"/>
                    <a:pt x="11919" y="12738"/>
                  </a:cubicBezTo>
                  <a:lnTo>
                    <a:pt x="11943" y="12738"/>
                  </a:lnTo>
                  <a:lnTo>
                    <a:pt x="11919" y="12762"/>
                  </a:lnTo>
                  <a:cubicBezTo>
                    <a:pt x="12014" y="12762"/>
                    <a:pt x="12097" y="12750"/>
                    <a:pt x="12181" y="12703"/>
                  </a:cubicBezTo>
                  <a:lnTo>
                    <a:pt x="12383" y="12667"/>
                  </a:lnTo>
                  <a:cubicBezTo>
                    <a:pt x="12562" y="12643"/>
                    <a:pt x="12740" y="12595"/>
                    <a:pt x="12919" y="12548"/>
                  </a:cubicBezTo>
                  <a:lnTo>
                    <a:pt x="12919" y="12548"/>
                  </a:lnTo>
                  <a:cubicBezTo>
                    <a:pt x="12895" y="12572"/>
                    <a:pt x="12883" y="12595"/>
                    <a:pt x="12871" y="12631"/>
                  </a:cubicBezTo>
                  <a:cubicBezTo>
                    <a:pt x="12978" y="12607"/>
                    <a:pt x="13086" y="12560"/>
                    <a:pt x="13169" y="12476"/>
                  </a:cubicBezTo>
                  <a:cubicBezTo>
                    <a:pt x="13324" y="12429"/>
                    <a:pt x="13478" y="12369"/>
                    <a:pt x="13633" y="12310"/>
                  </a:cubicBezTo>
                  <a:lnTo>
                    <a:pt x="13633" y="12310"/>
                  </a:lnTo>
                  <a:cubicBezTo>
                    <a:pt x="13621" y="12345"/>
                    <a:pt x="13609" y="12369"/>
                    <a:pt x="13597" y="12405"/>
                  </a:cubicBezTo>
                  <a:cubicBezTo>
                    <a:pt x="13728" y="12369"/>
                    <a:pt x="13836" y="12286"/>
                    <a:pt x="13919" y="12191"/>
                  </a:cubicBezTo>
                  <a:cubicBezTo>
                    <a:pt x="14133" y="12083"/>
                    <a:pt x="14348" y="11952"/>
                    <a:pt x="14550" y="11821"/>
                  </a:cubicBezTo>
                  <a:lnTo>
                    <a:pt x="14550" y="11833"/>
                  </a:lnTo>
                  <a:cubicBezTo>
                    <a:pt x="14610" y="11810"/>
                    <a:pt x="14669" y="11762"/>
                    <a:pt x="14717" y="11702"/>
                  </a:cubicBezTo>
                  <a:cubicBezTo>
                    <a:pt x="14860" y="11595"/>
                    <a:pt x="15002" y="11476"/>
                    <a:pt x="15145" y="11345"/>
                  </a:cubicBezTo>
                  <a:cubicBezTo>
                    <a:pt x="15145" y="11345"/>
                    <a:pt x="15145" y="11357"/>
                    <a:pt x="15157" y="11369"/>
                  </a:cubicBezTo>
                  <a:cubicBezTo>
                    <a:pt x="15205" y="11357"/>
                    <a:pt x="15252" y="11333"/>
                    <a:pt x="15288" y="11309"/>
                  </a:cubicBezTo>
                  <a:cubicBezTo>
                    <a:pt x="15312" y="11286"/>
                    <a:pt x="15336" y="11250"/>
                    <a:pt x="15348" y="11226"/>
                  </a:cubicBezTo>
                  <a:cubicBezTo>
                    <a:pt x="15348" y="11190"/>
                    <a:pt x="15348" y="11155"/>
                    <a:pt x="15348" y="11119"/>
                  </a:cubicBezTo>
                  <a:cubicBezTo>
                    <a:pt x="15562" y="10881"/>
                    <a:pt x="15741" y="10619"/>
                    <a:pt x="15907" y="10345"/>
                  </a:cubicBezTo>
                  <a:cubicBezTo>
                    <a:pt x="15967" y="10250"/>
                    <a:pt x="16026" y="10143"/>
                    <a:pt x="16074" y="10036"/>
                  </a:cubicBezTo>
                  <a:cubicBezTo>
                    <a:pt x="16431" y="9321"/>
                    <a:pt x="16455" y="8476"/>
                    <a:pt x="16324" y="7690"/>
                  </a:cubicBezTo>
                  <a:cubicBezTo>
                    <a:pt x="15991" y="5892"/>
                    <a:pt x="14979" y="3868"/>
                    <a:pt x="13705" y="2570"/>
                  </a:cubicBezTo>
                  <a:cubicBezTo>
                    <a:pt x="13383" y="2237"/>
                    <a:pt x="13026" y="1939"/>
                    <a:pt x="12645" y="1677"/>
                  </a:cubicBezTo>
                  <a:cubicBezTo>
                    <a:pt x="12276" y="1415"/>
                    <a:pt x="11883" y="1189"/>
                    <a:pt x="11478" y="999"/>
                  </a:cubicBezTo>
                  <a:cubicBezTo>
                    <a:pt x="10206" y="378"/>
                    <a:pt x="8795" y="1"/>
                    <a:pt x="7379" y="1"/>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47"/>
            <p:cNvSpPr/>
            <p:nvPr/>
          </p:nvSpPr>
          <p:spPr>
            <a:xfrm>
              <a:off x="8223824" y="783856"/>
              <a:ext cx="383086" cy="598335"/>
            </a:xfrm>
            <a:custGeom>
              <a:avLst/>
              <a:gdLst/>
              <a:ahLst/>
              <a:cxnLst/>
              <a:rect l="l" t="t" r="r" b="b"/>
              <a:pathLst>
                <a:path w="8204" h="12813" extrusionOk="0">
                  <a:moveTo>
                    <a:pt x="3798" y="0"/>
                  </a:moveTo>
                  <a:lnTo>
                    <a:pt x="3798" y="0"/>
                  </a:lnTo>
                  <a:cubicBezTo>
                    <a:pt x="3799" y="0"/>
                    <a:pt x="3799" y="0"/>
                    <a:pt x="3799" y="0"/>
                  </a:cubicBezTo>
                  <a:lnTo>
                    <a:pt x="3799" y="0"/>
                  </a:lnTo>
                  <a:cubicBezTo>
                    <a:pt x="3799" y="0"/>
                    <a:pt x="3799" y="0"/>
                    <a:pt x="3798" y="0"/>
                  </a:cubicBezTo>
                  <a:close/>
                  <a:moveTo>
                    <a:pt x="3799" y="0"/>
                  </a:moveTo>
                  <a:cubicBezTo>
                    <a:pt x="4073" y="61"/>
                    <a:pt x="4263" y="1084"/>
                    <a:pt x="4299" y="1298"/>
                  </a:cubicBezTo>
                  <a:cubicBezTo>
                    <a:pt x="4370" y="1762"/>
                    <a:pt x="4358" y="2238"/>
                    <a:pt x="4263" y="2703"/>
                  </a:cubicBezTo>
                  <a:cubicBezTo>
                    <a:pt x="4049" y="3786"/>
                    <a:pt x="3513" y="4786"/>
                    <a:pt x="2906" y="5715"/>
                  </a:cubicBezTo>
                  <a:cubicBezTo>
                    <a:pt x="2167" y="6846"/>
                    <a:pt x="1274" y="7894"/>
                    <a:pt x="596" y="9073"/>
                  </a:cubicBezTo>
                  <a:cubicBezTo>
                    <a:pt x="274" y="9620"/>
                    <a:pt x="0" y="10299"/>
                    <a:pt x="274" y="10870"/>
                  </a:cubicBezTo>
                  <a:cubicBezTo>
                    <a:pt x="465" y="11275"/>
                    <a:pt x="870" y="11513"/>
                    <a:pt x="1262" y="11704"/>
                  </a:cubicBezTo>
                  <a:cubicBezTo>
                    <a:pt x="2763" y="12443"/>
                    <a:pt x="4421" y="12812"/>
                    <a:pt x="6094" y="12812"/>
                  </a:cubicBezTo>
                  <a:cubicBezTo>
                    <a:pt x="6147" y="12812"/>
                    <a:pt x="6199" y="12812"/>
                    <a:pt x="6251" y="12811"/>
                  </a:cubicBezTo>
                  <a:lnTo>
                    <a:pt x="6346" y="12811"/>
                  </a:lnTo>
                  <a:cubicBezTo>
                    <a:pt x="6656" y="12787"/>
                    <a:pt x="6989" y="12740"/>
                    <a:pt x="7180" y="12502"/>
                  </a:cubicBezTo>
                  <a:cubicBezTo>
                    <a:pt x="7442" y="12156"/>
                    <a:pt x="7299" y="11668"/>
                    <a:pt x="7132" y="11263"/>
                  </a:cubicBezTo>
                  <a:cubicBezTo>
                    <a:pt x="6894" y="10716"/>
                    <a:pt x="6704" y="10156"/>
                    <a:pt x="6561" y="9573"/>
                  </a:cubicBezTo>
                  <a:cubicBezTo>
                    <a:pt x="6263" y="8180"/>
                    <a:pt x="6561" y="6739"/>
                    <a:pt x="6989" y="5382"/>
                  </a:cubicBezTo>
                  <a:cubicBezTo>
                    <a:pt x="7251" y="4536"/>
                    <a:pt x="7561" y="3715"/>
                    <a:pt x="7811" y="2881"/>
                  </a:cubicBezTo>
                  <a:cubicBezTo>
                    <a:pt x="7918" y="2512"/>
                    <a:pt x="8204" y="1893"/>
                    <a:pt x="8156" y="1500"/>
                  </a:cubicBezTo>
                  <a:cubicBezTo>
                    <a:pt x="8097" y="1119"/>
                    <a:pt x="7739" y="1000"/>
                    <a:pt x="7335" y="881"/>
                  </a:cubicBezTo>
                  <a:cubicBezTo>
                    <a:pt x="6168" y="560"/>
                    <a:pt x="4989" y="262"/>
                    <a:pt x="37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47"/>
            <p:cNvSpPr/>
            <p:nvPr/>
          </p:nvSpPr>
          <p:spPr>
            <a:xfrm>
              <a:off x="8223824" y="783856"/>
              <a:ext cx="383086" cy="598335"/>
            </a:xfrm>
            <a:custGeom>
              <a:avLst/>
              <a:gdLst/>
              <a:ahLst/>
              <a:cxnLst/>
              <a:rect l="l" t="t" r="r" b="b"/>
              <a:pathLst>
                <a:path w="8204" h="12813" extrusionOk="0">
                  <a:moveTo>
                    <a:pt x="3810" y="0"/>
                  </a:moveTo>
                  <a:cubicBezTo>
                    <a:pt x="4072" y="60"/>
                    <a:pt x="4263" y="1083"/>
                    <a:pt x="4299" y="1298"/>
                  </a:cubicBezTo>
                  <a:cubicBezTo>
                    <a:pt x="4370" y="1762"/>
                    <a:pt x="4358" y="2238"/>
                    <a:pt x="4263" y="2703"/>
                  </a:cubicBezTo>
                  <a:cubicBezTo>
                    <a:pt x="4049" y="3786"/>
                    <a:pt x="3525" y="4786"/>
                    <a:pt x="2917" y="5715"/>
                  </a:cubicBezTo>
                  <a:cubicBezTo>
                    <a:pt x="2167" y="6846"/>
                    <a:pt x="1274" y="7894"/>
                    <a:pt x="596" y="9073"/>
                  </a:cubicBezTo>
                  <a:cubicBezTo>
                    <a:pt x="274" y="9620"/>
                    <a:pt x="0" y="10299"/>
                    <a:pt x="274" y="10870"/>
                  </a:cubicBezTo>
                  <a:cubicBezTo>
                    <a:pt x="465" y="11275"/>
                    <a:pt x="870" y="11513"/>
                    <a:pt x="1274" y="11704"/>
                  </a:cubicBezTo>
                  <a:cubicBezTo>
                    <a:pt x="2775" y="12443"/>
                    <a:pt x="4422" y="12812"/>
                    <a:pt x="6094" y="12812"/>
                  </a:cubicBezTo>
                  <a:cubicBezTo>
                    <a:pt x="6147" y="12812"/>
                    <a:pt x="6199" y="12812"/>
                    <a:pt x="6251" y="12811"/>
                  </a:cubicBezTo>
                  <a:lnTo>
                    <a:pt x="6346" y="12811"/>
                  </a:lnTo>
                  <a:cubicBezTo>
                    <a:pt x="6823" y="12787"/>
                    <a:pt x="7370" y="12621"/>
                    <a:pt x="7358" y="12049"/>
                  </a:cubicBezTo>
                  <a:lnTo>
                    <a:pt x="7358" y="12049"/>
                  </a:lnTo>
                  <a:cubicBezTo>
                    <a:pt x="7070" y="12194"/>
                    <a:pt x="6756" y="12252"/>
                    <a:pt x="6434" y="12252"/>
                  </a:cubicBezTo>
                  <a:cubicBezTo>
                    <a:pt x="5722" y="12252"/>
                    <a:pt x="4973" y="11966"/>
                    <a:pt x="4382" y="11704"/>
                  </a:cubicBezTo>
                  <a:cubicBezTo>
                    <a:pt x="4025" y="11537"/>
                    <a:pt x="3632" y="11359"/>
                    <a:pt x="3441" y="11025"/>
                  </a:cubicBezTo>
                  <a:cubicBezTo>
                    <a:pt x="3144" y="10525"/>
                    <a:pt x="3322" y="9894"/>
                    <a:pt x="3537" y="9346"/>
                  </a:cubicBezTo>
                  <a:cubicBezTo>
                    <a:pt x="4084" y="7906"/>
                    <a:pt x="4775" y="6525"/>
                    <a:pt x="5573" y="5203"/>
                  </a:cubicBezTo>
                  <a:cubicBezTo>
                    <a:pt x="6049" y="5215"/>
                    <a:pt x="6525" y="5286"/>
                    <a:pt x="6989" y="5417"/>
                  </a:cubicBezTo>
                  <a:cubicBezTo>
                    <a:pt x="7216" y="4560"/>
                    <a:pt x="7561" y="3727"/>
                    <a:pt x="7811" y="2881"/>
                  </a:cubicBezTo>
                  <a:cubicBezTo>
                    <a:pt x="7918" y="2512"/>
                    <a:pt x="8204" y="1893"/>
                    <a:pt x="8156" y="1500"/>
                  </a:cubicBezTo>
                  <a:cubicBezTo>
                    <a:pt x="8097" y="1119"/>
                    <a:pt x="7739" y="1000"/>
                    <a:pt x="7347" y="881"/>
                  </a:cubicBezTo>
                  <a:cubicBezTo>
                    <a:pt x="6168" y="560"/>
                    <a:pt x="4989" y="262"/>
                    <a:pt x="3810" y="0"/>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47"/>
            <p:cNvSpPr/>
            <p:nvPr/>
          </p:nvSpPr>
          <p:spPr>
            <a:xfrm>
              <a:off x="8223824" y="783856"/>
              <a:ext cx="383086" cy="598335"/>
            </a:xfrm>
            <a:custGeom>
              <a:avLst/>
              <a:gdLst/>
              <a:ahLst/>
              <a:cxnLst/>
              <a:rect l="l" t="t" r="r" b="b"/>
              <a:pathLst>
                <a:path w="8204" h="12813" extrusionOk="0">
                  <a:moveTo>
                    <a:pt x="3798" y="0"/>
                  </a:moveTo>
                  <a:lnTo>
                    <a:pt x="3798" y="0"/>
                  </a:lnTo>
                  <a:cubicBezTo>
                    <a:pt x="3799" y="0"/>
                    <a:pt x="3799" y="0"/>
                    <a:pt x="3799" y="0"/>
                  </a:cubicBezTo>
                  <a:lnTo>
                    <a:pt x="3799" y="0"/>
                  </a:lnTo>
                  <a:cubicBezTo>
                    <a:pt x="3799" y="0"/>
                    <a:pt x="3799" y="0"/>
                    <a:pt x="3798" y="0"/>
                  </a:cubicBezTo>
                  <a:close/>
                  <a:moveTo>
                    <a:pt x="3799" y="0"/>
                  </a:moveTo>
                  <a:cubicBezTo>
                    <a:pt x="4073" y="61"/>
                    <a:pt x="4263" y="1084"/>
                    <a:pt x="4299" y="1298"/>
                  </a:cubicBezTo>
                  <a:cubicBezTo>
                    <a:pt x="4370" y="1762"/>
                    <a:pt x="4358" y="2238"/>
                    <a:pt x="4263" y="2703"/>
                  </a:cubicBezTo>
                  <a:cubicBezTo>
                    <a:pt x="4049" y="3786"/>
                    <a:pt x="3513" y="4786"/>
                    <a:pt x="2906" y="5715"/>
                  </a:cubicBezTo>
                  <a:cubicBezTo>
                    <a:pt x="2167" y="6846"/>
                    <a:pt x="1274" y="7894"/>
                    <a:pt x="596" y="9073"/>
                  </a:cubicBezTo>
                  <a:cubicBezTo>
                    <a:pt x="274" y="9620"/>
                    <a:pt x="0" y="10299"/>
                    <a:pt x="274" y="10870"/>
                  </a:cubicBezTo>
                  <a:cubicBezTo>
                    <a:pt x="465" y="11275"/>
                    <a:pt x="870" y="11513"/>
                    <a:pt x="1262" y="11704"/>
                  </a:cubicBezTo>
                  <a:cubicBezTo>
                    <a:pt x="2763" y="12443"/>
                    <a:pt x="4421" y="12812"/>
                    <a:pt x="6094" y="12812"/>
                  </a:cubicBezTo>
                  <a:cubicBezTo>
                    <a:pt x="6147" y="12812"/>
                    <a:pt x="6199" y="12812"/>
                    <a:pt x="6251" y="12811"/>
                  </a:cubicBezTo>
                  <a:lnTo>
                    <a:pt x="6346" y="12811"/>
                  </a:lnTo>
                  <a:cubicBezTo>
                    <a:pt x="6656" y="12787"/>
                    <a:pt x="6989" y="12740"/>
                    <a:pt x="7180" y="12502"/>
                  </a:cubicBezTo>
                  <a:cubicBezTo>
                    <a:pt x="7442" y="12156"/>
                    <a:pt x="7299" y="11668"/>
                    <a:pt x="7132" y="11263"/>
                  </a:cubicBezTo>
                  <a:cubicBezTo>
                    <a:pt x="6894" y="10716"/>
                    <a:pt x="6704" y="10156"/>
                    <a:pt x="6561" y="9573"/>
                  </a:cubicBezTo>
                  <a:cubicBezTo>
                    <a:pt x="6263" y="8180"/>
                    <a:pt x="6561" y="6739"/>
                    <a:pt x="6989" y="5382"/>
                  </a:cubicBezTo>
                  <a:cubicBezTo>
                    <a:pt x="7251" y="4536"/>
                    <a:pt x="7561" y="3715"/>
                    <a:pt x="7811" y="2881"/>
                  </a:cubicBezTo>
                  <a:cubicBezTo>
                    <a:pt x="7918" y="2512"/>
                    <a:pt x="8204" y="1893"/>
                    <a:pt x="8156" y="1500"/>
                  </a:cubicBezTo>
                  <a:cubicBezTo>
                    <a:pt x="8097" y="1119"/>
                    <a:pt x="7739" y="1000"/>
                    <a:pt x="7335" y="881"/>
                  </a:cubicBezTo>
                  <a:cubicBezTo>
                    <a:pt x="6168" y="560"/>
                    <a:pt x="4989" y="262"/>
                    <a:pt x="3799" y="0"/>
                  </a:cubicBezTo>
                  <a:close/>
                </a:path>
              </a:pathLst>
            </a:custGeom>
            <a:solidFill>
              <a:srgbClr val="FFF3E7">
                <a:alpha val="5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47"/>
            <p:cNvSpPr/>
            <p:nvPr/>
          </p:nvSpPr>
          <p:spPr>
            <a:xfrm>
              <a:off x="8157097" y="549762"/>
              <a:ext cx="755618" cy="371805"/>
            </a:xfrm>
            <a:custGeom>
              <a:avLst/>
              <a:gdLst/>
              <a:ahLst/>
              <a:cxnLst/>
              <a:rect l="l" t="t" r="r" b="b"/>
              <a:pathLst>
                <a:path w="16182" h="7962" extrusionOk="0">
                  <a:moveTo>
                    <a:pt x="417" y="1"/>
                  </a:moveTo>
                  <a:lnTo>
                    <a:pt x="417" y="1"/>
                  </a:lnTo>
                  <a:cubicBezTo>
                    <a:pt x="1" y="1084"/>
                    <a:pt x="191" y="2310"/>
                    <a:pt x="798" y="3275"/>
                  </a:cubicBezTo>
                  <a:cubicBezTo>
                    <a:pt x="1858" y="4954"/>
                    <a:pt x="3418" y="5882"/>
                    <a:pt x="5239" y="6620"/>
                  </a:cubicBezTo>
                  <a:cubicBezTo>
                    <a:pt x="6490" y="7132"/>
                    <a:pt x="7775" y="7585"/>
                    <a:pt x="9109" y="7811"/>
                  </a:cubicBezTo>
                  <a:cubicBezTo>
                    <a:pt x="9683" y="7911"/>
                    <a:pt x="10261" y="7962"/>
                    <a:pt x="10838" y="7962"/>
                  </a:cubicBezTo>
                  <a:cubicBezTo>
                    <a:pt x="11362" y="7962"/>
                    <a:pt x="11886" y="7920"/>
                    <a:pt x="12407" y="7835"/>
                  </a:cubicBezTo>
                  <a:cubicBezTo>
                    <a:pt x="14038" y="7537"/>
                    <a:pt x="15479" y="6692"/>
                    <a:pt x="16181" y="4989"/>
                  </a:cubicBezTo>
                  <a:lnTo>
                    <a:pt x="16181" y="4989"/>
                  </a:lnTo>
                  <a:cubicBezTo>
                    <a:pt x="15567" y="5197"/>
                    <a:pt x="14911" y="5276"/>
                    <a:pt x="14247" y="5276"/>
                  </a:cubicBezTo>
                  <a:cubicBezTo>
                    <a:pt x="13355" y="5276"/>
                    <a:pt x="12449" y="5134"/>
                    <a:pt x="11609" y="4977"/>
                  </a:cubicBezTo>
                  <a:cubicBezTo>
                    <a:pt x="10014" y="4668"/>
                    <a:pt x="8442" y="4215"/>
                    <a:pt x="6930" y="3644"/>
                  </a:cubicBezTo>
                  <a:cubicBezTo>
                    <a:pt x="4537" y="2775"/>
                    <a:pt x="2096" y="2013"/>
                    <a:pt x="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47"/>
            <p:cNvSpPr/>
            <p:nvPr/>
          </p:nvSpPr>
          <p:spPr>
            <a:xfrm>
              <a:off x="8322951" y="747487"/>
              <a:ext cx="28951" cy="87371"/>
            </a:xfrm>
            <a:custGeom>
              <a:avLst/>
              <a:gdLst/>
              <a:ahLst/>
              <a:cxnLst/>
              <a:rect l="l" t="t" r="r" b="b"/>
              <a:pathLst>
                <a:path w="620" h="1871" extrusionOk="0">
                  <a:moveTo>
                    <a:pt x="286" y="1"/>
                  </a:moveTo>
                  <a:cubicBezTo>
                    <a:pt x="83" y="287"/>
                    <a:pt x="0" y="656"/>
                    <a:pt x="60" y="1013"/>
                  </a:cubicBezTo>
                  <a:cubicBezTo>
                    <a:pt x="83" y="1192"/>
                    <a:pt x="143" y="1358"/>
                    <a:pt x="226" y="1513"/>
                  </a:cubicBezTo>
                  <a:cubicBezTo>
                    <a:pt x="274" y="1596"/>
                    <a:pt x="322" y="1668"/>
                    <a:pt x="381" y="1739"/>
                  </a:cubicBezTo>
                  <a:cubicBezTo>
                    <a:pt x="441" y="1811"/>
                    <a:pt x="524" y="1858"/>
                    <a:pt x="619" y="1870"/>
                  </a:cubicBezTo>
                  <a:cubicBezTo>
                    <a:pt x="512" y="1751"/>
                    <a:pt x="441" y="1596"/>
                    <a:pt x="405" y="1442"/>
                  </a:cubicBezTo>
                  <a:cubicBezTo>
                    <a:pt x="369" y="1287"/>
                    <a:pt x="333" y="1132"/>
                    <a:pt x="310" y="977"/>
                  </a:cubicBezTo>
                  <a:cubicBezTo>
                    <a:pt x="286" y="811"/>
                    <a:pt x="274" y="656"/>
                    <a:pt x="274" y="501"/>
                  </a:cubicBezTo>
                  <a:cubicBezTo>
                    <a:pt x="274" y="334"/>
                    <a:pt x="286" y="168"/>
                    <a:pt x="286"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47"/>
            <p:cNvSpPr/>
            <p:nvPr/>
          </p:nvSpPr>
          <p:spPr>
            <a:xfrm>
              <a:off x="8366711" y="776618"/>
              <a:ext cx="20032" cy="74903"/>
            </a:xfrm>
            <a:custGeom>
              <a:avLst/>
              <a:gdLst/>
              <a:ahLst/>
              <a:cxnLst/>
              <a:rect l="l" t="t" r="r" b="b"/>
              <a:pathLst>
                <a:path w="429" h="1604" extrusionOk="0">
                  <a:moveTo>
                    <a:pt x="238" y="0"/>
                  </a:moveTo>
                  <a:cubicBezTo>
                    <a:pt x="155" y="119"/>
                    <a:pt x="96" y="250"/>
                    <a:pt x="60" y="405"/>
                  </a:cubicBezTo>
                  <a:cubicBezTo>
                    <a:pt x="0" y="691"/>
                    <a:pt x="24" y="1000"/>
                    <a:pt x="143" y="1274"/>
                  </a:cubicBezTo>
                  <a:cubicBezTo>
                    <a:pt x="179" y="1334"/>
                    <a:pt x="215" y="1405"/>
                    <a:pt x="250" y="1465"/>
                  </a:cubicBezTo>
                  <a:cubicBezTo>
                    <a:pt x="274" y="1500"/>
                    <a:pt x="298" y="1524"/>
                    <a:pt x="322" y="1548"/>
                  </a:cubicBezTo>
                  <a:cubicBezTo>
                    <a:pt x="334" y="1572"/>
                    <a:pt x="346" y="1584"/>
                    <a:pt x="369" y="1596"/>
                  </a:cubicBezTo>
                  <a:cubicBezTo>
                    <a:pt x="374" y="1601"/>
                    <a:pt x="385" y="1604"/>
                    <a:pt x="397" y="1604"/>
                  </a:cubicBezTo>
                  <a:cubicBezTo>
                    <a:pt x="413" y="1604"/>
                    <a:pt x="429" y="1598"/>
                    <a:pt x="429" y="1584"/>
                  </a:cubicBezTo>
                  <a:lnTo>
                    <a:pt x="429" y="1584"/>
                  </a:lnTo>
                  <a:cubicBezTo>
                    <a:pt x="422" y="1587"/>
                    <a:pt x="416" y="1589"/>
                    <a:pt x="411" y="1589"/>
                  </a:cubicBezTo>
                  <a:cubicBezTo>
                    <a:pt x="399" y="1589"/>
                    <a:pt x="393" y="1580"/>
                    <a:pt x="393" y="1572"/>
                  </a:cubicBezTo>
                  <a:cubicBezTo>
                    <a:pt x="381" y="1560"/>
                    <a:pt x="381" y="1536"/>
                    <a:pt x="381" y="1524"/>
                  </a:cubicBezTo>
                  <a:cubicBezTo>
                    <a:pt x="381" y="1489"/>
                    <a:pt x="369" y="1453"/>
                    <a:pt x="369" y="1417"/>
                  </a:cubicBezTo>
                  <a:lnTo>
                    <a:pt x="334" y="1215"/>
                  </a:lnTo>
                  <a:cubicBezTo>
                    <a:pt x="310" y="1084"/>
                    <a:pt x="298" y="953"/>
                    <a:pt x="286" y="822"/>
                  </a:cubicBezTo>
                  <a:cubicBezTo>
                    <a:pt x="262" y="691"/>
                    <a:pt x="262" y="560"/>
                    <a:pt x="250" y="417"/>
                  </a:cubicBezTo>
                  <a:cubicBezTo>
                    <a:pt x="250" y="286"/>
                    <a:pt x="250" y="143"/>
                    <a:pt x="238"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47"/>
            <p:cNvSpPr/>
            <p:nvPr/>
          </p:nvSpPr>
          <p:spPr>
            <a:xfrm>
              <a:off x="8407028" y="788248"/>
              <a:ext cx="11720" cy="77331"/>
            </a:xfrm>
            <a:custGeom>
              <a:avLst/>
              <a:gdLst/>
              <a:ahLst/>
              <a:cxnLst/>
              <a:rect l="l" t="t" r="r" b="b"/>
              <a:pathLst>
                <a:path w="251" h="1656" extrusionOk="0">
                  <a:moveTo>
                    <a:pt x="251" y="1"/>
                  </a:moveTo>
                  <a:cubicBezTo>
                    <a:pt x="167" y="120"/>
                    <a:pt x="96" y="251"/>
                    <a:pt x="60" y="394"/>
                  </a:cubicBezTo>
                  <a:cubicBezTo>
                    <a:pt x="12" y="537"/>
                    <a:pt x="1" y="679"/>
                    <a:pt x="1" y="822"/>
                  </a:cubicBezTo>
                  <a:cubicBezTo>
                    <a:pt x="1" y="977"/>
                    <a:pt x="12" y="1120"/>
                    <a:pt x="60" y="1263"/>
                  </a:cubicBezTo>
                  <a:cubicBezTo>
                    <a:pt x="96" y="1406"/>
                    <a:pt x="155" y="1537"/>
                    <a:pt x="251" y="1656"/>
                  </a:cubicBezTo>
                  <a:lnTo>
                    <a:pt x="251" y="1227"/>
                  </a:lnTo>
                  <a:lnTo>
                    <a:pt x="251" y="822"/>
                  </a:lnTo>
                  <a:lnTo>
                    <a:pt x="251" y="429"/>
                  </a:lnTo>
                  <a:cubicBezTo>
                    <a:pt x="251" y="287"/>
                    <a:pt x="251" y="156"/>
                    <a:pt x="251"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47"/>
            <p:cNvSpPr/>
            <p:nvPr/>
          </p:nvSpPr>
          <p:spPr>
            <a:xfrm>
              <a:off x="8450668" y="811081"/>
              <a:ext cx="14475" cy="67338"/>
            </a:xfrm>
            <a:custGeom>
              <a:avLst/>
              <a:gdLst/>
              <a:ahLst/>
              <a:cxnLst/>
              <a:rect l="l" t="t" r="r" b="b"/>
              <a:pathLst>
                <a:path w="310" h="1442" extrusionOk="0">
                  <a:moveTo>
                    <a:pt x="262" y="0"/>
                  </a:moveTo>
                  <a:cubicBezTo>
                    <a:pt x="191" y="108"/>
                    <a:pt x="143" y="227"/>
                    <a:pt x="107" y="346"/>
                  </a:cubicBezTo>
                  <a:cubicBezTo>
                    <a:pt x="36" y="584"/>
                    <a:pt x="0" y="822"/>
                    <a:pt x="0" y="1072"/>
                  </a:cubicBezTo>
                  <a:cubicBezTo>
                    <a:pt x="0" y="1191"/>
                    <a:pt x="12" y="1322"/>
                    <a:pt x="48" y="1441"/>
                  </a:cubicBezTo>
                  <a:cubicBezTo>
                    <a:pt x="107" y="1334"/>
                    <a:pt x="167" y="1215"/>
                    <a:pt x="203" y="1096"/>
                  </a:cubicBezTo>
                  <a:cubicBezTo>
                    <a:pt x="238" y="977"/>
                    <a:pt x="262" y="858"/>
                    <a:pt x="274" y="739"/>
                  </a:cubicBezTo>
                  <a:cubicBezTo>
                    <a:pt x="298" y="620"/>
                    <a:pt x="310" y="500"/>
                    <a:pt x="298" y="381"/>
                  </a:cubicBezTo>
                  <a:cubicBezTo>
                    <a:pt x="310" y="250"/>
                    <a:pt x="286" y="120"/>
                    <a:pt x="262"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47"/>
            <p:cNvSpPr/>
            <p:nvPr/>
          </p:nvSpPr>
          <p:spPr>
            <a:xfrm>
              <a:off x="8500118" y="826071"/>
              <a:ext cx="17837" cy="67338"/>
            </a:xfrm>
            <a:custGeom>
              <a:avLst/>
              <a:gdLst/>
              <a:ahLst/>
              <a:cxnLst/>
              <a:rect l="l" t="t" r="r" b="b"/>
              <a:pathLst>
                <a:path w="382" h="1442" extrusionOk="0">
                  <a:moveTo>
                    <a:pt x="298" y="1"/>
                  </a:moveTo>
                  <a:cubicBezTo>
                    <a:pt x="251" y="120"/>
                    <a:pt x="215" y="239"/>
                    <a:pt x="179" y="370"/>
                  </a:cubicBezTo>
                  <a:cubicBezTo>
                    <a:pt x="156" y="489"/>
                    <a:pt x="132" y="596"/>
                    <a:pt x="108" y="715"/>
                  </a:cubicBezTo>
                  <a:cubicBezTo>
                    <a:pt x="84" y="834"/>
                    <a:pt x="60" y="953"/>
                    <a:pt x="37" y="1072"/>
                  </a:cubicBezTo>
                  <a:cubicBezTo>
                    <a:pt x="25" y="1192"/>
                    <a:pt x="13" y="1322"/>
                    <a:pt x="1" y="1442"/>
                  </a:cubicBezTo>
                  <a:cubicBezTo>
                    <a:pt x="96" y="1346"/>
                    <a:pt x="167" y="1251"/>
                    <a:pt x="227" y="1132"/>
                  </a:cubicBezTo>
                  <a:cubicBezTo>
                    <a:pt x="334" y="894"/>
                    <a:pt x="382" y="644"/>
                    <a:pt x="370" y="382"/>
                  </a:cubicBezTo>
                  <a:cubicBezTo>
                    <a:pt x="370" y="251"/>
                    <a:pt x="346" y="120"/>
                    <a:pt x="298"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47"/>
            <p:cNvSpPr/>
            <p:nvPr/>
          </p:nvSpPr>
          <p:spPr>
            <a:xfrm>
              <a:off x="8544058" y="839426"/>
              <a:ext cx="19519" cy="62902"/>
            </a:xfrm>
            <a:custGeom>
              <a:avLst/>
              <a:gdLst/>
              <a:ahLst/>
              <a:cxnLst/>
              <a:rect l="l" t="t" r="r" b="b"/>
              <a:pathLst>
                <a:path w="418" h="1347" extrusionOk="0">
                  <a:moveTo>
                    <a:pt x="369" y="1"/>
                  </a:moveTo>
                  <a:cubicBezTo>
                    <a:pt x="310" y="108"/>
                    <a:pt x="262" y="215"/>
                    <a:pt x="215" y="334"/>
                  </a:cubicBezTo>
                  <a:cubicBezTo>
                    <a:pt x="179" y="441"/>
                    <a:pt x="143" y="548"/>
                    <a:pt x="119" y="655"/>
                  </a:cubicBezTo>
                  <a:cubicBezTo>
                    <a:pt x="84" y="763"/>
                    <a:pt x="60" y="870"/>
                    <a:pt x="48" y="989"/>
                  </a:cubicBezTo>
                  <a:cubicBezTo>
                    <a:pt x="12" y="1108"/>
                    <a:pt x="0" y="1227"/>
                    <a:pt x="0" y="1346"/>
                  </a:cubicBezTo>
                  <a:cubicBezTo>
                    <a:pt x="96" y="1263"/>
                    <a:pt x="167" y="1156"/>
                    <a:pt x="227" y="1048"/>
                  </a:cubicBezTo>
                  <a:cubicBezTo>
                    <a:pt x="286" y="941"/>
                    <a:pt x="322" y="834"/>
                    <a:pt x="358" y="715"/>
                  </a:cubicBezTo>
                  <a:cubicBezTo>
                    <a:pt x="393" y="608"/>
                    <a:pt x="405" y="489"/>
                    <a:pt x="405" y="370"/>
                  </a:cubicBezTo>
                  <a:cubicBezTo>
                    <a:pt x="417" y="239"/>
                    <a:pt x="405" y="120"/>
                    <a:pt x="369"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47"/>
            <p:cNvSpPr/>
            <p:nvPr/>
          </p:nvSpPr>
          <p:spPr>
            <a:xfrm>
              <a:off x="8592434" y="847785"/>
              <a:ext cx="24515" cy="65096"/>
            </a:xfrm>
            <a:custGeom>
              <a:avLst/>
              <a:gdLst/>
              <a:ahLst/>
              <a:cxnLst/>
              <a:rect l="l" t="t" r="r" b="b"/>
              <a:pathLst>
                <a:path w="525" h="1394" extrusionOk="0">
                  <a:moveTo>
                    <a:pt x="465" y="0"/>
                  </a:moveTo>
                  <a:cubicBezTo>
                    <a:pt x="405" y="119"/>
                    <a:pt x="357" y="238"/>
                    <a:pt x="322" y="357"/>
                  </a:cubicBezTo>
                  <a:cubicBezTo>
                    <a:pt x="274" y="465"/>
                    <a:pt x="238" y="572"/>
                    <a:pt x="203" y="691"/>
                  </a:cubicBezTo>
                  <a:cubicBezTo>
                    <a:pt x="167" y="798"/>
                    <a:pt x="119" y="917"/>
                    <a:pt x="95" y="1024"/>
                  </a:cubicBezTo>
                  <a:cubicBezTo>
                    <a:pt x="48" y="1143"/>
                    <a:pt x="24" y="1274"/>
                    <a:pt x="0" y="1393"/>
                  </a:cubicBezTo>
                  <a:cubicBezTo>
                    <a:pt x="107" y="1322"/>
                    <a:pt x="191" y="1215"/>
                    <a:pt x="262" y="1108"/>
                  </a:cubicBezTo>
                  <a:cubicBezTo>
                    <a:pt x="334" y="1000"/>
                    <a:pt x="393" y="893"/>
                    <a:pt x="441" y="762"/>
                  </a:cubicBezTo>
                  <a:cubicBezTo>
                    <a:pt x="476" y="643"/>
                    <a:pt x="500" y="512"/>
                    <a:pt x="512" y="393"/>
                  </a:cubicBezTo>
                  <a:cubicBezTo>
                    <a:pt x="524" y="262"/>
                    <a:pt x="500" y="131"/>
                    <a:pt x="465"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47"/>
            <p:cNvSpPr/>
            <p:nvPr/>
          </p:nvSpPr>
          <p:spPr>
            <a:xfrm>
              <a:off x="8641884" y="856097"/>
              <a:ext cx="21200" cy="62902"/>
            </a:xfrm>
            <a:custGeom>
              <a:avLst/>
              <a:gdLst/>
              <a:ahLst/>
              <a:cxnLst/>
              <a:rect l="l" t="t" r="r" b="b"/>
              <a:pathLst>
                <a:path w="454" h="1347" extrusionOk="0">
                  <a:moveTo>
                    <a:pt x="394" y="1"/>
                  </a:moveTo>
                  <a:cubicBezTo>
                    <a:pt x="346" y="108"/>
                    <a:pt x="299" y="227"/>
                    <a:pt x="263" y="334"/>
                  </a:cubicBezTo>
                  <a:cubicBezTo>
                    <a:pt x="227" y="453"/>
                    <a:pt x="191" y="560"/>
                    <a:pt x="156" y="668"/>
                  </a:cubicBezTo>
                  <a:cubicBezTo>
                    <a:pt x="132" y="775"/>
                    <a:pt x="96" y="882"/>
                    <a:pt x="72" y="1001"/>
                  </a:cubicBezTo>
                  <a:cubicBezTo>
                    <a:pt x="37" y="1108"/>
                    <a:pt x="13" y="1227"/>
                    <a:pt x="1" y="1346"/>
                  </a:cubicBezTo>
                  <a:cubicBezTo>
                    <a:pt x="96" y="1275"/>
                    <a:pt x="179" y="1180"/>
                    <a:pt x="251" y="1072"/>
                  </a:cubicBezTo>
                  <a:cubicBezTo>
                    <a:pt x="310" y="965"/>
                    <a:pt x="358" y="858"/>
                    <a:pt x="394" y="739"/>
                  </a:cubicBezTo>
                  <a:cubicBezTo>
                    <a:pt x="430" y="620"/>
                    <a:pt x="453" y="489"/>
                    <a:pt x="453" y="370"/>
                  </a:cubicBezTo>
                  <a:cubicBezTo>
                    <a:pt x="453" y="239"/>
                    <a:pt x="430" y="120"/>
                    <a:pt x="394"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47"/>
            <p:cNvSpPr/>
            <p:nvPr/>
          </p:nvSpPr>
          <p:spPr>
            <a:xfrm>
              <a:off x="8679147" y="860020"/>
              <a:ext cx="27270" cy="60613"/>
            </a:xfrm>
            <a:custGeom>
              <a:avLst/>
              <a:gdLst/>
              <a:ahLst/>
              <a:cxnLst/>
              <a:rect l="l" t="t" r="r" b="b"/>
              <a:pathLst>
                <a:path w="584" h="1298" extrusionOk="0">
                  <a:moveTo>
                    <a:pt x="477" y="0"/>
                  </a:moveTo>
                  <a:cubicBezTo>
                    <a:pt x="441" y="131"/>
                    <a:pt x="405" y="250"/>
                    <a:pt x="382" y="357"/>
                  </a:cubicBezTo>
                  <a:cubicBezTo>
                    <a:pt x="346" y="476"/>
                    <a:pt x="322" y="584"/>
                    <a:pt x="286" y="691"/>
                  </a:cubicBezTo>
                  <a:cubicBezTo>
                    <a:pt x="263" y="798"/>
                    <a:pt x="215" y="893"/>
                    <a:pt x="179" y="1000"/>
                  </a:cubicBezTo>
                  <a:cubicBezTo>
                    <a:pt x="132" y="1107"/>
                    <a:pt x="72" y="1203"/>
                    <a:pt x="1" y="1298"/>
                  </a:cubicBezTo>
                  <a:cubicBezTo>
                    <a:pt x="132" y="1274"/>
                    <a:pt x="251" y="1203"/>
                    <a:pt x="334" y="1107"/>
                  </a:cubicBezTo>
                  <a:cubicBezTo>
                    <a:pt x="429" y="1000"/>
                    <a:pt x="489" y="881"/>
                    <a:pt x="524" y="762"/>
                  </a:cubicBezTo>
                  <a:cubicBezTo>
                    <a:pt x="560" y="631"/>
                    <a:pt x="584" y="500"/>
                    <a:pt x="572" y="381"/>
                  </a:cubicBezTo>
                  <a:cubicBezTo>
                    <a:pt x="572" y="250"/>
                    <a:pt x="536" y="119"/>
                    <a:pt x="477"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47"/>
            <p:cNvSpPr/>
            <p:nvPr/>
          </p:nvSpPr>
          <p:spPr>
            <a:xfrm>
              <a:off x="8714728" y="865577"/>
              <a:ext cx="31192" cy="53982"/>
            </a:xfrm>
            <a:custGeom>
              <a:avLst/>
              <a:gdLst/>
              <a:ahLst/>
              <a:cxnLst/>
              <a:rect l="l" t="t" r="r" b="b"/>
              <a:pathLst>
                <a:path w="668" h="1156" extrusionOk="0">
                  <a:moveTo>
                    <a:pt x="572" y="0"/>
                  </a:moveTo>
                  <a:lnTo>
                    <a:pt x="477" y="334"/>
                  </a:lnTo>
                  <a:cubicBezTo>
                    <a:pt x="441" y="441"/>
                    <a:pt x="405" y="536"/>
                    <a:pt x="370" y="631"/>
                  </a:cubicBezTo>
                  <a:cubicBezTo>
                    <a:pt x="322" y="715"/>
                    <a:pt x="274" y="810"/>
                    <a:pt x="215" y="893"/>
                  </a:cubicBezTo>
                  <a:cubicBezTo>
                    <a:pt x="155" y="988"/>
                    <a:pt x="84" y="1072"/>
                    <a:pt x="1" y="1155"/>
                  </a:cubicBezTo>
                  <a:cubicBezTo>
                    <a:pt x="132" y="1155"/>
                    <a:pt x="263" y="1108"/>
                    <a:pt x="358" y="1036"/>
                  </a:cubicBezTo>
                  <a:cubicBezTo>
                    <a:pt x="465" y="953"/>
                    <a:pt x="536" y="857"/>
                    <a:pt x="596" y="738"/>
                  </a:cubicBezTo>
                  <a:cubicBezTo>
                    <a:pt x="644" y="619"/>
                    <a:pt x="667" y="488"/>
                    <a:pt x="667" y="369"/>
                  </a:cubicBezTo>
                  <a:cubicBezTo>
                    <a:pt x="667" y="238"/>
                    <a:pt x="632" y="119"/>
                    <a:pt x="572"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47"/>
            <p:cNvSpPr/>
            <p:nvPr/>
          </p:nvSpPr>
          <p:spPr>
            <a:xfrm>
              <a:off x="8759229" y="855537"/>
              <a:ext cx="27270" cy="57905"/>
            </a:xfrm>
            <a:custGeom>
              <a:avLst/>
              <a:gdLst/>
              <a:ahLst/>
              <a:cxnLst/>
              <a:rect l="l" t="t" r="r" b="b"/>
              <a:pathLst>
                <a:path w="584" h="1240" extrusionOk="0">
                  <a:moveTo>
                    <a:pt x="512" y="1"/>
                  </a:moveTo>
                  <a:cubicBezTo>
                    <a:pt x="464" y="108"/>
                    <a:pt x="429" y="215"/>
                    <a:pt x="393" y="334"/>
                  </a:cubicBezTo>
                  <a:lnTo>
                    <a:pt x="286" y="644"/>
                  </a:lnTo>
                  <a:cubicBezTo>
                    <a:pt x="250" y="751"/>
                    <a:pt x="214" y="846"/>
                    <a:pt x="167" y="942"/>
                  </a:cubicBezTo>
                  <a:cubicBezTo>
                    <a:pt x="119" y="1049"/>
                    <a:pt x="60" y="1144"/>
                    <a:pt x="0" y="1239"/>
                  </a:cubicBezTo>
                  <a:cubicBezTo>
                    <a:pt x="119" y="1215"/>
                    <a:pt x="238" y="1156"/>
                    <a:pt x="322" y="1061"/>
                  </a:cubicBezTo>
                  <a:cubicBezTo>
                    <a:pt x="417" y="965"/>
                    <a:pt x="476" y="846"/>
                    <a:pt x="524" y="727"/>
                  </a:cubicBezTo>
                  <a:cubicBezTo>
                    <a:pt x="560" y="608"/>
                    <a:pt x="584" y="489"/>
                    <a:pt x="584" y="370"/>
                  </a:cubicBezTo>
                  <a:cubicBezTo>
                    <a:pt x="584" y="239"/>
                    <a:pt x="560" y="120"/>
                    <a:pt x="512"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47"/>
            <p:cNvSpPr/>
            <p:nvPr/>
          </p:nvSpPr>
          <p:spPr>
            <a:xfrm>
              <a:off x="8793129" y="851661"/>
              <a:ext cx="23394" cy="51180"/>
            </a:xfrm>
            <a:custGeom>
              <a:avLst/>
              <a:gdLst/>
              <a:ahLst/>
              <a:cxnLst/>
              <a:rect l="l" t="t" r="r" b="b"/>
              <a:pathLst>
                <a:path w="501" h="1096" extrusionOk="0">
                  <a:moveTo>
                    <a:pt x="405" y="1"/>
                  </a:moveTo>
                  <a:cubicBezTo>
                    <a:pt x="358" y="96"/>
                    <a:pt x="322" y="191"/>
                    <a:pt x="298" y="286"/>
                  </a:cubicBezTo>
                  <a:lnTo>
                    <a:pt x="215" y="560"/>
                  </a:lnTo>
                  <a:cubicBezTo>
                    <a:pt x="179" y="644"/>
                    <a:pt x="143" y="727"/>
                    <a:pt x="108" y="822"/>
                  </a:cubicBezTo>
                  <a:cubicBezTo>
                    <a:pt x="72" y="905"/>
                    <a:pt x="36" y="989"/>
                    <a:pt x="0" y="1096"/>
                  </a:cubicBezTo>
                  <a:cubicBezTo>
                    <a:pt x="215" y="1025"/>
                    <a:pt x="381" y="858"/>
                    <a:pt x="441" y="644"/>
                  </a:cubicBezTo>
                  <a:cubicBezTo>
                    <a:pt x="489" y="536"/>
                    <a:pt x="500" y="429"/>
                    <a:pt x="489" y="310"/>
                  </a:cubicBezTo>
                  <a:cubicBezTo>
                    <a:pt x="489" y="203"/>
                    <a:pt x="453" y="96"/>
                    <a:pt x="405"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47"/>
            <p:cNvSpPr/>
            <p:nvPr/>
          </p:nvSpPr>
          <p:spPr>
            <a:xfrm>
              <a:off x="8836509" y="844423"/>
              <a:ext cx="13355" cy="31754"/>
            </a:xfrm>
            <a:custGeom>
              <a:avLst/>
              <a:gdLst/>
              <a:ahLst/>
              <a:cxnLst/>
              <a:rect l="l" t="t" r="r" b="b"/>
              <a:pathLst>
                <a:path w="286" h="680" extrusionOk="0">
                  <a:moveTo>
                    <a:pt x="202" y="1"/>
                  </a:moveTo>
                  <a:cubicBezTo>
                    <a:pt x="155" y="48"/>
                    <a:pt x="119" y="96"/>
                    <a:pt x="83" y="156"/>
                  </a:cubicBezTo>
                  <a:cubicBezTo>
                    <a:pt x="60" y="203"/>
                    <a:pt x="36" y="263"/>
                    <a:pt x="24" y="310"/>
                  </a:cubicBezTo>
                  <a:cubicBezTo>
                    <a:pt x="12" y="370"/>
                    <a:pt x="12" y="429"/>
                    <a:pt x="12" y="489"/>
                  </a:cubicBezTo>
                  <a:cubicBezTo>
                    <a:pt x="0" y="548"/>
                    <a:pt x="12" y="620"/>
                    <a:pt x="24" y="679"/>
                  </a:cubicBezTo>
                  <a:cubicBezTo>
                    <a:pt x="95" y="656"/>
                    <a:pt x="143" y="608"/>
                    <a:pt x="191" y="548"/>
                  </a:cubicBezTo>
                  <a:cubicBezTo>
                    <a:pt x="226" y="501"/>
                    <a:pt x="250" y="441"/>
                    <a:pt x="274" y="382"/>
                  </a:cubicBezTo>
                  <a:cubicBezTo>
                    <a:pt x="286" y="310"/>
                    <a:pt x="286" y="251"/>
                    <a:pt x="274" y="191"/>
                  </a:cubicBezTo>
                  <a:cubicBezTo>
                    <a:pt x="274" y="120"/>
                    <a:pt x="238" y="48"/>
                    <a:pt x="202"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47"/>
            <p:cNvSpPr/>
            <p:nvPr/>
          </p:nvSpPr>
          <p:spPr>
            <a:xfrm>
              <a:off x="8862004" y="836671"/>
              <a:ext cx="13448" cy="18305"/>
            </a:xfrm>
            <a:custGeom>
              <a:avLst/>
              <a:gdLst/>
              <a:ahLst/>
              <a:cxnLst/>
              <a:rect l="l" t="t" r="r" b="b"/>
              <a:pathLst>
                <a:path w="288" h="392" extrusionOk="0">
                  <a:moveTo>
                    <a:pt x="228" y="0"/>
                  </a:moveTo>
                  <a:cubicBezTo>
                    <a:pt x="180" y="12"/>
                    <a:pt x="145" y="36"/>
                    <a:pt x="109" y="60"/>
                  </a:cubicBezTo>
                  <a:cubicBezTo>
                    <a:pt x="73" y="83"/>
                    <a:pt x="61" y="119"/>
                    <a:pt x="49" y="155"/>
                  </a:cubicBezTo>
                  <a:cubicBezTo>
                    <a:pt x="37" y="179"/>
                    <a:pt x="26" y="214"/>
                    <a:pt x="37" y="250"/>
                  </a:cubicBezTo>
                  <a:cubicBezTo>
                    <a:pt x="0" y="332"/>
                    <a:pt x="66" y="391"/>
                    <a:pt x="132" y="391"/>
                  </a:cubicBezTo>
                  <a:cubicBezTo>
                    <a:pt x="171" y="391"/>
                    <a:pt x="210" y="370"/>
                    <a:pt x="228" y="322"/>
                  </a:cubicBezTo>
                  <a:cubicBezTo>
                    <a:pt x="252" y="298"/>
                    <a:pt x="264" y="262"/>
                    <a:pt x="276" y="238"/>
                  </a:cubicBezTo>
                  <a:cubicBezTo>
                    <a:pt x="288" y="203"/>
                    <a:pt x="288" y="167"/>
                    <a:pt x="276" y="131"/>
                  </a:cubicBezTo>
                  <a:cubicBezTo>
                    <a:pt x="276" y="83"/>
                    <a:pt x="252" y="36"/>
                    <a:pt x="228"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47"/>
            <p:cNvSpPr/>
            <p:nvPr/>
          </p:nvSpPr>
          <p:spPr>
            <a:xfrm>
              <a:off x="8166037" y="324680"/>
              <a:ext cx="759494" cy="538282"/>
            </a:xfrm>
            <a:custGeom>
              <a:avLst/>
              <a:gdLst/>
              <a:ahLst/>
              <a:cxnLst/>
              <a:rect l="l" t="t" r="r" b="b"/>
              <a:pathLst>
                <a:path w="16265" h="11527" extrusionOk="0">
                  <a:moveTo>
                    <a:pt x="7191" y="0"/>
                  </a:moveTo>
                  <a:cubicBezTo>
                    <a:pt x="6946" y="0"/>
                    <a:pt x="6700" y="11"/>
                    <a:pt x="6454" y="34"/>
                  </a:cubicBezTo>
                  <a:cubicBezTo>
                    <a:pt x="3989" y="272"/>
                    <a:pt x="2430" y="1677"/>
                    <a:pt x="930" y="3499"/>
                  </a:cubicBezTo>
                  <a:cubicBezTo>
                    <a:pt x="537" y="3975"/>
                    <a:pt x="168" y="4523"/>
                    <a:pt x="120" y="5142"/>
                  </a:cubicBezTo>
                  <a:cubicBezTo>
                    <a:pt x="1" y="6630"/>
                    <a:pt x="1489" y="7797"/>
                    <a:pt x="2573" y="8559"/>
                  </a:cubicBezTo>
                  <a:cubicBezTo>
                    <a:pt x="3954" y="9535"/>
                    <a:pt x="5537" y="10214"/>
                    <a:pt x="7145" y="10714"/>
                  </a:cubicBezTo>
                  <a:cubicBezTo>
                    <a:pt x="8633" y="11167"/>
                    <a:pt x="10169" y="11512"/>
                    <a:pt x="11729" y="11524"/>
                  </a:cubicBezTo>
                  <a:cubicBezTo>
                    <a:pt x="11842" y="11526"/>
                    <a:pt x="11960" y="11527"/>
                    <a:pt x="12082" y="11527"/>
                  </a:cubicBezTo>
                  <a:cubicBezTo>
                    <a:pt x="13457" y="11527"/>
                    <a:pt x="15238" y="11359"/>
                    <a:pt x="15884" y="10035"/>
                  </a:cubicBezTo>
                  <a:cubicBezTo>
                    <a:pt x="16229" y="9321"/>
                    <a:pt x="16265" y="8476"/>
                    <a:pt x="16122" y="7678"/>
                  </a:cubicBezTo>
                  <a:cubicBezTo>
                    <a:pt x="15800" y="5880"/>
                    <a:pt x="14788" y="3868"/>
                    <a:pt x="13503" y="2558"/>
                  </a:cubicBezTo>
                  <a:cubicBezTo>
                    <a:pt x="12860" y="1915"/>
                    <a:pt x="12110" y="1380"/>
                    <a:pt x="11276" y="987"/>
                  </a:cubicBezTo>
                  <a:cubicBezTo>
                    <a:pt x="10009" y="368"/>
                    <a:pt x="8603" y="0"/>
                    <a:pt x="71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47"/>
            <p:cNvSpPr/>
            <p:nvPr/>
          </p:nvSpPr>
          <p:spPr>
            <a:xfrm rot="1763781" flipH="1">
              <a:off x="8285270" y="740377"/>
              <a:ext cx="27270" cy="60613"/>
            </a:xfrm>
            <a:custGeom>
              <a:avLst/>
              <a:gdLst/>
              <a:ahLst/>
              <a:cxnLst/>
              <a:rect l="l" t="t" r="r" b="b"/>
              <a:pathLst>
                <a:path w="584" h="1298" extrusionOk="0">
                  <a:moveTo>
                    <a:pt x="477" y="0"/>
                  </a:moveTo>
                  <a:cubicBezTo>
                    <a:pt x="441" y="131"/>
                    <a:pt x="405" y="250"/>
                    <a:pt x="382" y="357"/>
                  </a:cubicBezTo>
                  <a:cubicBezTo>
                    <a:pt x="346" y="476"/>
                    <a:pt x="322" y="584"/>
                    <a:pt x="286" y="691"/>
                  </a:cubicBezTo>
                  <a:cubicBezTo>
                    <a:pt x="263" y="798"/>
                    <a:pt x="215" y="893"/>
                    <a:pt x="179" y="1000"/>
                  </a:cubicBezTo>
                  <a:cubicBezTo>
                    <a:pt x="132" y="1107"/>
                    <a:pt x="72" y="1203"/>
                    <a:pt x="1" y="1298"/>
                  </a:cubicBezTo>
                  <a:cubicBezTo>
                    <a:pt x="132" y="1274"/>
                    <a:pt x="251" y="1203"/>
                    <a:pt x="334" y="1107"/>
                  </a:cubicBezTo>
                  <a:cubicBezTo>
                    <a:pt x="429" y="1000"/>
                    <a:pt x="489" y="881"/>
                    <a:pt x="524" y="762"/>
                  </a:cubicBezTo>
                  <a:cubicBezTo>
                    <a:pt x="560" y="631"/>
                    <a:pt x="584" y="500"/>
                    <a:pt x="572" y="381"/>
                  </a:cubicBezTo>
                  <a:cubicBezTo>
                    <a:pt x="572" y="250"/>
                    <a:pt x="536" y="119"/>
                    <a:pt x="477"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47"/>
            <p:cNvSpPr/>
            <p:nvPr/>
          </p:nvSpPr>
          <p:spPr>
            <a:xfrm rot="1763781" flipH="1">
              <a:off x="8250074" y="722043"/>
              <a:ext cx="31192" cy="53982"/>
            </a:xfrm>
            <a:custGeom>
              <a:avLst/>
              <a:gdLst/>
              <a:ahLst/>
              <a:cxnLst/>
              <a:rect l="l" t="t" r="r" b="b"/>
              <a:pathLst>
                <a:path w="668" h="1156" extrusionOk="0">
                  <a:moveTo>
                    <a:pt x="572" y="0"/>
                  </a:moveTo>
                  <a:lnTo>
                    <a:pt x="477" y="334"/>
                  </a:lnTo>
                  <a:cubicBezTo>
                    <a:pt x="441" y="441"/>
                    <a:pt x="405" y="536"/>
                    <a:pt x="370" y="631"/>
                  </a:cubicBezTo>
                  <a:cubicBezTo>
                    <a:pt x="322" y="715"/>
                    <a:pt x="274" y="810"/>
                    <a:pt x="215" y="893"/>
                  </a:cubicBezTo>
                  <a:cubicBezTo>
                    <a:pt x="155" y="988"/>
                    <a:pt x="84" y="1072"/>
                    <a:pt x="1" y="1155"/>
                  </a:cubicBezTo>
                  <a:cubicBezTo>
                    <a:pt x="132" y="1155"/>
                    <a:pt x="263" y="1108"/>
                    <a:pt x="358" y="1036"/>
                  </a:cubicBezTo>
                  <a:cubicBezTo>
                    <a:pt x="465" y="953"/>
                    <a:pt x="536" y="857"/>
                    <a:pt x="596" y="738"/>
                  </a:cubicBezTo>
                  <a:cubicBezTo>
                    <a:pt x="644" y="619"/>
                    <a:pt x="667" y="488"/>
                    <a:pt x="667" y="369"/>
                  </a:cubicBezTo>
                  <a:cubicBezTo>
                    <a:pt x="667" y="238"/>
                    <a:pt x="632" y="119"/>
                    <a:pt x="572"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47"/>
            <p:cNvSpPr/>
            <p:nvPr/>
          </p:nvSpPr>
          <p:spPr>
            <a:xfrm rot="1763781" flipH="1">
              <a:off x="8218939" y="686613"/>
              <a:ext cx="27270" cy="57904"/>
            </a:xfrm>
            <a:custGeom>
              <a:avLst/>
              <a:gdLst/>
              <a:ahLst/>
              <a:cxnLst/>
              <a:rect l="l" t="t" r="r" b="b"/>
              <a:pathLst>
                <a:path w="584" h="1240" extrusionOk="0">
                  <a:moveTo>
                    <a:pt x="512" y="1"/>
                  </a:moveTo>
                  <a:cubicBezTo>
                    <a:pt x="464" y="108"/>
                    <a:pt x="429" y="215"/>
                    <a:pt x="393" y="334"/>
                  </a:cubicBezTo>
                  <a:lnTo>
                    <a:pt x="286" y="644"/>
                  </a:lnTo>
                  <a:cubicBezTo>
                    <a:pt x="250" y="751"/>
                    <a:pt x="214" y="846"/>
                    <a:pt x="167" y="942"/>
                  </a:cubicBezTo>
                  <a:cubicBezTo>
                    <a:pt x="119" y="1049"/>
                    <a:pt x="60" y="1144"/>
                    <a:pt x="0" y="1239"/>
                  </a:cubicBezTo>
                  <a:cubicBezTo>
                    <a:pt x="119" y="1215"/>
                    <a:pt x="238" y="1156"/>
                    <a:pt x="322" y="1061"/>
                  </a:cubicBezTo>
                  <a:cubicBezTo>
                    <a:pt x="417" y="965"/>
                    <a:pt x="476" y="846"/>
                    <a:pt x="524" y="727"/>
                  </a:cubicBezTo>
                  <a:cubicBezTo>
                    <a:pt x="560" y="608"/>
                    <a:pt x="584" y="489"/>
                    <a:pt x="584" y="370"/>
                  </a:cubicBezTo>
                  <a:cubicBezTo>
                    <a:pt x="584" y="239"/>
                    <a:pt x="560" y="120"/>
                    <a:pt x="512"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47"/>
            <p:cNvSpPr/>
            <p:nvPr/>
          </p:nvSpPr>
          <p:spPr>
            <a:xfrm rot="1763781" flipH="1">
              <a:off x="8197782" y="666780"/>
              <a:ext cx="23394" cy="51180"/>
            </a:xfrm>
            <a:custGeom>
              <a:avLst/>
              <a:gdLst/>
              <a:ahLst/>
              <a:cxnLst/>
              <a:rect l="l" t="t" r="r" b="b"/>
              <a:pathLst>
                <a:path w="501" h="1096" extrusionOk="0">
                  <a:moveTo>
                    <a:pt x="405" y="1"/>
                  </a:moveTo>
                  <a:cubicBezTo>
                    <a:pt x="358" y="96"/>
                    <a:pt x="322" y="191"/>
                    <a:pt x="298" y="286"/>
                  </a:cubicBezTo>
                  <a:lnTo>
                    <a:pt x="215" y="560"/>
                  </a:lnTo>
                  <a:cubicBezTo>
                    <a:pt x="179" y="644"/>
                    <a:pt x="143" y="727"/>
                    <a:pt x="108" y="822"/>
                  </a:cubicBezTo>
                  <a:cubicBezTo>
                    <a:pt x="72" y="905"/>
                    <a:pt x="36" y="989"/>
                    <a:pt x="0" y="1096"/>
                  </a:cubicBezTo>
                  <a:cubicBezTo>
                    <a:pt x="215" y="1025"/>
                    <a:pt x="381" y="858"/>
                    <a:pt x="441" y="644"/>
                  </a:cubicBezTo>
                  <a:cubicBezTo>
                    <a:pt x="489" y="536"/>
                    <a:pt x="500" y="429"/>
                    <a:pt x="489" y="310"/>
                  </a:cubicBezTo>
                  <a:cubicBezTo>
                    <a:pt x="489" y="203"/>
                    <a:pt x="453" y="96"/>
                    <a:pt x="405"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47"/>
            <p:cNvSpPr/>
            <p:nvPr/>
          </p:nvSpPr>
          <p:spPr>
            <a:xfrm rot="1763781" flipH="1">
              <a:off x="8181875" y="650671"/>
              <a:ext cx="13355" cy="31754"/>
            </a:xfrm>
            <a:custGeom>
              <a:avLst/>
              <a:gdLst/>
              <a:ahLst/>
              <a:cxnLst/>
              <a:rect l="l" t="t" r="r" b="b"/>
              <a:pathLst>
                <a:path w="286" h="680" extrusionOk="0">
                  <a:moveTo>
                    <a:pt x="202" y="1"/>
                  </a:moveTo>
                  <a:cubicBezTo>
                    <a:pt x="155" y="48"/>
                    <a:pt x="119" y="96"/>
                    <a:pt x="83" y="156"/>
                  </a:cubicBezTo>
                  <a:cubicBezTo>
                    <a:pt x="60" y="203"/>
                    <a:pt x="36" y="263"/>
                    <a:pt x="24" y="310"/>
                  </a:cubicBezTo>
                  <a:cubicBezTo>
                    <a:pt x="12" y="370"/>
                    <a:pt x="12" y="429"/>
                    <a:pt x="12" y="489"/>
                  </a:cubicBezTo>
                  <a:cubicBezTo>
                    <a:pt x="0" y="548"/>
                    <a:pt x="12" y="620"/>
                    <a:pt x="24" y="679"/>
                  </a:cubicBezTo>
                  <a:cubicBezTo>
                    <a:pt x="95" y="656"/>
                    <a:pt x="143" y="608"/>
                    <a:pt x="191" y="548"/>
                  </a:cubicBezTo>
                  <a:cubicBezTo>
                    <a:pt x="226" y="501"/>
                    <a:pt x="250" y="441"/>
                    <a:pt x="274" y="382"/>
                  </a:cubicBezTo>
                  <a:cubicBezTo>
                    <a:pt x="286" y="310"/>
                    <a:pt x="286" y="251"/>
                    <a:pt x="274" y="191"/>
                  </a:cubicBezTo>
                  <a:cubicBezTo>
                    <a:pt x="274" y="120"/>
                    <a:pt x="238" y="48"/>
                    <a:pt x="202"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47"/>
            <p:cNvSpPr/>
            <p:nvPr/>
          </p:nvSpPr>
          <p:spPr>
            <a:xfrm rot="1763781" flipH="1">
              <a:off x="8169655" y="629021"/>
              <a:ext cx="13448" cy="18305"/>
            </a:xfrm>
            <a:custGeom>
              <a:avLst/>
              <a:gdLst/>
              <a:ahLst/>
              <a:cxnLst/>
              <a:rect l="l" t="t" r="r" b="b"/>
              <a:pathLst>
                <a:path w="288" h="392" extrusionOk="0">
                  <a:moveTo>
                    <a:pt x="228" y="0"/>
                  </a:moveTo>
                  <a:cubicBezTo>
                    <a:pt x="180" y="12"/>
                    <a:pt x="145" y="36"/>
                    <a:pt x="109" y="60"/>
                  </a:cubicBezTo>
                  <a:cubicBezTo>
                    <a:pt x="73" y="83"/>
                    <a:pt x="61" y="119"/>
                    <a:pt x="49" y="155"/>
                  </a:cubicBezTo>
                  <a:cubicBezTo>
                    <a:pt x="37" y="179"/>
                    <a:pt x="26" y="214"/>
                    <a:pt x="37" y="250"/>
                  </a:cubicBezTo>
                  <a:cubicBezTo>
                    <a:pt x="0" y="332"/>
                    <a:pt x="66" y="391"/>
                    <a:pt x="132" y="391"/>
                  </a:cubicBezTo>
                  <a:cubicBezTo>
                    <a:pt x="171" y="391"/>
                    <a:pt x="210" y="370"/>
                    <a:pt x="228" y="322"/>
                  </a:cubicBezTo>
                  <a:cubicBezTo>
                    <a:pt x="252" y="298"/>
                    <a:pt x="264" y="262"/>
                    <a:pt x="276" y="238"/>
                  </a:cubicBezTo>
                  <a:cubicBezTo>
                    <a:pt x="288" y="203"/>
                    <a:pt x="288" y="167"/>
                    <a:pt x="276" y="131"/>
                  </a:cubicBezTo>
                  <a:cubicBezTo>
                    <a:pt x="276" y="83"/>
                    <a:pt x="252" y="36"/>
                    <a:pt x="228"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47"/>
            <p:cNvSpPr/>
            <p:nvPr/>
          </p:nvSpPr>
          <p:spPr>
            <a:xfrm>
              <a:off x="8157097" y="549762"/>
              <a:ext cx="755618" cy="371805"/>
            </a:xfrm>
            <a:custGeom>
              <a:avLst/>
              <a:gdLst/>
              <a:ahLst/>
              <a:cxnLst/>
              <a:rect l="l" t="t" r="r" b="b"/>
              <a:pathLst>
                <a:path w="16182" h="7962" extrusionOk="0">
                  <a:moveTo>
                    <a:pt x="417" y="1"/>
                  </a:moveTo>
                  <a:lnTo>
                    <a:pt x="417" y="1"/>
                  </a:lnTo>
                  <a:cubicBezTo>
                    <a:pt x="1" y="1084"/>
                    <a:pt x="191" y="2310"/>
                    <a:pt x="798" y="3275"/>
                  </a:cubicBezTo>
                  <a:cubicBezTo>
                    <a:pt x="1858" y="4954"/>
                    <a:pt x="3418" y="5882"/>
                    <a:pt x="5239" y="6620"/>
                  </a:cubicBezTo>
                  <a:cubicBezTo>
                    <a:pt x="6490" y="7132"/>
                    <a:pt x="7775" y="7585"/>
                    <a:pt x="9109" y="7811"/>
                  </a:cubicBezTo>
                  <a:cubicBezTo>
                    <a:pt x="9683" y="7911"/>
                    <a:pt x="10261" y="7962"/>
                    <a:pt x="10838" y="7962"/>
                  </a:cubicBezTo>
                  <a:cubicBezTo>
                    <a:pt x="11362" y="7962"/>
                    <a:pt x="11886" y="7920"/>
                    <a:pt x="12407" y="7835"/>
                  </a:cubicBezTo>
                  <a:cubicBezTo>
                    <a:pt x="14038" y="7537"/>
                    <a:pt x="15479" y="6692"/>
                    <a:pt x="16181" y="4989"/>
                  </a:cubicBezTo>
                  <a:lnTo>
                    <a:pt x="16181" y="4989"/>
                  </a:lnTo>
                  <a:cubicBezTo>
                    <a:pt x="15567" y="5197"/>
                    <a:pt x="14911" y="5276"/>
                    <a:pt x="14247" y="5276"/>
                  </a:cubicBezTo>
                  <a:cubicBezTo>
                    <a:pt x="13355" y="5276"/>
                    <a:pt x="12449" y="5134"/>
                    <a:pt x="11609" y="4977"/>
                  </a:cubicBezTo>
                  <a:cubicBezTo>
                    <a:pt x="10014" y="4668"/>
                    <a:pt x="8442" y="4215"/>
                    <a:pt x="6930" y="3644"/>
                  </a:cubicBezTo>
                  <a:cubicBezTo>
                    <a:pt x="4537" y="2775"/>
                    <a:pt x="2096" y="2013"/>
                    <a:pt x="417" y="1"/>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47"/>
            <p:cNvSpPr/>
            <p:nvPr/>
          </p:nvSpPr>
          <p:spPr>
            <a:xfrm>
              <a:off x="8150419" y="324680"/>
              <a:ext cx="633838" cy="597121"/>
            </a:xfrm>
            <a:custGeom>
              <a:avLst/>
              <a:gdLst/>
              <a:ahLst/>
              <a:cxnLst/>
              <a:rect l="l" t="t" r="r" b="b"/>
              <a:pathLst>
                <a:path w="13574" h="12787" extrusionOk="0">
                  <a:moveTo>
                    <a:pt x="9091" y="11065"/>
                  </a:moveTo>
                  <a:cubicBezTo>
                    <a:pt x="9159" y="11093"/>
                    <a:pt x="9229" y="11119"/>
                    <a:pt x="9300" y="11143"/>
                  </a:cubicBezTo>
                  <a:cubicBezTo>
                    <a:pt x="9235" y="11120"/>
                    <a:pt x="9165" y="11094"/>
                    <a:pt x="9091" y="11065"/>
                  </a:cubicBezTo>
                  <a:close/>
                  <a:moveTo>
                    <a:pt x="12336" y="11881"/>
                  </a:moveTo>
                  <a:lnTo>
                    <a:pt x="12336" y="11881"/>
                  </a:lnTo>
                  <a:cubicBezTo>
                    <a:pt x="12336" y="11881"/>
                    <a:pt x="12336" y="11881"/>
                    <a:pt x="12336" y="11881"/>
                  </a:cubicBezTo>
                  <a:lnTo>
                    <a:pt x="12336" y="11881"/>
                  </a:lnTo>
                  <a:cubicBezTo>
                    <a:pt x="12336" y="11881"/>
                    <a:pt x="12336" y="11881"/>
                    <a:pt x="12336" y="11881"/>
                  </a:cubicBezTo>
                  <a:close/>
                  <a:moveTo>
                    <a:pt x="7559" y="0"/>
                  </a:moveTo>
                  <a:cubicBezTo>
                    <a:pt x="7314" y="0"/>
                    <a:pt x="7068" y="11"/>
                    <a:pt x="6823" y="34"/>
                  </a:cubicBezTo>
                  <a:cubicBezTo>
                    <a:pt x="4358" y="272"/>
                    <a:pt x="2811" y="1677"/>
                    <a:pt x="1310" y="3499"/>
                  </a:cubicBezTo>
                  <a:cubicBezTo>
                    <a:pt x="215" y="4832"/>
                    <a:pt x="1" y="6487"/>
                    <a:pt x="858" y="7999"/>
                  </a:cubicBezTo>
                  <a:cubicBezTo>
                    <a:pt x="1620" y="9345"/>
                    <a:pt x="3084" y="10464"/>
                    <a:pt x="4478" y="11107"/>
                  </a:cubicBezTo>
                  <a:cubicBezTo>
                    <a:pt x="6550" y="12060"/>
                    <a:pt x="8766" y="12786"/>
                    <a:pt x="11060" y="12786"/>
                  </a:cubicBezTo>
                  <a:cubicBezTo>
                    <a:pt x="11231" y="12786"/>
                    <a:pt x="11402" y="12782"/>
                    <a:pt x="11574" y="12774"/>
                  </a:cubicBezTo>
                  <a:cubicBezTo>
                    <a:pt x="12240" y="12738"/>
                    <a:pt x="13002" y="12595"/>
                    <a:pt x="13360" y="12024"/>
                  </a:cubicBezTo>
                  <a:lnTo>
                    <a:pt x="13360" y="12024"/>
                  </a:lnTo>
                  <a:cubicBezTo>
                    <a:pt x="13014" y="12286"/>
                    <a:pt x="12609" y="12440"/>
                    <a:pt x="12193" y="12488"/>
                  </a:cubicBezTo>
                  <a:cubicBezTo>
                    <a:pt x="12276" y="12298"/>
                    <a:pt x="12324" y="12095"/>
                    <a:pt x="12336" y="11881"/>
                  </a:cubicBezTo>
                  <a:lnTo>
                    <a:pt x="12336" y="11881"/>
                  </a:lnTo>
                  <a:cubicBezTo>
                    <a:pt x="12333" y="11906"/>
                    <a:pt x="10942" y="12381"/>
                    <a:pt x="10776" y="12417"/>
                  </a:cubicBezTo>
                  <a:lnTo>
                    <a:pt x="10907" y="11762"/>
                  </a:lnTo>
                  <a:lnTo>
                    <a:pt x="10907" y="11762"/>
                  </a:lnTo>
                  <a:cubicBezTo>
                    <a:pt x="10693" y="12119"/>
                    <a:pt x="10312" y="12345"/>
                    <a:pt x="9907" y="12381"/>
                  </a:cubicBezTo>
                  <a:cubicBezTo>
                    <a:pt x="9847" y="12381"/>
                    <a:pt x="9800" y="12369"/>
                    <a:pt x="9764" y="12345"/>
                  </a:cubicBezTo>
                  <a:cubicBezTo>
                    <a:pt x="9704" y="12286"/>
                    <a:pt x="9716" y="12214"/>
                    <a:pt x="9740" y="12143"/>
                  </a:cubicBezTo>
                  <a:cubicBezTo>
                    <a:pt x="9788" y="11940"/>
                    <a:pt x="9835" y="11738"/>
                    <a:pt x="9883" y="11548"/>
                  </a:cubicBezTo>
                  <a:lnTo>
                    <a:pt x="9883" y="11548"/>
                  </a:lnTo>
                  <a:cubicBezTo>
                    <a:pt x="9538" y="11929"/>
                    <a:pt x="9050" y="12167"/>
                    <a:pt x="8538" y="12202"/>
                  </a:cubicBezTo>
                  <a:cubicBezTo>
                    <a:pt x="8645" y="11976"/>
                    <a:pt x="8704" y="11726"/>
                    <a:pt x="8680" y="11476"/>
                  </a:cubicBezTo>
                  <a:lnTo>
                    <a:pt x="8680" y="11476"/>
                  </a:lnTo>
                  <a:cubicBezTo>
                    <a:pt x="8466" y="11667"/>
                    <a:pt x="8204" y="11809"/>
                    <a:pt x="7918" y="11869"/>
                  </a:cubicBezTo>
                  <a:cubicBezTo>
                    <a:pt x="7897" y="11873"/>
                    <a:pt x="7876" y="11876"/>
                    <a:pt x="7857" y="11876"/>
                  </a:cubicBezTo>
                  <a:cubicBezTo>
                    <a:pt x="7824" y="11876"/>
                    <a:pt x="7794" y="11868"/>
                    <a:pt x="7764" y="11845"/>
                  </a:cubicBezTo>
                  <a:cubicBezTo>
                    <a:pt x="7740" y="11809"/>
                    <a:pt x="7728" y="11762"/>
                    <a:pt x="7740" y="11714"/>
                  </a:cubicBezTo>
                  <a:lnTo>
                    <a:pt x="7776" y="11059"/>
                  </a:lnTo>
                  <a:lnTo>
                    <a:pt x="7776" y="11059"/>
                  </a:lnTo>
                  <a:cubicBezTo>
                    <a:pt x="7549" y="11155"/>
                    <a:pt x="7418" y="11417"/>
                    <a:pt x="7180" y="11476"/>
                  </a:cubicBezTo>
                  <a:cubicBezTo>
                    <a:pt x="7149" y="11483"/>
                    <a:pt x="7117" y="11487"/>
                    <a:pt x="7083" y="11487"/>
                  </a:cubicBezTo>
                  <a:cubicBezTo>
                    <a:pt x="6552" y="11487"/>
                    <a:pt x="5744" y="10642"/>
                    <a:pt x="5632" y="10262"/>
                  </a:cubicBezTo>
                  <a:cubicBezTo>
                    <a:pt x="5769" y="10208"/>
                    <a:pt x="5929" y="10185"/>
                    <a:pt x="6107" y="10185"/>
                  </a:cubicBezTo>
                  <a:cubicBezTo>
                    <a:pt x="6996" y="10185"/>
                    <a:pt x="8309" y="10765"/>
                    <a:pt x="9091" y="11065"/>
                  </a:cubicBezTo>
                  <a:lnTo>
                    <a:pt x="9091" y="11065"/>
                  </a:lnTo>
                  <a:cubicBezTo>
                    <a:pt x="7815" y="10543"/>
                    <a:pt x="6872" y="9284"/>
                    <a:pt x="6680" y="7928"/>
                  </a:cubicBezTo>
                  <a:cubicBezTo>
                    <a:pt x="6490" y="6487"/>
                    <a:pt x="7061" y="4975"/>
                    <a:pt x="8121" y="3975"/>
                  </a:cubicBezTo>
                  <a:cubicBezTo>
                    <a:pt x="9117" y="3077"/>
                    <a:pt x="10408" y="2591"/>
                    <a:pt x="11744" y="2591"/>
                  </a:cubicBezTo>
                  <a:cubicBezTo>
                    <a:pt x="11878" y="2591"/>
                    <a:pt x="12011" y="2596"/>
                    <a:pt x="12145" y="2606"/>
                  </a:cubicBezTo>
                  <a:cubicBezTo>
                    <a:pt x="12334" y="2619"/>
                    <a:pt x="12532" y="2638"/>
                    <a:pt x="12726" y="2638"/>
                  </a:cubicBezTo>
                  <a:cubicBezTo>
                    <a:pt x="13046" y="2638"/>
                    <a:pt x="13351" y="2587"/>
                    <a:pt x="13574" y="2380"/>
                  </a:cubicBezTo>
                  <a:cubicBezTo>
                    <a:pt x="13074" y="1761"/>
                    <a:pt x="12371" y="1344"/>
                    <a:pt x="11657" y="999"/>
                  </a:cubicBezTo>
                  <a:cubicBezTo>
                    <a:pt x="10379" y="370"/>
                    <a:pt x="8971" y="0"/>
                    <a:pt x="7559" y="0"/>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5" name="Google Shape;2005;p47"/>
          <p:cNvGrpSpPr/>
          <p:nvPr/>
        </p:nvGrpSpPr>
        <p:grpSpPr>
          <a:xfrm rot="466300" flipH="1">
            <a:off x="1359508" y="3688566"/>
            <a:ext cx="615433" cy="839568"/>
            <a:chOff x="8150419" y="324120"/>
            <a:chExt cx="775604" cy="1058072"/>
          </a:xfrm>
        </p:grpSpPr>
        <p:sp>
          <p:nvSpPr>
            <p:cNvPr id="2006" name="Google Shape;2006;p47"/>
            <p:cNvSpPr/>
            <p:nvPr/>
          </p:nvSpPr>
          <p:spPr>
            <a:xfrm>
              <a:off x="8157657" y="324120"/>
              <a:ext cx="768366" cy="1058072"/>
            </a:xfrm>
            <a:custGeom>
              <a:avLst/>
              <a:gdLst/>
              <a:ahLst/>
              <a:cxnLst/>
              <a:rect l="l" t="t" r="r" b="b"/>
              <a:pathLst>
                <a:path w="16455" h="22658" extrusionOk="0">
                  <a:moveTo>
                    <a:pt x="7379" y="1"/>
                  </a:moveTo>
                  <a:cubicBezTo>
                    <a:pt x="7138" y="1"/>
                    <a:pt x="6897" y="12"/>
                    <a:pt x="6656" y="34"/>
                  </a:cubicBezTo>
                  <a:cubicBezTo>
                    <a:pt x="4192" y="272"/>
                    <a:pt x="2632" y="1677"/>
                    <a:pt x="1132" y="3511"/>
                  </a:cubicBezTo>
                  <a:cubicBezTo>
                    <a:pt x="798" y="3880"/>
                    <a:pt x="536" y="4321"/>
                    <a:pt x="393" y="4809"/>
                  </a:cubicBezTo>
                  <a:cubicBezTo>
                    <a:pt x="1" y="5856"/>
                    <a:pt x="108" y="7035"/>
                    <a:pt x="691" y="8000"/>
                  </a:cubicBezTo>
                  <a:cubicBezTo>
                    <a:pt x="1036" y="8595"/>
                    <a:pt x="1477" y="9143"/>
                    <a:pt x="2001" y="9595"/>
                  </a:cubicBezTo>
                  <a:cubicBezTo>
                    <a:pt x="2072" y="9678"/>
                    <a:pt x="2144" y="9750"/>
                    <a:pt x="2239" y="9797"/>
                  </a:cubicBezTo>
                  <a:cubicBezTo>
                    <a:pt x="2870" y="10321"/>
                    <a:pt x="3561" y="10762"/>
                    <a:pt x="4299" y="11107"/>
                  </a:cubicBezTo>
                  <a:cubicBezTo>
                    <a:pt x="4775" y="11321"/>
                    <a:pt x="5263" y="11536"/>
                    <a:pt x="5751" y="11714"/>
                  </a:cubicBezTo>
                  <a:cubicBezTo>
                    <a:pt x="5751" y="12000"/>
                    <a:pt x="5716" y="12274"/>
                    <a:pt x="5668" y="12548"/>
                  </a:cubicBezTo>
                  <a:cubicBezTo>
                    <a:pt x="5454" y="13631"/>
                    <a:pt x="4918" y="14631"/>
                    <a:pt x="4311" y="15548"/>
                  </a:cubicBezTo>
                  <a:cubicBezTo>
                    <a:pt x="3572" y="16691"/>
                    <a:pt x="2679" y="17739"/>
                    <a:pt x="2001" y="18918"/>
                  </a:cubicBezTo>
                  <a:cubicBezTo>
                    <a:pt x="1679" y="19465"/>
                    <a:pt x="1405" y="20144"/>
                    <a:pt x="1679" y="20715"/>
                  </a:cubicBezTo>
                  <a:cubicBezTo>
                    <a:pt x="1870" y="21120"/>
                    <a:pt x="2275" y="21358"/>
                    <a:pt x="2668" y="21549"/>
                  </a:cubicBezTo>
                  <a:cubicBezTo>
                    <a:pt x="4168" y="22288"/>
                    <a:pt x="5826" y="22657"/>
                    <a:pt x="7499" y="22657"/>
                  </a:cubicBezTo>
                  <a:cubicBezTo>
                    <a:pt x="7552" y="22657"/>
                    <a:pt x="7604" y="22657"/>
                    <a:pt x="7656" y="22656"/>
                  </a:cubicBezTo>
                  <a:lnTo>
                    <a:pt x="7847" y="22656"/>
                  </a:lnTo>
                  <a:cubicBezTo>
                    <a:pt x="7990" y="22644"/>
                    <a:pt x="8133" y="22620"/>
                    <a:pt x="8275" y="22561"/>
                  </a:cubicBezTo>
                  <a:lnTo>
                    <a:pt x="8299" y="22549"/>
                  </a:lnTo>
                  <a:lnTo>
                    <a:pt x="8323" y="22549"/>
                  </a:lnTo>
                  <a:cubicBezTo>
                    <a:pt x="8597" y="22454"/>
                    <a:pt x="8775" y="22192"/>
                    <a:pt x="8764" y="21906"/>
                  </a:cubicBezTo>
                  <a:lnTo>
                    <a:pt x="8764" y="21906"/>
                  </a:lnTo>
                  <a:lnTo>
                    <a:pt x="8728" y="21918"/>
                  </a:lnTo>
                  <a:cubicBezTo>
                    <a:pt x="8716" y="21644"/>
                    <a:pt x="8656" y="21370"/>
                    <a:pt x="8537" y="21120"/>
                  </a:cubicBezTo>
                  <a:cubicBezTo>
                    <a:pt x="8299" y="20573"/>
                    <a:pt x="8109" y="20001"/>
                    <a:pt x="7966" y="19430"/>
                  </a:cubicBezTo>
                  <a:cubicBezTo>
                    <a:pt x="7668" y="18048"/>
                    <a:pt x="7966" y="16620"/>
                    <a:pt x="8383" y="15274"/>
                  </a:cubicBezTo>
                  <a:lnTo>
                    <a:pt x="8394" y="15274"/>
                  </a:lnTo>
                  <a:cubicBezTo>
                    <a:pt x="8418" y="15179"/>
                    <a:pt x="8442" y="15096"/>
                    <a:pt x="8466" y="15012"/>
                  </a:cubicBezTo>
                  <a:cubicBezTo>
                    <a:pt x="8668" y="14381"/>
                    <a:pt x="8883" y="13750"/>
                    <a:pt x="9085" y="13119"/>
                  </a:cubicBezTo>
                  <a:cubicBezTo>
                    <a:pt x="9133" y="12988"/>
                    <a:pt x="9180" y="12857"/>
                    <a:pt x="9216" y="12726"/>
                  </a:cubicBezTo>
                  <a:lnTo>
                    <a:pt x="9228" y="12679"/>
                  </a:lnTo>
                  <a:lnTo>
                    <a:pt x="9299" y="12679"/>
                  </a:lnTo>
                  <a:cubicBezTo>
                    <a:pt x="9790" y="12759"/>
                    <a:pt x="10282" y="12799"/>
                    <a:pt x="10773" y="12799"/>
                  </a:cubicBezTo>
                  <a:cubicBezTo>
                    <a:pt x="10936" y="12799"/>
                    <a:pt x="11100" y="12795"/>
                    <a:pt x="11264" y="12786"/>
                  </a:cubicBezTo>
                  <a:lnTo>
                    <a:pt x="11407" y="12786"/>
                  </a:lnTo>
                  <a:cubicBezTo>
                    <a:pt x="11573" y="12786"/>
                    <a:pt x="11752" y="12762"/>
                    <a:pt x="11919" y="12738"/>
                  </a:cubicBezTo>
                  <a:lnTo>
                    <a:pt x="11943" y="12738"/>
                  </a:lnTo>
                  <a:lnTo>
                    <a:pt x="11919" y="12762"/>
                  </a:lnTo>
                  <a:cubicBezTo>
                    <a:pt x="12014" y="12762"/>
                    <a:pt x="12097" y="12750"/>
                    <a:pt x="12181" y="12703"/>
                  </a:cubicBezTo>
                  <a:lnTo>
                    <a:pt x="12383" y="12667"/>
                  </a:lnTo>
                  <a:cubicBezTo>
                    <a:pt x="12562" y="12643"/>
                    <a:pt x="12740" y="12595"/>
                    <a:pt x="12919" y="12548"/>
                  </a:cubicBezTo>
                  <a:lnTo>
                    <a:pt x="12919" y="12548"/>
                  </a:lnTo>
                  <a:cubicBezTo>
                    <a:pt x="12895" y="12572"/>
                    <a:pt x="12883" y="12595"/>
                    <a:pt x="12871" y="12631"/>
                  </a:cubicBezTo>
                  <a:cubicBezTo>
                    <a:pt x="12978" y="12607"/>
                    <a:pt x="13086" y="12560"/>
                    <a:pt x="13169" y="12476"/>
                  </a:cubicBezTo>
                  <a:cubicBezTo>
                    <a:pt x="13324" y="12429"/>
                    <a:pt x="13478" y="12369"/>
                    <a:pt x="13633" y="12310"/>
                  </a:cubicBezTo>
                  <a:lnTo>
                    <a:pt x="13633" y="12310"/>
                  </a:lnTo>
                  <a:cubicBezTo>
                    <a:pt x="13621" y="12345"/>
                    <a:pt x="13609" y="12369"/>
                    <a:pt x="13597" y="12405"/>
                  </a:cubicBezTo>
                  <a:cubicBezTo>
                    <a:pt x="13728" y="12369"/>
                    <a:pt x="13836" y="12286"/>
                    <a:pt x="13919" y="12191"/>
                  </a:cubicBezTo>
                  <a:cubicBezTo>
                    <a:pt x="14133" y="12083"/>
                    <a:pt x="14348" y="11952"/>
                    <a:pt x="14550" y="11821"/>
                  </a:cubicBezTo>
                  <a:lnTo>
                    <a:pt x="14550" y="11833"/>
                  </a:lnTo>
                  <a:cubicBezTo>
                    <a:pt x="14610" y="11810"/>
                    <a:pt x="14669" y="11762"/>
                    <a:pt x="14717" y="11702"/>
                  </a:cubicBezTo>
                  <a:cubicBezTo>
                    <a:pt x="14860" y="11595"/>
                    <a:pt x="15002" y="11476"/>
                    <a:pt x="15145" y="11345"/>
                  </a:cubicBezTo>
                  <a:cubicBezTo>
                    <a:pt x="15145" y="11345"/>
                    <a:pt x="15145" y="11357"/>
                    <a:pt x="15157" y="11369"/>
                  </a:cubicBezTo>
                  <a:cubicBezTo>
                    <a:pt x="15205" y="11357"/>
                    <a:pt x="15252" y="11333"/>
                    <a:pt x="15288" y="11309"/>
                  </a:cubicBezTo>
                  <a:cubicBezTo>
                    <a:pt x="15312" y="11286"/>
                    <a:pt x="15336" y="11250"/>
                    <a:pt x="15348" y="11226"/>
                  </a:cubicBezTo>
                  <a:cubicBezTo>
                    <a:pt x="15348" y="11190"/>
                    <a:pt x="15348" y="11155"/>
                    <a:pt x="15348" y="11119"/>
                  </a:cubicBezTo>
                  <a:cubicBezTo>
                    <a:pt x="15562" y="10881"/>
                    <a:pt x="15741" y="10619"/>
                    <a:pt x="15907" y="10345"/>
                  </a:cubicBezTo>
                  <a:cubicBezTo>
                    <a:pt x="15967" y="10250"/>
                    <a:pt x="16026" y="10143"/>
                    <a:pt x="16074" y="10036"/>
                  </a:cubicBezTo>
                  <a:cubicBezTo>
                    <a:pt x="16431" y="9321"/>
                    <a:pt x="16455" y="8476"/>
                    <a:pt x="16324" y="7690"/>
                  </a:cubicBezTo>
                  <a:cubicBezTo>
                    <a:pt x="15991" y="5892"/>
                    <a:pt x="14979" y="3868"/>
                    <a:pt x="13705" y="2570"/>
                  </a:cubicBezTo>
                  <a:cubicBezTo>
                    <a:pt x="13383" y="2237"/>
                    <a:pt x="13026" y="1939"/>
                    <a:pt x="12645" y="1677"/>
                  </a:cubicBezTo>
                  <a:cubicBezTo>
                    <a:pt x="12276" y="1415"/>
                    <a:pt x="11883" y="1189"/>
                    <a:pt x="11478" y="999"/>
                  </a:cubicBezTo>
                  <a:cubicBezTo>
                    <a:pt x="10206" y="378"/>
                    <a:pt x="8795" y="1"/>
                    <a:pt x="7379" y="1"/>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47"/>
            <p:cNvSpPr/>
            <p:nvPr/>
          </p:nvSpPr>
          <p:spPr>
            <a:xfrm>
              <a:off x="8223824" y="783856"/>
              <a:ext cx="383086" cy="598335"/>
            </a:xfrm>
            <a:custGeom>
              <a:avLst/>
              <a:gdLst/>
              <a:ahLst/>
              <a:cxnLst/>
              <a:rect l="l" t="t" r="r" b="b"/>
              <a:pathLst>
                <a:path w="8204" h="12813" extrusionOk="0">
                  <a:moveTo>
                    <a:pt x="3798" y="0"/>
                  </a:moveTo>
                  <a:lnTo>
                    <a:pt x="3798" y="0"/>
                  </a:lnTo>
                  <a:cubicBezTo>
                    <a:pt x="3799" y="0"/>
                    <a:pt x="3799" y="0"/>
                    <a:pt x="3799" y="0"/>
                  </a:cubicBezTo>
                  <a:lnTo>
                    <a:pt x="3799" y="0"/>
                  </a:lnTo>
                  <a:cubicBezTo>
                    <a:pt x="3799" y="0"/>
                    <a:pt x="3799" y="0"/>
                    <a:pt x="3798" y="0"/>
                  </a:cubicBezTo>
                  <a:close/>
                  <a:moveTo>
                    <a:pt x="3799" y="0"/>
                  </a:moveTo>
                  <a:cubicBezTo>
                    <a:pt x="4073" y="61"/>
                    <a:pt x="4263" y="1084"/>
                    <a:pt x="4299" y="1298"/>
                  </a:cubicBezTo>
                  <a:cubicBezTo>
                    <a:pt x="4370" y="1762"/>
                    <a:pt x="4358" y="2238"/>
                    <a:pt x="4263" y="2703"/>
                  </a:cubicBezTo>
                  <a:cubicBezTo>
                    <a:pt x="4049" y="3786"/>
                    <a:pt x="3513" y="4786"/>
                    <a:pt x="2906" y="5715"/>
                  </a:cubicBezTo>
                  <a:cubicBezTo>
                    <a:pt x="2167" y="6846"/>
                    <a:pt x="1274" y="7894"/>
                    <a:pt x="596" y="9073"/>
                  </a:cubicBezTo>
                  <a:cubicBezTo>
                    <a:pt x="274" y="9620"/>
                    <a:pt x="0" y="10299"/>
                    <a:pt x="274" y="10870"/>
                  </a:cubicBezTo>
                  <a:cubicBezTo>
                    <a:pt x="465" y="11275"/>
                    <a:pt x="870" y="11513"/>
                    <a:pt x="1262" y="11704"/>
                  </a:cubicBezTo>
                  <a:cubicBezTo>
                    <a:pt x="2763" y="12443"/>
                    <a:pt x="4421" y="12812"/>
                    <a:pt x="6094" y="12812"/>
                  </a:cubicBezTo>
                  <a:cubicBezTo>
                    <a:pt x="6147" y="12812"/>
                    <a:pt x="6199" y="12812"/>
                    <a:pt x="6251" y="12811"/>
                  </a:cubicBezTo>
                  <a:lnTo>
                    <a:pt x="6346" y="12811"/>
                  </a:lnTo>
                  <a:cubicBezTo>
                    <a:pt x="6656" y="12787"/>
                    <a:pt x="6989" y="12740"/>
                    <a:pt x="7180" y="12502"/>
                  </a:cubicBezTo>
                  <a:cubicBezTo>
                    <a:pt x="7442" y="12156"/>
                    <a:pt x="7299" y="11668"/>
                    <a:pt x="7132" y="11263"/>
                  </a:cubicBezTo>
                  <a:cubicBezTo>
                    <a:pt x="6894" y="10716"/>
                    <a:pt x="6704" y="10156"/>
                    <a:pt x="6561" y="9573"/>
                  </a:cubicBezTo>
                  <a:cubicBezTo>
                    <a:pt x="6263" y="8180"/>
                    <a:pt x="6561" y="6739"/>
                    <a:pt x="6989" y="5382"/>
                  </a:cubicBezTo>
                  <a:cubicBezTo>
                    <a:pt x="7251" y="4536"/>
                    <a:pt x="7561" y="3715"/>
                    <a:pt x="7811" y="2881"/>
                  </a:cubicBezTo>
                  <a:cubicBezTo>
                    <a:pt x="7918" y="2512"/>
                    <a:pt x="8204" y="1893"/>
                    <a:pt x="8156" y="1500"/>
                  </a:cubicBezTo>
                  <a:cubicBezTo>
                    <a:pt x="8097" y="1119"/>
                    <a:pt x="7739" y="1000"/>
                    <a:pt x="7335" y="881"/>
                  </a:cubicBezTo>
                  <a:cubicBezTo>
                    <a:pt x="6168" y="560"/>
                    <a:pt x="4989" y="262"/>
                    <a:pt x="37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47"/>
            <p:cNvSpPr/>
            <p:nvPr/>
          </p:nvSpPr>
          <p:spPr>
            <a:xfrm>
              <a:off x="8223824" y="783856"/>
              <a:ext cx="383086" cy="598335"/>
            </a:xfrm>
            <a:custGeom>
              <a:avLst/>
              <a:gdLst/>
              <a:ahLst/>
              <a:cxnLst/>
              <a:rect l="l" t="t" r="r" b="b"/>
              <a:pathLst>
                <a:path w="8204" h="12813" extrusionOk="0">
                  <a:moveTo>
                    <a:pt x="3810" y="0"/>
                  </a:moveTo>
                  <a:cubicBezTo>
                    <a:pt x="4072" y="60"/>
                    <a:pt x="4263" y="1083"/>
                    <a:pt x="4299" y="1298"/>
                  </a:cubicBezTo>
                  <a:cubicBezTo>
                    <a:pt x="4370" y="1762"/>
                    <a:pt x="4358" y="2238"/>
                    <a:pt x="4263" y="2703"/>
                  </a:cubicBezTo>
                  <a:cubicBezTo>
                    <a:pt x="4049" y="3786"/>
                    <a:pt x="3525" y="4786"/>
                    <a:pt x="2917" y="5715"/>
                  </a:cubicBezTo>
                  <a:cubicBezTo>
                    <a:pt x="2167" y="6846"/>
                    <a:pt x="1274" y="7894"/>
                    <a:pt x="596" y="9073"/>
                  </a:cubicBezTo>
                  <a:cubicBezTo>
                    <a:pt x="274" y="9620"/>
                    <a:pt x="0" y="10299"/>
                    <a:pt x="274" y="10870"/>
                  </a:cubicBezTo>
                  <a:cubicBezTo>
                    <a:pt x="465" y="11275"/>
                    <a:pt x="870" y="11513"/>
                    <a:pt x="1274" y="11704"/>
                  </a:cubicBezTo>
                  <a:cubicBezTo>
                    <a:pt x="2775" y="12443"/>
                    <a:pt x="4422" y="12812"/>
                    <a:pt x="6094" y="12812"/>
                  </a:cubicBezTo>
                  <a:cubicBezTo>
                    <a:pt x="6147" y="12812"/>
                    <a:pt x="6199" y="12812"/>
                    <a:pt x="6251" y="12811"/>
                  </a:cubicBezTo>
                  <a:lnTo>
                    <a:pt x="6346" y="12811"/>
                  </a:lnTo>
                  <a:cubicBezTo>
                    <a:pt x="6823" y="12787"/>
                    <a:pt x="7370" y="12621"/>
                    <a:pt x="7358" y="12049"/>
                  </a:cubicBezTo>
                  <a:lnTo>
                    <a:pt x="7358" y="12049"/>
                  </a:lnTo>
                  <a:cubicBezTo>
                    <a:pt x="7070" y="12194"/>
                    <a:pt x="6756" y="12252"/>
                    <a:pt x="6434" y="12252"/>
                  </a:cubicBezTo>
                  <a:cubicBezTo>
                    <a:pt x="5722" y="12252"/>
                    <a:pt x="4973" y="11966"/>
                    <a:pt x="4382" y="11704"/>
                  </a:cubicBezTo>
                  <a:cubicBezTo>
                    <a:pt x="4025" y="11537"/>
                    <a:pt x="3632" y="11359"/>
                    <a:pt x="3441" y="11025"/>
                  </a:cubicBezTo>
                  <a:cubicBezTo>
                    <a:pt x="3144" y="10525"/>
                    <a:pt x="3322" y="9894"/>
                    <a:pt x="3537" y="9346"/>
                  </a:cubicBezTo>
                  <a:cubicBezTo>
                    <a:pt x="4084" y="7906"/>
                    <a:pt x="4775" y="6525"/>
                    <a:pt x="5573" y="5203"/>
                  </a:cubicBezTo>
                  <a:cubicBezTo>
                    <a:pt x="6049" y="5215"/>
                    <a:pt x="6525" y="5286"/>
                    <a:pt x="6989" y="5417"/>
                  </a:cubicBezTo>
                  <a:cubicBezTo>
                    <a:pt x="7216" y="4560"/>
                    <a:pt x="7561" y="3727"/>
                    <a:pt x="7811" y="2881"/>
                  </a:cubicBezTo>
                  <a:cubicBezTo>
                    <a:pt x="7918" y="2512"/>
                    <a:pt x="8204" y="1893"/>
                    <a:pt x="8156" y="1500"/>
                  </a:cubicBezTo>
                  <a:cubicBezTo>
                    <a:pt x="8097" y="1119"/>
                    <a:pt x="7739" y="1000"/>
                    <a:pt x="7347" y="881"/>
                  </a:cubicBezTo>
                  <a:cubicBezTo>
                    <a:pt x="6168" y="560"/>
                    <a:pt x="4989" y="262"/>
                    <a:pt x="3810" y="0"/>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47"/>
            <p:cNvSpPr/>
            <p:nvPr/>
          </p:nvSpPr>
          <p:spPr>
            <a:xfrm>
              <a:off x="8223824" y="783856"/>
              <a:ext cx="383086" cy="598335"/>
            </a:xfrm>
            <a:custGeom>
              <a:avLst/>
              <a:gdLst/>
              <a:ahLst/>
              <a:cxnLst/>
              <a:rect l="l" t="t" r="r" b="b"/>
              <a:pathLst>
                <a:path w="8204" h="12813" extrusionOk="0">
                  <a:moveTo>
                    <a:pt x="3798" y="0"/>
                  </a:moveTo>
                  <a:lnTo>
                    <a:pt x="3798" y="0"/>
                  </a:lnTo>
                  <a:cubicBezTo>
                    <a:pt x="3799" y="0"/>
                    <a:pt x="3799" y="0"/>
                    <a:pt x="3799" y="0"/>
                  </a:cubicBezTo>
                  <a:lnTo>
                    <a:pt x="3799" y="0"/>
                  </a:lnTo>
                  <a:cubicBezTo>
                    <a:pt x="3799" y="0"/>
                    <a:pt x="3799" y="0"/>
                    <a:pt x="3798" y="0"/>
                  </a:cubicBezTo>
                  <a:close/>
                  <a:moveTo>
                    <a:pt x="3799" y="0"/>
                  </a:moveTo>
                  <a:cubicBezTo>
                    <a:pt x="4073" y="61"/>
                    <a:pt x="4263" y="1084"/>
                    <a:pt x="4299" y="1298"/>
                  </a:cubicBezTo>
                  <a:cubicBezTo>
                    <a:pt x="4370" y="1762"/>
                    <a:pt x="4358" y="2238"/>
                    <a:pt x="4263" y="2703"/>
                  </a:cubicBezTo>
                  <a:cubicBezTo>
                    <a:pt x="4049" y="3786"/>
                    <a:pt x="3513" y="4786"/>
                    <a:pt x="2906" y="5715"/>
                  </a:cubicBezTo>
                  <a:cubicBezTo>
                    <a:pt x="2167" y="6846"/>
                    <a:pt x="1274" y="7894"/>
                    <a:pt x="596" y="9073"/>
                  </a:cubicBezTo>
                  <a:cubicBezTo>
                    <a:pt x="274" y="9620"/>
                    <a:pt x="0" y="10299"/>
                    <a:pt x="274" y="10870"/>
                  </a:cubicBezTo>
                  <a:cubicBezTo>
                    <a:pt x="465" y="11275"/>
                    <a:pt x="870" y="11513"/>
                    <a:pt x="1262" y="11704"/>
                  </a:cubicBezTo>
                  <a:cubicBezTo>
                    <a:pt x="2763" y="12443"/>
                    <a:pt x="4421" y="12812"/>
                    <a:pt x="6094" y="12812"/>
                  </a:cubicBezTo>
                  <a:cubicBezTo>
                    <a:pt x="6147" y="12812"/>
                    <a:pt x="6199" y="12812"/>
                    <a:pt x="6251" y="12811"/>
                  </a:cubicBezTo>
                  <a:lnTo>
                    <a:pt x="6346" y="12811"/>
                  </a:lnTo>
                  <a:cubicBezTo>
                    <a:pt x="6656" y="12787"/>
                    <a:pt x="6989" y="12740"/>
                    <a:pt x="7180" y="12502"/>
                  </a:cubicBezTo>
                  <a:cubicBezTo>
                    <a:pt x="7442" y="12156"/>
                    <a:pt x="7299" y="11668"/>
                    <a:pt x="7132" y="11263"/>
                  </a:cubicBezTo>
                  <a:cubicBezTo>
                    <a:pt x="6894" y="10716"/>
                    <a:pt x="6704" y="10156"/>
                    <a:pt x="6561" y="9573"/>
                  </a:cubicBezTo>
                  <a:cubicBezTo>
                    <a:pt x="6263" y="8180"/>
                    <a:pt x="6561" y="6739"/>
                    <a:pt x="6989" y="5382"/>
                  </a:cubicBezTo>
                  <a:cubicBezTo>
                    <a:pt x="7251" y="4536"/>
                    <a:pt x="7561" y="3715"/>
                    <a:pt x="7811" y="2881"/>
                  </a:cubicBezTo>
                  <a:cubicBezTo>
                    <a:pt x="7918" y="2512"/>
                    <a:pt x="8204" y="1893"/>
                    <a:pt x="8156" y="1500"/>
                  </a:cubicBezTo>
                  <a:cubicBezTo>
                    <a:pt x="8097" y="1119"/>
                    <a:pt x="7739" y="1000"/>
                    <a:pt x="7335" y="881"/>
                  </a:cubicBezTo>
                  <a:cubicBezTo>
                    <a:pt x="6168" y="560"/>
                    <a:pt x="4989" y="262"/>
                    <a:pt x="3799" y="0"/>
                  </a:cubicBezTo>
                  <a:close/>
                </a:path>
              </a:pathLst>
            </a:custGeom>
            <a:solidFill>
              <a:srgbClr val="FFF3E7">
                <a:alpha val="5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47"/>
            <p:cNvSpPr/>
            <p:nvPr/>
          </p:nvSpPr>
          <p:spPr>
            <a:xfrm>
              <a:off x="8157097" y="549762"/>
              <a:ext cx="755618" cy="371805"/>
            </a:xfrm>
            <a:custGeom>
              <a:avLst/>
              <a:gdLst/>
              <a:ahLst/>
              <a:cxnLst/>
              <a:rect l="l" t="t" r="r" b="b"/>
              <a:pathLst>
                <a:path w="16182" h="7962" extrusionOk="0">
                  <a:moveTo>
                    <a:pt x="417" y="1"/>
                  </a:moveTo>
                  <a:lnTo>
                    <a:pt x="417" y="1"/>
                  </a:lnTo>
                  <a:cubicBezTo>
                    <a:pt x="1" y="1084"/>
                    <a:pt x="191" y="2310"/>
                    <a:pt x="798" y="3275"/>
                  </a:cubicBezTo>
                  <a:cubicBezTo>
                    <a:pt x="1858" y="4954"/>
                    <a:pt x="3418" y="5882"/>
                    <a:pt x="5239" y="6620"/>
                  </a:cubicBezTo>
                  <a:cubicBezTo>
                    <a:pt x="6490" y="7132"/>
                    <a:pt x="7775" y="7585"/>
                    <a:pt x="9109" y="7811"/>
                  </a:cubicBezTo>
                  <a:cubicBezTo>
                    <a:pt x="9683" y="7911"/>
                    <a:pt x="10261" y="7962"/>
                    <a:pt x="10838" y="7962"/>
                  </a:cubicBezTo>
                  <a:cubicBezTo>
                    <a:pt x="11362" y="7962"/>
                    <a:pt x="11886" y="7920"/>
                    <a:pt x="12407" y="7835"/>
                  </a:cubicBezTo>
                  <a:cubicBezTo>
                    <a:pt x="14038" y="7537"/>
                    <a:pt x="15479" y="6692"/>
                    <a:pt x="16181" y="4989"/>
                  </a:cubicBezTo>
                  <a:lnTo>
                    <a:pt x="16181" y="4989"/>
                  </a:lnTo>
                  <a:cubicBezTo>
                    <a:pt x="15567" y="5197"/>
                    <a:pt x="14911" y="5276"/>
                    <a:pt x="14247" y="5276"/>
                  </a:cubicBezTo>
                  <a:cubicBezTo>
                    <a:pt x="13355" y="5276"/>
                    <a:pt x="12449" y="5134"/>
                    <a:pt x="11609" y="4977"/>
                  </a:cubicBezTo>
                  <a:cubicBezTo>
                    <a:pt x="10014" y="4668"/>
                    <a:pt x="8442" y="4215"/>
                    <a:pt x="6930" y="3644"/>
                  </a:cubicBezTo>
                  <a:cubicBezTo>
                    <a:pt x="4537" y="2775"/>
                    <a:pt x="2096" y="2013"/>
                    <a:pt x="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47"/>
            <p:cNvSpPr/>
            <p:nvPr/>
          </p:nvSpPr>
          <p:spPr>
            <a:xfrm>
              <a:off x="8322951" y="747487"/>
              <a:ext cx="28951" cy="87371"/>
            </a:xfrm>
            <a:custGeom>
              <a:avLst/>
              <a:gdLst/>
              <a:ahLst/>
              <a:cxnLst/>
              <a:rect l="l" t="t" r="r" b="b"/>
              <a:pathLst>
                <a:path w="620" h="1871" extrusionOk="0">
                  <a:moveTo>
                    <a:pt x="286" y="1"/>
                  </a:moveTo>
                  <a:cubicBezTo>
                    <a:pt x="83" y="287"/>
                    <a:pt x="0" y="656"/>
                    <a:pt x="60" y="1013"/>
                  </a:cubicBezTo>
                  <a:cubicBezTo>
                    <a:pt x="83" y="1192"/>
                    <a:pt x="143" y="1358"/>
                    <a:pt x="226" y="1513"/>
                  </a:cubicBezTo>
                  <a:cubicBezTo>
                    <a:pt x="274" y="1596"/>
                    <a:pt x="322" y="1668"/>
                    <a:pt x="381" y="1739"/>
                  </a:cubicBezTo>
                  <a:cubicBezTo>
                    <a:pt x="441" y="1811"/>
                    <a:pt x="524" y="1858"/>
                    <a:pt x="619" y="1870"/>
                  </a:cubicBezTo>
                  <a:cubicBezTo>
                    <a:pt x="512" y="1751"/>
                    <a:pt x="441" y="1596"/>
                    <a:pt x="405" y="1442"/>
                  </a:cubicBezTo>
                  <a:cubicBezTo>
                    <a:pt x="369" y="1287"/>
                    <a:pt x="333" y="1132"/>
                    <a:pt x="310" y="977"/>
                  </a:cubicBezTo>
                  <a:cubicBezTo>
                    <a:pt x="286" y="811"/>
                    <a:pt x="274" y="656"/>
                    <a:pt x="274" y="501"/>
                  </a:cubicBezTo>
                  <a:cubicBezTo>
                    <a:pt x="274" y="334"/>
                    <a:pt x="286" y="168"/>
                    <a:pt x="286"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47"/>
            <p:cNvSpPr/>
            <p:nvPr/>
          </p:nvSpPr>
          <p:spPr>
            <a:xfrm>
              <a:off x="8366711" y="776618"/>
              <a:ext cx="20032" cy="74903"/>
            </a:xfrm>
            <a:custGeom>
              <a:avLst/>
              <a:gdLst/>
              <a:ahLst/>
              <a:cxnLst/>
              <a:rect l="l" t="t" r="r" b="b"/>
              <a:pathLst>
                <a:path w="429" h="1604" extrusionOk="0">
                  <a:moveTo>
                    <a:pt x="238" y="0"/>
                  </a:moveTo>
                  <a:cubicBezTo>
                    <a:pt x="155" y="119"/>
                    <a:pt x="96" y="250"/>
                    <a:pt x="60" y="405"/>
                  </a:cubicBezTo>
                  <a:cubicBezTo>
                    <a:pt x="0" y="691"/>
                    <a:pt x="24" y="1000"/>
                    <a:pt x="143" y="1274"/>
                  </a:cubicBezTo>
                  <a:cubicBezTo>
                    <a:pt x="179" y="1334"/>
                    <a:pt x="215" y="1405"/>
                    <a:pt x="250" y="1465"/>
                  </a:cubicBezTo>
                  <a:cubicBezTo>
                    <a:pt x="274" y="1500"/>
                    <a:pt x="298" y="1524"/>
                    <a:pt x="322" y="1548"/>
                  </a:cubicBezTo>
                  <a:cubicBezTo>
                    <a:pt x="334" y="1572"/>
                    <a:pt x="346" y="1584"/>
                    <a:pt x="369" y="1596"/>
                  </a:cubicBezTo>
                  <a:cubicBezTo>
                    <a:pt x="374" y="1601"/>
                    <a:pt x="385" y="1604"/>
                    <a:pt x="397" y="1604"/>
                  </a:cubicBezTo>
                  <a:cubicBezTo>
                    <a:pt x="413" y="1604"/>
                    <a:pt x="429" y="1598"/>
                    <a:pt x="429" y="1584"/>
                  </a:cubicBezTo>
                  <a:lnTo>
                    <a:pt x="429" y="1584"/>
                  </a:lnTo>
                  <a:cubicBezTo>
                    <a:pt x="422" y="1587"/>
                    <a:pt x="416" y="1589"/>
                    <a:pt x="411" y="1589"/>
                  </a:cubicBezTo>
                  <a:cubicBezTo>
                    <a:pt x="399" y="1589"/>
                    <a:pt x="393" y="1580"/>
                    <a:pt x="393" y="1572"/>
                  </a:cubicBezTo>
                  <a:cubicBezTo>
                    <a:pt x="381" y="1560"/>
                    <a:pt x="381" y="1536"/>
                    <a:pt x="381" y="1524"/>
                  </a:cubicBezTo>
                  <a:cubicBezTo>
                    <a:pt x="381" y="1489"/>
                    <a:pt x="369" y="1453"/>
                    <a:pt x="369" y="1417"/>
                  </a:cubicBezTo>
                  <a:lnTo>
                    <a:pt x="334" y="1215"/>
                  </a:lnTo>
                  <a:cubicBezTo>
                    <a:pt x="310" y="1084"/>
                    <a:pt x="298" y="953"/>
                    <a:pt x="286" y="822"/>
                  </a:cubicBezTo>
                  <a:cubicBezTo>
                    <a:pt x="262" y="691"/>
                    <a:pt x="262" y="560"/>
                    <a:pt x="250" y="417"/>
                  </a:cubicBezTo>
                  <a:cubicBezTo>
                    <a:pt x="250" y="286"/>
                    <a:pt x="250" y="143"/>
                    <a:pt x="238"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47"/>
            <p:cNvSpPr/>
            <p:nvPr/>
          </p:nvSpPr>
          <p:spPr>
            <a:xfrm>
              <a:off x="8407028" y="788248"/>
              <a:ext cx="11720" cy="77331"/>
            </a:xfrm>
            <a:custGeom>
              <a:avLst/>
              <a:gdLst/>
              <a:ahLst/>
              <a:cxnLst/>
              <a:rect l="l" t="t" r="r" b="b"/>
              <a:pathLst>
                <a:path w="251" h="1656" extrusionOk="0">
                  <a:moveTo>
                    <a:pt x="251" y="1"/>
                  </a:moveTo>
                  <a:cubicBezTo>
                    <a:pt x="167" y="120"/>
                    <a:pt x="96" y="251"/>
                    <a:pt x="60" y="394"/>
                  </a:cubicBezTo>
                  <a:cubicBezTo>
                    <a:pt x="12" y="537"/>
                    <a:pt x="1" y="679"/>
                    <a:pt x="1" y="822"/>
                  </a:cubicBezTo>
                  <a:cubicBezTo>
                    <a:pt x="1" y="977"/>
                    <a:pt x="12" y="1120"/>
                    <a:pt x="60" y="1263"/>
                  </a:cubicBezTo>
                  <a:cubicBezTo>
                    <a:pt x="96" y="1406"/>
                    <a:pt x="155" y="1537"/>
                    <a:pt x="251" y="1656"/>
                  </a:cubicBezTo>
                  <a:lnTo>
                    <a:pt x="251" y="1227"/>
                  </a:lnTo>
                  <a:lnTo>
                    <a:pt x="251" y="822"/>
                  </a:lnTo>
                  <a:lnTo>
                    <a:pt x="251" y="429"/>
                  </a:lnTo>
                  <a:cubicBezTo>
                    <a:pt x="251" y="287"/>
                    <a:pt x="251" y="156"/>
                    <a:pt x="251"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47"/>
            <p:cNvSpPr/>
            <p:nvPr/>
          </p:nvSpPr>
          <p:spPr>
            <a:xfrm>
              <a:off x="8450668" y="811081"/>
              <a:ext cx="14475" cy="67338"/>
            </a:xfrm>
            <a:custGeom>
              <a:avLst/>
              <a:gdLst/>
              <a:ahLst/>
              <a:cxnLst/>
              <a:rect l="l" t="t" r="r" b="b"/>
              <a:pathLst>
                <a:path w="310" h="1442" extrusionOk="0">
                  <a:moveTo>
                    <a:pt x="262" y="0"/>
                  </a:moveTo>
                  <a:cubicBezTo>
                    <a:pt x="191" y="108"/>
                    <a:pt x="143" y="227"/>
                    <a:pt x="107" y="346"/>
                  </a:cubicBezTo>
                  <a:cubicBezTo>
                    <a:pt x="36" y="584"/>
                    <a:pt x="0" y="822"/>
                    <a:pt x="0" y="1072"/>
                  </a:cubicBezTo>
                  <a:cubicBezTo>
                    <a:pt x="0" y="1191"/>
                    <a:pt x="12" y="1322"/>
                    <a:pt x="48" y="1441"/>
                  </a:cubicBezTo>
                  <a:cubicBezTo>
                    <a:pt x="107" y="1334"/>
                    <a:pt x="167" y="1215"/>
                    <a:pt x="203" y="1096"/>
                  </a:cubicBezTo>
                  <a:cubicBezTo>
                    <a:pt x="238" y="977"/>
                    <a:pt x="262" y="858"/>
                    <a:pt x="274" y="739"/>
                  </a:cubicBezTo>
                  <a:cubicBezTo>
                    <a:pt x="298" y="620"/>
                    <a:pt x="310" y="500"/>
                    <a:pt x="298" y="381"/>
                  </a:cubicBezTo>
                  <a:cubicBezTo>
                    <a:pt x="310" y="250"/>
                    <a:pt x="286" y="120"/>
                    <a:pt x="262"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47"/>
            <p:cNvSpPr/>
            <p:nvPr/>
          </p:nvSpPr>
          <p:spPr>
            <a:xfrm>
              <a:off x="8500118" y="826071"/>
              <a:ext cx="17837" cy="67338"/>
            </a:xfrm>
            <a:custGeom>
              <a:avLst/>
              <a:gdLst/>
              <a:ahLst/>
              <a:cxnLst/>
              <a:rect l="l" t="t" r="r" b="b"/>
              <a:pathLst>
                <a:path w="382" h="1442" extrusionOk="0">
                  <a:moveTo>
                    <a:pt x="298" y="1"/>
                  </a:moveTo>
                  <a:cubicBezTo>
                    <a:pt x="251" y="120"/>
                    <a:pt x="215" y="239"/>
                    <a:pt x="179" y="370"/>
                  </a:cubicBezTo>
                  <a:cubicBezTo>
                    <a:pt x="156" y="489"/>
                    <a:pt x="132" y="596"/>
                    <a:pt x="108" y="715"/>
                  </a:cubicBezTo>
                  <a:cubicBezTo>
                    <a:pt x="84" y="834"/>
                    <a:pt x="60" y="953"/>
                    <a:pt x="37" y="1072"/>
                  </a:cubicBezTo>
                  <a:cubicBezTo>
                    <a:pt x="25" y="1192"/>
                    <a:pt x="13" y="1322"/>
                    <a:pt x="1" y="1442"/>
                  </a:cubicBezTo>
                  <a:cubicBezTo>
                    <a:pt x="96" y="1346"/>
                    <a:pt x="167" y="1251"/>
                    <a:pt x="227" y="1132"/>
                  </a:cubicBezTo>
                  <a:cubicBezTo>
                    <a:pt x="334" y="894"/>
                    <a:pt x="382" y="644"/>
                    <a:pt x="370" y="382"/>
                  </a:cubicBezTo>
                  <a:cubicBezTo>
                    <a:pt x="370" y="251"/>
                    <a:pt x="346" y="120"/>
                    <a:pt x="298"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47"/>
            <p:cNvSpPr/>
            <p:nvPr/>
          </p:nvSpPr>
          <p:spPr>
            <a:xfrm>
              <a:off x="8544058" y="839426"/>
              <a:ext cx="19519" cy="62902"/>
            </a:xfrm>
            <a:custGeom>
              <a:avLst/>
              <a:gdLst/>
              <a:ahLst/>
              <a:cxnLst/>
              <a:rect l="l" t="t" r="r" b="b"/>
              <a:pathLst>
                <a:path w="418" h="1347" extrusionOk="0">
                  <a:moveTo>
                    <a:pt x="369" y="1"/>
                  </a:moveTo>
                  <a:cubicBezTo>
                    <a:pt x="310" y="108"/>
                    <a:pt x="262" y="215"/>
                    <a:pt x="215" y="334"/>
                  </a:cubicBezTo>
                  <a:cubicBezTo>
                    <a:pt x="179" y="441"/>
                    <a:pt x="143" y="548"/>
                    <a:pt x="119" y="655"/>
                  </a:cubicBezTo>
                  <a:cubicBezTo>
                    <a:pt x="84" y="763"/>
                    <a:pt x="60" y="870"/>
                    <a:pt x="48" y="989"/>
                  </a:cubicBezTo>
                  <a:cubicBezTo>
                    <a:pt x="12" y="1108"/>
                    <a:pt x="0" y="1227"/>
                    <a:pt x="0" y="1346"/>
                  </a:cubicBezTo>
                  <a:cubicBezTo>
                    <a:pt x="96" y="1263"/>
                    <a:pt x="167" y="1156"/>
                    <a:pt x="227" y="1048"/>
                  </a:cubicBezTo>
                  <a:cubicBezTo>
                    <a:pt x="286" y="941"/>
                    <a:pt x="322" y="834"/>
                    <a:pt x="358" y="715"/>
                  </a:cubicBezTo>
                  <a:cubicBezTo>
                    <a:pt x="393" y="608"/>
                    <a:pt x="405" y="489"/>
                    <a:pt x="405" y="370"/>
                  </a:cubicBezTo>
                  <a:cubicBezTo>
                    <a:pt x="417" y="239"/>
                    <a:pt x="405" y="120"/>
                    <a:pt x="369"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47"/>
            <p:cNvSpPr/>
            <p:nvPr/>
          </p:nvSpPr>
          <p:spPr>
            <a:xfrm>
              <a:off x="8592434" y="847785"/>
              <a:ext cx="24515" cy="65096"/>
            </a:xfrm>
            <a:custGeom>
              <a:avLst/>
              <a:gdLst/>
              <a:ahLst/>
              <a:cxnLst/>
              <a:rect l="l" t="t" r="r" b="b"/>
              <a:pathLst>
                <a:path w="525" h="1394" extrusionOk="0">
                  <a:moveTo>
                    <a:pt x="465" y="0"/>
                  </a:moveTo>
                  <a:cubicBezTo>
                    <a:pt x="405" y="119"/>
                    <a:pt x="357" y="238"/>
                    <a:pt x="322" y="357"/>
                  </a:cubicBezTo>
                  <a:cubicBezTo>
                    <a:pt x="274" y="465"/>
                    <a:pt x="238" y="572"/>
                    <a:pt x="203" y="691"/>
                  </a:cubicBezTo>
                  <a:cubicBezTo>
                    <a:pt x="167" y="798"/>
                    <a:pt x="119" y="917"/>
                    <a:pt x="95" y="1024"/>
                  </a:cubicBezTo>
                  <a:cubicBezTo>
                    <a:pt x="48" y="1143"/>
                    <a:pt x="24" y="1274"/>
                    <a:pt x="0" y="1393"/>
                  </a:cubicBezTo>
                  <a:cubicBezTo>
                    <a:pt x="107" y="1322"/>
                    <a:pt x="191" y="1215"/>
                    <a:pt x="262" y="1108"/>
                  </a:cubicBezTo>
                  <a:cubicBezTo>
                    <a:pt x="334" y="1000"/>
                    <a:pt x="393" y="893"/>
                    <a:pt x="441" y="762"/>
                  </a:cubicBezTo>
                  <a:cubicBezTo>
                    <a:pt x="476" y="643"/>
                    <a:pt x="500" y="512"/>
                    <a:pt x="512" y="393"/>
                  </a:cubicBezTo>
                  <a:cubicBezTo>
                    <a:pt x="524" y="262"/>
                    <a:pt x="500" y="131"/>
                    <a:pt x="465"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47"/>
            <p:cNvSpPr/>
            <p:nvPr/>
          </p:nvSpPr>
          <p:spPr>
            <a:xfrm>
              <a:off x="8641884" y="856097"/>
              <a:ext cx="21200" cy="62902"/>
            </a:xfrm>
            <a:custGeom>
              <a:avLst/>
              <a:gdLst/>
              <a:ahLst/>
              <a:cxnLst/>
              <a:rect l="l" t="t" r="r" b="b"/>
              <a:pathLst>
                <a:path w="454" h="1347" extrusionOk="0">
                  <a:moveTo>
                    <a:pt x="394" y="1"/>
                  </a:moveTo>
                  <a:cubicBezTo>
                    <a:pt x="346" y="108"/>
                    <a:pt x="299" y="227"/>
                    <a:pt x="263" y="334"/>
                  </a:cubicBezTo>
                  <a:cubicBezTo>
                    <a:pt x="227" y="453"/>
                    <a:pt x="191" y="560"/>
                    <a:pt x="156" y="668"/>
                  </a:cubicBezTo>
                  <a:cubicBezTo>
                    <a:pt x="132" y="775"/>
                    <a:pt x="96" y="882"/>
                    <a:pt x="72" y="1001"/>
                  </a:cubicBezTo>
                  <a:cubicBezTo>
                    <a:pt x="37" y="1108"/>
                    <a:pt x="13" y="1227"/>
                    <a:pt x="1" y="1346"/>
                  </a:cubicBezTo>
                  <a:cubicBezTo>
                    <a:pt x="96" y="1275"/>
                    <a:pt x="179" y="1180"/>
                    <a:pt x="251" y="1072"/>
                  </a:cubicBezTo>
                  <a:cubicBezTo>
                    <a:pt x="310" y="965"/>
                    <a:pt x="358" y="858"/>
                    <a:pt x="394" y="739"/>
                  </a:cubicBezTo>
                  <a:cubicBezTo>
                    <a:pt x="430" y="620"/>
                    <a:pt x="453" y="489"/>
                    <a:pt x="453" y="370"/>
                  </a:cubicBezTo>
                  <a:cubicBezTo>
                    <a:pt x="453" y="239"/>
                    <a:pt x="430" y="120"/>
                    <a:pt x="394"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47"/>
            <p:cNvSpPr/>
            <p:nvPr/>
          </p:nvSpPr>
          <p:spPr>
            <a:xfrm>
              <a:off x="8679147" y="860020"/>
              <a:ext cx="27270" cy="60613"/>
            </a:xfrm>
            <a:custGeom>
              <a:avLst/>
              <a:gdLst/>
              <a:ahLst/>
              <a:cxnLst/>
              <a:rect l="l" t="t" r="r" b="b"/>
              <a:pathLst>
                <a:path w="584" h="1298" extrusionOk="0">
                  <a:moveTo>
                    <a:pt x="477" y="0"/>
                  </a:moveTo>
                  <a:cubicBezTo>
                    <a:pt x="441" y="131"/>
                    <a:pt x="405" y="250"/>
                    <a:pt x="382" y="357"/>
                  </a:cubicBezTo>
                  <a:cubicBezTo>
                    <a:pt x="346" y="476"/>
                    <a:pt x="322" y="584"/>
                    <a:pt x="286" y="691"/>
                  </a:cubicBezTo>
                  <a:cubicBezTo>
                    <a:pt x="263" y="798"/>
                    <a:pt x="215" y="893"/>
                    <a:pt x="179" y="1000"/>
                  </a:cubicBezTo>
                  <a:cubicBezTo>
                    <a:pt x="132" y="1107"/>
                    <a:pt x="72" y="1203"/>
                    <a:pt x="1" y="1298"/>
                  </a:cubicBezTo>
                  <a:cubicBezTo>
                    <a:pt x="132" y="1274"/>
                    <a:pt x="251" y="1203"/>
                    <a:pt x="334" y="1107"/>
                  </a:cubicBezTo>
                  <a:cubicBezTo>
                    <a:pt x="429" y="1000"/>
                    <a:pt x="489" y="881"/>
                    <a:pt x="524" y="762"/>
                  </a:cubicBezTo>
                  <a:cubicBezTo>
                    <a:pt x="560" y="631"/>
                    <a:pt x="584" y="500"/>
                    <a:pt x="572" y="381"/>
                  </a:cubicBezTo>
                  <a:cubicBezTo>
                    <a:pt x="572" y="250"/>
                    <a:pt x="536" y="119"/>
                    <a:pt x="477"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47"/>
            <p:cNvSpPr/>
            <p:nvPr/>
          </p:nvSpPr>
          <p:spPr>
            <a:xfrm>
              <a:off x="8714728" y="865577"/>
              <a:ext cx="31192" cy="53982"/>
            </a:xfrm>
            <a:custGeom>
              <a:avLst/>
              <a:gdLst/>
              <a:ahLst/>
              <a:cxnLst/>
              <a:rect l="l" t="t" r="r" b="b"/>
              <a:pathLst>
                <a:path w="668" h="1156" extrusionOk="0">
                  <a:moveTo>
                    <a:pt x="572" y="0"/>
                  </a:moveTo>
                  <a:lnTo>
                    <a:pt x="477" y="334"/>
                  </a:lnTo>
                  <a:cubicBezTo>
                    <a:pt x="441" y="441"/>
                    <a:pt x="405" y="536"/>
                    <a:pt x="370" y="631"/>
                  </a:cubicBezTo>
                  <a:cubicBezTo>
                    <a:pt x="322" y="715"/>
                    <a:pt x="274" y="810"/>
                    <a:pt x="215" y="893"/>
                  </a:cubicBezTo>
                  <a:cubicBezTo>
                    <a:pt x="155" y="988"/>
                    <a:pt x="84" y="1072"/>
                    <a:pt x="1" y="1155"/>
                  </a:cubicBezTo>
                  <a:cubicBezTo>
                    <a:pt x="132" y="1155"/>
                    <a:pt x="263" y="1108"/>
                    <a:pt x="358" y="1036"/>
                  </a:cubicBezTo>
                  <a:cubicBezTo>
                    <a:pt x="465" y="953"/>
                    <a:pt x="536" y="857"/>
                    <a:pt x="596" y="738"/>
                  </a:cubicBezTo>
                  <a:cubicBezTo>
                    <a:pt x="644" y="619"/>
                    <a:pt x="667" y="488"/>
                    <a:pt x="667" y="369"/>
                  </a:cubicBezTo>
                  <a:cubicBezTo>
                    <a:pt x="667" y="238"/>
                    <a:pt x="632" y="119"/>
                    <a:pt x="572"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47"/>
            <p:cNvSpPr/>
            <p:nvPr/>
          </p:nvSpPr>
          <p:spPr>
            <a:xfrm>
              <a:off x="8759229" y="855537"/>
              <a:ext cx="27270" cy="57905"/>
            </a:xfrm>
            <a:custGeom>
              <a:avLst/>
              <a:gdLst/>
              <a:ahLst/>
              <a:cxnLst/>
              <a:rect l="l" t="t" r="r" b="b"/>
              <a:pathLst>
                <a:path w="584" h="1240" extrusionOk="0">
                  <a:moveTo>
                    <a:pt x="512" y="1"/>
                  </a:moveTo>
                  <a:cubicBezTo>
                    <a:pt x="464" y="108"/>
                    <a:pt x="429" y="215"/>
                    <a:pt x="393" y="334"/>
                  </a:cubicBezTo>
                  <a:lnTo>
                    <a:pt x="286" y="644"/>
                  </a:lnTo>
                  <a:cubicBezTo>
                    <a:pt x="250" y="751"/>
                    <a:pt x="214" y="846"/>
                    <a:pt x="167" y="942"/>
                  </a:cubicBezTo>
                  <a:cubicBezTo>
                    <a:pt x="119" y="1049"/>
                    <a:pt x="60" y="1144"/>
                    <a:pt x="0" y="1239"/>
                  </a:cubicBezTo>
                  <a:cubicBezTo>
                    <a:pt x="119" y="1215"/>
                    <a:pt x="238" y="1156"/>
                    <a:pt x="322" y="1061"/>
                  </a:cubicBezTo>
                  <a:cubicBezTo>
                    <a:pt x="417" y="965"/>
                    <a:pt x="476" y="846"/>
                    <a:pt x="524" y="727"/>
                  </a:cubicBezTo>
                  <a:cubicBezTo>
                    <a:pt x="560" y="608"/>
                    <a:pt x="584" y="489"/>
                    <a:pt x="584" y="370"/>
                  </a:cubicBezTo>
                  <a:cubicBezTo>
                    <a:pt x="584" y="239"/>
                    <a:pt x="560" y="120"/>
                    <a:pt x="512"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47"/>
            <p:cNvSpPr/>
            <p:nvPr/>
          </p:nvSpPr>
          <p:spPr>
            <a:xfrm>
              <a:off x="8793129" y="851661"/>
              <a:ext cx="23394" cy="51180"/>
            </a:xfrm>
            <a:custGeom>
              <a:avLst/>
              <a:gdLst/>
              <a:ahLst/>
              <a:cxnLst/>
              <a:rect l="l" t="t" r="r" b="b"/>
              <a:pathLst>
                <a:path w="501" h="1096" extrusionOk="0">
                  <a:moveTo>
                    <a:pt x="405" y="1"/>
                  </a:moveTo>
                  <a:cubicBezTo>
                    <a:pt x="358" y="96"/>
                    <a:pt x="322" y="191"/>
                    <a:pt x="298" y="286"/>
                  </a:cubicBezTo>
                  <a:lnTo>
                    <a:pt x="215" y="560"/>
                  </a:lnTo>
                  <a:cubicBezTo>
                    <a:pt x="179" y="644"/>
                    <a:pt x="143" y="727"/>
                    <a:pt x="108" y="822"/>
                  </a:cubicBezTo>
                  <a:cubicBezTo>
                    <a:pt x="72" y="905"/>
                    <a:pt x="36" y="989"/>
                    <a:pt x="0" y="1096"/>
                  </a:cubicBezTo>
                  <a:cubicBezTo>
                    <a:pt x="215" y="1025"/>
                    <a:pt x="381" y="858"/>
                    <a:pt x="441" y="644"/>
                  </a:cubicBezTo>
                  <a:cubicBezTo>
                    <a:pt x="489" y="536"/>
                    <a:pt x="500" y="429"/>
                    <a:pt x="489" y="310"/>
                  </a:cubicBezTo>
                  <a:cubicBezTo>
                    <a:pt x="489" y="203"/>
                    <a:pt x="453" y="96"/>
                    <a:pt x="405"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47"/>
            <p:cNvSpPr/>
            <p:nvPr/>
          </p:nvSpPr>
          <p:spPr>
            <a:xfrm>
              <a:off x="8836509" y="844423"/>
              <a:ext cx="13355" cy="31754"/>
            </a:xfrm>
            <a:custGeom>
              <a:avLst/>
              <a:gdLst/>
              <a:ahLst/>
              <a:cxnLst/>
              <a:rect l="l" t="t" r="r" b="b"/>
              <a:pathLst>
                <a:path w="286" h="680" extrusionOk="0">
                  <a:moveTo>
                    <a:pt x="202" y="1"/>
                  </a:moveTo>
                  <a:cubicBezTo>
                    <a:pt x="155" y="48"/>
                    <a:pt x="119" y="96"/>
                    <a:pt x="83" y="156"/>
                  </a:cubicBezTo>
                  <a:cubicBezTo>
                    <a:pt x="60" y="203"/>
                    <a:pt x="36" y="263"/>
                    <a:pt x="24" y="310"/>
                  </a:cubicBezTo>
                  <a:cubicBezTo>
                    <a:pt x="12" y="370"/>
                    <a:pt x="12" y="429"/>
                    <a:pt x="12" y="489"/>
                  </a:cubicBezTo>
                  <a:cubicBezTo>
                    <a:pt x="0" y="548"/>
                    <a:pt x="12" y="620"/>
                    <a:pt x="24" y="679"/>
                  </a:cubicBezTo>
                  <a:cubicBezTo>
                    <a:pt x="95" y="656"/>
                    <a:pt x="143" y="608"/>
                    <a:pt x="191" y="548"/>
                  </a:cubicBezTo>
                  <a:cubicBezTo>
                    <a:pt x="226" y="501"/>
                    <a:pt x="250" y="441"/>
                    <a:pt x="274" y="382"/>
                  </a:cubicBezTo>
                  <a:cubicBezTo>
                    <a:pt x="286" y="310"/>
                    <a:pt x="286" y="251"/>
                    <a:pt x="274" y="191"/>
                  </a:cubicBezTo>
                  <a:cubicBezTo>
                    <a:pt x="274" y="120"/>
                    <a:pt x="238" y="48"/>
                    <a:pt x="202"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47"/>
            <p:cNvSpPr/>
            <p:nvPr/>
          </p:nvSpPr>
          <p:spPr>
            <a:xfrm>
              <a:off x="8862004" y="836671"/>
              <a:ext cx="13448" cy="18305"/>
            </a:xfrm>
            <a:custGeom>
              <a:avLst/>
              <a:gdLst/>
              <a:ahLst/>
              <a:cxnLst/>
              <a:rect l="l" t="t" r="r" b="b"/>
              <a:pathLst>
                <a:path w="288" h="392" extrusionOk="0">
                  <a:moveTo>
                    <a:pt x="228" y="0"/>
                  </a:moveTo>
                  <a:cubicBezTo>
                    <a:pt x="180" y="12"/>
                    <a:pt x="145" y="36"/>
                    <a:pt x="109" y="60"/>
                  </a:cubicBezTo>
                  <a:cubicBezTo>
                    <a:pt x="73" y="83"/>
                    <a:pt x="61" y="119"/>
                    <a:pt x="49" y="155"/>
                  </a:cubicBezTo>
                  <a:cubicBezTo>
                    <a:pt x="37" y="179"/>
                    <a:pt x="26" y="214"/>
                    <a:pt x="37" y="250"/>
                  </a:cubicBezTo>
                  <a:cubicBezTo>
                    <a:pt x="0" y="332"/>
                    <a:pt x="66" y="391"/>
                    <a:pt x="132" y="391"/>
                  </a:cubicBezTo>
                  <a:cubicBezTo>
                    <a:pt x="171" y="391"/>
                    <a:pt x="210" y="370"/>
                    <a:pt x="228" y="322"/>
                  </a:cubicBezTo>
                  <a:cubicBezTo>
                    <a:pt x="252" y="298"/>
                    <a:pt x="264" y="262"/>
                    <a:pt x="276" y="238"/>
                  </a:cubicBezTo>
                  <a:cubicBezTo>
                    <a:pt x="288" y="203"/>
                    <a:pt x="288" y="167"/>
                    <a:pt x="276" y="131"/>
                  </a:cubicBezTo>
                  <a:cubicBezTo>
                    <a:pt x="276" y="83"/>
                    <a:pt x="252" y="36"/>
                    <a:pt x="228"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47"/>
            <p:cNvSpPr/>
            <p:nvPr/>
          </p:nvSpPr>
          <p:spPr>
            <a:xfrm>
              <a:off x="8166037" y="324680"/>
              <a:ext cx="759494" cy="538282"/>
            </a:xfrm>
            <a:custGeom>
              <a:avLst/>
              <a:gdLst/>
              <a:ahLst/>
              <a:cxnLst/>
              <a:rect l="l" t="t" r="r" b="b"/>
              <a:pathLst>
                <a:path w="16265" h="11527" extrusionOk="0">
                  <a:moveTo>
                    <a:pt x="7191" y="0"/>
                  </a:moveTo>
                  <a:cubicBezTo>
                    <a:pt x="6946" y="0"/>
                    <a:pt x="6700" y="11"/>
                    <a:pt x="6454" y="34"/>
                  </a:cubicBezTo>
                  <a:cubicBezTo>
                    <a:pt x="3989" y="272"/>
                    <a:pt x="2430" y="1677"/>
                    <a:pt x="930" y="3499"/>
                  </a:cubicBezTo>
                  <a:cubicBezTo>
                    <a:pt x="537" y="3975"/>
                    <a:pt x="168" y="4523"/>
                    <a:pt x="120" y="5142"/>
                  </a:cubicBezTo>
                  <a:cubicBezTo>
                    <a:pt x="1" y="6630"/>
                    <a:pt x="1489" y="7797"/>
                    <a:pt x="2573" y="8559"/>
                  </a:cubicBezTo>
                  <a:cubicBezTo>
                    <a:pt x="3954" y="9535"/>
                    <a:pt x="5537" y="10214"/>
                    <a:pt x="7145" y="10714"/>
                  </a:cubicBezTo>
                  <a:cubicBezTo>
                    <a:pt x="8633" y="11167"/>
                    <a:pt x="10169" y="11512"/>
                    <a:pt x="11729" y="11524"/>
                  </a:cubicBezTo>
                  <a:cubicBezTo>
                    <a:pt x="11842" y="11526"/>
                    <a:pt x="11960" y="11527"/>
                    <a:pt x="12082" y="11527"/>
                  </a:cubicBezTo>
                  <a:cubicBezTo>
                    <a:pt x="13457" y="11527"/>
                    <a:pt x="15238" y="11359"/>
                    <a:pt x="15884" y="10035"/>
                  </a:cubicBezTo>
                  <a:cubicBezTo>
                    <a:pt x="16229" y="9321"/>
                    <a:pt x="16265" y="8476"/>
                    <a:pt x="16122" y="7678"/>
                  </a:cubicBezTo>
                  <a:cubicBezTo>
                    <a:pt x="15800" y="5880"/>
                    <a:pt x="14788" y="3868"/>
                    <a:pt x="13503" y="2558"/>
                  </a:cubicBezTo>
                  <a:cubicBezTo>
                    <a:pt x="12860" y="1915"/>
                    <a:pt x="12110" y="1380"/>
                    <a:pt x="11276" y="987"/>
                  </a:cubicBezTo>
                  <a:cubicBezTo>
                    <a:pt x="10009" y="368"/>
                    <a:pt x="8603" y="0"/>
                    <a:pt x="71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47"/>
            <p:cNvSpPr/>
            <p:nvPr/>
          </p:nvSpPr>
          <p:spPr>
            <a:xfrm rot="1763781" flipH="1">
              <a:off x="8285270" y="740377"/>
              <a:ext cx="27270" cy="60613"/>
            </a:xfrm>
            <a:custGeom>
              <a:avLst/>
              <a:gdLst/>
              <a:ahLst/>
              <a:cxnLst/>
              <a:rect l="l" t="t" r="r" b="b"/>
              <a:pathLst>
                <a:path w="584" h="1298" extrusionOk="0">
                  <a:moveTo>
                    <a:pt x="477" y="0"/>
                  </a:moveTo>
                  <a:cubicBezTo>
                    <a:pt x="441" y="131"/>
                    <a:pt x="405" y="250"/>
                    <a:pt x="382" y="357"/>
                  </a:cubicBezTo>
                  <a:cubicBezTo>
                    <a:pt x="346" y="476"/>
                    <a:pt x="322" y="584"/>
                    <a:pt x="286" y="691"/>
                  </a:cubicBezTo>
                  <a:cubicBezTo>
                    <a:pt x="263" y="798"/>
                    <a:pt x="215" y="893"/>
                    <a:pt x="179" y="1000"/>
                  </a:cubicBezTo>
                  <a:cubicBezTo>
                    <a:pt x="132" y="1107"/>
                    <a:pt x="72" y="1203"/>
                    <a:pt x="1" y="1298"/>
                  </a:cubicBezTo>
                  <a:cubicBezTo>
                    <a:pt x="132" y="1274"/>
                    <a:pt x="251" y="1203"/>
                    <a:pt x="334" y="1107"/>
                  </a:cubicBezTo>
                  <a:cubicBezTo>
                    <a:pt x="429" y="1000"/>
                    <a:pt x="489" y="881"/>
                    <a:pt x="524" y="762"/>
                  </a:cubicBezTo>
                  <a:cubicBezTo>
                    <a:pt x="560" y="631"/>
                    <a:pt x="584" y="500"/>
                    <a:pt x="572" y="381"/>
                  </a:cubicBezTo>
                  <a:cubicBezTo>
                    <a:pt x="572" y="250"/>
                    <a:pt x="536" y="119"/>
                    <a:pt x="477"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47"/>
            <p:cNvSpPr/>
            <p:nvPr/>
          </p:nvSpPr>
          <p:spPr>
            <a:xfrm rot="1763781" flipH="1">
              <a:off x="8250074" y="722043"/>
              <a:ext cx="31192" cy="53982"/>
            </a:xfrm>
            <a:custGeom>
              <a:avLst/>
              <a:gdLst/>
              <a:ahLst/>
              <a:cxnLst/>
              <a:rect l="l" t="t" r="r" b="b"/>
              <a:pathLst>
                <a:path w="668" h="1156" extrusionOk="0">
                  <a:moveTo>
                    <a:pt x="572" y="0"/>
                  </a:moveTo>
                  <a:lnTo>
                    <a:pt x="477" y="334"/>
                  </a:lnTo>
                  <a:cubicBezTo>
                    <a:pt x="441" y="441"/>
                    <a:pt x="405" y="536"/>
                    <a:pt x="370" y="631"/>
                  </a:cubicBezTo>
                  <a:cubicBezTo>
                    <a:pt x="322" y="715"/>
                    <a:pt x="274" y="810"/>
                    <a:pt x="215" y="893"/>
                  </a:cubicBezTo>
                  <a:cubicBezTo>
                    <a:pt x="155" y="988"/>
                    <a:pt x="84" y="1072"/>
                    <a:pt x="1" y="1155"/>
                  </a:cubicBezTo>
                  <a:cubicBezTo>
                    <a:pt x="132" y="1155"/>
                    <a:pt x="263" y="1108"/>
                    <a:pt x="358" y="1036"/>
                  </a:cubicBezTo>
                  <a:cubicBezTo>
                    <a:pt x="465" y="953"/>
                    <a:pt x="536" y="857"/>
                    <a:pt x="596" y="738"/>
                  </a:cubicBezTo>
                  <a:cubicBezTo>
                    <a:pt x="644" y="619"/>
                    <a:pt x="667" y="488"/>
                    <a:pt x="667" y="369"/>
                  </a:cubicBezTo>
                  <a:cubicBezTo>
                    <a:pt x="667" y="238"/>
                    <a:pt x="632" y="119"/>
                    <a:pt x="572"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47"/>
            <p:cNvSpPr/>
            <p:nvPr/>
          </p:nvSpPr>
          <p:spPr>
            <a:xfrm rot="1763781" flipH="1">
              <a:off x="8218939" y="686613"/>
              <a:ext cx="27270" cy="57904"/>
            </a:xfrm>
            <a:custGeom>
              <a:avLst/>
              <a:gdLst/>
              <a:ahLst/>
              <a:cxnLst/>
              <a:rect l="l" t="t" r="r" b="b"/>
              <a:pathLst>
                <a:path w="584" h="1240" extrusionOk="0">
                  <a:moveTo>
                    <a:pt x="512" y="1"/>
                  </a:moveTo>
                  <a:cubicBezTo>
                    <a:pt x="464" y="108"/>
                    <a:pt x="429" y="215"/>
                    <a:pt x="393" y="334"/>
                  </a:cubicBezTo>
                  <a:lnTo>
                    <a:pt x="286" y="644"/>
                  </a:lnTo>
                  <a:cubicBezTo>
                    <a:pt x="250" y="751"/>
                    <a:pt x="214" y="846"/>
                    <a:pt x="167" y="942"/>
                  </a:cubicBezTo>
                  <a:cubicBezTo>
                    <a:pt x="119" y="1049"/>
                    <a:pt x="60" y="1144"/>
                    <a:pt x="0" y="1239"/>
                  </a:cubicBezTo>
                  <a:cubicBezTo>
                    <a:pt x="119" y="1215"/>
                    <a:pt x="238" y="1156"/>
                    <a:pt x="322" y="1061"/>
                  </a:cubicBezTo>
                  <a:cubicBezTo>
                    <a:pt x="417" y="965"/>
                    <a:pt x="476" y="846"/>
                    <a:pt x="524" y="727"/>
                  </a:cubicBezTo>
                  <a:cubicBezTo>
                    <a:pt x="560" y="608"/>
                    <a:pt x="584" y="489"/>
                    <a:pt x="584" y="370"/>
                  </a:cubicBezTo>
                  <a:cubicBezTo>
                    <a:pt x="584" y="239"/>
                    <a:pt x="560" y="120"/>
                    <a:pt x="512"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47"/>
            <p:cNvSpPr/>
            <p:nvPr/>
          </p:nvSpPr>
          <p:spPr>
            <a:xfrm rot="1763781" flipH="1">
              <a:off x="8197782" y="666780"/>
              <a:ext cx="23394" cy="51180"/>
            </a:xfrm>
            <a:custGeom>
              <a:avLst/>
              <a:gdLst/>
              <a:ahLst/>
              <a:cxnLst/>
              <a:rect l="l" t="t" r="r" b="b"/>
              <a:pathLst>
                <a:path w="501" h="1096" extrusionOk="0">
                  <a:moveTo>
                    <a:pt x="405" y="1"/>
                  </a:moveTo>
                  <a:cubicBezTo>
                    <a:pt x="358" y="96"/>
                    <a:pt x="322" y="191"/>
                    <a:pt x="298" y="286"/>
                  </a:cubicBezTo>
                  <a:lnTo>
                    <a:pt x="215" y="560"/>
                  </a:lnTo>
                  <a:cubicBezTo>
                    <a:pt x="179" y="644"/>
                    <a:pt x="143" y="727"/>
                    <a:pt x="108" y="822"/>
                  </a:cubicBezTo>
                  <a:cubicBezTo>
                    <a:pt x="72" y="905"/>
                    <a:pt x="36" y="989"/>
                    <a:pt x="0" y="1096"/>
                  </a:cubicBezTo>
                  <a:cubicBezTo>
                    <a:pt x="215" y="1025"/>
                    <a:pt x="381" y="858"/>
                    <a:pt x="441" y="644"/>
                  </a:cubicBezTo>
                  <a:cubicBezTo>
                    <a:pt x="489" y="536"/>
                    <a:pt x="500" y="429"/>
                    <a:pt x="489" y="310"/>
                  </a:cubicBezTo>
                  <a:cubicBezTo>
                    <a:pt x="489" y="203"/>
                    <a:pt x="453" y="96"/>
                    <a:pt x="405"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47"/>
            <p:cNvSpPr/>
            <p:nvPr/>
          </p:nvSpPr>
          <p:spPr>
            <a:xfrm rot="1763781" flipH="1">
              <a:off x="8181875" y="650671"/>
              <a:ext cx="13355" cy="31754"/>
            </a:xfrm>
            <a:custGeom>
              <a:avLst/>
              <a:gdLst/>
              <a:ahLst/>
              <a:cxnLst/>
              <a:rect l="l" t="t" r="r" b="b"/>
              <a:pathLst>
                <a:path w="286" h="680" extrusionOk="0">
                  <a:moveTo>
                    <a:pt x="202" y="1"/>
                  </a:moveTo>
                  <a:cubicBezTo>
                    <a:pt x="155" y="48"/>
                    <a:pt x="119" y="96"/>
                    <a:pt x="83" y="156"/>
                  </a:cubicBezTo>
                  <a:cubicBezTo>
                    <a:pt x="60" y="203"/>
                    <a:pt x="36" y="263"/>
                    <a:pt x="24" y="310"/>
                  </a:cubicBezTo>
                  <a:cubicBezTo>
                    <a:pt x="12" y="370"/>
                    <a:pt x="12" y="429"/>
                    <a:pt x="12" y="489"/>
                  </a:cubicBezTo>
                  <a:cubicBezTo>
                    <a:pt x="0" y="548"/>
                    <a:pt x="12" y="620"/>
                    <a:pt x="24" y="679"/>
                  </a:cubicBezTo>
                  <a:cubicBezTo>
                    <a:pt x="95" y="656"/>
                    <a:pt x="143" y="608"/>
                    <a:pt x="191" y="548"/>
                  </a:cubicBezTo>
                  <a:cubicBezTo>
                    <a:pt x="226" y="501"/>
                    <a:pt x="250" y="441"/>
                    <a:pt x="274" y="382"/>
                  </a:cubicBezTo>
                  <a:cubicBezTo>
                    <a:pt x="286" y="310"/>
                    <a:pt x="286" y="251"/>
                    <a:pt x="274" y="191"/>
                  </a:cubicBezTo>
                  <a:cubicBezTo>
                    <a:pt x="274" y="120"/>
                    <a:pt x="238" y="48"/>
                    <a:pt x="202"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47"/>
            <p:cNvSpPr/>
            <p:nvPr/>
          </p:nvSpPr>
          <p:spPr>
            <a:xfrm rot="1763781" flipH="1">
              <a:off x="8169655" y="629021"/>
              <a:ext cx="13448" cy="18305"/>
            </a:xfrm>
            <a:custGeom>
              <a:avLst/>
              <a:gdLst/>
              <a:ahLst/>
              <a:cxnLst/>
              <a:rect l="l" t="t" r="r" b="b"/>
              <a:pathLst>
                <a:path w="288" h="392" extrusionOk="0">
                  <a:moveTo>
                    <a:pt x="228" y="0"/>
                  </a:moveTo>
                  <a:cubicBezTo>
                    <a:pt x="180" y="12"/>
                    <a:pt x="145" y="36"/>
                    <a:pt x="109" y="60"/>
                  </a:cubicBezTo>
                  <a:cubicBezTo>
                    <a:pt x="73" y="83"/>
                    <a:pt x="61" y="119"/>
                    <a:pt x="49" y="155"/>
                  </a:cubicBezTo>
                  <a:cubicBezTo>
                    <a:pt x="37" y="179"/>
                    <a:pt x="26" y="214"/>
                    <a:pt x="37" y="250"/>
                  </a:cubicBezTo>
                  <a:cubicBezTo>
                    <a:pt x="0" y="332"/>
                    <a:pt x="66" y="391"/>
                    <a:pt x="132" y="391"/>
                  </a:cubicBezTo>
                  <a:cubicBezTo>
                    <a:pt x="171" y="391"/>
                    <a:pt x="210" y="370"/>
                    <a:pt x="228" y="322"/>
                  </a:cubicBezTo>
                  <a:cubicBezTo>
                    <a:pt x="252" y="298"/>
                    <a:pt x="264" y="262"/>
                    <a:pt x="276" y="238"/>
                  </a:cubicBezTo>
                  <a:cubicBezTo>
                    <a:pt x="288" y="203"/>
                    <a:pt x="288" y="167"/>
                    <a:pt x="276" y="131"/>
                  </a:cubicBezTo>
                  <a:cubicBezTo>
                    <a:pt x="276" y="83"/>
                    <a:pt x="252" y="36"/>
                    <a:pt x="228"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47"/>
            <p:cNvSpPr/>
            <p:nvPr/>
          </p:nvSpPr>
          <p:spPr>
            <a:xfrm>
              <a:off x="8157097" y="549762"/>
              <a:ext cx="755618" cy="371805"/>
            </a:xfrm>
            <a:custGeom>
              <a:avLst/>
              <a:gdLst/>
              <a:ahLst/>
              <a:cxnLst/>
              <a:rect l="l" t="t" r="r" b="b"/>
              <a:pathLst>
                <a:path w="16182" h="7962" extrusionOk="0">
                  <a:moveTo>
                    <a:pt x="417" y="1"/>
                  </a:moveTo>
                  <a:lnTo>
                    <a:pt x="417" y="1"/>
                  </a:lnTo>
                  <a:cubicBezTo>
                    <a:pt x="1" y="1084"/>
                    <a:pt x="191" y="2310"/>
                    <a:pt x="798" y="3275"/>
                  </a:cubicBezTo>
                  <a:cubicBezTo>
                    <a:pt x="1858" y="4954"/>
                    <a:pt x="3418" y="5882"/>
                    <a:pt x="5239" y="6620"/>
                  </a:cubicBezTo>
                  <a:cubicBezTo>
                    <a:pt x="6490" y="7132"/>
                    <a:pt x="7775" y="7585"/>
                    <a:pt x="9109" y="7811"/>
                  </a:cubicBezTo>
                  <a:cubicBezTo>
                    <a:pt x="9683" y="7911"/>
                    <a:pt x="10261" y="7962"/>
                    <a:pt x="10838" y="7962"/>
                  </a:cubicBezTo>
                  <a:cubicBezTo>
                    <a:pt x="11362" y="7962"/>
                    <a:pt x="11886" y="7920"/>
                    <a:pt x="12407" y="7835"/>
                  </a:cubicBezTo>
                  <a:cubicBezTo>
                    <a:pt x="14038" y="7537"/>
                    <a:pt x="15479" y="6692"/>
                    <a:pt x="16181" y="4989"/>
                  </a:cubicBezTo>
                  <a:lnTo>
                    <a:pt x="16181" y="4989"/>
                  </a:lnTo>
                  <a:cubicBezTo>
                    <a:pt x="15567" y="5197"/>
                    <a:pt x="14911" y="5276"/>
                    <a:pt x="14247" y="5276"/>
                  </a:cubicBezTo>
                  <a:cubicBezTo>
                    <a:pt x="13355" y="5276"/>
                    <a:pt x="12449" y="5134"/>
                    <a:pt x="11609" y="4977"/>
                  </a:cubicBezTo>
                  <a:cubicBezTo>
                    <a:pt x="10014" y="4668"/>
                    <a:pt x="8442" y="4215"/>
                    <a:pt x="6930" y="3644"/>
                  </a:cubicBezTo>
                  <a:cubicBezTo>
                    <a:pt x="4537" y="2775"/>
                    <a:pt x="2096" y="2013"/>
                    <a:pt x="417" y="1"/>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47"/>
            <p:cNvSpPr/>
            <p:nvPr/>
          </p:nvSpPr>
          <p:spPr>
            <a:xfrm>
              <a:off x="8150419" y="324680"/>
              <a:ext cx="633838" cy="597121"/>
            </a:xfrm>
            <a:custGeom>
              <a:avLst/>
              <a:gdLst/>
              <a:ahLst/>
              <a:cxnLst/>
              <a:rect l="l" t="t" r="r" b="b"/>
              <a:pathLst>
                <a:path w="13574" h="12787" extrusionOk="0">
                  <a:moveTo>
                    <a:pt x="9091" y="11065"/>
                  </a:moveTo>
                  <a:cubicBezTo>
                    <a:pt x="9159" y="11093"/>
                    <a:pt x="9229" y="11119"/>
                    <a:pt x="9300" y="11143"/>
                  </a:cubicBezTo>
                  <a:cubicBezTo>
                    <a:pt x="9235" y="11120"/>
                    <a:pt x="9165" y="11094"/>
                    <a:pt x="9091" y="11065"/>
                  </a:cubicBezTo>
                  <a:close/>
                  <a:moveTo>
                    <a:pt x="12336" y="11881"/>
                  </a:moveTo>
                  <a:lnTo>
                    <a:pt x="12336" y="11881"/>
                  </a:lnTo>
                  <a:cubicBezTo>
                    <a:pt x="12336" y="11881"/>
                    <a:pt x="12336" y="11881"/>
                    <a:pt x="12336" y="11881"/>
                  </a:cubicBezTo>
                  <a:lnTo>
                    <a:pt x="12336" y="11881"/>
                  </a:lnTo>
                  <a:cubicBezTo>
                    <a:pt x="12336" y="11881"/>
                    <a:pt x="12336" y="11881"/>
                    <a:pt x="12336" y="11881"/>
                  </a:cubicBezTo>
                  <a:close/>
                  <a:moveTo>
                    <a:pt x="7559" y="0"/>
                  </a:moveTo>
                  <a:cubicBezTo>
                    <a:pt x="7314" y="0"/>
                    <a:pt x="7068" y="11"/>
                    <a:pt x="6823" y="34"/>
                  </a:cubicBezTo>
                  <a:cubicBezTo>
                    <a:pt x="4358" y="272"/>
                    <a:pt x="2811" y="1677"/>
                    <a:pt x="1310" y="3499"/>
                  </a:cubicBezTo>
                  <a:cubicBezTo>
                    <a:pt x="215" y="4832"/>
                    <a:pt x="1" y="6487"/>
                    <a:pt x="858" y="7999"/>
                  </a:cubicBezTo>
                  <a:cubicBezTo>
                    <a:pt x="1620" y="9345"/>
                    <a:pt x="3084" y="10464"/>
                    <a:pt x="4478" y="11107"/>
                  </a:cubicBezTo>
                  <a:cubicBezTo>
                    <a:pt x="6550" y="12060"/>
                    <a:pt x="8766" y="12786"/>
                    <a:pt x="11060" y="12786"/>
                  </a:cubicBezTo>
                  <a:cubicBezTo>
                    <a:pt x="11231" y="12786"/>
                    <a:pt x="11402" y="12782"/>
                    <a:pt x="11574" y="12774"/>
                  </a:cubicBezTo>
                  <a:cubicBezTo>
                    <a:pt x="12240" y="12738"/>
                    <a:pt x="13002" y="12595"/>
                    <a:pt x="13360" y="12024"/>
                  </a:cubicBezTo>
                  <a:lnTo>
                    <a:pt x="13360" y="12024"/>
                  </a:lnTo>
                  <a:cubicBezTo>
                    <a:pt x="13014" y="12286"/>
                    <a:pt x="12609" y="12440"/>
                    <a:pt x="12193" y="12488"/>
                  </a:cubicBezTo>
                  <a:cubicBezTo>
                    <a:pt x="12276" y="12298"/>
                    <a:pt x="12324" y="12095"/>
                    <a:pt x="12336" y="11881"/>
                  </a:cubicBezTo>
                  <a:lnTo>
                    <a:pt x="12336" y="11881"/>
                  </a:lnTo>
                  <a:cubicBezTo>
                    <a:pt x="12333" y="11906"/>
                    <a:pt x="10942" y="12381"/>
                    <a:pt x="10776" y="12417"/>
                  </a:cubicBezTo>
                  <a:lnTo>
                    <a:pt x="10907" y="11762"/>
                  </a:lnTo>
                  <a:lnTo>
                    <a:pt x="10907" y="11762"/>
                  </a:lnTo>
                  <a:cubicBezTo>
                    <a:pt x="10693" y="12119"/>
                    <a:pt x="10312" y="12345"/>
                    <a:pt x="9907" y="12381"/>
                  </a:cubicBezTo>
                  <a:cubicBezTo>
                    <a:pt x="9847" y="12381"/>
                    <a:pt x="9800" y="12369"/>
                    <a:pt x="9764" y="12345"/>
                  </a:cubicBezTo>
                  <a:cubicBezTo>
                    <a:pt x="9704" y="12286"/>
                    <a:pt x="9716" y="12214"/>
                    <a:pt x="9740" y="12143"/>
                  </a:cubicBezTo>
                  <a:cubicBezTo>
                    <a:pt x="9788" y="11940"/>
                    <a:pt x="9835" y="11738"/>
                    <a:pt x="9883" y="11548"/>
                  </a:cubicBezTo>
                  <a:lnTo>
                    <a:pt x="9883" y="11548"/>
                  </a:lnTo>
                  <a:cubicBezTo>
                    <a:pt x="9538" y="11929"/>
                    <a:pt x="9050" y="12167"/>
                    <a:pt x="8538" y="12202"/>
                  </a:cubicBezTo>
                  <a:cubicBezTo>
                    <a:pt x="8645" y="11976"/>
                    <a:pt x="8704" y="11726"/>
                    <a:pt x="8680" y="11476"/>
                  </a:cubicBezTo>
                  <a:lnTo>
                    <a:pt x="8680" y="11476"/>
                  </a:lnTo>
                  <a:cubicBezTo>
                    <a:pt x="8466" y="11667"/>
                    <a:pt x="8204" y="11809"/>
                    <a:pt x="7918" y="11869"/>
                  </a:cubicBezTo>
                  <a:cubicBezTo>
                    <a:pt x="7897" y="11873"/>
                    <a:pt x="7876" y="11876"/>
                    <a:pt x="7857" y="11876"/>
                  </a:cubicBezTo>
                  <a:cubicBezTo>
                    <a:pt x="7824" y="11876"/>
                    <a:pt x="7794" y="11868"/>
                    <a:pt x="7764" y="11845"/>
                  </a:cubicBezTo>
                  <a:cubicBezTo>
                    <a:pt x="7740" y="11809"/>
                    <a:pt x="7728" y="11762"/>
                    <a:pt x="7740" y="11714"/>
                  </a:cubicBezTo>
                  <a:lnTo>
                    <a:pt x="7776" y="11059"/>
                  </a:lnTo>
                  <a:lnTo>
                    <a:pt x="7776" y="11059"/>
                  </a:lnTo>
                  <a:cubicBezTo>
                    <a:pt x="7549" y="11155"/>
                    <a:pt x="7418" y="11417"/>
                    <a:pt x="7180" y="11476"/>
                  </a:cubicBezTo>
                  <a:cubicBezTo>
                    <a:pt x="7149" y="11483"/>
                    <a:pt x="7117" y="11487"/>
                    <a:pt x="7083" y="11487"/>
                  </a:cubicBezTo>
                  <a:cubicBezTo>
                    <a:pt x="6552" y="11487"/>
                    <a:pt x="5744" y="10642"/>
                    <a:pt x="5632" y="10262"/>
                  </a:cubicBezTo>
                  <a:cubicBezTo>
                    <a:pt x="5769" y="10208"/>
                    <a:pt x="5929" y="10185"/>
                    <a:pt x="6107" y="10185"/>
                  </a:cubicBezTo>
                  <a:cubicBezTo>
                    <a:pt x="6996" y="10185"/>
                    <a:pt x="8309" y="10765"/>
                    <a:pt x="9091" y="11065"/>
                  </a:cubicBezTo>
                  <a:lnTo>
                    <a:pt x="9091" y="11065"/>
                  </a:lnTo>
                  <a:cubicBezTo>
                    <a:pt x="7815" y="10543"/>
                    <a:pt x="6872" y="9284"/>
                    <a:pt x="6680" y="7928"/>
                  </a:cubicBezTo>
                  <a:cubicBezTo>
                    <a:pt x="6490" y="6487"/>
                    <a:pt x="7061" y="4975"/>
                    <a:pt x="8121" y="3975"/>
                  </a:cubicBezTo>
                  <a:cubicBezTo>
                    <a:pt x="9117" y="3077"/>
                    <a:pt x="10408" y="2591"/>
                    <a:pt x="11744" y="2591"/>
                  </a:cubicBezTo>
                  <a:cubicBezTo>
                    <a:pt x="11878" y="2591"/>
                    <a:pt x="12011" y="2596"/>
                    <a:pt x="12145" y="2606"/>
                  </a:cubicBezTo>
                  <a:cubicBezTo>
                    <a:pt x="12334" y="2619"/>
                    <a:pt x="12532" y="2638"/>
                    <a:pt x="12726" y="2638"/>
                  </a:cubicBezTo>
                  <a:cubicBezTo>
                    <a:pt x="13046" y="2638"/>
                    <a:pt x="13351" y="2587"/>
                    <a:pt x="13574" y="2380"/>
                  </a:cubicBezTo>
                  <a:cubicBezTo>
                    <a:pt x="13074" y="1761"/>
                    <a:pt x="12371" y="1344"/>
                    <a:pt x="11657" y="999"/>
                  </a:cubicBezTo>
                  <a:cubicBezTo>
                    <a:pt x="10379" y="370"/>
                    <a:pt x="8971" y="0"/>
                    <a:pt x="7559" y="0"/>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4" name="Google Shape;2034;p47"/>
          <p:cNvGrpSpPr/>
          <p:nvPr/>
        </p:nvGrpSpPr>
        <p:grpSpPr>
          <a:xfrm rot="1569685">
            <a:off x="7332766" y="3154636"/>
            <a:ext cx="1252998" cy="1783103"/>
            <a:chOff x="2728138" y="892000"/>
            <a:chExt cx="527750" cy="751025"/>
          </a:xfrm>
        </p:grpSpPr>
        <p:sp>
          <p:nvSpPr>
            <p:cNvPr id="2035" name="Google Shape;2035;p47"/>
            <p:cNvSpPr/>
            <p:nvPr/>
          </p:nvSpPr>
          <p:spPr>
            <a:xfrm>
              <a:off x="2728138" y="892000"/>
              <a:ext cx="527450" cy="751025"/>
            </a:xfrm>
            <a:custGeom>
              <a:avLst/>
              <a:gdLst/>
              <a:ahLst/>
              <a:cxnLst/>
              <a:rect l="l" t="t" r="r" b="b"/>
              <a:pathLst>
                <a:path w="21098" h="30041" extrusionOk="0">
                  <a:moveTo>
                    <a:pt x="18669" y="1"/>
                  </a:moveTo>
                  <a:cubicBezTo>
                    <a:pt x="18121" y="1"/>
                    <a:pt x="17574" y="132"/>
                    <a:pt x="17097" y="394"/>
                  </a:cubicBezTo>
                  <a:cubicBezTo>
                    <a:pt x="16794" y="528"/>
                    <a:pt x="16491" y="705"/>
                    <a:pt x="16159" y="705"/>
                  </a:cubicBezTo>
                  <a:cubicBezTo>
                    <a:pt x="16138" y="705"/>
                    <a:pt x="16118" y="705"/>
                    <a:pt x="16097" y="703"/>
                  </a:cubicBezTo>
                  <a:cubicBezTo>
                    <a:pt x="15800" y="680"/>
                    <a:pt x="15562" y="525"/>
                    <a:pt x="15323" y="406"/>
                  </a:cubicBezTo>
                  <a:cubicBezTo>
                    <a:pt x="14851" y="172"/>
                    <a:pt x="14290" y="58"/>
                    <a:pt x="13721" y="58"/>
                  </a:cubicBezTo>
                  <a:cubicBezTo>
                    <a:pt x="12955" y="58"/>
                    <a:pt x="12174" y="265"/>
                    <a:pt x="11573" y="668"/>
                  </a:cubicBezTo>
                  <a:cubicBezTo>
                    <a:pt x="11120" y="965"/>
                    <a:pt x="10739" y="1370"/>
                    <a:pt x="10180" y="1465"/>
                  </a:cubicBezTo>
                  <a:lnTo>
                    <a:pt x="10180" y="1453"/>
                  </a:lnTo>
                  <a:cubicBezTo>
                    <a:pt x="10037" y="1084"/>
                    <a:pt x="9775" y="775"/>
                    <a:pt x="9430" y="572"/>
                  </a:cubicBezTo>
                  <a:cubicBezTo>
                    <a:pt x="9286" y="501"/>
                    <a:pt x="9133" y="466"/>
                    <a:pt x="8980" y="466"/>
                  </a:cubicBezTo>
                  <a:cubicBezTo>
                    <a:pt x="8728" y="466"/>
                    <a:pt x="8480" y="561"/>
                    <a:pt x="8287" y="739"/>
                  </a:cubicBezTo>
                  <a:cubicBezTo>
                    <a:pt x="8168" y="870"/>
                    <a:pt x="8084" y="1013"/>
                    <a:pt x="8025" y="1180"/>
                  </a:cubicBezTo>
                  <a:cubicBezTo>
                    <a:pt x="7846" y="1692"/>
                    <a:pt x="7858" y="2311"/>
                    <a:pt x="7453" y="2644"/>
                  </a:cubicBezTo>
                  <a:cubicBezTo>
                    <a:pt x="7344" y="2531"/>
                    <a:pt x="7198" y="2481"/>
                    <a:pt x="7041" y="2481"/>
                  </a:cubicBezTo>
                  <a:cubicBezTo>
                    <a:pt x="6754" y="2481"/>
                    <a:pt x="6431" y="2648"/>
                    <a:pt x="6239" y="2894"/>
                  </a:cubicBezTo>
                  <a:cubicBezTo>
                    <a:pt x="6025" y="3192"/>
                    <a:pt x="5906" y="3525"/>
                    <a:pt x="5870" y="3882"/>
                  </a:cubicBezTo>
                  <a:cubicBezTo>
                    <a:pt x="5574" y="3841"/>
                    <a:pt x="5250" y="3772"/>
                    <a:pt x="4945" y="3772"/>
                  </a:cubicBezTo>
                  <a:cubicBezTo>
                    <a:pt x="4807" y="3772"/>
                    <a:pt x="4674" y="3786"/>
                    <a:pt x="4548" y="3823"/>
                  </a:cubicBezTo>
                  <a:cubicBezTo>
                    <a:pt x="4274" y="3918"/>
                    <a:pt x="4048" y="4097"/>
                    <a:pt x="3893" y="4335"/>
                  </a:cubicBezTo>
                  <a:cubicBezTo>
                    <a:pt x="3524" y="4823"/>
                    <a:pt x="3381" y="5442"/>
                    <a:pt x="3500" y="6037"/>
                  </a:cubicBezTo>
                  <a:cubicBezTo>
                    <a:pt x="3560" y="6311"/>
                    <a:pt x="3667" y="6597"/>
                    <a:pt x="3548" y="6859"/>
                  </a:cubicBezTo>
                  <a:cubicBezTo>
                    <a:pt x="3453" y="7014"/>
                    <a:pt x="3346" y="7157"/>
                    <a:pt x="3215" y="7276"/>
                  </a:cubicBezTo>
                  <a:cubicBezTo>
                    <a:pt x="2941" y="7609"/>
                    <a:pt x="2810" y="8038"/>
                    <a:pt x="2881" y="8466"/>
                  </a:cubicBezTo>
                  <a:cubicBezTo>
                    <a:pt x="2334" y="8978"/>
                    <a:pt x="1893" y="9705"/>
                    <a:pt x="2107" y="10359"/>
                  </a:cubicBezTo>
                  <a:cubicBezTo>
                    <a:pt x="2227" y="10740"/>
                    <a:pt x="2524" y="10990"/>
                    <a:pt x="2774" y="11288"/>
                  </a:cubicBezTo>
                  <a:cubicBezTo>
                    <a:pt x="3012" y="11586"/>
                    <a:pt x="3191" y="11991"/>
                    <a:pt x="3024" y="12372"/>
                  </a:cubicBezTo>
                  <a:cubicBezTo>
                    <a:pt x="2953" y="12538"/>
                    <a:pt x="2834" y="12669"/>
                    <a:pt x="2738" y="12836"/>
                  </a:cubicBezTo>
                  <a:cubicBezTo>
                    <a:pt x="2500" y="13276"/>
                    <a:pt x="2631" y="13812"/>
                    <a:pt x="2834" y="14241"/>
                  </a:cubicBezTo>
                  <a:cubicBezTo>
                    <a:pt x="3036" y="14669"/>
                    <a:pt x="3310" y="15086"/>
                    <a:pt x="3310" y="15574"/>
                  </a:cubicBezTo>
                  <a:cubicBezTo>
                    <a:pt x="3322" y="16193"/>
                    <a:pt x="2929" y="16801"/>
                    <a:pt x="3012" y="17396"/>
                  </a:cubicBezTo>
                  <a:cubicBezTo>
                    <a:pt x="3084" y="17932"/>
                    <a:pt x="3512" y="18301"/>
                    <a:pt x="3846" y="18706"/>
                  </a:cubicBezTo>
                  <a:cubicBezTo>
                    <a:pt x="4524" y="19515"/>
                    <a:pt x="4774" y="20623"/>
                    <a:pt x="4894" y="21730"/>
                  </a:cubicBezTo>
                  <a:cubicBezTo>
                    <a:pt x="4715" y="22218"/>
                    <a:pt x="4524" y="22718"/>
                    <a:pt x="4310" y="23194"/>
                  </a:cubicBezTo>
                  <a:cubicBezTo>
                    <a:pt x="3298" y="25540"/>
                    <a:pt x="1905" y="27790"/>
                    <a:pt x="0" y="29505"/>
                  </a:cubicBezTo>
                  <a:cubicBezTo>
                    <a:pt x="324" y="29646"/>
                    <a:pt x="682" y="29787"/>
                    <a:pt x="1039" y="29787"/>
                  </a:cubicBezTo>
                  <a:cubicBezTo>
                    <a:pt x="1194" y="29787"/>
                    <a:pt x="1349" y="29760"/>
                    <a:pt x="1500" y="29695"/>
                  </a:cubicBezTo>
                  <a:cubicBezTo>
                    <a:pt x="1810" y="29540"/>
                    <a:pt x="2072" y="29326"/>
                    <a:pt x="2274" y="29052"/>
                  </a:cubicBezTo>
                  <a:cubicBezTo>
                    <a:pt x="3227" y="27921"/>
                    <a:pt x="4012" y="26647"/>
                    <a:pt x="4596" y="25278"/>
                  </a:cubicBezTo>
                  <a:lnTo>
                    <a:pt x="4596" y="25278"/>
                  </a:lnTo>
                  <a:cubicBezTo>
                    <a:pt x="4429" y="26349"/>
                    <a:pt x="4429" y="27433"/>
                    <a:pt x="4596" y="28504"/>
                  </a:cubicBezTo>
                  <a:cubicBezTo>
                    <a:pt x="4655" y="28838"/>
                    <a:pt x="4727" y="29183"/>
                    <a:pt x="4989" y="29445"/>
                  </a:cubicBezTo>
                  <a:cubicBezTo>
                    <a:pt x="5417" y="29886"/>
                    <a:pt x="6191" y="29981"/>
                    <a:pt x="6906" y="30040"/>
                  </a:cubicBezTo>
                  <a:cubicBezTo>
                    <a:pt x="6025" y="27588"/>
                    <a:pt x="6156" y="24921"/>
                    <a:pt x="6822" y="22349"/>
                  </a:cubicBezTo>
                  <a:cubicBezTo>
                    <a:pt x="6953" y="21873"/>
                    <a:pt x="7096" y="21396"/>
                    <a:pt x="7251" y="20920"/>
                  </a:cubicBezTo>
                  <a:lnTo>
                    <a:pt x="7370" y="20873"/>
                  </a:lnTo>
                  <a:cubicBezTo>
                    <a:pt x="8334" y="20551"/>
                    <a:pt x="9358" y="20039"/>
                    <a:pt x="9882" y="19134"/>
                  </a:cubicBezTo>
                  <a:cubicBezTo>
                    <a:pt x="9906" y="19087"/>
                    <a:pt x="9930" y="19039"/>
                    <a:pt x="9954" y="18991"/>
                  </a:cubicBezTo>
                  <a:cubicBezTo>
                    <a:pt x="10263" y="18848"/>
                    <a:pt x="10585" y="18741"/>
                    <a:pt x="10918" y="18658"/>
                  </a:cubicBezTo>
                  <a:cubicBezTo>
                    <a:pt x="11621" y="18479"/>
                    <a:pt x="12406" y="18372"/>
                    <a:pt x="12918" y="17944"/>
                  </a:cubicBezTo>
                  <a:cubicBezTo>
                    <a:pt x="13478" y="17455"/>
                    <a:pt x="13502" y="16717"/>
                    <a:pt x="13990" y="16193"/>
                  </a:cubicBezTo>
                  <a:cubicBezTo>
                    <a:pt x="14395" y="15765"/>
                    <a:pt x="15038" y="15539"/>
                    <a:pt x="15609" y="15265"/>
                  </a:cubicBezTo>
                  <a:cubicBezTo>
                    <a:pt x="16181" y="15003"/>
                    <a:pt x="16764" y="14598"/>
                    <a:pt x="16824" y="14074"/>
                  </a:cubicBezTo>
                  <a:cubicBezTo>
                    <a:pt x="16847" y="13895"/>
                    <a:pt x="16800" y="13717"/>
                    <a:pt x="16847" y="13538"/>
                  </a:cubicBezTo>
                  <a:cubicBezTo>
                    <a:pt x="16955" y="13122"/>
                    <a:pt x="17490" y="12860"/>
                    <a:pt x="18014" y="12717"/>
                  </a:cubicBezTo>
                  <a:cubicBezTo>
                    <a:pt x="18526" y="12586"/>
                    <a:pt x="19086" y="12514"/>
                    <a:pt x="19514" y="12252"/>
                  </a:cubicBezTo>
                  <a:cubicBezTo>
                    <a:pt x="20384" y="11729"/>
                    <a:pt x="20360" y="10693"/>
                    <a:pt x="20003" y="9919"/>
                  </a:cubicBezTo>
                  <a:cubicBezTo>
                    <a:pt x="19764" y="9407"/>
                    <a:pt x="19431" y="8847"/>
                    <a:pt x="19717" y="8335"/>
                  </a:cubicBezTo>
                  <a:cubicBezTo>
                    <a:pt x="19872" y="8061"/>
                    <a:pt x="20181" y="7871"/>
                    <a:pt x="20431" y="7645"/>
                  </a:cubicBezTo>
                  <a:cubicBezTo>
                    <a:pt x="20812" y="7311"/>
                    <a:pt x="21098" y="6883"/>
                    <a:pt x="21098" y="6454"/>
                  </a:cubicBezTo>
                  <a:cubicBezTo>
                    <a:pt x="21074" y="5966"/>
                    <a:pt x="20717" y="5549"/>
                    <a:pt x="20229" y="5478"/>
                  </a:cubicBezTo>
                  <a:cubicBezTo>
                    <a:pt x="20098" y="5442"/>
                    <a:pt x="19943" y="5430"/>
                    <a:pt x="19883" y="5335"/>
                  </a:cubicBezTo>
                  <a:cubicBezTo>
                    <a:pt x="19836" y="5240"/>
                    <a:pt x="19907" y="5133"/>
                    <a:pt x="19967" y="5037"/>
                  </a:cubicBezTo>
                  <a:cubicBezTo>
                    <a:pt x="20300" y="4609"/>
                    <a:pt x="20622" y="4132"/>
                    <a:pt x="20574" y="3644"/>
                  </a:cubicBezTo>
                  <a:cubicBezTo>
                    <a:pt x="20542" y="3212"/>
                    <a:pt x="20090" y="2789"/>
                    <a:pt x="19566" y="2789"/>
                  </a:cubicBezTo>
                  <a:cubicBezTo>
                    <a:pt x="19498" y="2789"/>
                    <a:pt x="19429" y="2796"/>
                    <a:pt x="19360" y="2811"/>
                  </a:cubicBezTo>
                  <a:cubicBezTo>
                    <a:pt x="19145" y="2299"/>
                    <a:pt x="19645" y="1763"/>
                    <a:pt x="19824" y="1239"/>
                  </a:cubicBezTo>
                  <a:cubicBezTo>
                    <a:pt x="19895" y="1072"/>
                    <a:pt x="19907" y="894"/>
                    <a:pt x="19872" y="727"/>
                  </a:cubicBezTo>
                  <a:cubicBezTo>
                    <a:pt x="19753" y="299"/>
                    <a:pt x="19217" y="25"/>
                    <a:pt x="18669" y="1"/>
                  </a:cubicBezTo>
                  <a:close/>
                </a:path>
              </a:pathLst>
            </a:custGeom>
            <a:solidFill>
              <a:schemeClr val="lt2"/>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47"/>
            <p:cNvSpPr/>
            <p:nvPr/>
          </p:nvSpPr>
          <p:spPr>
            <a:xfrm>
              <a:off x="2790638" y="892875"/>
              <a:ext cx="465250" cy="547450"/>
            </a:xfrm>
            <a:custGeom>
              <a:avLst/>
              <a:gdLst/>
              <a:ahLst/>
              <a:cxnLst/>
              <a:rect l="l" t="t" r="r" b="b"/>
              <a:pathLst>
                <a:path w="18610" h="21898" extrusionOk="0">
                  <a:moveTo>
                    <a:pt x="16112" y="1"/>
                  </a:moveTo>
                  <a:cubicBezTo>
                    <a:pt x="15588" y="1"/>
                    <a:pt x="15066" y="132"/>
                    <a:pt x="14609" y="383"/>
                  </a:cubicBezTo>
                  <a:cubicBezTo>
                    <a:pt x="14307" y="528"/>
                    <a:pt x="14006" y="694"/>
                    <a:pt x="13674" y="694"/>
                  </a:cubicBezTo>
                  <a:cubicBezTo>
                    <a:pt x="13653" y="694"/>
                    <a:pt x="13631" y="694"/>
                    <a:pt x="13609" y="692"/>
                  </a:cubicBezTo>
                  <a:cubicBezTo>
                    <a:pt x="13312" y="668"/>
                    <a:pt x="13073" y="514"/>
                    <a:pt x="12835" y="395"/>
                  </a:cubicBezTo>
                  <a:cubicBezTo>
                    <a:pt x="12363" y="161"/>
                    <a:pt x="11802" y="47"/>
                    <a:pt x="11233" y="47"/>
                  </a:cubicBezTo>
                  <a:cubicBezTo>
                    <a:pt x="10467" y="47"/>
                    <a:pt x="9686" y="254"/>
                    <a:pt x="9085" y="656"/>
                  </a:cubicBezTo>
                  <a:cubicBezTo>
                    <a:pt x="8644" y="954"/>
                    <a:pt x="8251" y="1371"/>
                    <a:pt x="7680" y="1454"/>
                  </a:cubicBezTo>
                  <a:cubicBezTo>
                    <a:pt x="7430" y="1478"/>
                    <a:pt x="7180" y="1490"/>
                    <a:pt x="6942" y="1490"/>
                  </a:cubicBezTo>
                  <a:cubicBezTo>
                    <a:pt x="6013" y="1538"/>
                    <a:pt x="5549" y="2109"/>
                    <a:pt x="5251" y="2716"/>
                  </a:cubicBezTo>
                  <a:cubicBezTo>
                    <a:pt x="5096" y="3062"/>
                    <a:pt x="5156" y="3073"/>
                    <a:pt x="4930" y="3276"/>
                  </a:cubicBezTo>
                  <a:cubicBezTo>
                    <a:pt x="4822" y="3359"/>
                    <a:pt x="4465" y="3466"/>
                    <a:pt x="4251" y="3681"/>
                  </a:cubicBezTo>
                  <a:cubicBezTo>
                    <a:pt x="4101" y="3834"/>
                    <a:pt x="3900" y="3882"/>
                    <a:pt x="3673" y="3882"/>
                  </a:cubicBezTo>
                  <a:cubicBezTo>
                    <a:pt x="3305" y="3882"/>
                    <a:pt x="2867" y="3757"/>
                    <a:pt x="2462" y="3757"/>
                  </a:cubicBezTo>
                  <a:cubicBezTo>
                    <a:pt x="2323" y="3757"/>
                    <a:pt x="2188" y="3772"/>
                    <a:pt x="2060" y="3812"/>
                  </a:cubicBezTo>
                  <a:cubicBezTo>
                    <a:pt x="1786" y="3895"/>
                    <a:pt x="1548" y="4085"/>
                    <a:pt x="1393" y="4324"/>
                  </a:cubicBezTo>
                  <a:cubicBezTo>
                    <a:pt x="1036" y="4812"/>
                    <a:pt x="893" y="5431"/>
                    <a:pt x="1012" y="6026"/>
                  </a:cubicBezTo>
                  <a:cubicBezTo>
                    <a:pt x="1072" y="6300"/>
                    <a:pt x="1179" y="6574"/>
                    <a:pt x="1060" y="6836"/>
                  </a:cubicBezTo>
                  <a:cubicBezTo>
                    <a:pt x="965" y="6991"/>
                    <a:pt x="858" y="7133"/>
                    <a:pt x="727" y="7264"/>
                  </a:cubicBezTo>
                  <a:cubicBezTo>
                    <a:pt x="0" y="8134"/>
                    <a:pt x="500" y="9289"/>
                    <a:pt x="1322" y="10039"/>
                  </a:cubicBezTo>
                  <a:cubicBezTo>
                    <a:pt x="1703" y="10384"/>
                    <a:pt x="2191" y="10824"/>
                    <a:pt x="1917" y="11265"/>
                  </a:cubicBezTo>
                  <a:cubicBezTo>
                    <a:pt x="1739" y="11563"/>
                    <a:pt x="1262" y="11682"/>
                    <a:pt x="953" y="11920"/>
                  </a:cubicBezTo>
                  <a:cubicBezTo>
                    <a:pt x="465" y="12301"/>
                    <a:pt x="477" y="12920"/>
                    <a:pt x="655" y="13420"/>
                  </a:cubicBezTo>
                  <a:cubicBezTo>
                    <a:pt x="846" y="13932"/>
                    <a:pt x="1167" y="14408"/>
                    <a:pt x="1179" y="14944"/>
                  </a:cubicBezTo>
                  <a:cubicBezTo>
                    <a:pt x="1179" y="15277"/>
                    <a:pt x="1060" y="15623"/>
                    <a:pt x="1024" y="15956"/>
                  </a:cubicBezTo>
                  <a:cubicBezTo>
                    <a:pt x="917" y="17028"/>
                    <a:pt x="1715" y="17980"/>
                    <a:pt x="2584" y="18754"/>
                  </a:cubicBezTo>
                  <a:cubicBezTo>
                    <a:pt x="2941" y="19075"/>
                    <a:pt x="3334" y="19385"/>
                    <a:pt x="3572" y="19766"/>
                  </a:cubicBezTo>
                  <a:cubicBezTo>
                    <a:pt x="3929" y="20361"/>
                    <a:pt x="3763" y="21242"/>
                    <a:pt x="3632" y="21897"/>
                  </a:cubicBezTo>
                  <a:cubicBezTo>
                    <a:pt x="4906" y="20611"/>
                    <a:pt x="6394" y="19159"/>
                    <a:pt x="8430" y="18635"/>
                  </a:cubicBezTo>
                  <a:cubicBezTo>
                    <a:pt x="9132" y="18456"/>
                    <a:pt x="9918" y="18349"/>
                    <a:pt x="10418" y="17921"/>
                  </a:cubicBezTo>
                  <a:cubicBezTo>
                    <a:pt x="10990" y="17432"/>
                    <a:pt x="11014" y="16694"/>
                    <a:pt x="11502" y="16170"/>
                  </a:cubicBezTo>
                  <a:cubicBezTo>
                    <a:pt x="11895" y="15742"/>
                    <a:pt x="12538" y="15527"/>
                    <a:pt x="13121" y="15242"/>
                  </a:cubicBezTo>
                  <a:cubicBezTo>
                    <a:pt x="13693" y="14968"/>
                    <a:pt x="14276" y="14575"/>
                    <a:pt x="14335" y="14051"/>
                  </a:cubicBezTo>
                  <a:cubicBezTo>
                    <a:pt x="14359" y="13872"/>
                    <a:pt x="14312" y="13694"/>
                    <a:pt x="14359" y="13515"/>
                  </a:cubicBezTo>
                  <a:cubicBezTo>
                    <a:pt x="14466" y="13099"/>
                    <a:pt x="15002" y="12837"/>
                    <a:pt x="15514" y="12694"/>
                  </a:cubicBezTo>
                  <a:cubicBezTo>
                    <a:pt x="16038" y="12563"/>
                    <a:pt x="16598" y="12491"/>
                    <a:pt x="17026" y="12229"/>
                  </a:cubicBezTo>
                  <a:cubicBezTo>
                    <a:pt x="17895" y="11705"/>
                    <a:pt x="17872" y="10670"/>
                    <a:pt x="17514" y="9896"/>
                  </a:cubicBezTo>
                  <a:cubicBezTo>
                    <a:pt x="17276" y="9384"/>
                    <a:pt x="16931" y="8824"/>
                    <a:pt x="17229" y="8312"/>
                  </a:cubicBezTo>
                  <a:cubicBezTo>
                    <a:pt x="17383" y="8038"/>
                    <a:pt x="17693" y="7848"/>
                    <a:pt x="17943" y="7622"/>
                  </a:cubicBezTo>
                  <a:cubicBezTo>
                    <a:pt x="18324" y="7288"/>
                    <a:pt x="18610" y="6872"/>
                    <a:pt x="18610" y="6431"/>
                  </a:cubicBezTo>
                  <a:cubicBezTo>
                    <a:pt x="18586" y="5943"/>
                    <a:pt x="18229" y="5526"/>
                    <a:pt x="17741" y="5455"/>
                  </a:cubicBezTo>
                  <a:cubicBezTo>
                    <a:pt x="17610" y="5431"/>
                    <a:pt x="17455" y="5407"/>
                    <a:pt x="17395" y="5312"/>
                  </a:cubicBezTo>
                  <a:cubicBezTo>
                    <a:pt x="17336" y="5217"/>
                    <a:pt x="17407" y="5109"/>
                    <a:pt x="17479" y="5014"/>
                  </a:cubicBezTo>
                  <a:cubicBezTo>
                    <a:pt x="17812" y="4586"/>
                    <a:pt x="18134" y="4109"/>
                    <a:pt x="18086" y="3621"/>
                  </a:cubicBezTo>
                  <a:cubicBezTo>
                    <a:pt x="18054" y="3189"/>
                    <a:pt x="17602" y="2766"/>
                    <a:pt x="17077" y="2766"/>
                  </a:cubicBezTo>
                  <a:cubicBezTo>
                    <a:pt x="17010" y="2766"/>
                    <a:pt x="16941" y="2773"/>
                    <a:pt x="16872" y="2788"/>
                  </a:cubicBezTo>
                  <a:cubicBezTo>
                    <a:pt x="16645" y="2276"/>
                    <a:pt x="17157" y="1752"/>
                    <a:pt x="17336" y="1216"/>
                  </a:cubicBezTo>
                  <a:cubicBezTo>
                    <a:pt x="17407" y="1061"/>
                    <a:pt x="17419" y="883"/>
                    <a:pt x="17383" y="716"/>
                  </a:cubicBezTo>
                  <a:cubicBezTo>
                    <a:pt x="17264" y="299"/>
                    <a:pt x="16729" y="25"/>
                    <a:pt x="16181" y="2"/>
                  </a:cubicBezTo>
                  <a:cubicBezTo>
                    <a:pt x="16158" y="1"/>
                    <a:pt x="16135" y="1"/>
                    <a:pt x="16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47"/>
            <p:cNvSpPr/>
            <p:nvPr/>
          </p:nvSpPr>
          <p:spPr>
            <a:xfrm>
              <a:off x="2833188" y="913450"/>
              <a:ext cx="298575" cy="729575"/>
            </a:xfrm>
            <a:custGeom>
              <a:avLst/>
              <a:gdLst/>
              <a:ahLst/>
              <a:cxnLst/>
              <a:rect l="l" t="t" r="r" b="b"/>
              <a:pathLst>
                <a:path w="11943" h="29183" extrusionOk="0">
                  <a:moveTo>
                    <a:pt x="11752" y="0"/>
                  </a:moveTo>
                  <a:lnTo>
                    <a:pt x="11752" y="0"/>
                  </a:lnTo>
                  <a:cubicBezTo>
                    <a:pt x="9883" y="4346"/>
                    <a:pt x="7692" y="8608"/>
                    <a:pt x="5335" y="12823"/>
                  </a:cubicBezTo>
                  <a:cubicBezTo>
                    <a:pt x="3990" y="15240"/>
                    <a:pt x="2763" y="17729"/>
                    <a:pt x="1668" y="20265"/>
                  </a:cubicBezTo>
                  <a:cubicBezTo>
                    <a:pt x="620" y="22705"/>
                    <a:pt x="1" y="25110"/>
                    <a:pt x="406" y="27646"/>
                  </a:cubicBezTo>
                  <a:cubicBezTo>
                    <a:pt x="453" y="27980"/>
                    <a:pt x="537" y="28337"/>
                    <a:pt x="799" y="28587"/>
                  </a:cubicBezTo>
                  <a:cubicBezTo>
                    <a:pt x="1227" y="29028"/>
                    <a:pt x="2013" y="29123"/>
                    <a:pt x="2716" y="29182"/>
                  </a:cubicBezTo>
                  <a:cubicBezTo>
                    <a:pt x="1835" y="26718"/>
                    <a:pt x="1977" y="24051"/>
                    <a:pt x="2644" y="21491"/>
                  </a:cubicBezTo>
                  <a:cubicBezTo>
                    <a:pt x="3299" y="18931"/>
                    <a:pt x="4466" y="16455"/>
                    <a:pt x="5633" y="13978"/>
                  </a:cubicBezTo>
                  <a:cubicBezTo>
                    <a:pt x="7573" y="9859"/>
                    <a:pt x="9514" y="5739"/>
                    <a:pt x="11455" y="1608"/>
                  </a:cubicBezTo>
                  <a:cubicBezTo>
                    <a:pt x="11693" y="1084"/>
                    <a:pt x="11943" y="524"/>
                    <a:pt x="117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47"/>
            <p:cNvSpPr/>
            <p:nvPr/>
          </p:nvSpPr>
          <p:spPr>
            <a:xfrm>
              <a:off x="2830838" y="923550"/>
              <a:ext cx="390225" cy="712925"/>
            </a:xfrm>
            <a:custGeom>
              <a:avLst/>
              <a:gdLst/>
              <a:ahLst/>
              <a:cxnLst/>
              <a:rect l="l" t="t" r="r" b="b"/>
              <a:pathLst>
                <a:path w="15609" h="28517" extrusionOk="0">
                  <a:moveTo>
                    <a:pt x="14061" y="501"/>
                  </a:moveTo>
                  <a:lnTo>
                    <a:pt x="14061" y="501"/>
                  </a:lnTo>
                  <a:cubicBezTo>
                    <a:pt x="14058" y="504"/>
                    <a:pt x="14056" y="507"/>
                    <a:pt x="14053" y="510"/>
                  </a:cubicBezTo>
                  <a:lnTo>
                    <a:pt x="14053" y="510"/>
                  </a:lnTo>
                  <a:lnTo>
                    <a:pt x="14061" y="501"/>
                  </a:lnTo>
                  <a:close/>
                  <a:moveTo>
                    <a:pt x="988" y="11562"/>
                  </a:moveTo>
                  <a:cubicBezTo>
                    <a:pt x="989" y="11568"/>
                    <a:pt x="989" y="11573"/>
                    <a:pt x="990" y="11579"/>
                  </a:cubicBezTo>
                  <a:lnTo>
                    <a:pt x="990" y="11579"/>
                  </a:lnTo>
                  <a:cubicBezTo>
                    <a:pt x="989" y="11573"/>
                    <a:pt x="989" y="11568"/>
                    <a:pt x="988" y="11562"/>
                  </a:cubicBezTo>
                  <a:close/>
                  <a:moveTo>
                    <a:pt x="9775" y="1"/>
                  </a:moveTo>
                  <a:cubicBezTo>
                    <a:pt x="9429" y="1156"/>
                    <a:pt x="9084" y="2323"/>
                    <a:pt x="8739" y="3478"/>
                  </a:cubicBezTo>
                  <a:cubicBezTo>
                    <a:pt x="8644" y="2477"/>
                    <a:pt x="8263" y="1525"/>
                    <a:pt x="7644" y="727"/>
                  </a:cubicBezTo>
                  <a:lnTo>
                    <a:pt x="7644" y="727"/>
                  </a:lnTo>
                  <a:cubicBezTo>
                    <a:pt x="8441" y="3239"/>
                    <a:pt x="7679" y="5942"/>
                    <a:pt x="8036" y="8526"/>
                  </a:cubicBezTo>
                  <a:cubicBezTo>
                    <a:pt x="7679" y="7288"/>
                    <a:pt x="7632" y="6002"/>
                    <a:pt x="7382" y="4752"/>
                  </a:cubicBezTo>
                  <a:cubicBezTo>
                    <a:pt x="7143" y="3490"/>
                    <a:pt x="6667" y="2227"/>
                    <a:pt x="5608" y="1299"/>
                  </a:cubicBezTo>
                  <a:lnTo>
                    <a:pt x="5608" y="1299"/>
                  </a:lnTo>
                  <a:cubicBezTo>
                    <a:pt x="6381" y="3347"/>
                    <a:pt x="6870" y="5490"/>
                    <a:pt x="7072" y="7681"/>
                  </a:cubicBezTo>
                  <a:cubicBezTo>
                    <a:pt x="7155" y="8740"/>
                    <a:pt x="7179" y="9847"/>
                    <a:pt x="6560" y="10824"/>
                  </a:cubicBezTo>
                  <a:cubicBezTo>
                    <a:pt x="6465" y="8800"/>
                    <a:pt x="6358" y="6728"/>
                    <a:pt x="5477" y="4847"/>
                  </a:cubicBezTo>
                  <a:cubicBezTo>
                    <a:pt x="5000" y="3835"/>
                    <a:pt x="4310" y="2858"/>
                    <a:pt x="4286" y="1763"/>
                  </a:cubicBezTo>
                  <a:lnTo>
                    <a:pt x="4286" y="1763"/>
                  </a:lnTo>
                  <a:cubicBezTo>
                    <a:pt x="3572" y="3025"/>
                    <a:pt x="4512" y="4371"/>
                    <a:pt x="5107" y="5621"/>
                  </a:cubicBezTo>
                  <a:cubicBezTo>
                    <a:pt x="5548" y="6549"/>
                    <a:pt x="5798" y="7550"/>
                    <a:pt x="5846" y="8573"/>
                  </a:cubicBezTo>
                  <a:cubicBezTo>
                    <a:pt x="5881" y="9443"/>
                    <a:pt x="5596" y="10336"/>
                    <a:pt x="5786" y="11205"/>
                  </a:cubicBezTo>
                  <a:cubicBezTo>
                    <a:pt x="5512" y="9990"/>
                    <a:pt x="5179" y="8800"/>
                    <a:pt x="4822" y="7609"/>
                  </a:cubicBezTo>
                  <a:cubicBezTo>
                    <a:pt x="4453" y="6418"/>
                    <a:pt x="4012" y="5192"/>
                    <a:pt x="3036" y="4252"/>
                  </a:cubicBezTo>
                  <a:lnTo>
                    <a:pt x="3036" y="4252"/>
                  </a:lnTo>
                  <a:cubicBezTo>
                    <a:pt x="3679" y="5549"/>
                    <a:pt x="4250" y="6895"/>
                    <a:pt x="4738" y="8264"/>
                  </a:cubicBezTo>
                  <a:cubicBezTo>
                    <a:pt x="3845" y="6907"/>
                    <a:pt x="2774" y="5692"/>
                    <a:pt x="1536" y="4644"/>
                  </a:cubicBezTo>
                  <a:lnTo>
                    <a:pt x="1536" y="4644"/>
                  </a:lnTo>
                  <a:cubicBezTo>
                    <a:pt x="1809" y="5668"/>
                    <a:pt x="2714" y="6490"/>
                    <a:pt x="3429" y="7371"/>
                  </a:cubicBezTo>
                  <a:cubicBezTo>
                    <a:pt x="4596" y="8812"/>
                    <a:pt x="5274" y="10574"/>
                    <a:pt x="4893" y="12312"/>
                  </a:cubicBezTo>
                  <a:cubicBezTo>
                    <a:pt x="3988" y="9990"/>
                    <a:pt x="2726" y="7835"/>
                    <a:pt x="1167" y="5906"/>
                  </a:cubicBezTo>
                  <a:lnTo>
                    <a:pt x="1167" y="5906"/>
                  </a:lnTo>
                  <a:lnTo>
                    <a:pt x="2905" y="8835"/>
                  </a:lnTo>
                  <a:lnTo>
                    <a:pt x="643" y="7276"/>
                  </a:lnTo>
                  <a:lnTo>
                    <a:pt x="1976" y="8716"/>
                  </a:lnTo>
                  <a:cubicBezTo>
                    <a:pt x="3226" y="10062"/>
                    <a:pt x="4155" y="11431"/>
                    <a:pt x="4572" y="13098"/>
                  </a:cubicBezTo>
                  <a:cubicBezTo>
                    <a:pt x="3714" y="11776"/>
                    <a:pt x="2667" y="10598"/>
                    <a:pt x="1464" y="9586"/>
                  </a:cubicBezTo>
                  <a:lnTo>
                    <a:pt x="1464" y="9586"/>
                  </a:lnTo>
                  <a:cubicBezTo>
                    <a:pt x="1738" y="10026"/>
                    <a:pt x="1940" y="10490"/>
                    <a:pt x="2214" y="10931"/>
                  </a:cubicBezTo>
                  <a:cubicBezTo>
                    <a:pt x="2607" y="11562"/>
                    <a:pt x="3119" y="12133"/>
                    <a:pt x="3524" y="12753"/>
                  </a:cubicBezTo>
                  <a:cubicBezTo>
                    <a:pt x="3929" y="13384"/>
                    <a:pt x="4238" y="14074"/>
                    <a:pt x="4155" y="14789"/>
                  </a:cubicBezTo>
                  <a:cubicBezTo>
                    <a:pt x="3286" y="14431"/>
                    <a:pt x="2750" y="13896"/>
                    <a:pt x="2238" y="13265"/>
                  </a:cubicBezTo>
                  <a:cubicBezTo>
                    <a:pt x="1873" y="12817"/>
                    <a:pt x="1064" y="12124"/>
                    <a:pt x="990" y="11579"/>
                  </a:cubicBezTo>
                  <a:lnTo>
                    <a:pt x="990" y="11579"/>
                  </a:lnTo>
                  <a:cubicBezTo>
                    <a:pt x="1124" y="12656"/>
                    <a:pt x="1587" y="13662"/>
                    <a:pt x="2333" y="14467"/>
                  </a:cubicBezTo>
                  <a:cubicBezTo>
                    <a:pt x="2845" y="15039"/>
                    <a:pt x="3512" y="15598"/>
                    <a:pt x="3536" y="16313"/>
                  </a:cubicBezTo>
                  <a:cubicBezTo>
                    <a:pt x="2917" y="16051"/>
                    <a:pt x="2345" y="15670"/>
                    <a:pt x="1881" y="15181"/>
                  </a:cubicBezTo>
                  <a:lnTo>
                    <a:pt x="1881" y="15181"/>
                  </a:lnTo>
                  <a:cubicBezTo>
                    <a:pt x="2333" y="15765"/>
                    <a:pt x="2631" y="16443"/>
                    <a:pt x="2738" y="17170"/>
                  </a:cubicBezTo>
                  <a:cubicBezTo>
                    <a:pt x="2857" y="17813"/>
                    <a:pt x="2536" y="18348"/>
                    <a:pt x="2310" y="18956"/>
                  </a:cubicBezTo>
                  <a:cubicBezTo>
                    <a:pt x="2190" y="19277"/>
                    <a:pt x="2071" y="19599"/>
                    <a:pt x="1964" y="19932"/>
                  </a:cubicBezTo>
                  <a:cubicBezTo>
                    <a:pt x="1583" y="21123"/>
                    <a:pt x="1297" y="22361"/>
                    <a:pt x="1119" y="23599"/>
                  </a:cubicBezTo>
                  <a:cubicBezTo>
                    <a:pt x="929" y="24872"/>
                    <a:pt x="1" y="28345"/>
                    <a:pt x="2507" y="28516"/>
                  </a:cubicBezTo>
                  <a:lnTo>
                    <a:pt x="2507" y="28516"/>
                  </a:lnTo>
                  <a:cubicBezTo>
                    <a:pt x="1880" y="28467"/>
                    <a:pt x="1786" y="25920"/>
                    <a:pt x="1774" y="25528"/>
                  </a:cubicBezTo>
                  <a:cubicBezTo>
                    <a:pt x="1750" y="24302"/>
                    <a:pt x="1929" y="23075"/>
                    <a:pt x="2321" y="21908"/>
                  </a:cubicBezTo>
                  <a:cubicBezTo>
                    <a:pt x="2857" y="20230"/>
                    <a:pt x="3381" y="18253"/>
                    <a:pt x="5179" y="17110"/>
                  </a:cubicBezTo>
                  <a:cubicBezTo>
                    <a:pt x="5977" y="16610"/>
                    <a:pt x="6882" y="16229"/>
                    <a:pt x="7774" y="15860"/>
                  </a:cubicBezTo>
                  <a:cubicBezTo>
                    <a:pt x="7781" y="15772"/>
                    <a:pt x="7680" y="15738"/>
                    <a:pt x="7557" y="15738"/>
                  </a:cubicBezTo>
                  <a:cubicBezTo>
                    <a:pt x="7463" y="15738"/>
                    <a:pt x="7357" y="15758"/>
                    <a:pt x="7274" y="15789"/>
                  </a:cubicBezTo>
                  <a:lnTo>
                    <a:pt x="4560" y="16872"/>
                  </a:lnTo>
                  <a:cubicBezTo>
                    <a:pt x="4441" y="16479"/>
                    <a:pt x="4667" y="16051"/>
                    <a:pt x="5012" y="15729"/>
                  </a:cubicBezTo>
                  <a:cubicBezTo>
                    <a:pt x="5405" y="15420"/>
                    <a:pt x="5834" y="15170"/>
                    <a:pt x="6286" y="14991"/>
                  </a:cubicBezTo>
                  <a:cubicBezTo>
                    <a:pt x="8310" y="14062"/>
                    <a:pt x="10382" y="13217"/>
                    <a:pt x="12513" y="12455"/>
                  </a:cubicBezTo>
                  <a:cubicBezTo>
                    <a:pt x="12487" y="12454"/>
                    <a:pt x="12461" y="12454"/>
                    <a:pt x="12435" y="12454"/>
                  </a:cubicBezTo>
                  <a:cubicBezTo>
                    <a:pt x="11750" y="12454"/>
                    <a:pt x="11109" y="12751"/>
                    <a:pt x="10489" y="13014"/>
                  </a:cubicBezTo>
                  <a:cubicBezTo>
                    <a:pt x="8846" y="13717"/>
                    <a:pt x="7143" y="14253"/>
                    <a:pt x="5393" y="14634"/>
                  </a:cubicBezTo>
                  <a:cubicBezTo>
                    <a:pt x="5750" y="13693"/>
                    <a:pt x="6953" y="13122"/>
                    <a:pt x="8072" y="12681"/>
                  </a:cubicBezTo>
                  <a:cubicBezTo>
                    <a:pt x="10501" y="11681"/>
                    <a:pt x="13037" y="10717"/>
                    <a:pt x="14883" y="9121"/>
                  </a:cubicBezTo>
                  <a:lnTo>
                    <a:pt x="14883" y="9121"/>
                  </a:lnTo>
                  <a:cubicBezTo>
                    <a:pt x="12144" y="10467"/>
                    <a:pt x="9334" y="11693"/>
                    <a:pt x="6441" y="12800"/>
                  </a:cubicBezTo>
                  <a:cubicBezTo>
                    <a:pt x="6346" y="12574"/>
                    <a:pt x="6596" y="12110"/>
                    <a:pt x="6762" y="11907"/>
                  </a:cubicBezTo>
                  <a:cubicBezTo>
                    <a:pt x="7001" y="11657"/>
                    <a:pt x="7263" y="11431"/>
                    <a:pt x="7560" y="11252"/>
                  </a:cubicBezTo>
                  <a:cubicBezTo>
                    <a:pt x="8203" y="10848"/>
                    <a:pt x="9037" y="10574"/>
                    <a:pt x="9763" y="10288"/>
                  </a:cubicBezTo>
                  <a:cubicBezTo>
                    <a:pt x="11311" y="9681"/>
                    <a:pt x="12930" y="9097"/>
                    <a:pt x="14180" y="8133"/>
                  </a:cubicBezTo>
                  <a:lnTo>
                    <a:pt x="14180" y="8133"/>
                  </a:lnTo>
                  <a:cubicBezTo>
                    <a:pt x="12611" y="8905"/>
                    <a:pt x="11007" y="9678"/>
                    <a:pt x="9225" y="10036"/>
                  </a:cubicBezTo>
                  <a:lnTo>
                    <a:pt x="9225" y="10036"/>
                  </a:lnTo>
                  <a:cubicBezTo>
                    <a:pt x="9712" y="9936"/>
                    <a:pt x="10349" y="9417"/>
                    <a:pt x="10763" y="9193"/>
                  </a:cubicBezTo>
                  <a:cubicBezTo>
                    <a:pt x="11251" y="8919"/>
                    <a:pt x="11751" y="8669"/>
                    <a:pt x="12275" y="8443"/>
                  </a:cubicBezTo>
                  <a:cubicBezTo>
                    <a:pt x="13263" y="8038"/>
                    <a:pt x="14204" y="7514"/>
                    <a:pt x="15073" y="6907"/>
                  </a:cubicBezTo>
                  <a:lnTo>
                    <a:pt x="15073" y="6907"/>
                  </a:lnTo>
                  <a:cubicBezTo>
                    <a:pt x="13811" y="7371"/>
                    <a:pt x="12549" y="7871"/>
                    <a:pt x="11334" y="8419"/>
                  </a:cubicBezTo>
                  <a:cubicBezTo>
                    <a:pt x="10311" y="8883"/>
                    <a:pt x="9251" y="9740"/>
                    <a:pt x="8155" y="10014"/>
                  </a:cubicBezTo>
                  <a:cubicBezTo>
                    <a:pt x="8703" y="9788"/>
                    <a:pt x="8810" y="9252"/>
                    <a:pt x="9132" y="8859"/>
                  </a:cubicBezTo>
                  <a:cubicBezTo>
                    <a:pt x="9572" y="8359"/>
                    <a:pt x="10060" y="7907"/>
                    <a:pt x="10596" y="7502"/>
                  </a:cubicBezTo>
                  <a:cubicBezTo>
                    <a:pt x="11692" y="6633"/>
                    <a:pt x="12894" y="5906"/>
                    <a:pt x="14168" y="5359"/>
                  </a:cubicBezTo>
                  <a:cubicBezTo>
                    <a:pt x="14704" y="5121"/>
                    <a:pt x="15264" y="4906"/>
                    <a:pt x="15609" y="4513"/>
                  </a:cubicBezTo>
                  <a:lnTo>
                    <a:pt x="15609" y="4513"/>
                  </a:lnTo>
                  <a:lnTo>
                    <a:pt x="11775" y="6264"/>
                  </a:lnTo>
                  <a:lnTo>
                    <a:pt x="15156" y="3918"/>
                  </a:lnTo>
                  <a:lnTo>
                    <a:pt x="15156" y="3918"/>
                  </a:lnTo>
                  <a:cubicBezTo>
                    <a:pt x="14609" y="4287"/>
                    <a:pt x="13751" y="4537"/>
                    <a:pt x="13144" y="4883"/>
                  </a:cubicBezTo>
                  <a:cubicBezTo>
                    <a:pt x="12477" y="5264"/>
                    <a:pt x="11858" y="5692"/>
                    <a:pt x="11263" y="6168"/>
                  </a:cubicBezTo>
                  <a:cubicBezTo>
                    <a:pt x="10120" y="7097"/>
                    <a:pt x="9084" y="8192"/>
                    <a:pt x="8132" y="9240"/>
                  </a:cubicBezTo>
                  <a:cubicBezTo>
                    <a:pt x="9251" y="7371"/>
                    <a:pt x="10739" y="5728"/>
                    <a:pt x="12001" y="3930"/>
                  </a:cubicBezTo>
                  <a:cubicBezTo>
                    <a:pt x="12773" y="2826"/>
                    <a:pt x="13130" y="1568"/>
                    <a:pt x="14053" y="510"/>
                  </a:cubicBezTo>
                  <a:lnTo>
                    <a:pt x="14053" y="510"/>
                  </a:lnTo>
                  <a:lnTo>
                    <a:pt x="11906" y="2966"/>
                  </a:lnTo>
                  <a:cubicBezTo>
                    <a:pt x="12061" y="2025"/>
                    <a:pt x="12061" y="1049"/>
                    <a:pt x="11906" y="96"/>
                  </a:cubicBezTo>
                  <a:cubicBezTo>
                    <a:pt x="11596" y="2608"/>
                    <a:pt x="10465" y="5085"/>
                    <a:pt x="8644" y="7216"/>
                  </a:cubicBezTo>
                  <a:cubicBezTo>
                    <a:pt x="9132" y="4811"/>
                    <a:pt x="9501" y="2406"/>
                    <a:pt x="9775" y="1"/>
                  </a:cubicBezTo>
                  <a:close/>
                  <a:moveTo>
                    <a:pt x="2507" y="28516"/>
                  </a:moveTo>
                  <a:cubicBezTo>
                    <a:pt x="2509" y="28516"/>
                    <a:pt x="2510" y="28516"/>
                    <a:pt x="2512" y="28516"/>
                  </a:cubicBezTo>
                  <a:cubicBezTo>
                    <a:pt x="2510" y="28516"/>
                    <a:pt x="2509" y="28516"/>
                    <a:pt x="2507" y="2851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47"/>
            <p:cNvSpPr/>
            <p:nvPr/>
          </p:nvSpPr>
          <p:spPr>
            <a:xfrm>
              <a:off x="2774863" y="903950"/>
              <a:ext cx="357500" cy="565550"/>
            </a:xfrm>
            <a:custGeom>
              <a:avLst/>
              <a:gdLst/>
              <a:ahLst/>
              <a:cxnLst/>
              <a:rect l="l" t="t" r="r" b="b"/>
              <a:pathLst>
                <a:path w="14300" h="22622" extrusionOk="0">
                  <a:moveTo>
                    <a:pt x="7117" y="0"/>
                  </a:moveTo>
                  <a:cubicBezTo>
                    <a:pt x="6866" y="0"/>
                    <a:pt x="6615" y="95"/>
                    <a:pt x="6430" y="273"/>
                  </a:cubicBezTo>
                  <a:cubicBezTo>
                    <a:pt x="6311" y="404"/>
                    <a:pt x="6215" y="547"/>
                    <a:pt x="6168" y="725"/>
                  </a:cubicBezTo>
                  <a:cubicBezTo>
                    <a:pt x="5977" y="1226"/>
                    <a:pt x="6001" y="1845"/>
                    <a:pt x="5584" y="2178"/>
                  </a:cubicBezTo>
                  <a:cubicBezTo>
                    <a:pt x="5475" y="2065"/>
                    <a:pt x="5329" y="2015"/>
                    <a:pt x="5172" y="2015"/>
                  </a:cubicBezTo>
                  <a:cubicBezTo>
                    <a:pt x="4885" y="2015"/>
                    <a:pt x="4562" y="2182"/>
                    <a:pt x="4370" y="2428"/>
                  </a:cubicBezTo>
                  <a:cubicBezTo>
                    <a:pt x="4072" y="2821"/>
                    <a:pt x="4013" y="3321"/>
                    <a:pt x="3965" y="3797"/>
                  </a:cubicBezTo>
                  <a:cubicBezTo>
                    <a:pt x="3977" y="3904"/>
                    <a:pt x="3929" y="4000"/>
                    <a:pt x="3858" y="4071"/>
                  </a:cubicBezTo>
                  <a:cubicBezTo>
                    <a:pt x="3828" y="4088"/>
                    <a:pt x="3795" y="4095"/>
                    <a:pt x="3760" y="4095"/>
                  </a:cubicBezTo>
                  <a:cubicBezTo>
                    <a:pt x="3699" y="4095"/>
                    <a:pt x="3633" y="4074"/>
                    <a:pt x="3572" y="4059"/>
                  </a:cubicBezTo>
                  <a:cubicBezTo>
                    <a:pt x="3510" y="4042"/>
                    <a:pt x="3446" y="4033"/>
                    <a:pt x="3381" y="4033"/>
                  </a:cubicBezTo>
                  <a:cubicBezTo>
                    <a:pt x="3049" y="4033"/>
                    <a:pt x="2698" y="4251"/>
                    <a:pt x="2489" y="4559"/>
                  </a:cubicBezTo>
                  <a:cubicBezTo>
                    <a:pt x="2263" y="4916"/>
                    <a:pt x="2179" y="5357"/>
                    <a:pt x="2239" y="5774"/>
                  </a:cubicBezTo>
                  <a:cubicBezTo>
                    <a:pt x="2274" y="6048"/>
                    <a:pt x="2346" y="6321"/>
                    <a:pt x="2298" y="6595"/>
                  </a:cubicBezTo>
                  <a:cubicBezTo>
                    <a:pt x="2191" y="7119"/>
                    <a:pt x="1679" y="7464"/>
                    <a:pt x="1250" y="7810"/>
                  </a:cubicBezTo>
                  <a:cubicBezTo>
                    <a:pt x="596" y="8322"/>
                    <a:pt x="0" y="9155"/>
                    <a:pt x="250" y="9893"/>
                  </a:cubicBezTo>
                  <a:cubicBezTo>
                    <a:pt x="369" y="10262"/>
                    <a:pt x="679" y="10512"/>
                    <a:pt x="917" y="10810"/>
                  </a:cubicBezTo>
                  <a:cubicBezTo>
                    <a:pt x="1155" y="11108"/>
                    <a:pt x="1346" y="11524"/>
                    <a:pt x="1179" y="11894"/>
                  </a:cubicBezTo>
                  <a:cubicBezTo>
                    <a:pt x="1108" y="12060"/>
                    <a:pt x="977" y="12191"/>
                    <a:pt x="893" y="12358"/>
                  </a:cubicBezTo>
                  <a:cubicBezTo>
                    <a:pt x="643" y="12798"/>
                    <a:pt x="774" y="13334"/>
                    <a:pt x="977" y="13763"/>
                  </a:cubicBezTo>
                  <a:cubicBezTo>
                    <a:pt x="1191" y="14191"/>
                    <a:pt x="1453" y="14608"/>
                    <a:pt x="1465" y="15096"/>
                  </a:cubicBezTo>
                  <a:cubicBezTo>
                    <a:pt x="1477" y="15715"/>
                    <a:pt x="1072" y="16323"/>
                    <a:pt x="1167" y="16918"/>
                  </a:cubicBezTo>
                  <a:cubicBezTo>
                    <a:pt x="1239" y="17454"/>
                    <a:pt x="1655" y="17823"/>
                    <a:pt x="1989" y="18228"/>
                  </a:cubicBezTo>
                  <a:cubicBezTo>
                    <a:pt x="2953" y="19383"/>
                    <a:pt x="3060" y="21097"/>
                    <a:pt x="3132" y="22621"/>
                  </a:cubicBezTo>
                  <a:cubicBezTo>
                    <a:pt x="3417" y="22038"/>
                    <a:pt x="3798" y="21240"/>
                    <a:pt x="4346" y="20883"/>
                  </a:cubicBezTo>
                  <a:cubicBezTo>
                    <a:pt x="4715" y="20680"/>
                    <a:pt x="5108" y="20514"/>
                    <a:pt x="5513" y="20395"/>
                  </a:cubicBezTo>
                  <a:cubicBezTo>
                    <a:pt x="6489" y="20073"/>
                    <a:pt x="7501" y="19573"/>
                    <a:pt x="8025" y="18656"/>
                  </a:cubicBezTo>
                  <a:cubicBezTo>
                    <a:pt x="8192" y="18359"/>
                    <a:pt x="8311" y="18037"/>
                    <a:pt x="8501" y="17763"/>
                  </a:cubicBezTo>
                  <a:cubicBezTo>
                    <a:pt x="8799" y="17323"/>
                    <a:pt x="9263" y="17049"/>
                    <a:pt x="9656" y="16692"/>
                  </a:cubicBezTo>
                  <a:cubicBezTo>
                    <a:pt x="10049" y="16346"/>
                    <a:pt x="10406" y="15834"/>
                    <a:pt x="10311" y="15346"/>
                  </a:cubicBezTo>
                  <a:cubicBezTo>
                    <a:pt x="10252" y="15049"/>
                    <a:pt x="10025" y="14787"/>
                    <a:pt x="10085" y="14465"/>
                  </a:cubicBezTo>
                  <a:cubicBezTo>
                    <a:pt x="10156" y="14025"/>
                    <a:pt x="10704" y="13822"/>
                    <a:pt x="11133" y="13668"/>
                  </a:cubicBezTo>
                  <a:cubicBezTo>
                    <a:pt x="12049" y="13346"/>
                    <a:pt x="13002" y="12572"/>
                    <a:pt x="13038" y="11608"/>
                  </a:cubicBezTo>
                  <a:cubicBezTo>
                    <a:pt x="13026" y="11453"/>
                    <a:pt x="13038" y="11286"/>
                    <a:pt x="13073" y="11143"/>
                  </a:cubicBezTo>
                  <a:cubicBezTo>
                    <a:pt x="13145" y="10881"/>
                    <a:pt x="13371" y="10691"/>
                    <a:pt x="13550" y="10489"/>
                  </a:cubicBezTo>
                  <a:cubicBezTo>
                    <a:pt x="13943" y="10060"/>
                    <a:pt x="14193" y="9512"/>
                    <a:pt x="14252" y="8941"/>
                  </a:cubicBezTo>
                  <a:cubicBezTo>
                    <a:pt x="14300" y="8715"/>
                    <a:pt x="14252" y="8476"/>
                    <a:pt x="14133" y="8286"/>
                  </a:cubicBezTo>
                  <a:cubicBezTo>
                    <a:pt x="13812" y="7845"/>
                    <a:pt x="12871" y="7976"/>
                    <a:pt x="12859" y="7393"/>
                  </a:cubicBezTo>
                  <a:cubicBezTo>
                    <a:pt x="12859" y="7143"/>
                    <a:pt x="12680" y="6929"/>
                    <a:pt x="12669" y="6810"/>
                  </a:cubicBezTo>
                  <a:cubicBezTo>
                    <a:pt x="12633" y="6571"/>
                    <a:pt x="12680" y="6583"/>
                    <a:pt x="12776" y="6238"/>
                  </a:cubicBezTo>
                  <a:cubicBezTo>
                    <a:pt x="12931" y="5631"/>
                    <a:pt x="12966" y="5000"/>
                    <a:pt x="12430" y="4631"/>
                  </a:cubicBezTo>
                  <a:cubicBezTo>
                    <a:pt x="12264" y="4547"/>
                    <a:pt x="12121" y="4452"/>
                    <a:pt x="11978" y="4345"/>
                  </a:cubicBezTo>
                  <a:cubicBezTo>
                    <a:pt x="11680" y="4059"/>
                    <a:pt x="11668" y="3583"/>
                    <a:pt x="11561" y="3178"/>
                  </a:cubicBezTo>
                  <a:cubicBezTo>
                    <a:pt x="11299" y="2266"/>
                    <a:pt x="10469" y="1627"/>
                    <a:pt x="9520" y="1627"/>
                  </a:cubicBezTo>
                  <a:cubicBezTo>
                    <a:pt x="9479" y="1627"/>
                    <a:pt x="9437" y="1628"/>
                    <a:pt x="9394" y="1630"/>
                  </a:cubicBezTo>
                  <a:cubicBezTo>
                    <a:pt x="9287" y="1636"/>
                    <a:pt x="9177" y="1648"/>
                    <a:pt x="9070" y="1648"/>
                  </a:cubicBezTo>
                  <a:cubicBezTo>
                    <a:pt x="8963" y="1648"/>
                    <a:pt x="8859" y="1636"/>
                    <a:pt x="8763" y="1595"/>
                  </a:cubicBezTo>
                  <a:cubicBezTo>
                    <a:pt x="8537" y="1487"/>
                    <a:pt x="8430" y="1226"/>
                    <a:pt x="8323" y="987"/>
                  </a:cubicBezTo>
                  <a:cubicBezTo>
                    <a:pt x="8168" y="618"/>
                    <a:pt x="7906" y="309"/>
                    <a:pt x="7561" y="106"/>
                  </a:cubicBezTo>
                  <a:cubicBezTo>
                    <a:pt x="7422" y="35"/>
                    <a:pt x="7269" y="0"/>
                    <a:pt x="71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47"/>
            <p:cNvSpPr/>
            <p:nvPr/>
          </p:nvSpPr>
          <p:spPr>
            <a:xfrm>
              <a:off x="2774863" y="903950"/>
              <a:ext cx="357500" cy="565550"/>
            </a:xfrm>
            <a:custGeom>
              <a:avLst/>
              <a:gdLst/>
              <a:ahLst/>
              <a:cxnLst/>
              <a:rect l="l" t="t" r="r" b="b"/>
              <a:pathLst>
                <a:path w="14300" h="22622" extrusionOk="0">
                  <a:moveTo>
                    <a:pt x="7117" y="0"/>
                  </a:moveTo>
                  <a:cubicBezTo>
                    <a:pt x="6866" y="0"/>
                    <a:pt x="6615" y="95"/>
                    <a:pt x="6430" y="273"/>
                  </a:cubicBezTo>
                  <a:cubicBezTo>
                    <a:pt x="6311" y="404"/>
                    <a:pt x="6215" y="547"/>
                    <a:pt x="6168" y="725"/>
                  </a:cubicBezTo>
                  <a:cubicBezTo>
                    <a:pt x="5977" y="1226"/>
                    <a:pt x="6001" y="1845"/>
                    <a:pt x="5584" y="2178"/>
                  </a:cubicBezTo>
                  <a:cubicBezTo>
                    <a:pt x="5475" y="2065"/>
                    <a:pt x="5329" y="2015"/>
                    <a:pt x="5172" y="2015"/>
                  </a:cubicBezTo>
                  <a:cubicBezTo>
                    <a:pt x="4885" y="2015"/>
                    <a:pt x="4562" y="2182"/>
                    <a:pt x="4370" y="2428"/>
                  </a:cubicBezTo>
                  <a:cubicBezTo>
                    <a:pt x="4072" y="2821"/>
                    <a:pt x="4013" y="3321"/>
                    <a:pt x="3965" y="3797"/>
                  </a:cubicBezTo>
                  <a:cubicBezTo>
                    <a:pt x="3977" y="3904"/>
                    <a:pt x="3929" y="4000"/>
                    <a:pt x="3858" y="4071"/>
                  </a:cubicBezTo>
                  <a:cubicBezTo>
                    <a:pt x="3828" y="4088"/>
                    <a:pt x="3795" y="4095"/>
                    <a:pt x="3760" y="4095"/>
                  </a:cubicBezTo>
                  <a:cubicBezTo>
                    <a:pt x="3699" y="4095"/>
                    <a:pt x="3633" y="4074"/>
                    <a:pt x="3572" y="4059"/>
                  </a:cubicBezTo>
                  <a:cubicBezTo>
                    <a:pt x="3510" y="4042"/>
                    <a:pt x="3446" y="4033"/>
                    <a:pt x="3381" y="4033"/>
                  </a:cubicBezTo>
                  <a:cubicBezTo>
                    <a:pt x="3049" y="4033"/>
                    <a:pt x="2698" y="4251"/>
                    <a:pt x="2489" y="4559"/>
                  </a:cubicBezTo>
                  <a:cubicBezTo>
                    <a:pt x="2263" y="4916"/>
                    <a:pt x="2179" y="5357"/>
                    <a:pt x="2239" y="5774"/>
                  </a:cubicBezTo>
                  <a:cubicBezTo>
                    <a:pt x="2274" y="6048"/>
                    <a:pt x="2346" y="6321"/>
                    <a:pt x="2298" y="6595"/>
                  </a:cubicBezTo>
                  <a:cubicBezTo>
                    <a:pt x="2191" y="7119"/>
                    <a:pt x="1679" y="7464"/>
                    <a:pt x="1250" y="7810"/>
                  </a:cubicBezTo>
                  <a:cubicBezTo>
                    <a:pt x="596" y="8322"/>
                    <a:pt x="0" y="9155"/>
                    <a:pt x="250" y="9893"/>
                  </a:cubicBezTo>
                  <a:cubicBezTo>
                    <a:pt x="369" y="10262"/>
                    <a:pt x="679" y="10512"/>
                    <a:pt x="917" y="10810"/>
                  </a:cubicBezTo>
                  <a:cubicBezTo>
                    <a:pt x="1155" y="11108"/>
                    <a:pt x="1346" y="11524"/>
                    <a:pt x="1179" y="11894"/>
                  </a:cubicBezTo>
                  <a:cubicBezTo>
                    <a:pt x="1108" y="12060"/>
                    <a:pt x="977" y="12191"/>
                    <a:pt x="893" y="12358"/>
                  </a:cubicBezTo>
                  <a:cubicBezTo>
                    <a:pt x="643" y="12798"/>
                    <a:pt x="774" y="13334"/>
                    <a:pt x="977" y="13763"/>
                  </a:cubicBezTo>
                  <a:cubicBezTo>
                    <a:pt x="1191" y="14191"/>
                    <a:pt x="1453" y="14608"/>
                    <a:pt x="1465" y="15096"/>
                  </a:cubicBezTo>
                  <a:cubicBezTo>
                    <a:pt x="1477" y="15715"/>
                    <a:pt x="1072" y="16323"/>
                    <a:pt x="1167" y="16918"/>
                  </a:cubicBezTo>
                  <a:cubicBezTo>
                    <a:pt x="1239" y="17454"/>
                    <a:pt x="1655" y="17823"/>
                    <a:pt x="1989" y="18228"/>
                  </a:cubicBezTo>
                  <a:cubicBezTo>
                    <a:pt x="2953" y="19383"/>
                    <a:pt x="3060" y="21097"/>
                    <a:pt x="3132" y="22621"/>
                  </a:cubicBezTo>
                  <a:cubicBezTo>
                    <a:pt x="3417" y="22038"/>
                    <a:pt x="3798" y="21240"/>
                    <a:pt x="4346" y="20883"/>
                  </a:cubicBezTo>
                  <a:cubicBezTo>
                    <a:pt x="4715" y="20680"/>
                    <a:pt x="5108" y="20514"/>
                    <a:pt x="5513" y="20395"/>
                  </a:cubicBezTo>
                  <a:cubicBezTo>
                    <a:pt x="6489" y="20073"/>
                    <a:pt x="7501" y="19573"/>
                    <a:pt x="8025" y="18656"/>
                  </a:cubicBezTo>
                  <a:cubicBezTo>
                    <a:pt x="8192" y="18359"/>
                    <a:pt x="8311" y="18037"/>
                    <a:pt x="8501" y="17763"/>
                  </a:cubicBezTo>
                  <a:cubicBezTo>
                    <a:pt x="8799" y="17323"/>
                    <a:pt x="9263" y="17049"/>
                    <a:pt x="9656" y="16692"/>
                  </a:cubicBezTo>
                  <a:cubicBezTo>
                    <a:pt x="10049" y="16346"/>
                    <a:pt x="10406" y="15834"/>
                    <a:pt x="10311" y="15346"/>
                  </a:cubicBezTo>
                  <a:cubicBezTo>
                    <a:pt x="10252" y="15049"/>
                    <a:pt x="10025" y="14787"/>
                    <a:pt x="10085" y="14465"/>
                  </a:cubicBezTo>
                  <a:cubicBezTo>
                    <a:pt x="10156" y="14025"/>
                    <a:pt x="10704" y="13822"/>
                    <a:pt x="11133" y="13668"/>
                  </a:cubicBezTo>
                  <a:cubicBezTo>
                    <a:pt x="12049" y="13346"/>
                    <a:pt x="13002" y="12572"/>
                    <a:pt x="13038" y="11608"/>
                  </a:cubicBezTo>
                  <a:cubicBezTo>
                    <a:pt x="13026" y="11453"/>
                    <a:pt x="13038" y="11286"/>
                    <a:pt x="13073" y="11143"/>
                  </a:cubicBezTo>
                  <a:cubicBezTo>
                    <a:pt x="13145" y="10881"/>
                    <a:pt x="13371" y="10691"/>
                    <a:pt x="13550" y="10489"/>
                  </a:cubicBezTo>
                  <a:cubicBezTo>
                    <a:pt x="13943" y="10060"/>
                    <a:pt x="14193" y="9512"/>
                    <a:pt x="14252" y="8941"/>
                  </a:cubicBezTo>
                  <a:cubicBezTo>
                    <a:pt x="14300" y="8715"/>
                    <a:pt x="14252" y="8476"/>
                    <a:pt x="14133" y="8286"/>
                  </a:cubicBezTo>
                  <a:cubicBezTo>
                    <a:pt x="13812" y="7845"/>
                    <a:pt x="12871" y="7976"/>
                    <a:pt x="12859" y="7393"/>
                  </a:cubicBezTo>
                  <a:cubicBezTo>
                    <a:pt x="12859" y="7143"/>
                    <a:pt x="12680" y="6929"/>
                    <a:pt x="12669" y="6810"/>
                  </a:cubicBezTo>
                  <a:cubicBezTo>
                    <a:pt x="12633" y="6571"/>
                    <a:pt x="12680" y="6583"/>
                    <a:pt x="12776" y="6238"/>
                  </a:cubicBezTo>
                  <a:cubicBezTo>
                    <a:pt x="12931" y="5631"/>
                    <a:pt x="12966" y="5000"/>
                    <a:pt x="12430" y="4631"/>
                  </a:cubicBezTo>
                  <a:cubicBezTo>
                    <a:pt x="12264" y="4547"/>
                    <a:pt x="12121" y="4452"/>
                    <a:pt x="11978" y="4345"/>
                  </a:cubicBezTo>
                  <a:cubicBezTo>
                    <a:pt x="11680" y="4059"/>
                    <a:pt x="11668" y="3583"/>
                    <a:pt x="11561" y="3178"/>
                  </a:cubicBezTo>
                  <a:cubicBezTo>
                    <a:pt x="11299" y="2266"/>
                    <a:pt x="10469" y="1627"/>
                    <a:pt x="9520" y="1627"/>
                  </a:cubicBezTo>
                  <a:cubicBezTo>
                    <a:pt x="9479" y="1627"/>
                    <a:pt x="9437" y="1628"/>
                    <a:pt x="9394" y="1630"/>
                  </a:cubicBezTo>
                  <a:cubicBezTo>
                    <a:pt x="9287" y="1636"/>
                    <a:pt x="9177" y="1648"/>
                    <a:pt x="9070" y="1648"/>
                  </a:cubicBezTo>
                  <a:cubicBezTo>
                    <a:pt x="8963" y="1648"/>
                    <a:pt x="8859" y="1636"/>
                    <a:pt x="8763" y="1595"/>
                  </a:cubicBezTo>
                  <a:cubicBezTo>
                    <a:pt x="8537" y="1487"/>
                    <a:pt x="8430" y="1226"/>
                    <a:pt x="8323" y="987"/>
                  </a:cubicBezTo>
                  <a:cubicBezTo>
                    <a:pt x="8168" y="618"/>
                    <a:pt x="7906" y="309"/>
                    <a:pt x="7561" y="106"/>
                  </a:cubicBezTo>
                  <a:cubicBezTo>
                    <a:pt x="7422" y="35"/>
                    <a:pt x="7269" y="0"/>
                    <a:pt x="7117" y="0"/>
                  </a:cubicBezTo>
                  <a:close/>
                </a:path>
              </a:pathLst>
            </a:custGeom>
            <a:solidFill>
              <a:srgbClr val="D1ED91">
                <a:alpha val="3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47"/>
            <p:cNvSpPr/>
            <p:nvPr/>
          </p:nvSpPr>
          <p:spPr>
            <a:xfrm>
              <a:off x="2728138" y="948575"/>
              <a:ext cx="266125" cy="688100"/>
            </a:xfrm>
            <a:custGeom>
              <a:avLst/>
              <a:gdLst/>
              <a:ahLst/>
              <a:cxnLst/>
              <a:rect l="l" t="t" r="r" b="b"/>
              <a:pathLst>
                <a:path w="10645" h="27524" extrusionOk="0">
                  <a:moveTo>
                    <a:pt x="10644" y="0"/>
                  </a:moveTo>
                  <a:cubicBezTo>
                    <a:pt x="10228" y="357"/>
                    <a:pt x="10073" y="917"/>
                    <a:pt x="9930" y="1441"/>
                  </a:cubicBezTo>
                  <a:cubicBezTo>
                    <a:pt x="8834" y="5525"/>
                    <a:pt x="7751" y="9608"/>
                    <a:pt x="6644" y="13692"/>
                  </a:cubicBezTo>
                  <a:cubicBezTo>
                    <a:pt x="5989" y="16133"/>
                    <a:pt x="5334" y="18598"/>
                    <a:pt x="4322" y="20943"/>
                  </a:cubicBezTo>
                  <a:cubicBezTo>
                    <a:pt x="3310" y="23289"/>
                    <a:pt x="1917" y="25539"/>
                    <a:pt x="0" y="27242"/>
                  </a:cubicBezTo>
                  <a:cubicBezTo>
                    <a:pt x="332" y="27383"/>
                    <a:pt x="693" y="27524"/>
                    <a:pt x="1050" y="27524"/>
                  </a:cubicBezTo>
                  <a:cubicBezTo>
                    <a:pt x="1206" y="27524"/>
                    <a:pt x="1361" y="27497"/>
                    <a:pt x="1512" y="27432"/>
                  </a:cubicBezTo>
                  <a:cubicBezTo>
                    <a:pt x="1810" y="27289"/>
                    <a:pt x="2084" y="27063"/>
                    <a:pt x="2286" y="26801"/>
                  </a:cubicBezTo>
                  <a:cubicBezTo>
                    <a:pt x="3941" y="24860"/>
                    <a:pt x="4882" y="22658"/>
                    <a:pt x="5596" y="20276"/>
                  </a:cubicBezTo>
                  <a:cubicBezTo>
                    <a:pt x="6322" y="17824"/>
                    <a:pt x="6953" y="15347"/>
                    <a:pt x="7465" y="12847"/>
                  </a:cubicBezTo>
                  <a:cubicBezTo>
                    <a:pt x="8358" y="8537"/>
                    <a:pt x="9370" y="4239"/>
                    <a:pt x="10644" y="0"/>
                  </a:cubicBezTo>
                  <a:close/>
                </a:path>
              </a:pathLst>
            </a:custGeom>
            <a:solidFill>
              <a:srgbClr val="E7FFB1">
                <a:alpha val="5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47"/>
            <p:cNvSpPr/>
            <p:nvPr/>
          </p:nvSpPr>
          <p:spPr>
            <a:xfrm>
              <a:off x="2736763" y="947675"/>
              <a:ext cx="345900" cy="682475"/>
            </a:xfrm>
            <a:custGeom>
              <a:avLst/>
              <a:gdLst/>
              <a:ahLst/>
              <a:cxnLst/>
              <a:rect l="l" t="t" r="r" b="b"/>
              <a:pathLst>
                <a:path w="13836" h="27299" extrusionOk="0">
                  <a:moveTo>
                    <a:pt x="5858" y="2417"/>
                  </a:moveTo>
                  <a:cubicBezTo>
                    <a:pt x="5861" y="2430"/>
                    <a:pt x="5864" y="2444"/>
                    <a:pt x="5868" y="2457"/>
                  </a:cubicBezTo>
                  <a:lnTo>
                    <a:pt x="5868" y="2457"/>
                  </a:lnTo>
                  <a:lnTo>
                    <a:pt x="5858" y="2417"/>
                  </a:lnTo>
                  <a:close/>
                  <a:moveTo>
                    <a:pt x="0" y="27182"/>
                  </a:moveTo>
                  <a:cubicBezTo>
                    <a:pt x="1" y="27182"/>
                    <a:pt x="1" y="27183"/>
                    <a:pt x="1" y="27183"/>
                  </a:cubicBezTo>
                  <a:lnTo>
                    <a:pt x="1" y="27183"/>
                  </a:lnTo>
                  <a:cubicBezTo>
                    <a:pt x="1" y="27183"/>
                    <a:pt x="1" y="27182"/>
                    <a:pt x="0" y="27182"/>
                  </a:cubicBezTo>
                  <a:close/>
                  <a:moveTo>
                    <a:pt x="8430" y="0"/>
                  </a:moveTo>
                  <a:cubicBezTo>
                    <a:pt x="8406" y="1191"/>
                    <a:pt x="7930" y="2358"/>
                    <a:pt x="7787" y="3548"/>
                  </a:cubicBezTo>
                  <a:cubicBezTo>
                    <a:pt x="7561" y="5489"/>
                    <a:pt x="7573" y="7370"/>
                    <a:pt x="7216" y="9311"/>
                  </a:cubicBezTo>
                  <a:cubicBezTo>
                    <a:pt x="7216" y="8109"/>
                    <a:pt x="7192" y="6835"/>
                    <a:pt x="7001" y="5668"/>
                  </a:cubicBezTo>
                  <a:cubicBezTo>
                    <a:pt x="6906" y="5072"/>
                    <a:pt x="6751" y="4501"/>
                    <a:pt x="6549" y="3941"/>
                  </a:cubicBezTo>
                  <a:cubicBezTo>
                    <a:pt x="6375" y="3443"/>
                    <a:pt x="5997" y="2955"/>
                    <a:pt x="5868" y="2457"/>
                  </a:cubicBezTo>
                  <a:lnTo>
                    <a:pt x="5868" y="2457"/>
                  </a:lnTo>
                  <a:lnTo>
                    <a:pt x="6632" y="5561"/>
                  </a:lnTo>
                  <a:lnTo>
                    <a:pt x="5263" y="2763"/>
                  </a:lnTo>
                  <a:lnTo>
                    <a:pt x="5263" y="2763"/>
                  </a:lnTo>
                  <a:cubicBezTo>
                    <a:pt x="5251" y="3203"/>
                    <a:pt x="5477" y="3584"/>
                    <a:pt x="5668" y="3965"/>
                  </a:cubicBezTo>
                  <a:cubicBezTo>
                    <a:pt x="6156" y="4918"/>
                    <a:pt x="6501" y="5942"/>
                    <a:pt x="6680" y="7001"/>
                  </a:cubicBezTo>
                  <a:cubicBezTo>
                    <a:pt x="6787" y="7537"/>
                    <a:pt x="6835" y="8097"/>
                    <a:pt x="6823" y="8644"/>
                  </a:cubicBezTo>
                  <a:cubicBezTo>
                    <a:pt x="6799" y="9073"/>
                    <a:pt x="6573" y="9549"/>
                    <a:pt x="6787" y="9942"/>
                  </a:cubicBezTo>
                  <a:cubicBezTo>
                    <a:pt x="6263" y="9323"/>
                    <a:pt x="6084" y="8240"/>
                    <a:pt x="5715" y="7489"/>
                  </a:cubicBezTo>
                  <a:cubicBezTo>
                    <a:pt x="5275" y="6596"/>
                    <a:pt x="4763" y="5763"/>
                    <a:pt x="4263" y="4918"/>
                  </a:cubicBezTo>
                  <a:lnTo>
                    <a:pt x="4263" y="4918"/>
                  </a:lnTo>
                  <a:cubicBezTo>
                    <a:pt x="4441" y="5703"/>
                    <a:pt x="4739" y="6465"/>
                    <a:pt x="5132" y="7180"/>
                  </a:cubicBezTo>
                  <a:cubicBezTo>
                    <a:pt x="5322" y="7549"/>
                    <a:pt x="5489" y="7942"/>
                    <a:pt x="5632" y="8335"/>
                  </a:cubicBezTo>
                  <a:cubicBezTo>
                    <a:pt x="5760" y="8662"/>
                    <a:pt x="5866" y="9309"/>
                    <a:pt x="6106" y="9570"/>
                  </a:cubicBezTo>
                  <a:lnTo>
                    <a:pt x="6106" y="9570"/>
                  </a:lnTo>
                  <a:cubicBezTo>
                    <a:pt x="5221" y="8643"/>
                    <a:pt x="4665" y="7435"/>
                    <a:pt x="4120" y="6239"/>
                  </a:cubicBezTo>
                  <a:lnTo>
                    <a:pt x="4120" y="6239"/>
                  </a:lnTo>
                  <a:cubicBezTo>
                    <a:pt x="4358" y="7489"/>
                    <a:pt x="5025" y="8537"/>
                    <a:pt x="5644" y="9585"/>
                  </a:cubicBezTo>
                  <a:cubicBezTo>
                    <a:pt x="5942" y="10085"/>
                    <a:pt x="6299" y="10609"/>
                    <a:pt x="6465" y="11168"/>
                  </a:cubicBezTo>
                  <a:cubicBezTo>
                    <a:pt x="6549" y="11430"/>
                    <a:pt x="6596" y="11716"/>
                    <a:pt x="6584" y="11990"/>
                  </a:cubicBezTo>
                  <a:cubicBezTo>
                    <a:pt x="6584" y="12216"/>
                    <a:pt x="6477" y="12692"/>
                    <a:pt x="6287" y="12847"/>
                  </a:cubicBezTo>
                  <a:cubicBezTo>
                    <a:pt x="5120" y="10895"/>
                    <a:pt x="4072" y="8882"/>
                    <a:pt x="3144" y="6811"/>
                  </a:cubicBezTo>
                  <a:lnTo>
                    <a:pt x="3144" y="6811"/>
                  </a:lnTo>
                  <a:cubicBezTo>
                    <a:pt x="3394" y="8775"/>
                    <a:pt x="4418" y="10478"/>
                    <a:pt x="5358" y="12157"/>
                  </a:cubicBezTo>
                  <a:cubicBezTo>
                    <a:pt x="5787" y="12931"/>
                    <a:pt x="6227" y="13824"/>
                    <a:pt x="5918" y="14716"/>
                  </a:cubicBezTo>
                  <a:cubicBezTo>
                    <a:pt x="5037" y="13776"/>
                    <a:pt x="4287" y="12716"/>
                    <a:pt x="3691" y="11573"/>
                  </a:cubicBezTo>
                  <a:cubicBezTo>
                    <a:pt x="3453" y="11121"/>
                    <a:pt x="3215" y="10621"/>
                    <a:pt x="2751" y="10395"/>
                  </a:cubicBezTo>
                  <a:lnTo>
                    <a:pt x="2751" y="10395"/>
                  </a:lnTo>
                  <a:cubicBezTo>
                    <a:pt x="3644" y="11788"/>
                    <a:pt x="4453" y="13228"/>
                    <a:pt x="5180" y="14705"/>
                  </a:cubicBezTo>
                  <a:cubicBezTo>
                    <a:pt x="5358" y="15038"/>
                    <a:pt x="5489" y="15395"/>
                    <a:pt x="5549" y="15764"/>
                  </a:cubicBezTo>
                  <a:cubicBezTo>
                    <a:pt x="5596" y="16169"/>
                    <a:pt x="5465" y="16574"/>
                    <a:pt x="5191" y="16872"/>
                  </a:cubicBezTo>
                  <a:lnTo>
                    <a:pt x="4120" y="15014"/>
                  </a:lnTo>
                  <a:cubicBezTo>
                    <a:pt x="4070" y="14924"/>
                    <a:pt x="3964" y="14833"/>
                    <a:pt x="3876" y="14833"/>
                  </a:cubicBezTo>
                  <a:cubicBezTo>
                    <a:pt x="3836" y="14833"/>
                    <a:pt x="3800" y="14851"/>
                    <a:pt x="3775" y="14895"/>
                  </a:cubicBezTo>
                  <a:cubicBezTo>
                    <a:pt x="4144" y="15514"/>
                    <a:pt x="4453" y="16157"/>
                    <a:pt x="4679" y="16848"/>
                  </a:cubicBezTo>
                  <a:cubicBezTo>
                    <a:pt x="5156" y="18431"/>
                    <a:pt x="4382" y="20241"/>
                    <a:pt x="3775" y="21813"/>
                  </a:cubicBezTo>
                  <a:cubicBezTo>
                    <a:pt x="3358" y="22932"/>
                    <a:pt x="2786" y="24003"/>
                    <a:pt x="2108" y="24992"/>
                  </a:cubicBezTo>
                  <a:cubicBezTo>
                    <a:pt x="1891" y="25288"/>
                    <a:pt x="532" y="27195"/>
                    <a:pt x="60" y="27195"/>
                  </a:cubicBezTo>
                  <a:cubicBezTo>
                    <a:pt x="38" y="27195"/>
                    <a:pt x="19" y="27191"/>
                    <a:pt x="1" y="27183"/>
                  </a:cubicBezTo>
                  <a:lnTo>
                    <a:pt x="1" y="27183"/>
                  </a:lnTo>
                  <a:cubicBezTo>
                    <a:pt x="171" y="27262"/>
                    <a:pt x="338" y="27298"/>
                    <a:pt x="502" y="27298"/>
                  </a:cubicBezTo>
                  <a:cubicBezTo>
                    <a:pt x="1907" y="27298"/>
                    <a:pt x="3050" y="24627"/>
                    <a:pt x="3572" y="23646"/>
                  </a:cubicBezTo>
                  <a:cubicBezTo>
                    <a:pt x="4156" y="22551"/>
                    <a:pt x="4656" y="21432"/>
                    <a:pt x="5084" y="20289"/>
                  </a:cubicBezTo>
                  <a:cubicBezTo>
                    <a:pt x="5203" y="19979"/>
                    <a:pt x="5311" y="19669"/>
                    <a:pt x="5418" y="19360"/>
                  </a:cubicBezTo>
                  <a:cubicBezTo>
                    <a:pt x="5620" y="18765"/>
                    <a:pt x="5715" y="18217"/>
                    <a:pt x="6144" y="17741"/>
                  </a:cubicBezTo>
                  <a:cubicBezTo>
                    <a:pt x="6596" y="17205"/>
                    <a:pt x="7156" y="16752"/>
                    <a:pt x="7775" y="16419"/>
                  </a:cubicBezTo>
                  <a:lnTo>
                    <a:pt x="7775" y="16419"/>
                  </a:lnTo>
                  <a:cubicBezTo>
                    <a:pt x="7263" y="16633"/>
                    <a:pt x="6704" y="16752"/>
                    <a:pt x="6144" y="16752"/>
                  </a:cubicBezTo>
                  <a:cubicBezTo>
                    <a:pt x="6549" y="16169"/>
                    <a:pt x="7275" y="15955"/>
                    <a:pt x="7906" y="15657"/>
                  </a:cubicBezTo>
                  <a:cubicBezTo>
                    <a:pt x="8859" y="15228"/>
                    <a:pt x="9680" y="14574"/>
                    <a:pt x="10335" y="13752"/>
                  </a:cubicBezTo>
                  <a:lnTo>
                    <a:pt x="10335" y="13752"/>
                  </a:lnTo>
                  <a:cubicBezTo>
                    <a:pt x="10002" y="14169"/>
                    <a:pt x="9097" y="14466"/>
                    <a:pt x="8620" y="14705"/>
                  </a:cubicBezTo>
                  <a:cubicBezTo>
                    <a:pt x="7969" y="15030"/>
                    <a:pt x="7363" y="15276"/>
                    <a:pt x="6658" y="15276"/>
                  </a:cubicBezTo>
                  <a:cubicBezTo>
                    <a:pt x="6642" y="15276"/>
                    <a:pt x="6625" y="15276"/>
                    <a:pt x="6608" y="15276"/>
                  </a:cubicBezTo>
                  <a:cubicBezTo>
                    <a:pt x="6954" y="14657"/>
                    <a:pt x="7525" y="14193"/>
                    <a:pt x="8108" y="13824"/>
                  </a:cubicBezTo>
                  <a:cubicBezTo>
                    <a:pt x="8704" y="13466"/>
                    <a:pt x="9347" y="13169"/>
                    <a:pt x="9930" y="12788"/>
                  </a:cubicBezTo>
                  <a:cubicBezTo>
                    <a:pt x="10347" y="12514"/>
                    <a:pt x="10728" y="12204"/>
                    <a:pt x="11145" y="11942"/>
                  </a:cubicBezTo>
                  <a:lnTo>
                    <a:pt x="11145" y="11942"/>
                  </a:lnTo>
                  <a:cubicBezTo>
                    <a:pt x="9787" y="12371"/>
                    <a:pt x="8489" y="12978"/>
                    <a:pt x="7287" y="13728"/>
                  </a:cubicBezTo>
                  <a:cubicBezTo>
                    <a:pt x="8466" y="12502"/>
                    <a:pt x="9799" y="11704"/>
                    <a:pt x="11299" y="11049"/>
                  </a:cubicBezTo>
                  <a:lnTo>
                    <a:pt x="12931" y="10335"/>
                  </a:lnTo>
                  <a:lnTo>
                    <a:pt x="10668" y="10811"/>
                  </a:lnTo>
                  <a:lnTo>
                    <a:pt x="10668" y="10811"/>
                  </a:lnTo>
                  <a:lnTo>
                    <a:pt x="13371" y="9013"/>
                  </a:lnTo>
                  <a:lnTo>
                    <a:pt x="13371" y="9013"/>
                  </a:lnTo>
                  <a:cubicBezTo>
                    <a:pt x="11264" y="10097"/>
                    <a:pt x="9299" y="11430"/>
                    <a:pt x="7525" y="12966"/>
                  </a:cubicBezTo>
                  <a:cubicBezTo>
                    <a:pt x="8239" y="11407"/>
                    <a:pt x="9632" y="10192"/>
                    <a:pt x="11156" y="9430"/>
                  </a:cubicBezTo>
                  <a:cubicBezTo>
                    <a:pt x="12085" y="8954"/>
                    <a:pt x="13097" y="8597"/>
                    <a:pt x="13835" y="7847"/>
                  </a:cubicBezTo>
                  <a:lnTo>
                    <a:pt x="13835" y="7847"/>
                  </a:lnTo>
                  <a:cubicBezTo>
                    <a:pt x="12430" y="8299"/>
                    <a:pt x="11097" y="8918"/>
                    <a:pt x="9847" y="9692"/>
                  </a:cubicBezTo>
                  <a:cubicBezTo>
                    <a:pt x="10906" y="8751"/>
                    <a:pt x="11990" y="7847"/>
                    <a:pt x="13121" y="7001"/>
                  </a:cubicBezTo>
                  <a:lnTo>
                    <a:pt x="13121" y="7001"/>
                  </a:lnTo>
                  <a:cubicBezTo>
                    <a:pt x="12002" y="7430"/>
                    <a:pt x="11049" y="8275"/>
                    <a:pt x="10156" y="9121"/>
                  </a:cubicBezTo>
                  <a:cubicBezTo>
                    <a:pt x="9268" y="9974"/>
                    <a:pt x="8414" y="10827"/>
                    <a:pt x="7584" y="11727"/>
                  </a:cubicBezTo>
                  <a:lnTo>
                    <a:pt x="7584" y="11727"/>
                  </a:lnTo>
                  <a:cubicBezTo>
                    <a:pt x="8172" y="11086"/>
                    <a:pt x="8493" y="10259"/>
                    <a:pt x="8990" y="9549"/>
                  </a:cubicBezTo>
                  <a:cubicBezTo>
                    <a:pt x="9573" y="8728"/>
                    <a:pt x="10275" y="8001"/>
                    <a:pt x="11073" y="7382"/>
                  </a:cubicBezTo>
                  <a:cubicBezTo>
                    <a:pt x="12133" y="6561"/>
                    <a:pt x="13466" y="5787"/>
                    <a:pt x="13728" y="4501"/>
                  </a:cubicBezTo>
                  <a:lnTo>
                    <a:pt x="13728" y="4501"/>
                  </a:lnTo>
                  <a:cubicBezTo>
                    <a:pt x="13109" y="5394"/>
                    <a:pt x="12133" y="5942"/>
                    <a:pt x="11287" y="6608"/>
                  </a:cubicBezTo>
                  <a:cubicBezTo>
                    <a:pt x="9704" y="7847"/>
                    <a:pt x="8489" y="9513"/>
                    <a:pt x="7299" y="11157"/>
                  </a:cubicBezTo>
                  <a:cubicBezTo>
                    <a:pt x="7466" y="10133"/>
                    <a:pt x="8085" y="9216"/>
                    <a:pt x="8740" y="8370"/>
                  </a:cubicBezTo>
                  <a:cubicBezTo>
                    <a:pt x="10061" y="6668"/>
                    <a:pt x="11549" y="5084"/>
                    <a:pt x="13181" y="3656"/>
                  </a:cubicBezTo>
                  <a:lnTo>
                    <a:pt x="13181" y="3656"/>
                  </a:lnTo>
                  <a:cubicBezTo>
                    <a:pt x="12014" y="4037"/>
                    <a:pt x="11026" y="4918"/>
                    <a:pt x="10180" y="5858"/>
                  </a:cubicBezTo>
                  <a:cubicBezTo>
                    <a:pt x="9323" y="6799"/>
                    <a:pt x="8585" y="7847"/>
                    <a:pt x="7680" y="8740"/>
                  </a:cubicBezTo>
                  <a:cubicBezTo>
                    <a:pt x="9335" y="6739"/>
                    <a:pt x="10359" y="4239"/>
                    <a:pt x="12240" y="2453"/>
                  </a:cubicBezTo>
                  <a:lnTo>
                    <a:pt x="12240" y="2453"/>
                  </a:lnTo>
                  <a:cubicBezTo>
                    <a:pt x="11383" y="2917"/>
                    <a:pt x="10645" y="3560"/>
                    <a:pt x="10049" y="4334"/>
                  </a:cubicBezTo>
                  <a:cubicBezTo>
                    <a:pt x="10478" y="3251"/>
                    <a:pt x="10918" y="2179"/>
                    <a:pt x="11347" y="1108"/>
                  </a:cubicBezTo>
                  <a:lnTo>
                    <a:pt x="11347" y="1108"/>
                  </a:lnTo>
                  <a:cubicBezTo>
                    <a:pt x="10180" y="3191"/>
                    <a:pt x="9073" y="5299"/>
                    <a:pt x="8037" y="7442"/>
                  </a:cubicBezTo>
                  <a:cubicBezTo>
                    <a:pt x="8120" y="4989"/>
                    <a:pt x="8787" y="2584"/>
                    <a:pt x="9978" y="429"/>
                  </a:cubicBezTo>
                  <a:lnTo>
                    <a:pt x="9978" y="429"/>
                  </a:lnTo>
                  <a:cubicBezTo>
                    <a:pt x="9359" y="1155"/>
                    <a:pt x="8823" y="1941"/>
                    <a:pt x="8382" y="2798"/>
                  </a:cubicBezTo>
                  <a:lnTo>
                    <a:pt x="84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47"/>
            <p:cNvSpPr/>
            <p:nvPr/>
          </p:nvSpPr>
          <p:spPr>
            <a:xfrm>
              <a:off x="2736763" y="947675"/>
              <a:ext cx="345900" cy="682475"/>
            </a:xfrm>
            <a:custGeom>
              <a:avLst/>
              <a:gdLst/>
              <a:ahLst/>
              <a:cxnLst/>
              <a:rect l="l" t="t" r="r" b="b"/>
              <a:pathLst>
                <a:path w="13836" h="27299" extrusionOk="0">
                  <a:moveTo>
                    <a:pt x="5858" y="2417"/>
                  </a:moveTo>
                  <a:cubicBezTo>
                    <a:pt x="5861" y="2430"/>
                    <a:pt x="5864" y="2444"/>
                    <a:pt x="5868" y="2457"/>
                  </a:cubicBezTo>
                  <a:lnTo>
                    <a:pt x="5868" y="2457"/>
                  </a:lnTo>
                  <a:lnTo>
                    <a:pt x="5858" y="2417"/>
                  </a:lnTo>
                  <a:close/>
                  <a:moveTo>
                    <a:pt x="0" y="27182"/>
                  </a:moveTo>
                  <a:cubicBezTo>
                    <a:pt x="1" y="27182"/>
                    <a:pt x="1" y="27183"/>
                    <a:pt x="1" y="27183"/>
                  </a:cubicBezTo>
                  <a:lnTo>
                    <a:pt x="1" y="27183"/>
                  </a:lnTo>
                  <a:cubicBezTo>
                    <a:pt x="1" y="27183"/>
                    <a:pt x="1" y="27182"/>
                    <a:pt x="0" y="27182"/>
                  </a:cubicBezTo>
                  <a:close/>
                  <a:moveTo>
                    <a:pt x="8430" y="0"/>
                  </a:moveTo>
                  <a:cubicBezTo>
                    <a:pt x="8406" y="1191"/>
                    <a:pt x="7930" y="2358"/>
                    <a:pt x="7787" y="3548"/>
                  </a:cubicBezTo>
                  <a:cubicBezTo>
                    <a:pt x="7561" y="5489"/>
                    <a:pt x="7573" y="7370"/>
                    <a:pt x="7216" y="9311"/>
                  </a:cubicBezTo>
                  <a:cubicBezTo>
                    <a:pt x="7216" y="8109"/>
                    <a:pt x="7192" y="6835"/>
                    <a:pt x="7001" y="5668"/>
                  </a:cubicBezTo>
                  <a:cubicBezTo>
                    <a:pt x="6906" y="5072"/>
                    <a:pt x="6751" y="4501"/>
                    <a:pt x="6549" y="3941"/>
                  </a:cubicBezTo>
                  <a:cubicBezTo>
                    <a:pt x="6375" y="3443"/>
                    <a:pt x="5997" y="2955"/>
                    <a:pt x="5868" y="2457"/>
                  </a:cubicBezTo>
                  <a:lnTo>
                    <a:pt x="5868" y="2457"/>
                  </a:lnTo>
                  <a:lnTo>
                    <a:pt x="6632" y="5561"/>
                  </a:lnTo>
                  <a:lnTo>
                    <a:pt x="5263" y="2763"/>
                  </a:lnTo>
                  <a:lnTo>
                    <a:pt x="5263" y="2763"/>
                  </a:lnTo>
                  <a:cubicBezTo>
                    <a:pt x="5251" y="3203"/>
                    <a:pt x="5477" y="3584"/>
                    <a:pt x="5668" y="3965"/>
                  </a:cubicBezTo>
                  <a:cubicBezTo>
                    <a:pt x="6156" y="4918"/>
                    <a:pt x="6501" y="5942"/>
                    <a:pt x="6680" y="7001"/>
                  </a:cubicBezTo>
                  <a:cubicBezTo>
                    <a:pt x="6787" y="7537"/>
                    <a:pt x="6835" y="8097"/>
                    <a:pt x="6823" y="8644"/>
                  </a:cubicBezTo>
                  <a:cubicBezTo>
                    <a:pt x="6799" y="9073"/>
                    <a:pt x="6573" y="9549"/>
                    <a:pt x="6787" y="9942"/>
                  </a:cubicBezTo>
                  <a:cubicBezTo>
                    <a:pt x="6263" y="9323"/>
                    <a:pt x="6084" y="8240"/>
                    <a:pt x="5715" y="7489"/>
                  </a:cubicBezTo>
                  <a:cubicBezTo>
                    <a:pt x="5275" y="6596"/>
                    <a:pt x="4763" y="5763"/>
                    <a:pt x="4263" y="4918"/>
                  </a:cubicBezTo>
                  <a:lnTo>
                    <a:pt x="4263" y="4918"/>
                  </a:lnTo>
                  <a:cubicBezTo>
                    <a:pt x="4441" y="5703"/>
                    <a:pt x="4739" y="6465"/>
                    <a:pt x="5132" y="7180"/>
                  </a:cubicBezTo>
                  <a:cubicBezTo>
                    <a:pt x="5322" y="7549"/>
                    <a:pt x="5489" y="7942"/>
                    <a:pt x="5632" y="8335"/>
                  </a:cubicBezTo>
                  <a:cubicBezTo>
                    <a:pt x="5760" y="8662"/>
                    <a:pt x="5866" y="9309"/>
                    <a:pt x="6106" y="9570"/>
                  </a:cubicBezTo>
                  <a:lnTo>
                    <a:pt x="6106" y="9570"/>
                  </a:lnTo>
                  <a:cubicBezTo>
                    <a:pt x="5221" y="8643"/>
                    <a:pt x="4665" y="7435"/>
                    <a:pt x="4120" y="6239"/>
                  </a:cubicBezTo>
                  <a:lnTo>
                    <a:pt x="4120" y="6239"/>
                  </a:lnTo>
                  <a:cubicBezTo>
                    <a:pt x="4358" y="7489"/>
                    <a:pt x="5025" y="8537"/>
                    <a:pt x="5644" y="9585"/>
                  </a:cubicBezTo>
                  <a:cubicBezTo>
                    <a:pt x="5942" y="10085"/>
                    <a:pt x="6299" y="10609"/>
                    <a:pt x="6465" y="11168"/>
                  </a:cubicBezTo>
                  <a:cubicBezTo>
                    <a:pt x="6549" y="11430"/>
                    <a:pt x="6596" y="11716"/>
                    <a:pt x="6584" y="11990"/>
                  </a:cubicBezTo>
                  <a:cubicBezTo>
                    <a:pt x="6584" y="12216"/>
                    <a:pt x="6477" y="12692"/>
                    <a:pt x="6287" y="12847"/>
                  </a:cubicBezTo>
                  <a:cubicBezTo>
                    <a:pt x="5120" y="10895"/>
                    <a:pt x="4072" y="8882"/>
                    <a:pt x="3144" y="6811"/>
                  </a:cubicBezTo>
                  <a:lnTo>
                    <a:pt x="3144" y="6811"/>
                  </a:lnTo>
                  <a:cubicBezTo>
                    <a:pt x="3394" y="8775"/>
                    <a:pt x="4418" y="10478"/>
                    <a:pt x="5358" y="12157"/>
                  </a:cubicBezTo>
                  <a:cubicBezTo>
                    <a:pt x="5787" y="12931"/>
                    <a:pt x="6227" y="13824"/>
                    <a:pt x="5918" y="14716"/>
                  </a:cubicBezTo>
                  <a:cubicBezTo>
                    <a:pt x="5037" y="13776"/>
                    <a:pt x="4287" y="12716"/>
                    <a:pt x="3691" y="11573"/>
                  </a:cubicBezTo>
                  <a:cubicBezTo>
                    <a:pt x="3453" y="11121"/>
                    <a:pt x="3215" y="10621"/>
                    <a:pt x="2751" y="10395"/>
                  </a:cubicBezTo>
                  <a:lnTo>
                    <a:pt x="2751" y="10395"/>
                  </a:lnTo>
                  <a:cubicBezTo>
                    <a:pt x="3644" y="11788"/>
                    <a:pt x="4453" y="13228"/>
                    <a:pt x="5180" y="14705"/>
                  </a:cubicBezTo>
                  <a:cubicBezTo>
                    <a:pt x="5358" y="15038"/>
                    <a:pt x="5489" y="15395"/>
                    <a:pt x="5549" y="15764"/>
                  </a:cubicBezTo>
                  <a:cubicBezTo>
                    <a:pt x="5596" y="16169"/>
                    <a:pt x="5465" y="16574"/>
                    <a:pt x="5191" y="16872"/>
                  </a:cubicBezTo>
                  <a:lnTo>
                    <a:pt x="4120" y="15014"/>
                  </a:lnTo>
                  <a:cubicBezTo>
                    <a:pt x="4070" y="14924"/>
                    <a:pt x="3964" y="14833"/>
                    <a:pt x="3876" y="14833"/>
                  </a:cubicBezTo>
                  <a:cubicBezTo>
                    <a:pt x="3836" y="14833"/>
                    <a:pt x="3800" y="14851"/>
                    <a:pt x="3775" y="14895"/>
                  </a:cubicBezTo>
                  <a:cubicBezTo>
                    <a:pt x="4144" y="15514"/>
                    <a:pt x="4453" y="16157"/>
                    <a:pt x="4679" y="16848"/>
                  </a:cubicBezTo>
                  <a:cubicBezTo>
                    <a:pt x="5156" y="18431"/>
                    <a:pt x="4382" y="20241"/>
                    <a:pt x="3775" y="21813"/>
                  </a:cubicBezTo>
                  <a:cubicBezTo>
                    <a:pt x="3358" y="22932"/>
                    <a:pt x="2786" y="24003"/>
                    <a:pt x="2108" y="24992"/>
                  </a:cubicBezTo>
                  <a:cubicBezTo>
                    <a:pt x="1891" y="25288"/>
                    <a:pt x="532" y="27195"/>
                    <a:pt x="60" y="27195"/>
                  </a:cubicBezTo>
                  <a:cubicBezTo>
                    <a:pt x="38" y="27195"/>
                    <a:pt x="19" y="27191"/>
                    <a:pt x="1" y="27183"/>
                  </a:cubicBezTo>
                  <a:lnTo>
                    <a:pt x="1" y="27183"/>
                  </a:lnTo>
                  <a:cubicBezTo>
                    <a:pt x="171" y="27262"/>
                    <a:pt x="338" y="27298"/>
                    <a:pt x="502" y="27298"/>
                  </a:cubicBezTo>
                  <a:cubicBezTo>
                    <a:pt x="1907" y="27298"/>
                    <a:pt x="3050" y="24627"/>
                    <a:pt x="3572" y="23646"/>
                  </a:cubicBezTo>
                  <a:cubicBezTo>
                    <a:pt x="4156" y="22551"/>
                    <a:pt x="4656" y="21432"/>
                    <a:pt x="5084" y="20289"/>
                  </a:cubicBezTo>
                  <a:cubicBezTo>
                    <a:pt x="5203" y="19979"/>
                    <a:pt x="5311" y="19669"/>
                    <a:pt x="5418" y="19360"/>
                  </a:cubicBezTo>
                  <a:cubicBezTo>
                    <a:pt x="5620" y="18765"/>
                    <a:pt x="5715" y="18217"/>
                    <a:pt x="6144" y="17741"/>
                  </a:cubicBezTo>
                  <a:cubicBezTo>
                    <a:pt x="6596" y="17205"/>
                    <a:pt x="7156" y="16752"/>
                    <a:pt x="7775" y="16419"/>
                  </a:cubicBezTo>
                  <a:lnTo>
                    <a:pt x="7775" y="16419"/>
                  </a:lnTo>
                  <a:cubicBezTo>
                    <a:pt x="7263" y="16633"/>
                    <a:pt x="6704" y="16752"/>
                    <a:pt x="6144" y="16752"/>
                  </a:cubicBezTo>
                  <a:cubicBezTo>
                    <a:pt x="6549" y="16169"/>
                    <a:pt x="7275" y="15955"/>
                    <a:pt x="7906" y="15657"/>
                  </a:cubicBezTo>
                  <a:cubicBezTo>
                    <a:pt x="8859" y="15228"/>
                    <a:pt x="9680" y="14574"/>
                    <a:pt x="10335" y="13752"/>
                  </a:cubicBezTo>
                  <a:lnTo>
                    <a:pt x="10335" y="13752"/>
                  </a:lnTo>
                  <a:cubicBezTo>
                    <a:pt x="10002" y="14169"/>
                    <a:pt x="9097" y="14466"/>
                    <a:pt x="8620" y="14705"/>
                  </a:cubicBezTo>
                  <a:cubicBezTo>
                    <a:pt x="7969" y="15030"/>
                    <a:pt x="7363" y="15276"/>
                    <a:pt x="6658" y="15276"/>
                  </a:cubicBezTo>
                  <a:cubicBezTo>
                    <a:pt x="6642" y="15276"/>
                    <a:pt x="6625" y="15276"/>
                    <a:pt x="6608" y="15276"/>
                  </a:cubicBezTo>
                  <a:cubicBezTo>
                    <a:pt x="6954" y="14657"/>
                    <a:pt x="7525" y="14193"/>
                    <a:pt x="8108" y="13824"/>
                  </a:cubicBezTo>
                  <a:cubicBezTo>
                    <a:pt x="8704" y="13466"/>
                    <a:pt x="9347" y="13169"/>
                    <a:pt x="9930" y="12788"/>
                  </a:cubicBezTo>
                  <a:cubicBezTo>
                    <a:pt x="10347" y="12514"/>
                    <a:pt x="10728" y="12204"/>
                    <a:pt x="11145" y="11942"/>
                  </a:cubicBezTo>
                  <a:lnTo>
                    <a:pt x="11145" y="11942"/>
                  </a:lnTo>
                  <a:cubicBezTo>
                    <a:pt x="9787" y="12371"/>
                    <a:pt x="8489" y="12978"/>
                    <a:pt x="7287" y="13728"/>
                  </a:cubicBezTo>
                  <a:cubicBezTo>
                    <a:pt x="8466" y="12502"/>
                    <a:pt x="9799" y="11704"/>
                    <a:pt x="11299" y="11049"/>
                  </a:cubicBezTo>
                  <a:lnTo>
                    <a:pt x="12931" y="10335"/>
                  </a:lnTo>
                  <a:lnTo>
                    <a:pt x="10668" y="10811"/>
                  </a:lnTo>
                  <a:lnTo>
                    <a:pt x="10668" y="10811"/>
                  </a:lnTo>
                  <a:lnTo>
                    <a:pt x="13371" y="9013"/>
                  </a:lnTo>
                  <a:lnTo>
                    <a:pt x="13371" y="9013"/>
                  </a:lnTo>
                  <a:cubicBezTo>
                    <a:pt x="11264" y="10097"/>
                    <a:pt x="9299" y="11430"/>
                    <a:pt x="7525" y="12966"/>
                  </a:cubicBezTo>
                  <a:cubicBezTo>
                    <a:pt x="8239" y="11407"/>
                    <a:pt x="9632" y="10192"/>
                    <a:pt x="11156" y="9430"/>
                  </a:cubicBezTo>
                  <a:cubicBezTo>
                    <a:pt x="12085" y="8954"/>
                    <a:pt x="13097" y="8597"/>
                    <a:pt x="13835" y="7847"/>
                  </a:cubicBezTo>
                  <a:lnTo>
                    <a:pt x="13835" y="7847"/>
                  </a:lnTo>
                  <a:cubicBezTo>
                    <a:pt x="12430" y="8299"/>
                    <a:pt x="11097" y="8918"/>
                    <a:pt x="9847" y="9692"/>
                  </a:cubicBezTo>
                  <a:cubicBezTo>
                    <a:pt x="10906" y="8751"/>
                    <a:pt x="11990" y="7847"/>
                    <a:pt x="13121" y="7001"/>
                  </a:cubicBezTo>
                  <a:lnTo>
                    <a:pt x="13121" y="7001"/>
                  </a:lnTo>
                  <a:cubicBezTo>
                    <a:pt x="12002" y="7430"/>
                    <a:pt x="11049" y="8275"/>
                    <a:pt x="10156" y="9121"/>
                  </a:cubicBezTo>
                  <a:cubicBezTo>
                    <a:pt x="9268" y="9974"/>
                    <a:pt x="8414" y="10827"/>
                    <a:pt x="7584" y="11727"/>
                  </a:cubicBezTo>
                  <a:lnTo>
                    <a:pt x="7584" y="11727"/>
                  </a:lnTo>
                  <a:cubicBezTo>
                    <a:pt x="8172" y="11086"/>
                    <a:pt x="8493" y="10259"/>
                    <a:pt x="8990" y="9549"/>
                  </a:cubicBezTo>
                  <a:cubicBezTo>
                    <a:pt x="9573" y="8728"/>
                    <a:pt x="10275" y="8001"/>
                    <a:pt x="11073" y="7382"/>
                  </a:cubicBezTo>
                  <a:cubicBezTo>
                    <a:pt x="12133" y="6561"/>
                    <a:pt x="13466" y="5787"/>
                    <a:pt x="13728" y="4501"/>
                  </a:cubicBezTo>
                  <a:lnTo>
                    <a:pt x="13728" y="4501"/>
                  </a:lnTo>
                  <a:cubicBezTo>
                    <a:pt x="13109" y="5394"/>
                    <a:pt x="12133" y="5942"/>
                    <a:pt x="11287" y="6608"/>
                  </a:cubicBezTo>
                  <a:cubicBezTo>
                    <a:pt x="9704" y="7847"/>
                    <a:pt x="8489" y="9513"/>
                    <a:pt x="7299" y="11157"/>
                  </a:cubicBezTo>
                  <a:cubicBezTo>
                    <a:pt x="7466" y="10133"/>
                    <a:pt x="8085" y="9216"/>
                    <a:pt x="8740" y="8370"/>
                  </a:cubicBezTo>
                  <a:cubicBezTo>
                    <a:pt x="10061" y="6668"/>
                    <a:pt x="11549" y="5084"/>
                    <a:pt x="13181" y="3656"/>
                  </a:cubicBezTo>
                  <a:lnTo>
                    <a:pt x="13181" y="3656"/>
                  </a:lnTo>
                  <a:cubicBezTo>
                    <a:pt x="12014" y="4037"/>
                    <a:pt x="11026" y="4918"/>
                    <a:pt x="10180" y="5858"/>
                  </a:cubicBezTo>
                  <a:cubicBezTo>
                    <a:pt x="9323" y="6799"/>
                    <a:pt x="8585" y="7847"/>
                    <a:pt x="7680" y="8740"/>
                  </a:cubicBezTo>
                  <a:cubicBezTo>
                    <a:pt x="9335" y="6739"/>
                    <a:pt x="10359" y="4239"/>
                    <a:pt x="12240" y="2453"/>
                  </a:cubicBezTo>
                  <a:lnTo>
                    <a:pt x="12240" y="2453"/>
                  </a:lnTo>
                  <a:cubicBezTo>
                    <a:pt x="11383" y="2917"/>
                    <a:pt x="10645" y="3560"/>
                    <a:pt x="10049" y="4334"/>
                  </a:cubicBezTo>
                  <a:cubicBezTo>
                    <a:pt x="10478" y="3251"/>
                    <a:pt x="10918" y="2179"/>
                    <a:pt x="11347" y="1108"/>
                  </a:cubicBezTo>
                  <a:lnTo>
                    <a:pt x="11347" y="1108"/>
                  </a:lnTo>
                  <a:cubicBezTo>
                    <a:pt x="10180" y="3191"/>
                    <a:pt x="9073" y="5299"/>
                    <a:pt x="8037" y="7442"/>
                  </a:cubicBezTo>
                  <a:cubicBezTo>
                    <a:pt x="8120" y="4989"/>
                    <a:pt x="8787" y="2584"/>
                    <a:pt x="9978" y="429"/>
                  </a:cubicBezTo>
                  <a:lnTo>
                    <a:pt x="9978" y="429"/>
                  </a:lnTo>
                  <a:cubicBezTo>
                    <a:pt x="9359" y="1155"/>
                    <a:pt x="8823" y="1941"/>
                    <a:pt x="8382" y="2798"/>
                  </a:cubicBezTo>
                  <a:lnTo>
                    <a:pt x="8430" y="0"/>
                  </a:lnTo>
                  <a:close/>
                </a:path>
              </a:pathLst>
            </a:custGeom>
            <a:solidFill>
              <a:srgbClr val="E7FFB1">
                <a:alpha val="5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937"/>
                                        </p:tgtEl>
                                        <p:attrNameLst>
                                          <p:attrName>style.visibility</p:attrName>
                                        </p:attrNameLst>
                                      </p:cBhvr>
                                      <p:to>
                                        <p:strVal val="visible"/>
                                      </p:to>
                                    </p:set>
                                    <p:anim calcmode="lin" valueType="num">
                                      <p:cBhvr>
                                        <p:cTn id="7" dur="1000" fill="hold"/>
                                        <p:tgtEl>
                                          <p:spTgt spid="1937"/>
                                        </p:tgtEl>
                                        <p:attrNameLst>
                                          <p:attrName>ppt_w</p:attrName>
                                        </p:attrNameLst>
                                      </p:cBhvr>
                                      <p:tavLst>
                                        <p:tav tm="0">
                                          <p:val>
                                            <p:fltVal val="0"/>
                                          </p:val>
                                        </p:tav>
                                        <p:tav tm="100000">
                                          <p:val>
                                            <p:strVal val="#ppt_w"/>
                                          </p:val>
                                        </p:tav>
                                      </p:tavLst>
                                    </p:anim>
                                    <p:anim calcmode="lin" valueType="num">
                                      <p:cBhvr>
                                        <p:cTn id="8" dur="1000" fill="hold"/>
                                        <p:tgtEl>
                                          <p:spTgt spid="1937"/>
                                        </p:tgtEl>
                                        <p:attrNameLst>
                                          <p:attrName>ppt_h</p:attrName>
                                        </p:attrNameLst>
                                      </p:cBhvr>
                                      <p:tavLst>
                                        <p:tav tm="0">
                                          <p:val>
                                            <p:fltVal val="0"/>
                                          </p:val>
                                        </p:tav>
                                        <p:tav tm="100000">
                                          <p:val>
                                            <p:strVal val="#ppt_h"/>
                                          </p:val>
                                        </p:tav>
                                      </p:tavLst>
                                    </p:anim>
                                    <p:anim calcmode="lin" valueType="num">
                                      <p:cBhvr>
                                        <p:cTn id="9" dur="1000" fill="hold"/>
                                        <p:tgtEl>
                                          <p:spTgt spid="1937"/>
                                        </p:tgtEl>
                                        <p:attrNameLst>
                                          <p:attrName>style.rotation</p:attrName>
                                        </p:attrNameLst>
                                      </p:cBhvr>
                                      <p:tavLst>
                                        <p:tav tm="0">
                                          <p:val>
                                            <p:fltVal val="90"/>
                                          </p:val>
                                        </p:tav>
                                        <p:tav tm="100000">
                                          <p:val>
                                            <p:fltVal val="0"/>
                                          </p:val>
                                        </p:tav>
                                      </p:tavLst>
                                    </p:anim>
                                    <p:animEffect transition="in" filter="fade">
                                      <p:cBhvr>
                                        <p:cTn id="10" dur="1000"/>
                                        <p:tgtEl>
                                          <p:spTgt spid="1937"/>
                                        </p:tgtEl>
                                      </p:cBhvr>
                                    </p:animEffect>
                                  </p:childTnLst>
                                </p:cTn>
                              </p:par>
                              <p:par>
                                <p:cTn id="11" presetID="31" presetClass="entr" presetSubtype="0" fill="hold" nodeType="withEffect">
                                  <p:stCondLst>
                                    <p:cond delay="0"/>
                                  </p:stCondLst>
                                  <p:childTnLst>
                                    <p:set>
                                      <p:cBhvr>
                                        <p:cTn id="12" dur="1" fill="hold">
                                          <p:stCondLst>
                                            <p:cond delay="0"/>
                                          </p:stCondLst>
                                        </p:cTn>
                                        <p:tgtEl>
                                          <p:spTgt spid="1959"/>
                                        </p:tgtEl>
                                        <p:attrNameLst>
                                          <p:attrName>style.visibility</p:attrName>
                                        </p:attrNameLst>
                                      </p:cBhvr>
                                      <p:to>
                                        <p:strVal val="visible"/>
                                      </p:to>
                                    </p:set>
                                    <p:anim calcmode="lin" valueType="num">
                                      <p:cBhvr>
                                        <p:cTn id="13" dur="1000" fill="hold"/>
                                        <p:tgtEl>
                                          <p:spTgt spid="1959"/>
                                        </p:tgtEl>
                                        <p:attrNameLst>
                                          <p:attrName>ppt_w</p:attrName>
                                        </p:attrNameLst>
                                      </p:cBhvr>
                                      <p:tavLst>
                                        <p:tav tm="0">
                                          <p:val>
                                            <p:fltVal val="0"/>
                                          </p:val>
                                        </p:tav>
                                        <p:tav tm="100000">
                                          <p:val>
                                            <p:strVal val="#ppt_w"/>
                                          </p:val>
                                        </p:tav>
                                      </p:tavLst>
                                    </p:anim>
                                    <p:anim calcmode="lin" valueType="num">
                                      <p:cBhvr>
                                        <p:cTn id="14" dur="1000" fill="hold"/>
                                        <p:tgtEl>
                                          <p:spTgt spid="1959"/>
                                        </p:tgtEl>
                                        <p:attrNameLst>
                                          <p:attrName>ppt_h</p:attrName>
                                        </p:attrNameLst>
                                      </p:cBhvr>
                                      <p:tavLst>
                                        <p:tav tm="0">
                                          <p:val>
                                            <p:fltVal val="0"/>
                                          </p:val>
                                        </p:tav>
                                        <p:tav tm="100000">
                                          <p:val>
                                            <p:strVal val="#ppt_h"/>
                                          </p:val>
                                        </p:tav>
                                      </p:tavLst>
                                    </p:anim>
                                    <p:anim calcmode="lin" valueType="num">
                                      <p:cBhvr>
                                        <p:cTn id="15" dur="1000" fill="hold"/>
                                        <p:tgtEl>
                                          <p:spTgt spid="1959"/>
                                        </p:tgtEl>
                                        <p:attrNameLst>
                                          <p:attrName>style.rotation</p:attrName>
                                        </p:attrNameLst>
                                      </p:cBhvr>
                                      <p:tavLst>
                                        <p:tav tm="0">
                                          <p:val>
                                            <p:fltVal val="90"/>
                                          </p:val>
                                        </p:tav>
                                        <p:tav tm="100000">
                                          <p:val>
                                            <p:fltVal val="0"/>
                                          </p:val>
                                        </p:tav>
                                      </p:tavLst>
                                    </p:anim>
                                    <p:animEffect transition="in" filter="fade">
                                      <p:cBhvr>
                                        <p:cTn id="16" dur="1000"/>
                                        <p:tgtEl>
                                          <p:spTgt spid="1959"/>
                                        </p:tgtEl>
                                      </p:cBhvr>
                                    </p:animEffect>
                                  </p:childTnLst>
                                </p:cTn>
                              </p:par>
                              <p:par>
                                <p:cTn id="17" presetID="31" presetClass="entr" presetSubtype="0" fill="hold" nodeType="withEffect">
                                  <p:stCondLst>
                                    <p:cond delay="0"/>
                                  </p:stCondLst>
                                  <p:childTnLst>
                                    <p:set>
                                      <p:cBhvr>
                                        <p:cTn id="18" dur="1" fill="hold">
                                          <p:stCondLst>
                                            <p:cond delay="0"/>
                                          </p:stCondLst>
                                        </p:cTn>
                                        <p:tgtEl>
                                          <p:spTgt spid="1948"/>
                                        </p:tgtEl>
                                        <p:attrNameLst>
                                          <p:attrName>style.visibility</p:attrName>
                                        </p:attrNameLst>
                                      </p:cBhvr>
                                      <p:to>
                                        <p:strVal val="visible"/>
                                      </p:to>
                                    </p:set>
                                    <p:anim calcmode="lin" valueType="num">
                                      <p:cBhvr>
                                        <p:cTn id="19" dur="1000" fill="hold"/>
                                        <p:tgtEl>
                                          <p:spTgt spid="1948"/>
                                        </p:tgtEl>
                                        <p:attrNameLst>
                                          <p:attrName>ppt_w</p:attrName>
                                        </p:attrNameLst>
                                      </p:cBhvr>
                                      <p:tavLst>
                                        <p:tav tm="0">
                                          <p:val>
                                            <p:fltVal val="0"/>
                                          </p:val>
                                        </p:tav>
                                        <p:tav tm="100000">
                                          <p:val>
                                            <p:strVal val="#ppt_w"/>
                                          </p:val>
                                        </p:tav>
                                      </p:tavLst>
                                    </p:anim>
                                    <p:anim calcmode="lin" valueType="num">
                                      <p:cBhvr>
                                        <p:cTn id="20" dur="1000" fill="hold"/>
                                        <p:tgtEl>
                                          <p:spTgt spid="1948"/>
                                        </p:tgtEl>
                                        <p:attrNameLst>
                                          <p:attrName>ppt_h</p:attrName>
                                        </p:attrNameLst>
                                      </p:cBhvr>
                                      <p:tavLst>
                                        <p:tav tm="0">
                                          <p:val>
                                            <p:fltVal val="0"/>
                                          </p:val>
                                        </p:tav>
                                        <p:tav tm="100000">
                                          <p:val>
                                            <p:strVal val="#ppt_h"/>
                                          </p:val>
                                        </p:tav>
                                      </p:tavLst>
                                    </p:anim>
                                    <p:anim calcmode="lin" valueType="num">
                                      <p:cBhvr>
                                        <p:cTn id="21" dur="1000" fill="hold"/>
                                        <p:tgtEl>
                                          <p:spTgt spid="1948"/>
                                        </p:tgtEl>
                                        <p:attrNameLst>
                                          <p:attrName>style.rotation</p:attrName>
                                        </p:attrNameLst>
                                      </p:cBhvr>
                                      <p:tavLst>
                                        <p:tav tm="0">
                                          <p:val>
                                            <p:fltVal val="90"/>
                                          </p:val>
                                        </p:tav>
                                        <p:tav tm="100000">
                                          <p:val>
                                            <p:fltVal val="0"/>
                                          </p:val>
                                        </p:tav>
                                      </p:tavLst>
                                    </p:anim>
                                    <p:animEffect transition="in" filter="fade">
                                      <p:cBhvr>
                                        <p:cTn id="22" dur="1000"/>
                                        <p:tgtEl>
                                          <p:spTgt spid="1948"/>
                                        </p:tgtEl>
                                      </p:cBhvr>
                                    </p:animEffect>
                                  </p:childTnLst>
                                </p:cTn>
                              </p:par>
                              <p:par>
                                <p:cTn id="23" presetID="31" presetClass="entr" presetSubtype="0" fill="hold" nodeType="withEffect">
                                  <p:stCondLst>
                                    <p:cond delay="0"/>
                                  </p:stCondLst>
                                  <p:childTnLst>
                                    <p:set>
                                      <p:cBhvr>
                                        <p:cTn id="24" dur="1" fill="hold">
                                          <p:stCondLst>
                                            <p:cond delay="0"/>
                                          </p:stCondLst>
                                        </p:cTn>
                                        <p:tgtEl>
                                          <p:spTgt spid="2034"/>
                                        </p:tgtEl>
                                        <p:attrNameLst>
                                          <p:attrName>style.visibility</p:attrName>
                                        </p:attrNameLst>
                                      </p:cBhvr>
                                      <p:to>
                                        <p:strVal val="visible"/>
                                      </p:to>
                                    </p:set>
                                    <p:anim calcmode="lin" valueType="num">
                                      <p:cBhvr>
                                        <p:cTn id="25" dur="1000" fill="hold"/>
                                        <p:tgtEl>
                                          <p:spTgt spid="2034"/>
                                        </p:tgtEl>
                                        <p:attrNameLst>
                                          <p:attrName>ppt_w</p:attrName>
                                        </p:attrNameLst>
                                      </p:cBhvr>
                                      <p:tavLst>
                                        <p:tav tm="0">
                                          <p:val>
                                            <p:fltVal val="0"/>
                                          </p:val>
                                        </p:tav>
                                        <p:tav tm="100000">
                                          <p:val>
                                            <p:strVal val="#ppt_w"/>
                                          </p:val>
                                        </p:tav>
                                      </p:tavLst>
                                    </p:anim>
                                    <p:anim calcmode="lin" valueType="num">
                                      <p:cBhvr>
                                        <p:cTn id="26" dur="1000" fill="hold"/>
                                        <p:tgtEl>
                                          <p:spTgt spid="2034"/>
                                        </p:tgtEl>
                                        <p:attrNameLst>
                                          <p:attrName>ppt_h</p:attrName>
                                        </p:attrNameLst>
                                      </p:cBhvr>
                                      <p:tavLst>
                                        <p:tav tm="0">
                                          <p:val>
                                            <p:fltVal val="0"/>
                                          </p:val>
                                        </p:tav>
                                        <p:tav tm="100000">
                                          <p:val>
                                            <p:strVal val="#ppt_h"/>
                                          </p:val>
                                        </p:tav>
                                      </p:tavLst>
                                    </p:anim>
                                    <p:anim calcmode="lin" valueType="num">
                                      <p:cBhvr>
                                        <p:cTn id="27" dur="1000" fill="hold"/>
                                        <p:tgtEl>
                                          <p:spTgt spid="2034"/>
                                        </p:tgtEl>
                                        <p:attrNameLst>
                                          <p:attrName>style.rotation</p:attrName>
                                        </p:attrNameLst>
                                      </p:cBhvr>
                                      <p:tavLst>
                                        <p:tav tm="0">
                                          <p:val>
                                            <p:fltVal val="90"/>
                                          </p:val>
                                        </p:tav>
                                        <p:tav tm="100000">
                                          <p:val>
                                            <p:fltVal val="0"/>
                                          </p:val>
                                        </p:tav>
                                      </p:tavLst>
                                    </p:anim>
                                    <p:animEffect transition="in" filter="fade">
                                      <p:cBhvr>
                                        <p:cTn id="28" dur="1000"/>
                                        <p:tgtEl>
                                          <p:spTgt spid="2034"/>
                                        </p:tgtEl>
                                      </p:cBhvr>
                                    </p:animEffect>
                                  </p:childTnLst>
                                </p:cTn>
                              </p:par>
                              <p:par>
                                <p:cTn id="29" presetID="31" presetClass="entr" presetSubtype="0" fill="hold" nodeType="withEffect">
                                  <p:stCondLst>
                                    <p:cond delay="0"/>
                                  </p:stCondLst>
                                  <p:childTnLst>
                                    <p:set>
                                      <p:cBhvr>
                                        <p:cTn id="30" dur="1" fill="hold">
                                          <p:stCondLst>
                                            <p:cond delay="0"/>
                                          </p:stCondLst>
                                        </p:cTn>
                                        <p:tgtEl>
                                          <p:spTgt spid="1976"/>
                                        </p:tgtEl>
                                        <p:attrNameLst>
                                          <p:attrName>style.visibility</p:attrName>
                                        </p:attrNameLst>
                                      </p:cBhvr>
                                      <p:to>
                                        <p:strVal val="visible"/>
                                      </p:to>
                                    </p:set>
                                    <p:anim calcmode="lin" valueType="num">
                                      <p:cBhvr>
                                        <p:cTn id="31" dur="1000" fill="hold"/>
                                        <p:tgtEl>
                                          <p:spTgt spid="1976"/>
                                        </p:tgtEl>
                                        <p:attrNameLst>
                                          <p:attrName>ppt_w</p:attrName>
                                        </p:attrNameLst>
                                      </p:cBhvr>
                                      <p:tavLst>
                                        <p:tav tm="0">
                                          <p:val>
                                            <p:fltVal val="0"/>
                                          </p:val>
                                        </p:tav>
                                        <p:tav tm="100000">
                                          <p:val>
                                            <p:strVal val="#ppt_w"/>
                                          </p:val>
                                        </p:tav>
                                      </p:tavLst>
                                    </p:anim>
                                    <p:anim calcmode="lin" valueType="num">
                                      <p:cBhvr>
                                        <p:cTn id="32" dur="1000" fill="hold"/>
                                        <p:tgtEl>
                                          <p:spTgt spid="1976"/>
                                        </p:tgtEl>
                                        <p:attrNameLst>
                                          <p:attrName>ppt_h</p:attrName>
                                        </p:attrNameLst>
                                      </p:cBhvr>
                                      <p:tavLst>
                                        <p:tav tm="0">
                                          <p:val>
                                            <p:fltVal val="0"/>
                                          </p:val>
                                        </p:tav>
                                        <p:tav tm="100000">
                                          <p:val>
                                            <p:strVal val="#ppt_h"/>
                                          </p:val>
                                        </p:tav>
                                      </p:tavLst>
                                    </p:anim>
                                    <p:anim calcmode="lin" valueType="num">
                                      <p:cBhvr>
                                        <p:cTn id="33" dur="1000" fill="hold"/>
                                        <p:tgtEl>
                                          <p:spTgt spid="1976"/>
                                        </p:tgtEl>
                                        <p:attrNameLst>
                                          <p:attrName>style.rotation</p:attrName>
                                        </p:attrNameLst>
                                      </p:cBhvr>
                                      <p:tavLst>
                                        <p:tav tm="0">
                                          <p:val>
                                            <p:fltVal val="90"/>
                                          </p:val>
                                        </p:tav>
                                        <p:tav tm="100000">
                                          <p:val>
                                            <p:fltVal val="0"/>
                                          </p:val>
                                        </p:tav>
                                      </p:tavLst>
                                    </p:anim>
                                    <p:animEffect transition="in" filter="fade">
                                      <p:cBhvr>
                                        <p:cTn id="34" dur="1000"/>
                                        <p:tgtEl>
                                          <p:spTgt spid="1976"/>
                                        </p:tgtEl>
                                      </p:cBhvr>
                                    </p:animEffect>
                                  </p:childTnLst>
                                </p:cTn>
                              </p:par>
                              <p:par>
                                <p:cTn id="35" presetID="31" presetClass="entr" presetSubtype="0" fill="hold" nodeType="withEffect">
                                  <p:stCondLst>
                                    <p:cond delay="0"/>
                                  </p:stCondLst>
                                  <p:childTnLst>
                                    <p:set>
                                      <p:cBhvr>
                                        <p:cTn id="36" dur="1" fill="hold">
                                          <p:stCondLst>
                                            <p:cond delay="0"/>
                                          </p:stCondLst>
                                        </p:cTn>
                                        <p:tgtEl>
                                          <p:spTgt spid="2005"/>
                                        </p:tgtEl>
                                        <p:attrNameLst>
                                          <p:attrName>style.visibility</p:attrName>
                                        </p:attrNameLst>
                                      </p:cBhvr>
                                      <p:to>
                                        <p:strVal val="visible"/>
                                      </p:to>
                                    </p:set>
                                    <p:anim calcmode="lin" valueType="num">
                                      <p:cBhvr>
                                        <p:cTn id="37" dur="1000" fill="hold"/>
                                        <p:tgtEl>
                                          <p:spTgt spid="2005"/>
                                        </p:tgtEl>
                                        <p:attrNameLst>
                                          <p:attrName>ppt_w</p:attrName>
                                        </p:attrNameLst>
                                      </p:cBhvr>
                                      <p:tavLst>
                                        <p:tav tm="0">
                                          <p:val>
                                            <p:fltVal val="0"/>
                                          </p:val>
                                        </p:tav>
                                        <p:tav tm="100000">
                                          <p:val>
                                            <p:strVal val="#ppt_w"/>
                                          </p:val>
                                        </p:tav>
                                      </p:tavLst>
                                    </p:anim>
                                    <p:anim calcmode="lin" valueType="num">
                                      <p:cBhvr>
                                        <p:cTn id="38" dur="1000" fill="hold"/>
                                        <p:tgtEl>
                                          <p:spTgt spid="2005"/>
                                        </p:tgtEl>
                                        <p:attrNameLst>
                                          <p:attrName>ppt_h</p:attrName>
                                        </p:attrNameLst>
                                      </p:cBhvr>
                                      <p:tavLst>
                                        <p:tav tm="0">
                                          <p:val>
                                            <p:fltVal val="0"/>
                                          </p:val>
                                        </p:tav>
                                        <p:tav tm="100000">
                                          <p:val>
                                            <p:strVal val="#ppt_h"/>
                                          </p:val>
                                        </p:tav>
                                      </p:tavLst>
                                    </p:anim>
                                    <p:anim calcmode="lin" valueType="num">
                                      <p:cBhvr>
                                        <p:cTn id="39" dur="1000" fill="hold"/>
                                        <p:tgtEl>
                                          <p:spTgt spid="2005"/>
                                        </p:tgtEl>
                                        <p:attrNameLst>
                                          <p:attrName>style.rotation</p:attrName>
                                        </p:attrNameLst>
                                      </p:cBhvr>
                                      <p:tavLst>
                                        <p:tav tm="0">
                                          <p:val>
                                            <p:fltVal val="90"/>
                                          </p:val>
                                        </p:tav>
                                        <p:tav tm="100000">
                                          <p:val>
                                            <p:fltVal val="0"/>
                                          </p:val>
                                        </p:tav>
                                      </p:tavLst>
                                    </p:anim>
                                    <p:animEffect transition="in" filter="fade">
                                      <p:cBhvr>
                                        <p:cTn id="40" dur="1000"/>
                                        <p:tgtEl>
                                          <p:spTgt spid="2005"/>
                                        </p:tgtEl>
                                      </p:cBhvr>
                                    </p:animEffect>
                                  </p:childTnLst>
                                </p:cTn>
                              </p:par>
                            </p:childTnLst>
                          </p:cTn>
                        </p:par>
                        <p:par>
                          <p:cTn id="41" fill="hold">
                            <p:stCondLst>
                              <p:cond delay="1000"/>
                            </p:stCondLst>
                            <p:childTnLst>
                              <p:par>
                                <p:cTn id="42" presetID="53" presetClass="entr" presetSubtype="16" fill="hold" grpId="0" nodeType="afterEffect">
                                  <p:stCondLst>
                                    <p:cond delay="0"/>
                                  </p:stCondLst>
                                  <p:childTnLst>
                                    <p:set>
                                      <p:cBhvr>
                                        <p:cTn id="43" dur="1" fill="hold">
                                          <p:stCondLst>
                                            <p:cond delay="0"/>
                                          </p:stCondLst>
                                        </p:cTn>
                                        <p:tgtEl>
                                          <p:spTgt spid="1936"/>
                                        </p:tgtEl>
                                        <p:attrNameLst>
                                          <p:attrName>style.visibility</p:attrName>
                                        </p:attrNameLst>
                                      </p:cBhvr>
                                      <p:to>
                                        <p:strVal val="visible"/>
                                      </p:to>
                                    </p:set>
                                    <p:anim calcmode="lin" valueType="num">
                                      <p:cBhvr>
                                        <p:cTn id="44" dur="500" fill="hold"/>
                                        <p:tgtEl>
                                          <p:spTgt spid="1936"/>
                                        </p:tgtEl>
                                        <p:attrNameLst>
                                          <p:attrName>ppt_w</p:attrName>
                                        </p:attrNameLst>
                                      </p:cBhvr>
                                      <p:tavLst>
                                        <p:tav tm="0">
                                          <p:val>
                                            <p:fltVal val="0"/>
                                          </p:val>
                                        </p:tav>
                                        <p:tav tm="100000">
                                          <p:val>
                                            <p:strVal val="#ppt_w"/>
                                          </p:val>
                                        </p:tav>
                                      </p:tavLst>
                                    </p:anim>
                                    <p:anim calcmode="lin" valueType="num">
                                      <p:cBhvr>
                                        <p:cTn id="45" dur="500" fill="hold"/>
                                        <p:tgtEl>
                                          <p:spTgt spid="1936"/>
                                        </p:tgtEl>
                                        <p:attrNameLst>
                                          <p:attrName>ppt_h</p:attrName>
                                        </p:attrNameLst>
                                      </p:cBhvr>
                                      <p:tavLst>
                                        <p:tav tm="0">
                                          <p:val>
                                            <p:fltVal val="0"/>
                                          </p:val>
                                        </p:tav>
                                        <p:tav tm="100000">
                                          <p:val>
                                            <p:strVal val="#ppt_h"/>
                                          </p:val>
                                        </p:tav>
                                      </p:tavLst>
                                    </p:anim>
                                    <p:animEffect transition="in" filter="fade">
                                      <p:cBhvr>
                                        <p:cTn id="46" dur="500"/>
                                        <p:tgtEl>
                                          <p:spTgt spid="19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497"/>
        <p:cNvGrpSpPr/>
        <p:nvPr/>
      </p:nvGrpSpPr>
      <p:grpSpPr>
        <a:xfrm>
          <a:off x="0" y="0"/>
          <a:ext cx="0" cy="0"/>
          <a:chOff x="0" y="0"/>
          <a:chExt cx="0" cy="0"/>
        </a:xfrm>
      </p:grpSpPr>
      <p:sp>
        <p:nvSpPr>
          <p:cNvPr id="1502" name="Google Shape;1502;p44"/>
          <p:cNvSpPr txBox="1">
            <a:spLocks noGrp="1"/>
          </p:cNvSpPr>
          <p:nvPr>
            <p:ph type="title"/>
          </p:nvPr>
        </p:nvSpPr>
        <p:spPr>
          <a:xfrm>
            <a:off x="60291" y="253979"/>
            <a:ext cx="914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t>BƯỚC  </a:t>
            </a:r>
            <a:r>
              <a:rPr lang="en" sz="4000" dirty="0">
                <a:solidFill>
                  <a:schemeClr val="lt1"/>
                </a:solidFill>
              </a:rPr>
              <a:t>1</a:t>
            </a:r>
            <a:endParaRPr sz="4000" dirty="0">
              <a:solidFill>
                <a:schemeClr val="lt1"/>
              </a:solidFill>
            </a:endParaRPr>
          </a:p>
        </p:txBody>
      </p:sp>
      <p:grpSp>
        <p:nvGrpSpPr>
          <p:cNvPr id="1505" name="Google Shape;1505;p44"/>
          <p:cNvGrpSpPr/>
          <p:nvPr/>
        </p:nvGrpSpPr>
        <p:grpSpPr>
          <a:xfrm rot="1775234">
            <a:off x="7881294" y="204015"/>
            <a:ext cx="1056372" cy="870836"/>
            <a:chOff x="1481725" y="3527475"/>
            <a:chExt cx="768275" cy="599225"/>
          </a:xfrm>
        </p:grpSpPr>
        <p:sp>
          <p:nvSpPr>
            <p:cNvPr id="1506" name="Google Shape;1506;p44"/>
            <p:cNvSpPr/>
            <p:nvPr/>
          </p:nvSpPr>
          <p:spPr>
            <a:xfrm>
              <a:off x="1613925" y="3572900"/>
              <a:ext cx="207750" cy="272200"/>
            </a:xfrm>
            <a:custGeom>
              <a:avLst/>
              <a:gdLst/>
              <a:ahLst/>
              <a:cxnLst/>
              <a:rect l="l" t="t" r="r" b="b"/>
              <a:pathLst>
                <a:path w="8310" h="10888" extrusionOk="0">
                  <a:moveTo>
                    <a:pt x="4178" y="0"/>
                  </a:moveTo>
                  <a:cubicBezTo>
                    <a:pt x="4166" y="0"/>
                    <a:pt x="4142" y="12"/>
                    <a:pt x="4118" y="12"/>
                  </a:cubicBezTo>
                  <a:cubicBezTo>
                    <a:pt x="4110" y="12"/>
                    <a:pt x="4103" y="12"/>
                    <a:pt x="4095" y="12"/>
                  </a:cubicBezTo>
                  <a:cubicBezTo>
                    <a:pt x="1124" y="12"/>
                    <a:pt x="1" y="4519"/>
                    <a:pt x="713" y="6858"/>
                  </a:cubicBezTo>
                  <a:cubicBezTo>
                    <a:pt x="808" y="7156"/>
                    <a:pt x="927" y="7465"/>
                    <a:pt x="987" y="7775"/>
                  </a:cubicBezTo>
                  <a:cubicBezTo>
                    <a:pt x="1046" y="8096"/>
                    <a:pt x="1058" y="8370"/>
                    <a:pt x="1106" y="8668"/>
                  </a:cubicBezTo>
                  <a:cubicBezTo>
                    <a:pt x="1225" y="9299"/>
                    <a:pt x="1558" y="9870"/>
                    <a:pt x="2058" y="10275"/>
                  </a:cubicBezTo>
                  <a:cubicBezTo>
                    <a:pt x="2011" y="10263"/>
                    <a:pt x="1963" y="10263"/>
                    <a:pt x="1916" y="10251"/>
                  </a:cubicBezTo>
                  <a:lnTo>
                    <a:pt x="1916" y="10251"/>
                  </a:lnTo>
                  <a:cubicBezTo>
                    <a:pt x="2413" y="10703"/>
                    <a:pt x="2992" y="10888"/>
                    <a:pt x="3581" y="10888"/>
                  </a:cubicBezTo>
                  <a:cubicBezTo>
                    <a:pt x="3768" y="10888"/>
                    <a:pt x="3956" y="10869"/>
                    <a:pt x="4142" y="10835"/>
                  </a:cubicBezTo>
                  <a:cubicBezTo>
                    <a:pt x="4571" y="10775"/>
                    <a:pt x="4976" y="10632"/>
                    <a:pt x="5333" y="10418"/>
                  </a:cubicBezTo>
                  <a:cubicBezTo>
                    <a:pt x="6369" y="9787"/>
                    <a:pt x="7023" y="8692"/>
                    <a:pt x="7488" y="7561"/>
                  </a:cubicBezTo>
                  <a:cubicBezTo>
                    <a:pt x="8012" y="6251"/>
                    <a:pt x="8309" y="4786"/>
                    <a:pt x="7928" y="3393"/>
                  </a:cubicBezTo>
                  <a:cubicBezTo>
                    <a:pt x="7559" y="2131"/>
                    <a:pt x="6714" y="1072"/>
                    <a:pt x="5571" y="441"/>
                  </a:cubicBezTo>
                  <a:cubicBezTo>
                    <a:pt x="5511" y="405"/>
                    <a:pt x="5440" y="369"/>
                    <a:pt x="5368" y="345"/>
                  </a:cubicBezTo>
                  <a:lnTo>
                    <a:pt x="5297" y="310"/>
                  </a:lnTo>
                  <a:lnTo>
                    <a:pt x="5166" y="250"/>
                  </a:lnTo>
                  <a:lnTo>
                    <a:pt x="5083" y="214"/>
                  </a:lnTo>
                  <a:cubicBezTo>
                    <a:pt x="5011" y="191"/>
                    <a:pt x="4952" y="167"/>
                    <a:pt x="4880" y="143"/>
                  </a:cubicBezTo>
                  <a:lnTo>
                    <a:pt x="4809" y="119"/>
                  </a:lnTo>
                  <a:cubicBezTo>
                    <a:pt x="4761" y="107"/>
                    <a:pt x="4702" y="95"/>
                    <a:pt x="4642" y="83"/>
                  </a:cubicBezTo>
                  <a:lnTo>
                    <a:pt x="4618" y="72"/>
                  </a:lnTo>
                  <a:cubicBezTo>
                    <a:pt x="4475" y="36"/>
                    <a:pt x="4333" y="12"/>
                    <a:pt x="4178" y="0"/>
                  </a:cubicBezTo>
                  <a:close/>
                </a:path>
              </a:pathLst>
            </a:custGeom>
            <a:solidFill>
              <a:schemeClr val="lt2"/>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44"/>
            <p:cNvSpPr/>
            <p:nvPr/>
          </p:nvSpPr>
          <p:spPr>
            <a:xfrm>
              <a:off x="1807950" y="3527475"/>
              <a:ext cx="441750" cy="391000"/>
            </a:xfrm>
            <a:custGeom>
              <a:avLst/>
              <a:gdLst/>
              <a:ahLst/>
              <a:cxnLst/>
              <a:rect l="l" t="t" r="r" b="b"/>
              <a:pathLst>
                <a:path w="17670" h="15640" extrusionOk="0">
                  <a:moveTo>
                    <a:pt x="11975" y="1"/>
                  </a:moveTo>
                  <a:cubicBezTo>
                    <a:pt x="8408" y="1"/>
                    <a:pt x="4310" y="2795"/>
                    <a:pt x="2810" y="5437"/>
                  </a:cubicBezTo>
                  <a:cubicBezTo>
                    <a:pt x="2560" y="5925"/>
                    <a:pt x="2287" y="6413"/>
                    <a:pt x="1977" y="6877"/>
                  </a:cubicBezTo>
                  <a:cubicBezTo>
                    <a:pt x="1679" y="7306"/>
                    <a:pt x="1310" y="7675"/>
                    <a:pt x="1013" y="8092"/>
                  </a:cubicBezTo>
                  <a:cubicBezTo>
                    <a:pt x="346" y="8985"/>
                    <a:pt x="48" y="10092"/>
                    <a:pt x="167" y="11187"/>
                  </a:cubicBezTo>
                  <a:cubicBezTo>
                    <a:pt x="108" y="11116"/>
                    <a:pt x="48" y="11044"/>
                    <a:pt x="1" y="10973"/>
                  </a:cubicBezTo>
                  <a:lnTo>
                    <a:pt x="1" y="10973"/>
                  </a:lnTo>
                  <a:cubicBezTo>
                    <a:pt x="60" y="12497"/>
                    <a:pt x="894" y="13664"/>
                    <a:pt x="2060" y="14450"/>
                  </a:cubicBezTo>
                  <a:cubicBezTo>
                    <a:pt x="2656" y="14902"/>
                    <a:pt x="3334" y="15235"/>
                    <a:pt x="4061" y="15414"/>
                  </a:cubicBezTo>
                  <a:cubicBezTo>
                    <a:pt x="4669" y="15570"/>
                    <a:pt x="5289" y="15640"/>
                    <a:pt x="5912" y="15640"/>
                  </a:cubicBezTo>
                  <a:cubicBezTo>
                    <a:pt x="7424" y="15640"/>
                    <a:pt x="8954" y="15232"/>
                    <a:pt x="10371" y="14676"/>
                  </a:cubicBezTo>
                  <a:cubicBezTo>
                    <a:pt x="12693" y="13771"/>
                    <a:pt x="14955" y="12390"/>
                    <a:pt x="16241" y="10247"/>
                  </a:cubicBezTo>
                  <a:cubicBezTo>
                    <a:pt x="17384" y="8306"/>
                    <a:pt x="17669" y="5984"/>
                    <a:pt x="17038" y="3817"/>
                  </a:cubicBezTo>
                  <a:cubicBezTo>
                    <a:pt x="17015" y="3722"/>
                    <a:pt x="16979" y="3627"/>
                    <a:pt x="16955" y="3532"/>
                  </a:cubicBezTo>
                  <a:lnTo>
                    <a:pt x="16931" y="3472"/>
                  </a:lnTo>
                  <a:cubicBezTo>
                    <a:pt x="16860" y="3270"/>
                    <a:pt x="16788" y="3079"/>
                    <a:pt x="16705" y="2889"/>
                  </a:cubicBezTo>
                  <a:lnTo>
                    <a:pt x="16705" y="2877"/>
                  </a:lnTo>
                  <a:cubicBezTo>
                    <a:pt x="16610" y="2686"/>
                    <a:pt x="16515" y="2496"/>
                    <a:pt x="16407" y="2317"/>
                  </a:cubicBezTo>
                  <a:lnTo>
                    <a:pt x="16384" y="2281"/>
                  </a:lnTo>
                  <a:cubicBezTo>
                    <a:pt x="16360" y="2246"/>
                    <a:pt x="16336" y="2210"/>
                    <a:pt x="16324" y="2186"/>
                  </a:cubicBezTo>
                  <a:cubicBezTo>
                    <a:pt x="16193" y="1960"/>
                    <a:pt x="16038" y="1758"/>
                    <a:pt x="15860" y="1567"/>
                  </a:cubicBezTo>
                  <a:cubicBezTo>
                    <a:pt x="15836" y="1543"/>
                    <a:pt x="15812" y="1519"/>
                    <a:pt x="15776" y="1508"/>
                  </a:cubicBezTo>
                  <a:cubicBezTo>
                    <a:pt x="14724" y="441"/>
                    <a:pt x="13391" y="1"/>
                    <a:pt x="11975" y="1"/>
                  </a:cubicBezTo>
                  <a:close/>
                </a:path>
              </a:pathLst>
            </a:custGeom>
            <a:solidFill>
              <a:schemeClr val="lt2"/>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44"/>
            <p:cNvSpPr/>
            <p:nvPr/>
          </p:nvSpPr>
          <p:spPr>
            <a:xfrm>
              <a:off x="1495125" y="3863300"/>
              <a:ext cx="370600" cy="263250"/>
            </a:xfrm>
            <a:custGeom>
              <a:avLst/>
              <a:gdLst/>
              <a:ahLst/>
              <a:cxnLst/>
              <a:rect l="l" t="t" r="r" b="b"/>
              <a:pathLst>
                <a:path w="14824" h="10530" extrusionOk="0">
                  <a:moveTo>
                    <a:pt x="7146" y="1"/>
                  </a:moveTo>
                  <a:cubicBezTo>
                    <a:pt x="6544" y="1"/>
                    <a:pt x="5980" y="65"/>
                    <a:pt x="5489" y="195"/>
                  </a:cubicBezTo>
                  <a:cubicBezTo>
                    <a:pt x="5084" y="314"/>
                    <a:pt x="4667" y="421"/>
                    <a:pt x="4251" y="505"/>
                  </a:cubicBezTo>
                  <a:cubicBezTo>
                    <a:pt x="3858" y="576"/>
                    <a:pt x="3453" y="564"/>
                    <a:pt x="3060" y="624"/>
                  </a:cubicBezTo>
                  <a:cubicBezTo>
                    <a:pt x="2215" y="731"/>
                    <a:pt x="1453" y="1159"/>
                    <a:pt x="917" y="1826"/>
                  </a:cubicBezTo>
                  <a:cubicBezTo>
                    <a:pt x="917" y="1755"/>
                    <a:pt x="929" y="1683"/>
                    <a:pt x="941" y="1612"/>
                  </a:cubicBezTo>
                  <a:lnTo>
                    <a:pt x="941" y="1612"/>
                  </a:lnTo>
                  <a:cubicBezTo>
                    <a:pt x="155" y="2469"/>
                    <a:pt x="0" y="3565"/>
                    <a:pt x="226" y="4648"/>
                  </a:cubicBezTo>
                  <a:cubicBezTo>
                    <a:pt x="310" y="5231"/>
                    <a:pt x="512" y="5803"/>
                    <a:pt x="822" y="6315"/>
                  </a:cubicBezTo>
                  <a:cubicBezTo>
                    <a:pt x="1691" y="7779"/>
                    <a:pt x="3191" y="8768"/>
                    <a:pt x="4727" y="9470"/>
                  </a:cubicBezTo>
                  <a:cubicBezTo>
                    <a:pt x="6060" y="10087"/>
                    <a:pt x="7527" y="10530"/>
                    <a:pt x="8963" y="10530"/>
                  </a:cubicBezTo>
                  <a:cubicBezTo>
                    <a:pt x="9437" y="10530"/>
                    <a:pt x="9909" y="10481"/>
                    <a:pt x="10370" y="10375"/>
                  </a:cubicBezTo>
                  <a:cubicBezTo>
                    <a:pt x="12049" y="9958"/>
                    <a:pt x="13466" y="8851"/>
                    <a:pt x="14276" y="7327"/>
                  </a:cubicBezTo>
                  <a:cubicBezTo>
                    <a:pt x="14323" y="7244"/>
                    <a:pt x="14359" y="7148"/>
                    <a:pt x="14407" y="7053"/>
                  </a:cubicBezTo>
                  <a:cubicBezTo>
                    <a:pt x="14419" y="7017"/>
                    <a:pt x="14430" y="6994"/>
                    <a:pt x="14454" y="6958"/>
                  </a:cubicBezTo>
                  <a:cubicBezTo>
                    <a:pt x="14478" y="6898"/>
                    <a:pt x="14502" y="6839"/>
                    <a:pt x="14526" y="6779"/>
                  </a:cubicBezTo>
                  <a:lnTo>
                    <a:pt x="14573" y="6660"/>
                  </a:lnTo>
                  <a:cubicBezTo>
                    <a:pt x="14609" y="6577"/>
                    <a:pt x="14633" y="6482"/>
                    <a:pt x="14657" y="6398"/>
                  </a:cubicBezTo>
                  <a:cubicBezTo>
                    <a:pt x="14669" y="6363"/>
                    <a:pt x="14681" y="6339"/>
                    <a:pt x="14681" y="6303"/>
                  </a:cubicBezTo>
                  <a:cubicBezTo>
                    <a:pt x="14704" y="6232"/>
                    <a:pt x="14728" y="6160"/>
                    <a:pt x="14740" y="6077"/>
                  </a:cubicBezTo>
                  <a:cubicBezTo>
                    <a:pt x="14740" y="6065"/>
                    <a:pt x="14752" y="6053"/>
                    <a:pt x="14752" y="6029"/>
                  </a:cubicBezTo>
                  <a:cubicBezTo>
                    <a:pt x="14800" y="5839"/>
                    <a:pt x="14823" y="5636"/>
                    <a:pt x="14823" y="5434"/>
                  </a:cubicBezTo>
                  <a:cubicBezTo>
                    <a:pt x="14823" y="5410"/>
                    <a:pt x="14811" y="5386"/>
                    <a:pt x="14811" y="5362"/>
                  </a:cubicBezTo>
                  <a:cubicBezTo>
                    <a:pt x="14771" y="1876"/>
                    <a:pt x="10399" y="1"/>
                    <a:pt x="7146" y="1"/>
                  </a:cubicBezTo>
                  <a:close/>
                </a:path>
              </a:pathLst>
            </a:custGeom>
            <a:solidFill>
              <a:schemeClr val="lt2"/>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44"/>
            <p:cNvSpPr/>
            <p:nvPr/>
          </p:nvSpPr>
          <p:spPr>
            <a:xfrm>
              <a:off x="1614275" y="3573475"/>
              <a:ext cx="208000" cy="270950"/>
            </a:xfrm>
            <a:custGeom>
              <a:avLst/>
              <a:gdLst/>
              <a:ahLst/>
              <a:cxnLst/>
              <a:rect l="l" t="t" r="r" b="b"/>
              <a:pathLst>
                <a:path w="8320" h="10838" extrusionOk="0">
                  <a:moveTo>
                    <a:pt x="4093" y="1"/>
                  </a:moveTo>
                  <a:cubicBezTo>
                    <a:pt x="1128" y="1"/>
                    <a:pt x="0" y="4502"/>
                    <a:pt x="723" y="6835"/>
                  </a:cubicBezTo>
                  <a:cubicBezTo>
                    <a:pt x="818" y="7145"/>
                    <a:pt x="937" y="7442"/>
                    <a:pt x="997" y="7764"/>
                  </a:cubicBezTo>
                  <a:cubicBezTo>
                    <a:pt x="1056" y="8050"/>
                    <a:pt x="1056" y="8347"/>
                    <a:pt x="1116" y="8645"/>
                  </a:cubicBezTo>
                  <a:cubicBezTo>
                    <a:pt x="1398" y="10066"/>
                    <a:pt x="2557" y="10838"/>
                    <a:pt x="3782" y="10838"/>
                  </a:cubicBezTo>
                  <a:cubicBezTo>
                    <a:pt x="4312" y="10838"/>
                    <a:pt x="4854" y="10693"/>
                    <a:pt x="5343" y="10395"/>
                  </a:cubicBezTo>
                  <a:cubicBezTo>
                    <a:pt x="6378" y="9776"/>
                    <a:pt x="7033" y="8681"/>
                    <a:pt x="7486" y="7549"/>
                  </a:cubicBezTo>
                  <a:cubicBezTo>
                    <a:pt x="8010" y="6240"/>
                    <a:pt x="8319" y="4763"/>
                    <a:pt x="7938" y="3370"/>
                  </a:cubicBezTo>
                  <a:cubicBezTo>
                    <a:pt x="7569" y="2120"/>
                    <a:pt x="6724" y="1061"/>
                    <a:pt x="5581" y="430"/>
                  </a:cubicBezTo>
                  <a:cubicBezTo>
                    <a:pt x="5140" y="168"/>
                    <a:pt x="4652" y="25"/>
                    <a:pt x="4140" y="1"/>
                  </a:cubicBezTo>
                  <a:cubicBezTo>
                    <a:pt x="4124" y="1"/>
                    <a:pt x="4109" y="1"/>
                    <a:pt x="40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44"/>
            <p:cNvSpPr/>
            <p:nvPr/>
          </p:nvSpPr>
          <p:spPr>
            <a:xfrm>
              <a:off x="1745750" y="3637175"/>
              <a:ext cx="34550" cy="30275"/>
            </a:xfrm>
            <a:custGeom>
              <a:avLst/>
              <a:gdLst/>
              <a:ahLst/>
              <a:cxnLst/>
              <a:rect l="l" t="t" r="r" b="b"/>
              <a:pathLst>
                <a:path w="1382" h="1211" extrusionOk="0">
                  <a:moveTo>
                    <a:pt x="72" y="1"/>
                  </a:moveTo>
                  <a:lnTo>
                    <a:pt x="72" y="1"/>
                  </a:lnTo>
                  <a:cubicBezTo>
                    <a:pt x="0" y="179"/>
                    <a:pt x="36" y="382"/>
                    <a:pt x="143" y="537"/>
                  </a:cubicBezTo>
                  <a:cubicBezTo>
                    <a:pt x="250" y="691"/>
                    <a:pt x="405" y="822"/>
                    <a:pt x="572" y="906"/>
                  </a:cubicBezTo>
                  <a:cubicBezTo>
                    <a:pt x="738" y="1013"/>
                    <a:pt x="917" y="1108"/>
                    <a:pt x="1107" y="1180"/>
                  </a:cubicBezTo>
                  <a:cubicBezTo>
                    <a:pt x="1138" y="1202"/>
                    <a:pt x="1177" y="1211"/>
                    <a:pt x="1218" y="1211"/>
                  </a:cubicBezTo>
                  <a:cubicBezTo>
                    <a:pt x="1241" y="1211"/>
                    <a:pt x="1264" y="1208"/>
                    <a:pt x="1286" y="1203"/>
                  </a:cubicBezTo>
                  <a:cubicBezTo>
                    <a:pt x="1346" y="1168"/>
                    <a:pt x="1381" y="1084"/>
                    <a:pt x="1346" y="1013"/>
                  </a:cubicBezTo>
                  <a:cubicBezTo>
                    <a:pt x="1322" y="941"/>
                    <a:pt x="1286" y="882"/>
                    <a:pt x="1227" y="834"/>
                  </a:cubicBezTo>
                  <a:cubicBezTo>
                    <a:pt x="893" y="489"/>
                    <a:pt x="500" y="203"/>
                    <a:pt x="72"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44"/>
            <p:cNvSpPr/>
            <p:nvPr/>
          </p:nvSpPr>
          <p:spPr>
            <a:xfrm>
              <a:off x="1664775" y="3727225"/>
              <a:ext cx="33150" cy="13575"/>
            </a:xfrm>
            <a:custGeom>
              <a:avLst/>
              <a:gdLst/>
              <a:ahLst/>
              <a:cxnLst/>
              <a:rect l="l" t="t" r="r" b="b"/>
              <a:pathLst>
                <a:path w="1326" h="543" extrusionOk="0">
                  <a:moveTo>
                    <a:pt x="342" y="1"/>
                  </a:moveTo>
                  <a:cubicBezTo>
                    <a:pt x="198" y="1"/>
                    <a:pt x="71" y="64"/>
                    <a:pt x="13" y="233"/>
                  </a:cubicBezTo>
                  <a:cubicBezTo>
                    <a:pt x="1" y="268"/>
                    <a:pt x="1" y="316"/>
                    <a:pt x="13" y="352"/>
                  </a:cubicBezTo>
                  <a:cubicBezTo>
                    <a:pt x="48" y="423"/>
                    <a:pt x="120" y="459"/>
                    <a:pt x="191" y="471"/>
                  </a:cubicBezTo>
                  <a:cubicBezTo>
                    <a:pt x="415" y="521"/>
                    <a:pt x="584" y="542"/>
                    <a:pt x="706" y="542"/>
                  </a:cubicBezTo>
                  <a:cubicBezTo>
                    <a:pt x="1326" y="542"/>
                    <a:pt x="763" y="1"/>
                    <a:pt x="342"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44"/>
            <p:cNvSpPr/>
            <p:nvPr/>
          </p:nvSpPr>
          <p:spPr>
            <a:xfrm>
              <a:off x="1702275" y="3813250"/>
              <a:ext cx="24750" cy="13575"/>
            </a:xfrm>
            <a:custGeom>
              <a:avLst/>
              <a:gdLst/>
              <a:ahLst/>
              <a:cxnLst/>
              <a:rect l="l" t="t" r="r" b="b"/>
              <a:pathLst>
                <a:path w="990" h="543" extrusionOk="0">
                  <a:moveTo>
                    <a:pt x="574" y="0"/>
                  </a:moveTo>
                  <a:cubicBezTo>
                    <a:pt x="550" y="0"/>
                    <a:pt x="525" y="2"/>
                    <a:pt x="501" y="6"/>
                  </a:cubicBezTo>
                  <a:cubicBezTo>
                    <a:pt x="310" y="30"/>
                    <a:pt x="144" y="114"/>
                    <a:pt x="1" y="244"/>
                  </a:cubicBezTo>
                  <a:cubicBezTo>
                    <a:pt x="72" y="375"/>
                    <a:pt x="191" y="471"/>
                    <a:pt x="334" y="506"/>
                  </a:cubicBezTo>
                  <a:cubicBezTo>
                    <a:pt x="477" y="542"/>
                    <a:pt x="620" y="542"/>
                    <a:pt x="763" y="542"/>
                  </a:cubicBezTo>
                  <a:lnTo>
                    <a:pt x="799" y="530"/>
                  </a:lnTo>
                  <a:cubicBezTo>
                    <a:pt x="953" y="459"/>
                    <a:pt x="989" y="256"/>
                    <a:pt x="882" y="125"/>
                  </a:cubicBezTo>
                  <a:cubicBezTo>
                    <a:pt x="803" y="47"/>
                    <a:pt x="691" y="0"/>
                    <a:pt x="574"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44"/>
            <p:cNvSpPr/>
            <p:nvPr/>
          </p:nvSpPr>
          <p:spPr>
            <a:xfrm>
              <a:off x="1650800" y="3599375"/>
              <a:ext cx="28875" cy="27650"/>
            </a:xfrm>
            <a:custGeom>
              <a:avLst/>
              <a:gdLst/>
              <a:ahLst/>
              <a:cxnLst/>
              <a:rect l="l" t="t" r="r" b="b"/>
              <a:pathLst>
                <a:path w="1155" h="1106" extrusionOk="0">
                  <a:moveTo>
                    <a:pt x="1012" y="1"/>
                  </a:moveTo>
                  <a:cubicBezTo>
                    <a:pt x="607" y="203"/>
                    <a:pt x="262" y="525"/>
                    <a:pt x="48" y="918"/>
                  </a:cubicBezTo>
                  <a:cubicBezTo>
                    <a:pt x="12" y="977"/>
                    <a:pt x="0" y="1072"/>
                    <a:pt x="48" y="1096"/>
                  </a:cubicBezTo>
                  <a:cubicBezTo>
                    <a:pt x="66" y="1102"/>
                    <a:pt x="80" y="1105"/>
                    <a:pt x="95" y="1105"/>
                  </a:cubicBezTo>
                  <a:cubicBezTo>
                    <a:pt x="110" y="1105"/>
                    <a:pt x="125" y="1102"/>
                    <a:pt x="143" y="1096"/>
                  </a:cubicBezTo>
                  <a:cubicBezTo>
                    <a:pt x="343" y="1061"/>
                    <a:pt x="531" y="968"/>
                    <a:pt x="696" y="840"/>
                  </a:cubicBezTo>
                  <a:lnTo>
                    <a:pt x="696" y="840"/>
                  </a:lnTo>
                  <a:cubicBezTo>
                    <a:pt x="809" y="755"/>
                    <a:pt x="912" y="654"/>
                    <a:pt x="1000" y="537"/>
                  </a:cubicBezTo>
                  <a:cubicBezTo>
                    <a:pt x="1072" y="465"/>
                    <a:pt x="1107" y="370"/>
                    <a:pt x="1131" y="263"/>
                  </a:cubicBezTo>
                  <a:cubicBezTo>
                    <a:pt x="1155" y="156"/>
                    <a:pt x="1107" y="60"/>
                    <a:pt x="1012"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44"/>
            <p:cNvSpPr/>
            <p:nvPr/>
          </p:nvSpPr>
          <p:spPr>
            <a:xfrm>
              <a:off x="1663000" y="3677600"/>
              <a:ext cx="25625" cy="14075"/>
            </a:xfrm>
            <a:custGeom>
              <a:avLst/>
              <a:gdLst/>
              <a:ahLst/>
              <a:cxnLst/>
              <a:rect l="l" t="t" r="r" b="b"/>
              <a:pathLst>
                <a:path w="1025" h="563" extrusionOk="0">
                  <a:moveTo>
                    <a:pt x="552" y="1"/>
                  </a:moveTo>
                  <a:cubicBezTo>
                    <a:pt x="335" y="1"/>
                    <a:pt x="92" y="215"/>
                    <a:pt x="36" y="384"/>
                  </a:cubicBezTo>
                  <a:cubicBezTo>
                    <a:pt x="12" y="432"/>
                    <a:pt x="0" y="515"/>
                    <a:pt x="60" y="551"/>
                  </a:cubicBezTo>
                  <a:cubicBezTo>
                    <a:pt x="84" y="563"/>
                    <a:pt x="107" y="563"/>
                    <a:pt x="143" y="563"/>
                  </a:cubicBezTo>
                  <a:cubicBezTo>
                    <a:pt x="357" y="563"/>
                    <a:pt x="1024" y="277"/>
                    <a:pt x="715" y="51"/>
                  </a:cubicBezTo>
                  <a:cubicBezTo>
                    <a:pt x="665" y="16"/>
                    <a:pt x="609" y="1"/>
                    <a:pt x="552"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44"/>
            <p:cNvSpPr/>
            <p:nvPr/>
          </p:nvSpPr>
          <p:spPr>
            <a:xfrm>
              <a:off x="1746925" y="3731500"/>
              <a:ext cx="17900" cy="12350"/>
            </a:xfrm>
            <a:custGeom>
              <a:avLst/>
              <a:gdLst/>
              <a:ahLst/>
              <a:cxnLst/>
              <a:rect l="l" t="t" r="r" b="b"/>
              <a:pathLst>
                <a:path w="716" h="494" extrusionOk="0">
                  <a:moveTo>
                    <a:pt x="234" y="0"/>
                  </a:moveTo>
                  <a:cubicBezTo>
                    <a:pt x="149" y="0"/>
                    <a:pt x="69" y="46"/>
                    <a:pt x="37" y="121"/>
                  </a:cubicBezTo>
                  <a:cubicBezTo>
                    <a:pt x="1" y="240"/>
                    <a:pt x="37" y="359"/>
                    <a:pt x="132" y="419"/>
                  </a:cubicBezTo>
                  <a:cubicBezTo>
                    <a:pt x="211" y="468"/>
                    <a:pt x="307" y="493"/>
                    <a:pt x="399" y="493"/>
                  </a:cubicBezTo>
                  <a:cubicBezTo>
                    <a:pt x="417" y="493"/>
                    <a:pt x="435" y="492"/>
                    <a:pt x="453" y="490"/>
                  </a:cubicBezTo>
                  <a:lnTo>
                    <a:pt x="501" y="443"/>
                  </a:lnTo>
                  <a:cubicBezTo>
                    <a:pt x="608" y="395"/>
                    <a:pt x="715" y="312"/>
                    <a:pt x="679" y="205"/>
                  </a:cubicBezTo>
                  <a:cubicBezTo>
                    <a:pt x="668" y="133"/>
                    <a:pt x="584" y="97"/>
                    <a:pt x="525" y="74"/>
                  </a:cubicBezTo>
                  <a:cubicBezTo>
                    <a:pt x="441" y="38"/>
                    <a:pt x="346" y="14"/>
                    <a:pt x="263" y="2"/>
                  </a:cubicBezTo>
                  <a:cubicBezTo>
                    <a:pt x="253" y="1"/>
                    <a:pt x="243" y="0"/>
                    <a:pt x="234"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44"/>
            <p:cNvSpPr/>
            <p:nvPr/>
          </p:nvSpPr>
          <p:spPr>
            <a:xfrm>
              <a:off x="1717475" y="3615100"/>
              <a:ext cx="10125" cy="16450"/>
            </a:xfrm>
            <a:custGeom>
              <a:avLst/>
              <a:gdLst/>
              <a:ahLst/>
              <a:cxnLst/>
              <a:rect l="l" t="t" r="r" b="b"/>
              <a:pathLst>
                <a:path w="405" h="658" extrusionOk="0">
                  <a:moveTo>
                    <a:pt x="262" y="1"/>
                  </a:moveTo>
                  <a:cubicBezTo>
                    <a:pt x="241" y="1"/>
                    <a:pt x="221" y="5"/>
                    <a:pt x="202" y="15"/>
                  </a:cubicBezTo>
                  <a:cubicBezTo>
                    <a:pt x="131" y="50"/>
                    <a:pt x="72" y="98"/>
                    <a:pt x="36" y="158"/>
                  </a:cubicBezTo>
                  <a:lnTo>
                    <a:pt x="60" y="146"/>
                  </a:lnTo>
                  <a:lnTo>
                    <a:pt x="60" y="146"/>
                  </a:lnTo>
                  <a:cubicBezTo>
                    <a:pt x="0" y="312"/>
                    <a:pt x="0" y="491"/>
                    <a:pt x="60" y="658"/>
                  </a:cubicBezTo>
                  <a:cubicBezTo>
                    <a:pt x="238" y="550"/>
                    <a:pt x="357" y="384"/>
                    <a:pt x="405" y="181"/>
                  </a:cubicBezTo>
                  <a:cubicBezTo>
                    <a:pt x="405" y="158"/>
                    <a:pt x="405" y="122"/>
                    <a:pt x="405" y="98"/>
                  </a:cubicBezTo>
                  <a:cubicBezTo>
                    <a:pt x="378" y="36"/>
                    <a:pt x="320" y="1"/>
                    <a:pt x="262"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44"/>
            <p:cNvSpPr/>
            <p:nvPr/>
          </p:nvSpPr>
          <p:spPr>
            <a:xfrm>
              <a:off x="1664775" y="3573200"/>
              <a:ext cx="157493" cy="270962"/>
            </a:xfrm>
            <a:custGeom>
              <a:avLst/>
              <a:gdLst/>
              <a:ahLst/>
              <a:cxnLst/>
              <a:rect l="l" t="t" r="r" b="b"/>
              <a:pathLst>
                <a:path w="6395" h="10882" extrusionOk="0">
                  <a:moveTo>
                    <a:pt x="2263" y="0"/>
                  </a:moveTo>
                  <a:cubicBezTo>
                    <a:pt x="2208" y="0"/>
                    <a:pt x="2021" y="61"/>
                    <a:pt x="1964" y="61"/>
                  </a:cubicBezTo>
                  <a:cubicBezTo>
                    <a:pt x="1960" y="61"/>
                    <a:pt x="1956" y="60"/>
                    <a:pt x="1953" y="60"/>
                  </a:cubicBezTo>
                  <a:lnTo>
                    <a:pt x="1953" y="60"/>
                  </a:lnTo>
                  <a:cubicBezTo>
                    <a:pt x="2763" y="381"/>
                    <a:pt x="3751" y="1000"/>
                    <a:pt x="4060" y="1845"/>
                  </a:cubicBezTo>
                  <a:cubicBezTo>
                    <a:pt x="4263" y="2393"/>
                    <a:pt x="4275" y="3000"/>
                    <a:pt x="4239" y="3572"/>
                  </a:cubicBezTo>
                  <a:cubicBezTo>
                    <a:pt x="4203" y="4155"/>
                    <a:pt x="4120" y="4727"/>
                    <a:pt x="4168" y="5310"/>
                  </a:cubicBezTo>
                  <a:cubicBezTo>
                    <a:pt x="4203" y="5786"/>
                    <a:pt x="4310" y="6251"/>
                    <a:pt x="4263" y="6727"/>
                  </a:cubicBezTo>
                  <a:cubicBezTo>
                    <a:pt x="4215" y="7251"/>
                    <a:pt x="3977" y="7727"/>
                    <a:pt x="3703" y="8168"/>
                  </a:cubicBezTo>
                  <a:cubicBezTo>
                    <a:pt x="3298" y="8811"/>
                    <a:pt x="2834" y="9406"/>
                    <a:pt x="2215" y="9811"/>
                  </a:cubicBezTo>
                  <a:cubicBezTo>
                    <a:pt x="1726" y="10131"/>
                    <a:pt x="1158" y="10298"/>
                    <a:pt x="584" y="10298"/>
                  </a:cubicBezTo>
                  <a:cubicBezTo>
                    <a:pt x="389" y="10298"/>
                    <a:pt x="194" y="10279"/>
                    <a:pt x="0" y="10239"/>
                  </a:cubicBezTo>
                  <a:lnTo>
                    <a:pt x="0" y="10239"/>
                  </a:lnTo>
                  <a:cubicBezTo>
                    <a:pt x="494" y="10695"/>
                    <a:pt x="1074" y="10881"/>
                    <a:pt x="1664" y="10881"/>
                  </a:cubicBezTo>
                  <a:cubicBezTo>
                    <a:pt x="2184" y="10881"/>
                    <a:pt x="2711" y="10736"/>
                    <a:pt x="3191" y="10501"/>
                  </a:cubicBezTo>
                  <a:cubicBezTo>
                    <a:pt x="4358" y="9918"/>
                    <a:pt x="5084" y="8739"/>
                    <a:pt x="5561" y="7560"/>
                  </a:cubicBezTo>
                  <a:cubicBezTo>
                    <a:pt x="6085" y="6251"/>
                    <a:pt x="6394" y="4774"/>
                    <a:pt x="6013" y="3381"/>
                  </a:cubicBezTo>
                  <a:cubicBezTo>
                    <a:pt x="5644" y="2131"/>
                    <a:pt x="4799" y="1072"/>
                    <a:pt x="3656" y="441"/>
                  </a:cubicBezTo>
                  <a:cubicBezTo>
                    <a:pt x="3358" y="262"/>
                    <a:pt x="3037" y="143"/>
                    <a:pt x="2703" y="60"/>
                  </a:cubicBezTo>
                  <a:cubicBezTo>
                    <a:pt x="2560" y="24"/>
                    <a:pt x="2417" y="0"/>
                    <a:pt x="2263" y="0"/>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44"/>
            <p:cNvSpPr/>
            <p:nvPr/>
          </p:nvSpPr>
          <p:spPr>
            <a:xfrm>
              <a:off x="1781450" y="3527575"/>
              <a:ext cx="468550" cy="391200"/>
            </a:xfrm>
            <a:custGeom>
              <a:avLst/>
              <a:gdLst/>
              <a:ahLst/>
              <a:cxnLst/>
              <a:rect l="l" t="t" r="r" b="b"/>
              <a:pathLst>
                <a:path w="18742" h="15648" extrusionOk="0">
                  <a:moveTo>
                    <a:pt x="13042" y="0"/>
                  </a:moveTo>
                  <a:cubicBezTo>
                    <a:pt x="9473" y="0"/>
                    <a:pt x="5383" y="2795"/>
                    <a:pt x="3894" y="5433"/>
                  </a:cubicBezTo>
                  <a:cubicBezTo>
                    <a:pt x="3632" y="5933"/>
                    <a:pt x="3358" y="6409"/>
                    <a:pt x="3061" y="6885"/>
                  </a:cubicBezTo>
                  <a:cubicBezTo>
                    <a:pt x="2751" y="7302"/>
                    <a:pt x="2382" y="7671"/>
                    <a:pt x="2085" y="8088"/>
                  </a:cubicBezTo>
                  <a:cubicBezTo>
                    <a:pt x="1" y="11017"/>
                    <a:pt x="1870" y="14577"/>
                    <a:pt x="5133" y="15422"/>
                  </a:cubicBezTo>
                  <a:cubicBezTo>
                    <a:pt x="5744" y="15578"/>
                    <a:pt x="6366" y="15647"/>
                    <a:pt x="6989" y="15647"/>
                  </a:cubicBezTo>
                  <a:cubicBezTo>
                    <a:pt x="8502" y="15647"/>
                    <a:pt x="10026" y="15240"/>
                    <a:pt x="11443" y="14684"/>
                  </a:cubicBezTo>
                  <a:cubicBezTo>
                    <a:pt x="13776" y="13779"/>
                    <a:pt x="16027" y="12398"/>
                    <a:pt x="17313" y="10267"/>
                  </a:cubicBezTo>
                  <a:cubicBezTo>
                    <a:pt x="18456" y="8314"/>
                    <a:pt x="18741" y="5992"/>
                    <a:pt x="18122" y="3825"/>
                  </a:cubicBezTo>
                  <a:cubicBezTo>
                    <a:pt x="17872" y="2980"/>
                    <a:pt x="17479" y="2158"/>
                    <a:pt x="16872" y="1527"/>
                  </a:cubicBezTo>
                  <a:cubicBezTo>
                    <a:pt x="15812" y="446"/>
                    <a:pt x="14469" y="0"/>
                    <a:pt x="130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44"/>
            <p:cNvSpPr/>
            <p:nvPr/>
          </p:nvSpPr>
          <p:spPr>
            <a:xfrm>
              <a:off x="2143125" y="3678850"/>
              <a:ext cx="26500" cy="73775"/>
            </a:xfrm>
            <a:custGeom>
              <a:avLst/>
              <a:gdLst/>
              <a:ahLst/>
              <a:cxnLst/>
              <a:rect l="l" t="t" r="r" b="b"/>
              <a:pathLst>
                <a:path w="1060" h="2951" extrusionOk="0">
                  <a:moveTo>
                    <a:pt x="655" y="1"/>
                  </a:moveTo>
                  <a:cubicBezTo>
                    <a:pt x="345" y="132"/>
                    <a:pt x="119" y="394"/>
                    <a:pt x="60" y="727"/>
                  </a:cubicBezTo>
                  <a:cubicBezTo>
                    <a:pt x="0" y="1048"/>
                    <a:pt x="24" y="1382"/>
                    <a:pt x="107" y="1691"/>
                  </a:cubicBezTo>
                  <a:cubicBezTo>
                    <a:pt x="191" y="2037"/>
                    <a:pt x="298" y="2370"/>
                    <a:pt x="441" y="2692"/>
                  </a:cubicBezTo>
                  <a:cubicBezTo>
                    <a:pt x="464" y="2799"/>
                    <a:pt x="536" y="2882"/>
                    <a:pt x="643" y="2942"/>
                  </a:cubicBezTo>
                  <a:cubicBezTo>
                    <a:pt x="666" y="2948"/>
                    <a:pt x="689" y="2951"/>
                    <a:pt x="711" y="2951"/>
                  </a:cubicBezTo>
                  <a:cubicBezTo>
                    <a:pt x="818" y="2951"/>
                    <a:pt x="915" y="2885"/>
                    <a:pt x="964" y="2787"/>
                  </a:cubicBezTo>
                  <a:cubicBezTo>
                    <a:pt x="1024" y="2680"/>
                    <a:pt x="1048" y="2549"/>
                    <a:pt x="1048" y="2418"/>
                  </a:cubicBezTo>
                  <a:cubicBezTo>
                    <a:pt x="1060" y="1596"/>
                    <a:pt x="929" y="775"/>
                    <a:pt x="655"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44"/>
            <p:cNvSpPr/>
            <p:nvPr/>
          </p:nvSpPr>
          <p:spPr>
            <a:xfrm>
              <a:off x="1929400" y="3689175"/>
              <a:ext cx="37950" cy="38075"/>
            </a:xfrm>
            <a:custGeom>
              <a:avLst/>
              <a:gdLst/>
              <a:ahLst/>
              <a:cxnLst/>
              <a:rect l="l" t="t" r="r" b="b"/>
              <a:pathLst>
                <a:path w="1518" h="1523" extrusionOk="0">
                  <a:moveTo>
                    <a:pt x="474" y="1"/>
                  </a:moveTo>
                  <a:cubicBezTo>
                    <a:pt x="389" y="1"/>
                    <a:pt x="299" y="20"/>
                    <a:pt x="203" y="64"/>
                  </a:cubicBezTo>
                  <a:cubicBezTo>
                    <a:pt x="119" y="88"/>
                    <a:pt x="72" y="135"/>
                    <a:pt x="36" y="207"/>
                  </a:cubicBezTo>
                  <a:cubicBezTo>
                    <a:pt x="0" y="338"/>
                    <a:pt x="36" y="469"/>
                    <a:pt x="119" y="564"/>
                  </a:cubicBezTo>
                  <a:cubicBezTo>
                    <a:pt x="572" y="1271"/>
                    <a:pt x="880" y="1522"/>
                    <a:pt x="1064" y="1522"/>
                  </a:cubicBezTo>
                  <a:cubicBezTo>
                    <a:pt x="1518" y="1522"/>
                    <a:pt x="1221" y="1"/>
                    <a:pt x="474"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44"/>
            <p:cNvSpPr/>
            <p:nvPr/>
          </p:nvSpPr>
          <p:spPr>
            <a:xfrm>
              <a:off x="1868975" y="3840175"/>
              <a:ext cx="34250" cy="33725"/>
            </a:xfrm>
            <a:custGeom>
              <a:avLst/>
              <a:gdLst/>
              <a:ahLst/>
              <a:cxnLst/>
              <a:rect l="l" t="t" r="r" b="b"/>
              <a:pathLst>
                <a:path w="1370" h="1349" extrusionOk="0">
                  <a:moveTo>
                    <a:pt x="84" y="1"/>
                  </a:moveTo>
                  <a:lnTo>
                    <a:pt x="84" y="1"/>
                  </a:lnTo>
                  <a:cubicBezTo>
                    <a:pt x="0" y="239"/>
                    <a:pt x="36" y="501"/>
                    <a:pt x="167" y="715"/>
                  </a:cubicBezTo>
                  <a:cubicBezTo>
                    <a:pt x="310" y="930"/>
                    <a:pt x="477" y="1120"/>
                    <a:pt x="667" y="1287"/>
                  </a:cubicBezTo>
                  <a:lnTo>
                    <a:pt x="703" y="1322"/>
                  </a:lnTo>
                  <a:cubicBezTo>
                    <a:pt x="755" y="1340"/>
                    <a:pt x="808" y="1348"/>
                    <a:pt x="860" y="1348"/>
                  </a:cubicBezTo>
                  <a:cubicBezTo>
                    <a:pt x="1090" y="1348"/>
                    <a:pt x="1297" y="1185"/>
                    <a:pt x="1346" y="941"/>
                  </a:cubicBezTo>
                  <a:cubicBezTo>
                    <a:pt x="1370" y="703"/>
                    <a:pt x="1203" y="477"/>
                    <a:pt x="1000" y="334"/>
                  </a:cubicBezTo>
                  <a:cubicBezTo>
                    <a:pt x="739" y="132"/>
                    <a:pt x="417" y="13"/>
                    <a:pt x="84"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44"/>
            <p:cNvSpPr/>
            <p:nvPr/>
          </p:nvSpPr>
          <p:spPr>
            <a:xfrm>
              <a:off x="2052025" y="3539300"/>
              <a:ext cx="67000" cy="21700"/>
            </a:xfrm>
            <a:custGeom>
              <a:avLst/>
              <a:gdLst/>
              <a:ahLst/>
              <a:cxnLst/>
              <a:rect l="l" t="t" r="r" b="b"/>
              <a:pathLst>
                <a:path w="2680" h="868" extrusionOk="0">
                  <a:moveTo>
                    <a:pt x="1270" y="1"/>
                  </a:moveTo>
                  <a:cubicBezTo>
                    <a:pt x="927" y="1"/>
                    <a:pt x="585" y="44"/>
                    <a:pt x="251" y="130"/>
                  </a:cubicBezTo>
                  <a:cubicBezTo>
                    <a:pt x="132" y="165"/>
                    <a:pt x="1" y="237"/>
                    <a:pt x="25" y="356"/>
                  </a:cubicBezTo>
                  <a:cubicBezTo>
                    <a:pt x="48" y="404"/>
                    <a:pt x="84" y="451"/>
                    <a:pt x="132" y="475"/>
                  </a:cubicBezTo>
                  <a:cubicBezTo>
                    <a:pt x="453" y="677"/>
                    <a:pt x="810" y="808"/>
                    <a:pt x="1179" y="856"/>
                  </a:cubicBezTo>
                  <a:lnTo>
                    <a:pt x="1001" y="808"/>
                  </a:lnTo>
                  <a:lnTo>
                    <a:pt x="1001" y="808"/>
                  </a:lnTo>
                  <a:cubicBezTo>
                    <a:pt x="1212" y="849"/>
                    <a:pt x="1424" y="867"/>
                    <a:pt x="1635" y="867"/>
                  </a:cubicBezTo>
                  <a:cubicBezTo>
                    <a:pt x="1733" y="867"/>
                    <a:pt x="1831" y="864"/>
                    <a:pt x="1930" y="856"/>
                  </a:cubicBezTo>
                  <a:cubicBezTo>
                    <a:pt x="2120" y="844"/>
                    <a:pt x="2299" y="796"/>
                    <a:pt x="2453" y="701"/>
                  </a:cubicBezTo>
                  <a:cubicBezTo>
                    <a:pt x="2608" y="606"/>
                    <a:pt x="2680" y="415"/>
                    <a:pt x="2644" y="237"/>
                  </a:cubicBezTo>
                  <a:cubicBezTo>
                    <a:pt x="2199" y="79"/>
                    <a:pt x="1734" y="1"/>
                    <a:pt x="1270"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44"/>
            <p:cNvSpPr/>
            <p:nvPr/>
          </p:nvSpPr>
          <p:spPr>
            <a:xfrm>
              <a:off x="1985950" y="3632675"/>
              <a:ext cx="37625" cy="21250"/>
            </a:xfrm>
            <a:custGeom>
              <a:avLst/>
              <a:gdLst/>
              <a:ahLst/>
              <a:cxnLst/>
              <a:rect l="l" t="t" r="r" b="b"/>
              <a:pathLst>
                <a:path w="1505" h="850" extrusionOk="0">
                  <a:moveTo>
                    <a:pt x="562" y="0"/>
                  </a:moveTo>
                  <a:cubicBezTo>
                    <a:pt x="424" y="0"/>
                    <a:pt x="297" y="21"/>
                    <a:pt x="203" y="62"/>
                  </a:cubicBezTo>
                  <a:cubicBezTo>
                    <a:pt x="108" y="109"/>
                    <a:pt x="1" y="193"/>
                    <a:pt x="24" y="300"/>
                  </a:cubicBezTo>
                  <a:cubicBezTo>
                    <a:pt x="36" y="348"/>
                    <a:pt x="72" y="383"/>
                    <a:pt x="108" y="419"/>
                  </a:cubicBezTo>
                  <a:cubicBezTo>
                    <a:pt x="288" y="592"/>
                    <a:pt x="823" y="849"/>
                    <a:pt x="1167" y="849"/>
                  </a:cubicBezTo>
                  <a:cubicBezTo>
                    <a:pt x="1368" y="849"/>
                    <a:pt x="1505" y="761"/>
                    <a:pt x="1465" y="514"/>
                  </a:cubicBezTo>
                  <a:cubicBezTo>
                    <a:pt x="1412" y="164"/>
                    <a:pt x="947" y="0"/>
                    <a:pt x="562"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44"/>
            <p:cNvSpPr/>
            <p:nvPr/>
          </p:nvSpPr>
          <p:spPr>
            <a:xfrm>
              <a:off x="2028525" y="3794825"/>
              <a:ext cx="26200" cy="25850"/>
            </a:xfrm>
            <a:custGeom>
              <a:avLst/>
              <a:gdLst/>
              <a:ahLst/>
              <a:cxnLst/>
              <a:rect l="l" t="t" r="r" b="b"/>
              <a:pathLst>
                <a:path w="1048" h="1034" extrusionOk="0">
                  <a:moveTo>
                    <a:pt x="397" y="1"/>
                  </a:moveTo>
                  <a:cubicBezTo>
                    <a:pt x="360" y="1"/>
                    <a:pt x="322" y="6"/>
                    <a:pt x="286" y="17"/>
                  </a:cubicBezTo>
                  <a:cubicBezTo>
                    <a:pt x="95" y="100"/>
                    <a:pt x="0" y="291"/>
                    <a:pt x="48" y="493"/>
                  </a:cubicBezTo>
                  <a:cubicBezTo>
                    <a:pt x="83" y="684"/>
                    <a:pt x="203" y="851"/>
                    <a:pt x="345" y="970"/>
                  </a:cubicBezTo>
                  <a:lnTo>
                    <a:pt x="476" y="970"/>
                  </a:lnTo>
                  <a:cubicBezTo>
                    <a:pt x="569" y="1004"/>
                    <a:pt x="676" y="1034"/>
                    <a:pt x="773" y="1034"/>
                  </a:cubicBezTo>
                  <a:cubicBezTo>
                    <a:pt x="874" y="1034"/>
                    <a:pt x="963" y="1001"/>
                    <a:pt x="1012" y="910"/>
                  </a:cubicBezTo>
                  <a:cubicBezTo>
                    <a:pt x="1048" y="791"/>
                    <a:pt x="1036" y="672"/>
                    <a:pt x="976" y="565"/>
                  </a:cubicBezTo>
                  <a:cubicBezTo>
                    <a:pt x="917" y="410"/>
                    <a:pt x="834" y="267"/>
                    <a:pt x="726" y="148"/>
                  </a:cubicBezTo>
                  <a:cubicBezTo>
                    <a:pt x="644" y="57"/>
                    <a:pt x="520" y="1"/>
                    <a:pt x="397"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44"/>
            <p:cNvSpPr/>
            <p:nvPr/>
          </p:nvSpPr>
          <p:spPr>
            <a:xfrm>
              <a:off x="2130600" y="3620600"/>
              <a:ext cx="30100" cy="16900"/>
            </a:xfrm>
            <a:custGeom>
              <a:avLst/>
              <a:gdLst/>
              <a:ahLst/>
              <a:cxnLst/>
              <a:rect l="l" t="t" r="r" b="b"/>
              <a:pathLst>
                <a:path w="1204" h="676" extrusionOk="0">
                  <a:moveTo>
                    <a:pt x="753" y="0"/>
                  </a:moveTo>
                  <a:cubicBezTo>
                    <a:pt x="697" y="0"/>
                    <a:pt x="641" y="7"/>
                    <a:pt x="584" y="21"/>
                  </a:cubicBezTo>
                  <a:lnTo>
                    <a:pt x="644" y="21"/>
                  </a:lnTo>
                  <a:cubicBezTo>
                    <a:pt x="358" y="140"/>
                    <a:pt x="132" y="354"/>
                    <a:pt x="1" y="628"/>
                  </a:cubicBezTo>
                  <a:cubicBezTo>
                    <a:pt x="120" y="660"/>
                    <a:pt x="240" y="676"/>
                    <a:pt x="359" y="676"/>
                  </a:cubicBezTo>
                  <a:cubicBezTo>
                    <a:pt x="598" y="676"/>
                    <a:pt x="830" y="612"/>
                    <a:pt x="1037" y="485"/>
                  </a:cubicBezTo>
                  <a:cubicBezTo>
                    <a:pt x="1073" y="461"/>
                    <a:pt x="1120" y="426"/>
                    <a:pt x="1144" y="378"/>
                  </a:cubicBezTo>
                  <a:cubicBezTo>
                    <a:pt x="1203" y="247"/>
                    <a:pt x="1132" y="92"/>
                    <a:pt x="1001" y="45"/>
                  </a:cubicBezTo>
                  <a:cubicBezTo>
                    <a:pt x="922" y="16"/>
                    <a:pt x="838" y="0"/>
                    <a:pt x="753"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44"/>
            <p:cNvSpPr/>
            <p:nvPr/>
          </p:nvSpPr>
          <p:spPr>
            <a:xfrm>
              <a:off x="1813825" y="3559200"/>
              <a:ext cx="436140" cy="358750"/>
            </a:xfrm>
            <a:custGeom>
              <a:avLst/>
              <a:gdLst/>
              <a:ahLst/>
              <a:cxnLst/>
              <a:rect l="l" t="t" r="r" b="b"/>
              <a:pathLst>
                <a:path w="17670" h="14350" extrusionOk="0">
                  <a:moveTo>
                    <a:pt x="15395" y="0"/>
                  </a:moveTo>
                  <a:cubicBezTo>
                    <a:pt x="15395" y="1"/>
                    <a:pt x="15396" y="1"/>
                    <a:pt x="15396" y="2"/>
                  </a:cubicBezTo>
                  <a:lnTo>
                    <a:pt x="15396" y="2"/>
                  </a:lnTo>
                  <a:cubicBezTo>
                    <a:pt x="15396" y="1"/>
                    <a:pt x="15395" y="1"/>
                    <a:pt x="15395" y="0"/>
                  </a:cubicBezTo>
                  <a:close/>
                  <a:moveTo>
                    <a:pt x="15396" y="2"/>
                  </a:moveTo>
                  <a:lnTo>
                    <a:pt x="15396" y="2"/>
                  </a:lnTo>
                  <a:cubicBezTo>
                    <a:pt x="15991" y="1383"/>
                    <a:pt x="16443" y="3346"/>
                    <a:pt x="15764" y="4751"/>
                  </a:cubicBezTo>
                  <a:cubicBezTo>
                    <a:pt x="15312" y="5656"/>
                    <a:pt x="14562" y="6382"/>
                    <a:pt x="13788" y="7025"/>
                  </a:cubicBezTo>
                  <a:cubicBezTo>
                    <a:pt x="13002" y="7656"/>
                    <a:pt x="12169" y="8251"/>
                    <a:pt x="11478" y="9002"/>
                  </a:cubicBezTo>
                  <a:cubicBezTo>
                    <a:pt x="10919" y="9609"/>
                    <a:pt x="10466" y="10323"/>
                    <a:pt x="9811" y="10823"/>
                  </a:cubicBezTo>
                  <a:cubicBezTo>
                    <a:pt x="9073" y="11395"/>
                    <a:pt x="8168" y="11657"/>
                    <a:pt x="7263" y="11835"/>
                  </a:cubicBezTo>
                  <a:cubicBezTo>
                    <a:pt x="6486" y="11999"/>
                    <a:pt x="5687" y="12112"/>
                    <a:pt x="4894" y="12112"/>
                  </a:cubicBezTo>
                  <a:cubicBezTo>
                    <a:pt x="4364" y="12112"/>
                    <a:pt x="3838" y="12062"/>
                    <a:pt x="3322" y="11942"/>
                  </a:cubicBezTo>
                  <a:cubicBezTo>
                    <a:pt x="1977" y="11645"/>
                    <a:pt x="786" y="10847"/>
                    <a:pt x="0" y="9716"/>
                  </a:cubicBezTo>
                  <a:lnTo>
                    <a:pt x="0" y="9716"/>
                  </a:lnTo>
                  <a:cubicBezTo>
                    <a:pt x="84" y="11883"/>
                    <a:pt x="1739" y="13312"/>
                    <a:pt x="3680" y="13978"/>
                  </a:cubicBezTo>
                  <a:cubicBezTo>
                    <a:pt x="4439" y="14239"/>
                    <a:pt x="5226" y="14350"/>
                    <a:pt x="6017" y="14350"/>
                  </a:cubicBezTo>
                  <a:cubicBezTo>
                    <a:pt x="7507" y="14350"/>
                    <a:pt x="9010" y="13955"/>
                    <a:pt x="10371" y="13419"/>
                  </a:cubicBezTo>
                  <a:cubicBezTo>
                    <a:pt x="12704" y="12514"/>
                    <a:pt x="14955" y="11133"/>
                    <a:pt x="16241" y="9002"/>
                  </a:cubicBezTo>
                  <a:cubicBezTo>
                    <a:pt x="17384" y="7049"/>
                    <a:pt x="17669" y="4727"/>
                    <a:pt x="17038" y="2572"/>
                  </a:cubicBezTo>
                  <a:cubicBezTo>
                    <a:pt x="16884" y="1989"/>
                    <a:pt x="16645" y="1441"/>
                    <a:pt x="16324" y="929"/>
                  </a:cubicBezTo>
                  <a:cubicBezTo>
                    <a:pt x="16193" y="703"/>
                    <a:pt x="16038" y="500"/>
                    <a:pt x="15860" y="310"/>
                  </a:cubicBezTo>
                  <a:cubicBezTo>
                    <a:pt x="15777" y="239"/>
                    <a:pt x="15424" y="62"/>
                    <a:pt x="15396" y="2"/>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44"/>
            <p:cNvSpPr/>
            <p:nvPr/>
          </p:nvSpPr>
          <p:spPr>
            <a:xfrm>
              <a:off x="1481725" y="3863600"/>
              <a:ext cx="384000" cy="263100"/>
            </a:xfrm>
            <a:custGeom>
              <a:avLst/>
              <a:gdLst/>
              <a:ahLst/>
              <a:cxnLst/>
              <a:rect l="l" t="t" r="r" b="b"/>
              <a:pathLst>
                <a:path w="15360" h="10524" extrusionOk="0">
                  <a:moveTo>
                    <a:pt x="7706" y="1"/>
                  </a:moveTo>
                  <a:cubicBezTo>
                    <a:pt x="7103" y="1"/>
                    <a:pt x="6539" y="65"/>
                    <a:pt x="6049" y="195"/>
                  </a:cubicBezTo>
                  <a:cubicBezTo>
                    <a:pt x="5632" y="314"/>
                    <a:pt x="5215" y="421"/>
                    <a:pt x="4799" y="505"/>
                  </a:cubicBezTo>
                  <a:cubicBezTo>
                    <a:pt x="4406" y="576"/>
                    <a:pt x="4001" y="564"/>
                    <a:pt x="3608" y="624"/>
                  </a:cubicBezTo>
                  <a:cubicBezTo>
                    <a:pt x="881" y="1040"/>
                    <a:pt x="0" y="4029"/>
                    <a:pt x="1370" y="6327"/>
                  </a:cubicBezTo>
                  <a:cubicBezTo>
                    <a:pt x="2239" y="7791"/>
                    <a:pt x="3739" y="8767"/>
                    <a:pt x="5275" y="9470"/>
                  </a:cubicBezTo>
                  <a:cubicBezTo>
                    <a:pt x="6613" y="10077"/>
                    <a:pt x="8066" y="10523"/>
                    <a:pt x="9496" y="10523"/>
                  </a:cubicBezTo>
                  <a:cubicBezTo>
                    <a:pt x="9974" y="10523"/>
                    <a:pt x="10450" y="10473"/>
                    <a:pt x="10918" y="10363"/>
                  </a:cubicBezTo>
                  <a:cubicBezTo>
                    <a:pt x="12597" y="9958"/>
                    <a:pt x="14014" y="8839"/>
                    <a:pt x="14824" y="7315"/>
                  </a:cubicBezTo>
                  <a:cubicBezTo>
                    <a:pt x="15157" y="6720"/>
                    <a:pt x="15347" y="6053"/>
                    <a:pt x="15359" y="5374"/>
                  </a:cubicBezTo>
                  <a:cubicBezTo>
                    <a:pt x="15339" y="1878"/>
                    <a:pt x="10961" y="1"/>
                    <a:pt x="77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44"/>
            <p:cNvSpPr/>
            <p:nvPr/>
          </p:nvSpPr>
          <p:spPr>
            <a:xfrm>
              <a:off x="1740375" y="4032900"/>
              <a:ext cx="40225" cy="44125"/>
            </a:xfrm>
            <a:custGeom>
              <a:avLst/>
              <a:gdLst/>
              <a:ahLst/>
              <a:cxnLst/>
              <a:rect l="l" t="t" r="r" b="b"/>
              <a:pathLst>
                <a:path w="1609" h="1765" extrusionOk="0">
                  <a:moveTo>
                    <a:pt x="1303" y="0"/>
                  </a:moveTo>
                  <a:cubicBezTo>
                    <a:pt x="1160" y="0"/>
                    <a:pt x="1019" y="43"/>
                    <a:pt x="894" y="126"/>
                  </a:cubicBezTo>
                  <a:cubicBezTo>
                    <a:pt x="691" y="269"/>
                    <a:pt x="525" y="460"/>
                    <a:pt x="406" y="686"/>
                  </a:cubicBezTo>
                  <a:cubicBezTo>
                    <a:pt x="263" y="912"/>
                    <a:pt x="144" y="1162"/>
                    <a:pt x="48" y="1412"/>
                  </a:cubicBezTo>
                  <a:cubicBezTo>
                    <a:pt x="13" y="1484"/>
                    <a:pt x="1" y="1567"/>
                    <a:pt x="25" y="1650"/>
                  </a:cubicBezTo>
                  <a:cubicBezTo>
                    <a:pt x="72" y="1726"/>
                    <a:pt x="143" y="1765"/>
                    <a:pt x="224" y="1765"/>
                  </a:cubicBezTo>
                  <a:cubicBezTo>
                    <a:pt x="244" y="1765"/>
                    <a:pt x="265" y="1762"/>
                    <a:pt x="287" y="1757"/>
                  </a:cubicBezTo>
                  <a:cubicBezTo>
                    <a:pt x="382" y="1722"/>
                    <a:pt x="465" y="1674"/>
                    <a:pt x="525" y="1603"/>
                  </a:cubicBezTo>
                  <a:cubicBezTo>
                    <a:pt x="989" y="1162"/>
                    <a:pt x="1346" y="638"/>
                    <a:pt x="1608" y="67"/>
                  </a:cubicBezTo>
                  <a:cubicBezTo>
                    <a:pt x="1509" y="22"/>
                    <a:pt x="1405" y="0"/>
                    <a:pt x="1303"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44"/>
            <p:cNvSpPr/>
            <p:nvPr/>
          </p:nvSpPr>
          <p:spPr>
            <a:xfrm>
              <a:off x="1637200" y="3913675"/>
              <a:ext cx="28725" cy="33550"/>
            </a:xfrm>
            <a:custGeom>
              <a:avLst/>
              <a:gdLst/>
              <a:ahLst/>
              <a:cxnLst/>
              <a:rect l="l" t="t" r="r" b="b"/>
              <a:pathLst>
                <a:path w="1149" h="1342" extrusionOk="0">
                  <a:moveTo>
                    <a:pt x="373" y="1"/>
                  </a:moveTo>
                  <a:cubicBezTo>
                    <a:pt x="351" y="1"/>
                    <a:pt x="329" y="5"/>
                    <a:pt x="306" y="14"/>
                  </a:cubicBezTo>
                  <a:cubicBezTo>
                    <a:pt x="211" y="49"/>
                    <a:pt x="187" y="157"/>
                    <a:pt x="163" y="252"/>
                  </a:cubicBezTo>
                  <a:cubicBezTo>
                    <a:pt x="1" y="1062"/>
                    <a:pt x="104" y="1342"/>
                    <a:pt x="269" y="1342"/>
                  </a:cubicBezTo>
                  <a:cubicBezTo>
                    <a:pt x="591" y="1342"/>
                    <a:pt x="1148" y="293"/>
                    <a:pt x="473" y="26"/>
                  </a:cubicBezTo>
                  <a:cubicBezTo>
                    <a:pt x="443" y="11"/>
                    <a:pt x="409" y="1"/>
                    <a:pt x="373"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44"/>
            <p:cNvSpPr/>
            <p:nvPr/>
          </p:nvSpPr>
          <p:spPr>
            <a:xfrm>
              <a:off x="1524000" y="3959850"/>
              <a:ext cx="19050" cy="32325"/>
            </a:xfrm>
            <a:custGeom>
              <a:avLst/>
              <a:gdLst/>
              <a:ahLst/>
              <a:cxnLst/>
              <a:rect l="l" t="t" r="r" b="b"/>
              <a:pathLst>
                <a:path w="762" h="1293" extrusionOk="0">
                  <a:moveTo>
                    <a:pt x="381" y="0"/>
                  </a:moveTo>
                  <a:cubicBezTo>
                    <a:pt x="202" y="84"/>
                    <a:pt x="83" y="250"/>
                    <a:pt x="48" y="453"/>
                  </a:cubicBezTo>
                  <a:cubicBezTo>
                    <a:pt x="0" y="643"/>
                    <a:pt x="0" y="834"/>
                    <a:pt x="12" y="1024"/>
                  </a:cubicBezTo>
                  <a:lnTo>
                    <a:pt x="12" y="1072"/>
                  </a:lnTo>
                  <a:cubicBezTo>
                    <a:pt x="75" y="1213"/>
                    <a:pt x="215" y="1292"/>
                    <a:pt x="358" y="1292"/>
                  </a:cubicBezTo>
                  <a:cubicBezTo>
                    <a:pt x="432" y="1292"/>
                    <a:pt x="507" y="1271"/>
                    <a:pt x="572" y="1227"/>
                  </a:cubicBezTo>
                  <a:cubicBezTo>
                    <a:pt x="702" y="1084"/>
                    <a:pt x="762" y="893"/>
                    <a:pt x="714" y="703"/>
                  </a:cubicBezTo>
                  <a:cubicBezTo>
                    <a:pt x="679" y="441"/>
                    <a:pt x="560" y="191"/>
                    <a:pt x="381"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44"/>
            <p:cNvSpPr/>
            <p:nvPr/>
          </p:nvSpPr>
          <p:spPr>
            <a:xfrm>
              <a:off x="1791275" y="3902275"/>
              <a:ext cx="38425" cy="40275"/>
            </a:xfrm>
            <a:custGeom>
              <a:avLst/>
              <a:gdLst/>
              <a:ahLst/>
              <a:cxnLst/>
              <a:rect l="l" t="t" r="r" b="b"/>
              <a:pathLst>
                <a:path w="1537" h="1611" extrusionOk="0">
                  <a:moveTo>
                    <a:pt x="99" y="1"/>
                  </a:moveTo>
                  <a:cubicBezTo>
                    <a:pt x="63" y="1"/>
                    <a:pt x="32" y="12"/>
                    <a:pt x="13" y="41"/>
                  </a:cubicBezTo>
                  <a:cubicBezTo>
                    <a:pt x="1" y="89"/>
                    <a:pt x="1" y="136"/>
                    <a:pt x="13" y="172"/>
                  </a:cubicBezTo>
                  <a:cubicBezTo>
                    <a:pt x="84" y="458"/>
                    <a:pt x="215" y="732"/>
                    <a:pt x="394" y="970"/>
                  </a:cubicBezTo>
                  <a:lnTo>
                    <a:pt x="310" y="839"/>
                  </a:lnTo>
                  <a:lnTo>
                    <a:pt x="310" y="839"/>
                  </a:lnTo>
                  <a:cubicBezTo>
                    <a:pt x="453" y="1041"/>
                    <a:pt x="620" y="1232"/>
                    <a:pt x="810" y="1386"/>
                  </a:cubicBezTo>
                  <a:cubicBezTo>
                    <a:pt x="906" y="1494"/>
                    <a:pt x="1037" y="1565"/>
                    <a:pt x="1180" y="1601"/>
                  </a:cubicBezTo>
                  <a:cubicBezTo>
                    <a:pt x="1205" y="1608"/>
                    <a:pt x="1231" y="1611"/>
                    <a:pt x="1257" y="1611"/>
                  </a:cubicBezTo>
                  <a:cubicBezTo>
                    <a:pt x="1367" y="1611"/>
                    <a:pt x="1479" y="1552"/>
                    <a:pt x="1537" y="1446"/>
                  </a:cubicBezTo>
                  <a:cubicBezTo>
                    <a:pt x="1251" y="874"/>
                    <a:pt x="810" y="386"/>
                    <a:pt x="263" y="53"/>
                  </a:cubicBezTo>
                  <a:cubicBezTo>
                    <a:pt x="213" y="25"/>
                    <a:pt x="151" y="1"/>
                    <a:pt x="99"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44"/>
            <p:cNvSpPr/>
            <p:nvPr/>
          </p:nvSpPr>
          <p:spPr>
            <a:xfrm>
              <a:off x="1704675" y="3915000"/>
              <a:ext cx="23225" cy="27250"/>
            </a:xfrm>
            <a:custGeom>
              <a:avLst/>
              <a:gdLst/>
              <a:ahLst/>
              <a:cxnLst/>
              <a:rect l="l" t="t" r="r" b="b"/>
              <a:pathLst>
                <a:path w="929" h="1090" extrusionOk="0">
                  <a:moveTo>
                    <a:pt x="137" y="1"/>
                  </a:moveTo>
                  <a:cubicBezTo>
                    <a:pt x="92" y="1"/>
                    <a:pt x="49" y="12"/>
                    <a:pt x="24" y="44"/>
                  </a:cubicBezTo>
                  <a:cubicBezTo>
                    <a:pt x="12" y="80"/>
                    <a:pt x="0" y="127"/>
                    <a:pt x="12" y="163"/>
                  </a:cubicBezTo>
                  <a:cubicBezTo>
                    <a:pt x="22" y="408"/>
                    <a:pt x="290" y="1089"/>
                    <a:pt x="551" y="1089"/>
                  </a:cubicBezTo>
                  <a:cubicBezTo>
                    <a:pt x="606" y="1089"/>
                    <a:pt x="662" y="1058"/>
                    <a:pt x="714" y="985"/>
                  </a:cubicBezTo>
                  <a:cubicBezTo>
                    <a:pt x="929" y="675"/>
                    <a:pt x="536" y="139"/>
                    <a:pt x="250" y="20"/>
                  </a:cubicBezTo>
                  <a:cubicBezTo>
                    <a:pt x="217" y="9"/>
                    <a:pt x="176" y="1"/>
                    <a:pt x="137"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44"/>
            <p:cNvSpPr/>
            <p:nvPr/>
          </p:nvSpPr>
          <p:spPr>
            <a:xfrm>
              <a:off x="1636800" y="4027550"/>
              <a:ext cx="17000" cy="23225"/>
            </a:xfrm>
            <a:custGeom>
              <a:avLst/>
              <a:gdLst/>
              <a:ahLst/>
              <a:cxnLst/>
              <a:rect l="l" t="t" r="r" b="b"/>
              <a:pathLst>
                <a:path w="680" h="929" extrusionOk="0">
                  <a:moveTo>
                    <a:pt x="372" y="0"/>
                  </a:moveTo>
                  <a:cubicBezTo>
                    <a:pt x="267" y="0"/>
                    <a:pt x="167" y="57"/>
                    <a:pt x="108" y="150"/>
                  </a:cubicBezTo>
                  <a:cubicBezTo>
                    <a:pt x="36" y="281"/>
                    <a:pt x="0" y="435"/>
                    <a:pt x="24" y="578"/>
                  </a:cubicBezTo>
                  <a:lnTo>
                    <a:pt x="84" y="650"/>
                  </a:lnTo>
                  <a:cubicBezTo>
                    <a:pt x="149" y="779"/>
                    <a:pt x="253" y="929"/>
                    <a:pt x="378" y="929"/>
                  </a:cubicBezTo>
                  <a:cubicBezTo>
                    <a:pt x="391" y="929"/>
                    <a:pt x="404" y="927"/>
                    <a:pt x="417" y="924"/>
                  </a:cubicBezTo>
                  <a:cubicBezTo>
                    <a:pt x="512" y="888"/>
                    <a:pt x="548" y="793"/>
                    <a:pt x="584" y="709"/>
                  </a:cubicBezTo>
                  <a:cubicBezTo>
                    <a:pt x="632" y="590"/>
                    <a:pt x="667" y="471"/>
                    <a:pt x="667" y="340"/>
                  </a:cubicBezTo>
                  <a:cubicBezTo>
                    <a:pt x="679" y="209"/>
                    <a:pt x="608" y="90"/>
                    <a:pt x="501" y="31"/>
                  </a:cubicBezTo>
                  <a:cubicBezTo>
                    <a:pt x="459" y="10"/>
                    <a:pt x="415" y="0"/>
                    <a:pt x="372"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44"/>
            <p:cNvSpPr/>
            <p:nvPr/>
          </p:nvSpPr>
          <p:spPr>
            <a:xfrm>
              <a:off x="1787700" y="3994125"/>
              <a:ext cx="22650" cy="14075"/>
            </a:xfrm>
            <a:custGeom>
              <a:avLst/>
              <a:gdLst/>
              <a:ahLst/>
              <a:cxnLst/>
              <a:rect l="l" t="t" r="r" b="b"/>
              <a:pathLst>
                <a:path w="906" h="563" extrusionOk="0">
                  <a:moveTo>
                    <a:pt x="291" y="0"/>
                  </a:moveTo>
                  <a:cubicBezTo>
                    <a:pt x="191" y="0"/>
                    <a:pt x="93" y="15"/>
                    <a:pt x="1" y="46"/>
                  </a:cubicBezTo>
                  <a:cubicBezTo>
                    <a:pt x="132" y="296"/>
                    <a:pt x="370" y="475"/>
                    <a:pt x="644" y="546"/>
                  </a:cubicBezTo>
                  <a:cubicBezTo>
                    <a:pt x="669" y="555"/>
                    <a:pt x="700" y="563"/>
                    <a:pt x="729" y="563"/>
                  </a:cubicBezTo>
                  <a:cubicBezTo>
                    <a:pt x="741" y="563"/>
                    <a:pt x="752" y="562"/>
                    <a:pt x="763" y="558"/>
                  </a:cubicBezTo>
                  <a:cubicBezTo>
                    <a:pt x="858" y="522"/>
                    <a:pt x="906" y="391"/>
                    <a:pt x="870" y="296"/>
                  </a:cubicBezTo>
                  <a:cubicBezTo>
                    <a:pt x="811" y="201"/>
                    <a:pt x="739" y="117"/>
                    <a:pt x="656" y="58"/>
                  </a:cubicBezTo>
                  <a:lnTo>
                    <a:pt x="656" y="58"/>
                  </a:lnTo>
                  <a:lnTo>
                    <a:pt x="680" y="82"/>
                  </a:lnTo>
                  <a:cubicBezTo>
                    <a:pt x="557" y="27"/>
                    <a:pt x="423" y="0"/>
                    <a:pt x="291"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44"/>
            <p:cNvSpPr/>
            <p:nvPr/>
          </p:nvSpPr>
          <p:spPr>
            <a:xfrm>
              <a:off x="1495425" y="3906350"/>
              <a:ext cx="370615" cy="220344"/>
            </a:xfrm>
            <a:custGeom>
              <a:avLst/>
              <a:gdLst/>
              <a:ahLst/>
              <a:cxnLst/>
              <a:rect l="l" t="t" r="r" b="b"/>
              <a:pathLst>
                <a:path w="14991" h="8901" extrusionOk="0">
                  <a:moveTo>
                    <a:pt x="1120" y="1"/>
                  </a:moveTo>
                  <a:lnTo>
                    <a:pt x="1120" y="1"/>
                  </a:lnTo>
                  <a:cubicBezTo>
                    <a:pt x="0" y="1227"/>
                    <a:pt x="155" y="2942"/>
                    <a:pt x="869" y="4382"/>
                  </a:cubicBezTo>
                  <a:cubicBezTo>
                    <a:pt x="1679" y="6025"/>
                    <a:pt x="3298" y="7121"/>
                    <a:pt x="4894" y="7847"/>
                  </a:cubicBezTo>
                  <a:cubicBezTo>
                    <a:pt x="6232" y="8454"/>
                    <a:pt x="7685" y="8900"/>
                    <a:pt x="9115" y="8900"/>
                  </a:cubicBezTo>
                  <a:cubicBezTo>
                    <a:pt x="9593" y="8900"/>
                    <a:pt x="10069" y="8850"/>
                    <a:pt x="10537" y="8740"/>
                  </a:cubicBezTo>
                  <a:cubicBezTo>
                    <a:pt x="12216" y="8335"/>
                    <a:pt x="13633" y="7228"/>
                    <a:pt x="14443" y="5704"/>
                  </a:cubicBezTo>
                  <a:cubicBezTo>
                    <a:pt x="14669" y="5299"/>
                    <a:pt x="14824" y="4858"/>
                    <a:pt x="14919" y="4406"/>
                  </a:cubicBezTo>
                  <a:cubicBezTo>
                    <a:pt x="14966" y="4216"/>
                    <a:pt x="14990" y="4013"/>
                    <a:pt x="14990" y="3811"/>
                  </a:cubicBezTo>
                  <a:cubicBezTo>
                    <a:pt x="14990" y="3727"/>
                    <a:pt x="14883" y="3430"/>
                    <a:pt x="14895" y="3382"/>
                  </a:cubicBezTo>
                  <a:lnTo>
                    <a:pt x="14895" y="3382"/>
                  </a:lnTo>
                  <a:cubicBezTo>
                    <a:pt x="14490" y="4466"/>
                    <a:pt x="13693" y="5787"/>
                    <a:pt x="12550" y="6168"/>
                  </a:cubicBezTo>
                  <a:cubicBezTo>
                    <a:pt x="12134" y="6309"/>
                    <a:pt x="11700" y="6359"/>
                    <a:pt x="11259" y="6359"/>
                  </a:cubicBezTo>
                  <a:cubicBezTo>
                    <a:pt x="10917" y="6359"/>
                    <a:pt x="10571" y="6329"/>
                    <a:pt x="10228" y="6287"/>
                  </a:cubicBezTo>
                  <a:cubicBezTo>
                    <a:pt x="9508" y="6210"/>
                    <a:pt x="8778" y="6070"/>
                    <a:pt x="8048" y="6070"/>
                  </a:cubicBezTo>
                  <a:cubicBezTo>
                    <a:pt x="7992" y="6070"/>
                    <a:pt x="7937" y="6071"/>
                    <a:pt x="7882" y="6073"/>
                  </a:cubicBezTo>
                  <a:cubicBezTo>
                    <a:pt x="7418" y="6082"/>
                    <a:pt x="6946" y="6155"/>
                    <a:pt x="6478" y="6155"/>
                  </a:cubicBezTo>
                  <a:cubicBezTo>
                    <a:pt x="6311" y="6155"/>
                    <a:pt x="6144" y="6146"/>
                    <a:pt x="5977" y="6121"/>
                  </a:cubicBezTo>
                  <a:cubicBezTo>
                    <a:pt x="5263" y="6013"/>
                    <a:pt x="4608" y="5644"/>
                    <a:pt x="4013" y="5239"/>
                  </a:cubicBezTo>
                  <a:cubicBezTo>
                    <a:pt x="3144" y="4656"/>
                    <a:pt x="2322" y="3977"/>
                    <a:pt x="1762" y="3084"/>
                  </a:cubicBezTo>
                  <a:cubicBezTo>
                    <a:pt x="1179" y="2168"/>
                    <a:pt x="941" y="1072"/>
                    <a:pt x="1120" y="1"/>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6" name="Google Shape;1536;p44"/>
          <p:cNvGrpSpPr/>
          <p:nvPr/>
        </p:nvGrpSpPr>
        <p:grpSpPr>
          <a:xfrm>
            <a:off x="207167" y="4230978"/>
            <a:ext cx="1284899" cy="667935"/>
            <a:chOff x="5556050" y="3511650"/>
            <a:chExt cx="677475" cy="352175"/>
          </a:xfrm>
        </p:grpSpPr>
        <p:sp>
          <p:nvSpPr>
            <p:cNvPr id="1537" name="Google Shape;1537;p44"/>
            <p:cNvSpPr/>
            <p:nvPr/>
          </p:nvSpPr>
          <p:spPr>
            <a:xfrm>
              <a:off x="5562000" y="3511650"/>
              <a:ext cx="666175" cy="351975"/>
            </a:xfrm>
            <a:custGeom>
              <a:avLst/>
              <a:gdLst/>
              <a:ahLst/>
              <a:cxnLst/>
              <a:rect l="l" t="t" r="r" b="b"/>
              <a:pathLst>
                <a:path w="26647" h="14079" extrusionOk="0">
                  <a:moveTo>
                    <a:pt x="19076" y="1"/>
                  </a:moveTo>
                  <a:cubicBezTo>
                    <a:pt x="16736" y="1"/>
                    <a:pt x="14714" y="2187"/>
                    <a:pt x="14883" y="4534"/>
                  </a:cubicBezTo>
                  <a:cubicBezTo>
                    <a:pt x="13621" y="2831"/>
                    <a:pt x="11775" y="1521"/>
                    <a:pt x="9763" y="1188"/>
                  </a:cubicBezTo>
                  <a:cubicBezTo>
                    <a:pt x="9597" y="1164"/>
                    <a:pt x="9430" y="1140"/>
                    <a:pt x="9263" y="1140"/>
                  </a:cubicBezTo>
                  <a:cubicBezTo>
                    <a:pt x="9263" y="1140"/>
                    <a:pt x="9275" y="1129"/>
                    <a:pt x="9275" y="1129"/>
                  </a:cubicBezTo>
                  <a:lnTo>
                    <a:pt x="9204" y="1129"/>
                  </a:lnTo>
                  <a:cubicBezTo>
                    <a:pt x="9190" y="1128"/>
                    <a:pt x="9176" y="1128"/>
                    <a:pt x="9162" y="1128"/>
                  </a:cubicBezTo>
                  <a:cubicBezTo>
                    <a:pt x="8843" y="1128"/>
                    <a:pt x="8526" y="1257"/>
                    <a:pt x="8287" y="1474"/>
                  </a:cubicBezTo>
                  <a:cubicBezTo>
                    <a:pt x="8025" y="1724"/>
                    <a:pt x="7811" y="2021"/>
                    <a:pt x="7656" y="2355"/>
                  </a:cubicBezTo>
                  <a:cubicBezTo>
                    <a:pt x="7203" y="3248"/>
                    <a:pt x="6942" y="4224"/>
                    <a:pt x="6882" y="5236"/>
                  </a:cubicBezTo>
                  <a:cubicBezTo>
                    <a:pt x="4453" y="5284"/>
                    <a:pt x="1941" y="6308"/>
                    <a:pt x="488" y="8165"/>
                  </a:cubicBezTo>
                  <a:cubicBezTo>
                    <a:pt x="357" y="8308"/>
                    <a:pt x="262" y="8475"/>
                    <a:pt x="167" y="8641"/>
                  </a:cubicBezTo>
                  <a:cubicBezTo>
                    <a:pt x="167" y="8641"/>
                    <a:pt x="167" y="8629"/>
                    <a:pt x="155" y="8618"/>
                  </a:cubicBezTo>
                  <a:cubicBezTo>
                    <a:pt x="143" y="8653"/>
                    <a:pt x="143" y="8689"/>
                    <a:pt x="131" y="8725"/>
                  </a:cubicBezTo>
                  <a:cubicBezTo>
                    <a:pt x="107" y="8784"/>
                    <a:pt x="84" y="8856"/>
                    <a:pt x="72" y="8915"/>
                  </a:cubicBezTo>
                  <a:cubicBezTo>
                    <a:pt x="0" y="9272"/>
                    <a:pt x="36" y="9641"/>
                    <a:pt x="191" y="9975"/>
                  </a:cubicBezTo>
                  <a:cubicBezTo>
                    <a:pt x="298" y="10380"/>
                    <a:pt x="488" y="10761"/>
                    <a:pt x="738" y="11106"/>
                  </a:cubicBezTo>
                  <a:cubicBezTo>
                    <a:pt x="1262" y="11820"/>
                    <a:pt x="2000" y="12332"/>
                    <a:pt x="2762" y="12773"/>
                  </a:cubicBezTo>
                  <a:cubicBezTo>
                    <a:pt x="4058" y="13529"/>
                    <a:pt x="5901" y="14078"/>
                    <a:pt x="7643" y="14078"/>
                  </a:cubicBezTo>
                  <a:cubicBezTo>
                    <a:pt x="8974" y="14078"/>
                    <a:pt x="10245" y="13757"/>
                    <a:pt x="11168" y="12963"/>
                  </a:cubicBezTo>
                  <a:cubicBezTo>
                    <a:pt x="11500" y="13049"/>
                    <a:pt x="11840" y="13091"/>
                    <a:pt x="12179" y="13091"/>
                  </a:cubicBezTo>
                  <a:cubicBezTo>
                    <a:pt x="12593" y="13091"/>
                    <a:pt x="13007" y="13028"/>
                    <a:pt x="13407" y="12904"/>
                  </a:cubicBezTo>
                  <a:cubicBezTo>
                    <a:pt x="14109" y="12701"/>
                    <a:pt x="14752" y="12308"/>
                    <a:pt x="15252" y="11773"/>
                  </a:cubicBezTo>
                  <a:cubicBezTo>
                    <a:pt x="16462" y="13175"/>
                    <a:pt x="18702" y="13773"/>
                    <a:pt x="20685" y="13773"/>
                  </a:cubicBezTo>
                  <a:cubicBezTo>
                    <a:pt x="21278" y="13773"/>
                    <a:pt x="21848" y="13720"/>
                    <a:pt x="22360" y="13618"/>
                  </a:cubicBezTo>
                  <a:cubicBezTo>
                    <a:pt x="23170" y="13463"/>
                    <a:pt x="23979" y="13225"/>
                    <a:pt x="24658" y="12761"/>
                  </a:cubicBezTo>
                  <a:cubicBezTo>
                    <a:pt x="24980" y="12535"/>
                    <a:pt x="25265" y="12249"/>
                    <a:pt x="25491" y="11927"/>
                  </a:cubicBezTo>
                  <a:cubicBezTo>
                    <a:pt x="25718" y="11677"/>
                    <a:pt x="25861" y="11368"/>
                    <a:pt x="25908" y="11035"/>
                  </a:cubicBezTo>
                  <a:cubicBezTo>
                    <a:pt x="25920" y="10963"/>
                    <a:pt x="25920" y="10904"/>
                    <a:pt x="25908" y="10844"/>
                  </a:cubicBezTo>
                  <a:cubicBezTo>
                    <a:pt x="25908" y="10808"/>
                    <a:pt x="25920" y="10773"/>
                    <a:pt x="25920" y="10737"/>
                  </a:cubicBezTo>
                  <a:lnTo>
                    <a:pt x="25920" y="10737"/>
                  </a:lnTo>
                  <a:lnTo>
                    <a:pt x="25896" y="10761"/>
                  </a:lnTo>
                  <a:cubicBezTo>
                    <a:pt x="25872" y="10582"/>
                    <a:pt x="25825" y="10403"/>
                    <a:pt x="25765" y="10237"/>
                  </a:cubicBezTo>
                  <a:cubicBezTo>
                    <a:pt x="25349" y="9106"/>
                    <a:pt x="24646" y="8106"/>
                    <a:pt x="23741" y="7332"/>
                  </a:cubicBezTo>
                  <a:cubicBezTo>
                    <a:pt x="23813" y="7284"/>
                    <a:pt x="23896" y="7248"/>
                    <a:pt x="23979" y="7201"/>
                  </a:cubicBezTo>
                  <a:cubicBezTo>
                    <a:pt x="24706" y="6808"/>
                    <a:pt x="25408" y="6343"/>
                    <a:pt x="25920" y="5689"/>
                  </a:cubicBezTo>
                  <a:cubicBezTo>
                    <a:pt x="26158" y="5379"/>
                    <a:pt x="26349" y="5022"/>
                    <a:pt x="26456" y="4653"/>
                  </a:cubicBezTo>
                  <a:cubicBezTo>
                    <a:pt x="26599" y="4343"/>
                    <a:pt x="26646" y="3998"/>
                    <a:pt x="26599" y="3665"/>
                  </a:cubicBezTo>
                  <a:cubicBezTo>
                    <a:pt x="26575" y="3605"/>
                    <a:pt x="26563" y="3545"/>
                    <a:pt x="26539" y="3486"/>
                  </a:cubicBezTo>
                  <a:cubicBezTo>
                    <a:pt x="26539" y="3450"/>
                    <a:pt x="26527" y="3415"/>
                    <a:pt x="26515" y="3379"/>
                  </a:cubicBezTo>
                  <a:lnTo>
                    <a:pt x="26504" y="3403"/>
                  </a:lnTo>
                  <a:cubicBezTo>
                    <a:pt x="26420" y="3236"/>
                    <a:pt x="26325" y="3081"/>
                    <a:pt x="26218" y="2938"/>
                  </a:cubicBezTo>
                  <a:cubicBezTo>
                    <a:pt x="24816" y="1069"/>
                    <a:pt x="22290" y="42"/>
                    <a:pt x="19896" y="42"/>
                  </a:cubicBezTo>
                  <a:cubicBezTo>
                    <a:pt x="19728" y="42"/>
                    <a:pt x="19561" y="47"/>
                    <a:pt x="19395" y="57"/>
                  </a:cubicBezTo>
                  <a:lnTo>
                    <a:pt x="19467" y="21"/>
                  </a:lnTo>
                  <a:cubicBezTo>
                    <a:pt x="19336" y="8"/>
                    <a:pt x="19205" y="1"/>
                    <a:pt x="19076" y="1"/>
                  </a:cubicBezTo>
                  <a:close/>
                </a:path>
              </a:pathLst>
            </a:custGeom>
            <a:solidFill>
              <a:schemeClr val="lt2"/>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44"/>
            <p:cNvSpPr/>
            <p:nvPr/>
          </p:nvSpPr>
          <p:spPr>
            <a:xfrm>
              <a:off x="5907875" y="3513000"/>
              <a:ext cx="325650" cy="205750"/>
            </a:xfrm>
            <a:custGeom>
              <a:avLst/>
              <a:gdLst/>
              <a:ahLst/>
              <a:cxnLst/>
              <a:rect l="l" t="t" r="r" b="b"/>
              <a:pathLst>
                <a:path w="13026" h="8230" extrusionOk="0">
                  <a:moveTo>
                    <a:pt x="6106" y="1"/>
                  </a:moveTo>
                  <a:cubicBezTo>
                    <a:pt x="5713" y="1"/>
                    <a:pt x="5322" y="29"/>
                    <a:pt x="4941" y="86"/>
                  </a:cubicBezTo>
                  <a:cubicBezTo>
                    <a:pt x="4668" y="122"/>
                    <a:pt x="4394" y="170"/>
                    <a:pt x="4132" y="241"/>
                  </a:cubicBezTo>
                  <a:cubicBezTo>
                    <a:pt x="1084" y="1063"/>
                    <a:pt x="0" y="5420"/>
                    <a:pt x="2691" y="7337"/>
                  </a:cubicBezTo>
                  <a:cubicBezTo>
                    <a:pt x="3580" y="7971"/>
                    <a:pt x="4678" y="8230"/>
                    <a:pt x="5810" y="8230"/>
                  </a:cubicBezTo>
                  <a:cubicBezTo>
                    <a:pt x="7422" y="8230"/>
                    <a:pt x="9102" y="7705"/>
                    <a:pt x="10347" y="6992"/>
                  </a:cubicBezTo>
                  <a:cubicBezTo>
                    <a:pt x="11299" y="6444"/>
                    <a:pt x="13026" y="4873"/>
                    <a:pt x="12764" y="3611"/>
                  </a:cubicBezTo>
                  <a:cubicBezTo>
                    <a:pt x="12692" y="3349"/>
                    <a:pt x="12573" y="3110"/>
                    <a:pt x="12395" y="2896"/>
                  </a:cubicBezTo>
                  <a:cubicBezTo>
                    <a:pt x="11005" y="1036"/>
                    <a:pt x="8492" y="1"/>
                    <a:pt x="610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44"/>
            <p:cNvSpPr/>
            <p:nvPr/>
          </p:nvSpPr>
          <p:spPr>
            <a:xfrm>
              <a:off x="5923700" y="3512225"/>
              <a:ext cx="306250" cy="207325"/>
            </a:xfrm>
            <a:custGeom>
              <a:avLst/>
              <a:gdLst/>
              <a:ahLst/>
              <a:cxnLst/>
              <a:rect l="l" t="t" r="r" b="b"/>
              <a:pathLst>
                <a:path w="12250" h="8293" extrusionOk="0">
                  <a:moveTo>
                    <a:pt x="4622" y="1"/>
                  </a:moveTo>
                  <a:cubicBezTo>
                    <a:pt x="2123" y="1"/>
                    <a:pt x="1" y="2489"/>
                    <a:pt x="498" y="4999"/>
                  </a:cubicBezTo>
                  <a:cubicBezTo>
                    <a:pt x="981" y="7427"/>
                    <a:pt x="2998" y="8292"/>
                    <a:pt x="5152" y="8292"/>
                  </a:cubicBezTo>
                  <a:cubicBezTo>
                    <a:pt x="6715" y="8292"/>
                    <a:pt x="8351" y="7836"/>
                    <a:pt x="9523" y="7190"/>
                  </a:cubicBezTo>
                  <a:cubicBezTo>
                    <a:pt x="10250" y="6797"/>
                    <a:pt x="10952" y="6320"/>
                    <a:pt x="11452" y="5678"/>
                  </a:cubicBezTo>
                  <a:cubicBezTo>
                    <a:pt x="11964" y="5023"/>
                    <a:pt x="12250" y="4165"/>
                    <a:pt x="12059" y="3368"/>
                  </a:cubicBezTo>
                  <a:lnTo>
                    <a:pt x="12059" y="3368"/>
                  </a:lnTo>
                  <a:cubicBezTo>
                    <a:pt x="11571" y="4463"/>
                    <a:pt x="10595" y="5320"/>
                    <a:pt x="9476" y="5797"/>
                  </a:cubicBezTo>
                  <a:cubicBezTo>
                    <a:pt x="8590" y="6178"/>
                    <a:pt x="7620" y="6338"/>
                    <a:pt x="6646" y="6338"/>
                  </a:cubicBezTo>
                  <a:cubicBezTo>
                    <a:pt x="6402" y="6338"/>
                    <a:pt x="6159" y="6328"/>
                    <a:pt x="5916" y="6309"/>
                  </a:cubicBezTo>
                  <a:cubicBezTo>
                    <a:pt x="5082" y="6237"/>
                    <a:pt x="4249" y="6082"/>
                    <a:pt x="3523" y="5642"/>
                  </a:cubicBezTo>
                  <a:cubicBezTo>
                    <a:pt x="2808" y="5213"/>
                    <a:pt x="2237" y="4487"/>
                    <a:pt x="2141" y="3665"/>
                  </a:cubicBezTo>
                  <a:cubicBezTo>
                    <a:pt x="2046" y="2856"/>
                    <a:pt x="2415" y="2046"/>
                    <a:pt x="2975" y="1451"/>
                  </a:cubicBezTo>
                  <a:cubicBezTo>
                    <a:pt x="3558" y="844"/>
                    <a:pt x="4249" y="355"/>
                    <a:pt x="5023" y="22"/>
                  </a:cubicBezTo>
                  <a:cubicBezTo>
                    <a:pt x="4888" y="8"/>
                    <a:pt x="4754" y="1"/>
                    <a:pt x="4622" y="1"/>
                  </a:cubicBezTo>
                  <a:close/>
                </a:path>
              </a:pathLst>
            </a:custGeom>
            <a:solidFill>
              <a:srgbClr val="000000">
                <a:alpha val="3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44"/>
            <p:cNvSpPr/>
            <p:nvPr/>
          </p:nvSpPr>
          <p:spPr>
            <a:xfrm>
              <a:off x="6048950" y="3535125"/>
              <a:ext cx="160175" cy="69650"/>
            </a:xfrm>
            <a:custGeom>
              <a:avLst/>
              <a:gdLst/>
              <a:ahLst/>
              <a:cxnLst/>
              <a:rect l="l" t="t" r="r" b="b"/>
              <a:pathLst>
                <a:path w="6407" h="2786" extrusionOk="0">
                  <a:moveTo>
                    <a:pt x="1357" y="0"/>
                  </a:moveTo>
                  <a:cubicBezTo>
                    <a:pt x="1209" y="0"/>
                    <a:pt x="1063" y="4"/>
                    <a:pt x="918" y="11"/>
                  </a:cubicBezTo>
                  <a:cubicBezTo>
                    <a:pt x="596" y="11"/>
                    <a:pt x="287" y="70"/>
                    <a:pt x="1" y="201"/>
                  </a:cubicBezTo>
                  <a:cubicBezTo>
                    <a:pt x="918" y="416"/>
                    <a:pt x="1834" y="654"/>
                    <a:pt x="2739" y="928"/>
                  </a:cubicBezTo>
                  <a:cubicBezTo>
                    <a:pt x="3489" y="1142"/>
                    <a:pt x="4192" y="1511"/>
                    <a:pt x="4787" y="2011"/>
                  </a:cubicBezTo>
                  <a:cubicBezTo>
                    <a:pt x="4847" y="2059"/>
                    <a:pt x="4942" y="2142"/>
                    <a:pt x="5049" y="2237"/>
                  </a:cubicBezTo>
                  <a:cubicBezTo>
                    <a:pt x="5336" y="2477"/>
                    <a:pt x="5739" y="2786"/>
                    <a:pt x="6041" y="2786"/>
                  </a:cubicBezTo>
                  <a:cubicBezTo>
                    <a:pt x="6114" y="2786"/>
                    <a:pt x="6182" y="2767"/>
                    <a:pt x="6240" y="2726"/>
                  </a:cubicBezTo>
                  <a:cubicBezTo>
                    <a:pt x="6406" y="2595"/>
                    <a:pt x="6323" y="2321"/>
                    <a:pt x="6192" y="2142"/>
                  </a:cubicBezTo>
                  <a:cubicBezTo>
                    <a:pt x="5123" y="566"/>
                    <a:pt x="3187" y="0"/>
                    <a:pt x="1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44"/>
            <p:cNvSpPr/>
            <p:nvPr/>
          </p:nvSpPr>
          <p:spPr>
            <a:xfrm>
              <a:off x="5892700" y="3642450"/>
              <a:ext cx="317600" cy="212900"/>
            </a:xfrm>
            <a:custGeom>
              <a:avLst/>
              <a:gdLst/>
              <a:ahLst/>
              <a:cxnLst/>
              <a:rect l="l" t="t" r="r" b="b"/>
              <a:pathLst>
                <a:path w="12704" h="8516" extrusionOk="0">
                  <a:moveTo>
                    <a:pt x="5306" y="0"/>
                  </a:moveTo>
                  <a:cubicBezTo>
                    <a:pt x="2238" y="0"/>
                    <a:pt x="1" y="3755"/>
                    <a:pt x="1965" y="6338"/>
                  </a:cubicBezTo>
                  <a:cubicBezTo>
                    <a:pt x="3153" y="7905"/>
                    <a:pt x="5330" y="8515"/>
                    <a:pt x="7347" y="8515"/>
                  </a:cubicBezTo>
                  <a:cubicBezTo>
                    <a:pt x="8058" y="8515"/>
                    <a:pt x="8749" y="8439"/>
                    <a:pt x="9370" y="8303"/>
                  </a:cubicBezTo>
                  <a:cubicBezTo>
                    <a:pt x="10442" y="8077"/>
                    <a:pt x="12573" y="7088"/>
                    <a:pt x="12692" y="5803"/>
                  </a:cubicBezTo>
                  <a:cubicBezTo>
                    <a:pt x="12704" y="5541"/>
                    <a:pt x="12656" y="5267"/>
                    <a:pt x="12561" y="5017"/>
                  </a:cubicBezTo>
                  <a:cubicBezTo>
                    <a:pt x="11656" y="2445"/>
                    <a:pt x="8965" y="516"/>
                    <a:pt x="6287" y="88"/>
                  </a:cubicBezTo>
                  <a:cubicBezTo>
                    <a:pt x="6013" y="40"/>
                    <a:pt x="5751" y="16"/>
                    <a:pt x="5477" y="4"/>
                  </a:cubicBezTo>
                  <a:cubicBezTo>
                    <a:pt x="5420" y="2"/>
                    <a:pt x="5363" y="0"/>
                    <a:pt x="5306"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44"/>
            <p:cNvSpPr/>
            <p:nvPr/>
          </p:nvSpPr>
          <p:spPr>
            <a:xfrm>
              <a:off x="5912500" y="3639700"/>
              <a:ext cx="297800" cy="216575"/>
            </a:xfrm>
            <a:custGeom>
              <a:avLst/>
              <a:gdLst/>
              <a:ahLst/>
              <a:cxnLst/>
              <a:rect l="l" t="t" r="r" b="b"/>
              <a:pathLst>
                <a:path w="11912" h="8663" extrusionOk="0">
                  <a:moveTo>
                    <a:pt x="4670" y="1"/>
                  </a:moveTo>
                  <a:cubicBezTo>
                    <a:pt x="2628" y="1"/>
                    <a:pt x="636" y="1571"/>
                    <a:pt x="399" y="3710"/>
                  </a:cubicBezTo>
                  <a:cubicBezTo>
                    <a:pt x="0" y="7265"/>
                    <a:pt x="3642" y="8663"/>
                    <a:pt x="6676" y="8663"/>
                  </a:cubicBezTo>
                  <a:cubicBezTo>
                    <a:pt x="7269" y="8663"/>
                    <a:pt x="7840" y="8609"/>
                    <a:pt x="8352" y="8508"/>
                  </a:cubicBezTo>
                  <a:cubicBezTo>
                    <a:pt x="9162" y="8353"/>
                    <a:pt x="9971" y="8115"/>
                    <a:pt x="10650" y="7639"/>
                  </a:cubicBezTo>
                  <a:cubicBezTo>
                    <a:pt x="11317" y="7175"/>
                    <a:pt x="11852" y="6436"/>
                    <a:pt x="11912" y="5615"/>
                  </a:cubicBezTo>
                  <a:lnTo>
                    <a:pt x="11912" y="5615"/>
                  </a:lnTo>
                  <a:cubicBezTo>
                    <a:pt x="11114" y="6520"/>
                    <a:pt x="9924" y="7032"/>
                    <a:pt x="8721" y="7151"/>
                  </a:cubicBezTo>
                  <a:cubicBezTo>
                    <a:pt x="8519" y="7171"/>
                    <a:pt x="8316" y="7180"/>
                    <a:pt x="8113" y="7180"/>
                  </a:cubicBezTo>
                  <a:cubicBezTo>
                    <a:pt x="7109" y="7180"/>
                    <a:pt x="6104" y="6946"/>
                    <a:pt x="5173" y="6579"/>
                  </a:cubicBezTo>
                  <a:cubicBezTo>
                    <a:pt x="4399" y="6270"/>
                    <a:pt x="3637" y="5853"/>
                    <a:pt x="3089" y="5222"/>
                  </a:cubicBezTo>
                  <a:cubicBezTo>
                    <a:pt x="2530" y="4603"/>
                    <a:pt x="2208" y="3734"/>
                    <a:pt x="2363" y="2912"/>
                  </a:cubicBezTo>
                  <a:cubicBezTo>
                    <a:pt x="2518" y="2114"/>
                    <a:pt x="3113" y="1460"/>
                    <a:pt x="3816" y="1055"/>
                  </a:cubicBezTo>
                  <a:cubicBezTo>
                    <a:pt x="4554" y="650"/>
                    <a:pt x="5364" y="400"/>
                    <a:pt x="6197" y="317"/>
                  </a:cubicBezTo>
                  <a:cubicBezTo>
                    <a:pt x="5703" y="101"/>
                    <a:pt x="5185" y="1"/>
                    <a:pt x="4670" y="1"/>
                  </a:cubicBezTo>
                  <a:close/>
                </a:path>
              </a:pathLst>
            </a:custGeom>
            <a:solidFill>
              <a:srgbClr val="000000">
                <a:alpha val="3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44"/>
            <p:cNvSpPr/>
            <p:nvPr/>
          </p:nvSpPr>
          <p:spPr>
            <a:xfrm>
              <a:off x="6040025" y="3681525"/>
              <a:ext cx="130400" cy="94875"/>
            </a:xfrm>
            <a:custGeom>
              <a:avLst/>
              <a:gdLst/>
              <a:ahLst/>
              <a:cxnLst/>
              <a:rect l="l" t="t" r="r" b="b"/>
              <a:pathLst>
                <a:path w="5216" h="3795" extrusionOk="0">
                  <a:moveTo>
                    <a:pt x="1413" y="0"/>
                  </a:moveTo>
                  <a:cubicBezTo>
                    <a:pt x="1323" y="0"/>
                    <a:pt x="1233" y="4"/>
                    <a:pt x="1144" y="13"/>
                  </a:cubicBezTo>
                  <a:cubicBezTo>
                    <a:pt x="810" y="25"/>
                    <a:pt x="489" y="144"/>
                    <a:pt x="263" y="382"/>
                  </a:cubicBezTo>
                  <a:cubicBezTo>
                    <a:pt x="36" y="620"/>
                    <a:pt x="1" y="1037"/>
                    <a:pt x="251" y="1251"/>
                  </a:cubicBezTo>
                  <a:cubicBezTo>
                    <a:pt x="501" y="1477"/>
                    <a:pt x="906" y="1382"/>
                    <a:pt x="1239" y="1453"/>
                  </a:cubicBezTo>
                  <a:cubicBezTo>
                    <a:pt x="1441" y="1513"/>
                    <a:pt x="1632" y="1608"/>
                    <a:pt x="1798" y="1727"/>
                  </a:cubicBezTo>
                  <a:cubicBezTo>
                    <a:pt x="2644" y="2275"/>
                    <a:pt x="3442" y="2894"/>
                    <a:pt x="4180" y="3585"/>
                  </a:cubicBezTo>
                  <a:cubicBezTo>
                    <a:pt x="4263" y="3668"/>
                    <a:pt x="4370" y="3739"/>
                    <a:pt x="4477" y="3775"/>
                  </a:cubicBezTo>
                  <a:cubicBezTo>
                    <a:pt x="4522" y="3788"/>
                    <a:pt x="4566" y="3794"/>
                    <a:pt x="4611" y="3794"/>
                  </a:cubicBezTo>
                  <a:cubicBezTo>
                    <a:pt x="4769" y="3794"/>
                    <a:pt x="4923" y="3715"/>
                    <a:pt x="5025" y="3585"/>
                  </a:cubicBezTo>
                  <a:cubicBezTo>
                    <a:pt x="5144" y="3418"/>
                    <a:pt x="5204" y="3204"/>
                    <a:pt x="5204" y="3001"/>
                  </a:cubicBezTo>
                  <a:cubicBezTo>
                    <a:pt x="5216" y="2061"/>
                    <a:pt x="4477" y="1263"/>
                    <a:pt x="3680" y="763"/>
                  </a:cubicBezTo>
                  <a:cubicBezTo>
                    <a:pt x="3005" y="324"/>
                    <a:pt x="2215" y="0"/>
                    <a:pt x="14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44"/>
            <p:cNvSpPr/>
            <p:nvPr/>
          </p:nvSpPr>
          <p:spPr>
            <a:xfrm>
              <a:off x="5556050" y="3642800"/>
              <a:ext cx="348575" cy="220350"/>
            </a:xfrm>
            <a:custGeom>
              <a:avLst/>
              <a:gdLst/>
              <a:ahLst/>
              <a:cxnLst/>
              <a:rect l="l" t="t" r="r" b="b"/>
              <a:pathLst>
                <a:path w="13943" h="8814" extrusionOk="0">
                  <a:moveTo>
                    <a:pt x="7346" y="1"/>
                  </a:moveTo>
                  <a:cubicBezTo>
                    <a:pt x="4854" y="1"/>
                    <a:pt x="2240" y="1020"/>
                    <a:pt x="738" y="2919"/>
                  </a:cubicBezTo>
                  <a:cubicBezTo>
                    <a:pt x="548" y="3145"/>
                    <a:pt x="405" y="3407"/>
                    <a:pt x="322" y="3681"/>
                  </a:cubicBezTo>
                  <a:cubicBezTo>
                    <a:pt x="0" y="5027"/>
                    <a:pt x="1810" y="6753"/>
                    <a:pt x="2810" y="7360"/>
                  </a:cubicBezTo>
                  <a:cubicBezTo>
                    <a:pt x="4184" y="8189"/>
                    <a:pt x="6056" y="8814"/>
                    <a:pt x="7842" y="8814"/>
                  </a:cubicBezTo>
                  <a:cubicBezTo>
                    <a:pt x="8980" y="8814"/>
                    <a:pt x="10084" y="8560"/>
                    <a:pt x="11001" y="7944"/>
                  </a:cubicBezTo>
                  <a:cubicBezTo>
                    <a:pt x="13942" y="5967"/>
                    <a:pt x="12895" y="1264"/>
                    <a:pt x="9644" y="312"/>
                  </a:cubicBezTo>
                  <a:cubicBezTo>
                    <a:pt x="9370" y="228"/>
                    <a:pt x="9085" y="169"/>
                    <a:pt x="8799" y="121"/>
                  </a:cubicBezTo>
                  <a:cubicBezTo>
                    <a:pt x="8326" y="41"/>
                    <a:pt x="7838" y="1"/>
                    <a:pt x="7346" y="1"/>
                  </a:cubicBezTo>
                  <a:close/>
                </a:path>
              </a:pathLst>
            </a:custGeom>
            <a:solidFill>
              <a:srgbClr val="000000">
                <a:alpha val="3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44"/>
            <p:cNvSpPr/>
            <p:nvPr/>
          </p:nvSpPr>
          <p:spPr>
            <a:xfrm>
              <a:off x="5560500" y="3642225"/>
              <a:ext cx="329250" cy="221600"/>
            </a:xfrm>
            <a:custGeom>
              <a:avLst/>
              <a:gdLst/>
              <a:ahLst/>
              <a:cxnLst/>
              <a:rect l="l" t="t" r="r" b="b"/>
              <a:pathLst>
                <a:path w="13170" h="8864" extrusionOk="0">
                  <a:moveTo>
                    <a:pt x="8166" y="1"/>
                  </a:moveTo>
                  <a:cubicBezTo>
                    <a:pt x="8060" y="1"/>
                    <a:pt x="7954" y="5"/>
                    <a:pt x="7847" y="13"/>
                  </a:cubicBezTo>
                  <a:cubicBezTo>
                    <a:pt x="8668" y="394"/>
                    <a:pt x="9407" y="930"/>
                    <a:pt x="10014" y="1597"/>
                  </a:cubicBezTo>
                  <a:cubicBezTo>
                    <a:pt x="10585" y="2252"/>
                    <a:pt x="10954" y="3133"/>
                    <a:pt x="10835" y="3978"/>
                  </a:cubicBezTo>
                  <a:cubicBezTo>
                    <a:pt x="10716" y="4871"/>
                    <a:pt x="10073" y="5621"/>
                    <a:pt x="9299" y="6062"/>
                  </a:cubicBezTo>
                  <a:cubicBezTo>
                    <a:pt x="8526" y="6514"/>
                    <a:pt x="7609" y="6657"/>
                    <a:pt x="6716" y="6704"/>
                  </a:cubicBezTo>
                  <a:cubicBezTo>
                    <a:pt x="6531" y="6715"/>
                    <a:pt x="6345" y="6720"/>
                    <a:pt x="6159" y="6720"/>
                  </a:cubicBezTo>
                  <a:cubicBezTo>
                    <a:pt x="5053" y="6720"/>
                    <a:pt x="3939" y="6530"/>
                    <a:pt x="2930" y="6062"/>
                  </a:cubicBezTo>
                  <a:cubicBezTo>
                    <a:pt x="1751" y="5526"/>
                    <a:pt x="739" y="4597"/>
                    <a:pt x="227" y="3406"/>
                  </a:cubicBezTo>
                  <a:lnTo>
                    <a:pt x="227" y="3406"/>
                  </a:lnTo>
                  <a:cubicBezTo>
                    <a:pt x="1" y="4252"/>
                    <a:pt x="286" y="5192"/>
                    <a:pt x="810" y="5895"/>
                  </a:cubicBezTo>
                  <a:cubicBezTo>
                    <a:pt x="1334" y="6597"/>
                    <a:pt x="2072" y="7121"/>
                    <a:pt x="2834" y="7562"/>
                  </a:cubicBezTo>
                  <a:cubicBezTo>
                    <a:pt x="4131" y="8315"/>
                    <a:pt x="5973" y="8864"/>
                    <a:pt x="7715" y="8864"/>
                  </a:cubicBezTo>
                  <a:cubicBezTo>
                    <a:pt x="9939" y="8864"/>
                    <a:pt x="12001" y="7970"/>
                    <a:pt x="12562" y="5466"/>
                  </a:cubicBezTo>
                  <a:cubicBezTo>
                    <a:pt x="13169" y="2750"/>
                    <a:pt x="10886" y="1"/>
                    <a:pt x="8166" y="1"/>
                  </a:cubicBezTo>
                  <a:close/>
                </a:path>
              </a:pathLst>
            </a:custGeom>
            <a:solidFill>
              <a:srgbClr val="000000">
                <a:alpha val="3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44"/>
            <p:cNvSpPr/>
            <p:nvPr/>
          </p:nvSpPr>
          <p:spPr>
            <a:xfrm>
              <a:off x="5613475" y="3669575"/>
              <a:ext cx="153025" cy="73900"/>
            </a:xfrm>
            <a:custGeom>
              <a:avLst/>
              <a:gdLst/>
              <a:ahLst/>
              <a:cxnLst/>
              <a:rect l="l" t="t" r="r" b="b"/>
              <a:pathLst>
                <a:path w="6121" h="2956" extrusionOk="0">
                  <a:moveTo>
                    <a:pt x="3740" y="0"/>
                  </a:moveTo>
                  <a:cubicBezTo>
                    <a:pt x="3291" y="0"/>
                    <a:pt x="2838" y="64"/>
                    <a:pt x="2406" y="169"/>
                  </a:cubicBezTo>
                  <a:cubicBezTo>
                    <a:pt x="1430" y="407"/>
                    <a:pt x="394" y="943"/>
                    <a:pt x="84" y="1908"/>
                  </a:cubicBezTo>
                  <a:cubicBezTo>
                    <a:pt x="13" y="2122"/>
                    <a:pt x="1" y="2348"/>
                    <a:pt x="61" y="2562"/>
                  </a:cubicBezTo>
                  <a:cubicBezTo>
                    <a:pt x="132" y="2777"/>
                    <a:pt x="322" y="2932"/>
                    <a:pt x="561" y="2955"/>
                  </a:cubicBezTo>
                  <a:cubicBezTo>
                    <a:pt x="680" y="2943"/>
                    <a:pt x="799" y="2908"/>
                    <a:pt x="918" y="2848"/>
                  </a:cubicBezTo>
                  <a:cubicBezTo>
                    <a:pt x="1906" y="2420"/>
                    <a:pt x="2918" y="2062"/>
                    <a:pt x="3966" y="1800"/>
                  </a:cubicBezTo>
                  <a:cubicBezTo>
                    <a:pt x="4145" y="1741"/>
                    <a:pt x="4333" y="1714"/>
                    <a:pt x="4522" y="1714"/>
                  </a:cubicBezTo>
                  <a:cubicBezTo>
                    <a:pt x="4559" y="1714"/>
                    <a:pt x="4596" y="1715"/>
                    <a:pt x="4633" y="1717"/>
                  </a:cubicBezTo>
                  <a:cubicBezTo>
                    <a:pt x="4909" y="1754"/>
                    <a:pt x="5193" y="1905"/>
                    <a:pt x="5467" y="1905"/>
                  </a:cubicBezTo>
                  <a:cubicBezTo>
                    <a:pt x="5547" y="1905"/>
                    <a:pt x="5626" y="1892"/>
                    <a:pt x="5704" y="1860"/>
                  </a:cubicBezTo>
                  <a:cubicBezTo>
                    <a:pt x="6026" y="1729"/>
                    <a:pt x="6121" y="1289"/>
                    <a:pt x="6002" y="967"/>
                  </a:cubicBezTo>
                  <a:cubicBezTo>
                    <a:pt x="5871" y="646"/>
                    <a:pt x="5549" y="431"/>
                    <a:pt x="5240" y="288"/>
                  </a:cubicBezTo>
                  <a:cubicBezTo>
                    <a:pt x="4769" y="85"/>
                    <a:pt x="4257" y="0"/>
                    <a:pt x="37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44"/>
            <p:cNvSpPr/>
            <p:nvPr/>
          </p:nvSpPr>
          <p:spPr>
            <a:xfrm>
              <a:off x="5732250" y="3540525"/>
              <a:ext cx="254925" cy="297125"/>
            </a:xfrm>
            <a:custGeom>
              <a:avLst/>
              <a:gdLst/>
              <a:ahLst/>
              <a:cxnLst/>
              <a:rect l="l" t="t" r="r" b="b"/>
              <a:pathLst>
                <a:path w="10197" h="11885" extrusionOk="0">
                  <a:moveTo>
                    <a:pt x="2544" y="0"/>
                  </a:moveTo>
                  <a:cubicBezTo>
                    <a:pt x="2400" y="0"/>
                    <a:pt x="2257" y="15"/>
                    <a:pt x="2120" y="45"/>
                  </a:cubicBezTo>
                  <a:cubicBezTo>
                    <a:pt x="786" y="426"/>
                    <a:pt x="155" y="2843"/>
                    <a:pt x="108" y="4010"/>
                  </a:cubicBezTo>
                  <a:cubicBezTo>
                    <a:pt x="1" y="6641"/>
                    <a:pt x="1048" y="10165"/>
                    <a:pt x="3572" y="11451"/>
                  </a:cubicBezTo>
                  <a:cubicBezTo>
                    <a:pt x="4155" y="11750"/>
                    <a:pt x="4753" y="11885"/>
                    <a:pt x="5336" y="11885"/>
                  </a:cubicBezTo>
                  <a:cubicBezTo>
                    <a:pt x="7911" y="11885"/>
                    <a:pt x="10197" y="9259"/>
                    <a:pt x="9585" y="6570"/>
                  </a:cubicBezTo>
                  <a:cubicBezTo>
                    <a:pt x="9526" y="6284"/>
                    <a:pt x="9442" y="6010"/>
                    <a:pt x="9347" y="5736"/>
                  </a:cubicBezTo>
                  <a:cubicBezTo>
                    <a:pt x="8394" y="2986"/>
                    <a:pt x="5847" y="521"/>
                    <a:pt x="2977" y="45"/>
                  </a:cubicBezTo>
                  <a:cubicBezTo>
                    <a:pt x="2834" y="15"/>
                    <a:pt x="2688" y="0"/>
                    <a:pt x="254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44"/>
            <p:cNvSpPr/>
            <p:nvPr/>
          </p:nvSpPr>
          <p:spPr>
            <a:xfrm>
              <a:off x="5726300" y="3539850"/>
              <a:ext cx="272675" cy="299275"/>
            </a:xfrm>
            <a:custGeom>
              <a:avLst/>
              <a:gdLst/>
              <a:ahLst/>
              <a:cxnLst/>
              <a:rect l="l" t="t" r="r" b="b"/>
              <a:pathLst>
                <a:path w="10907" h="11971" extrusionOk="0">
                  <a:moveTo>
                    <a:pt x="2656" y="1"/>
                  </a:moveTo>
                  <a:cubicBezTo>
                    <a:pt x="2322" y="1"/>
                    <a:pt x="1989" y="131"/>
                    <a:pt x="1739" y="358"/>
                  </a:cubicBezTo>
                  <a:cubicBezTo>
                    <a:pt x="1477" y="608"/>
                    <a:pt x="1263" y="905"/>
                    <a:pt x="1108" y="1227"/>
                  </a:cubicBezTo>
                  <a:cubicBezTo>
                    <a:pt x="0" y="3382"/>
                    <a:pt x="143" y="5894"/>
                    <a:pt x="1001" y="8109"/>
                  </a:cubicBezTo>
                  <a:cubicBezTo>
                    <a:pt x="1818" y="10168"/>
                    <a:pt x="3441" y="11971"/>
                    <a:pt x="5621" y="11971"/>
                  </a:cubicBezTo>
                  <a:cubicBezTo>
                    <a:pt x="6012" y="11971"/>
                    <a:pt x="6421" y="11913"/>
                    <a:pt x="6847" y="11788"/>
                  </a:cubicBezTo>
                  <a:cubicBezTo>
                    <a:pt x="9609" y="10966"/>
                    <a:pt x="10907" y="7418"/>
                    <a:pt x="9323" y="5025"/>
                  </a:cubicBezTo>
                  <a:lnTo>
                    <a:pt x="9323" y="5025"/>
                  </a:lnTo>
                  <a:cubicBezTo>
                    <a:pt x="9383" y="5930"/>
                    <a:pt x="9275" y="6835"/>
                    <a:pt x="8978" y="7680"/>
                  </a:cubicBezTo>
                  <a:cubicBezTo>
                    <a:pt x="8680" y="8502"/>
                    <a:pt x="8109" y="9252"/>
                    <a:pt x="7299" y="9573"/>
                  </a:cubicBezTo>
                  <a:cubicBezTo>
                    <a:pt x="7023" y="9679"/>
                    <a:pt x="6724" y="9728"/>
                    <a:pt x="6421" y="9728"/>
                  </a:cubicBezTo>
                  <a:cubicBezTo>
                    <a:pt x="5835" y="9728"/>
                    <a:pt x="5229" y="9546"/>
                    <a:pt x="4727" y="9240"/>
                  </a:cubicBezTo>
                  <a:cubicBezTo>
                    <a:pt x="3965" y="8775"/>
                    <a:pt x="3394" y="8049"/>
                    <a:pt x="2917" y="7299"/>
                  </a:cubicBezTo>
                  <a:cubicBezTo>
                    <a:pt x="2227" y="6204"/>
                    <a:pt x="1739" y="4965"/>
                    <a:pt x="1632" y="3668"/>
                  </a:cubicBezTo>
                  <a:cubicBezTo>
                    <a:pt x="1584" y="2989"/>
                    <a:pt x="1655" y="2298"/>
                    <a:pt x="1846" y="1632"/>
                  </a:cubicBezTo>
                  <a:cubicBezTo>
                    <a:pt x="1929" y="1310"/>
                    <a:pt x="2060" y="989"/>
                    <a:pt x="2227" y="691"/>
                  </a:cubicBezTo>
                  <a:cubicBezTo>
                    <a:pt x="2370" y="417"/>
                    <a:pt x="2572" y="262"/>
                    <a:pt x="2727" y="12"/>
                  </a:cubicBezTo>
                  <a:lnTo>
                    <a:pt x="2656" y="1"/>
                  </a:lnTo>
                  <a:close/>
                </a:path>
              </a:pathLst>
            </a:custGeom>
            <a:solidFill>
              <a:srgbClr val="000000">
                <a:alpha val="3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44"/>
            <p:cNvSpPr/>
            <p:nvPr/>
          </p:nvSpPr>
          <p:spPr>
            <a:xfrm>
              <a:off x="5853700" y="3580425"/>
              <a:ext cx="84850" cy="139525"/>
            </a:xfrm>
            <a:custGeom>
              <a:avLst/>
              <a:gdLst/>
              <a:ahLst/>
              <a:cxnLst/>
              <a:rect l="l" t="t" r="r" b="b"/>
              <a:pathLst>
                <a:path w="3394" h="5581" extrusionOk="0">
                  <a:moveTo>
                    <a:pt x="185" y="1"/>
                  </a:moveTo>
                  <a:cubicBezTo>
                    <a:pt x="122" y="1"/>
                    <a:pt x="60" y="11"/>
                    <a:pt x="0" y="32"/>
                  </a:cubicBezTo>
                  <a:cubicBezTo>
                    <a:pt x="965" y="1152"/>
                    <a:pt x="1620" y="2497"/>
                    <a:pt x="1893" y="3950"/>
                  </a:cubicBezTo>
                  <a:cubicBezTo>
                    <a:pt x="1929" y="4116"/>
                    <a:pt x="1941" y="4295"/>
                    <a:pt x="1953" y="4474"/>
                  </a:cubicBezTo>
                  <a:cubicBezTo>
                    <a:pt x="1953" y="4735"/>
                    <a:pt x="2024" y="4985"/>
                    <a:pt x="2155" y="5212"/>
                  </a:cubicBezTo>
                  <a:cubicBezTo>
                    <a:pt x="2302" y="5427"/>
                    <a:pt x="2561" y="5581"/>
                    <a:pt x="2811" y="5581"/>
                  </a:cubicBezTo>
                  <a:cubicBezTo>
                    <a:pt x="2906" y="5581"/>
                    <a:pt x="2999" y="5559"/>
                    <a:pt x="3084" y="5509"/>
                  </a:cubicBezTo>
                  <a:cubicBezTo>
                    <a:pt x="3346" y="5331"/>
                    <a:pt x="3394" y="4962"/>
                    <a:pt x="3382" y="4640"/>
                  </a:cubicBezTo>
                  <a:cubicBezTo>
                    <a:pt x="3286" y="2854"/>
                    <a:pt x="2322" y="1009"/>
                    <a:pt x="703" y="163"/>
                  </a:cubicBezTo>
                  <a:cubicBezTo>
                    <a:pt x="545" y="76"/>
                    <a:pt x="361" y="1"/>
                    <a:pt x="1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44"/>
            <p:cNvSpPr/>
            <p:nvPr/>
          </p:nvSpPr>
          <p:spPr>
            <a:xfrm>
              <a:off x="5908750" y="3732925"/>
              <a:ext cx="22950" cy="28825"/>
            </a:xfrm>
            <a:custGeom>
              <a:avLst/>
              <a:gdLst/>
              <a:ahLst/>
              <a:cxnLst/>
              <a:rect l="l" t="t" r="r" b="b"/>
              <a:pathLst>
                <a:path w="918" h="1153" extrusionOk="0">
                  <a:moveTo>
                    <a:pt x="386" y="0"/>
                  </a:moveTo>
                  <a:cubicBezTo>
                    <a:pt x="314" y="0"/>
                    <a:pt x="243" y="16"/>
                    <a:pt x="180" y="52"/>
                  </a:cubicBezTo>
                  <a:cubicBezTo>
                    <a:pt x="72" y="159"/>
                    <a:pt x="1" y="302"/>
                    <a:pt x="1" y="457"/>
                  </a:cubicBezTo>
                  <a:cubicBezTo>
                    <a:pt x="1" y="564"/>
                    <a:pt x="1" y="683"/>
                    <a:pt x="1" y="790"/>
                  </a:cubicBezTo>
                  <a:cubicBezTo>
                    <a:pt x="1" y="874"/>
                    <a:pt x="25" y="957"/>
                    <a:pt x="61" y="1017"/>
                  </a:cubicBezTo>
                  <a:cubicBezTo>
                    <a:pt x="122" y="1112"/>
                    <a:pt x="229" y="1152"/>
                    <a:pt x="341" y="1152"/>
                  </a:cubicBezTo>
                  <a:cubicBezTo>
                    <a:pt x="425" y="1152"/>
                    <a:pt x="513" y="1129"/>
                    <a:pt x="584" y="1088"/>
                  </a:cubicBezTo>
                  <a:cubicBezTo>
                    <a:pt x="787" y="957"/>
                    <a:pt x="918" y="731"/>
                    <a:pt x="894" y="493"/>
                  </a:cubicBezTo>
                  <a:cubicBezTo>
                    <a:pt x="870" y="243"/>
                    <a:pt x="692" y="52"/>
                    <a:pt x="453" y="5"/>
                  </a:cubicBezTo>
                  <a:cubicBezTo>
                    <a:pt x="431" y="2"/>
                    <a:pt x="408"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1" name="Google Shape;1551;p44"/>
          <p:cNvGrpSpPr/>
          <p:nvPr/>
        </p:nvGrpSpPr>
        <p:grpSpPr>
          <a:xfrm rot="20222270">
            <a:off x="7913010" y="4300703"/>
            <a:ext cx="1284836" cy="586606"/>
            <a:chOff x="3762275" y="2500227"/>
            <a:chExt cx="2763089" cy="1261517"/>
          </a:xfrm>
        </p:grpSpPr>
        <p:sp>
          <p:nvSpPr>
            <p:cNvPr id="1552" name="Google Shape;1552;p44"/>
            <p:cNvSpPr/>
            <p:nvPr/>
          </p:nvSpPr>
          <p:spPr>
            <a:xfrm>
              <a:off x="3779190" y="2500227"/>
              <a:ext cx="2712258" cy="1261360"/>
            </a:xfrm>
            <a:custGeom>
              <a:avLst/>
              <a:gdLst/>
              <a:ahLst/>
              <a:cxnLst/>
              <a:rect l="l" t="t" r="r" b="b"/>
              <a:pathLst>
                <a:path w="34315" h="15958" extrusionOk="0">
                  <a:moveTo>
                    <a:pt x="31860" y="0"/>
                  </a:moveTo>
                  <a:cubicBezTo>
                    <a:pt x="31726" y="0"/>
                    <a:pt x="31591" y="13"/>
                    <a:pt x="31457" y="39"/>
                  </a:cubicBezTo>
                  <a:cubicBezTo>
                    <a:pt x="31267" y="74"/>
                    <a:pt x="31076" y="134"/>
                    <a:pt x="30886" y="205"/>
                  </a:cubicBezTo>
                  <a:cubicBezTo>
                    <a:pt x="30635" y="289"/>
                    <a:pt x="30385" y="408"/>
                    <a:pt x="30147" y="551"/>
                  </a:cubicBezTo>
                  <a:cubicBezTo>
                    <a:pt x="29254" y="1098"/>
                    <a:pt x="28576" y="1932"/>
                    <a:pt x="28207" y="2908"/>
                  </a:cubicBezTo>
                  <a:cubicBezTo>
                    <a:pt x="25897" y="3396"/>
                    <a:pt x="23575" y="3813"/>
                    <a:pt x="21241" y="4194"/>
                  </a:cubicBezTo>
                  <a:cubicBezTo>
                    <a:pt x="21289" y="4146"/>
                    <a:pt x="21349" y="4099"/>
                    <a:pt x="21396" y="4063"/>
                  </a:cubicBezTo>
                  <a:lnTo>
                    <a:pt x="21396" y="4063"/>
                  </a:lnTo>
                  <a:cubicBezTo>
                    <a:pt x="21194" y="4087"/>
                    <a:pt x="20991" y="4122"/>
                    <a:pt x="20789" y="4170"/>
                  </a:cubicBezTo>
                  <a:cubicBezTo>
                    <a:pt x="20444" y="4111"/>
                    <a:pt x="20087" y="4075"/>
                    <a:pt x="19729" y="4063"/>
                  </a:cubicBezTo>
                  <a:cubicBezTo>
                    <a:pt x="19551" y="4051"/>
                    <a:pt x="19372" y="4051"/>
                    <a:pt x="19194" y="4039"/>
                  </a:cubicBezTo>
                  <a:cubicBezTo>
                    <a:pt x="18955" y="4027"/>
                    <a:pt x="18705" y="4015"/>
                    <a:pt x="18467" y="3991"/>
                  </a:cubicBezTo>
                  <a:lnTo>
                    <a:pt x="18336" y="3991"/>
                  </a:lnTo>
                  <a:cubicBezTo>
                    <a:pt x="18146" y="3968"/>
                    <a:pt x="17967" y="3944"/>
                    <a:pt x="17777" y="3908"/>
                  </a:cubicBezTo>
                  <a:cubicBezTo>
                    <a:pt x="17336" y="3813"/>
                    <a:pt x="16919" y="3658"/>
                    <a:pt x="16550" y="3432"/>
                  </a:cubicBezTo>
                  <a:cubicBezTo>
                    <a:pt x="15395" y="2706"/>
                    <a:pt x="14336" y="1836"/>
                    <a:pt x="13062" y="1324"/>
                  </a:cubicBezTo>
                  <a:cubicBezTo>
                    <a:pt x="12142" y="959"/>
                    <a:pt x="11153" y="803"/>
                    <a:pt x="10162" y="803"/>
                  </a:cubicBezTo>
                  <a:cubicBezTo>
                    <a:pt x="9602" y="803"/>
                    <a:pt x="9040" y="853"/>
                    <a:pt x="8490" y="943"/>
                  </a:cubicBezTo>
                  <a:cubicBezTo>
                    <a:pt x="5347" y="1455"/>
                    <a:pt x="2537" y="3158"/>
                    <a:pt x="1191" y="6087"/>
                  </a:cubicBezTo>
                  <a:cubicBezTo>
                    <a:pt x="275" y="7873"/>
                    <a:pt x="1" y="10183"/>
                    <a:pt x="703" y="11921"/>
                  </a:cubicBezTo>
                  <a:cubicBezTo>
                    <a:pt x="1501" y="13886"/>
                    <a:pt x="3370" y="15493"/>
                    <a:pt x="5478" y="15874"/>
                  </a:cubicBezTo>
                  <a:lnTo>
                    <a:pt x="5501" y="15874"/>
                  </a:lnTo>
                  <a:cubicBezTo>
                    <a:pt x="5620" y="15898"/>
                    <a:pt x="5740" y="15910"/>
                    <a:pt x="5859" y="15933"/>
                  </a:cubicBezTo>
                  <a:lnTo>
                    <a:pt x="5906" y="15933"/>
                  </a:lnTo>
                  <a:cubicBezTo>
                    <a:pt x="6025" y="15945"/>
                    <a:pt x="6144" y="15945"/>
                    <a:pt x="6275" y="15957"/>
                  </a:cubicBezTo>
                  <a:lnTo>
                    <a:pt x="6525" y="15957"/>
                  </a:lnTo>
                  <a:cubicBezTo>
                    <a:pt x="8752" y="15910"/>
                    <a:pt x="10716" y="14540"/>
                    <a:pt x="12455" y="13040"/>
                  </a:cubicBezTo>
                  <a:cubicBezTo>
                    <a:pt x="12717" y="12814"/>
                    <a:pt x="12967" y="12600"/>
                    <a:pt x="13217" y="12373"/>
                  </a:cubicBezTo>
                  <a:cubicBezTo>
                    <a:pt x="14276" y="11397"/>
                    <a:pt x="15407" y="10504"/>
                    <a:pt x="16610" y="9718"/>
                  </a:cubicBezTo>
                  <a:cubicBezTo>
                    <a:pt x="18515" y="8492"/>
                    <a:pt x="20908" y="8552"/>
                    <a:pt x="22742" y="7218"/>
                  </a:cubicBezTo>
                  <a:cubicBezTo>
                    <a:pt x="22861" y="7135"/>
                    <a:pt x="22992" y="6992"/>
                    <a:pt x="22932" y="6861"/>
                  </a:cubicBezTo>
                  <a:lnTo>
                    <a:pt x="22896" y="6861"/>
                  </a:lnTo>
                  <a:cubicBezTo>
                    <a:pt x="24099" y="6563"/>
                    <a:pt x="25325" y="6349"/>
                    <a:pt x="26564" y="6206"/>
                  </a:cubicBezTo>
                  <a:cubicBezTo>
                    <a:pt x="26873" y="6170"/>
                    <a:pt x="27195" y="6158"/>
                    <a:pt x="27504" y="6158"/>
                  </a:cubicBezTo>
                  <a:cubicBezTo>
                    <a:pt x="27538" y="6158"/>
                    <a:pt x="27573" y="6157"/>
                    <a:pt x="27607" y="6157"/>
                  </a:cubicBezTo>
                  <a:cubicBezTo>
                    <a:pt x="28120" y="6157"/>
                    <a:pt x="28632" y="6240"/>
                    <a:pt x="29111" y="6397"/>
                  </a:cubicBezTo>
                  <a:cubicBezTo>
                    <a:pt x="29897" y="6682"/>
                    <a:pt x="30600" y="7123"/>
                    <a:pt x="31350" y="7420"/>
                  </a:cubicBezTo>
                  <a:cubicBezTo>
                    <a:pt x="31648" y="7551"/>
                    <a:pt x="31957" y="7647"/>
                    <a:pt x="32290" y="7694"/>
                  </a:cubicBezTo>
                  <a:cubicBezTo>
                    <a:pt x="32410" y="7706"/>
                    <a:pt x="32540" y="7730"/>
                    <a:pt x="32671" y="7730"/>
                  </a:cubicBezTo>
                  <a:cubicBezTo>
                    <a:pt x="33231" y="7730"/>
                    <a:pt x="33743" y="7444"/>
                    <a:pt x="34029" y="6968"/>
                  </a:cubicBezTo>
                  <a:cubicBezTo>
                    <a:pt x="34172" y="6730"/>
                    <a:pt x="34267" y="6456"/>
                    <a:pt x="34291" y="6182"/>
                  </a:cubicBezTo>
                  <a:cubicBezTo>
                    <a:pt x="34315" y="5956"/>
                    <a:pt x="34291" y="5718"/>
                    <a:pt x="34231" y="5504"/>
                  </a:cubicBezTo>
                  <a:cubicBezTo>
                    <a:pt x="34231" y="5480"/>
                    <a:pt x="34219" y="5444"/>
                    <a:pt x="34219" y="5420"/>
                  </a:cubicBezTo>
                  <a:cubicBezTo>
                    <a:pt x="34184" y="5289"/>
                    <a:pt x="34112" y="5158"/>
                    <a:pt x="34041" y="5039"/>
                  </a:cubicBezTo>
                  <a:cubicBezTo>
                    <a:pt x="33945" y="4884"/>
                    <a:pt x="33838" y="4753"/>
                    <a:pt x="33707" y="4634"/>
                  </a:cubicBezTo>
                  <a:cubicBezTo>
                    <a:pt x="33660" y="4599"/>
                    <a:pt x="33612" y="4563"/>
                    <a:pt x="33564" y="4527"/>
                  </a:cubicBezTo>
                  <a:lnTo>
                    <a:pt x="33517" y="4468"/>
                  </a:lnTo>
                  <a:lnTo>
                    <a:pt x="33517" y="4468"/>
                  </a:lnTo>
                  <a:cubicBezTo>
                    <a:pt x="33731" y="4634"/>
                    <a:pt x="33922" y="4837"/>
                    <a:pt x="34088" y="5051"/>
                  </a:cubicBezTo>
                  <a:cubicBezTo>
                    <a:pt x="33934" y="4622"/>
                    <a:pt x="33660" y="4241"/>
                    <a:pt x="33291" y="3968"/>
                  </a:cubicBezTo>
                  <a:cubicBezTo>
                    <a:pt x="33314" y="3789"/>
                    <a:pt x="33374" y="3610"/>
                    <a:pt x="33469" y="3456"/>
                  </a:cubicBezTo>
                  <a:cubicBezTo>
                    <a:pt x="33517" y="3349"/>
                    <a:pt x="33564" y="3229"/>
                    <a:pt x="33612" y="3110"/>
                  </a:cubicBezTo>
                  <a:lnTo>
                    <a:pt x="33648" y="3039"/>
                  </a:lnTo>
                  <a:cubicBezTo>
                    <a:pt x="33779" y="2646"/>
                    <a:pt x="33838" y="2229"/>
                    <a:pt x="33814" y="1825"/>
                  </a:cubicBezTo>
                  <a:cubicBezTo>
                    <a:pt x="33779" y="1253"/>
                    <a:pt x="33505" y="729"/>
                    <a:pt x="33052" y="372"/>
                  </a:cubicBezTo>
                  <a:cubicBezTo>
                    <a:pt x="32699" y="128"/>
                    <a:pt x="32285" y="0"/>
                    <a:pt x="31860" y="0"/>
                  </a:cubicBezTo>
                  <a:close/>
                </a:path>
              </a:pathLst>
            </a:custGeom>
            <a:solidFill>
              <a:schemeClr val="lt2"/>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44"/>
            <p:cNvSpPr/>
            <p:nvPr/>
          </p:nvSpPr>
          <p:spPr>
            <a:xfrm>
              <a:off x="4988510" y="2504337"/>
              <a:ext cx="1536854" cy="644196"/>
            </a:xfrm>
            <a:custGeom>
              <a:avLst/>
              <a:gdLst/>
              <a:ahLst/>
              <a:cxnLst/>
              <a:rect l="l" t="t" r="r" b="b"/>
              <a:pathLst>
                <a:path w="19444" h="8150" extrusionOk="0">
                  <a:moveTo>
                    <a:pt x="16530" y="1"/>
                  </a:moveTo>
                  <a:cubicBezTo>
                    <a:pt x="15957" y="1"/>
                    <a:pt x="15361" y="199"/>
                    <a:pt x="14859" y="499"/>
                  </a:cubicBezTo>
                  <a:cubicBezTo>
                    <a:pt x="13966" y="1046"/>
                    <a:pt x="13288" y="1880"/>
                    <a:pt x="12919" y="2868"/>
                  </a:cubicBezTo>
                  <a:cubicBezTo>
                    <a:pt x="8632" y="3761"/>
                    <a:pt x="4334" y="4463"/>
                    <a:pt x="0" y="4999"/>
                  </a:cubicBezTo>
                  <a:cubicBezTo>
                    <a:pt x="95" y="5892"/>
                    <a:pt x="274" y="6773"/>
                    <a:pt x="548" y="7642"/>
                  </a:cubicBezTo>
                  <a:cubicBezTo>
                    <a:pt x="577" y="7936"/>
                    <a:pt x="832" y="8150"/>
                    <a:pt x="1114" y="8150"/>
                  </a:cubicBezTo>
                  <a:cubicBezTo>
                    <a:pt x="1175" y="8150"/>
                    <a:pt x="1237" y="8140"/>
                    <a:pt x="1298" y="8119"/>
                  </a:cubicBezTo>
                  <a:cubicBezTo>
                    <a:pt x="4667" y="7773"/>
                    <a:pt x="7894" y="6499"/>
                    <a:pt x="11275" y="6166"/>
                  </a:cubicBezTo>
                  <a:cubicBezTo>
                    <a:pt x="11620" y="6134"/>
                    <a:pt x="11968" y="6111"/>
                    <a:pt x="12314" y="6111"/>
                  </a:cubicBezTo>
                  <a:cubicBezTo>
                    <a:pt x="12877" y="6111"/>
                    <a:pt x="13436" y="6172"/>
                    <a:pt x="13966" y="6356"/>
                  </a:cubicBezTo>
                  <a:cubicBezTo>
                    <a:pt x="15074" y="6743"/>
                    <a:pt x="16130" y="7659"/>
                    <a:pt x="17231" y="7659"/>
                  </a:cubicBezTo>
                  <a:cubicBezTo>
                    <a:pt x="17419" y="7659"/>
                    <a:pt x="17609" y="7632"/>
                    <a:pt x="17800" y="7571"/>
                  </a:cubicBezTo>
                  <a:cubicBezTo>
                    <a:pt x="19098" y="7166"/>
                    <a:pt x="19443" y="5487"/>
                    <a:pt x="18419" y="4594"/>
                  </a:cubicBezTo>
                  <a:cubicBezTo>
                    <a:pt x="18253" y="4451"/>
                    <a:pt x="18038" y="4320"/>
                    <a:pt x="17979" y="4094"/>
                  </a:cubicBezTo>
                  <a:cubicBezTo>
                    <a:pt x="17919" y="3856"/>
                    <a:pt x="18062" y="3618"/>
                    <a:pt x="18181" y="3404"/>
                  </a:cubicBezTo>
                  <a:cubicBezTo>
                    <a:pt x="18717" y="2415"/>
                    <a:pt x="18610" y="975"/>
                    <a:pt x="17669" y="332"/>
                  </a:cubicBezTo>
                  <a:cubicBezTo>
                    <a:pt x="17329" y="100"/>
                    <a:pt x="16935" y="1"/>
                    <a:pt x="1653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44"/>
            <p:cNvSpPr/>
            <p:nvPr/>
          </p:nvSpPr>
          <p:spPr>
            <a:xfrm>
              <a:off x="4996968" y="2501571"/>
              <a:ext cx="1500100" cy="644908"/>
            </a:xfrm>
            <a:custGeom>
              <a:avLst/>
              <a:gdLst/>
              <a:ahLst/>
              <a:cxnLst/>
              <a:rect l="l" t="t" r="r" b="b"/>
              <a:pathLst>
                <a:path w="18979" h="8159" extrusionOk="0">
                  <a:moveTo>
                    <a:pt x="16490" y="0"/>
                  </a:moveTo>
                  <a:cubicBezTo>
                    <a:pt x="16348" y="0"/>
                    <a:pt x="16205" y="15"/>
                    <a:pt x="16062" y="45"/>
                  </a:cubicBezTo>
                  <a:cubicBezTo>
                    <a:pt x="15514" y="153"/>
                    <a:pt x="15002" y="391"/>
                    <a:pt x="14550" y="724"/>
                  </a:cubicBezTo>
                  <a:cubicBezTo>
                    <a:pt x="14878" y="638"/>
                    <a:pt x="15200" y="551"/>
                    <a:pt x="15529" y="551"/>
                  </a:cubicBezTo>
                  <a:cubicBezTo>
                    <a:pt x="15654" y="551"/>
                    <a:pt x="15780" y="564"/>
                    <a:pt x="15907" y="593"/>
                  </a:cubicBezTo>
                  <a:cubicBezTo>
                    <a:pt x="16431" y="712"/>
                    <a:pt x="16907" y="1188"/>
                    <a:pt x="16812" y="1724"/>
                  </a:cubicBezTo>
                  <a:cubicBezTo>
                    <a:pt x="16764" y="2022"/>
                    <a:pt x="16550" y="2260"/>
                    <a:pt x="16324" y="2462"/>
                  </a:cubicBezTo>
                  <a:cubicBezTo>
                    <a:pt x="15764" y="2962"/>
                    <a:pt x="15098" y="3320"/>
                    <a:pt x="14383" y="3522"/>
                  </a:cubicBezTo>
                  <a:cubicBezTo>
                    <a:pt x="14452" y="3521"/>
                    <a:pt x="14522" y="3521"/>
                    <a:pt x="14592" y="3521"/>
                  </a:cubicBezTo>
                  <a:cubicBezTo>
                    <a:pt x="15490" y="3521"/>
                    <a:pt x="16464" y="3610"/>
                    <a:pt x="17038" y="4284"/>
                  </a:cubicBezTo>
                  <a:cubicBezTo>
                    <a:pt x="17169" y="4415"/>
                    <a:pt x="17253" y="4582"/>
                    <a:pt x="17276" y="4760"/>
                  </a:cubicBezTo>
                  <a:cubicBezTo>
                    <a:pt x="17300" y="5153"/>
                    <a:pt x="16907" y="5463"/>
                    <a:pt x="16514" y="5498"/>
                  </a:cubicBezTo>
                  <a:cubicBezTo>
                    <a:pt x="16474" y="5502"/>
                    <a:pt x="16433" y="5504"/>
                    <a:pt x="16393" y="5504"/>
                  </a:cubicBezTo>
                  <a:cubicBezTo>
                    <a:pt x="16052" y="5504"/>
                    <a:pt x="15713" y="5379"/>
                    <a:pt x="15383" y="5272"/>
                  </a:cubicBezTo>
                  <a:cubicBezTo>
                    <a:pt x="14422" y="4959"/>
                    <a:pt x="13426" y="4836"/>
                    <a:pt x="12418" y="4836"/>
                  </a:cubicBezTo>
                  <a:cubicBezTo>
                    <a:pt x="10779" y="4836"/>
                    <a:pt x="9108" y="5161"/>
                    <a:pt x="7501" y="5522"/>
                  </a:cubicBezTo>
                  <a:lnTo>
                    <a:pt x="7644" y="5165"/>
                  </a:lnTo>
                  <a:lnTo>
                    <a:pt x="4834" y="5308"/>
                  </a:lnTo>
                  <a:cubicBezTo>
                    <a:pt x="5144" y="4832"/>
                    <a:pt x="5549" y="4403"/>
                    <a:pt x="6001" y="4058"/>
                  </a:cubicBezTo>
                  <a:lnTo>
                    <a:pt x="6001" y="4058"/>
                  </a:lnTo>
                  <a:cubicBezTo>
                    <a:pt x="3977" y="4355"/>
                    <a:pt x="2120" y="5272"/>
                    <a:pt x="286" y="6189"/>
                  </a:cubicBezTo>
                  <a:cubicBezTo>
                    <a:pt x="167" y="6225"/>
                    <a:pt x="72" y="6308"/>
                    <a:pt x="12" y="6427"/>
                  </a:cubicBezTo>
                  <a:cubicBezTo>
                    <a:pt x="0" y="6522"/>
                    <a:pt x="0" y="6618"/>
                    <a:pt x="48" y="6713"/>
                  </a:cubicBezTo>
                  <a:cubicBezTo>
                    <a:pt x="219" y="7294"/>
                    <a:pt x="237" y="8159"/>
                    <a:pt x="959" y="8159"/>
                  </a:cubicBezTo>
                  <a:cubicBezTo>
                    <a:pt x="991" y="8159"/>
                    <a:pt x="1025" y="8157"/>
                    <a:pt x="1060" y="8154"/>
                  </a:cubicBezTo>
                  <a:cubicBezTo>
                    <a:pt x="4430" y="7808"/>
                    <a:pt x="7668" y="6534"/>
                    <a:pt x="11037" y="6201"/>
                  </a:cubicBezTo>
                  <a:cubicBezTo>
                    <a:pt x="11378" y="6169"/>
                    <a:pt x="11725" y="6146"/>
                    <a:pt x="12071" y="6146"/>
                  </a:cubicBezTo>
                  <a:cubicBezTo>
                    <a:pt x="12633" y="6146"/>
                    <a:pt x="13193" y="6207"/>
                    <a:pt x="13716" y="6391"/>
                  </a:cubicBezTo>
                  <a:cubicBezTo>
                    <a:pt x="14943" y="6820"/>
                    <a:pt x="15955" y="7665"/>
                    <a:pt x="17276" y="7725"/>
                  </a:cubicBezTo>
                  <a:cubicBezTo>
                    <a:pt x="17836" y="7725"/>
                    <a:pt x="18348" y="7439"/>
                    <a:pt x="18646" y="6963"/>
                  </a:cubicBezTo>
                  <a:cubicBezTo>
                    <a:pt x="18908" y="6499"/>
                    <a:pt x="18979" y="5939"/>
                    <a:pt x="18824" y="5415"/>
                  </a:cubicBezTo>
                  <a:cubicBezTo>
                    <a:pt x="18717" y="5010"/>
                    <a:pt x="18467" y="4820"/>
                    <a:pt x="18229" y="4582"/>
                  </a:cubicBezTo>
                  <a:cubicBezTo>
                    <a:pt x="18122" y="4475"/>
                    <a:pt x="18038" y="4367"/>
                    <a:pt x="17955" y="4248"/>
                  </a:cubicBezTo>
                  <a:cubicBezTo>
                    <a:pt x="17812" y="4010"/>
                    <a:pt x="17955" y="3713"/>
                    <a:pt x="18074" y="3462"/>
                  </a:cubicBezTo>
                  <a:cubicBezTo>
                    <a:pt x="18336" y="2951"/>
                    <a:pt x="18455" y="2391"/>
                    <a:pt x="18419" y="1819"/>
                  </a:cubicBezTo>
                  <a:cubicBezTo>
                    <a:pt x="18384" y="1248"/>
                    <a:pt x="18110" y="724"/>
                    <a:pt x="17657" y="367"/>
                  </a:cubicBezTo>
                  <a:cubicBezTo>
                    <a:pt x="17311" y="127"/>
                    <a:pt x="16906" y="0"/>
                    <a:pt x="16490" y="0"/>
                  </a:cubicBezTo>
                  <a:close/>
                </a:path>
              </a:pathLst>
            </a:custGeom>
            <a:solidFill>
              <a:srgbClr val="000000">
                <a:alpha val="3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44"/>
            <p:cNvSpPr/>
            <p:nvPr/>
          </p:nvSpPr>
          <p:spPr>
            <a:xfrm>
              <a:off x="5610560" y="2846744"/>
              <a:ext cx="97931" cy="34858"/>
            </a:xfrm>
            <a:custGeom>
              <a:avLst/>
              <a:gdLst/>
              <a:ahLst/>
              <a:cxnLst/>
              <a:rect l="l" t="t" r="r" b="b"/>
              <a:pathLst>
                <a:path w="1239" h="441" extrusionOk="0">
                  <a:moveTo>
                    <a:pt x="893" y="0"/>
                  </a:moveTo>
                  <a:cubicBezTo>
                    <a:pt x="679" y="0"/>
                    <a:pt x="477" y="48"/>
                    <a:pt x="286" y="143"/>
                  </a:cubicBezTo>
                  <a:cubicBezTo>
                    <a:pt x="179" y="203"/>
                    <a:pt x="84" y="274"/>
                    <a:pt x="0" y="358"/>
                  </a:cubicBezTo>
                  <a:cubicBezTo>
                    <a:pt x="107" y="405"/>
                    <a:pt x="226" y="429"/>
                    <a:pt x="346" y="441"/>
                  </a:cubicBezTo>
                  <a:cubicBezTo>
                    <a:pt x="465" y="441"/>
                    <a:pt x="572" y="429"/>
                    <a:pt x="679" y="405"/>
                  </a:cubicBezTo>
                  <a:cubicBezTo>
                    <a:pt x="774" y="369"/>
                    <a:pt x="881" y="334"/>
                    <a:pt x="977" y="286"/>
                  </a:cubicBezTo>
                  <a:cubicBezTo>
                    <a:pt x="1072" y="227"/>
                    <a:pt x="1167" y="143"/>
                    <a:pt x="1239" y="48"/>
                  </a:cubicBezTo>
                  <a:cubicBezTo>
                    <a:pt x="1119" y="12"/>
                    <a:pt x="1012" y="0"/>
                    <a:pt x="893" y="0"/>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44"/>
            <p:cNvSpPr/>
            <p:nvPr/>
          </p:nvSpPr>
          <p:spPr>
            <a:xfrm>
              <a:off x="5893841" y="2831094"/>
              <a:ext cx="37702" cy="29246"/>
            </a:xfrm>
            <a:custGeom>
              <a:avLst/>
              <a:gdLst/>
              <a:ahLst/>
              <a:cxnLst/>
              <a:rect l="l" t="t" r="r" b="b"/>
              <a:pathLst>
                <a:path w="477" h="370" extrusionOk="0">
                  <a:moveTo>
                    <a:pt x="251" y="0"/>
                  </a:moveTo>
                  <a:cubicBezTo>
                    <a:pt x="234" y="0"/>
                    <a:pt x="217" y="3"/>
                    <a:pt x="202" y="8"/>
                  </a:cubicBezTo>
                  <a:cubicBezTo>
                    <a:pt x="155" y="8"/>
                    <a:pt x="119" y="32"/>
                    <a:pt x="83" y="67"/>
                  </a:cubicBezTo>
                  <a:cubicBezTo>
                    <a:pt x="36" y="115"/>
                    <a:pt x="12" y="175"/>
                    <a:pt x="0" y="234"/>
                  </a:cubicBezTo>
                  <a:cubicBezTo>
                    <a:pt x="36" y="282"/>
                    <a:pt x="83" y="329"/>
                    <a:pt x="143" y="353"/>
                  </a:cubicBezTo>
                  <a:cubicBezTo>
                    <a:pt x="168" y="362"/>
                    <a:pt x="199" y="370"/>
                    <a:pt x="232" y="370"/>
                  </a:cubicBezTo>
                  <a:cubicBezTo>
                    <a:pt x="246" y="370"/>
                    <a:pt x="260" y="369"/>
                    <a:pt x="274" y="365"/>
                  </a:cubicBezTo>
                  <a:cubicBezTo>
                    <a:pt x="310" y="353"/>
                    <a:pt x="357" y="329"/>
                    <a:pt x="381" y="306"/>
                  </a:cubicBezTo>
                  <a:cubicBezTo>
                    <a:pt x="429" y="258"/>
                    <a:pt x="452" y="198"/>
                    <a:pt x="476" y="139"/>
                  </a:cubicBezTo>
                  <a:cubicBezTo>
                    <a:pt x="441" y="79"/>
                    <a:pt x="381" y="44"/>
                    <a:pt x="322" y="20"/>
                  </a:cubicBezTo>
                  <a:cubicBezTo>
                    <a:pt x="301" y="6"/>
                    <a:pt x="276" y="0"/>
                    <a:pt x="251" y="0"/>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44"/>
            <p:cNvSpPr/>
            <p:nvPr/>
          </p:nvSpPr>
          <p:spPr>
            <a:xfrm>
              <a:off x="6182734" y="2594207"/>
              <a:ext cx="69713" cy="43711"/>
            </a:xfrm>
            <a:custGeom>
              <a:avLst/>
              <a:gdLst/>
              <a:ahLst/>
              <a:cxnLst/>
              <a:rect l="l" t="t" r="r" b="b"/>
              <a:pathLst>
                <a:path w="882" h="553" extrusionOk="0">
                  <a:moveTo>
                    <a:pt x="532" y="0"/>
                  </a:moveTo>
                  <a:cubicBezTo>
                    <a:pt x="451" y="0"/>
                    <a:pt x="373" y="16"/>
                    <a:pt x="310" y="52"/>
                  </a:cubicBezTo>
                  <a:cubicBezTo>
                    <a:pt x="215" y="100"/>
                    <a:pt x="131" y="171"/>
                    <a:pt x="84" y="255"/>
                  </a:cubicBezTo>
                  <a:cubicBezTo>
                    <a:pt x="24" y="338"/>
                    <a:pt x="0" y="445"/>
                    <a:pt x="24" y="552"/>
                  </a:cubicBezTo>
                  <a:cubicBezTo>
                    <a:pt x="119" y="516"/>
                    <a:pt x="203" y="493"/>
                    <a:pt x="274" y="469"/>
                  </a:cubicBezTo>
                  <a:cubicBezTo>
                    <a:pt x="346" y="445"/>
                    <a:pt x="405" y="421"/>
                    <a:pt x="465" y="385"/>
                  </a:cubicBezTo>
                  <a:cubicBezTo>
                    <a:pt x="524" y="362"/>
                    <a:pt x="584" y="326"/>
                    <a:pt x="655" y="290"/>
                  </a:cubicBezTo>
                  <a:cubicBezTo>
                    <a:pt x="715" y="243"/>
                    <a:pt x="786" y="207"/>
                    <a:pt x="881" y="135"/>
                  </a:cubicBezTo>
                  <a:cubicBezTo>
                    <a:pt x="810" y="52"/>
                    <a:pt x="715" y="4"/>
                    <a:pt x="607" y="4"/>
                  </a:cubicBezTo>
                  <a:cubicBezTo>
                    <a:pt x="582" y="2"/>
                    <a:pt x="557" y="0"/>
                    <a:pt x="532" y="0"/>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44"/>
            <p:cNvSpPr/>
            <p:nvPr/>
          </p:nvSpPr>
          <p:spPr>
            <a:xfrm>
              <a:off x="6343661" y="2656255"/>
              <a:ext cx="16045" cy="28139"/>
            </a:xfrm>
            <a:custGeom>
              <a:avLst/>
              <a:gdLst/>
              <a:ahLst/>
              <a:cxnLst/>
              <a:rect l="l" t="t" r="r" b="b"/>
              <a:pathLst>
                <a:path w="203" h="356" extrusionOk="0">
                  <a:moveTo>
                    <a:pt x="143" y="1"/>
                  </a:moveTo>
                  <a:cubicBezTo>
                    <a:pt x="130" y="1"/>
                    <a:pt x="113" y="12"/>
                    <a:pt x="95" y="29"/>
                  </a:cubicBezTo>
                  <a:cubicBezTo>
                    <a:pt x="60" y="65"/>
                    <a:pt x="36" y="101"/>
                    <a:pt x="12" y="148"/>
                  </a:cubicBezTo>
                  <a:cubicBezTo>
                    <a:pt x="0" y="196"/>
                    <a:pt x="0" y="255"/>
                    <a:pt x="12" y="303"/>
                  </a:cubicBezTo>
                  <a:cubicBezTo>
                    <a:pt x="12" y="327"/>
                    <a:pt x="24" y="351"/>
                    <a:pt x="36" y="351"/>
                  </a:cubicBezTo>
                  <a:cubicBezTo>
                    <a:pt x="39" y="354"/>
                    <a:pt x="42" y="355"/>
                    <a:pt x="46" y="355"/>
                  </a:cubicBezTo>
                  <a:cubicBezTo>
                    <a:pt x="55" y="355"/>
                    <a:pt x="66" y="344"/>
                    <a:pt x="84" y="327"/>
                  </a:cubicBezTo>
                  <a:cubicBezTo>
                    <a:pt x="167" y="267"/>
                    <a:pt x="203" y="148"/>
                    <a:pt x="179" y="53"/>
                  </a:cubicBezTo>
                  <a:cubicBezTo>
                    <a:pt x="179" y="17"/>
                    <a:pt x="167" y="5"/>
                    <a:pt x="155" y="5"/>
                  </a:cubicBezTo>
                  <a:cubicBezTo>
                    <a:pt x="152" y="2"/>
                    <a:pt x="148" y="1"/>
                    <a:pt x="143" y="1"/>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44"/>
            <p:cNvSpPr/>
            <p:nvPr/>
          </p:nvSpPr>
          <p:spPr>
            <a:xfrm>
              <a:off x="6301295" y="2970918"/>
              <a:ext cx="30193" cy="42446"/>
            </a:xfrm>
            <a:custGeom>
              <a:avLst/>
              <a:gdLst/>
              <a:ahLst/>
              <a:cxnLst/>
              <a:rect l="l" t="t" r="r" b="b"/>
              <a:pathLst>
                <a:path w="382" h="537" extrusionOk="0">
                  <a:moveTo>
                    <a:pt x="131" y="1"/>
                  </a:moveTo>
                  <a:cubicBezTo>
                    <a:pt x="84" y="49"/>
                    <a:pt x="48" y="108"/>
                    <a:pt x="24" y="156"/>
                  </a:cubicBezTo>
                  <a:cubicBezTo>
                    <a:pt x="0" y="191"/>
                    <a:pt x="0" y="239"/>
                    <a:pt x="0" y="275"/>
                  </a:cubicBezTo>
                  <a:cubicBezTo>
                    <a:pt x="0" y="322"/>
                    <a:pt x="12" y="358"/>
                    <a:pt x="36" y="394"/>
                  </a:cubicBezTo>
                  <a:cubicBezTo>
                    <a:pt x="72" y="453"/>
                    <a:pt x="120" y="501"/>
                    <a:pt x="179" y="537"/>
                  </a:cubicBezTo>
                  <a:cubicBezTo>
                    <a:pt x="239" y="513"/>
                    <a:pt x="298" y="465"/>
                    <a:pt x="334" y="406"/>
                  </a:cubicBezTo>
                  <a:cubicBezTo>
                    <a:pt x="381" y="311"/>
                    <a:pt x="381" y="191"/>
                    <a:pt x="310" y="108"/>
                  </a:cubicBezTo>
                  <a:cubicBezTo>
                    <a:pt x="262" y="49"/>
                    <a:pt x="203" y="13"/>
                    <a:pt x="131" y="1"/>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44"/>
            <p:cNvSpPr/>
            <p:nvPr/>
          </p:nvSpPr>
          <p:spPr>
            <a:xfrm>
              <a:off x="6082985" y="2759246"/>
              <a:ext cx="392513" cy="141249"/>
            </a:xfrm>
            <a:custGeom>
              <a:avLst/>
              <a:gdLst/>
              <a:ahLst/>
              <a:cxnLst/>
              <a:rect l="l" t="t" r="r" b="b"/>
              <a:pathLst>
                <a:path w="4966" h="1787" extrusionOk="0">
                  <a:moveTo>
                    <a:pt x="2072" y="0"/>
                  </a:moveTo>
                  <a:cubicBezTo>
                    <a:pt x="1834" y="0"/>
                    <a:pt x="1596" y="12"/>
                    <a:pt x="1358" y="36"/>
                  </a:cubicBezTo>
                  <a:cubicBezTo>
                    <a:pt x="893" y="95"/>
                    <a:pt x="429" y="214"/>
                    <a:pt x="0" y="393"/>
                  </a:cubicBezTo>
                  <a:cubicBezTo>
                    <a:pt x="465" y="369"/>
                    <a:pt x="929" y="333"/>
                    <a:pt x="1369" y="333"/>
                  </a:cubicBezTo>
                  <a:cubicBezTo>
                    <a:pt x="1426" y="332"/>
                    <a:pt x="1483" y="331"/>
                    <a:pt x="1539" y="331"/>
                  </a:cubicBezTo>
                  <a:cubicBezTo>
                    <a:pt x="1935" y="331"/>
                    <a:pt x="2329" y="368"/>
                    <a:pt x="2715" y="441"/>
                  </a:cubicBezTo>
                  <a:cubicBezTo>
                    <a:pt x="3143" y="524"/>
                    <a:pt x="3560" y="679"/>
                    <a:pt x="3953" y="905"/>
                  </a:cubicBezTo>
                  <a:cubicBezTo>
                    <a:pt x="4346" y="1119"/>
                    <a:pt x="4691" y="1429"/>
                    <a:pt x="4965" y="1786"/>
                  </a:cubicBezTo>
                  <a:cubicBezTo>
                    <a:pt x="4798" y="1334"/>
                    <a:pt x="4501" y="941"/>
                    <a:pt x="4096" y="655"/>
                  </a:cubicBezTo>
                  <a:cubicBezTo>
                    <a:pt x="3703" y="369"/>
                    <a:pt x="3263" y="179"/>
                    <a:pt x="2786" y="83"/>
                  </a:cubicBezTo>
                  <a:cubicBezTo>
                    <a:pt x="2548" y="36"/>
                    <a:pt x="2310" y="12"/>
                    <a:pt x="2072" y="0"/>
                  </a:cubicBezTo>
                  <a:close/>
                </a:path>
              </a:pathLst>
            </a:custGeom>
            <a:solidFill>
              <a:srgbClr val="000000">
                <a:alpha val="3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44"/>
            <p:cNvSpPr/>
            <p:nvPr/>
          </p:nvSpPr>
          <p:spPr>
            <a:xfrm>
              <a:off x="3798950" y="2564092"/>
              <a:ext cx="1798476" cy="1197652"/>
            </a:xfrm>
            <a:custGeom>
              <a:avLst/>
              <a:gdLst/>
              <a:ahLst/>
              <a:cxnLst/>
              <a:rect l="l" t="t" r="r" b="b"/>
              <a:pathLst>
                <a:path w="22754" h="15152" extrusionOk="0">
                  <a:moveTo>
                    <a:pt x="9921" y="0"/>
                  </a:moveTo>
                  <a:cubicBezTo>
                    <a:pt x="9360" y="0"/>
                    <a:pt x="8796" y="49"/>
                    <a:pt x="8240" y="135"/>
                  </a:cubicBezTo>
                  <a:cubicBezTo>
                    <a:pt x="4942" y="671"/>
                    <a:pt x="2013" y="2505"/>
                    <a:pt x="763" y="5708"/>
                  </a:cubicBezTo>
                  <a:cubicBezTo>
                    <a:pt x="1" y="7684"/>
                    <a:pt x="13" y="9970"/>
                    <a:pt x="977" y="11851"/>
                  </a:cubicBezTo>
                  <a:cubicBezTo>
                    <a:pt x="1941" y="13720"/>
                    <a:pt x="3918" y="15090"/>
                    <a:pt x="6025" y="15149"/>
                  </a:cubicBezTo>
                  <a:cubicBezTo>
                    <a:pt x="6075" y="15151"/>
                    <a:pt x="6124" y="15151"/>
                    <a:pt x="6174" y="15151"/>
                  </a:cubicBezTo>
                  <a:cubicBezTo>
                    <a:pt x="8777" y="15151"/>
                    <a:pt x="11015" y="13318"/>
                    <a:pt x="12979" y="11565"/>
                  </a:cubicBezTo>
                  <a:cubicBezTo>
                    <a:pt x="14038" y="10589"/>
                    <a:pt x="15169" y="9708"/>
                    <a:pt x="16372" y="8910"/>
                  </a:cubicBezTo>
                  <a:cubicBezTo>
                    <a:pt x="18265" y="7696"/>
                    <a:pt x="20670" y="7744"/>
                    <a:pt x="22504" y="6422"/>
                  </a:cubicBezTo>
                  <a:cubicBezTo>
                    <a:pt x="22623" y="6327"/>
                    <a:pt x="22754" y="6196"/>
                    <a:pt x="22694" y="6065"/>
                  </a:cubicBezTo>
                  <a:cubicBezTo>
                    <a:pt x="22604" y="6062"/>
                    <a:pt x="22513" y="6061"/>
                    <a:pt x="22423" y="6061"/>
                  </a:cubicBezTo>
                  <a:cubicBezTo>
                    <a:pt x="21713" y="6061"/>
                    <a:pt x="20998" y="6142"/>
                    <a:pt x="20301" y="6279"/>
                  </a:cubicBezTo>
                  <a:cubicBezTo>
                    <a:pt x="20164" y="6305"/>
                    <a:pt x="20016" y="6335"/>
                    <a:pt x="19874" y="6335"/>
                  </a:cubicBezTo>
                  <a:cubicBezTo>
                    <a:pt x="19756" y="6335"/>
                    <a:pt x="19641" y="6315"/>
                    <a:pt x="19539" y="6255"/>
                  </a:cubicBezTo>
                  <a:cubicBezTo>
                    <a:pt x="19908" y="5791"/>
                    <a:pt x="20896" y="5362"/>
                    <a:pt x="21492" y="5327"/>
                  </a:cubicBezTo>
                  <a:lnTo>
                    <a:pt x="21492" y="5327"/>
                  </a:lnTo>
                  <a:cubicBezTo>
                    <a:pt x="21395" y="5332"/>
                    <a:pt x="21298" y="5334"/>
                    <a:pt x="21202" y="5334"/>
                  </a:cubicBezTo>
                  <a:cubicBezTo>
                    <a:pt x="20182" y="5334"/>
                    <a:pt x="19184" y="5048"/>
                    <a:pt x="18324" y="4493"/>
                  </a:cubicBezTo>
                  <a:cubicBezTo>
                    <a:pt x="18991" y="3969"/>
                    <a:pt x="19968" y="3826"/>
                    <a:pt x="20706" y="3398"/>
                  </a:cubicBezTo>
                  <a:cubicBezTo>
                    <a:pt x="19217" y="3112"/>
                    <a:pt x="17646" y="3445"/>
                    <a:pt x="16300" y="2612"/>
                  </a:cubicBezTo>
                  <a:cubicBezTo>
                    <a:pt x="15145" y="1898"/>
                    <a:pt x="14086" y="1017"/>
                    <a:pt x="12812" y="516"/>
                  </a:cubicBezTo>
                  <a:cubicBezTo>
                    <a:pt x="11893" y="152"/>
                    <a:pt x="10911" y="0"/>
                    <a:pt x="99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44"/>
            <p:cNvSpPr/>
            <p:nvPr/>
          </p:nvSpPr>
          <p:spPr>
            <a:xfrm>
              <a:off x="3762275" y="2769600"/>
              <a:ext cx="1835151" cy="992141"/>
            </a:xfrm>
            <a:custGeom>
              <a:avLst/>
              <a:gdLst/>
              <a:ahLst/>
              <a:cxnLst/>
              <a:rect l="l" t="t" r="r" b="b"/>
              <a:pathLst>
                <a:path w="23218" h="12552" extrusionOk="0">
                  <a:moveTo>
                    <a:pt x="16395" y="0"/>
                  </a:moveTo>
                  <a:lnTo>
                    <a:pt x="17550" y="786"/>
                  </a:lnTo>
                  <a:cubicBezTo>
                    <a:pt x="16848" y="893"/>
                    <a:pt x="16169" y="1119"/>
                    <a:pt x="15538" y="1465"/>
                  </a:cubicBezTo>
                  <a:cubicBezTo>
                    <a:pt x="15979" y="1857"/>
                    <a:pt x="16455" y="2203"/>
                    <a:pt x="16967" y="2477"/>
                  </a:cubicBezTo>
                  <a:cubicBezTo>
                    <a:pt x="15586" y="2477"/>
                    <a:pt x="14085" y="2500"/>
                    <a:pt x="12966" y="3322"/>
                  </a:cubicBezTo>
                  <a:cubicBezTo>
                    <a:pt x="11776" y="4191"/>
                    <a:pt x="11252" y="5810"/>
                    <a:pt x="9990" y="6596"/>
                  </a:cubicBezTo>
                  <a:cubicBezTo>
                    <a:pt x="9332" y="7002"/>
                    <a:pt x="8543" y="7135"/>
                    <a:pt x="7763" y="7135"/>
                  </a:cubicBezTo>
                  <a:cubicBezTo>
                    <a:pt x="7695" y="7135"/>
                    <a:pt x="7628" y="7134"/>
                    <a:pt x="7561" y="7132"/>
                  </a:cubicBezTo>
                  <a:cubicBezTo>
                    <a:pt x="6013" y="7096"/>
                    <a:pt x="4430" y="6560"/>
                    <a:pt x="3370" y="5453"/>
                  </a:cubicBezTo>
                  <a:cubicBezTo>
                    <a:pt x="2310" y="4346"/>
                    <a:pt x="1846" y="2596"/>
                    <a:pt x="2477" y="1191"/>
                  </a:cubicBezTo>
                  <a:lnTo>
                    <a:pt x="2477" y="1191"/>
                  </a:lnTo>
                  <a:cubicBezTo>
                    <a:pt x="762" y="2929"/>
                    <a:pt x="0" y="6227"/>
                    <a:pt x="929" y="8513"/>
                  </a:cubicBezTo>
                  <a:cubicBezTo>
                    <a:pt x="1822" y="10716"/>
                    <a:pt x="4072" y="12478"/>
                    <a:pt x="6489" y="12549"/>
                  </a:cubicBezTo>
                  <a:cubicBezTo>
                    <a:pt x="6539" y="12551"/>
                    <a:pt x="6588" y="12551"/>
                    <a:pt x="6638" y="12551"/>
                  </a:cubicBezTo>
                  <a:cubicBezTo>
                    <a:pt x="9241" y="12551"/>
                    <a:pt x="11479" y="10718"/>
                    <a:pt x="13443" y="8965"/>
                  </a:cubicBezTo>
                  <a:cubicBezTo>
                    <a:pt x="14502" y="7989"/>
                    <a:pt x="15633" y="7108"/>
                    <a:pt x="16836" y="6310"/>
                  </a:cubicBezTo>
                  <a:cubicBezTo>
                    <a:pt x="18729" y="5096"/>
                    <a:pt x="21134" y="5144"/>
                    <a:pt x="22968" y="3822"/>
                  </a:cubicBezTo>
                  <a:cubicBezTo>
                    <a:pt x="23087" y="3727"/>
                    <a:pt x="23218" y="3596"/>
                    <a:pt x="23158" y="3465"/>
                  </a:cubicBezTo>
                  <a:cubicBezTo>
                    <a:pt x="23068" y="3462"/>
                    <a:pt x="22977" y="3461"/>
                    <a:pt x="22887" y="3461"/>
                  </a:cubicBezTo>
                  <a:cubicBezTo>
                    <a:pt x="22177" y="3461"/>
                    <a:pt x="21462" y="3542"/>
                    <a:pt x="20765" y="3679"/>
                  </a:cubicBezTo>
                  <a:cubicBezTo>
                    <a:pt x="20628" y="3705"/>
                    <a:pt x="20480" y="3735"/>
                    <a:pt x="20338" y="3735"/>
                  </a:cubicBezTo>
                  <a:cubicBezTo>
                    <a:pt x="20220" y="3735"/>
                    <a:pt x="20105" y="3715"/>
                    <a:pt x="20003" y="3655"/>
                  </a:cubicBezTo>
                  <a:cubicBezTo>
                    <a:pt x="20372" y="3191"/>
                    <a:pt x="21360" y="2762"/>
                    <a:pt x="21956" y="2727"/>
                  </a:cubicBezTo>
                  <a:lnTo>
                    <a:pt x="21956" y="2727"/>
                  </a:lnTo>
                  <a:cubicBezTo>
                    <a:pt x="21859" y="2732"/>
                    <a:pt x="21762" y="2734"/>
                    <a:pt x="21666" y="2734"/>
                  </a:cubicBezTo>
                  <a:cubicBezTo>
                    <a:pt x="20646" y="2734"/>
                    <a:pt x="19648" y="2448"/>
                    <a:pt x="18788" y="1893"/>
                  </a:cubicBezTo>
                  <a:cubicBezTo>
                    <a:pt x="19455" y="1369"/>
                    <a:pt x="20432" y="1226"/>
                    <a:pt x="21170" y="798"/>
                  </a:cubicBezTo>
                  <a:lnTo>
                    <a:pt x="21170" y="798"/>
                  </a:lnTo>
                  <a:cubicBezTo>
                    <a:pt x="21140" y="815"/>
                    <a:pt x="21088" y="822"/>
                    <a:pt x="21021" y="822"/>
                  </a:cubicBezTo>
                  <a:cubicBezTo>
                    <a:pt x="20721" y="822"/>
                    <a:pt x="20129" y="677"/>
                    <a:pt x="19943" y="667"/>
                  </a:cubicBezTo>
                  <a:cubicBezTo>
                    <a:pt x="19491" y="643"/>
                    <a:pt x="19038" y="643"/>
                    <a:pt x="18598" y="583"/>
                  </a:cubicBezTo>
                  <a:cubicBezTo>
                    <a:pt x="17836" y="500"/>
                    <a:pt x="17098" y="298"/>
                    <a:pt x="16395" y="0"/>
                  </a:cubicBezTo>
                  <a:close/>
                </a:path>
              </a:pathLst>
            </a:custGeom>
            <a:solidFill>
              <a:srgbClr val="000000">
                <a:alpha val="3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44"/>
            <p:cNvSpPr/>
            <p:nvPr/>
          </p:nvSpPr>
          <p:spPr>
            <a:xfrm>
              <a:off x="4095431" y="2639419"/>
              <a:ext cx="488467" cy="306290"/>
            </a:xfrm>
            <a:custGeom>
              <a:avLst/>
              <a:gdLst/>
              <a:ahLst/>
              <a:cxnLst/>
              <a:rect l="l" t="t" r="r" b="b"/>
              <a:pathLst>
                <a:path w="6180" h="3875" extrusionOk="0">
                  <a:moveTo>
                    <a:pt x="4626" y="0"/>
                  </a:moveTo>
                  <a:cubicBezTo>
                    <a:pt x="4411" y="0"/>
                    <a:pt x="4193" y="26"/>
                    <a:pt x="3977" y="64"/>
                  </a:cubicBezTo>
                  <a:cubicBezTo>
                    <a:pt x="2465" y="302"/>
                    <a:pt x="953" y="1076"/>
                    <a:pt x="226" y="2433"/>
                  </a:cubicBezTo>
                  <a:cubicBezTo>
                    <a:pt x="72" y="2671"/>
                    <a:pt x="0" y="2945"/>
                    <a:pt x="0" y="3219"/>
                  </a:cubicBezTo>
                  <a:cubicBezTo>
                    <a:pt x="12" y="3504"/>
                    <a:pt x="179" y="3754"/>
                    <a:pt x="453" y="3850"/>
                  </a:cubicBezTo>
                  <a:cubicBezTo>
                    <a:pt x="506" y="3867"/>
                    <a:pt x="561" y="3874"/>
                    <a:pt x="615" y="3874"/>
                  </a:cubicBezTo>
                  <a:cubicBezTo>
                    <a:pt x="825" y="3874"/>
                    <a:pt x="1035" y="3761"/>
                    <a:pt x="1215" y="3647"/>
                  </a:cubicBezTo>
                  <a:cubicBezTo>
                    <a:pt x="1905" y="3195"/>
                    <a:pt x="2524" y="2600"/>
                    <a:pt x="3322" y="2397"/>
                  </a:cubicBezTo>
                  <a:cubicBezTo>
                    <a:pt x="3858" y="2266"/>
                    <a:pt x="4417" y="2326"/>
                    <a:pt x="4965" y="2219"/>
                  </a:cubicBezTo>
                  <a:cubicBezTo>
                    <a:pt x="5501" y="2111"/>
                    <a:pt x="6060" y="1766"/>
                    <a:pt x="6120" y="1218"/>
                  </a:cubicBezTo>
                  <a:cubicBezTo>
                    <a:pt x="6180" y="754"/>
                    <a:pt x="5810" y="314"/>
                    <a:pt x="5382" y="135"/>
                  </a:cubicBezTo>
                  <a:cubicBezTo>
                    <a:pt x="5141" y="37"/>
                    <a:pt x="4886" y="0"/>
                    <a:pt x="4626" y="0"/>
                  </a:cubicBezTo>
                  <a:close/>
                </a:path>
              </a:pathLst>
            </a:custGeom>
            <a:solidFill>
              <a:srgbClr val="000000">
                <a:alpha val="3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44"/>
            <p:cNvSpPr/>
            <p:nvPr/>
          </p:nvSpPr>
          <p:spPr>
            <a:xfrm>
              <a:off x="4672427" y="2696882"/>
              <a:ext cx="207875" cy="113426"/>
            </a:xfrm>
            <a:custGeom>
              <a:avLst/>
              <a:gdLst/>
              <a:ahLst/>
              <a:cxnLst/>
              <a:rect l="l" t="t" r="r" b="b"/>
              <a:pathLst>
                <a:path w="2630" h="1435" extrusionOk="0">
                  <a:moveTo>
                    <a:pt x="1365" y="0"/>
                  </a:moveTo>
                  <a:cubicBezTo>
                    <a:pt x="664" y="0"/>
                    <a:pt x="0" y="405"/>
                    <a:pt x="392" y="1039"/>
                  </a:cubicBezTo>
                  <a:cubicBezTo>
                    <a:pt x="451" y="1134"/>
                    <a:pt x="546" y="1206"/>
                    <a:pt x="654" y="1242"/>
                  </a:cubicBezTo>
                  <a:cubicBezTo>
                    <a:pt x="954" y="1370"/>
                    <a:pt x="1275" y="1434"/>
                    <a:pt x="1600" y="1434"/>
                  </a:cubicBezTo>
                  <a:cubicBezTo>
                    <a:pt x="1817" y="1434"/>
                    <a:pt x="2035" y="1406"/>
                    <a:pt x="2249" y="1349"/>
                  </a:cubicBezTo>
                  <a:cubicBezTo>
                    <a:pt x="2332" y="1325"/>
                    <a:pt x="2428" y="1289"/>
                    <a:pt x="2499" y="1218"/>
                  </a:cubicBezTo>
                  <a:cubicBezTo>
                    <a:pt x="2594" y="1099"/>
                    <a:pt x="2630" y="944"/>
                    <a:pt x="2582" y="789"/>
                  </a:cubicBezTo>
                  <a:cubicBezTo>
                    <a:pt x="2459" y="237"/>
                    <a:pt x="1901" y="0"/>
                    <a:pt x="1365" y="0"/>
                  </a:cubicBezTo>
                  <a:close/>
                </a:path>
              </a:pathLst>
            </a:custGeom>
            <a:solidFill>
              <a:srgbClr val="000000">
                <a:alpha val="3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44"/>
            <p:cNvSpPr/>
            <p:nvPr/>
          </p:nvSpPr>
          <p:spPr>
            <a:xfrm>
              <a:off x="4034254" y="3374662"/>
              <a:ext cx="33908" cy="76355"/>
            </a:xfrm>
            <a:custGeom>
              <a:avLst/>
              <a:gdLst/>
              <a:ahLst/>
              <a:cxnLst/>
              <a:rect l="l" t="t" r="r" b="b"/>
              <a:pathLst>
                <a:path w="429" h="966" extrusionOk="0">
                  <a:moveTo>
                    <a:pt x="405" y="1"/>
                  </a:moveTo>
                  <a:cubicBezTo>
                    <a:pt x="310" y="36"/>
                    <a:pt x="227" y="96"/>
                    <a:pt x="155" y="167"/>
                  </a:cubicBezTo>
                  <a:cubicBezTo>
                    <a:pt x="96" y="251"/>
                    <a:pt x="60" y="334"/>
                    <a:pt x="36" y="417"/>
                  </a:cubicBezTo>
                  <a:cubicBezTo>
                    <a:pt x="12" y="513"/>
                    <a:pt x="0" y="608"/>
                    <a:pt x="24" y="703"/>
                  </a:cubicBezTo>
                  <a:cubicBezTo>
                    <a:pt x="36" y="798"/>
                    <a:pt x="84" y="894"/>
                    <a:pt x="155" y="965"/>
                  </a:cubicBezTo>
                  <a:cubicBezTo>
                    <a:pt x="215" y="894"/>
                    <a:pt x="262" y="822"/>
                    <a:pt x="310" y="739"/>
                  </a:cubicBezTo>
                  <a:cubicBezTo>
                    <a:pt x="346" y="667"/>
                    <a:pt x="369" y="596"/>
                    <a:pt x="393" y="513"/>
                  </a:cubicBezTo>
                  <a:cubicBezTo>
                    <a:pt x="417" y="441"/>
                    <a:pt x="429" y="370"/>
                    <a:pt x="429" y="286"/>
                  </a:cubicBezTo>
                  <a:cubicBezTo>
                    <a:pt x="429" y="191"/>
                    <a:pt x="429" y="96"/>
                    <a:pt x="405" y="1"/>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44"/>
            <p:cNvSpPr/>
            <p:nvPr/>
          </p:nvSpPr>
          <p:spPr>
            <a:xfrm>
              <a:off x="4206483" y="3455600"/>
              <a:ext cx="64971" cy="116825"/>
            </a:xfrm>
            <a:custGeom>
              <a:avLst/>
              <a:gdLst/>
              <a:ahLst/>
              <a:cxnLst/>
              <a:rect l="l" t="t" r="r" b="b"/>
              <a:pathLst>
                <a:path w="822" h="1478" extrusionOk="0">
                  <a:moveTo>
                    <a:pt x="72" y="1"/>
                  </a:moveTo>
                  <a:cubicBezTo>
                    <a:pt x="12" y="144"/>
                    <a:pt x="0" y="298"/>
                    <a:pt x="12" y="453"/>
                  </a:cubicBezTo>
                  <a:cubicBezTo>
                    <a:pt x="48" y="763"/>
                    <a:pt x="191" y="1037"/>
                    <a:pt x="417" y="1251"/>
                  </a:cubicBezTo>
                  <a:cubicBezTo>
                    <a:pt x="536" y="1358"/>
                    <a:pt x="667" y="1429"/>
                    <a:pt x="822" y="1477"/>
                  </a:cubicBezTo>
                  <a:cubicBezTo>
                    <a:pt x="774" y="1334"/>
                    <a:pt x="715" y="1203"/>
                    <a:pt x="655" y="1072"/>
                  </a:cubicBezTo>
                  <a:lnTo>
                    <a:pt x="476" y="715"/>
                  </a:lnTo>
                  <a:lnTo>
                    <a:pt x="298" y="370"/>
                  </a:lnTo>
                  <a:cubicBezTo>
                    <a:pt x="226" y="239"/>
                    <a:pt x="155" y="120"/>
                    <a:pt x="72" y="1"/>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44"/>
            <p:cNvSpPr/>
            <p:nvPr/>
          </p:nvSpPr>
          <p:spPr>
            <a:xfrm>
              <a:off x="4484073" y="3468800"/>
              <a:ext cx="40548" cy="56515"/>
            </a:xfrm>
            <a:custGeom>
              <a:avLst/>
              <a:gdLst/>
              <a:ahLst/>
              <a:cxnLst/>
              <a:rect l="l" t="t" r="r" b="b"/>
              <a:pathLst>
                <a:path w="513" h="715" extrusionOk="0">
                  <a:moveTo>
                    <a:pt x="310" y="417"/>
                  </a:moveTo>
                  <a:lnTo>
                    <a:pt x="385" y="437"/>
                  </a:lnTo>
                  <a:lnTo>
                    <a:pt x="385" y="437"/>
                  </a:lnTo>
                  <a:cubicBezTo>
                    <a:pt x="369" y="448"/>
                    <a:pt x="354" y="453"/>
                    <a:pt x="341" y="453"/>
                  </a:cubicBezTo>
                  <a:cubicBezTo>
                    <a:pt x="319" y="453"/>
                    <a:pt x="305" y="439"/>
                    <a:pt x="310" y="417"/>
                  </a:cubicBezTo>
                  <a:close/>
                  <a:moveTo>
                    <a:pt x="72" y="0"/>
                  </a:moveTo>
                  <a:cubicBezTo>
                    <a:pt x="12" y="119"/>
                    <a:pt x="0" y="250"/>
                    <a:pt x="48" y="369"/>
                  </a:cubicBezTo>
                  <a:cubicBezTo>
                    <a:pt x="84" y="477"/>
                    <a:pt x="155" y="572"/>
                    <a:pt x="251" y="631"/>
                  </a:cubicBezTo>
                  <a:lnTo>
                    <a:pt x="381" y="715"/>
                  </a:lnTo>
                  <a:lnTo>
                    <a:pt x="429" y="679"/>
                  </a:lnTo>
                  <a:cubicBezTo>
                    <a:pt x="489" y="631"/>
                    <a:pt x="512" y="572"/>
                    <a:pt x="512" y="500"/>
                  </a:cubicBezTo>
                  <a:cubicBezTo>
                    <a:pt x="512" y="470"/>
                    <a:pt x="498" y="440"/>
                    <a:pt x="476" y="416"/>
                  </a:cubicBezTo>
                  <a:lnTo>
                    <a:pt x="476" y="416"/>
                  </a:lnTo>
                  <a:cubicBezTo>
                    <a:pt x="435" y="283"/>
                    <a:pt x="356" y="170"/>
                    <a:pt x="239" y="96"/>
                  </a:cubicBezTo>
                  <a:cubicBezTo>
                    <a:pt x="191" y="60"/>
                    <a:pt x="131" y="24"/>
                    <a:pt x="72" y="0"/>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44"/>
            <p:cNvSpPr/>
            <p:nvPr/>
          </p:nvSpPr>
          <p:spPr>
            <a:xfrm>
              <a:off x="4523594" y="3147892"/>
              <a:ext cx="33039" cy="32091"/>
            </a:xfrm>
            <a:custGeom>
              <a:avLst/>
              <a:gdLst/>
              <a:ahLst/>
              <a:cxnLst/>
              <a:rect l="l" t="t" r="r" b="b"/>
              <a:pathLst>
                <a:path w="418" h="406" extrusionOk="0">
                  <a:moveTo>
                    <a:pt x="96" y="0"/>
                  </a:moveTo>
                  <a:cubicBezTo>
                    <a:pt x="36" y="36"/>
                    <a:pt x="1" y="108"/>
                    <a:pt x="12" y="179"/>
                  </a:cubicBezTo>
                  <a:cubicBezTo>
                    <a:pt x="12" y="238"/>
                    <a:pt x="36" y="298"/>
                    <a:pt x="72" y="334"/>
                  </a:cubicBezTo>
                  <a:cubicBezTo>
                    <a:pt x="120" y="381"/>
                    <a:pt x="179" y="405"/>
                    <a:pt x="239" y="405"/>
                  </a:cubicBezTo>
                  <a:cubicBezTo>
                    <a:pt x="298" y="405"/>
                    <a:pt x="370" y="369"/>
                    <a:pt x="417" y="310"/>
                  </a:cubicBezTo>
                  <a:cubicBezTo>
                    <a:pt x="393" y="227"/>
                    <a:pt x="382" y="179"/>
                    <a:pt x="370" y="143"/>
                  </a:cubicBezTo>
                  <a:cubicBezTo>
                    <a:pt x="370" y="84"/>
                    <a:pt x="322" y="36"/>
                    <a:pt x="262" y="36"/>
                  </a:cubicBezTo>
                  <a:cubicBezTo>
                    <a:pt x="227" y="36"/>
                    <a:pt x="179" y="24"/>
                    <a:pt x="96" y="0"/>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44"/>
            <p:cNvSpPr/>
            <p:nvPr/>
          </p:nvSpPr>
          <p:spPr>
            <a:xfrm>
              <a:off x="4830350" y="3221321"/>
              <a:ext cx="67895" cy="29641"/>
            </a:xfrm>
            <a:custGeom>
              <a:avLst/>
              <a:gdLst/>
              <a:ahLst/>
              <a:cxnLst/>
              <a:rect l="l" t="t" r="r" b="b"/>
              <a:pathLst>
                <a:path w="859" h="375" extrusionOk="0">
                  <a:moveTo>
                    <a:pt x="418" y="0"/>
                  </a:moveTo>
                  <a:cubicBezTo>
                    <a:pt x="334" y="12"/>
                    <a:pt x="263" y="36"/>
                    <a:pt x="203" y="60"/>
                  </a:cubicBezTo>
                  <a:cubicBezTo>
                    <a:pt x="120" y="107"/>
                    <a:pt x="49" y="155"/>
                    <a:pt x="1" y="226"/>
                  </a:cubicBezTo>
                  <a:cubicBezTo>
                    <a:pt x="102" y="318"/>
                    <a:pt x="239" y="374"/>
                    <a:pt x="372" y="374"/>
                  </a:cubicBezTo>
                  <a:cubicBezTo>
                    <a:pt x="396" y="374"/>
                    <a:pt x="419" y="373"/>
                    <a:pt x="442" y="369"/>
                  </a:cubicBezTo>
                  <a:cubicBezTo>
                    <a:pt x="513" y="369"/>
                    <a:pt x="584" y="345"/>
                    <a:pt x="656" y="321"/>
                  </a:cubicBezTo>
                  <a:cubicBezTo>
                    <a:pt x="739" y="274"/>
                    <a:pt x="799" y="226"/>
                    <a:pt x="858" y="155"/>
                  </a:cubicBezTo>
                  <a:cubicBezTo>
                    <a:pt x="787" y="95"/>
                    <a:pt x="715" y="48"/>
                    <a:pt x="632" y="24"/>
                  </a:cubicBezTo>
                  <a:cubicBezTo>
                    <a:pt x="561" y="0"/>
                    <a:pt x="489" y="0"/>
                    <a:pt x="418" y="0"/>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44"/>
            <p:cNvSpPr/>
            <p:nvPr/>
          </p:nvSpPr>
          <p:spPr>
            <a:xfrm>
              <a:off x="3897751" y="3026484"/>
              <a:ext cx="51850" cy="83864"/>
            </a:xfrm>
            <a:custGeom>
              <a:avLst/>
              <a:gdLst/>
              <a:ahLst/>
              <a:cxnLst/>
              <a:rect l="l" t="t" r="r" b="b"/>
              <a:pathLst>
                <a:path w="656" h="1061" extrusionOk="0">
                  <a:moveTo>
                    <a:pt x="656" y="0"/>
                  </a:moveTo>
                  <a:cubicBezTo>
                    <a:pt x="549" y="12"/>
                    <a:pt x="430" y="60"/>
                    <a:pt x="346" y="131"/>
                  </a:cubicBezTo>
                  <a:cubicBezTo>
                    <a:pt x="168" y="274"/>
                    <a:pt x="49" y="489"/>
                    <a:pt x="25" y="703"/>
                  </a:cubicBezTo>
                  <a:cubicBezTo>
                    <a:pt x="1" y="822"/>
                    <a:pt x="25" y="941"/>
                    <a:pt x="72" y="1060"/>
                  </a:cubicBezTo>
                  <a:cubicBezTo>
                    <a:pt x="156" y="977"/>
                    <a:pt x="227" y="905"/>
                    <a:pt x="299" y="810"/>
                  </a:cubicBezTo>
                  <a:cubicBezTo>
                    <a:pt x="346" y="739"/>
                    <a:pt x="406" y="655"/>
                    <a:pt x="453" y="572"/>
                  </a:cubicBezTo>
                  <a:cubicBezTo>
                    <a:pt x="501" y="489"/>
                    <a:pt x="537" y="405"/>
                    <a:pt x="572" y="310"/>
                  </a:cubicBezTo>
                  <a:cubicBezTo>
                    <a:pt x="608" y="215"/>
                    <a:pt x="644" y="108"/>
                    <a:pt x="656" y="0"/>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44"/>
            <p:cNvSpPr/>
            <p:nvPr/>
          </p:nvSpPr>
          <p:spPr>
            <a:xfrm>
              <a:off x="4027614" y="2957797"/>
              <a:ext cx="22684" cy="27507"/>
            </a:xfrm>
            <a:custGeom>
              <a:avLst/>
              <a:gdLst/>
              <a:ahLst/>
              <a:cxnLst/>
              <a:rect l="l" t="t" r="r" b="b"/>
              <a:pathLst>
                <a:path w="287" h="348" extrusionOk="0">
                  <a:moveTo>
                    <a:pt x="49" y="0"/>
                  </a:moveTo>
                  <a:cubicBezTo>
                    <a:pt x="25" y="24"/>
                    <a:pt x="13" y="36"/>
                    <a:pt x="13" y="72"/>
                  </a:cubicBezTo>
                  <a:cubicBezTo>
                    <a:pt x="1" y="119"/>
                    <a:pt x="13" y="167"/>
                    <a:pt x="25" y="215"/>
                  </a:cubicBezTo>
                  <a:cubicBezTo>
                    <a:pt x="49" y="262"/>
                    <a:pt x="96" y="298"/>
                    <a:pt x="144" y="334"/>
                  </a:cubicBezTo>
                  <a:cubicBezTo>
                    <a:pt x="154" y="343"/>
                    <a:pt x="166" y="348"/>
                    <a:pt x="179" y="348"/>
                  </a:cubicBezTo>
                  <a:cubicBezTo>
                    <a:pt x="213" y="348"/>
                    <a:pt x="251" y="317"/>
                    <a:pt x="251" y="274"/>
                  </a:cubicBezTo>
                  <a:cubicBezTo>
                    <a:pt x="287" y="167"/>
                    <a:pt x="227" y="48"/>
                    <a:pt x="120" y="12"/>
                  </a:cubicBezTo>
                  <a:cubicBezTo>
                    <a:pt x="96" y="0"/>
                    <a:pt x="72" y="0"/>
                    <a:pt x="49" y="0"/>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44"/>
            <p:cNvSpPr/>
            <p:nvPr/>
          </p:nvSpPr>
          <p:spPr>
            <a:xfrm>
              <a:off x="4381479" y="3008621"/>
              <a:ext cx="30193" cy="100779"/>
            </a:xfrm>
            <a:custGeom>
              <a:avLst/>
              <a:gdLst/>
              <a:ahLst/>
              <a:cxnLst/>
              <a:rect l="l" t="t" r="r" b="b"/>
              <a:pathLst>
                <a:path w="382" h="1275" extrusionOk="0">
                  <a:moveTo>
                    <a:pt x="346" y="0"/>
                  </a:moveTo>
                  <a:cubicBezTo>
                    <a:pt x="239" y="60"/>
                    <a:pt x="155" y="155"/>
                    <a:pt x="96" y="274"/>
                  </a:cubicBezTo>
                  <a:cubicBezTo>
                    <a:pt x="36" y="381"/>
                    <a:pt x="13" y="500"/>
                    <a:pt x="1" y="619"/>
                  </a:cubicBezTo>
                  <a:cubicBezTo>
                    <a:pt x="1" y="750"/>
                    <a:pt x="13" y="869"/>
                    <a:pt x="60" y="977"/>
                  </a:cubicBezTo>
                  <a:cubicBezTo>
                    <a:pt x="108" y="1096"/>
                    <a:pt x="179" y="1203"/>
                    <a:pt x="286" y="1274"/>
                  </a:cubicBezTo>
                  <a:cubicBezTo>
                    <a:pt x="322" y="1167"/>
                    <a:pt x="334" y="1048"/>
                    <a:pt x="358" y="941"/>
                  </a:cubicBezTo>
                  <a:cubicBezTo>
                    <a:pt x="370" y="834"/>
                    <a:pt x="382" y="738"/>
                    <a:pt x="382" y="643"/>
                  </a:cubicBezTo>
                  <a:lnTo>
                    <a:pt x="382" y="346"/>
                  </a:lnTo>
                  <a:cubicBezTo>
                    <a:pt x="382" y="226"/>
                    <a:pt x="370" y="107"/>
                    <a:pt x="346" y="0"/>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44"/>
            <p:cNvSpPr/>
            <p:nvPr/>
          </p:nvSpPr>
          <p:spPr>
            <a:xfrm>
              <a:off x="4547148" y="2841686"/>
              <a:ext cx="39599" cy="33751"/>
            </a:xfrm>
            <a:custGeom>
              <a:avLst/>
              <a:gdLst/>
              <a:ahLst/>
              <a:cxnLst/>
              <a:rect l="l" t="t" r="r" b="b"/>
              <a:pathLst>
                <a:path w="501" h="427" extrusionOk="0">
                  <a:moveTo>
                    <a:pt x="343" y="0"/>
                  </a:moveTo>
                  <a:cubicBezTo>
                    <a:pt x="324" y="0"/>
                    <a:pt x="305" y="2"/>
                    <a:pt x="286" y="5"/>
                  </a:cubicBezTo>
                  <a:cubicBezTo>
                    <a:pt x="226" y="17"/>
                    <a:pt x="179" y="29"/>
                    <a:pt x="131" y="64"/>
                  </a:cubicBezTo>
                  <a:cubicBezTo>
                    <a:pt x="95" y="100"/>
                    <a:pt x="60" y="148"/>
                    <a:pt x="36" y="195"/>
                  </a:cubicBezTo>
                  <a:cubicBezTo>
                    <a:pt x="12" y="255"/>
                    <a:pt x="0" y="326"/>
                    <a:pt x="0" y="398"/>
                  </a:cubicBezTo>
                  <a:cubicBezTo>
                    <a:pt x="52" y="415"/>
                    <a:pt x="105" y="426"/>
                    <a:pt x="157" y="426"/>
                  </a:cubicBezTo>
                  <a:cubicBezTo>
                    <a:pt x="176" y="426"/>
                    <a:pt x="195" y="425"/>
                    <a:pt x="215" y="422"/>
                  </a:cubicBezTo>
                  <a:cubicBezTo>
                    <a:pt x="274" y="410"/>
                    <a:pt x="322" y="398"/>
                    <a:pt x="369" y="362"/>
                  </a:cubicBezTo>
                  <a:cubicBezTo>
                    <a:pt x="405" y="326"/>
                    <a:pt x="441" y="291"/>
                    <a:pt x="465" y="243"/>
                  </a:cubicBezTo>
                  <a:cubicBezTo>
                    <a:pt x="488" y="172"/>
                    <a:pt x="500" y="100"/>
                    <a:pt x="488" y="29"/>
                  </a:cubicBezTo>
                  <a:cubicBezTo>
                    <a:pt x="445" y="11"/>
                    <a:pt x="395" y="0"/>
                    <a:pt x="343" y="0"/>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44"/>
            <p:cNvSpPr/>
            <p:nvPr/>
          </p:nvSpPr>
          <p:spPr>
            <a:xfrm>
              <a:off x="4670372" y="2668901"/>
              <a:ext cx="50902" cy="29246"/>
            </a:xfrm>
            <a:custGeom>
              <a:avLst/>
              <a:gdLst/>
              <a:ahLst/>
              <a:cxnLst/>
              <a:rect l="l" t="t" r="r" b="b"/>
              <a:pathLst>
                <a:path w="644" h="370" extrusionOk="0">
                  <a:moveTo>
                    <a:pt x="299" y="0"/>
                  </a:moveTo>
                  <a:cubicBezTo>
                    <a:pt x="239" y="0"/>
                    <a:pt x="180" y="24"/>
                    <a:pt x="132" y="60"/>
                  </a:cubicBezTo>
                  <a:cubicBezTo>
                    <a:pt x="72" y="107"/>
                    <a:pt x="25" y="167"/>
                    <a:pt x="1" y="238"/>
                  </a:cubicBezTo>
                  <a:cubicBezTo>
                    <a:pt x="49" y="286"/>
                    <a:pt x="108" y="322"/>
                    <a:pt x="180" y="345"/>
                  </a:cubicBezTo>
                  <a:cubicBezTo>
                    <a:pt x="227" y="357"/>
                    <a:pt x="275" y="369"/>
                    <a:pt x="322" y="369"/>
                  </a:cubicBezTo>
                  <a:cubicBezTo>
                    <a:pt x="382" y="357"/>
                    <a:pt x="430" y="345"/>
                    <a:pt x="477" y="322"/>
                  </a:cubicBezTo>
                  <a:cubicBezTo>
                    <a:pt x="537" y="286"/>
                    <a:pt x="596" y="238"/>
                    <a:pt x="644" y="179"/>
                  </a:cubicBezTo>
                  <a:cubicBezTo>
                    <a:pt x="596" y="119"/>
                    <a:pt x="549" y="60"/>
                    <a:pt x="477" y="36"/>
                  </a:cubicBezTo>
                  <a:cubicBezTo>
                    <a:pt x="418" y="0"/>
                    <a:pt x="358" y="0"/>
                    <a:pt x="299" y="0"/>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5" name="Google Shape;1575;p44"/>
          <p:cNvGrpSpPr/>
          <p:nvPr/>
        </p:nvGrpSpPr>
        <p:grpSpPr>
          <a:xfrm rot="1228368">
            <a:off x="296914" y="324429"/>
            <a:ext cx="1026243" cy="924739"/>
            <a:chOff x="1600125" y="1250688"/>
            <a:chExt cx="929900" cy="837925"/>
          </a:xfrm>
        </p:grpSpPr>
        <p:sp>
          <p:nvSpPr>
            <p:cNvPr id="1576" name="Google Shape;1576;p44"/>
            <p:cNvSpPr/>
            <p:nvPr/>
          </p:nvSpPr>
          <p:spPr>
            <a:xfrm>
              <a:off x="1600125" y="1250688"/>
              <a:ext cx="929600" cy="837650"/>
            </a:xfrm>
            <a:custGeom>
              <a:avLst/>
              <a:gdLst/>
              <a:ahLst/>
              <a:cxnLst/>
              <a:rect l="l" t="t" r="r" b="b"/>
              <a:pathLst>
                <a:path w="37184" h="33506" extrusionOk="0">
                  <a:moveTo>
                    <a:pt x="12663" y="0"/>
                  </a:moveTo>
                  <a:cubicBezTo>
                    <a:pt x="11814" y="0"/>
                    <a:pt x="10946" y="557"/>
                    <a:pt x="10407" y="1260"/>
                  </a:cubicBezTo>
                  <a:cubicBezTo>
                    <a:pt x="10240" y="1487"/>
                    <a:pt x="10085" y="1725"/>
                    <a:pt x="9895" y="1927"/>
                  </a:cubicBezTo>
                  <a:cubicBezTo>
                    <a:pt x="9609" y="2213"/>
                    <a:pt x="9287" y="2451"/>
                    <a:pt x="8930" y="2653"/>
                  </a:cubicBezTo>
                  <a:cubicBezTo>
                    <a:pt x="6513" y="4166"/>
                    <a:pt x="4096" y="6106"/>
                    <a:pt x="3299" y="8845"/>
                  </a:cubicBezTo>
                  <a:cubicBezTo>
                    <a:pt x="3251" y="8988"/>
                    <a:pt x="3215" y="9130"/>
                    <a:pt x="3191" y="9273"/>
                  </a:cubicBezTo>
                  <a:cubicBezTo>
                    <a:pt x="2894" y="9630"/>
                    <a:pt x="2703" y="10083"/>
                    <a:pt x="2644" y="10547"/>
                  </a:cubicBezTo>
                  <a:cubicBezTo>
                    <a:pt x="2620" y="10750"/>
                    <a:pt x="2596" y="10988"/>
                    <a:pt x="2406" y="11059"/>
                  </a:cubicBezTo>
                  <a:cubicBezTo>
                    <a:pt x="2366" y="11075"/>
                    <a:pt x="2324" y="11080"/>
                    <a:pt x="2280" y="11080"/>
                  </a:cubicBezTo>
                  <a:cubicBezTo>
                    <a:pt x="2193" y="11080"/>
                    <a:pt x="2100" y="11059"/>
                    <a:pt x="2013" y="11059"/>
                  </a:cubicBezTo>
                  <a:cubicBezTo>
                    <a:pt x="1751" y="11059"/>
                    <a:pt x="1548" y="11297"/>
                    <a:pt x="1405" y="11512"/>
                  </a:cubicBezTo>
                  <a:cubicBezTo>
                    <a:pt x="132" y="13440"/>
                    <a:pt x="1" y="15905"/>
                    <a:pt x="1072" y="17953"/>
                  </a:cubicBezTo>
                  <a:cubicBezTo>
                    <a:pt x="1275" y="18322"/>
                    <a:pt x="1525" y="18691"/>
                    <a:pt x="1501" y="19108"/>
                  </a:cubicBezTo>
                  <a:cubicBezTo>
                    <a:pt x="1453" y="19358"/>
                    <a:pt x="1394" y="19596"/>
                    <a:pt x="1298" y="19834"/>
                  </a:cubicBezTo>
                  <a:cubicBezTo>
                    <a:pt x="1298" y="19846"/>
                    <a:pt x="1286" y="19870"/>
                    <a:pt x="1275" y="19894"/>
                  </a:cubicBezTo>
                  <a:cubicBezTo>
                    <a:pt x="1001" y="20906"/>
                    <a:pt x="1394" y="21989"/>
                    <a:pt x="1870" y="22930"/>
                  </a:cubicBezTo>
                  <a:cubicBezTo>
                    <a:pt x="3596" y="26406"/>
                    <a:pt x="6382" y="29252"/>
                    <a:pt x="9835" y="31038"/>
                  </a:cubicBezTo>
                  <a:cubicBezTo>
                    <a:pt x="12312" y="32336"/>
                    <a:pt x="15276" y="33241"/>
                    <a:pt x="18181" y="33348"/>
                  </a:cubicBezTo>
                  <a:cubicBezTo>
                    <a:pt x="18493" y="33461"/>
                    <a:pt x="18829" y="33506"/>
                    <a:pt x="19171" y="33506"/>
                  </a:cubicBezTo>
                  <a:cubicBezTo>
                    <a:pt x="19835" y="33506"/>
                    <a:pt x="20525" y="33338"/>
                    <a:pt x="21122" y="33181"/>
                  </a:cubicBezTo>
                  <a:lnTo>
                    <a:pt x="21360" y="33110"/>
                  </a:lnTo>
                  <a:cubicBezTo>
                    <a:pt x="21706" y="33050"/>
                    <a:pt x="22051" y="32967"/>
                    <a:pt x="22396" y="32871"/>
                  </a:cubicBezTo>
                  <a:cubicBezTo>
                    <a:pt x="23015" y="32681"/>
                    <a:pt x="23944" y="32479"/>
                    <a:pt x="24646" y="32086"/>
                  </a:cubicBezTo>
                  <a:cubicBezTo>
                    <a:pt x="27028" y="31193"/>
                    <a:pt x="29242" y="30026"/>
                    <a:pt x="31266" y="28276"/>
                  </a:cubicBezTo>
                  <a:cubicBezTo>
                    <a:pt x="33564" y="26275"/>
                    <a:pt x="35743" y="23668"/>
                    <a:pt x="35707" y="20620"/>
                  </a:cubicBezTo>
                  <a:cubicBezTo>
                    <a:pt x="35707" y="20203"/>
                    <a:pt x="35660" y="19739"/>
                    <a:pt x="35886" y="19382"/>
                  </a:cubicBezTo>
                  <a:cubicBezTo>
                    <a:pt x="36017" y="19179"/>
                    <a:pt x="36231" y="19036"/>
                    <a:pt x="36386" y="18846"/>
                  </a:cubicBezTo>
                  <a:cubicBezTo>
                    <a:pt x="37065" y="18096"/>
                    <a:pt x="36850" y="16905"/>
                    <a:pt x="36469" y="15965"/>
                  </a:cubicBezTo>
                  <a:cubicBezTo>
                    <a:pt x="36303" y="15560"/>
                    <a:pt x="36112" y="15095"/>
                    <a:pt x="36303" y="14703"/>
                  </a:cubicBezTo>
                  <a:cubicBezTo>
                    <a:pt x="36446" y="14381"/>
                    <a:pt x="36815" y="14191"/>
                    <a:pt x="36934" y="13845"/>
                  </a:cubicBezTo>
                  <a:cubicBezTo>
                    <a:pt x="37184" y="13119"/>
                    <a:pt x="36160" y="12655"/>
                    <a:pt x="35743" y="12012"/>
                  </a:cubicBezTo>
                  <a:cubicBezTo>
                    <a:pt x="35505" y="11655"/>
                    <a:pt x="35434" y="11178"/>
                    <a:pt x="35100" y="10916"/>
                  </a:cubicBezTo>
                  <a:cubicBezTo>
                    <a:pt x="34993" y="10833"/>
                    <a:pt x="34874" y="10773"/>
                    <a:pt x="34731" y="10750"/>
                  </a:cubicBezTo>
                  <a:cubicBezTo>
                    <a:pt x="34695" y="10619"/>
                    <a:pt x="34624" y="10512"/>
                    <a:pt x="34541" y="10416"/>
                  </a:cubicBezTo>
                  <a:cubicBezTo>
                    <a:pt x="34350" y="10238"/>
                    <a:pt x="34076" y="10166"/>
                    <a:pt x="33862" y="10035"/>
                  </a:cubicBezTo>
                  <a:cubicBezTo>
                    <a:pt x="33159" y="9619"/>
                    <a:pt x="33076" y="8642"/>
                    <a:pt x="33183" y="7833"/>
                  </a:cubicBezTo>
                  <a:cubicBezTo>
                    <a:pt x="33279" y="7023"/>
                    <a:pt x="33469" y="6142"/>
                    <a:pt x="33052" y="5439"/>
                  </a:cubicBezTo>
                  <a:cubicBezTo>
                    <a:pt x="32576" y="4642"/>
                    <a:pt x="31528" y="4439"/>
                    <a:pt x="30612" y="4308"/>
                  </a:cubicBezTo>
                  <a:cubicBezTo>
                    <a:pt x="30710" y="3520"/>
                    <a:pt x="29952" y="2791"/>
                    <a:pt x="29172" y="2791"/>
                  </a:cubicBezTo>
                  <a:cubicBezTo>
                    <a:pt x="29104" y="2791"/>
                    <a:pt x="29036" y="2797"/>
                    <a:pt x="28968" y="2808"/>
                  </a:cubicBezTo>
                  <a:cubicBezTo>
                    <a:pt x="28623" y="2868"/>
                    <a:pt x="28302" y="3046"/>
                    <a:pt x="28075" y="3320"/>
                  </a:cubicBezTo>
                  <a:cubicBezTo>
                    <a:pt x="27433" y="3034"/>
                    <a:pt x="26718" y="2975"/>
                    <a:pt x="26016" y="2927"/>
                  </a:cubicBezTo>
                  <a:cubicBezTo>
                    <a:pt x="25760" y="2909"/>
                    <a:pt x="25499" y="2893"/>
                    <a:pt x="25240" y="2893"/>
                  </a:cubicBezTo>
                  <a:cubicBezTo>
                    <a:pt x="24823" y="2893"/>
                    <a:pt x="24409" y="2935"/>
                    <a:pt x="24027" y="3082"/>
                  </a:cubicBezTo>
                  <a:lnTo>
                    <a:pt x="23980" y="3106"/>
                  </a:lnTo>
                  <a:cubicBezTo>
                    <a:pt x="23417" y="2584"/>
                    <a:pt x="22687" y="2313"/>
                    <a:pt x="21949" y="2313"/>
                  </a:cubicBezTo>
                  <a:cubicBezTo>
                    <a:pt x="21610" y="2313"/>
                    <a:pt x="21270" y="2370"/>
                    <a:pt x="20944" y="2487"/>
                  </a:cubicBezTo>
                  <a:cubicBezTo>
                    <a:pt x="21110" y="2344"/>
                    <a:pt x="21134" y="2094"/>
                    <a:pt x="20991" y="1927"/>
                  </a:cubicBezTo>
                  <a:cubicBezTo>
                    <a:pt x="20848" y="1725"/>
                    <a:pt x="20575" y="1665"/>
                    <a:pt x="20325" y="1629"/>
                  </a:cubicBezTo>
                  <a:cubicBezTo>
                    <a:pt x="19489" y="1462"/>
                    <a:pt x="18645" y="1387"/>
                    <a:pt x="17791" y="1387"/>
                  </a:cubicBezTo>
                  <a:cubicBezTo>
                    <a:pt x="17671" y="1387"/>
                    <a:pt x="17551" y="1388"/>
                    <a:pt x="17431" y="1391"/>
                  </a:cubicBezTo>
                  <a:cubicBezTo>
                    <a:pt x="17146" y="1058"/>
                    <a:pt x="16645" y="891"/>
                    <a:pt x="16193" y="867"/>
                  </a:cubicBezTo>
                  <a:cubicBezTo>
                    <a:pt x="16081" y="861"/>
                    <a:pt x="15968" y="859"/>
                    <a:pt x="15855" y="859"/>
                  </a:cubicBezTo>
                  <a:cubicBezTo>
                    <a:pt x="15716" y="859"/>
                    <a:pt x="15576" y="862"/>
                    <a:pt x="15436" y="862"/>
                  </a:cubicBezTo>
                  <a:cubicBezTo>
                    <a:pt x="15066" y="862"/>
                    <a:pt x="14700" y="843"/>
                    <a:pt x="14359" y="701"/>
                  </a:cubicBezTo>
                  <a:cubicBezTo>
                    <a:pt x="14026" y="558"/>
                    <a:pt x="13752" y="320"/>
                    <a:pt x="13419" y="165"/>
                  </a:cubicBezTo>
                  <a:cubicBezTo>
                    <a:pt x="13175" y="52"/>
                    <a:pt x="12920" y="0"/>
                    <a:pt x="12663" y="0"/>
                  </a:cubicBezTo>
                  <a:close/>
                </a:path>
              </a:pathLst>
            </a:custGeom>
            <a:solidFill>
              <a:schemeClr val="lt2"/>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44"/>
            <p:cNvSpPr/>
            <p:nvPr/>
          </p:nvSpPr>
          <p:spPr>
            <a:xfrm>
              <a:off x="1661750" y="1319188"/>
              <a:ext cx="830175" cy="755400"/>
            </a:xfrm>
            <a:custGeom>
              <a:avLst/>
              <a:gdLst/>
              <a:ahLst/>
              <a:cxnLst/>
              <a:rect l="l" t="t" r="r" b="b"/>
              <a:pathLst>
                <a:path w="33207" h="30216" extrusionOk="0">
                  <a:moveTo>
                    <a:pt x="13650" y="0"/>
                  </a:moveTo>
                  <a:cubicBezTo>
                    <a:pt x="7281" y="0"/>
                    <a:pt x="1680" y="4613"/>
                    <a:pt x="619" y="11105"/>
                  </a:cubicBezTo>
                  <a:cubicBezTo>
                    <a:pt x="0" y="14880"/>
                    <a:pt x="1096" y="18832"/>
                    <a:pt x="3215" y="22023"/>
                  </a:cubicBezTo>
                  <a:cubicBezTo>
                    <a:pt x="5832" y="25966"/>
                    <a:pt x="10697" y="30215"/>
                    <a:pt x="15693" y="30215"/>
                  </a:cubicBezTo>
                  <a:cubicBezTo>
                    <a:pt x="15720" y="30215"/>
                    <a:pt x="15748" y="30215"/>
                    <a:pt x="15776" y="30215"/>
                  </a:cubicBezTo>
                  <a:cubicBezTo>
                    <a:pt x="18205" y="30191"/>
                    <a:pt x="20562" y="29358"/>
                    <a:pt x="22729" y="28262"/>
                  </a:cubicBezTo>
                  <a:cubicBezTo>
                    <a:pt x="24063" y="27595"/>
                    <a:pt x="25325" y="26786"/>
                    <a:pt x="26480" y="25821"/>
                  </a:cubicBezTo>
                  <a:cubicBezTo>
                    <a:pt x="31087" y="21857"/>
                    <a:pt x="33207" y="14915"/>
                    <a:pt x="31111" y="9153"/>
                  </a:cubicBezTo>
                  <a:cubicBezTo>
                    <a:pt x="29873" y="5795"/>
                    <a:pt x="27420" y="3021"/>
                    <a:pt x="24229" y="1390"/>
                  </a:cubicBezTo>
                  <a:cubicBezTo>
                    <a:pt x="23015" y="772"/>
                    <a:pt x="21687" y="335"/>
                    <a:pt x="20338" y="335"/>
                  </a:cubicBezTo>
                  <a:cubicBezTo>
                    <a:pt x="20179" y="335"/>
                    <a:pt x="20019" y="341"/>
                    <a:pt x="19860" y="354"/>
                  </a:cubicBezTo>
                  <a:lnTo>
                    <a:pt x="19812" y="354"/>
                  </a:lnTo>
                  <a:cubicBezTo>
                    <a:pt x="19348" y="402"/>
                    <a:pt x="18883" y="485"/>
                    <a:pt x="18431" y="509"/>
                  </a:cubicBezTo>
                  <a:cubicBezTo>
                    <a:pt x="18367" y="511"/>
                    <a:pt x="18303" y="513"/>
                    <a:pt x="18240" y="513"/>
                  </a:cubicBezTo>
                  <a:cubicBezTo>
                    <a:pt x="17414" y="513"/>
                    <a:pt x="16607" y="308"/>
                    <a:pt x="15800" y="175"/>
                  </a:cubicBezTo>
                  <a:cubicBezTo>
                    <a:pt x="15077" y="57"/>
                    <a:pt x="14359" y="0"/>
                    <a:pt x="13650" y="0"/>
                  </a:cubicBezTo>
                  <a:close/>
                </a:path>
              </a:pathLst>
            </a:custGeom>
            <a:solidFill>
              <a:srgbClr val="B3D1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44"/>
            <p:cNvSpPr/>
            <p:nvPr/>
          </p:nvSpPr>
          <p:spPr>
            <a:xfrm>
              <a:off x="1985300" y="1323213"/>
              <a:ext cx="412875" cy="730825"/>
            </a:xfrm>
            <a:custGeom>
              <a:avLst/>
              <a:gdLst/>
              <a:ahLst/>
              <a:cxnLst/>
              <a:rect l="l" t="t" r="r" b="b"/>
              <a:pathLst>
                <a:path w="16515" h="29233" extrusionOk="0">
                  <a:moveTo>
                    <a:pt x="9805" y="0"/>
                  </a:moveTo>
                  <a:cubicBezTo>
                    <a:pt x="9399" y="0"/>
                    <a:pt x="8999" y="43"/>
                    <a:pt x="8620" y="193"/>
                  </a:cubicBezTo>
                  <a:cubicBezTo>
                    <a:pt x="7989" y="431"/>
                    <a:pt x="7454" y="1038"/>
                    <a:pt x="7513" y="1705"/>
                  </a:cubicBezTo>
                  <a:cubicBezTo>
                    <a:pt x="7331" y="1565"/>
                    <a:pt x="7113" y="1504"/>
                    <a:pt x="6889" y="1504"/>
                  </a:cubicBezTo>
                  <a:cubicBezTo>
                    <a:pt x="6540" y="1504"/>
                    <a:pt x="6178" y="1652"/>
                    <a:pt x="5918" y="1884"/>
                  </a:cubicBezTo>
                  <a:cubicBezTo>
                    <a:pt x="5489" y="2277"/>
                    <a:pt x="5275" y="2836"/>
                    <a:pt x="5084" y="3384"/>
                  </a:cubicBezTo>
                  <a:cubicBezTo>
                    <a:pt x="4679" y="4551"/>
                    <a:pt x="4358" y="5753"/>
                    <a:pt x="4406" y="6980"/>
                  </a:cubicBezTo>
                  <a:cubicBezTo>
                    <a:pt x="4453" y="8206"/>
                    <a:pt x="4918" y="9456"/>
                    <a:pt x="5870" y="10242"/>
                  </a:cubicBezTo>
                  <a:cubicBezTo>
                    <a:pt x="5096" y="10385"/>
                    <a:pt x="5168" y="11563"/>
                    <a:pt x="5691" y="12135"/>
                  </a:cubicBezTo>
                  <a:cubicBezTo>
                    <a:pt x="6227" y="12694"/>
                    <a:pt x="7013" y="13052"/>
                    <a:pt x="7311" y="13766"/>
                  </a:cubicBezTo>
                  <a:cubicBezTo>
                    <a:pt x="7668" y="14647"/>
                    <a:pt x="7073" y="15659"/>
                    <a:pt x="6299" y="16195"/>
                  </a:cubicBezTo>
                  <a:cubicBezTo>
                    <a:pt x="5537" y="16731"/>
                    <a:pt x="4584" y="16969"/>
                    <a:pt x="3751" y="17421"/>
                  </a:cubicBezTo>
                  <a:cubicBezTo>
                    <a:pt x="1167" y="18790"/>
                    <a:pt x="0" y="22327"/>
                    <a:pt x="1262" y="24958"/>
                  </a:cubicBezTo>
                  <a:cubicBezTo>
                    <a:pt x="2048" y="26613"/>
                    <a:pt x="2346" y="27839"/>
                    <a:pt x="3524" y="29232"/>
                  </a:cubicBezTo>
                  <a:cubicBezTo>
                    <a:pt x="3775" y="27696"/>
                    <a:pt x="4608" y="26303"/>
                    <a:pt x="5846" y="25363"/>
                  </a:cubicBezTo>
                  <a:cubicBezTo>
                    <a:pt x="7346" y="24232"/>
                    <a:pt x="9347" y="23827"/>
                    <a:pt x="10704" y="22517"/>
                  </a:cubicBezTo>
                  <a:cubicBezTo>
                    <a:pt x="13478" y="19862"/>
                    <a:pt x="12264" y="14945"/>
                    <a:pt x="14454" y="11790"/>
                  </a:cubicBezTo>
                  <a:cubicBezTo>
                    <a:pt x="15026" y="10968"/>
                    <a:pt x="15824" y="10278"/>
                    <a:pt x="16205" y="9361"/>
                  </a:cubicBezTo>
                  <a:cubicBezTo>
                    <a:pt x="16478" y="8682"/>
                    <a:pt x="16514" y="7944"/>
                    <a:pt x="16455" y="7218"/>
                  </a:cubicBezTo>
                  <a:cubicBezTo>
                    <a:pt x="16264" y="4455"/>
                    <a:pt x="15288" y="1717"/>
                    <a:pt x="12799" y="491"/>
                  </a:cubicBezTo>
                  <a:cubicBezTo>
                    <a:pt x="12133" y="145"/>
                    <a:pt x="11359" y="86"/>
                    <a:pt x="10621" y="38"/>
                  </a:cubicBezTo>
                  <a:cubicBezTo>
                    <a:pt x="10349" y="19"/>
                    <a:pt x="10076" y="0"/>
                    <a:pt x="98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44"/>
            <p:cNvSpPr/>
            <p:nvPr/>
          </p:nvSpPr>
          <p:spPr>
            <a:xfrm>
              <a:off x="2054950" y="1332488"/>
              <a:ext cx="356325" cy="422650"/>
            </a:xfrm>
            <a:custGeom>
              <a:avLst/>
              <a:gdLst/>
              <a:ahLst/>
              <a:cxnLst/>
              <a:rect l="l" t="t" r="r" b="b"/>
              <a:pathLst>
                <a:path w="14253" h="16906" extrusionOk="0">
                  <a:moveTo>
                    <a:pt x="6584" y="1"/>
                  </a:moveTo>
                  <a:cubicBezTo>
                    <a:pt x="6299" y="1"/>
                    <a:pt x="5977" y="108"/>
                    <a:pt x="5882" y="370"/>
                  </a:cubicBezTo>
                  <a:cubicBezTo>
                    <a:pt x="5846" y="465"/>
                    <a:pt x="5834" y="560"/>
                    <a:pt x="5811" y="655"/>
                  </a:cubicBezTo>
                  <a:cubicBezTo>
                    <a:pt x="5703" y="965"/>
                    <a:pt x="5358" y="1120"/>
                    <a:pt x="5037" y="1144"/>
                  </a:cubicBezTo>
                  <a:cubicBezTo>
                    <a:pt x="4990" y="1147"/>
                    <a:pt x="4942" y="1148"/>
                    <a:pt x="4895" y="1148"/>
                  </a:cubicBezTo>
                  <a:cubicBezTo>
                    <a:pt x="4668" y="1148"/>
                    <a:pt x="4441" y="1115"/>
                    <a:pt x="4213" y="1115"/>
                  </a:cubicBezTo>
                  <a:cubicBezTo>
                    <a:pt x="4166" y="1115"/>
                    <a:pt x="4119" y="1116"/>
                    <a:pt x="4072" y="1120"/>
                  </a:cubicBezTo>
                  <a:cubicBezTo>
                    <a:pt x="3239" y="1179"/>
                    <a:pt x="2572" y="1906"/>
                    <a:pt x="2251" y="2679"/>
                  </a:cubicBezTo>
                  <a:cubicBezTo>
                    <a:pt x="1941" y="3465"/>
                    <a:pt x="1881" y="4323"/>
                    <a:pt x="1715" y="5156"/>
                  </a:cubicBezTo>
                  <a:cubicBezTo>
                    <a:pt x="1584" y="5787"/>
                    <a:pt x="1381" y="6430"/>
                    <a:pt x="1405" y="7085"/>
                  </a:cubicBezTo>
                  <a:cubicBezTo>
                    <a:pt x="1429" y="7740"/>
                    <a:pt x="1739" y="8442"/>
                    <a:pt x="2334" y="8704"/>
                  </a:cubicBezTo>
                  <a:cubicBezTo>
                    <a:pt x="2298" y="9085"/>
                    <a:pt x="1810" y="9228"/>
                    <a:pt x="1441" y="9228"/>
                  </a:cubicBezTo>
                  <a:cubicBezTo>
                    <a:pt x="1414" y="9228"/>
                    <a:pt x="1386" y="9228"/>
                    <a:pt x="1358" y="9228"/>
                  </a:cubicBezTo>
                  <a:cubicBezTo>
                    <a:pt x="998" y="9228"/>
                    <a:pt x="603" y="9238"/>
                    <a:pt x="393" y="9526"/>
                  </a:cubicBezTo>
                  <a:cubicBezTo>
                    <a:pt x="0" y="10085"/>
                    <a:pt x="893" y="10823"/>
                    <a:pt x="691" y="11478"/>
                  </a:cubicBezTo>
                  <a:cubicBezTo>
                    <a:pt x="631" y="11657"/>
                    <a:pt x="488" y="11823"/>
                    <a:pt x="488" y="12026"/>
                  </a:cubicBezTo>
                  <a:cubicBezTo>
                    <a:pt x="488" y="12169"/>
                    <a:pt x="548" y="12312"/>
                    <a:pt x="655" y="12419"/>
                  </a:cubicBezTo>
                  <a:cubicBezTo>
                    <a:pt x="918" y="12717"/>
                    <a:pt x="1312" y="12865"/>
                    <a:pt x="1705" y="12865"/>
                  </a:cubicBezTo>
                  <a:cubicBezTo>
                    <a:pt x="2113" y="12865"/>
                    <a:pt x="2520" y="12705"/>
                    <a:pt x="2774" y="12383"/>
                  </a:cubicBezTo>
                  <a:cubicBezTo>
                    <a:pt x="3703" y="13205"/>
                    <a:pt x="4072" y="14502"/>
                    <a:pt x="4953" y="15371"/>
                  </a:cubicBezTo>
                  <a:cubicBezTo>
                    <a:pt x="5656" y="16062"/>
                    <a:pt x="6620" y="16431"/>
                    <a:pt x="7585" y="16729"/>
                  </a:cubicBezTo>
                  <a:cubicBezTo>
                    <a:pt x="7915" y="16825"/>
                    <a:pt x="8266" y="16906"/>
                    <a:pt x="8606" y="16906"/>
                  </a:cubicBezTo>
                  <a:cubicBezTo>
                    <a:pt x="8854" y="16906"/>
                    <a:pt x="9097" y="16863"/>
                    <a:pt x="9323" y="16753"/>
                  </a:cubicBezTo>
                  <a:cubicBezTo>
                    <a:pt x="10073" y="16384"/>
                    <a:pt x="10263" y="15431"/>
                    <a:pt x="10383" y="14609"/>
                  </a:cubicBezTo>
                  <a:cubicBezTo>
                    <a:pt x="10525" y="13550"/>
                    <a:pt x="10668" y="12478"/>
                    <a:pt x="11156" y="11526"/>
                  </a:cubicBezTo>
                  <a:cubicBezTo>
                    <a:pt x="11621" y="10633"/>
                    <a:pt x="12371" y="9907"/>
                    <a:pt x="12942" y="9061"/>
                  </a:cubicBezTo>
                  <a:cubicBezTo>
                    <a:pt x="13871" y="7668"/>
                    <a:pt x="14252" y="5787"/>
                    <a:pt x="13478" y="4299"/>
                  </a:cubicBezTo>
                  <a:cubicBezTo>
                    <a:pt x="13169" y="3703"/>
                    <a:pt x="12692" y="3191"/>
                    <a:pt x="12359" y="2620"/>
                  </a:cubicBezTo>
                  <a:cubicBezTo>
                    <a:pt x="11835" y="1715"/>
                    <a:pt x="11502" y="536"/>
                    <a:pt x="10525" y="203"/>
                  </a:cubicBezTo>
                  <a:cubicBezTo>
                    <a:pt x="10266" y="141"/>
                    <a:pt x="10015" y="105"/>
                    <a:pt x="9757" y="105"/>
                  </a:cubicBezTo>
                  <a:cubicBezTo>
                    <a:pt x="9720" y="105"/>
                    <a:pt x="9682" y="106"/>
                    <a:pt x="9644" y="108"/>
                  </a:cubicBezTo>
                  <a:cubicBezTo>
                    <a:pt x="9371" y="108"/>
                    <a:pt x="9049" y="132"/>
                    <a:pt x="8894" y="346"/>
                  </a:cubicBezTo>
                  <a:cubicBezTo>
                    <a:pt x="8823" y="489"/>
                    <a:pt x="8787" y="655"/>
                    <a:pt x="8787" y="810"/>
                  </a:cubicBezTo>
                  <a:cubicBezTo>
                    <a:pt x="8775" y="1167"/>
                    <a:pt x="8763" y="1525"/>
                    <a:pt x="8751" y="1882"/>
                  </a:cubicBezTo>
                  <a:cubicBezTo>
                    <a:pt x="8739" y="2156"/>
                    <a:pt x="8728" y="2453"/>
                    <a:pt x="8882" y="2691"/>
                  </a:cubicBezTo>
                  <a:cubicBezTo>
                    <a:pt x="9049" y="2965"/>
                    <a:pt x="9382" y="3084"/>
                    <a:pt x="9632" y="3299"/>
                  </a:cubicBezTo>
                  <a:cubicBezTo>
                    <a:pt x="9871" y="3513"/>
                    <a:pt x="9978" y="3977"/>
                    <a:pt x="9680" y="4120"/>
                  </a:cubicBezTo>
                  <a:cubicBezTo>
                    <a:pt x="9631" y="4143"/>
                    <a:pt x="9584" y="4154"/>
                    <a:pt x="9539" y="4154"/>
                  </a:cubicBezTo>
                  <a:cubicBezTo>
                    <a:pt x="9233" y="4154"/>
                    <a:pt x="9006" y="3683"/>
                    <a:pt x="8716" y="3465"/>
                  </a:cubicBezTo>
                  <a:cubicBezTo>
                    <a:pt x="8585" y="3368"/>
                    <a:pt x="8432" y="3325"/>
                    <a:pt x="8276" y="3325"/>
                  </a:cubicBezTo>
                  <a:cubicBezTo>
                    <a:pt x="7993" y="3325"/>
                    <a:pt x="7702" y="3469"/>
                    <a:pt x="7525" y="3691"/>
                  </a:cubicBezTo>
                  <a:cubicBezTo>
                    <a:pt x="7239" y="4049"/>
                    <a:pt x="7192" y="4525"/>
                    <a:pt x="7215" y="4965"/>
                  </a:cubicBezTo>
                  <a:cubicBezTo>
                    <a:pt x="7239" y="5073"/>
                    <a:pt x="7215" y="5192"/>
                    <a:pt x="7144" y="5275"/>
                  </a:cubicBezTo>
                  <a:cubicBezTo>
                    <a:pt x="7096" y="5311"/>
                    <a:pt x="7037" y="5335"/>
                    <a:pt x="6977" y="5346"/>
                  </a:cubicBezTo>
                  <a:cubicBezTo>
                    <a:pt x="6180" y="5573"/>
                    <a:pt x="5918" y="6668"/>
                    <a:pt x="6275" y="7406"/>
                  </a:cubicBezTo>
                  <a:cubicBezTo>
                    <a:pt x="6644" y="8156"/>
                    <a:pt x="7406" y="8609"/>
                    <a:pt x="8132" y="8990"/>
                  </a:cubicBezTo>
                  <a:cubicBezTo>
                    <a:pt x="7608" y="9621"/>
                    <a:pt x="6346" y="9025"/>
                    <a:pt x="5870" y="9692"/>
                  </a:cubicBezTo>
                  <a:cubicBezTo>
                    <a:pt x="5501" y="10216"/>
                    <a:pt x="6013" y="11014"/>
                    <a:pt x="5680" y="11562"/>
                  </a:cubicBezTo>
                  <a:cubicBezTo>
                    <a:pt x="5505" y="11203"/>
                    <a:pt x="5173" y="10789"/>
                    <a:pt x="4837" y="10789"/>
                  </a:cubicBezTo>
                  <a:cubicBezTo>
                    <a:pt x="4760" y="10789"/>
                    <a:pt x="4683" y="10810"/>
                    <a:pt x="4608" y="10859"/>
                  </a:cubicBezTo>
                  <a:cubicBezTo>
                    <a:pt x="4525" y="10907"/>
                    <a:pt x="4453" y="10990"/>
                    <a:pt x="4346" y="11014"/>
                  </a:cubicBezTo>
                  <a:cubicBezTo>
                    <a:pt x="4227" y="11014"/>
                    <a:pt x="4120" y="10966"/>
                    <a:pt x="4048" y="10859"/>
                  </a:cubicBezTo>
                  <a:cubicBezTo>
                    <a:pt x="3739" y="10490"/>
                    <a:pt x="3822" y="9907"/>
                    <a:pt x="4060" y="9478"/>
                  </a:cubicBezTo>
                  <a:cubicBezTo>
                    <a:pt x="4298" y="9049"/>
                    <a:pt x="4644" y="8680"/>
                    <a:pt x="4858" y="8240"/>
                  </a:cubicBezTo>
                  <a:cubicBezTo>
                    <a:pt x="5072" y="7799"/>
                    <a:pt x="5096" y="7204"/>
                    <a:pt x="4727" y="6882"/>
                  </a:cubicBezTo>
                  <a:cubicBezTo>
                    <a:pt x="4501" y="6668"/>
                    <a:pt x="4120" y="6573"/>
                    <a:pt x="4013" y="6299"/>
                  </a:cubicBezTo>
                  <a:cubicBezTo>
                    <a:pt x="3894" y="6037"/>
                    <a:pt x="4060" y="5739"/>
                    <a:pt x="4227" y="5501"/>
                  </a:cubicBezTo>
                  <a:cubicBezTo>
                    <a:pt x="4763" y="4751"/>
                    <a:pt x="5418" y="4096"/>
                    <a:pt x="6156" y="3561"/>
                  </a:cubicBezTo>
                  <a:cubicBezTo>
                    <a:pt x="6894" y="3037"/>
                    <a:pt x="7799" y="2525"/>
                    <a:pt x="7930" y="1632"/>
                  </a:cubicBezTo>
                  <a:cubicBezTo>
                    <a:pt x="8025" y="798"/>
                    <a:pt x="7406" y="60"/>
                    <a:pt x="6584" y="1"/>
                  </a:cubicBezTo>
                  <a:close/>
                </a:path>
              </a:pathLst>
            </a:custGeom>
            <a:solidFill>
              <a:srgbClr val="2C834F">
                <a:alpha val="22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44"/>
            <p:cNvSpPr/>
            <p:nvPr/>
          </p:nvSpPr>
          <p:spPr>
            <a:xfrm>
              <a:off x="1854925" y="1285663"/>
              <a:ext cx="361975" cy="582500"/>
            </a:xfrm>
            <a:custGeom>
              <a:avLst/>
              <a:gdLst/>
              <a:ahLst/>
              <a:cxnLst/>
              <a:rect l="l" t="t" r="r" b="b"/>
              <a:pathLst>
                <a:path w="14479" h="23300" extrusionOk="0">
                  <a:moveTo>
                    <a:pt x="7633" y="0"/>
                  </a:moveTo>
                  <a:cubicBezTo>
                    <a:pt x="5867" y="0"/>
                    <a:pt x="4127" y="401"/>
                    <a:pt x="2774" y="1504"/>
                  </a:cubicBezTo>
                  <a:cubicBezTo>
                    <a:pt x="500" y="3362"/>
                    <a:pt x="0" y="6636"/>
                    <a:pt x="143" y="9565"/>
                  </a:cubicBezTo>
                  <a:cubicBezTo>
                    <a:pt x="393" y="14280"/>
                    <a:pt x="1870" y="18852"/>
                    <a:pt x="4441" y="22817"/>
                  </a:cubicBezTo>
                  <a:cubicBezTo>
                    <a:pt x="4586" y="23044"/>
                    <a:pt x="4812" y="23299"/>
                    <a:pt x="5064" y="23299"/>
                  </a:cubicBezTo>
                  <a:cubicBezTo>
                    <a:pt x="5102" y="23299"/>
                    <a:pt x="5141" y="23293"/>
                    <a:pt x="5180" y="23281"/>
                  </a:cubicBezTo>
                  <a:cubicBezTo>
                    <a:pt x="5310" y="23221"/>
                    <a:pt x="5430" y="23126"/>
                    <a:pt x="5513" y="22995"/>
                  </a:cubicBezTo>
                  <a:lnTo>
                    <a:pt x="7906" y="19864"/>
                  </a:lnTo>
                  <a:cubicBezTo>
                    <a:pt x="8156" y="19554"/>
                    <a:pt x="8418" y="19138"/>
                    <a:pt x="8263" y="18768"/>
                  </a:cubicBezTo>
                  <a:cubicBezTo>
                    <a:pt x="8132" y="18471"/>
                    <a:pt x="7775" y="18316"/>
                    <a:pt x="7656" y="18018"/>
                  </a:cubicBezTo>
                  <a:cubicBezTo>
                    <a:pt x="7489" y="17637"/>
                    <a:pt x="7787" y="17197"/>
                    <a:pt x="8144" y="16959"/>
                  </a:cubicBezTo>
                  <a:cubicBezTo>
                    <a:pt x="8501" y="16733"/>
                    <a:pt x="8930" y="16602"/>
                    <a:pt x="9228" y="16304"/>
                  </a:cubicBezTo>
                  <a:cubicBezTo>
                    <a:pt x="9882" y="15637"/>
                    <a:pt x="9597" y="14530"/>
                    <a:pt x="9180" y="13696"/>
                  </a:cubicBezTo>
                  <a:cubicBezTo>
                    <a:pt x="8751" y="12863"/>
                    <a:pt x="8216" y="11958"/>
                    <a:pt x="8466" y="11065"/>
                  </a:cubicBezTo>
                  <a:lnTo>
                    <a:pt x="8466" y="11065"/>
                  </a:lnTo>
                  <a:cubicBezTo>
                    <a:pt x="8605" y="11121"/>
                    <a:pt x="8746" y="11146"/>
                    <a:pt x="8885" y="11146"/>
                  </a:cubicBezTo>
                  <a:cubicBezTo>
                    <a:pt x="9641" y="11146"/>
                    <a:pt x="10355" y="10396"/>
                    <a:pt x="10525" y="9613"/>
                  </a:cubicBezTo>
                  <a:cubicBezTo>
                    <a:pt x="10728" y="8684"/>
                    <a:pt x="10442" y="7720"/>
                    <a:pt x="10383" y="6767"/>
                  </a:cubicBezTo>
                  <a:cubicBezTo>
                    <a:pt x="10323" y="5815"/>
                    <a:pt x="10573" y="4707"/>
                    <a:pt x="11430" y="4279"/>
                  </a:cubicBezTo>
                  <a:cubicBezTo>
                    <a:pt x="11954" y="4017"/>
                    <a:pt x="12573" y="4076"/>
                    <a:pt x="13157" y="4005"/>
                  </a:cubicBezTo>
                  <a:cubicBezTo>
                    <a:pt x="13740" y="3921"/>
                    <a:pt x="14383" y="3600"/>
                    <a:pt x="14454" y="3017"/>
                  </a:cubicBezTo>
                  <a:cubicBezTo>
                    <a:pt x="14478" y="2719"/>
                    <a:pt x="14383" y="2409"/>
                    <a:pt x="14193" y="2171"/>
                  </a:cubicBezTo>
                  <a:cubicBezTo>
                    <a:pt x="13629" y="1369"/>
                    <a:pt x="12716" y="921"/>
                    <a:pt x="11775" y="921"/>
                  </a:cubicBezTo>
                  <a:cubicBezTo>
                    <a:pt x="11434" y="921"/>
                    <a:pt x="11090" y="980"/>
                    <a:pt x="10757" y="1101"/>
                  </a:cubicBezTo>
                  <a:lnTo>
                    <a:pt x="10757" y="1101"/>
                  </a:lnTo>
                  <a:cubicBezTo>
                    <a:pt x="10927" y="996"/>
                    <a:pt x="10946" y="705"/>
                    <a:pt x="10811" y="540"/>
                  </a:cubicBezTo>
                  <a:cubicBezTo>
                    <a:pt x="10656" y="350"/>
                    <a:pt x="10394" y="278"/>
                    <a:pt x="10144" y="242"/>
                  </a:cubicBezTo>
                  <a:cubicBezTo>
                    <a:pt x="9328" y="92"/>
                    <a:pt x="8477" y="0"/>
                    <a:pt x="76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44"/>
            <p:cNvSpPr/>
            <p:nvPr/>
          </p:nvSpPr>
          <p:spPr>
            <a:xfrm>
              <a:off x="1930825" y="1287113"/>
              <a:ext cx="218800" cy="307375"/>
            </a:xfrm>
            <a:custGeom>
              <a:avLst/>
              <a:gdLst/>
              <a:ahLst/>
              <a:cxnLst/>
              <a:rect l="l" t="t" r="r" b="b"/>
              <a:pathLst>
                <a:path w="8752" h="12295" extrusionOk="0">
                  <a:moveTo>
                    <a:pt x="4956" y="1"/>
                  </a:moveTo>
                  <a:cubicBezTo>
                    <a:pt x="4128" y="1"/>
                    <a:pt x="3297" y="108"/>
                    <a:pt x="2501" y="327"/>
                  </a:cubicBezTo>
                  <a:cubicBezTo>
                    <a:pt x="2298" y="375"/>
                    <a:pt x="2120" y="458"/>
                    <a:pt x="1965" y="577"/>
                  </a:cubicBezTo>
                  <a:cubicBezTo>
                    <a:pt x="1798" y="744"/>
                    <a:pt x="1691" y="958"/>
                    <a:pt x="1632" y="1185"/>
                  </a:cubicBezTo>
                  <a:lnTo>
                    <a:pt x="941" y="3149"/>
                  </a:lnTo>
                  <a:cubicBezTo>
                    <a:pt x="548" y="4256"/>
                    <a:pt x="155" y="5423"/>
                    <a:pt x="322" y="6590"/>
                  </a:cubicBezTo>
                  <a:cubicBezTo>
                    <a:pt x="441" y="7435"/>
                    <a:pt x="846" y="8281"/>
                    <a:pt x="620" y="9090"/>
                  </a:cubicBezTo>
                  <a:cubicBezTo>
                    <a:pt x="465" y="9662"/>
                    <a:pt x="0" y="10186"/>
                    <a:pt x="96" y="10769"/>
                  </a:cubicBezTo>
                  <a:cubicBezTo>
                    <a:pt x="131" y="11007"/>
                    <a:pt x="250" y="11233"/>
                    <a:pt x="417" y="11412"/>
                  </a:cubicBezTo>
                  <a:cubicBezTo>
                    <a:pt x="893" y="11981"/>
                    <a:pt x="1596" y="12294"/>
                    <a:pt x="2324" y="12294"/>
                  </a:cubicBezTo>
                  <a:cubicBezTo>
                    <a:pt x="2525" y="12294"/>
                    <a:pt x="2728" y="12271"/>
                    <a:pt x="2929" y="12222"/>
                  </a:cubicBezTo>
                  <a:cubicBezTo>
                    <a:pt x="3787" y="11995"/>
                    <a:pt x="4441" y="11329"/>
                    <a:pt x="5061" y="10710"/>
                  </a:cubicBezTo>
                  <a:cubicBezTo>
                    <a:pt x="5239" y="10555"/>
                    <a:pt x="5370" y="10352"/>
                    <a:pt x="5453" y="10138"/>
                  </a:cubicBezTo>
                  <a:cubicBezTo>
                    <a:pt x="5501" y="9912"/>
                    <a:pt x="5394" y="9626"/>
                    <a:pt x="5168" y="9590"/>
                  </a:cubicBezTo>
                  <a:cubicBezTo>
                    <a:pt x="5370" y="9233"/>
                    <a:pt x="5989" y="9257"/>
                    <a:pt x="6144" y="8876"/>
                  </a:cubicBezTo>
                  <a:cubicBezTo>
                    <a:pt x="6299" y="8531"/>
                    <a:pt x="5918" y="8162"/>
                    <a:pt x="5942" y="7781"/>
                  </a:cubicBezTo>
                  <a:cubicBezTo>
                    <a:pt x="5954" y="7626"/>
                    <a:pt x="6001" y="7471"/>
                    <a:pt x="6073" y="7328"/>
                  </a:cubicBezTo>
                  <a:cubicBezTo>
                    <a:pt x="6204" y="6900"/>
                    <a:pt x="6144" y="6435"/>
                    <a:pt x="5906" y="6066"/>
                  </a:cubicBezTo>
                  <a:cubicBezTo>
                    <a:pt x="5834" y="5983"/>
                    <a:pt x="5787" y="5887"/>
                    <a:pt x="5775" y="5780"/>
                  </a:cubicBezTo>
                  <a:cubicBezTo>
                    <a:pt x="5775" y="5685"/>
                    <a:pt x="5823" y="5590"/>
                    <a:pt x="5894" y="5518"/>
                  </a:cubicBezTo>
                  <a:cubicBezTo>
                    <a:pt x="6132" y="5245"/>
                    <a:pt x="6465" y="5054"/>
                    <a:pt x="6751" y="4828"/>
                  </a:cubicBezTo>
                  <a:cubicBezTo>
                    <a:pt x="7025" y="4590"/>
                    <a:pt x="7275" y="4268"/>
                    <a:pt x="7263" y="3899"/>
                  </a:cubicBezTo>
                  <a:cubicBezTo>
                    <a:pt x="7239" y="3768"/>
                    <a:pt x="7227" y="3637"/>
                    <a:pt x="7227" y="3518"/>
                  </a:cubicBezTo>
                  <a:cubicBezTo>
                    <a:pt x="7263" y="3256"/>
                    <a:pt x="7501" y="3078"/>
                    <a:pt x="7739" y="2982"/>
                  </a:cubicBezTo>
                  <a:cubicBezTo>
                    <a:pt x="7978" y="2875"/>
                    <a:pt x="8240" y="2816"/>
                    <a:pt x="8442" y="2661"/>
                  </a:cubicBezTo>
                  <a:cubicBezTo>
                    <a:pt x="8644" y="2494"/>
                    <a:pt x="8751" y="2173"/>
                    <a:pt x="8585" y="1982"/>
                  </a:cubicBezTo>
                  <a:cubicBezTo>
                    <a:pt x="8481" y="1851"/>
                    <a:pt x="8297" y="1823"/>
                    <a:pt x="8118" y="1823"/>
                  </a:cubicBezTo>
                  <a:cubicBezTo>
                    <a:pt x="8070" y="1823"/>
                    <a:pt x="8023" y="1825"/>
                    <a:pt x="7978" y="1827"/>
                  </a:cubicBezTo>
                  <a:lnTo>
                    <a:pt x="6846" y="1911"/>
                  </a:lnTo>
                  <a:cubicBezTo>
                    <a:pt x="6708" y="1919"/>
                    <a:pt x="6569" y="1928"/>
                    <a:pt x="6432" y="1928"/>
                  </a:cubicBezTo>
                  <a:cubicBezTo>
                    <a:pt x="6182" y="1928"/>
                    <a:pt x="5939" y="1899"/>
                    <a:pt x="5715" y="1792"/>
                  </a:cubicBezTo>
                  <a:cubicBezTo>
                    <a:pt x="5632" y="1744"/>
                    <a:pt x="5537" y="1685"/>
                    <a:pt x="5537" y="1589"/>
                  </a:cubicBezTo>
                  <a:cubicBezTo>
                    <a:pt x="5549" y="1518"/>
                    <a:pt x="5573" y="1458"/>
                    <a:pt x="5632" y="1411"/>
                  </a:cubicBezTo>
                  <a:cubicBezTo>
                    <a:pt x="5823" y="1196"/>
                    <a:pt x="6001" y="982"/>
                    <a:pt x="6192" y="768"/>
                  </a:cubicBezTo>
                  <a:cubicBezTo>
                    <a:pt x="6263" y="696"/>
                    <a:pt x="6311" y="601"/>
                    <a:pt x="6346" y="506"/>
                  </a:cubicBezTo>
                  <a:cubicBezTo>
                    <a:pt x="6394" y="208"/>
                    <a:pt x="6001" y="53"/>
                    <a:pt x="5703" y="30"/>
                  </a:cubicBezTo>
                  <a:cubicBezTo>
                    <a:pt x="5455" y="10"/>
                    <a:pt x="5206" y="1"/>
                    <a:pt x="4956" y="1"/>
                  </a:cubicBezTo>
                  <a:close/>
                </a:path>
              </a:pathLst>
            </a:custGeom>
            <a:solidFill>
              <a:srgbClr val="2C834F">
                <a:alpha val="22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44"/>
            <p:cNvSpPr/>
            <p:nvPr/>
          </p:nvSpPr>
          <p:spPr>
            <a:xfrm>
              <a:off x="1803425" y="1355188"/>
              <a:ext cx="481025" cy="596750"/>
            </a:xfrm>
            <a:custGeom>
              <a:avLst/>
              <a:gdLst/>
              <a:ahLst/>
              <a:cxnLst/>
              <a:rect l="l" t="t" r="r" b="b"/>
              <a:pathLst>
                <a:path w="19241" h="23870" extrusionOk="0">
                  <a:moveTo>
                    <a:pt x="3508" y="0"/>
                  </a:moveTo>
                  <a:cubicBezTo>
                    <a:pt x="3152" y="0"/>
                    <a:pt x="2767" y="369"/>
                    <a:pt x="2548" y="724"/>
                  </a:cubicBezTo>
                  <a:cubicBezTo>
                    <a:pt x="477" y="4117"/>
                    <a:pt x="1" y="8403"/>
                    <a:pt x="1096" y="12213"/>
                  </a:cubicBezTo>
                  <a:cubicBezTo>
                    <a:pt x="2346" y="16595"/>
                    <a:pt x="5942" y="20048"/>
                    <a:pt x="8633" y="23596"/>
                  </a:cubicBezTo>
                  <a:cubicBezTo>
                    <a:pt x="8716" y="23727"/>
                    <a:pt x="8847" y="23834"/>
                    <a:pt x="9002" y="23869"/>
                  </a:cubicBezTo>
                  <a:cubicBezTo>
                    <a:pt x="9097" y="23869"/>
                    <a:pt x="9192" y="23846"/>
                    <a:pt x="9275" y="23798"/>
                  </a:cubicBezTo>
                  <a:cubicBezTo>
                    <a:pt x="11169" y="22929"/>
                    <a:pt x="12716" y="21679"/>
                    <a:pt x="14133" y="20190"/>
                  </a:cubicBezTo>
                  <a:cubicBezTo>
                    <a:pt x="15431" y="18845"/>
                    <a:pt x="17086" y="17904"/>
                    <a:pt x="18384" y="16523"/>
                  </a:cubicBezTo>
                  <a:cubicBezTo>
                    <a:pt x="18812" y="16071"/>
                    <a:pt x="19241" y="15523"/>
                    <a:pt x="19229" y="14892"/>
                  </a:cubicBezTo>
                  <a:cubicBezTo>
                    <a:pt x="19220" y="14380"/>
                    <a:pt x="18741" y="13898"/>
                    <a:pt x="18282" y="13898"/>
                  </a:cubicBezTo>
                  <a:cubicBezTo>
                    <a:pt x="18165" y="13898"/>
                    <a:pt x="18050" y="13929"/>
                    <a:pt x="17943" y="13999"/>
                  </a:cubicBezTo>
                  <a:cubicBezTo>
                    <a:pt x="17908" y="13701"/>
                    <a:pt x="17836" y="13404"/>
                    <a:pt x="17765" y="13106"/>
                  </a:cubicBezTo>
                  <a:cubicBezTo>
                    <a:pt x="17681" y="12832"/>
                    <a:pt x="17562" y="12570"/>
                    <a:pt x="17384" y="12332"/>
                  </a:cubicBezTo>
                  <a:cubicBezTo>
                    <a:pt x="17127" y="11990"/>
                    <a:pt x="16699" y="11746"/>
                    <a:pt x="16288" y="11746"/>
                  </a:cubicBezTo>
                  <a:cubicBezTo>
                    <a:pt x="16127" y="11746"/>
                    <a:pt x="15968" y="11784"/>
                    <a:pt x="15824" y="11868"/>
                  </a:cubicBezTo>
                  <a:cubicBezTo>
                    <a:pt x="15621" y="11990"/>
                    <a:pt x="15409" y="12198"/>
                    <a:pt x="15189" y="12198"/>
                  </a:cubicBezTo>
                  <a:cubicBezTo>
                    <a:pt x="15151" y="12198"/>
                    <a:pt x="15113" y="12192"/>
                    <a:pt x="15074" y="12177"/>
                  </a:cubicBezTo>
                  <a:cubicBezTo>
                    <a:pt x="14729" y="12058"/>
                    <a:pt x="14824" y="11535"/>
                    <a:pt x="14633" y="11225"/>
                  </a:cubicBezTo>
                  <a:cubicBezTo>
                    <a:pt x="14217" y="10594"/>
                    <a:pt x="12871" y="11249"/>
                    <a:pt x="12621" y="10546"/>
                  </a:cubicBezTo>
                  <a:cubicBezTo>
                    <a:pt x="12610" y="10940"/>
                    <a:pt x="12287" y="11244"/>
                    <a:pt x="11902" y="11244"/>
                  </a:cubicBezTo>
                  <a:cubicBezTo>
                    <a:pt x="11868" y="11244"/>
                    <a:pt x="11834" y="11242"/>
                    <a:pt x="11800" y="11237"/>
                  </a:cubicBezTo>
                  <a:cubicBezTo>
                    <a:pt x="11371" y="11189"/>
                    <a:pt x="11085" y="10784"/>
                    <a:pt x="11169" y="10356"/>
                  </a:cubicBezTo>
                  <a:cubicBezTo>
                    <a:pt x="11264" y="9892"/>
                    <a:pt x="11788" y="9618"/>
                    <a:pt x="11919" y="9153"/>
                  </a:cubicBezTo>
                  <a:cubicBezTo>
                    <a:pt x="12121" y="8427"/>
                    <a:pt x="11264" y="7867"/>
                    <a:pt x="10526" y="7689"/>
                  </a:cubicBezTo>
                  <a:cubicBezTo>
                    <a:pt x="9799" y="7510"/>
                    <a:pt x="8894" y="7332"/>
                    <a:pt x="8644" y="6629"/>
                  </a:cubicBezTo>
                  <a:cubicBezTo>
                    <a:pt x="8490" y="6189"/>
                    <a:pt x="8656" y="5701"/>
                    <a:pt x="8609" y="5248"/>
                  </a:cubicBezTo>
                  <a:cubicBezTo>
                    <a:pt x="8513" y="4486"/>
                    <a:pt x="7906" y="3903"/>
                    <a:pt x="7144" y="3855"/>
                  </a:cubicBezTo>
                  <a:cubicBezTo>
                    <a:pt x="5489" y="3796"/>
                    <a:pt x="6728" y="3236"/>
                    <a:pt x="6132" y="2355"/>
                  </a:cubicBezTo>
                  <a:cubicBezTo>
                    <a:pt x="5906" y="1998"/>
                    <a:pt x="5501" y="1819"/>
                    <a:pt x="5120" y="1640"/>
                  </a:cubicBezTo>
                  <a:cubicBezTo>
                    <a:pt x="4751" y="1450"/>
                    <a:pt x="4358" y="1236"/>
                    <a:pt x="4180" y="855"/>
                  </a:cubicBezTo>
                  <a:cubicBezTo>
                    <a:pt x="4061" y="617"/>
                    <a:pt x="4037" y="295"/>
                    <a:pt x="3822" y="116"/>
                  </a:cubicBezTo>
                  <a:cubicBezTo>
                    <a:pt x="3724" y="35"/>
                    <a:pt x="3617" y="0"/>
                    <a:pt x="3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44"/>
            <p:cNvSpPr/>
            <p:nvPr/>
          </p:nvSpPr>
          <p:spPr>
            <a:xfrm>
              <a:off x="1960000" y="1533813"/>
              <a:ext cx="314925" cy="370275"/>
            </a:xfrm>
            <a:custGeom>
              <a:avLst/>
              <a:gdLst/>
              <a:ahLst/>
              <a:cxnLst/>
              <a:rect l="l" t="t" r="r" b="b"/>
              <a:pathLst>
                <a:path w="12597" h="14811" extrusionOk="0">
                  <a:moveTo>
                    <a:pt x="1335" y="1"/>
                  </a:moveTo>
                  <a:cubicBezTo>
                    <a:pt x="1086" y="1"/>
                    <a:pt x="831" y="78"/>
                    <a:pt x="631" y="222"/>
                  </a:cubicBezTo>
                  <a:cubicBezTo>
                    <a:pt x="191" y="544"/>
                    <a:pt x="0" y="1103"/>
                    <a:pt x="0" y="1639"/>
                  </a:cubicBezTo>
                  <a:cubicBezTo>
                    <a:pt x="0" y="1996"/>
                    <a:pt x="119" y="2342"/>
                    <a:pt x="334" y="2627"/>
                  </a:cubicBezTo>
                  <a:cubicBezTo>
                    <a:pt x="548" y="2854"/>
                    <a:pt x="798" y="3032"/>
                    <a:pt x="1072" y="3187"/>
                  </a:cubicBezTo>
                  <a:cubicBezTo>
                    <a:pt x="1381" y="3378"/>
                    <a:pt x="1679" y="3604"/>
                    <a:pt x="1953" y="3842"/>
                  </a:cubicBezTo>
                  <a:cubicBezTo>
                    <a:pt x="2096" y="3949"/>
                    <a:pt x="2203" y="4092"/>
                    <a:pt x="2262" y="4259"/>
                  </a:cubicBezTo>
                  <a:cubicBezTo>
                    <a:pt x="2310" y="4425"/>
                    <a:pt x="2298" y="4604"/>
                    <a:pt x="2227" y="4759"/>
                  </a:cubicBezTo>
                  <a:cubicBezTo>
                    <a:pt x="1989" y="5413"/>
                    <a:pt x="1381" y="5866"/>
                    <a:pt x="1096" y="6509"/>
                  </a:cubicBezTo>
                  <a:cubicBezTo>
                    <a:pt x="822" y="7116"/>
                    <a:pt x="881" y="7830"/>
                    <a:pt x="1072" y="8473"/>
                  </a:cubicBezTo>
                  <a:cubicBezTo>
                    <a:pt x="1274" y="9116"/>
                    <a:pt x="1608" y="9700"/>
                    <a:pt x="1893" y="10307"/>
                  </a:cubicBezTo>
                  <a:cubicBezTo>
                    <a:pt x="2298" y="11140"/>
                    <a:pt x="2596" y="12021"/>
                    <a:pt x="2786" y="12926"/>
                  </a:cubicBezTo>
                  <a:cubicBezTo>
                    <a:pt x="2929" y="13545"/>
                    <a:pt x="3036" y="14224"/>
                    <a:pt x="3513" y="14653"/>
                  </a:cubicBezTo>
                  <a:cubicBezTo>
                    <a:pt x="3584" y="14724"/>
                    <a:pt x="3667" y="14784"/>
                    <a:pt x="3763" y="14808"/>
                  </a:cubicBezTo>
                  <a:cubicBezTo>
                    <a:pt x="3783" y="14810"/>
                    <a:pt x="3803" y="14811"/>
                    <a:pt x="3823" y="14811"/>
                  </a:cubicBezTo>
                  <a:cubicBezTo>
                    <a:pt x="3918" y="14811"/>
                    <a:pt x="4007" y="14787"/>
                    <a:pt x="4096" y="14748"/>
                  </a:cubicBezTo>
                  <a:cubicBezTo>
                    <a:pt x="4536" y="14569"/>
                    <a:pt x="4894" y="14224"/>
                    <a:pt x="5263" y="13926"/>
                  </a:cubicBezTo>
                  <a:cubicBezTo>
                    <a:pt x="6275" y="13093"/>
                    <a:pt x="7465" y="12498"/>
                    <a:pt x="8585" y="11819"/>
                  </a:cubicBezTo>
                  <a:cubicBezTo>
                    <a:pt x="9894" y="11021"/>
                    <a:pt x="11133" y="10116"/>
                    <a:pt x="12276" y="9104"/>
                  </a:cubicBezTo>
                  <a:cubicBezTo>
                    <a:pt x="12347" y="9045"/>
                    <a:pt x="12418" y="8973"/>
                    <a:pt x="12466" y="8890"/>
                  </a:cubicBezTo>
                  <a:cubicBezTo>
                    <a:pt x="12597" y="8628"/>
                    <a:pt x="12383" y="8295"/>
                    <a:pt x="12097" y="8211"/>
                  </a:cubicBezTo>
                  <a:cubicBezTo>
                    <a:pt x="12019" y="8188"/>
                    <a:pt x="11939" y="8178"/>
                    <a:pt x="11858" y="8178"/>
                  </a:cubicBezTo>
                  <a:cubicBezTo>
                    <a:pt x="11656" y="8178"/>
                    <a:pt x="11447" y="8242"/>
                    <a:pt x="11252" y="8319"/>
                  </a:cubicBezTo>
                  <a:cubicBezTo>
                    <a:pt x="10990" y="8450"/>
                    <a:pt x="10704" y="8545"/>
                    <a:pt x="10418" y="8569"/>
                  </a:cubicBezTo>
                  <a:cubicBezTo>
                    <a:pt x="10398" y="8573"/>
                    <a:pt x="10378" y="8575"/>
                    <a:pt x="10358" y="8575"/>
                  </a:cubicBezTo>
                  <a:cubicBezTo>
                    <a:pt x="10263" y="8575"/>
                    <a:pt x="10180" y="8528"/>
                    <a:pt x="10121" y="8450"/>
                  </a:cubicBezTo>
                  <a:cubicBezTo>
                    <a:pt x="10085" y="8390"/>
                    <a:pt x="10085" y="8319"/>
                    <a:pt x="10109" y="8259"/>
                  </a:cubicBezTo>
                  <a:cubicBezTo>
                    <a:pt x="10180" y="7938"/>
                    <a:pt x="10454" y="7723"/>
                    <a:pt x="10680" y="7497"/>
                  </a:cubicBezTo>
                  <a:cubicBezTo>
                    <a:pt x="10906" y="7259"/>
                    <a:pt x="11085" y="6914"/>
                    <a:pt x="10942" y="6628"/>
                  </a:cubicBezTo>
                  <a:cubicBezTo>
                    <a:pt x="10799" y="6366"/>
                    <a:pt x="10454" y="6318"/>
                    <a:pt x="10156" y="6295"/>
                  </a:cubicBezTo>
                  <a:cubicBezTo>
                    <a:pt x="10216" y="5997"/>
                    <a:pt x="10132" y="5640"/>
                    <a:pt x="9882" y="5521"/>
                  </a:cubicBezTo>
                  <a:cubicBezTo>
                    <a:pt x="9815" y="5485"/>
                    <a:pt x="9744" y="5470"/>
                    <a:pt x="9671" y="5470"/>
                  </a:cubicBezTo>
                  <a:cubicBezTo>
                    <a:pt x="9474" y="5470"/>
                    <a:pt x="9268" y="5584"/>
                    <a:pt x="9120" y="5723"/>
                  </a:cubicBezTo>
                  <a:cubicBezTo>
                    <a:pt x="8906" y="5914"/>
                    <a:pt x="8739" y="6164"/>
                    <a:pt x="8501" y="6306"/>
                  </a:cubicBezTo>
                  <a:cubicBezTo>
                    <a:pt x="8399" y="6368"/>
                    <a:pt x="8270" y="6403"/>
                    <a:pt x="8146" y="6403"/>
                  </a:cubicBezTo>
                  <a:cubicBezTo>
                    <a:pt x="7981" y="6403"/>
                    <a:pt x="7826" y="6342"/>
                    <a:pt x="7751" y="6199"/>
                  </a:cubicBezTo>
                  <a:cubicBezTo>
                    <a:pt x="7584" y="5902"/>
                    <a:pt x="7882" y="5544"/>
                    <a:pt x="7846" y="5211"/>
                  </a:cubicBezTo>
                  <a:cubicBezTo>
                    <a:pt x="7811" y="4794"/>
                    <a:pt x="7323" y="4592"/>
                    <a:pt x="6918" y="4473"/>
                  </a:cubicBezTo>
                  <a:cubicBezTo>
                    <a:pt x="6855" y="4452"/>
                    <a:pt x="6793" y="4439"/>
                    <a:pt x="6731" y="4439"/>
                  </a:cubicBezTo>
                  <a:cubicBezTo>
                    <a:pt x="6686" y="4439"/>
                    <a:pt x="6641" y="4446"/>
                    <a:pt x="6596" y="4461"/>
                  </a:cubicBezTo>
                  <a:cubicBezTo>
                    <a:pt x="6441" y="4521"/>
                    <a:pt x="6382" y="4699"/>
                    <a:pt x="6311" y="4854"/>
                  </a:cubicBezTo>
                  <a:cubicBezTo>
                    <a:pt x="6248" y="4980"/>
                    <a:pt x="6129" y="5124"/>
                    <a:pt x="5996" y="5124"/>
                  </a:cubicBezTo>
                  <a:cubicBezTo>
                    <a:pt x="5978" y="5124"/>
                    <a:pt x="5960" y="5122"/>
                    <a:pt x="5941" y="5116"/>
                  </a:cubicBezTo>
                  <a:cubicBezTo>
                    <a:pt x="5834" y="5080"/>
                    <a:pt x="5775" y="4973"/>
                    <a:pt x="5679" y="4937"/>
                  </a:cubicBezTo>
                  <a:cubicBezTo>
                    <a:pt x="5648" y="4924"/>
                    <a:pt x="5615" y="4918"/>
                    <a:pt x="5583" y="4918"/>
                  </a:cubicBezTo>
                  <a:cubicBezTo>
                    <a:pt x="5469" y="4918"/>
                    <a:pt x="5353" y="4986"/>
                    <a:pt x="5251" y="5032"/>
                  </a:cubicBezTo>
                  <a:cubicBezTo>
                    <a:pt x="5119" y="5096"/>
                    <a:pt x="4976" y="5125"/>
                    <a:pt x="4833" y="5125"/>
                  </a:cubicBezTo>
                  <a:cubicBezTo>
                    <a:pt x="4409" y="5125"/>
                    <a:pt x="3976" y="4871"/>
                    <a:pt x="3763" y="4497"/>
                  </a:cubicBezTo>
                  <a:cubicBezTo>
                    <a:pt x="3489" y="3985"/>
                    <a:pt x="3572" y="3330"/>
                    <a:pt x="3882" y="2842"/>
                  </a:cubicBezTo>
                  <a:cubicBezTo>
                    <a:pt x="4048" y="2639"/>
                    <a:pt x="4191" y="2413"/>
                    <a:pt x="4334" y="2187"/>
                  </a:cubicBezTo>
                  <a:cubicBezTo>
                    <a:pt x="4453" y="1949"/>
                    <a:pt x="4477" y="1639"/>
                    <a:pt x="4298" y="1437"/>
                  </a:cubicBezTo>
                  <a:cubicBezTo>
                    <a:pt x="4164" y="1280"/>
                    <a:pt x="3974" y="1243"/>
                    <a:pt x="3765" y="1243"/>
                  </a:cubicBezTo>
                  <a:cubicBezTo>
                    <a:pt x="3574" y="1243"/>
                    <a:pt x="3368" y="1274"/>
                    <a:pt x="3171" y="1274"/>
                  </a:cubicBezTo>
                  <a:cubicBezTo>
                    <a:pt x="3007" y="1274"/>
                    <a:pt x="2850" y="1252"/>
                    <a:pt x="2715" y="1175"/>
                  </a:cubicBezTo>
                  <a:cubicBezTo>
                    <a:pt x="2405" y="996"/>
                    <a:pt x="2322" y="591"/>
                    <a:pt x="2084" y="318"/>
                  </a:cubicBezTo>
                  <a:cubicBezTo>
                    <a:pt x="1900" y="102"/>
                    <a:pt x="1621" y="1"/>
                    <a:pt x="1335" y="1"/>
                  </a:cubicBezTo>
                  <a:close/>
                </a:path>
              </a:pathLst>
            </a:custGeom>
            <a:solidFill>
              <a:srgbClr val="2C834F">
                <a:alpha val="22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44"/>
            <p:cNvSpPr/>
            <p:nvPr/>
          </p:nvSpPr>
          <p:spPr>
            <a:xfrm>
              <a:off x="1634650" y="1250813"/>
              <a:ext cx="488775" cy="832125"/>
            </a:xfrm>
            <a:custGeom>
              <a:avLst/>
              <a:gdLst/>
              <a:ahLst/>
              <a:cxnLst/>
              <a:rect l="l" t="t" r="r" b="b"/>
              <a:pathLst>
                <a:path w="19551" h="33285" extrusionOk="0">
                  <a:moveTo>
                    <a:pt x="11305" y="0"/>
                  </a:moveTo>
                  <a:cubicBezTo>
                    <a:pt x="10450" y="0"/>
                    <a:pt x="9578" y="553"/>
                    <a:pt x="9038" y="1267"/>
                  </a:cubicBezTo>
                  <a:cubicBezTo>
                    <a:pt x="8883" y="1494"/>
                    <a:pt x="8716" y="1708"/>
                    <a:pt x="8537" y="1922"/>
                  </a:cubicBezTo>
                  <a:cubicBezTo>
                    <a:pt x="8240" y="2208"/>
                    <a:pt x="7918" y="2458"/>
                    <a:pt x="7561" y="2648"/>
                  </a:cubicBezTo>
                  <a:cubicBezTo>
                    <a:pt x="5144" y="4172"/>
                    <a:pt x="2727" y="6101"/>
                    <a:pt x="1929" y="8840"/>
                  </a:cubicBezTo>
                  <a:cubicBezTo>
                    <a:pt x="1632" y="9876"/>
                    <a:pt x="1572" y="10983"/>
                    <a:pt x="1275" y="12019"/>
                  </a:cubicBezTo>
                  <a:cubicBezTo>
                    <a:pt x="1025" y="12900"/>
                    <a:pt x="584" y="13709"/>
                    <a:pt x="370" y="14602"/>
                  </a:cubicBezTo>
                  <a:cubicBezTo>
                    <a:pt x="1" y="16126"/>
                    <a:pt x="298" y="17734"/>
                    <a:pt x="763" y="19246"/>
                  </a:cubicBezTo>
                  <a:cubicBezTo>
                    <a:pt x="1858" y="22889"/>
                    <a:pt x="3930" y="26258"/>
                    <a:pt x="6763" y="28783"/>
                  </a:cubicBezTo>
                  <a:cubicBezTo>
                    <a:pt x="9609" y="31307"/>
                    <a:pt x="13252" y="32962"/>
                    <a:pt x="17050" y="33271"/>
                  </a:cubicBezTo>
                  <a:cubicBezTo>
                    <a:pt x="17159" y="33280"/>
                    <a:pt x="17271" y="33285"/>
                    <a:pt x="17386" y="33285"/>
                  </a:cubicBezTo>
                  <a:cubicBezTo>
                    <a:pt x="18337" y="33285"/>
                    <a:pt x="19417" y="32960"/>
                    <a:pt x="19491" y="32057"/>
                  </a:cubicBezTo>
                  <a:cubicBezTo>
                    <a:pt x="19551" y="31331"/>
                    <a:pt x="18872" y="30783"/>
                    <a:pt x="18277" y="30342"/>
                  </a:cubicBezTo>
                  <a:cubicBezTo>
                    <a:pt x="16681" y="29187"/>
                    <a:pt x="15264" y="27806"/>
                    <a:pt x="14038" y="26270"/>
                  </a:cubicBezTo>
                  <a:cubicBezTo>
                    <a:pt x="13502" y="25580"/>
                    <a:pt x="12990" y="24794"/>
                    <a:pt x="12990" y="23913"/>
                  </a:cubicBezTo>
                  <a:cubicBezTo>
                    <a:pt x="12990" y="22341"/>
                    <a:pt x="14598" y="21317"/>
                    <a:pt x="15991" y="20603"/>
                  </a:cubicBezTo>
                  <a:cubicBezTo>
                    <a:pt x="15050" y="19841"/>
                    <a:pt x="14086" y="18603"/>
                    <a:pt x="14657" y="17531"/>
                  </a:cubicBezTo>
                  <a:cubicBezTo>
                    <a:pt x="14907" y="17067"/>
                    <a:pt x="15384" y="16793"/>
                    <a:pt x="15776" y="16436"/>
                  </a:cubicBezTo>
                  <a:cubicBezTo>
                    <a:pt x="16169" y="16091"/>
                    <a:pt x="16515" y="15567"/>
                    <a:pt x="16348" y="15067"/>
                  </a:cubicBezTo>
                  <a:cubicBezTo>
                    <a:pt x="16086" y="14305"/>
                    <a:pt x="14979" y="14340"/>
                    <a:pt x="14324" y="13852"/>
                  </a:cubicBezTo>
                  <a:cubicBezTo>
                    <a:pt x="13479" y="13221"/>
                    <a:pt x="13871" y="11590"/>
                    <a:pt x="14919" y="11411"/>
                  </a:cubicBezTo>
                  <a:cubicBezTo>
                    <a:pt x="15193" y="11364"/>
                    <a:pt x="15479" y="11400"/>
                    <a:pt x="15741" y="11304"/>
                  </a:cubicBezTo>
                  <a:cubicBezTo>
                    <a:pt x="16003" y="11221"/>
                    <a:pt x="16229" y="10923"/>
                    <a:pt x="16110" y="10673"/>
                  </a:cubicBezTo>
                  <a:lnTo>
                    <a:pt x="16110" y="10673"/>
                  </a:lnTo>
                  <a:cubicBezTo>
                    <a:pt x="16202" y="10758"/>
                    <a:pt x="16306" y="10795"/>
                    <a:pt x="16411" y="10795"/>
                  </a:cubicBezTo>
                  <a:cubicBezTo>
                    <a:pt x="16822" y="10795"/>
                    <a:pt x="17257" y="10230"/>
                    <a:pt x="17134" y="9756"/>
                  </a:cubicBezTo>
                  <a:cubicBezTo>
                    <a:pt x="16979" y="9161"/>
                    <a:pt x="16407" y="8792"/>
                    <a:pt x="15955" y="8375"/>
                  </a:cubicBezTo>
                  <a:cubicBezTo>
                    <a:pt x="15503" y="7959"/>
                    <a:pt x="15134" y="7256"/>
                    <a:pt x="15491" y="6756"/>
                  </a:cubicBezTo>
                  <a:lnTo>
                    <a:pt x="15491" y="6756"/>
                  </a:lnTo>
                  <a:cubicBezTo>
                    <a:pt x="15703" y="6793"/>
                    <a:pt x="15938" y="6817"/>
                    <a:pt x="16169" y="6817"/>
                  </a:cubicBezTo>
                  <a:cubicBezTo>
                    <a:pt x="16765" y="6817"/>
                    <a:pt x="17342" y="6654"/>
                    <a:pt x="17479" y="6113"/>
                  </a:cubicBezTo>
                  <a:cubicBezTo>
                    <a:pt x="17527" y="5851"/>
                    <a:pt x="17491" y="5589"/>
                    <a:pt x="17384" y="5339"/>
                  </a:cubicBezTo>
                  <a:cubicBezTo>
                    <a:pt x="17003" y="4220"/>
                    <a:pt x="16324" y="3220"/>
                    <a:pt x="15431" y="2446"/>
                  </a:cubicBezTo>
                  <a:lnTo>
                    <a:pt x="16277" y="1803"/>
                  </a:lnTo>
                  <a:cubicBezTo>
                    <a:pt x="16146" y="1196"/>
                    <a:pt x="15443" y="898"/>
                    <a:pt x="14824" y="862"/>
                  </a:cubicBezTo>
                  <a:cubicBezTo>
                    <a:pt x="14712" y="856"/>
                    <a:pt x="14599" y="854"/>
                    <a:pt x="14486" y="854"/>
                  </a:cubicBezTo>
                  <a:cubicBezTo>
                    <a:pt x="14347" y="854"/>
                    <a:pt x="14207" y="857"/>
                    <a:pt x="14067" y="857"/>
                  </a:cubicBezTo>
                  <a:cubicBezTo>
                    <a:pt x="13696" y="857"/>
                    <a:pt x="13331" y="838"/>
                    <a:pt x="12990" y="696"/>
                  </a:cubicBezTo>
                  <a:cubicBezTo>
                    <a:pt x="12657" y="553"/>
                    <a:pt x="12383" y="315"/>
                    <a:pt x="12062" y="160"/>
                  </a:cubicBezTo>
                  <a:cubicBezTo>
                    <a:pt x="11817" y="50"/>
                    <a:pt x="11562" y="0"/>
                    <a:pt x="113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44"/>
            <p:cNvSpPr/>
            <p:nvPr/>
          </p:nvSpPr>
          <p:spPr>
            <a:xfrm>
              <a:off x="1678700" y="1271263"/>
              <a:ext cx="364375" cy="555375"/>
            </a:xfrm>
            <a:custGeom>
              <a:avLst/>
              <a:gdLst/>
              <a:ahLst/>
              <a:cxnLst/>
              <a:rect l="l" t="t" r="r" b="b"/>
              <a:pathLst>
                <a:path w="14575" h="22215" extrusionOk="0">
                  <a:moveTo>
                    <a:pt x="9435" y="0"/>
                  </a:moveTo>
                  <a:cubicBezTo>
                    <a:pt x="9012" y="0"/>
                    <a:pt x="8572" y="120"/>
                    <a:pt x="8204" y="318"/>
                  </a:cubicBezTo>
                  <a:cubicBezTo>
                    <a:pt x="7430" y="747"/>
                    <a:pt x="6847" y="1438"/>
                    <a:pt x="6133" y="1973"/>
                  </a:cubicBezTo>
                  <a:cubicBezTo>
                    <a:pt x="5525" y="2438"/>
                    <a:pt x="4847" y="2759"/>
                    <a:pt x="4204" y="3164"/>
                  </a:cubicBezTo>
                  <a:cubicBezTo>
                    <a:pt x="1811" y="4652"/>
                    <a:pt x="25" y="7260"/>
                    <a:pt x="1" y="10070"/>
                  </a:cubicBezTo>
                  <a:cubicBezTo>
                    <a:pt x="822" y="9379"/>
                    <a:pt x="1787" y="8879"/>
                    <a:pt x="2834" y="8629"/>
                  </a:cubicBezTo>
                  <a:cubicBezTo>
                    <a:pt x="3174" y="8546"/>
                    <a:pt x="3537" y="8498"/>
                    <a:pt x="3898" y="8498"/>
                  </a:cubicBezTo>
                  <a:cubicBezTo>
                    <a:pt x="4725" y="8498"/>
                    <a:pt x="5533" y="8751"/>
                    <a:pt x="5990" y="9415"/>
                  </a:cubicBezTo>
                  <a:cubicBezTo>
                    <a:pt x="6240" y="9760"/>
                    <a:pt x="6359" y="10189"/>
                    <a:pt x="6466" y="10582"/>
                  </a:cubicBezTo>
                  <a:cubicBezTo>
                    <a:pt x="6716" y="11534"/>
                    <a:pt x="6966" y="12475"/>
                    <a:pt x="7216" y="13415"/>
                  </a:cubicBezTo>
                  <a:cubicBezTo>
                    <a:pt x="7454" y="14237"/>
                    <a:pt x="7621" y="15082"/>
                    <a:pt x="7728" y="15927"/>
                  </a:cubicBezTo>
                  <a:cubicBezTo>
                    <a:pt x="7847" y="17154"/>
                    <a:pt x="7680" y="18404"/>
                    <a:pt x="7883" y="19618"/>
                  </a:cubicBezTo>
                  <a:cubicBezTo>
                    <a:pt x="7978" y="20202"/>
                    <a:pt x="8335" y="20892"/>
                    <a:pt x="8680" y="21369"/>
                  </a:cubicBezTo>
                  <a:cubicBezTo>
                    <a:pt x="8954" y="21785"/>
                    <a:pt x="9383" y="22071"/>
                    <a:pt x="9859" y="22190"/>
                  </a:cubicBezTo>
                  <a:cubicBezTo>
                    <a:pt x="9963" y="22206"/>
                    <a:pt x="10069" y="22215"/>
                    <a:pt x="10174" y="22215"/>
                  </a:cubicBezTo>
                  <a:cubicBezTo>
                    <a:pt x="10452" y="22215"/>
                    <a:pt x="10731" y="22156"/>
                    <a:pt x="10990" y="22035"/>
                  </a:cubicBezTo>
                  <a:cubicBezTo>
                    <a:pt x="11490" y="21857"/>
                    <a:pt x="11919" y="21511"/>
                    <a:pt x="12205" y="21071"/>
                  </a:cubicBezTo>
                  <a:cubicBezTo>
                    <a:pt x="12490" y="20618"/>
                    <a:pt x="12562" y="20059"/>
                    <a:pt x="12395" y="19559"/>
                  </a:cubicBezTo>
                  <a:cubicBezTo>
                    <a:pt x="12288" y="19344"/>
                    <a:pt x="12193" y="19118"/>
                    <a:pt x="12121" y="18892"/>
                  </a:cubicBezTo>
                  <a:cubicBezTo>
                    <a:pt x="12038" y="18559"/>
                    <a:pt x="12109" y="18213"/>
                    <a:pt x="12098" y="17880"/>
                  </a:cubicBezTo>
                  <a:cubicBezTo>
                    <a:pt x="12098" y="17547"/>
                    <a:pt x="11943" y="17166"/>
                    <a:pt x="11621" y="17082"/>
                  </a:cubicBezTo>
                  <a:cubicBezTo>
                    <a:pt x="11538" y="17070"/>
                    <a:pt x="11478" y="17047"/>
                    <a:pt x="11419" y="17011"/>
                  </a:cubicBezTo>
                  <a:cubicBezTo>
                    <a:pt x="11359" y="16939"/>
                    <a:pt x="11336" y="16844"/>
                    <a:pt x="11359" y="16761"/>
                  </a:cubicBezTo>
                  <a:cubicBezTo>
                    <a:pt x="11371" y="16463"/>
                    <a:pt x="11455" y="16130"/>
                    <a:pt x="11693" y="15951"/>
                  </a:cubicBezTo>
                  <a:cubicBezTo>
                    <a:pt x="11978" y="15749"/>
                    <a:pt x="12371" y="15820"/>
                    <a:pt x="12705" y="15725"/>
                  </a:cubicBezTo>
                  <a:cubicBezTo>
                    <a:pt x="13300" y="15511"/>
                    <a:pt x="13598" y="14832"/>
                    <a:pt x="13336" y="14249"/>
                  </a:cubicBezTo>
                  <a:cubicBezTo>
                    <a:pt x="12967" y="13522"/>
                    <a:pt x="11895" y="13463"/>
                    <a:pt x="11407" y="12820"/>
                  </a:cubicBezTo>
                  <a:cubicBezTo>
                    <a:pt x="11038" y="12344"/>
                    <a:pt x="11062" y="11677"/>
                    <a:pt x="11157" y="11082"/>
                  </a:cubicBezTo>
                  <a:cubicBezTo>
                    <a:pt x="11228" y="10593"/>
                    <a:pt x="11407" y="10010"/>
                    <a:pt x="11895" y="9891"/>
                  </a:cubicBezTo>
                  <a:cubicBezTo>
                    <a:pt x="11957" y="9876"/>
                    <a:pt x="12020" y="9870"/>
                    <a:pt x="12083" y="9870"/>
                  </a:cubicBezTo>
                  <a:cubicBezTo>
                    <a:pt x="12353" y="9870"/>
                    <a:pt x="12628" y="9984"/>
                    <a:pt x="12898" y="9984"/>
                  </a:cubicBezTo>
                  <a:cubicBezTo>
                    <a:pt x="12961" y="9984"/>
                    <a:pt x="13024" y="9977"/>
                    <a:pt x="13086" y="9962"/>
                  </a:cubicBezTo>
                  <a:cubicBezTo>
                    <a:pt x="13502" y="9831"/>
                    <a:pt x="13705" y="9355"/>
                    <a:pt x="13491" y="8962"/>
                  </a:cubicBezTo>
                  <a:lnTo>
                    <a:pt x="13491" y="8962"/>
                  </a:lnTo>
                  <a:cubicBezTo>
                    <a:pt x="13558" y="9061"/>
                    <a:pt x="13666" y="9105"/>
                    <a:pt x="13778" y="9105"/>
                  </a:cubicBezTo>
                  <a:cubicBezTo>
                    <a:pt x="13924" y="9105"/>
                    <a:pt x="14077" y="9030"/>
                    <a:pt x="14157" y="8903"/>
                  </a:cubicBezTo>
                  <a:cubicBezTo>
                    <a:pt x="14264" y="8653"/>
                    <a:pt x="14217" y="8367"/>
                    <a:pt x="14038" y="8165"/>
                  </a:cubicBezTo>
                  <a:cubicBezTo>
                    <a:pt x="13848" y="7974"/>
                    <a:pt x="13622" y="7843"/>
                    <a:pt x="13360" y="7772"/>
                  </a:cubicBezTo>
                  <a:cubicBezTo>
                    <a:pt x="13026" y="7641"/>
                    <a:pt x="12669" y="7534"/>
                    <a:pt x="12431" y="7272"/>
                  </a:cubicBezTo>
                  <a:cubicBezTo>
                    <a:pt x="11871" y="6652"/>
                    <a:pt x="12312" y="5759"/>
                    <a:pt x="12907" y="5378"/>
                  </a:cubicBezTo>
                  <a:cubicBezTo>
                    <a:pt x="13288" y="5140"/>
                    <a:pt x="13741" y="5021"/>
                    <a:pt x="14122" y="4783"/>
                  </a:cubicBezTo>
                  <a:cubicBezTo>
                    <a:pt x="14253" y="4712"/>
                    <a:pt x="14372" y="4593"/>
                    <a:pt x="14431" y="4450"/>
                  </a:cubicBezTo>
                  <a:cubicBezTo>
                    <a:pt x="14574" y="4069"/>
                    <a:pt x="14134" y="3735"/>
                    <a:pt x="13753" y="3616"/>
                  </a:cubicBezTo>
                  <a:cubicBezTo>
                    <a:pt x="13358" y="3492"/>
                    <a:pt x="12944" y="3421"/>
                    <a:pt x="12529" y="3421"/>
                  </a:cubicBezTo>
                  <a:cubicBezTo>
                    <a:pt x="12469" y="3421"/>
                    <a:pt x="12408" y="3423"/>
                    <a:pt x="12348" y="3426"/>
                  </a:cubicBezTo>
                  <a:cubicBezTo>
                    <a:pt x="12319" y="3429"/>
                    <a:pt x="12291" y="3430"/>
                    <a:pt x="12262" y="3430"/>
                  </a:cubicBezTo>
                  <a:cubicBezTo>
                    <a:pt x="12168" y="3430"/>
                    <a:pt x="12072" y="3415"/>
                    <a:pt x="11990" y="3378"/>
                  </a:cubicBezTo>
                  <a:cubicBezTo>
                    <a:pt x="11752" y="3235"/>
                    <a:pt x="11812" y="2878"/>
                    <a:pt x="11931" y="2628"/>
                  </a:cubicBezTo>
                  <a:cubicBezTo>
                    <a:pt x="12098" y="2271"/>
                    <a:pt x="12336" y="1961"/>
                    <a:pt x="12633" y="1699"/>
                  </a:cubicBezTo>
                  <a:cubicBezTo>
                    <a:pt x="12752" y="1628"/>
                    <a:pt x="12848" y="1509"/>
                    <a:pt x="12895" y="1366"/>
                  </a:cubicBezTo>
                  <a:cubicBezTo>
                    <a:pt x="12946" y="1092"/>
                    <a:pt x="12633" y="922"/>
                    <a:pt x="12341" y="922"/>
                  </a:cubicBezTo>
                  <a:cubicBezTo>
                    <a:pt x="12290" y="922"/>
                    <a:pt x="12240" y="927"/>
                    <a:pt x="12193" y="937"/>
                  </a:cubicBezTo>
                  <a:cubicBezTo>
                    <a:pt x="11951" y="1003"/>
                    <a:pt x="11695" y="1126"/>
                    <a:pt x="11453" y="1126"/>
                  </a:cubicBezTo>
                  <a:cubicBezTo>
                    <a:pt x="11385" y="1126"/>
                    <a:pt x="11318" y="1116"/>
                    <a:pt x="11252" y="1092"/>
                  </a:cubicBezTo>
                  <a:cubicBezTo>
                    <a:pt x="10978" y="997"/>
                    <a:pt x="10847" y="711"/>
                    <a:pt x="10657" y="497"/>
                  </a:cubicBezTo>
                  <a:cubicBezTo>
                    <a:pt x="10351" y="147"/>
                    <a:pt x="9903" y="0"/>
                    <a:pt x="9435" y="0"/>
                  </a:cubicBezTo>
                  <a:close/>
                </a:path>
              </a:pathLst>
            </a:custGeom>
            <a:solidFill>
              <a:srgbClr val="2C834F">
                <a:alpha val="22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44"/>
            <p:cNvSpPr/>
            <p:nvPr/>
          </p:nvSpPr>
          <p:spPr>
            <a:xfrm>
              <a:off x="1990050" y="1321063"/>
              <a:ext cx="480450" cy="762175"/>
            </a:xfrm>
            <a:custGeom>
              <a:avLst/>
              <a:gdLst/>
              <a:ahLst/>
              <a:cxnLst/>
              <a:rect l="l" t="t" r="r" b="b"/>
              <a:pathLst>
                <a:path w="19218" h="30487" extrusionOk="0">
                  <a:moveTo>
                    <a:pt x="13575" y="0"/>
                  </a:moveTo>
                  <a:cubicBezTo>
                    <a:pt x="13507" y="0"/>
                    <a:pt x="13439" y="6"/>
                    <a:pt x="13371" y="17"/>
                  </a:cubicBezTo>
                  <a:cubicBezTo>
                    <a:pt x="12526" y="148"/>
                    <a:pt x="11931" y="1065"/>
                    <a:pt x="12038" y="1910"/>
                  </a:cubicBezTo>
                  <a:cubicBezTo>
                    <a:pt x="12145" y="2767"/>
                    <a:pt x="12871" y="3470"/>
                    <a:pt x="13705" y="3660"/>
                  </a:cubicBezTo>
                  <a:lnTo>
                    <a:pt x="13110" y="4339"/>
                  </a:lnTo>
                  <a:cubicBezTo>
                    <a:pt x="13252" y="4803"/>
                    <a:pt x="13693" y="5113"/>
                    <a:pt x="13991" y="5506"/>
                  </a:cubicBezTo>
                  <a:cubicBezTo>
                    <a:pt x="14300" y="5887"/>
                    <a:pt x="14431" y="6542"/>
                    <a:pt x="14026" y="6815"/>
                  </a:cubicBezTo>
                  <a:cubicBezTo>
                    <a:pt x="13924" y="6885"/>
                    <a:pt x="13816" y="6915"/>
                    <a:pt x="13707" y="6915"/>
                  </a:cubicBezTo>
                  <a:cubicBezTo>
                    <a:pt x="13309" y="6915"/>
                    <a:pt x="12890" y="6516"/>
                    <a:pt x="12609" y="6161"/>
                  </a:cubicBezTo>
                  <a:cubicBezTo>
                    <a:pt x="12350" y="5842"/>
                    <a:pt x="11919" y="5535"/>
                    <a:pt x="11562" y="5535"/>
                  </a:cubicBezTo>
                  <a:cubicBezTo>
                    <a:pt x="11412" y="5535"/>
                    <a:pt x="11275" y="5590"/>
                    <a:pt x="11169" y="5720"/>
                  </a:cubicBezTo>
                  <a:cubicBezTo>
                    <a:pt x="11038" y="5875"/>
                    <a:pt x="11002" y="6101"/>
                    <a:pt x="10895" y="6268"/>
                  </a:cubicBezTo>
                  <a:cubicBezTo>
                    <a:pt x="10728" y="6494"/>
                    <a:pt x="10431" y="6589"/>
                    <a:pt x="10240" y="6792"/>
                  </a:cubicBezTo>
                  <a:cubicBezTo>
                    <a:pt x="9728" y="7339"/>
                    <a:pt x="10252" y="8220"/>
                    <a:pt x="10800" y="8732"/>
                  </a:cubicBezTo>
                  <a:cubicBezTo>
                    <a:pt x="11359" y="9232"/>
                    <a:pt x="12026" y="9911"/>
                    <a:pt x="11752" y="10614"/>
                  </a:cubicBezTo>
                  <a:cubicBezTo>
                    <a:pt x="11395" y="11507"/>
                    <a:pt x="9800" y="11423"/>
                    <a:pt x="9538" y="12328"/>
                  </a:cubicBezTo>
                  <a:cubicBezTo>
                    <a:pt x="9264" y="13233"/>
                    <a:pt x="10550" y="13923"/>
                    <a:pt x="10597" y="14876"/>
                  </a:cubicBezTo>
                  <a:cubicBezTo>
                    <a:pt x="10633" y="15483"/>
                    <a:pt x="10192" y="16305"/>
                    <a:pt x="10728" y="16602"/>
                  </a:cubicBezTo>
                  <a:cubicBezTo>
                    <a:pt x="9942" y="17936"/>
                    <a:pt x="8657" y="18900"/>
                    <a:pt x="7156" y="19281"/>
                  </a:cubicBezTo>
                  <a:cubicBezTo>
                    <a:pt x="5871" y="19603"/>
                    <a:pt x="4442" y="19496"/>
                    <a:pt x="3299" y="20174"/>
                  </a:cubicBezTo>
                  <a:cubicBezTo>
                    <a:pt x="2311" y="20781"/>
                    <a:pt x="1739" y="21889"/>
                    <a:pt x="1346" y="22984"/>
                  </a:cubicBezTo>
                  <a:cubicBezTo>
                    <a:pt x="739" y="24722"/>
                    <a:pt x="1" y="29568"/>
                    <a:pt x="2477" y="30378"/>
                  </a:cubicBezTo>
                  <a:cubicBezTo>
                    <a:pt x="2703" y="30456"/>
                    <a:pt x="2939" y="30486"/>
                    <a:pt x="3179" y="30486"/>
                  </a:cubicBezTo>
                  <a:cubicBezTo>
                    <a:pt x="3558" y="30486"/>
                    <a:pt x="3946" y="30411"/>
                    <a:pt x="4311" y="30330"/>
                  </a:cubicBezTo>
                  <a:cubicBezTo>
                    <a:pt x="10657" y="28842"/>
                    <a:pt x="16860" y="24187"/>
                    <a:pt x="18455" y="17698"/>
                  </a:cubicBezTo>
                  <a:cubicBezTo>
                    <a:pt x="18872" y="16055"/>
                    <a:pt x="18944" y="14352"/>
                    <a:pt x="19015" y="12661"/>
                  </a:cubicBezTo>
                  <a:lnTo>
                    <a:pt x="19194" y="8709"/>
                  </a:lnTo>
                  <a:cubicBezTo>
                    <a:pt x="19217" y="8316"/>
                    <a:pt x="19217" y="7875"/>
                    <a:pt x="18944" y="7613"/>
                  </a:cubicBezTo>
                  <a:cubicBezTo>
                    <a:pt x="18753" y="7423"/>
                    <a:pt x="18479" y="7363"/>
                    <a:pt x="18265" y="7232"/>
                  </a:cubicBezTo>
                  <a:cubicBezTo>
                    <a:pt x="17562" y="6815"/>
                    <a:pt x="17479" y="5827"/>
                    <a:pt x="17586" y="5030"/>
                  </a:cubicBezTo>
                  <a:cubicBezTo>
                    <a:pt x="17682" y="4232"/>
                    <a:pt x="17872" y="3339"/>
                    <a:pt x="17455" y="2648"/>
                  </a:cubicBezTo>
                  <a:cubicBezTo>
                    <a:pt x="16979" y="1851"/>
                    <a:pt x="15931" y="1636"/>
                    <a:pt x="15015" y="1505"/>
                  </a:cubicBezTo>
                  <a:cubicBezTo>
                    <a:pt x="15113" y="728"/>
                    <a:pt x="14355" y="0"/>
                    <a:pt x="135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44"/>
            <p:cNvSpPr/>
            <p:nvPr/>
          </p:nvSpPr>
          <p:spPr>
            <a:xfrm>
              <a:off x="2052850" y="1361438"/>
              <a:ext cx="422400" cy="665075"/>
            </a:xfrm>
            <a:custGeom>
              <a:avLst/>
              <a:gdLst/>
              <a:ahLst/>
              <a:cxnLst/>
              <a:rect l="l" t="t" r="r" b="b"/>
              <a:pathLst>
                <a:path w="16896" h="26603" extrusionOk="0">
                  <a:moveTo>
                    <a:pt x="16896" y="8481"/>
                  </a:moveTo>
                  <a:lnTo>
                    <a:pt x="16896" y="8481"/>
                  </a:lnTo>
                  <a:cubicBezTo>
                    <a:pt x="16896" y="8483"/>
                    <a:pt x="16896" y="8485"/>
                    <a:pt x="16896" y="8487"/>
                  </a:cubicBezTo>
                  <a:cubicBezTo>
                    <a:pt x="16896" y="8485"/>
                    <a:pt x="16896" y="8483"/>
                    <a:pt x="16896" y="8481"/>
                  </a:cubicBezTo>
                  <a:close/>
                  <a:moveTo>
                    <a:pt x="11360" y="1"/>
                  </a:moveTo>
                  <a:cubicBezTo>
                    <a:pt x="11249" y="1"/>
                    <a:pt x="11142" y="32"/>
                    <a:pt x="11050" y="105"/>
                  </a:cubicBezTo>
                  <a:cubicBezTo>
                    <a:pt x="10776" y="331"/>
                    <a:pt x="10859" y="783"/>
                    <a:pt x="11086" y="1057"/>
                  </a:cubicBezTo>
                  <a:cubicBezTo>
                    <a:pt x="11312" y="1331"/>
                    <a:pt x="11633" y="1498"/>
                    <a:pt x="11860" y="1771"/>
                  </a:cubicBezTo>
                  <a:cubicBezTo>
                    <a:pt x="12086" y="2045"/>
                    <a:pt x="12181" y="2498"/>
                    <a:pt x="11907" y="2724"/>
                  </a:cubicBezTo>
                  <a:cubicBezTo>
                    <a:pt x="11824" y="2795"/>
                    <a:pt x="11717" y="2843"/>
                    <a:pt x="11681" y="2938"/>
                  </a:cubicBezTo>
                  <a:cubicBezTo>
                    <a:pt x="11598" y="3141"/>
                    <a:pt x="11848" y="3284"/>
                    <a:pt x="12026" y="3391"/>
                  </a:cubicBezTo>
                  <a:cubicBezTo>
                    <a:pt x="12812" y="3807"/>
                    <a:pt x="13026" y="4974"/>
                    <a:pt x="12491" y="5689"/>
                  </a:cubicBezTo>
                  <a:cubicBezTo>
                    <a:pt x="12179" y="6097"/>
                    <a:pt x="11666" y="6308"/>
                    <a:pt x="11151" y="6308"/>
                  </a:cubicBezTo>
                  <a:cubicBezTo>
                    <a:pt x="10781" y="6308"/>
                    <a:pt x="10408" y="6199"/>
                    <a:pt x="10109" y="5974"/>
                  </a:cubicBezTo>
                  <a:cubicBezTo>
                    <a:pt x="9978" y="5843"/>
                    <a:pt x="9812" y="5736"/>
                    <a:pt x="9633" y="5665"/>
                  </a:cubicBezTo>
                  <a:cubicBezTo>
                    <a:pt x="9602" y="5659"/>
                    <a:pt x="9571" y="5656"/>
                    <a:pt x="9540" y="5656"/>
                  </a:cubicBezTo>
                  <a:cubicBezTo>
                    <a:pt x="9220" y="5656"/>
                    <a:pt x="8942" y="5982"/>
                    <a:pt x="8931" y="6308"/>
                  </a:cubicBezTo>
                  <a:cubicBezTo>
                    <a:pt x="8919" y="6665"/>
                    <a:pt x="9133" y="6998"/>
                    <a:pt x="9383" y="7260"/>
                  </a:cubicBezTo>
                  <a:cubicBezTo>
                    <a:pt x="9621" y="7522"/>
                    <a:pt x="9907" y="7748"/>
                    <a:pt x="10097" y="8046"/>
                  </a:cubicBezTo>
                  <a:cubicBezTo>
                    <a:pt x="10598" y="8808"/>
                    <a:pt x="10300" y="9963"/>
                    <a:pt x="9502" y="10404"/>
                  </a:cubicBezTo>
                  <a:cubicBezTo>
                    <a:pt x="9193" y="10570"/>
                    <a:pt x="8823" y="10642"/>
                    <a:pt x="8585" y="10904"/>
                  </a:cubicBezTo>
                  <a:cubicBezTo>
                    <a:pt x="8216" y="11308"/>
                    <a:pt x="8347" y="11951"/>
                    <a:pt x="8621" y="12416"/>
                  </a:cubicBezTo>
                  <a:cubicBezTo>
                    <a:pt x="8895" y="12880"/>
                    <a:pt x="9288" y="13273"/>
                    <a:pt x="9466" y="13785"/>
                  </a:cubicBezTo>
                  <a:cubicBezTo>
                    <a:pt x="9788" y="14725"/>
                    <a:pt x="9252" y="15761"/>
                    <a:pt x="8550" y="16452"/>
                  </a:cubicBezTo>
                  <a:cubicBezTo>
                    <a:pt x="7252" y="17738"/>
                    <a:pt x="5966" y="18583"/>
                    <a:pt x="5121" y="20298"/>
                  </a:cubicBezTo>
                  <a:cubicBezTo>
                    <a:pt x="5013" y="20500"/>
                    <a:pt x="4894" y="20738"/>
                    <a:pt x="4680" y="20821"/>
                  </a:cubicBezTo>
                  <a:cubicBezTo>
                    <a:pt x="4633" y="20836"/>
                    <a:pt x="4585" y="20843"/>
                    <a:pt x="4537" y="20843"/>
                  </a:cubicBezTo>
                  <a:cubicBezTo>
                    <a:pt x="4319" y="20843"/>
                    <a:pt x="4102" y="20700"/>
                    <a:pt x="3966" y="20524"/>
                  </a:cubicBezTo>
                  <a:cubicBezTo>
                    <a:pt x="3811" y="20309"/>
                    <a:pt x="3716" y="20048"/>
                    <a:pt x="3561" y="19821"/>
                  </a:cubicBezTo>
                  <a:cubicBezTo>
                    <a:pt x="3262" y="19380"/>
                    <a:pt x="2739" y="19167"/>
                    <a:pt x="2206" y="19167"/>
                  </a:cubicBezTo>
                  <a:cubicBezTo>
                    <a:pt x="1803" y="19167"/>
                    <a:pt x="1395" y="19288"/>
                    <a:pt x="1073" y="19524"/>
                  </a:cubicBezTo>
                  <a:cubicBezTo>
                    <a:pt x="311" y="20071"/>
                    <a:pt x="1" y="21071"/>
                    <a:pt x="49" y="22012"/>
                  </a:cubicBezTo>
                  <a:cubicBezTo>
                    <a:pt x="144" y="23608"/>
                    <a:pt x="1251" y="25608"/>
                    <a:pt x="2704" y="26382"/>
                  </a:cubicBezTo>
                  <a:cubicBezTo>
                    <a:pt x="2951" y="26530"/>
                    <a:pt x="3231" y="26603"/>
                    <a:pt x="3513" y="26603"/>
                  </a:cubicBezTo>
                  <a:cubicBezTo>
                    <a:pt x="3707" y="26603"/>
                    <a:pt x="3901" y="26569"/>
                    <a:pt x="4085" y="26501"/>
                  </a:cubicBezTo>
                  <a:cubicBezTo>
                    <a:pt x="4525" y="26310"/>
                    <a:pt x="4930" y="26024"/>
                    <a:pt x="5264" y="25679"/>
                  </a:cubicBezTo>
                  <a:cubicBezTo>
                    <a:pt x="8621" y="22548"/>
                    <a:pt x="10883" y="18500"/>
                    <a:pt x="12622" y="14321"/>
                  </a:cubicBezTo>
                  <a:cubicBezTo>
                    <a:pt x="13169" y="12987"/>
                    <a:pt x="13515" y="11427"/>
                    <a:pt x="14300" y="10213"/>
                  </a:cubicBezTo>
                  <a:cubicBezTo>
                    <a:pt x="14562" y="9808"/>
                    <a:pt x="14884" y="9451"/>
                    <a:pt x="15241" y="9130"/>
                  </a:cubicBezTo>
                  <a:cubicBezTo>
                    <a:pt x="15321" y="9049"/>
                    <a:pt x="16440" y="8412"/>
                    <a:pt x="16791" y="8412"/>
                  </a:cubicBezTo>
                  <a:cubicBezTo>
                    <a:pt x="16855" y="8412"/>
                    <a:pt x="16893" y="8432"/>
                    <a:pt x="16896" y="8481"/>
                  </a:cubicBezTo>
                  <a:lnTo>
                    <a:pt x="16896" y="8481"/>
                  </a:lnTo>
                  <a:cubicBezTo>
                    <a:pt x="16883" y="8042"/>
                    <a:pt x="16824" y="7592"/>
                    <a:pt x="16729" y="7165"/>
                  </a:cubicBezTo>
                  <a:cubicBezTo>
                    <a:pt x="16694" y="6986"/>
                    <a:pt x="16622" y="6820"/>
                    <a:pt x="16539" y="6665"/>
                  </a:cubicBezTo>
                  <a:cubicBezTo>
                    <a:pt x="16193" y="6105"/>
                    <a:pt x="15515" y="6058"/>
                    <a:pt x="15062" y="5677"/>
                  </a:cubicBezTo>
                  <a:cubicBezTo>
                    <a:pt x="14586" y="5260"/>
                    <a:pt x="14277" y="4438"/>
                    <a:pt x="14229" y="3819"/>
                  </a:cubicBezTo>
                  <a:cubicBezTo>
                    <a:pt x="14157" y="3045"/>
                    <a:pt x="14467" y="2260"/>
                    <a:pt x="14277" y="1498"/>
                  </a:cubicBezTo>
                  <a:cubicBezTo>
                    <a:pt x="14241" y="1331"/>
                    <a:pt x="14146" y="1164"/>
                    <a:pt x="14015" y="1057"/>
                  </a:cubicBezTo>
                  <a:cubicBezTo>
                    <a:pt x="13894" y="973"/>
                    <a:pt x="13756" y="950"/>
                    <a:pt x="13610" y="950"/>
                  </a:cubicBezTo>
                  <a:cubicBezTo>
                    <a:pt x="13435" y="950"/>
                    <a:pt x="13250" y="982"/>
                    <a:pt x="13072" y="982"/>
                  </a:cubicBezTo>
                  <a:cubicBezTo>
                    <a:pt x="12999" y="982"/>
                    <a:pt x="12928" y="977"/>
                    <a:pt x="12860" y="962"/>
                  </a:cubicBezTo>
                  <a:cubicBezTo>
                    <a:pt x="12514" y="879"/>
                    <a:pt x="12288" y="557"/>
                    <a:pt x="12026" y="307"/>
                  </a:cubicBezTo>
                  <a:cubicBezTo>
                    <a:pt x="11849" y="138"/>
                    <a:pt x="11595" y="1"/>
                    <a:pt x="11360" y="1"/>
                  </a:cubicBezTo>
                  <a:close/>
                </a:path>
              </a:pathLst>
            </a:custGeom>
            <a:solidFill>
              <a:srgbClr val="2C834F">
                <a:alpha val="22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44"/>
            <p:cNvSpPr/>
            <p:nvPr/>
          </p:nvSpPr>
          <p:spPr>
            <a:xfrm>
              <a:off x="1600425" y="1420813"/>
              <a:ext cx="642625" cy="664025"/>
            </a:xfrm>
            <a:custGeom>
              <a:avLst/>
              <a:gdLst/>
              <a:ahLst/>
              <a:cxnLst/>
              <a:rect l="l" t="t" r="r" b="b"/>
              <a:pathLst>
                <a:path w="25705" h="26561" extrusionOk="0">
                  <a:moveTo>
                    <a:pt x="8658" y="1"/>
                  </a:moveTo>
                  <a:cubicBezTo>
                    <a:pt x="8173" y="1"/>
                    <a:pt x="7692" y="152"/>
                    <a:pt x="7287" y="444"/>
                  </a:cubicBezTo>
                  <a:cubicBezTo>
                    <a:pt x="6918" y="718"/>
                    <a:pt x="6620" y="1123"/>
                    <a:pt x="6180" y="1290"/>
                  </a:cubicBezTo>
                  <a:cubicBezTo>
                    <a:pt x="5811" y="1432"/>
                    <a:pt x="5382" y="1397"/>
                    <a:pt x="4989" y="1432"/>
                  </a:cubicBezTo>
                  <a:cubicBezTo>
                    <a:pt x="3775" y="1587"/>
                    <a:pt x="2822" y="2540"/>
                    <a:pt x="2656" y="3742"/>
                  </a:cubicBezTo>
                  <a:cubicBezTo>
                    <a:pt x="2632" y="3945"/>
                    <a:pt x="2596" y="4183"/>
                    <a:pt x="2417" y="4254"/>
                  </a:cubicBezTo>
                  <a:cubicBezTo>
                    <a:pt x="2374" y="4274"/>
                    <a:pt x="2330" y="4281"/>
                    <a:pt x="2286" y="4281"/>
                  </a:cubicBezTo>
                  <a:cubicBezTo>
                    <a:pt x="2198" y="4281"/>
                    <a:pt x="2108" y="4254"/>
                    <a:pt x="2013" y="4254"/>
                  </a:cubicBezTo>
                  <a:cubicBezTo>
                    <a:pt x="1751" y="4254"/>
                    <a:pt x="1560" y="4492"/>
                    <a:pt x="1405" y="4707"/>
                  </a:cubicBezTo>
                  <a:cubicBezTo>
                    <a:pt x="131" y="6635"/>
                    <a:pt x="0" y="9100"/>
                    <a:pt x="1084" y="11160"/>
                  </a:cubicBezTo>
                  <a:cubicBezTo>
                    <a:pt x="1274" y="11517"/>
                    <a:pt x="1524" y="11898"/>
                    <a:pt x="1501" y="12315"/>
                  </a:cubicBezTo>
                  <a:cubicBezTo>
                    <a:pt x="1465" y="12565"/>
                    <a:pt x="1393" y="12803"/>
                    <a:pt x="1298" y="13029"/>
                  </a:cubicBezTo>
                  <a:cubicBezTo>
                    <a:pt x="1298" y="13053"/>
                    <a:pt x="1286" y="13077"/>
                    <a:pt x="1286" y="13089"/>
                  </a:cubicBezTo>
                  <a:cubicBezTo>
                    <a:pt x="1001" y="14101"/>
                    <a:pt x="1405" y="15184"/>
                    <a:pt x="1882" y="16125"/>
                  </a:cubicBezTo>
                  <a:cubicBezTo>
                    <a:pt x="3608" y="19613"/>
                    <a:pt x="6394" y="22447"/>
                    <a:pt x="9835" y="24245"/>
                  </a:cubicBezTo>
                  <a:cubicBezTo>
                    <a:pt x="12469" y="25626"/>
                    <a:pt x="15664" y="26560"/>
                    <a:pt x="18747" y="26560"/>
                  </a:cubicBezTo>
                  <a:cubicBezTo>
                    <a:pt x="19997" y="26560"/>
                    <a:pt x="21228" y="26407"/>
                    <a:pt x="22396" y="26066"/>
                  </a:cubicBezTo>
                  <a:cubicBezTo>
                    <a:pt x="23289" y="25804"/>
                    <a:pt x="24801" y="25483"/>
                    <a:pt x="25373" y="24673"/>
                  </a:cubicBezTo>
                  <a:cubicBezTo>
                    <a:pt x="25705" y="24205"/>
                    <a:pt x="25572" y="24144"/>
                    <a:pt x="25245" y="24144"/>
                  </a:cubicBezTo>
                  <a:cubicBezTo>
                    <a:pt x="25173" y="24144"/>
                    <a:pt x="25092" y="24147"/>
                    <a:pt x="25004" y="24150"/>
                  </a:cubicBezTo>
                  <a:cubicBezTo>
                    <a:pt x="24636" y="24165"/>
                    <a:pt x="24284" y="24222"/>
                    <a:pt x="23924" y="24222"/>
                  </a:cubicBezTo>
                  <a:cubicBezTo>
                    <a:pt x="23735" y="24222"/>
                    <a:pt x="23545" y="24206"/>
                    <a:pt x="23349" y="24161"/>
                  </a:cubicBezTo>
                  <a:cubicBezTo>
                    <a:pt x="22777" y="24030"/>
                    <a:pt x="22206" y="23614"/>
                    <a:pt x="22158" y="23030"/>
                  </a:cubicBezTo>
                  <a:cubicBezTo>
                    <a:pt x="22122" y="22697"/>
                    <a:pt x="22277" y="22352"/>
                    <a:pt x="22182" y="22018"/>
                  </a:cubicBezTo>
                  <a:cubicBezTo>
                    <a:pt x="22087" y="21672"/>
                    <a:pt x="21725" y="21446"/>
                    <a:pt x="21371" y="21446"/>
                  </a:cubicBezTo>
                  <a:cubicBezTo>
                    <a:pt x="21324" y="21446"/>
                    <a:pt x="21276" y="21450"/>
                    <a:pt x="21229" y="21459"/>
                  </a:cubicBezTo>
                  <a:cubicBezTo>
                    <a:pt x="20824" y="21554"/>
                    <a:pt x="20491" y="21852"/>
                    <a:pt x="20372" y="22245"/>
                  </a:cubicBezTo>
                  <a:cubicBezTo>
                    <a:pt x="20339" y="22332"/>
                    <a:pt x="20286" y="22450"/>
                    <a:pt x="20195" y="22450"/>
                  </a:cubicBezTo>
                  <a:cubicBezTo>
                    <a:pt x="20187" y="22450"/>
                    <a:pt x="20178" y="22449"/>
                    <a:pt x="20170" y="22447"/>
                  </a:cubicBezTo>
                  <a:cubicBezTo>
                    <a:pt x="20122" y="22435"/>
                    <a:pt x="20086" y="22399"/>
                    <a:pt x="20062" y="22352"/>
                  </a:cubicBezTo>
                  <a:cubicBezTo>
                    <a:pt x="19610" y="21661"/>
                    <a:pt x="19955" y="20828"/>
                    <a:pt x="19658" y="20101"/>
                  </a:cubicBezTo>
                  <a:cubicBezTo>
                    <a:pt x="19523" y="19788"/>
                    <a:pt x="19155" y="19568"/>
                    <a:pt x="18843" y="19568"/>
                  </a:cubicBezTo>
                  <a:cubicBezTo>
                    <a:pt x="18657" y="19568"/>
                    <a:pt x="18492" y="19646"/>
                    <a:pt x="18408" y="19828"/>
                  </a:cubicBezTo>
                  <a:cubicBezTo>
                    <a:pt x="17812" y="18613"/>
                    <a:pt x="17729" y="17220"/>
                    <a:pt x="17526" y="15887"/>
                  </a:cubicBezTo>
                  <a:cubicBezTo>
                    <a:pt x="17324" y="14553"/>
                    <a:pt x="16931" y="13160"/>
                    <a:pt x="15907" y="12279"/>
                  </a:cubicBezTo>
                  <a:cubicBezTo>
                    <a:pt x="15409" y="11850"/>
                    <a:pt x="14724" y="11613"/>
                    <a:pt x="14068" y="11613"/>
                  </a:cubicBezTo>
                  <a:cubicBezTo>
                    <a:pt x="13376" y="11613"/>
                    <a:pt x="12714" y="11877"/>
                    <a:pt x="12335" y="12458"/>
                  </a:cubicBezTo>
                  <a:cubicBezTo>
                    <a:pt x="12073" y="11481"/>
                    <a:pt x="12419" y="10469"/>
                    <a:pt x="12538" y="9481"/>
                  </a:cubicBezTo>
                  <a:cubicBezTo>
                    <a:pt x="12657" y="8481"/>
                    <a:pt x="12395" y="7267"/>
                    <a:pt x="11454" y="6909"/>
                  </a:cubicBezTo>
                  <a:cubicBezTo>
                    <a:pt x="11216" y="6814"/>
                    <a:pt x="10918" y="6778"/>
                    <a:pt x="10764" y="6564"/>
                  </a:cubicBezTo>
                  <a:cubicBezTo>
                    <a:pt x="10680" y="6421"/>
                    <a:pt x="10645" y="6266"/>
                    <a:pt x="10657" y="6112"/>
                  </a:cubicBezTo>
                  <a:cubicBezTo>
                    <a:pt x="10597" y="5052"/>
                    <a:pt x="10930" y="4016"/>
                    <a:pt x="10942" y="2956"/>
                  </a:cubicBezTo>
                  <a:cubicBezTo>
                    <a:pt x="10954" y="1802"/>
                    <a:pt x="10692" y="647"/>
                    <a:pt x="9502" y="158"/>
                  </a:cubicBezTo>
                  <a:cubicBezTo>
                    <a:pt x="9229" y="53"/>
                    <a:pt x="8943" y="1"/>
                    <a:pt x="86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44"/>
            <p:cNvSpPr/>
            <p:nvPr/>
          </p:nvSpPr>
          <p:spPr>
            <a:xfrm>
              <a:off x="2053750" y="1519188"/>
              <a:ext cx="476275" cy="569425"/>
            </a:xfrm>
            <a:custGeom>
              <a:avLst/>
              <a:gdLst/>
              <a:ahLst/>
              <a:cxnLst/>
              <a:rect l="l" t="t" r="r" b="b"/>
              <a:pathLst>
                <a:path w="19051" h="22777" extrusionOk="0">
                  <a:moveTo>
                    <a:pt x="16442" y="1"/>
                  </a:moveTo>
                  <a:cubicBezTo>
                    <a:pt x="15995" y="1"/>
                    <a:pt x="15508" y="300"/>
                    <a:pt x="15181" y="653"/>
                  </a:cubicBezTo>
                  <a:cubicBezTo>
                    <a:pt x="14729" y="1153"/>
                    <a:pt x="14324" y="1808"/>
                    <a:pt x="13657" y="1950"/>
                  </a:cubicBezTo>
                  <a:cubicBezTo>
                    <a:pt x="13383" y="2022"/>
                    <a:pt x="13074" y="1998"/>
                    <a:pt x="12848" y="2153"/>
                  </a:cubicBezTo>
                  <a:cubicBezTo>
                    <a:pt x="12669" y="2308"/>
                    <a:pt x="12550" y="2510"/>
                    <a:pt x="12502" y="2736"/>
                  </a:cubicBezTo>
                  <a:cubicBezTo>
                    <a:pt x="12169" y="3891"/>
                    <a:pt x="12264" y="5129"/>
                    <a:pt x="11990" y="6296"/>
                  </a:cubicBezTo>
                  <a:cubicBezTo>
                    <a:pt x="11752" y="7296"/>
                    <a:pt x="11252" y="8225"/>
                    <a:pt x="10538" y="8963"/>
                  </a:cubicBezTo>
                  <a:cubicBezTo>
                    <a:pt x="9407" y="10142"/>
                    <a:pt x="7716" y="10916"/>
                    <a:pt x="7180" y="12464"/>
                  </a:cubicBezTo>
                  <a:cubicBezTo>
                    <a:pt x="6716" y="13785"/>
                    <a:pt x="7252" y="15333"/>
                    <a:pt x="6692" y="16619"/>
                  </a:cubicBezTo>
                  <a:cubicBezTo>
                    <a:pt x="6454" y="17155"/>
                    <a:pt x="6037" y="17595"/>
                    <a:pt x="5632" y="18024"/>
                  </a:cubicBezTo>
                  <a:cubicBezTo>
                    <a:pt x="4882" y="18822"/>
                    <a:pt x="4061" y="19655"/>
                    <a:pt x="3001" y="19964"/>
                  </a:cubicBezTo>
                  <a:cubicBezTo>
                    <a:pt x="2120" y="20203"/>
                    <a:pt x="965" y="20191"/>
                    <a:pt x="620" y="21024"/>
                  </a:cubicBezTo>
                  <a:cubicBezTo>
                    <a:pt x="394" y="21572"/>
                    <a:pt x="548" y="22393"/>
                    <a:pt x="1" y="22596"/>
                  </a:cubicBezTo>
                  <a:cubicBezTo>
                    <a:pt x="328" y="22726"/>
                    <a:pt x="682" y="22776"/>
                    <a:pt x="1044" y="22776"/>
                  </a:cubicBezTo>
                  <a:cubicBezTo>
                    <a:pt x="1707" y="22776"/>
                    <a:pt x="2396" y="22607"/>
                    <a:pt x="2989" y="22453"/>
                  </a:cubicBezTo>
                  <a:cubicBezTo>
                    <a:pt x="6763" y="21441"/>
                    <a:pt x="10157" y="20131"/>
                    <a:pt x="13133" y="17536"/>
                  </a:cubicBezTo>
                  <a:cubicBezTo>
                    <a:pt x="15431" y="15547"/>
                    <a:pt x="17610" y="12940"/>
                    <a:pt x="17574" y="9892"/>
                  </a:cubicBezTo>
                  <a:cubicBezTo>
                    <a:pt x="17562" y="9463"/>
                    <a:pt x="17527" y="9011"/>
                    <a:pt x="17753" y="8654"/>
                  </a:cubicBezTo>
                  <a:cubicBezTo>
                    <a:pt x="17908" y="8463"/>
                    <a:pt x="18074" y="8284"/>
                    <a:pt x="18253" y="8118"/>
                  </a:cubicBezTo>
                  <a:cubicBezTo>
                    <a:pt x="18932" y="7356"/>
                    <a:pt x="18717" y="6177"/>
                    <a:pt x="18336" y="5236"/>
                  </a:cubicBezTo>
                  <a:cubicBezTo>
                    <a:pt x="18170" y="4832"/>
                    <a:pt x="17979" y="4367"/>
                    <a:pt x="18170" y="3974"/>
                  </a:cubicBezTo>
                  <a:cubicBezTo>
                    <a:pt x="18312" y="3641"/>
                    <a:pt x="18682" y="3451"/>
                    <a:pt x="18801" y="3117"/>
                  </a:cubicBezTo>
                  <a:cubicBezTo>
                    <a:pt x="19051" y="2379"/>
                    <a:pt x="18039" y="1915"/>
                    <a:pt x="17610" y="1272"/>
                  </a:cubicBezTo>
                  <a:cubicBezTo>
                    <a:pt x="17372" y="926"/>
                    <a:pt x="17300" y="438"/>
                    <a:pt x="16967" y="176"/>
                  </a:cubicBezTo>
                  <a:cubicBezTo>
                    <a:pt x="16809" y="53"/>
                    <a:pt x="16629" y="1"/>
                    <a:pt x="164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44"/>
            <p:cNvSpPr/>
            <p:nvPr/>
          </p:nvSpPr>
          <p:spPr>
            <a:xfrm>
              <a:off x="2090950" y="1571638"/>
              <a:ext cx="421225" cy="506125"/>
            </a:xfrm>
            <a:custGeom>
              <a:avLst/>
              <a:gdLst/>
              <a:ahLst/>
              <a:cxnLst/>
              <a:rect l="l" t="t" r="r" b="b"/>
              <a:pathLst>
                <a:path w="16849" h="20245" extrusionOk="0">
                  <a:moveTo>
                    <a:pt x="14841" y="1"/>
                  </a:moveTo>
                  <a:cubicBezTo>
                    <a:pt x="14532" y="1"/>
                    <a:pt x="14204" y="91"/>
                    <a:pt x="13931" y="233"/>
                  </a:cubicBezTo>
                  <a:cubicBezTo>
                    <a:pt x="13086" y="686"/>
                    <a:pt x="12491" y="1484"/>
                    <a:pt x="12086" y="2353"/>
                  </a:cubicBezTo>
                  <a:cubicBezTo>
                    <a:pt x="11681" y="3210"/>
                    <a:pt x="11455" y="4151"/>
                    <a:pt x="11193" y="5067"/>
                  </a:cubicBezTo>
                  <a:cubicBezTo>
                    <a:pt x="10859" y="6198"/>
                    <a:pt x="10467" y="7329"/>
                    <a:pt x="10002" y="8425"/>
                  </a:cubicBezTo>
                  <a:cubicBezTo>
                    <a:pt x="9847" y="8806"/>
                    <a:pt x="9609" y="9234"/>
                    <a:pt x="9193" y="9294"/>
                  </a:cubicBezTo>
                  <a:cubicBezTo>
                    <a:pt x="9161" y="9299"/>
                    <a:pt x="9129" y="9301"/>
                    <a:pt x="9096" y="9301"/>
                  </a:cubicBezTo>
                  <a:cubicBezTo>
                    <a:pt x="8899" y="9301"/>
                    <a:pt x="8695" y="9219"/>
                    <a:pt x="8490" y="9199"/>
                  </a:cubicBezTo>
                  <a:cubicBezTo>
                    <a:pt x="8451" y="9195"/>
                    <a:pt x="8412" y="9193"/>
                    <a:pt x="8374" y="9193"/>
                  </a:cubicBezTo>
                  <a:cubicBezTo>
                    <a:pt x="7633" y="9193"/>
                    <a:pt x="7072" y="9939"/>
                    <a:pt x="6823" y="10663"/>
                  </a:cubicBezTo>
                  <a:cubicBezTo>
                    <a:pt x="6133" y="12592"/>
                    <a:pt x="6478" y="14878"/>
                    <a:pt x="5371" y="16593"/>
                  </a:cubicBezTo>
                  <a:cubicBezTo>
                    <a:pt x="4561" y="17843"/>
                    <a:pt x="3097" y="18557"/>
                    <a:pt x="1632" y="18748"/>
                  </a:cubicBezTo>
                  <a:cubicBezTo>
                    <a:pt x="1215" y="18795"/>
                    <a:pt x="775" y="18831"/>
                    <a:pt x="441" y="19081"/>
                  </a:cubicBezTo>
                  <a:cubicBezTo>
                    <a:pt x="120" y="19331"/>
                    <a:pt x="1" y="19902"/>
                    <a:pt x="346" y="20141"/>
                  </a:cubicBezTo>
                  <a:cubicBezTo>
                    <a:pt x="474" y="20213"/>
                    <a:pt x="615" y="20244"/>
                    <a:pt x="759" y="20244"/>
                  </a:cubicBezTo>
                  <a:cubicBezTo>
                    <a:pt x="804" y="20244"/>
                    <a:pt x="849" y="20241"/>
                    <a:pt x="894" y="20236"/>
                  </a:cubicBezTo>
                  <a:cubicBezTo>
                    <a:pt x="2775" y="20129"/>
                    <a:pt x="4906" y="19057"/>
                    <a:pt x="6621" y="18319"/>
                  </a:cubicBezTo>
                  <a:cubicBezTo>
                    <a:pt x="8526" y="17509"/>
                    <a:pt x="10347" y="16509"/>
                    <a:pt x="11919" y="15152"/>
                  </a:cubicBezTo>
                  <a:cubicBezTo>
                    <a:pt x="12741" y="14438"/>
                    <a:pt x="13491" y="13628"/>
                    <a:pt x="14146" y="12735"/>
                  </a:cubicBezTo>
                  <a:cubicBezTo>
                    <a:pt x="15086" y="11449"/>
                    <a:pt x="15836" y="9913"/>
                    <a:pt x="15705" y="8330"/>
                  </a:cubicBezTo>
                  <a:cubicBezTo>
                    <a:pt x="15693" y="8056"/>
                    <a:pt x="15610" y="7794"/>
                    <a:pt x="15455" y="7580"/>
                  </a:cubicBezTo>
                  <a:cubicBezTo>
                    <a:pt x="15253" y="7329"/>
                    <a:pt x="14884" y="7187"/>
                    <a:pt x="14836" y="6865"/>
                  </a:cubicBezTo>
                  <a:cubicBezTo>
                    <a:pt x="14693" y="5948"/>
                    <a:pt x="16848" y="5091"/>
                    <a:pt x="15479" y="4091"/>
                  </a:cubicBezTo>
                  <a:cubicBezTo>
                    <a:pt x="15336" y="4020"/>
                    <a:pt x="15205" y="3912"/>
                    <a:pt x="15098" y="3793"/>
                  </a:cubicBezTo>
                  <a:cubicBezTo>
                    <a:pt x="15039" y="3686"/>
                    <a:pt x="15003" y="3567"/>
                    <a:pt x="15015" y="3436"/>
                  </a:cubicBezTo>
                  <a:cubicBezTo>
                    <a:pt x="15015" y="2888"/>
                    <a:pt x="15360" y="2412"/>
                    <a:pt x="15610" y="1924"/>
                  </a:cubicBezTo>
                  <a:cubicBezTo>
                    <a:pt x="15860" y="1448"/>
                    <a:pt x="16015" y="829"/>
                    <a:pt x="15693" y="376"/>
                  </a:cubicBezTo>
                  <a:cubicBezTo>
                    <a:pt x="15494" y="109"/>
                    <a:pt x="15178" y="1"/>
                    <a:pt x="14841" y="1"/>
                  </a:cubicBezTo>
                  <a:close/>
                </a:path>
              </a:pathLst>
            </a:custGeom>
            <a:solidFill>
              <a:srgbClr val="2C834F">
                <a:alpha val="22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44"/>
            <p:cNvSpPr/>
            <p:nvPr/>
          </p:nvSpPr>
          <p:spPr>
            <a:xfrm>
              <a:off x="1632275" y="1478575"/>
              <a:ext cx="440250" cy="587850"/>
            </a:xfrm>
            <a:custGeom>
              <a:avLst/>
              <a:gdLst/>
              <a:ahLst/>
              <a:cxnLst/>
              <a:rect l="l" t="t" r="r" b="b"/>
              <a:pathLst>
                <a:path w="17610" h="23514" extrusionOk="0">
                  <a:moveTo>
                    <a:pt x="6993" y="0"/>
                  </a:moveTo>
                  <a:cubicBezTo>
                    <a:pt x="6972" y="0"/>
                    <a:pt x="6951" y="1"/>
                    <a:pt x="6930" y="4"/>
                  </a:cubicBezTo>
                  <a:cubicBezTo>
                    <a:pt x="6525" y="39"/>
                    <a:pt x="6263" y="444"/>
                    <a:pt x="6073" y="801"/>
                  </a:cubicBezTo>
                  <a:cubicBezTo>
                    <a:pt x="5915" y="500"/>
                    <a:pt x="5585" y="356"/>
                    <a:pt x="5239" y="356"/>
                  </a:cubicBezTo>
                  <a:cubicBezTo>
                    <a:pt x="4984" y="356"/>
                    <a:pt x="4720" y="435"/>
                    <a:pt x="4513" y="587"/>
                  </a:cubicBezTo>
                  <a:cubicBezTo>
                    <a:pt x="4037" y="932"/>
                    <a:pt x="3822" y="1539"/>
                    <a:pt x="3679" y="2111"/>
                  </a:cubicBezTo>
                  <a:cubicBezTo>
                    <a:pt x="3477" y="2932"/>
                    <a:pt x="3406" y="3766"/>
                    <a:pt x="3429" y="4611"/>
                  </a:cubicBezTo>
                  <a:cubicBezTo>
                    <a:pt x="3441" y="4885"/>
                    <a:pt x="3365" y="5280"/>
                    <a:pt x="3106" y="5280"/>
                  </a:cubicBezTo>
                  <a:cubicBezTo>
                    <a:pt x="3095" y="5280"/>
                    <a:pt x="3084" y="5279"/>
                    <a:pt x="3072" y="5278"/>
                  </a:cubicBezTo>
                  <a:cubicBezTo>
                    <a:pt x="2989" y="5266"/>
                    <a:pt x="2929" y="5230"/>
                    <a:pt x="2870" y="5183"/>
                  </a:cubicBezTo>
                  <a:cubicBezTo>
                    <a:pt x="2298" y="4718"/>
                    <a:pt x="2120" y="3671"/>
                    <a:pt x="1393" y="3671"/>
                  </a:cubicBezTo>
                  <a:cubicBezTo>
                    <a:pt x="953" y="3671"/>
                    <a:pt x="643" y="4087"/>
                    <a:pt x="465" y="4492"/>
                  </a:cubicBezTo>
                  <a:cubicBezTo>
                    <a:pt x="0" y="5552"/>
                    <a:pt x="0" y="6766"/>
                    <a:pt x="239" y="7897"/>
                  </a:cubicBezTo>
                  <a:cubicBezTo>
                    <a:pt x="477" y="9040"/>
                    <a:pt x="953" y="10100"/>
                    <a:pt x="1429" y="11160"/>
                  </a:cubicBezTo>
                  <a:cubicBezTo>
                    <a:pt x="1372" y="11089"/>
                    <a:pt x="1287" y="11058"/>
                    <a:pt x="1196" y="11058"/>
                  </a:cubicBezTo>
                  <a:cubicBezTo>
                    <a:pt x="1042" y="11058"/>
                    <a:pt x="873" y="11148"/>
                    <a:pt x="798" y="11291"/>
                  </a:cubicBezTo>
                  <a:cubicBezTo>
                    <a:pt x="679" y="11517"/>
                    <a:pt x="715" y="11791"/>
                    <a:pt x="762" y="12041"/>
                  </a:cubicBezTo>
                  <a:cubicBezTo>
                    <a:pt x="1096" y="13648"/>
                    <a:pt x="1751" y="15184"/>
                    <a:pt x="2679" y="16553"/>
                  </a:cubicBezTo>
                  <a:cubicBezTo>
                    <a:pt x="3156" y="17256"/>
                    <a:pt x="3679" y="17922"/>
                    <a:pt x="4251" y="18530"/>
                  </a:cubicBezTo>
                  <a:cubicBezTo>
                    <a:pt x="5203" y="19565"/>
                    <a:pt x="6299" y="20458"/>
                    <a:pt x="7513" y="21185"/>
                  </a:cubicBezTo>
                  <a:cubicBezTo>
                    <a:pt x="9764" y="22554"/>
                    <a:pt x="12121" y="23018"/>
                    <a:pt x="14669" y="23447"/>
                  </a:cubicBezTo>
                  <a:cubicBezTo>
                    <a:pt x="14895" y="23487"/>
                    <a:pt x="15132" y="23514"/>
                    <a:pt x="15366" y="23514"/>
                  </a:cubicBezTo>
                  <a:cubicBezTo>
                    <a:pt x="15822" y="23514"/>
                    <a:pt x="16267" y="23413"/>
                    <a:pt x="16598" y="23113"/>
                  </a:cubicBezTo>
                  <a:cubicBezTo>
                    <a:pt x="16907" y="22840"/>
                    <a:pt x="17074" y="22435"/>
                    <a:pt x="17193" y="22042"/>
                  </a:cubicBezTo>
                  <a:cubicBezTo>
                    <a:pt x="17384" y="21447"/>
                    <a:pt x="17515" y="20828"/>
                    <a:pt x="17574" y="20208"/>
                  </a:cubicBezTo>
                  <a:cubicBezTo>
                    <a:pt x="17610" y="19899"/>
                    <a:pt x="17598" y="19530"/>
                    <a:pt x="17360" y="19363"/>
                  </a:cubicBezTo>
                  <a:cubicBezTo>
                    <a:pt x="17240" y="19278"/>
                    <a:pt x="17098" y="19260"/>
                    <a:pt x="16951" y="19260"/>
                  </a:cubicBezTo>
                  <a:cubicBezTo>
                    <a:pt x="16851" y="19260"/>
                    <a:pt x="16748" y="19268"/>
                    <a:pt x="16647" y="19268"/>
                  </a:cubicBezTo>
                  <a:cubicBezTo>
                    <a:pt x="16586" y="19268"/>
                    <a:pt x="16525" y="19265"/>
                    <a:pt x="16467" y="19256"/>
                  </a:cubicBezTo>
                  <a:cubicBezTo>
                    <a:pt x="16002" y="19173"/>
                    <a:pt x="15693" y="18732"/>
                    <a:pt x="15550" y="18280"/>
                  </a:cubicBezTo>
                  <a:cubicBezTo>
                    <a:pt x="15288" y="17518"/>
                    <a:pt x="15312" y="16708"/>
                    <a:pt x="15157" y="15910"/>
                  </a:cubicBezTo>
                  <a:cubicBezTo>
                    <a:pt x="15014" y="15113"/>
                    <a:pt x="14633" y="14291"/>
                    <a:pt x="13883" y="13981"/>
                  </a:cubicBezTo>
                  <a:cubicBezTo>
                    <a:pt x="13752" y="13934"/>
                    <a:pt x="13621" y="13862"/>
                    <a:pt x="13526" y="13755"/>
                  </a:cubicBezTo>
                  <a:cubicBezTo>
                    <a:pt x="13466" y="13660"/>
                    <a:pt x="13443" y="13553"/>
                    <a:pt x="13443" y="13434"/>
                  </a:cubicBezTo>
                  <a:cubicBezTo>
                    <a:pt x="13419" y="12803"/>
                    <a:pt x="13359" y="12005"/>
                    <a:pt x="12764" y="11791"/>
                  </a:cubicBezTo>
                  <a:cubicBezTo>
                    <a:pt x="12680" y="11760"/>
                    <a:pt x="12592" y="11746"/>
                    <a:pt x="12503" y="11746"/>
                  </a:cubicBezTo>
                  <a:cubicBezTo>
                    <a:pt x="12251" y="11746"/>
                    <a:pt x="11990" y="11858"/>
                    <a:pt x="11788" y="12017"/>
                  </a:cubicBezTo>
                  <a:cubicBezTo>
                    <a:pt x="11085" y="12541"/>
                    <a:pt x="10799" y="13458"/>
                    <a:pt x="10561" y="14303"/>
                  </a:cubicBezTo>
                  <a:cubicBezTo>
                    <a:pt x="9918" y="13731"/>
                    <a:pt x="9621" y="12862"/>
                    <a:pt x="9514" y="12017"/>
                  </a:cubicBezTo>
                  <a:cubicBezTo>
                    <a:pt x="9418" y="11172"/>
                    <a:pt x="9490" y="10302"/>
                    <a:pt x="9478" y="9457"/>
                  </a:cubicBezTo>
                  <a:cubicBezTo>
                    <a:pt x="9478" y="9207"/>
                    <a:pt x="9454" y="8921"/>
                    <a:pt x="9275" y="8755"/>
                  </a:cubicBezTo>
                  <a:cubicBezTo>
                    <a:pt x="9162" y="8667"/>
                    <a:pt x="9023" y="8622"/>
                    <a:pt x="8883" y="8622"/>
                  </a:cubicBezTo>
                  <a:cubicBezTo>
                    <a:pt x="8758" y="8622"/>
                    <a:pt x="8632" y="8658"/>
                    <a:pt x="8525" y="8731"/>
                  </a:cubicBezTo>
                  <a:cubicBezTo>
                    <a:pt x="8299" y="8874"/>
                    <a:pt x="8109" y="9076"/>
                    <a:pt x="7978" y="9302"/>
                  </a:cubicBezTo>
                  <a:cubicBezTo>
                    <a:pt x="7323" y="7945"/>
                    <a:pt x="7739" y="6350"/>
                    <a:pt x="8085" y="4885"/>
                  </a:cubicBezTo>
                  <a:cubicBezTo>
                    <a:pt x="8442" y="3409"/>
                    <a:pt x="8692" y="1730"/>
                    <a:pt x="7799" y="515"/>
                  </a:cubicBezTo>
                  <a:cubicBezTo>
                    <a:pt x="7598" y="247"/>
                    <a:pt x="7313" y="0"/>
                    <a:pt x="6993" y="0"/>
                  </a:cubicBezTo>
                  <a:close/>
                </a:path>
              </a:pathLst>
            </a:custGeom>
            <a:solidFill>
              <a:srgbClr val="2C834F">
                <a:alpha val="22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44"/>
            <p:cNvSpPr/>
            <p:nvPr/>
          </p:nvSpPr>
          <p:spPr>
            <a:xfrm>
              <a:off x="1664125" y="1542638"/>
              <a:ext cx="504850" cy="539400"/>
            </a:xfrm>
            <a:custGeom>
              <a:avLst/>
              <a:gdLst/>
              <a:ahLst/>
              <a:cxnLst/>
              <a:rect l="l" t="t" r="r" b="b"/>
              <a:pathLst>
                <a:path w="20194" h="21576" extrusionOk="0">
                  <a:moveTo>
                    <a:pt x="5692" y="0"/>
                  </a:moveTo>
                  <a:cubicBezTo>
                    <a:pt x="5537" y="24"/>
                    <a:pt x="5394" y="96"/>
                    <a:pt x="5287" y="215"/>
                  </a:cubicBezTo>
                  <a:cubicBezTo>
                    <a:pt x="4191" y="1251"/>
                    <a:pt x="4108" y="2929"/>
                    <a:pt x="3846" y="4418"/>
                  </a:cubicBezTo>
                  <a:cubicBezTo>
                    <a:pt x="3834" y="4572"/>
                    <a:pt x="3763" y="4715"/>
                    <a:pt x="3644" y="4799"/>
                  </a:cubicBezTo>
                  <a:cubicBezTo>
                    <a:pt x="3592" y="4824"/>
                    <a:pt x="3536" y="4837"/>
                    <a:pt x="3480" y="4837"/>
                  </a:cubicBezTo>
                  <a:cubicBezTo>
                    <a:pt x="3406" y="4837"/>
                    <a:pt x="3330" y="4815"/>
                    <a:pt x="3263" y="4775"/>
                  </a:cubicBezTo>
                  <a:cubicBezTo>
                    <a:pt x="2917" y="4608"/>
                    <a:pt x="2703" y="4251"/>
                    <a:pt x="2429" y="3965"/>
                  </a:cubicBezTo>
                  <a:cubicBezTo>
                    <a:pt x="2227" y="3735"/>
                    <a:pt x="1933" y="3541"/>
                    <a:pt x="1645" y="3541"/>
                  </a:cubicBezTo>
                  <a:cubicBezTo>
                    <a:pt x="1559" y="3541"/>
                    <a:pt x="1475" y="3558"/>
                    <a:pt x="1393" y="3596"/>
                  </a:cubicBezTo>
                  <a:cubicBezTo>
                    <a:pt x="1203" y="3691"/>
                    <a:pt x="1060" y="3846"/>
                    <a:pt x="977" y="4037"/>
                  </a:cubicBezTo>
                  <a:cubicBezTo>
                    <a:pt x="453" y="4989"/>
                    <a:pt x="405" y="6144"/>
                    <a:pt x="667" y="7204"/>
                  </a:cubicBezTo>
                  <a:cubicBezTo>
                    <a:pt x="917" y="8263"/>
                    <a:pt x="1441" y="9228"/>
                    <a:pt x="2001" y="10156"/>
                  </a:cubicBezTo>
                  <a:cubicBezTo>
                    <a:pt x="2120" y="10335"/>
                    <a:pt x="2215" y="10621"/>
                    <a:pt x="2036" y="10752"/>
                  </a:cubicBezTo>
                  <a:cubicBezTo>
                    <a:pt x="1978" y="10781"/>
                    <a:pt x="1911" y="10802"/>
                    <a:pt x="1842" y="10802"/>
                  </a:cubicBezTo>
                  <a:cubicBezTo>
                    <a:pt x="1828" y="10802"/>
                    <a:pt x="1813" y="10801"/>
                    <a:pt x="1798" y="10799"/>
                  </a:cubicBezTo>
                  <a:cubicBezTo>
                    <a:pt x="1358" y="10799"/>
                    <a:pt x="929" y="10716"/>
                    <a:pt x="524" y="10561"/>
                  </a:cubicBezTo>
                  <a:cubicBezTo>
                    <a:pt x="436" y="10527"/>
                    <a:pt x="329" y="10490"/>
                    <a:pt x="235" y="10490"/>
                  </a:cubicBezTo>
                  <a:cubicBezTo>
                    <a:pt x="164" y="10490"/>
                    <a:pt x="101" y="10511"/>
                    <a:pt x="60" y="10573"/>
                  </a:cubicBezTo>
                  <a:cubicBezTo>
                    <a:pt x="12" y="10633"/>
                    <a:pt x="0" y="10716"/>
                    <a:pt x="0" y="10787"/>
                  </a:cubicBezTo>
                  <a:cubicBezTo>
                    <a:pt x="0" y="11883"/>
                    <a:pt x="548" y="12895"/>
                    <a:pt x="1179" y="13788"/>
                  </a:cubicBezTo>
                  <a:cubicBezTo>
                    <a:pt x="3227" y="16693"/>
                    <a:pt x="6239" y="18776"/>
                    <a:pt x="9513" y="20086"/>
                  </a:cubicBezTo>
                  <a:cubicBezTo>
                    <a:pt x="11180" y="20741"/>
                    <a:pt x="12907" y="21217"/>
                    <a:pt x="14669" y="21503"/>
                  </a:cubicBezTo>
                  <a:cubicBezTo>
                    <a:pt x="14966" y="21552"/>
                    <a:pt x="15255" y="21575"/>
                    <a:pt x="15538" y="21575"/>
                  </a:cubicBezTo>
                  <a:cubicBezTo>
                    <a:pt x="17096" y="21575"/>
                    <a:pt x="18466" y="20880"/>
                    <a:pt x="19836" y="20074"/>
                  </a:cubicBezTo>
                  <a:cubicBezTo>
                    <a:pt x="19979" y="19979"/>
                    <a:pt x="20146" y="19872"/>
                    <a:pt x="20158" y="19705"/>
                  </a:cubicBezTo>
                  <a:cubicBezTo>
                    <a:pt x="20193" y="19467"/>
                    <a:pt x="19931" y="19324"/>
                    <a:pt x="19717" y="19241"/>
                  </a:cubicBezTo>
                  <a:cubicBezTo>
                    <a:pt x="18181" y="18669"/>
                    <a:pt x="16526" y="18824"/>
                    <a:pt x="15109" y="17955"/>
                  </a:cubicBezTo>
                  <a:cubicBezTo>
                    <a:pt x="14705" y="17705"/>
                    <a:pt x="14300" y="17383"/>
                    <a:pt x="13835" y="17336"/>
                  </a:cubicBezTo>
                  <a:cubicBezTo>
                    <a:pt x="13621" y="17312"/>
                    <a:pt x="13395" y="17348"/>
                    <a:pt x="13216" y="17252"/>
                  </a:cubicBezTo>
                  <a:cubicBezTo>
                    <a:pt x="13050" y="17133"/>
                    <a:pt x="12919" y="16979"/>
                    <a:pt x="12847" y="16788"/>
                  </a:cubicBezTo>
                  <a:cubicBezTo>
                    <a:pt x="12657" y="16360"/>
                    <a:pt x="12538" y="15895"/>
                    <a:pt x="12490" y="15431"/>
                  </a:cubicBezTo>
                  <a:cubicBezTo>
                    <a:pt x="12442" y="14966"/>
                    <a:pt x="12442" y="14466"/>
                    <a:pt x="12169" y="14109"/>
                  </a:cubicBezTo>
                  <a:cubicBezTo>
                    <a:pt x="12031" y="13931"/>
                    <a:pt x="11791" y="13836"/>
                    <a:pt x="11569" y="13836"/>
                  </a:cubicBezTo>
                  <a:cubicBezTo>
                    <a:pt x="11329" y="13836"/>
                    <a:pt x="11111" y="13946"/>
                    <a:pt x="11061" y="14181"/>
                  </a:cubicBezTo>
                  <a:cubicBezTo>
                    <a:pt x="10835" y="13597"/>
                    <a:pt x="10585" y="13014"/>
                    <a:pt x="10323" y="12442"/>
                  </a:cubicBezTo>
                  <a:cubicBezTo>
                    <a:pt x="10275" y="12288"/>
                    <a:pt x="10180" y="12157"/>
                    <a:pt x="10037" y="12061"/>
                  </a:cubicBezTo>
                  <a:cubicBezTo>
                    <a:pt x="9981" y="12032"/>
                    <a:pt x="9925" y="12018"/>
                    <a:pt x="9870" y="12018"/>
                  </a:cubicBezTo>
                  <a:cubicBezTo>
                    <a:pt x="9574" y="12018"/>
                    <a:pt x="9301" y="12409"/>
                    <a:pt x="9180" y="12740"/>
                  </a:cubicBezTo>
                  <a:cubicBezTo>
                    <a:pt x="9002" y="13204"/>
                    <a:pt x="8835" y="13681"/>
                    <a:pt x="8656" y="14157"/>
                  </a:cubicBezTo>
                  <a:cubicBezTo>
                    <a:pt x="7978" y="13431"/>
                    <a:pt x="7644" y="12442"/>
                    <a:pt x="7418" y="11478"/>
                  </a:cubicBezTo>
                  <a:cubicBezTo>
                    <a:pt x="7037" y="9823"/>
                    <a:pt x="6918" y="8132"/>
                    <a:pt x="7037" y="6454"/>
                  </a:cubicBezTo>
                  <a:cubicBezTo>
                    <a:pt x="7120" y="5370"/>
                    <a:pt x="7299" y="4298"/>
                    <a:pt x="7251" y="3215"/>
                  </a:cubicBezTo>
                  <a:cubicBezTo>
                    <a:pt x="7204" y="2120"/>
                    <a:pt x="6894" y="1000"/>
                    <a:pt x="6132" y="238"/>
                  </a:cubicBezTo>
                  <a:cubicBezTo>
                    <a:pt x="6025" y="96"/>
                    <a:pt x="5858" y="12"/>
                    <a:pt x="5692" y="0"/>
                  </a:cubicBezTo>
                  <a:close/>
                </a:path>
              </a:pathLst>
            </a:custGeom>
            <a:solidFill>
              <a:srgbClr val="E4FF79">
                <a:alpha val="3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TextBox 90"/>
          <p:cNvSpPr txBox="1"/>
          <p:nvPr/>
        </p:nvSpPr>
        <p:spPr>
          <a:xfrm>
            <a:off x="237591" y="880836"/>
            <a:ext cx="9144000" cy="861774"/>
          </a:xfrm>
          <a:prstGeom prst="rect">
            <a:avLst/>
          </a:prstGeom>
          <a:noFill/>
        </p:spPr>
        <p:txBody>
          <a:bodyPr wrap="square" rtlCol="0">
            <a:spAutoFit/>
          </a:bodyPr>
          <a:lstStyle/>
          <a:p>
            <a:pPr algn="ctr"/>
            <a:r>
              <a:rPr lang="en-US" sz="2500" dirty="0"/>
              <a:t>Sơ chế nguyên liệu</a:t>
            </a:r>
            <a:endParaRPr lang="vi-VN" sz="2500" dirty="0"/>
          </a:p>
          <a:p>
            <a:pPr algn="ctr"/>
            <a:r>
              <a:rPr lang="vi-VN" sz="2500" dirty="0"/>
              <a:t>(</a:t>
            </a:r>
            <a:r>
              <a:rPr lang="vi-VN" sz="2500" dirty="0" err="1"/>
              <a:t>Gọt</a:t>
            </a:r>
            <a:r>
              <a:rPr lang="vi-VN" sz="2500" dirty="0"/>
              <a:t> </a:t>
            </a:r>
            <a:r>
              <a:rPr lang="vi-VN" sz="2500" dirty="0" err="1"/>
              <a:t>rửa</a:t>
            </a:r>
            <a:r>
              <a:rPr lang="vi-VN" sz="2500" dirty="0"/>
              <a:t> </a:t>
            </a:r>
            <a:r>
              <a:rPr lang="vi-VN" sz="2500" dirty="0" err="1"/>
              <a:t>các</a:t>
            </a:r>
            <a:r>
              <a:rPr lang="vi-VN" sz="2500" dirty="0"/>
              <a:t> </a:t>
            </a:r>
            <a:r>
              <a:rPr lang="vi-VN" sz="2500" dirty="0" err="1"/>
              <a:t>loại</a:t>
            </a:r>
            <a:r>
              <a:rPr lang="vi-VN" sz="2500" dirty="0"/>
              <a:t> </a:t>
            </a:r>
            <a:r>
              <a:rPr lang="vi-VN" sz="2500" dirty="0" err="1"/>
              <a:t>củ</a:t>
            </a:r>
            <a:r>
              <a:rPr lang="vi-VN" sz="2500" dirty="0"/>
              <a:t>, </a:t>
            </a:r>
            <a:r>
              <a:rPr lang="vi-VN" sz="2500" dirty="0" err="1"/>
              <a:t>cắt</a:t>
            </a:r>
            <a:r>
              <a:rPr lang="vi-VN" sz="2500" dirty="0"/>
              <a:t> </a:t>
            </a:r>
            <a:r>
              <a:rPr lang="vi-VN" sz="2500" dirty="0" err="1"/>
              <a:t>lát</a:t>
            </a:r>
            <a:r>
              <a:rPr lang="vi-VN" sz="2500" dirty="0"/>
              <a:t> </a:t>
            </a:r>
            <a:r>
              <a:rPr lang="vi-VN" sz="2500" dirty="0" err="1"/>
              <a:t>thành</a:t>
            </a:r>
            <a:r>
              <a:rPr lang="vi-VN" sz="2500" dirty="0"/>
              <a:t> </a:t>
            </a:r>
            <a:r>
              <a:rPr lang="vi-VN" sz="2500" dirty="0" err="1"/>
              <a:t>các</a:t>
            </a:r>
            <a:r>
              <a:rPr lang="vi-VN" sz="2500" dirty="0"/>
              <a:t> </a:t>
            </a:r>
            <a:r>
              <a:rPr lang="vi-VN" sz="2500" dirty="0" err="1"/>
              <a:t>miếng</a:t>
            </a:r>
            <a:r>
              <a:rPr lang="vi-VN" sz="2500" dirty="0"/>
              <a:t> </a:t>
            </a:r>
            <a:r>
              <a:rPr lang="vi-VN" sz="2500" dirty="0" err="1"/>
              <a:t>vừa</a:t>
            </a:r>
            <a:r>
              <a:rPr lang="vi-VN" sz="2500" dirty="0"/>
              <a:t> ăn )</a:t>
            </a:r>
            <a:endParaRPr lang="en-US" sz="2500" dirty="0"/>
          </a:p>
        </p:txBody>
      </p:sp>
      <p:sp>
        <p:nvSpPr>
          <p:cNvPr id="92" name="Google Shape;1502;p44"/>
          <p:cNvSpPr txBox="1">
            <a:spLocks/>
          </p:cNvSpPr>
          <p:nvPr/>
        </p:nvSpPr>
        <p:spPr>
          <a:xfrm>
            <a:off x="60291" y="1687566"/>
            <a:ext cx="91440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9pPr>
          </a:lstStyle>
          <a:p>
            <a:r>
              <a:rPr lang="vi-VN" sz="4000" dirty="0"/>
              <a:t>BƯỚC  </a:t>
            </a:r>
            <a:r>
              <a:rPr lang="en-US" sz="4000" dirty="0">
                <a:solidFill>
                  <a:schemeClr val="lt1"/>
                </a:solidFill>
              </a:rPr>
              <a:t>2</a:t>
            </a:r>
            <a:endParaRPr lang="vi-VN" sz="4000" dirty="0">
              <a:solidFill>
                <a:schemeClr val="lt1"/>
              </a:solidFill>
            </a:endParaRPr>
          </a:p>
        </p:txBody>
      </p:sp>
      <p:sp>
        <p:nvSpPr>
          <p:cNvPr id="93" name="TextBox 92"/>
          <p:cNvSpPr txBox="1"/>
          <p:nvPr/>
        </p:nvSpPr>
        <p:spPr>
          <a:xfrm>
            <a:off x="96622" y="2255287"/>
            <a:ext cx="8658452" cy="2785378"/>
          </a:xfrm>
          <a:prstGeom prst="rect">
            <a:avLst/>
          </a:prstGeom>
          <a:noFill/>
        </p:spPr>
        <p:txBody>
          <a:bodyPr wrap="square" rtlCol="0">
            <a:spAutoFit/>
          </a:bodyPr>
          <a:lstStyle/>
          <a:p>
            <a:pPr algn="ctr"/>
            <a:r>
              <a:rPr lang="vi-VN" sz="2500" dirty="0"/>
              <a:t>Ư</a:t>
            </a:r>
            <a:r>
              <a:rPr lang="en-US" sz="2500" dirty="0"/>
              <a:t>ớp 3 kí rưỡi nguyên liệu với </a:t>
            </a:r>
            <a:r>
              <a:rPr lang="vi-VN" sz="2500" dirty="0"/>
              <a:t>3 </a:t>
            </a:r>
            <a:r>
              <a:rPr lang="en-US" sz="2500" dirty="0"/>
              <a:t>muỗng muối hột </a:t>
            </a:r>
          </a:p>
          <a:p>
            <a:pPr algn="ctr"/>
            <a:r>
              <a:rPr lang="en-US" sz="2500" dirty="0"/>
              <a:t>( </a:t>
            </a:r>
            <a:r>
              <a:rPr lang="en-US" sz="2500" dirty="0" err="1"/>
              <a:t>khoảng</a:t>
            </a:r>
            <a:r>
              <a:rPr lang="en-US" sz="2500" dirty="0"/>
              <a:t> 5 – 10 </a:t>
            </a:r>
            <a:r>
              <a:rPr lang="en-US" sz="2500" dirty="0" err="1"/>
              <a:t>phút</a:t>
            </a:r>
            <a:r>
              <a:rPr lang="en-US" sz="2500" dirty="0"/>
              <a:t> )</a:t>
            </a:r>
          </a:p>
          <a:p>
            <a:pPr algn="ctr"/>
            <a:endParaRPr lang="en-US" sz="2500" dirty="0"/>
          </a:p>
          <a:p>
            <a:pPr algn="ctr"/>
            <a:r>
              <a:rPr lang="en-US" sz="2500" dirty="0" err="1"/>
              <a:t>Trong</a:t>
            </a:r>
            <a:r>
              <a:rPr lang="en-US" sz="2500" dirty="0"/>
              <a:t> </a:t>
            </a:r>
            <a:r>
              <a:rPr lang="en-US" sz="2500" dirty="0" err="1"/>
              <a:t>thời</a:t>
            </a:r>
            <a:r>
              <a:rPr lang="en-US" sz="2500" dirty="0"/>
              <a:t> </a:t>
            </a:r>
            <a:r>
              <a:rPr lang="en-US" sz="2500" dirty="0" err="1"/>
              <a:t>gian</a:t>
            </a:r>
            <a:r>
              <a:rPr lang="en-US" sz="2500" dirty="0"/>
              <a:t> </a:t>
            </a:r>
            <a:r>
              <a:rPr lang="en-US" sz="2500" dirty="0" err="1"/>
              <a:t>này</a:t>
            </a:r>
            <a:r>
              <a:rPr lang="en-US" sz="2500" dirty="0"/>
              <a:t>, </a:t>
            </a:r>
            <a:r>
              <a:rPr lang="en-US" sz="2500" dirty="0" err="1"/>
              <a:t>làm</a:t>
            </a:r>
            <a:r>
              <a:rPr lang="en-US" sz="2500" dirty="0"/>
              <a:t> </a:t>
            </a:r>
            <a:r>
              <a:rPr lang="en-US" sz="2500" dirty="0" err="1"/>
              <a:t>nước</a:t>
            </a:r>
            <a:r>
              <a:rPr lang="en-US" sz="2500" dirty="0"/>
              <a:t> </a:t>
            </a:r>
            <a:r>
              <a:rPr lang="en-US" sz="2500" dirty="0" err="1"/>
              <a:t>giấm</a:t>
            </a:r>
            <a:r>
              <a:rPr lang="en-US" sz="2500" dirty="0"/>
              <a:t>:</a:t>
            </a:r>
          </a:p>
          <a:p>
            <a:pPr algn="ctr"/>
            <a:r>
              <a:rPr lang="en-US" sz="2500" dirty="0">
                <a:solidFill>
                  <a:schemeClr val="accent5">
                    <a:lumMod val="75000"/>
                  </a:schemeClr>
                </a:solidFill>
              </a:rPr>
              <a:t>6 </a:t>
            </a:r>
            <a:r>
              <a:rPr lang="en-US" sz="2500" dirty="0" err="1">
                <a:solidFill>
                  <a:schemeClr val="accent5">
                    <a:lumMod val="75000"/>
                  </a:schemeClr>
                </a:solidFill>
              </a:rPr>
              <a:t>chén</a:t>
            </a:r>
            <a:r>
              <a:rPr lang="en-US" sz="2500" dirty="0">
                <a:solidFill>
                  <a:schemeClr val="accent5">
                    <a:lumMod val="75000"/>
                  </a:schemeClr>
                </a:solidFill>
              </a:rPr>
              <a:t> </a:t>
            </a:r>
            <a:r>
              <a:rPr lang="en-US" sz="2500" dirty="0" err="1">
                <a:solidFill>
                  <a:schemeClr val="accent5">
                    <a:lumMod val="75000"/>
                  </a:schemeClr>
                </a:solidFill>
              </a:rPr>
              <a:t>nước</a:t>
            </a:r>
            <a:r>
              <a:rPr lang="en-US" sz="2500" dirty="0"/>
              <a:t>, </a:t>
            </a:r>
            <a:r>
              <a:rPr lang="en-US" sz="2500" dirty="0">
                <a:solidFill>
                  <a:schemeClr val="accent3">
                    <a:lumMod val="50000"/>
                  </a:schemeClr>
                </a:solidFill>
              </a:rPr>
              <a:t>3 </a:t>
            </a:r>
            <a:r>
              <a:rPr lang="en-US" sz="2500" dirty="0" err="1">
                <a:solidFill>
                  <a:schemeClr val="accent3">
                    <a:lumMod val="50000"/>
                  </a:schemeClr>
                </a:solidFill>
              </a:rPr>
              <a:t>chén</a:t>
            </a:r>
            <a:r>
              <a:rPr lang="en-US" sz="2500" dirty="0">
                <a:solidFill>
                  <a:schemeClr val="accent3">
                    <a:lumMod val="50000"/>
                  </a:schemeClr>
                </a:solidFill>
              </a:rPr>
              <a:t> </a:t>
            </a:r>
            <a:r>
              <a:rPr lang="en-US" sz="2500" dirty="0" err="1">
                <a:solidFill>
                  <a:schemeClr val="accent3">
                    <a:lumMod val="50000"/>
                  </a:schemeClr>
                </a:solidFill>
              </a:rPr>
              <a:t>nước</a:t>
            </a:r>
            <a:r>
              <a:rPr lang="en-US" sz="2500" dirty="0">
                <a:solidFill>
                  <a:schemeClr val="accent3">
                    <a:lumMod val="50000"/>
                  </a:schemeClr>
                </a:solidFill>
              </a:rPr>
              <a:t> </a:t>
            </a:r>
            <a:r>
              <a:rPr lang="en-US" sz="2500" dirty="0" err="1">
                <a:solidFill>
                  <a:schemeClr val="accent3">
                    <a:lumMod val="50000"/>
                  </a:schemeClr>
                </a:solidFill>
              </a:rPr>
              <a:t>mắm</a:t>
            </a:r>
            <a:r>
              <a:rPr lang="en-US" sz="2500" dirty="0"/>
              <a:t>, </a:t>
            </a:r>
            <a:r>
              <a:rPr lang="en-US" sz="2500" dirty="0">
                <a:solidFill>
                  <a:schemeClr val="accent1">
                    <a:lumMod val="75000"/>
                  </a:schemeClr>
                </a:solidFill>
              </a:rPr>
              <a:t>2 </a:t>
            </a:r>
            <a:r>
              <a:rPr lang="en-US" sz="2500" dirty="0" err="1">
                <a:solidFill>
                  <a:schemeClr val="accent1">
                    <a:lumMod val="75000"/>
                  </a:schemeClr>
                </a:solidFill>
              </a:rPr>
              <a:t>chén</a:t>
            </a:r>
            <a:r>
              <a:rPr lang="en-US" sz="2500" dirty="0">
                <a:solidFill>
                  <a:schemeClr val="accent1">
                    <a:lumMod val="75000"/>
                  </a:schemeClr>
                </a:solidFill>
              </a:rPr>
              <a:t> </a:t>
            </a:r>
            <a:r>
              <a:rPr lang="en-US" sz="2500" dirty="0" err="1">
                <a:solidFill>
                  <a:schemeClr val="accent1">
                    <a:lumMod val="75000"/>
                  </a:schemeClr>
                </a:solidFill>
              </a:rPr>
              <a:t>giấm</a:t>
            </a:r>
            <a:r>
              <a:rPr lang="en-US" sz="2500" dirty="0"/>
              <a:t>, </a:t>
            </a:r>
            <a:r>
              <a:rPr lang="en-US" sz="2500" dirty="0">
                <a:solidFill>
                  <a:srgbClr val="FF0000"/>
                </a:solidFill>
              </a:rPr>
              <a:t>1 </a:t>
            </a:r>
            <a:r>
              <a:rPr lang="en-US" sz="2500" dirty="0" err="1">
                <a:solidFill>
                  <a:srgbClr val="FF0000"/>
                </a:solidFill>
              </a:rPr>
              <a:t>kí</a:t>
            </a:r>
            <a:r>
              <a:rPr lang="en-US" sz="2500" dirty="0">
                <a:solidFill>
                  <a:srgbClr val="FF0000"/>
                </a:solidFill>
              </a:rPr>
              <a:t> </a:t>
            </a:r>
            <a:r>
              <a:rPr lang="en-US" sz="2500" dirty="0" err="1">
                <a:solidFill>
                  <a:srgbClr val="FF0000"/>
                </a:solidFill>
              </a:rPr>
              <a:t>đường</a:t>
            </a:r>
            <a:endParaRPr lang="en-US" sz="2500" dirty="0">
              <a:solidFill>
                <a:srgbClr val="FF0000"/>
              </a:solidFill>
            </a:endParaRPr>
          </a:p>
          <a:p>
            <a:pPr algn="ctr"/>
            <a:r>
              <a:rPr lang="en-US" sz="2500" dirty="0" err="1">
                <a:solidFill>
                  <a:schemeClr val="bg2"/>
                </a:solidFill>
              </a:rPr>
              <a:t>Sau</a:t>
            </a:r>
            <a:r>
              <a:rPr lang="en-US" sz="2500" dirty="0">
                <a:solidFill>
                  <a:schemeClr val="bg2"/>
                </a:solidFill>
              </a:rPr>
              <a:t> </a:t>
            </a:r>
            <a:r>
              <a:rPr lang="en-US" sz="2500" dirty="0" err="1">
                <a:solidFill>
                  <a:schemeClr val="bg2"/>
                </a:solidFill>
              </a:rPr>
              <a:t>đó</a:t>
            </a:r>
            <a:r>
              <a:rPr lang="en-US" sz="2500" dirty="0">
                <a:solidFill>
                  <a:schemeClr val="bg2"/>
                </a:solidFill>
              </a:rPr>
              <a:t> </a:t>
            </a:r>
            <a:r>
              <a:rPr lang="en-US" sz="2500" dirty="0" err="1">
                <a:solidFill>
                  <a:schemeClr val="bg2"/>
                </a:solidFill>
              </a:rPr>
              <a:t>đun</a:t>
            </a:r>
            <a:r>
              <a:rPr lang="en-US" sz="2500" dirty="0">
                <a:solidFill>
                  <a:schemeClr val="bg2"/>
                </a:solidFill>
              </a:rPr>
              <a:t> </a:t>
            </a:r>
            <a:r>
              <a:rPr lang="en-US" sz="2500" dirty="0" err="1">
                <a:solidFill>
                  <a:schemeClr val="bg2"/>
                </a:solidFill>
              </a:rPr>
              <a:t>hỗn</a:t>
            </a:r>
            <a:r>
              <a:rPr lang="en-US" sz="2500" dirty="0">
                <a:solidFill>
                  <a:schemeClr val="bg2"/>
                </a:solidFill>
              </a:rPr>
              <a:t> </a:t>
            </a:r>
            <a:r>
              <a:rPr lang="en-US" sz="2500" dirty="0" err="1">
                <a:solidFill>
                  <a:schemeClr val="bg2"/>
                </a:solidFill>
              </a:rPr>
              <a:t>hợp</a:t>
            </a:r>
            <a:r>
              <a:rPr lang="en-US" sz="2500" dirty="0">
                <a:solidFill>
                  <a:schemeClr val="bg2"/>
                </a:solidFill>
              </a:rPr>
              <a:t> </a:t>
            </a:r>
            <a:r>
              <a:rPr lang="en-US" sz="2500" dirty="0" err="1">
                <a:solidFill>
                  <a:schemeClr val="bg2"/>
                </a:solidFill>
              </a:rPr>
              <a:t>cho</a:t>
            </a:r>
            <a:r>
              <a:rPr lang="en-US" sz="2500" dirty="0">
                <a:solidFill>
                  <a:schemeClr val="bg2"/>
                </a:solidFill>
              </a:rPr>
              <a:t> tan </a:t>
            </a:r>
            <a:r>
              <a:rPr lang="en-US" sz="2500" dirty="0" err="1">
                <a:solidFill>
                  <a:schemeClr val="bg2"/>
                </a:solidFill>
              </a:rPr>
              <a:t>đường</a:t>
            </a:r>
            <a:endParaRPr lang="en-US" sz="2500" dirty="0">
              <a:solidFill>
                <a:schemeClr val="bg2"/>
              </a:solidFill>
            </a:endParaRPr>
          </a:p>
          <a:p>
            <a:pPr algn="ctr"/>
            <a:endParaRPr lang="en-US" sz="2500" dirty="0"/>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575"/>
                                        </p:tgtEl>
                                        <p:attrNameLst>
                                          <p:attrName>style.visibility</p:attrName>
                                        </p:attrNameLst>
                                      </p:cBhvr>
                                      <p:to>
                                        <p:strVal val="visible"/>
                                      </p:to>
                                    </p:set>
                                    <p:anim calcmode="lin" valueType="num">
                                      <p:cBhvr>
                                        <p:cTn id="7" dur="1000" fill="hold"/>
                                        <p:tgtEl>
                                          <p:spTgt spid="1575"/>
                                        </p:tgtEl>
                                        <p:attrNameLst>
                                          <p:attrName>ppt_w</p:attrName>
                                        </p:attrNameLst>
                                      </p:cBhvr>
                                      <p:tavLst>
                                        <p:tav tm="0">
                                          <p:val>
                                            <p:fltVal val="0"/>
                                          </p:val>
                                        </p:tav>
                                        <p:tav tm="100000">
                                          <p:val>
                                            <p:strVal val="#ppt_w"/>
                                          </p:val>
                                        </p:tav>
                                      </p:tavLst>
                                    </p:anim>
                                    <p:anim calcmode="lin" valueType="num">
                                      <p:cBhvr>
                                        <p:cTn id="8" dur="1000" fill="hold"/>
                                        <p:tgtEl>
                                          <p:spTgt spid="1575"/>
                                        </p:tgtEl>
                                        <p:attrNameLst>
                                          <p:attrName>ppt_h</p:attrName>
                                        </p:attrNameLst>
                                      </p:cBhvr>
                                      <p:tavLst>
                                        <p:tav tm="0">
                                          <p:val>
                                            <p:fltVal val="0"/>
                                          </p:val>
                                        </p:tav>
                                        <p:tav tm="100000">
                                          <p:val>
                                            <p:strVal val="#ppt_h"/>
                                          </p:val>
                                        </p:tav>
                                      </p:tavLst>
                                    </p:anim>
                                    <p:anim calcmode="lin" valueType="num">
                                      <p:cBhvr>
                                        <p:cTn id="9" dur="1000" fill="hold"/>
                                        <p:tgtEl>
                                          <p:spTgt spid="1575"/>
                                        </p:tgtEl>
                                        <p:attrNameLst>
                                          <p:attrName>style.rotation</p:attrName>
                                        </p:attrNameLst>
                                      </p:cBhvr>
                                      <p:tavLst>
                                        <p:tav tm="0">
                                          <p:val>
                                            <p:fltVal val="90"/>
                                          </p:val>
                                        </p:tav>
                                        <p:tav tm="100000">
                                          <p:val>
                                            <p:fltVal val="0"/>
                                          </p:val>
                                        </p:tav>
                                      </p:tavLst>
                                    </p:anim>
                                    <p:animEffect transition="in" filter="fade">
                                      <p:cBhvr>
                                        <p:cTn id="10" dur="1000"/>
                                        <p:tgtEl>
                                          <p:spTgt spid="1575"/>
                                        </p:tgtEl>
                                      </p:cBhvr>
                                    </p:animEffect>
                                  </p:childTnLst>
                                </p:cTn>
                              </p:par>
                              <p:par>
                                <p:cTn id="11" presetID="31" presetClass="entr" presetSubtype="0" fill="hold" nodeType="withEffect">
                                  <p:stCondLst>
                                    <p:cond delay="0"/>
                                  </p:stCondLst>
                                  <p:childTnLst>
                                    <p:set>
                                      <p:cBhvr>
                                        <p:cTn id="12" dur="1" fill="hold">
                                          <p:stCondLst>
                                            <p:cond delay="0"/>
                                          </p:stCondLst>
                                        </p:cTn>
                                        <p:tgtEl>
                                          <p:spTgt spid="1551"/>
                                        </p:tgtEl>
                                        <p:attrNameLst>
                                          <p:attrName>style.visibility</p:attrName>
                                        </p:attrNameLst>
                                      </p:cBhvr>
                                      <p:to>
                                        <p:strVal val="visible"/>
                                      </p:to>
                                    </p:set>
                                    <p:anim calcmode="lin" valueType="num">
                                      <p:cBhvr>
                                        <p:cTn id="13" dur="1000" fill="hold"/>
                                        <p:tgtEl>
                                          <p:spTgt spid="1551"/>
                                        </p:tgtEl>
                                        <p:attrNameLst>
                                          <p:attrName>ppt_w</p:attrName>
                                        </p:attrNameLst>
                                      </p:cBhvr>
                                      <p:tavLst>
                                        <p:tav tm="0">
                                          <p:val>
                                            <p:fltVal val="0"/>
                                          </p:val>
                                        </p:tav>
                                        <p:tav tm="100000">
                                          <p:val>
                                            <p:strVal val="#ppt_w"/>
                                          </p:val>
                                        </p:tav>
                                      </p:tavLst>
                                    </p:anim>
                                    <p:anim calcmode="lin" valueType="num">
                                      <p:cBhvr>
                                        <p:cTn id="14" dur="1000" fill="hold"/>
                                        <p:tgtEl>
                                          <p:spTgt spid="1551"/>
                                        </p:tgtEl>
                                        <p:attrNameLst>
                                          <p:attrName>ppt_h</p:attrName>
                                        </p:attrNameLst>
                                      </p:cBhvr>
                                      <p:tavLst>
                                        <p:tav tm="0">
                                          <p:val>
                                            <p:fltVal val="0"/>
                                          </p:val>
                                        </p:tav>
                                        <p:tav tm="100000">
                                          <p:val>
                                            <p:strVal val="#ppt_h"/>
                                          </p:val>
                                        </p:tav>
                                      </p:tavLst>
                                    </p:anim>
                                    <p:anim calcmode="lin" valueType="num">
                                      <p:cBhvr>
                                        <p:cTn id="15" dur="1000" fill="hold"/>
                                        <p:tgtEl>
                                          <p:spTgt spid="1551"/>
                                        </p:tgtEl>
                                        <p:attrNameLst>
                                          <p:attrName>style.rotation</p:attrName>
                                        </p:attrNameLst>
                                      </p:cBhvr>
                                      <p:tavLst>
                                        <p:tav tm="0">
                                          <p:val>
                                            <p:fltVal val="90"/>
                                          </p:val>
                                        </p:tav>
                                        <p:tav tm="100000">
                                          <p:val>
                                            <p:fltVal val="0"/>
                                          </p:val>
                                        </p:tav>
                                      </p:tavLst>
                                    </p:anim>
                                    <p:animEffect transition="in" filter="fade">
                                      <p:cBhvr>
                                        <p:cTn id="16" dur="1000"/>
                                        <p:tgtEl>
                                          <p:spTgt spid="1551"/>
                                        </p:tgtEl>
                                      </p:cBhvr>
                                    </p:animEffect>
                                  </p:childTnLst>
                                </p:cTn>
                              </p:par>
                              <p:par>
                                <p:cTn id="17" presetID="31" presetClass="entr" presetSubtype="0" fill="hold" nodeType="withEffect">
                                  <p:stCondLst>
                                    <p:cond delay="0"/>
                                  </p:stCondLst>
                                  <p:childTnLst>
                                    <p:set>
                                      <p:cBhvr>
                                        <p:cTn id="18" dur="1" fill="hold">
                                          <p:stCondLst>
                                            <p:cond delay="0"/>
                                          </p:stCondLst>
                                        </p:cTn>
                                        <p:tgtEl>
                                          <p:spTgt spid="1505"/>
                                        </p:tgtEl>
                                        <p:attrNameLst>
                                          <p:attrName>style.visibility</p:attrName>
                                        </p:attrNameLst>
                                      </p:cBhvr>
                                      <p:to>
                                        <p:strVal val="visible"/>
                                      </p:to>
                                    </p:set>
                                    <p:anim calcmode="lin" valueType="num">
                                      <p:cBhvr>
                                        <p:cTn id="19" dur="1000" fill="hold"/>
                                        <p:tgtEl>
                                          <p:spTgt spid="1505"/>
                                        </p:tgtEl>
                                        <p:attrNameLst>
                                          <p:attrName>ppt_w</p:attrName>
                                        </p:attrNameLst>
                                      </p:cBhvr>
                                      <p:tavLst>
                                        <p:tav tm="0">
                                          <p:val>
                                            <p:fltVal val="0"/>
                                          </p:val>
                                        </p:tav>
                                        <p:tav tm="100000">
                                          <p:val>
                                            <p:strVal val="#ppt_w"/>
                                          </p:val>
                                        </p:tav>
                                      </p:tavLst>
                                    </p:anim>
                                    <p:anim calcmode="lin" valueType="num">
                                      <p:cBhvr>
                                        <p:cTn id="20" dur="1000" fill="hold"/>
                                        <p:tgtEl>
                                          <p:spTgt spid="1505"/>
                                        </p:tgtEl>
                                        <p:attrNameLst>
                                          <p:attrName>ppt_h</p:attrName>
                                        </p:attrNameLst>
                                      </p:cBhvr>
                                      <p:tavLst>
                                        <p:tav tm="0">
                                          <p:val>
                                            <p:fltVal val="0"/>
                                          </p:val>
                                        </p:tav>
                                        <p:tav tm="100000">
                                          <p:val>
                                            <p:strVal val="#ppt_h"/>
                                          </p:val>
                                        </p:tav>
                                      </p:tavLst>
                                    </p:anim>
                                    <p:anim calcmode="lin" valueType="num">
                                      <p:cBhvr>
                                        <p:cTn id="21" dur="1000" fill="hold"/>
                                        <p:tgtEl>
                                          <p:spTgt spid="1505"/>
                                        </p:tgtEl>
                                        <p:attrNameLst>
                                          <p:attrName>style.rotation</p:attrName>
                                        </p:attrNameLst>
                                      </p:cBhvr>
                                      <p:tavLst>
                                        <p:tav tm="0">
                                          <p:val>
                                            <p:fltVal val="90"/>
                                          </p:val>
                                        </p:tav>
                                        <p:tav tm="100000">
                                          <p:val>
                                            <p:fltVal val="0"/>
                                          </p:val>
                                        </p:tav>
                                      </p:tavLst>
                                    </p:anim>
                                    <p:animEffect transition="in" filter="fade">
                                      <p:cBhvr>
                                        <p:cTn id="22" dur="1000"/>
                                        <p:tgtEl>
                                          <p:spTgt spid="1505"/>
                                        </p:tgtEl>
                                      </p:cBhvr>
                                    </p:animEffect>
                                  </p:childTnLst>
                                </p:cTn>
                              </p:par>
                              <p:par>
                                <p:cTn id="23" presetID="31" presetClass="entr" presetSubtype="0" fill="hold" nodeType="withEffect">
                                  <p:stCondLst>
                                    <p:cond delay="0"/>
                                  </p:stCondLst>
                                  <p:childTnLst>
                                    <p:set>
                                      <p:cBhvr>
                                        <p:cTn id="24" dur="1" fill="hold">
                                          <p:stCondLst>
                                            <p:cond delay="0"/>
                                          </p:stCondLst>
                                        </p:cTn>
                                        <p:tgtEl>
                                          <p:spTgt spid="1536"/>
                                        </p:tgtEl>
                                        <p:attrNameLst>
                                          <p:attrName>style.visibility</p:attrName>
                                        </p:attrNameLst>
                                      </p:cBhvr>
                                      <p:to>
                                        <p:strVal val="visible"/>
                                      </p:to>
                                    </p:set>
                                    <p:anim calcmode="lin" valueType="num">
                                      <p:cBhvr>
                                        <p:cTn id="25" dur="1000" fill="hold"/>
                                        <p:tgtEl>
                                          <p:spTgt spid="1536"/>
                                        </p:tgtEl>
                                        <p:attrNameLst>
                                          <p:attrName>ppt_w</p:attrName>
                                        </p:attrNameLst>
                                      </p:cBhvr>
                                      <p:tavLst>
                                        <p:tav tm="0">
                                          <p:val>
                                            <p:fltVal val="0"/>
                                          </p:val>
                                        </p:tav>
                                        <p:tav tm="100000">
                                          <p:val>
                                            <p:strVal val="#ppt_w"/>
                                          </p:val>
                                        </p:tav>
                                      </p:tavLst>
                                    </p:anim>
                                    <p:anim calcmode="lin" valueType="num">
                                      <p:cBhvr>
                                        <p:cTn id="26" dur="1000" fill="hold"/>
                                        <p:tgtEl>
                                          <p:spTgt spid="1536"/>
                                        </p:tgtEl>
                                        <p:attrNameLst>
                                          <p:attrName>ppt_h</p:attrName>
                                        </p:attrNameLst>
                                      </p:cBhvr>
                                      <p:tavLst>
                                        <p:tav tm="0">
                                          <p:val>
                                            <p:fltVal val="0"/>
                                          </p:val>
                                        </p:tav>
                                        <p:tav tm="100000">
                                          <p:val>
                                            <p:strVal val="#ppt_h"/>
                                          </p:val>
                                        </p:tav>
                                      </p:tavLst>
                                    </p:anim>
                                    <p:anim calcmode="lin" valueType="num">
                                      <p:cBhvr>
                                        <p:cTn id="27" dur="1000" fill="hold"/>
                                        <p:tgtEl>
                                          <p:spTgt spid="1536"/>
                                        </p:tgtEl>
                                        <p:attrNameLst>
                                          <p:attrName>style.rotation</p:attrName>
                                        </p:attrNameLst>
                                      </p:cBhvr>
                                      <p:tavLst>
                                        <p:tav tm="0">
                                          <p:val>
                                            <p:fltVal val="90"/>
                                          </p:val>
                                        </p:tav>
                                        <p:tav tm="100000">
                                          <p:val>
                                            <p:fltVal val="0"/>
                                          </p:val>
                                        </p:tav>
                                      </p:tavLst>
                                    </p:anim>
                                    <p:animEffect transition="in" filter="fade">
                                      <p:cBhvr>
                                        <p:cTn id="28" dur="1000"/>
                                        <p:tgtEl>
                                          <p:spTgt spid="1536"/>
                                        </p:tgtEl>
                                      </p:cBhvr>
                                    </p:animEffect>
                                  </p:childTnLst>
                                </p:cTn>
                              </p:par>
                            </p:childTnLst>
                          </p:cTn>
                        </p:par>
                        <p:par>
                          <p:cTn id="29" fill="hold">
                            <p:stCondLst>
                              <p:cond delay="1000"/>
                            </p:stCondLst>
                            <p:childTnLst>
                              <p:par>
                                <p:cTn id="30" presetID="16" presetClass="entr" presetSubtype="21" fill="hold" grpId="0" nodeType="afterEffect">
                                  <p:stCondLst>
                                    <p:cond delay="0"/>
                                  </p:stCondLst>
                                  <p:childTnLst>
                                    <p:set>
                                      <p:cBhvr>
                                        <p:cTn id="31" dur="1" fill="hold">
                                          <p:stCondLst>
                                            <p:cond delay="0"/>
                                          </p:stCondLst>
                                        </p:cTn>
                                        <p:tgtEl>
                                          <p:spTgt spid="1502"/>
                                        </p:tgtEl>
                                        <p:attrNameLst>
                                          <p:attrName>style.visibility</p:attrName>
                                        </p:attrNameLst>
                                      </p:cBhvr>
                                      <p:to>
                                        <p:strVal val="visible"/>
                                      </p:to>
                                    </p:set>
                                    <p:animEffect transition="in" filter="barn(inVertical)">
                                      <p:cBhvr>
                                        <p:cTn id="32" dur="500"/>
                                        <p:tgtEl>
                                          <p:spTgt spid="150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91"/>
                                        </p:tgtEl>
                                        <p:attrNameLst>
                                          <p:attrName>style.visibility</p:attrName>
                                        </p:attrNameLst>
                                      </p:cBhvr>
                                      <p:to>
                                        <p:strVal val="visible"/>
                                      </p:to>
                                    </p:set>
                                    <p:animEffect transition="in" filter="barn(inVertical)">
                                      <p:cBhvr>
                                        <p:cTn id="35" dur="500"/>
                                        <p:tgtEl>
                                          <p:spTgt spid="91"/>
                                        </p:tgtEl>
                                      </p:cBhvr>
                                    </p:animEffect>
                                  </p:childTnLst>
                                </p:cTn>
                              </p:par>
                            </p:childTnLst>
                          </p:cTn>
                        </p:par>
                        <p:par>
                          <p:cTn id="36" fill="hold">
                            <p:stCondLst>
                              <p:cond delay="1500"/>
                            </p:stCondLst>
                            <p:childTnLst>
                              <p:par>
                                <p:cTn id="37" presetID="16" presetClass="entr" presetSubtype="21" fill="hold" grpId="0" nodeType="afterEffect">
                                  <p:stCondLst>
                                    <p:cond delay="0"/>
                                  </p:stCondLst>
                                  <p:childTnLst>
                                    <p:set>
                                      <p:cBhvr>
                                        <p:cTn id="38" dur="1" fill="hold">
                                          <p:stCondLst>
                                            <p:cond delay="0"/>
                                          </p:stCondLst>
                                        </p:cTn>
                                        <p:tgtEl>
                                          <p:spTgt spid="92"/>
                                        </p:tgtEl>
                                        <p:attrNameLst>
                                          <p:attrName>style.visibility</p:attrName>
                                        </p:attrNameLst>
                                      </p:cBhvr>
                                      <p:to>
                                        <p:strVal val="visible"/>
                                      </p:to>
                                    </p:set>
                                    <p:animEffect transition="in" filter="barn(inVertical)">
                                      <p:cBhvr>
                                        <p:cTn id="39" dur="500"/>
                                        <p:tgtEl>
                                          <p:spTgt spid="9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93"/>
                                        </p:tgtEl>
                                        <p:attrNameLst>
                                          <p:attrName>style.visibility</p:attrName>
                                        </p:attrNameLst>
                                      </p:cBhvr>
                                      <p:to>
                                        <p:strVal val="visible"/>
                                      </p:to>
                                    </p:set>
                                    <p:animEffect transition="in" filter="barn(inVertical)">
                                      <p:cBhvr>
                                        <p:cTn id="42"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2" grpId="0"/>
      <p:bldP spid="91" grpId="0"/>
      <p:bldP spid="92" grpId="0"/>
      <p:bldP spid="9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21062" y="366534"/>
            <a:ext cx="295633" cy="295633"/>
          </a:xfrm>
          <a:prstGeom prst="rect">
            <a:avLst/>
          </a:prstGeom>
        </p:spPr>
      </p:pic>
      <p:sp>
        <p:nvSpPr>
          <p:cNvPr id="3" name="TextBox 3"/>
          <p:cNvSpPr txBox="1"/>
          <p:nvPr/>
        </p:nvSpPr>
        <p:spPr>
          <a:xfrm>
            <a:off x="1587610" y="514350"/>
            <a:ext cx="6660474" cy="461665"/>
          </a:xfrm>
          <a:prstGeom prst="rect">
            <a:avLst/>
          </a:prstGeom>
        </p:spPr>
        <p:txBody>
          <a:bodyPr lIns="0" tIns="0" rIns="0" bIns="0" rtlCol="0" anchor="t">
            <a:spAutoFit/>
          </a:bodyPr>
          <a:lstStyle/>
          <a:p>
            <a:pPr>
              <a:lnSpc>
                <a:spcPts val="3600"/>
              </a:lnSpc>
              <a:spcBef>
                <a:spcPct val="0"/>
              </a:spcBef>
            </a:pPr>
            <a:r>
              <a:rPr lang="en-US" sz="3000">
                <a:solidFill>
                  <a:srgbClr val="C1272D"/>
                </a:solidFill>
                <a:latin typeface="Atma Bold"/>
              </a:rPr>
              <a:t>THÀNH VIÊN NHÓM :</a:t>
            </a:r>
          </a:p>
        </p:txBody>
      </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01401" y="706853"/>
            <a:ext cx="371833" cy="371833"/>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356196" y="2221633"/>
            <a:ext cx="183336" cy="183336"/>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06936" y="2038297"/>
            <a:ext cx="183336" cy="183336"/>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64083" y="2588130"/>
            <a:ext cx="183336" cy="183336"/>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88250" y="2038297"/>
            <a:ext cx="183336" cy="183336"/>
          </a:xfrm>
          <a:prstGeom prst="rect">
            <a:avLst/>
          </a:prstGeom>
        </p:spPr>
      </p:pic>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275122" y="1567341"/>
            <a:ext cx="183336" cy="183336"/>
          </a:xfrm>
          <a:prstGeom prst="rect">
            <a:avLst/>
          </a:prstGeom>
        </p:spPr>
      </p:pic>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433911" y="2595652"/>
            <a:ext cx="183336" cy="183336"/>
          </a:xfrm>
          <a:prstGeom prst="rect">
            <a:avLst/>
          </a:prstGeom>
        </p:spPr>
      </p:pic>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56415" y="2496462"/>
            <a:ext cx="183336" cy="183336"/>
          </a:xfrm>
          <a:prstGeom prst="rect">
            <a:avLst/>
          </a:prstGeom>
        </p:spPr>
      </p:pic>
      <p:sp>
        <p:nvSpPr>
          <p:cNvPr id="12" name="TextBox 12"/>
          <p:cNvSpPr txBox="1"/>
          <p:nvPr/>
        </p:nvSpPr>
        <p:spPr>
          <a:xfrm>
            <a:off x="430882" y="1083449"/>
            <a:ext cx="4657368" cy="3919086"/>
          </a:xfrm>
          <a:prstGeom prst="rect">
            <a:avLst/>
          </a:prstGeom>
        </p:spPr>
        <p:txBody>
          <a:bodyPr lIns="0" tIns="0" rIns="0" bIns="0" rtlCol="0" anchor="t">
            <a:spAutoFit/>
          </a:bodyPr>
          <a:lstStyle/>
          <a:p>
            <a:pPr marL="436431" lvl="1" indent="-218216">
              <a:lnSpc>
                <a:spcPts val="2830"/>
              </a:lnSpc>
              <a:buFont typeface="Arial"/>
              <a:buChar char="•"/>
            </a:pPr>
            <a:r>
              <a:rPr lang="en-US" sz="2021">
                <a:solidFill>
                  <a:srgbClr val="000000"/>
                </a:solidFill>
                <a:latin typeface="Alegreya"/>
              </a:rPr>
              <a:t>Phạm Phú Bảo Ngọc</a:t>
            </a:r>
          </a:p>
          <a:p>
            <a:pPr marL="436431" lvl="1" indent="-218216">
              <a:lnSpc>
                <a:spcPts val="2830"/>
              </a:lnSpc>
              <a:buFont typeface="Arial"/>
              <a:buChar char="•"/>
            </a:pPr>
            <a:r>
              <a:rPr lang="en-US" sz="2021">
                <a:solidFill>
                  <a:srgbClr val="000000"/>
                </a:solidFill>
                <a:latin typeface="Alegreya"/>
              </a:rPr>
              <a:t>Phùng Gia Huy</a:t>
            </a:r>
          </a:p>
          <a:p>
            <a:pPr marL="436431" lvl="1" indent="-218216">
              <a:lnSpc>
                <a:spcPts val="2830"/>
              </a:lnSpc>
              <a:buFont typeface="Arial"/>
              <a:buChar char="•"/>
            </a:pPr>
            <a:r>
              <a:rPr lang="en-US" sz="2021">
                <a:solidFill>
                  <a:srgbClr val="000000"/>
                </a:solidFill>
                <a:latin typeface="Alegreya"/>
              </a:rPr>
              <a:t>Trần Ngọc Hoàng Uyên</a:t>
            </a:r>
          </a:p>
          <a:p>
            <a:pPr marL="436431" lvl="1" indent="-218216">
              <a:lnSpc>
                <a:spcPts val="2830"/>
              </a:lnSpc>
              <a:buFont typeface="Arial"/>
              <a:buChar char="•"/>
            </a:pPr>
            <a:r>
              <a:rPr lang="en-US" sz="2021">
                <a:solidFill>
                  <a:srgbClr val="000000"/>
                </a:solidFill>
                <a:latin typeface="Alegreya"/>
              </a:rPr>
              <a:t>Dương Thị Thùy Trang</a:t>
            </a:r>
          </a:p>
          <a:p>
            <a:pPr marL="436431" lvl="1" indent="-218216">
              <a:lnSpc>
                <a:spcPts val="2830"/>
              </a:lnSpc>
              <a:buFont typeface="Arial"/>
              <a:buChar char="•"/>
            </a:pPr>
            <a:r>
              <a:rPr lang="en-US" sz="2021">
                <a:solidFill>
                  <a:srgbClr val="000000"/>
                </a:solidFill>
                <a:latin typeface="Alegreya"/>
              </a:rPr>
              <a:t>Phan Thị Anh Phương</a:t>
            </a:r>
          </a:p>
          <a:p>
            <a:pPr marL="436431" lvl="1" indent="-218216">
              <a:lnSpc>
                <a:spcPts val="2830"/>
              </a:lnSpc>
              <a:buFont typeface="Arial"/>
              <a:buChar char="•"/>
            </a:pPr>
            <a:r>
              <a:rPr lang="en-US" sz="2021">
                <a:solidFill>
                  <a:srgbClr val="000000"/>
                </a:solidFill>
                <a:latin typeface="Alegreya"/>
              </a:rPr>
              <a:t>Trần Hoàng Tiến</a:t>
            </a:r>
          </a:p>
          <a:p>
            <a:pPr marL="436431" lvl="1" indent="-218216">
              <a:lnSpc>
                <a:spcPts val="2830"/>
              </a:lnSpc>
              <a:buFont typeface="Arial"/>
              <a:buChar char="•"/>
            </a:pPr>
            <a:r>
              <a:rPr lang="en-US" sz="2021">
                <a:solidFill>
                  <a:srgbClr val="000000"/>
                </a:solidFill>
                <a:latin typeface="Alegreya"/>
              </a:rPr>
              <a:t>Đinh Tôn Bảo</a:t>
            </a:r>
          </a:p>
          <a:p>
            <a:pPr marL="436431" lvl="1" indent="-218216">
              <a:lnSpc>
                <a:spcPts val="2830"/>
              </a:lnSpc>
              <a:buFont typeface="Arial"/>
              <a:buChar char="•"/>
            </a:pPr>
            <a:r>
              <a:rPr lang="en-US" sz="2021">
                <a:solidFill>
                  <a:srgbClr val="000000"/>
                </a:solidFill>
                <a:latin typeface="Alegreya"/>
              </a:rPr>
              <a:t>Tạ Đinh Đức Hùng</a:t>
            </a:r>
          </a:p>
          <a:p>
            <a:pPr marL="436431" lvl="1" indent="-218216">
              <a:lnSpc>
                <a:spcPts val="2830"/>
              </a:lnSpc>
              <a:buFont typeface="Arial"/>
              <a:buChar char="•"/>
            </a:pPr>
            <a:r>
              <a:rPr lang="en-US" sz="2021">
                <a:solidFill>
                  <a:srgbClr val="000000"/>
                </a:solidFill>
                <a:latin typeface="Alegreya"/>
              </a:rPr>
              <a:t>Nguyễn Thị Thùy Linh</a:t>
            </a:r>
          </a:p>
          <a:p>
            <a:pPr marL="436431" lvl="1" indent="-218216">
              <a:lnSpc>
                <a:spcPts val="2830"/>
              </a:lnSpc>
              <a:buFont typeface="Arial"/>
              <a:buChar char="•"/>
            </a:pPr>
            <a:r>
              <a:rPr lang="en-US" sz="2021">
                <a:solidFill>
                  <a:srgbClr val="000000"/>
                </a:solidFill>
                <a:latin typeface="Alegreya"/>
              </a:rPr>
              <a:t>Bùi Ngọc Gia Hân</a:t>
            </a:r>
          </a:p>
          <a:p>
            <a:pPr marL="436431" lvl="1" indent="-218216">
              <a:lnSpc>
                <a:spcPts val="2830"/>
              </a:lnSpc>
              <a:buFont typeface="Arial"/>
              <a:buChar char="•"/>
            </a:pPr>
            <a:r>
              <a:rPr lang="en-US" sz="2021">
                <a:solidFill>
                  <a:srgbClr val="000000"/>
                </a:solidFill>
                <a:latin typeface="Alegreya"/>
              </a:rPr>
              <a:t>Võ Hoàng Đỉnh</a:t>
            </a:r>
          </a:p>
        </p:txBody>
      </p:sp>
      <p:pic>
        <p:nvPicPr>
          <p:cNvPr id="13" name="Picture 13"/>
          <p:cNvPicPr>
            <a:picLocks noChangeAspect="1"/>
          </p:cNvPicPr>
          <p:nvPr/>
        </p:nvPicPr>
        <p:blipFill>
          <a:blip r:embed="rId4"/>
          <a:srcRect/>
          <a:stretch>
            <a:fillRect/>
          </a:stretch>
        </p:blipFill>
        <p:spPr>
          <a:xfrm rot="-1990540">
            <a:off x="-478751" y="-439451"/>
            <a:ext cx="1390199" cy="1433194"/>
          </a:xfrm>
          <a:prstGeom prst="rect">
            <a:avLst/>
          </a:prstGeom>
        </p:spPr>
      </p:pic>
      <p:pic>
        <p:nvPicPr>
          <p:cNvPr id="14" name="Picture 14"/>
          <p:cNvPicPr>
            <a:picLocks noChangeAspect="1"/>
          </p:cNvPicPr>
          <p:nvPr/>
        </p:nvPicPr>
        <p:blipFill>
          <a:blip r:embed="rId5"/>
          <a:srcRect/>
          <a:stretch>
            <a:fillRect/>
          </a:stretch>
        </p:blipFill>
        <p:spPr>
          <a:xfrm rot="-1990540">
            <a:off x="8207373" y="4224491"/>
            <a:ext cx="1390199" cy="1433194"/>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047"/>
        <p:cNvGrpSpPr/>
        <p:nvPr/>
      </p:nvGrpSpPr>
      <p:grpSpPr>
        <a:xfrm>
          <a:off x="0" y="0"/>
          <a:ext cx="0" cy="0"/>
          <a:chOff x="0" y="0"/>
          <a:chExt cx="0" cy="0"/>
        </a:xfrm>
      </p:grpSpPr>
      <p:sp>
        <p:nvSpPr>
          <p:cNvPr id="2048" name="Google Shape;2048;p48"/>
          <p:cNvSpPr txBox="1">
            <a:spLocks noGrp="1"/>
          </p:cNvSpPr>
          <p:nvPr>
            <p:ph type="title"/>
          </p:nvPr>
        </p:nvSpPr>
        <p:spPr>
          <a:xfrm>
            <a:off x="0" y="354248"/>
            <a:ext cx="9144000" cy="531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dirty="0"/>
              <a:t>BƯỚC </a:t>
            </a:r>
            <a:r>
              <a:rPr lang="en" sz="4000" dirty="0">
                <a:solidFill>
                  <a:schemeClr val="lt1"/>
                </a:solidFill>
              </a:rPr>
              <a:t>3</a:t>
            </a:r>
            <a:endParaRPr sz="4000" dirty="0">
              <a:solidFill>
                <a:schemeClr val="lt1"/>
              </a:solidFill>
            </a:endParaRPr>
          </a:p>
        </p:txBody>
      </p:sp>
      <p:grpSp>
        <p:nvGrpSpPr>
          <p:cNvPr id="2050" name="Google Shape;2050;p48"/>
          <p:cNvGrpSpPr/>
          <p:nvPr/>
        </p:nvGrpSpPr>
        <p:grpSpPr>
          <a:xfrm rot="-466782">
            <a:off x="188335" y="-781"/>
            <a:ext cx="1381686" cy="1249863"/>
            <a:chOff x="2483038" y="1482875"/>
            <a:chExt cx="915025" cy="827725"/>
          </a:xfrm>
        </p:grpSpPr>
        <p:sp>
          <p:nvSpPr>
            <p:cNvPr id="2051" name="Google Shape;2051;p48"/>
            <p:cNvSpPr/>
            <p:nvPr/>
          </p:nvSpPr>
          <p:spPr>
            <a:xfrm>
              <a:off x="2483338" y="1482875"/>
              <a:ext cx="904900" cy="827125"/>
            </a:xfrm>
            <a:custGeom>
              <a:avLst/>
              <a:gdLst/>
              <a:ahLst/>
              <a:cxnLst/>
              <a:rect l="l" t="t" r="r" b="b"/>
              <a:pathLst>
                <a:path w="36196" h="33085" extrusionOk="0">
                  <a:moveTo>
                    <a:pt x="10607" y="1"/>
                  </a:moveTo>
                  <a:cubicBezTo>
                    <a:pt x="10592" y="1"/>
                    <a:pt x="10576" y="2"/>
                    <a:pt x="10561" y="3"/>
                  </a:cubicBezTo>
                  <a:cubicBezTo>
                    <a:pt x="10535" y="2"/>
                    <a:pt x="10508" y="2"/>
                    <a:pt x="10482" y="2"/>
                  </a:cubicBezTo>
                  <a:cubicBezTo>
                    <a:pt x="10033" y="2"/>
                    <a:pt x="9597" y="97"/>
                    <a:pt x="9192" y="277"/>
                  </a:cubicBezTo>
                  <a:cubicBezTo>
                    <a:pt x="9144" y="289"/>
                    <a:pt x="9097" y="325"/>
                    <a:pt x="9061" y="360"/>
                  </a:cubicBezTo>
                  <a:lnTo>
                    <a:pt x="9025" y="384"/>
                  </a:lnTo>
                  <a:lnTo>
                    <a:pt x="9049" y="396"/>
                  </a:lnTo>
                  <a:cubicBezTo>
                    <a:pt x="9037" y="467"/>
                    <a:pt x="9049" y="539"/>
                    <a:pt x="9085" y="598"/>
                  </a:cubicBezTo>
                  <a:cubicBezTo>
                    <a:pt x="9537" y="1658"/>
                    <a:pt x="9823" y="2789"/>
                    <a:pt x="9930" y="3944"/>
                  </a:cubicBezTo>
                  <a:cubicBezTo>
                    <a:pt x="9978" y="4456"/>
                    <a:pt x="10121" y="5409"/>
                    <a:pt x="10002" y="6147"/>
                  </a:cubicBezTo>
                  <a:cubicBezTo>
                    <a:pt x="9603" y="6031"/>
                    <a:pt x="9188" y="5966"/>
                    <a:pt x="8775" y="5966"/>
                  </a:cubicBezTo>
                  <a:cubicBezTo>
                    <a:pt x="8596" y="5966"/>
                    <a:pt x="8416" y="5979"/>
                    <a:pt x="8240" y="6004"/>
                  </a:cubicBezTo>
                  <a:cubicBezTo>
                    <a:pt x="6954" y="6135"/>
                    <a:pt x="5739" y="6718"/>
                    <a:pt x="4692" y="7433"/>
                  </a:cubicBezTo>
                  <a:lnTo>
                    <a:pt x="4596" y="7504"/>
                  </a:lnTo>
                  <a:lnTo>
                    <a:pt x="4525" y="7552"/>
                  </a:lnTo>
                  <a:cubicBezTo>
                    <a:pt x="4465" y="7587"/>
                    <a:pt x="4406" y="7635"/>
                    <a:pt x="4346" y="7683"/>
                  </a:cubicBezTo>
                  <a:lnTo>
                    <a:pt x="4251" y="7754"/>
                  </a:lnTo>
                  <a:cubicBezTo>
                    <a:pt x="4168" y="7826"/>
                    <a:pt x="4072" y="7897"/>
                    <a:pt x="3989" y="7968"/>
                  </a:cubicBezTo>
                  <a:cubicBezTo>
                    <a:pt x="3906" y="8040"/>
                    <a:pt x="3810" y="8111"/>
                    <a:pt x="3727" y="8195"/>
                  </a:cubicBezTo>
                  <a:cubicBezTo>
                    <a:pt x="3703" y="8207"/>
                    <a:pt x="3680" y="8230"/>
                    <a:pt x="3668" y="8254"/>
                  </a:cubicBezTo>
                  <a:cubicBezTo>
                    <a:pt x="3596" y="8314"/>
                    <a:pt x="3537" y="8373"/>
                    <a:pt x="3465" y="8433"/>
                  </a:cubicBezTo>
                  <a:lnTo>
                    <a:pt x="3406" y="8492"/>
                  </a:lnTo>
                  <a:cubicBezTo>
                    <a:pt x="3322" y="8576"/>
                    <a:pt x="3251" y="8647"/>
                    <a:pt x="3179" y="8718"/>
                  </a:cubicBezTo>
                  <a:lnTo>
                    <a:pt x="3156" y="8742"/>
                  </a:lnTo>
                  <a:cubicBezTo>
                    <a:pt x="3072" y="8838"/>
                    <a:pt x="2989" y="8921"/>
                    <a:pt x="2918" y="9016"/>
                  </a:cubicBezTo>
                  <a:cubicBezTo>
                    <a:pt x="2834" y="9111"/>
                    <a:pt x="2751" y="9195"/>
                    <a:pt x="2679" y="9290"/>
                  </a:cubicBezTo>
                  <a:lnTo>
                    <a:pt x="2667" y="9314"/>
                  </a:lnTo>
                  <a:cubicBezTo>
                    <a:pt x="1953" y="10171"/>
                    <a:pt x="1405" y="11147"/>
                    <a:pt x="1024" y="12195"/>
                  </a:cubicBezTo>
                  <a:cubicBezTo>
                    <a:pt x="0" y="15065"/>
                    <a:pt x="286" y="18220"/>
                    <a:pt x="1310" y="21041"/>
                  </a:cubicBezTo>
                  <a:cubicBezTo>
                    <a:pt x="2334" y="23851"/>
                    <a:pt x="4049" y="26399"/>
                    <a:pt x="5858" y="28816"/>
                  </a:cubicBezTo>
                  <a:cubicBezTo>
                    <a:pt x="6025" y="29042"/>
                    <a:pt x="6204" y="29269"/>
                    <a:pt x="6370" y="29495"/>
                  </a:cubicBezTo>
                  <a:cubicBezTo>
                    <a:pt x="6787" y="30078"/>
                    <a:pt x="7263" y="30614"/>
                    <a:pt x="7811" y="31078"/>
                  </a:cubicBezTo>
                  <a:cubicBezTo>
                    <a:pt x="7954" y="31209"/>
                    <a:pt x="8109" y="31328"/>
                    <a:pt x="8252" y="31436"/>
                  </a:cubicBezTo>
                  <a:cubicBezTo>
                    <a:pt x="8359" y="31519"/>
                    <a:pt x="8454" y="31602"/>
                    <a:pt x="8549" y="31686"/>
                  </a:cubicBezTo>
                  <a:cubicBezTo>
                    <a:pt x="9141" y="32183"/>
                    <a:pt x="9863" y="32397"/>
                    <a:pt x="10608" y="32397"/>
                  </a:cubicBezTo>
                  <a:cubicBezTo>
                    <a:pt x="10897" y="32397"/>
                    <a:pt x="11189" y="32365"/>
                    <a:pt x="11478" y="32305"/>
                  </a:cubicBezTo>
                  <a:cubicBezTo>
                    <a:pt x="11645" y="32281"/>
                    <a:pt x="11823" y="32233"/>
                    <a:pt x="11990" y="32186"/>
                  </a:cubicBezTo>
                  <a:cubicBezTo>
                    <a:pt x="12788" y="31924"/>
                    <a:pt x="13514" y="31483"/>
                    <a:pt x="14121" y="30900"/>
                  </a:cubicBezTo>
                  <a:cubicBezTo>
                    <a:pt x="14193" y="30816"/>
                    <a:pt x="14264" y="30733"/>
                    <a:pt x="14336" y="30650"/>
                  </a:cubicBezTo>
                  <a:cubicBezTo>
                    <a:pt x="15883" y="31686"/>
                    <a:pt x="17717" y="32352"/>
                    <a:pt x="19455" y="32710"/>
                  </a:cubicBezTo>
                  <a:cubicBezTo>
                    <a:pt x="20652" y="32952"/>
                    <a:pt x="21951" y="33085"/>
                    <a:pt x="23282" y="33085"/>
                  </a:cubicBezTo>
                  <a:cubicBezTo>
                    <a:pt x="27764" y="33085"/>
                    <a:pt x="32594" y="31578"/>
                    <a:pt x="34981" y="27685"/>
                  </a:cubicBezTo>
                  <a:cubicBezTo>
                    <a:pt x="35410" y="27030"/>
                    <a:pt x="35731" y="26316"/>
                    <a:pt x="35945" y="25566"/>
                  </a:cubicBezTo>
                  <a:cubicBezTo>
                    <a:pt x="36100" y="24982"/>
                    <a:pt x="36195" y="24375"/>
                    <a:pt x="36065" y="23792"/>
                  </a:cubicBezTo>
                  <a:cubicBezTo>
                    <a:pt x="36076" y="23780"/>
                    <a:pt x="36076" y="23780"/>
                    <a:pt x="36065" y="23768"/>
                  </a:cubicBezTo>
                  <a:cubicBezTo>
                    <a:pt x="36076" y="23601"/>
                    <a:pt x="36041" y="23423"/>
                    <a:pt x="35969" y="23268"/>
                  </a:cubicBezTo>
                  <a:cubicBezTo>
                    <a:pt x="35969" y="23196"/>
                    <a:pt x="35957" y="23125"/>
                    <a:pt x="35934" y="23066"/>
                  </a:cubicBezTo>
                  <a:cubicBezTo>
                    <a:pt x="35803" y="22661"/>
                    <a:pt x="35231" y="22315"/>
                    <a:pt x="34802" y="22077"/>
                  </a:cubicBezTo>
                  <a:lnTo>
                    <a:pt x="34660" y="21994"/>
                  </a:lnTo>
                  <a:cubicBezTo>
                    <a:pt x="34290" y="21780"/>
                    <a:pt x="33909" y="21601"/>
                    <a:pt x="33505" y="21458"/>
                  </a:cubicBezTo>
                  <a:cubicBezTo>
                    <a:pt x="33302" y="21375"/>
                    <a:pt x="33100" y="21291"/>
                    <a:pt x="32897" y="21208"/>
                  </a:cubicBezTo>
                  <a:cubicBezTo>
                    <a:pt x="31445" y="20541"/>
                    <a:pt x="29945" y="19982"/>
                    <a:pt x="28409" y="19529"/>
                  </a:cubicBezTo>
                  <a:cubicBezTo>
                    <a:pt x="26223" y="18850"/>
                    <a:pt x="23936" y="18510"/>
                    <a:pt x="21645" y="18510"/>
                  </a:cubicBezTo>
                  <a:cubicBezTo>
                    <a:pt x="21328" y="18510"/>
                    <a:pt x="21011" y="18516"/>
                    <a:pt x="20694" y="18529"/>
                  </a:cubicBezTo>
                  <a:cubicBezTo>
                    <a:pt x="21408" y="17089"/>
                    <a:pt x="21908" y="15553"/>
                    <a:pt x="22051" y="13981"/>
                  </a:cubicBezTo>
                  <a:cubicBezTo>
                    <a:pt x="22063" y="13755"/>
                    <a:pt x="22075" y="13517"/>
                    <a:pt x="22075" y="13279"/>
                  </a:cubicBezTo>
                  <a:lnTo>
                    <a:pt x="22075" y="13243"/>
                  </a:lnTo>
                  <a:lnTo>
                    <a:pt x="22075" y="12921"/>
                  </a:lnTo>
                  <a:lnTo>
                    <a:pt x="22075" y="12779"/>
                  </a:lnTo>
                  <a:cubicBezTo>
                    <a:pt x="22075" y="12731"/>
                    <a:pt x="22075" y="12683"/>
                    <a:pt x="22075" y="12636"/>
                  </a:cubicBezTo>
                  <a:cubicBezTo>
                    <a:pt x="22063" y="12588"/>
                    <a:pt x="22063" y="12493"/>
                    <a:pt x="22051" y="12433"/>
                  </a:cubicBezTo>
                  <a:lnTo>
                    <a:pt x="22051" y="12374"/>
                  </a:lnTo>
                  <a:cubicBezTo>
                    <a:pt x="21932" y="10421"/>
                    <a:pt x="21003" y="8599"/>
                    <a:pt x="19503" y="7349"/>
                  </a:cubicBezTo>
                  <a:cubicBezTo>
                    <a:pt x="18245" y="6237"/>
                    <a:pt x="16419" y="5285"/>
                    <a:pt x="14654" y="5285"/>
                  </a:cubicBezTo>
                  <a:cubicBezTo>
                    <a:pt x="14265" y="5285"/>
                    <a:pt x="13879" y="5331"/>
                    <a:pt x="13502" y="5432"/>
                  </a:cubicBezTo>
                  <a:lnTo>
                    <a:pt x="13478" y="5432"/>
                  </a:lnTo>
                  <a:cubicBezTo>
                    <a:pt x="13395" y="5456"/>
                    <a:pt x="13300" y="5492"/>
                    <a:pt x="13216" y="5516"/>
                  </a:cubicBezTo>
                  <a:cubicBezTo>
                    <a:pt x="12931" y="5623"/>
                    <a:pt x="12645" y="5742"/>
                    <a:pt x="12371" y="5873"/>
                  </a:cubicBezTo>
                  <a:cubicBezTo>
                    <a:pt x="12073" y="6016"/>
                    <a:pt x="11788" y="6171"/>
                    <a:pt x="11514" y="6349"/>
                  </a:cubicBezTo>
                  <a:cubicBezTo>
                    <a:pt x="11490" y="6337"/>
                    <a:pt x="11478" y="6325"/>
                    <a:pt x="11454" y="6313"/>
                  </a:cubicBezTo>
                  <a:cubicBezTo>
                    <a:pt x="11395" y="6266"/>
                    <a:pt x="11359" y="6206"/>
                    <a:pt x="11335" y="6135"/>
                  </a:cubicBezTo>
                  <a:cubicBezTo>
                    <a:pt x="11276" y="5944"/>
                    <a:pt x="11216" y="5766"/>
                    <a:pt x="11180" y="5575"/>
                  </a:cubicBezTo>
                  <a:cubicBezTo>
                    <a:pt x="11097" y="5063"/>
                    <a:pt x="11049" y="4563"/>
                    <a:pt x="11049" y="4051"/>
                  </a:cubicBezTo>
                  <a:cubicBezTo>
                    <a:pt x="11038" y="3599"/>
                    <a:pt x="11049" y="3146"/>
                    <a:pt x="11049" y="2694"/>
                  </a:cubicBezTo>
                  <a:cubicBezTo>
                    <a:pt x="11061" y="2289"/>
                    <a:pt x="11073" y="1884"/>
                    <a:pt x="11061" y="1480"/>
                  </a:cubicBezTo>
                  <a:lnTo>
                    <a:pt x="11061" y="1122"/>
                  </a:lnTo>
                  <a:lnTo>
                    <a:pt x="11061" y="860"/>
                  </a:lnTo>
                  <a:cubicBezTo>
                    <a:pt x="11061" y="801"/>
                    <a:pt x="11061" y="729"/>
                    <a:pt x="11061" y="670"/>
                  </a:cubicBezTo>
                  <a:cubicBezTo>
                    <a:pt x="11049" y="622"/>
                    <a:pt x="11038" y="575"/>
                    <a:pt x="11038" y="527"/>
                  </a:cubicBezTo>
                  <a:lnTo>
                    <a:pt x="11038" y="456"/>
                  </a:lnTo>
                  <a:cubicBezTo>
                    <a:pt x="11038" y="325"/>
                    <a:pt x="10990" y="206"/>
                    <a:pt x="10907" y="98"/>
                  </a:cubicBezTo>
                  <a:cubicBezTo>
                    <a:pt x="10823" y="36"/>
                    <a:pt x="10713" y="1"/>
                    <a:pt x="10607" y="1"/>
                  </a:cubicBezTo>
                  <a:close/>
                </a:path>
              </a:pathLst>
            </a:custGeom>
            <a:solidFill>
              <a:schemeClr val="lt2"/>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2" name="Google Shape;2052;p48"/>
            <p:cNvSpPr/>
            <p:nvPr/>
          </p:nvSpPr>
          <p:spPr>
            <a:xfrm>
              <a:off x="2483038" y="1615400"/>
              <a:ext cx="555750" cy="676400"/>
            </a:xfrm>
            <a:custGeom>
              <a:avLst/>
              <a:gdLst/>
              <a:ahLst/>
              <a:cxnLst/>
              <a:rect l="l" t="t" r="r" b="b"/>
              <a:pathLst>
                <a:path w="22230" h="27056" extrusionOk="0">
                  <a:moveTo>
                    <a:pt x="14604" y="1"/>
                  </a:moveTo>
                  <a:cubicBezTo>
                    <a:pt x="14142" y="1"/>
                    <a:pt x="13683" y="69"/>
                    <a:pt x="13240" y="227"/>
                  </a:cubicBezTo>
                  <a:cubicBezTo>
                    <a:pt x="12466" y="500"/>
                    <a:pt x="11740" y="893"/>
                    <a:pt x="11073" y="1382"/>
                  </a:cubicBezTo>
                  <a:cubicBezTo>
                    <a:pt x="10355" y="910"/>
                    <a:pt x="9657" y="696"/>
                    <a:pt x="8881" y="696"/>
                  </a:cubicBezTo>
                  <a:cubicBezTo>
                    <a:pt x="8499" y="696"/>
                    <a:pt x="8099" y="748"/>
                    <a:pt x="7668" y="846"/>
                  </a:cubicBezTo>
                  <a:cubicBezTo>
                    <a:pt x="4549" y="1536"/>
                    <a:pt x="2060" y="4049"/>
                    <a:pt x="1025" y="6918"/>
                  </a:cubicBezTo>
                  <a:cubicBezTo>
                    <a:pt x="1" y="9787"/>
                    <a:pt x="286" y="12931"/>
                    <a:pt x="1310" y="15752"/>
                  </a:cubicBezTo>
                  <a:cubicBezTo>
                    <a:pt x="2334" y="18574"/>
                    <a:pt x="4037" y="21110"/>
                    <a:pt x="5858" y="23527"/>
                  </a:cubicBezTo>
                  <a:cubicBezTo>
                    <a:pt x="6692" y="24646"/>
                    <a:pt x="7585" y="25777"/>
                    <a:pt x="8799" y="26527"/>
                  </a:cubicBezTo>
                  <a:cubicBezTo>
                    <a:pt x="9392" y="26890"/>
                    <a:pt x="10059" y="27055"/>
                    <a:pt x="10734" y="27055"/>
                  </a:cubicBezTo>
                  <a:cubicBezTo>
                    <a:pt x="12230" y="27055"/>
                    <a:pt x="13765" y="26247"/>
                    <a:pt x="14610" y="24992"/>
                  </a:cubicBezTo>
                  <a:cubicBezTo>
                    <a:pt x="15264" y="24027"/>
                    <a:pt x="15491" y="22872"/>
                    <a:pt x="15872" y="21801"/>
                  </a:cubicBezTo>
                  <a:cubicBezTo>
                    <a:pt x="16836" y="19038"/>
                    <a:pt x="18824" y="16693"/>
                    <a:pt x="20265" y="14109"/>
                  </a:cubicBezTo>
                  <a:cubicBezTo>
                    <a:pt x="21206" y="12407"/>
                    <a:pt x="21908" y="10573"/>
                    <a:pt x="22075" y="8668"/>
                  </a:cubicBezTo>
                  <a:cubicBezTo>
                    <a:pt x="22230" y="6775"/>
                    <a:pt x="21813" y="4811"/>
                    <a:pt x="20682" y="3275"/>
                  </a:cubicBezTo>
                  <a:cubicBezTo>
                    <a:pt x="19896" y="2239"/>
                    <a:pt x="18812" y="1417"/>
                    <a:pt x="17622" y="810"/>
                  </a:cubicBezTo>
                  <a:cubicBezTo>
                    <a:pt x="16698" y="348"/>
                    <a:pt x="15643" y="1"/>
                    <a:pt x="146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3" name="Google Shape;2053;p48"/>
            <p:cNvSpPr/>
            <p:nvPr/>
          </p:nvSpPr>
          <p:spPr>
            <a:xfrm>
              <a:off x="2483038" y="1615025"/>
              <a:ext cx="501875" cy="677325"/>
            </a:xfrm>
            <a:custGeom>
              <a:avLst/>
              <a:gdLst/>
              <a:ahLst/>
              <a:cxnLst/>
              <a:rect l="l" t="t" r="r" b="b"/>
              <a:pathLst>
                <a:path w="20075" h="27093" extrusionOk="0">
                  <a:moveTo>
                    <a:pt x="14695" y="1"/>
                  </a:moveTo>
                  <a:cubicBezTo>
                    <a:pt x="14204" y="1"/>
                    <a:pt x="13718" y="75"/>
                    <a:pt x="13252" y="242"/>
                  </a:cubicBezTo>
                  <a:cubicBezTo>
                    <a:pt x="12466" y="515"/>
                    <a:pt x="11740" y="908"/>
                    <a:pt x="11073" y="1397"/>
                  </a:cubicBezTo>
                  <a:cubicBezTo>
                    <a:pt x="10355" y="925"/>
                    <a:pt x="9657" y="711"/>
                    <a:pt x="8881" y="711"/>
                  </a:cubicBezTo>
                  <a:cubicBezTo>
                    <a:pt x="8499" y="711"/>
                    <a:pt x="8099" y="763"/>
                    <a:pt x="7668" y="861"/>
                  </a:cubicBezTo>
                  <a:cubicBezTo>
                    <a:pt x="4549" y="1551"/>
                    <a:pt x="2060" y="4064"/>
                    <a:pt x="1025" y="6933"/>
                  </a:cubicBezTo>
                  <a:cubicBezTo>
                    <a:pt x="1" y="9802"/>
                    <a:pt x="286" y="12946"/>
                    <a:pt x="1310" y="15767"/>
                  </a:cubicBezTo>
                  <a:cubicBezTo>
                    <a:pt x="2334" y="18589"/>
                    <a:pt x="4049" y="21125"/>
                    <a:pt x="5858" y="23542"/>
                  </a:cubicBezTo>
                  <a:cubicBezTo>
                    <a:pt x="6692" y="24661"/>
                    <a:pt x="7585" y="25804"/>
                    <a:pt x="8811" y="26542"/>
                  </a:cubicBezTo>
                  <a:cubicBezTo>
                    <a:pt x="9426" y="26907"/>
                    <a:pt x="10123" y="27092"/>
                    <a:pt x="10829" y="27092"/>
                  </a:cubicBezTo>
                  <a:cubicBezTo>
                    <a:pt x="11230" y="27092"/>
                    <a:pt x="11633" y="27032"/>
                    <a:pt x="12026" y="26912"/>
                  </a:cubicBezTo>
                  <a:cubicBezTo>
                    <a:pt x="12824" y="26650"/>
                    <a:pt x="13550" y="26209"/>
                    <a:pt x="14145" y="25614"/>
                  </a:cubicBezTo>
                  <a:cubicBezTo>
                    <a:pt x="14419" y="25364"/>
                    <a:pt x="14633" y="25042"/>
                    <a:pt x="14764" y="24697"/>
                  </a:cubicBezTo>
                  <a:cubicBezTo>
                    <a:pt x="14240" y="24447"/>
                    <a:pt x="13895" y="23983"/>
                    <a:pt x="13621" y="23506"/>
                  </a:cubicBezTo>
                  <a:cubicBezTo>
                    <a:pt x="12431" y="21375"/>
                    <a:pt x="12371" y="18803"/>
                    <a:pt x="13467" y="16637"/>
                  </a:cubicBezTo>
                  <a:cubicBezTo>
                    <a:pt x="13681" y="16220"/>
                    <a:pt x="13931" y="15815"/>
                    <a:pt x="14026" y="15363"/>
                  </a:cubicBezTo>
                  <a:cubicBezTo>
                    <a:pt x="14300" y="14208"/>
                    <a:pt x="13538" y="13100"/>
                    <a:pt x="13145" y="11993"/>
                  </a:cubicBezTo>
                  <a:cubicBezTo>
                    <a:pt x="12562" y="10255"/>
                    <a:pt x="12800" y="8350"/>
                    <a:pt x="13812" y="6838"/>
                  </a:cubicBezTo>
                  <a:cubicBezTo>
                    <a:pt x="14610" y="5635"/>
                    <a:pt x="15800" y="4730"/>
                    <a:pt x="17086" y="4016"/>
                  </a:cubicBezTo>
                  <a:cubicBezTo>
                    <a:pt x="17586" y="3754"/>
                    <a:pt x="18146" y="3421"/>
                    <a:pt x="18181" y="2897"/>
                  </a:cubicBezTo>
                  <a:cubicBezTo>
                    <a:pt x="18193" y="2635"/>
                    <a:pt x="18455" y="2432"/>
                    <a:pt x="18717" y="2373"/>
                  </a:cubicBezTo>
                  <a:cubicBezTo>
                    <a:pt x="18810" y="2352"/>
                    <a:pt x="18902" y="2343"/>
                    <a:pt x="18993" y="2343"/>
                  </a:cubicBezTo>
                  <a:cubicBezTo>
                    <a:pt x="19369" y="2343"/>
                    <a:pt x="19729" y="2498"/>
                    <a:pt x="20075" y="2623"/>
                  </a:cubicBezTo>
                  <a:cubicBezTo>
                    <a:pt x="18865" y="1289"/>
                    <a:pt x="16735" y="1"/>
                    <a:pt x="14695" y="1"/>
                  </a:cubicBezTo>
                  <a:close/>
                </a:path>
              </a:pathLst>
            </a:custGeom>
            <a:solidFill>
              <a:srgbClr val="FFE164">
                <a:alpha val="52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4" name="Google Shape;2054;p48"/>
            <p:cNvSpPr/>
            <p:nvPr/>
          </p:nvSpPr>
          <p:spPr>
            <a:xfrm>
              <a:off x="2483038" y="1632050"/>
              <a:ext cx="287550" cy="654000"/>
            </a:xfrm>
            <a:custGeom>
              <a:avLst/>
              <a:gdLst/>
              <a:ahLst/>
              <a:cxnLst/>
              <a:rect l="l" t="t" r="r" b="b"/>
              <a:pathLst>
                <a:path w="11502" h="26160" extrusionOk="0">
                  <a:moveTo>
                    <a:pt x="8799" y="0"/>
                  </a:moveTo>
                  <a:cubicBezTo>
                    <a:pt x="8617" y="0"/>
                    <a:pt x="8434" y="12"/>
                    <a:pt x="8252" y="37"/>
                  </a:cubicBezTo>
                  <a:cubicBezTo>
                    <a:pt x="6930" y="180"/>
                    <a:pt x="5668" y="799"/>
                    <a:pt x="4608" y="1537"/>
                  </a:cubicBezTo>
                  <a:cubicBezTo>
                    <a:pt x="2965" y="2704"/>
                    <a:pt x="1727" y="4347"/>
                    <a:pt x="1036" y="6240"/>
                  </a:cubicBezTo>
                  <a:cubicBezTo>
                    <a:pt x="1" y="9109"/>
                    <a:pt x="298" y="12253"/>
                    <a:pt x="1322" y="15074"/>
                  </a:cubicBezTo>
                  <a:cubicBezTo>
                    <a:pt x="2346" y="17896"/>
                    <a:pt x="4049" y="20432"/>
                    <a:pt x="5870" y="22849"/>
                  </a:cubicBezTo>
                  <a:cubicBezTo>
                    <a:pt x="6466" y="23635"/>
                    <a:pt x="7025" y="24480"/>
                    <a:pt x="7811" y="25123"/>
                  </a:cubicBezTo>
                  <a:cubicBezTo>
                    <a:pt x="8442" y="25647"/>
                    <a:pt x="9026" y="26088"/>
                    <a:pt x="9907" y="26159"/>
                  </a:cubicBezTo>
                  <a:cubicBezTo>
                    <a:pt x="7775" y="24957"/>
                    <a:pt x="6442" y="22837"/>
                    <a:pt x="5323" y="20754"/>
                  </a:cubicBezTo>
                  <a:cubicBezTo>
                    <a:pt x="4203" y="18682"/>
                    <a:pt x="3096" y="16408"/>
                    <a:pt x="2941" y="14027"/>
                  </a:cubicBezTo>
                  <a:cubicBezTo>
                    <a:pt x="2882" y="13015"/>
                    <a:pt x="2846" y="11943"/>
                    <a:pt x="2846" y="10895"/>
                  </a:cubicBezTo>
                  <a:cubicBezTo>
                    <a:pt x="2834" y="9740"/>
                    <a:pt x="3025" y="8586"/>
                    <a:pt x="3382" y="7490"/>
                  </a:cubicBezTo>
                  <a:cubicBezTo>
                    <a:pt x="4406" y="4573"/>
                    <a:pt x="7001" y="2073"/>
                    <a:pt x="10145" y="1263"/>
                  </a:cubicBezTo>
                  <a:cubicBezTo>
                    <a:pt x="10359" y="1216"/>
                    <a:pt x="10561" y="1168"/>
                    <a:pt x="10788" y="1132"/>
                  </a:cubicBezTo>
                  <a:cubicBezTo>
                    <a:pt x="11026" y="1108"/>
                    <a:pt x="11276" y="1049"/>
                    <a:pt x="11502" y="954"/>
                  </a:cubicBezTo>
                  <a:lnTo>
                    <a:pt x="11502" y="954"/>
                  </a:lnTo>
                  <a:cubicBezTo>
                    <a:pt x="11489" y="959"/>
                    <a:pt x="11473" y="962"/>
                    <a:pt x="11455" y="962"/>
                  </a:cubicBezTo>
                  <a:cubicBezTo>
                    <a:pt x="11165" y="962"/>
                    <a:pt x="10298" y="282"/>
                    <a:pt x="10085" y="204"/>
                  </a:cubicBezTo>
                  <a:cubicBezTo>
                    <a:pt x="9666" y="69"/>
                    <a:pt x="9234" y="0"/>
                    <a:pt x="8799" y="0"/>
                  </a:cubicBezTo>
                  <a:close/>
                </a:path>
              </a:pathLst>
            </a:custGeom>
            <a:solidFill>
              <a:srgbClr val="AFE23D">
                <a:alpha val="48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5" name="Google Shape;2055;p48"/>
            <p:cNvSpPr/>
            <p:nvPr/>
          </p:nvSpPr>
          <p:spPr>
            <a:xfrm>
              <a:off x="2506838" y="1640125"/>
              <a:ext cx="523900" cy="637850"/>
            </a:xfrm>
            <a:custGeom>
              <a:avLst/>
              <a:gdLst/>
              <a:ahLst/>
              <a:cxnLst/>
              <a:rect l="l" t="t" r="r" b="b"/>
              <a:pathLst>
                <a:path w="20956" h="25514" extrusionOk="0">
                  <a:moveTo>
                    <a:pt x="17431" y="1"/>
                  </a:moveTo>
                  <a:cubicBezTo>
                    <a:pt x="17610" y="322"/>
                    <a:pt x="17765" y="668"/>
                    <a:pt x="17860" y="1025"/>
                  </a:cubicBezTo>
                  <a:cubicBezTo>
                    <a:pt x="17515" y="1025"/>
                    <a:pt x="17241" y="763"/>
                    <a:pt x="16967" y="561"/>
                  </a:cubicBezTo>
                  <a:cubicBezTo>
                    <a:pt x="16767" y="397"/>
                    <a:pt x="16504" y="254"/>
                    <a:pt x="16254" y="254"/>
                  </a:cubicBezTo>
                  <a:cubicBezTo>
                    <a:pt x="16176" y="254"/>
                    <a:pt x="16100" y="268"/>
                    <a:pt x="16027" y="299"/>
                  </a:cubicBezTo>
                  <a:lnTo>
                    <a:pt x="16753" y="1358"/>
                  </a:lnTo>
                  <a:cubicBezTo>
                    <a:pt x="16872" y="1549"/>
                    <a:pt x="17015" y="1775"/>
                    <a:pt x="16931" y="1989"/>
                  </a:cubicBezTo>
                  <a:cubicBezTo>
                    <a:pt x="16848" y="2227"/>
                    <a:pt x="16550" y="2311"/>
                    <a:pt x="16300" y="2311"/>
                  </a:cubicBezTo>
                  <a:cubicBezTo>
                    <a:pt x="15848" y="2299"/>
                    <a:pt x="15419" y="2156"/>
                    <a:pt x="15062" y="1894"/>
                  </a:cubicBezTo>
                  <a:cubicBezTo>
                    <a:pt x="14681" y="1596"/>
                    <a:pt x="14348" y="1156"/>
                    <a:pt x="13860" y="1120"/>
                  </a:cubicBezTo>
                  <a:cubicBezTo>
                    <a:pt x="13849" y="1120"/>
                    <a:pt x="13838" y="1120"/>
                    <a:pt x="13828" y="1120"/>
                  </a:cubicBezTo>
                  <a:cubicBezTo>
                    <a:pt x="13459" y="1120"/>
                    <a:pt x="13116" y="1320"/>
                    <a:pt x="12919" y="1644"/>
                  </a:cubicBezTo>
                  <a:cubicBezTo>
                    <a:pt x="12729" y="1977"/>
                    <a:pt x="12621" y="2346"/>
                    <a:pt x="12598" y="2727"/>
                  </a:cubicBezTo>
                  <a:cubicBezTo>
                    <a:pt x="12514" y="3478"/>
                    <a:pt x="12633" y="4799"/>
                    <a:pt x="12050" y="5383"/>
                  </a:cubicBezTo>
                  <a:cubicBezTo>
                    <a:pt x="11798" y="5634"/>
                    <a:pt x="11383" y="5750"/>
                    <a:pt x="10971" y="5750"/>
                  </a:cubicBezTo>
                  <a:cubicBezTo>
                    <a:pt x="10603" y="5750"/>
                    <a:pt x="10237" y="5658"/>
                    <a:pt x="9990" y="5490"/>
                  </a:cubicBezTo>
                  <a:cubicBezTo>
                    <a:pt x="9561" y="5204"/>
                    <a:pt x="9311" y="4716"/>
                    <a:pt x="9180" y="4228"/>
                  </a:cubicBezTo>
                  <a:cubicBezTo>
                    <a:pt x="9169" y="4144"/>
                    <a:pt x="9121" y="4061"/>
                    <a:pt x="9061" y="4013"/>
                  </a:cubicBezTo>
                  <a:cubicBezTo>
                    <a:pt x="9035" y="4000"/>
                    <a:pt x="9006" y="3994"/>
                    <a:pt x="8977" y="3994"/>
                  </a:cubicBezTo>
                  <a:cubicBezTo>
                    <a:pt x="8902" y="3994"/>
                    <a:pt x="8824" y="4033"/>
                    <a:pt x="8764" y="4085"/>
                  </a:cubicBezTo>
                  <a:cubicBezTo>
                    <a:pt x="8121" y="4561"/>
                    <a:pt x="7787" y="5490"/>
                    <a:pt x="7014" y="5680"/>
                  </a:cubicBezTo>
                  <a:cubicBezTo>
                    <a:pt x="6927" y="5702"/>
                    <a:pt x="6839" y="5713"/>
                    <a:pt x="6753" y="5713"/>
                  </a:cubicBezTo>
                  <a:cubicBezTo>
                    <a:pt x="6139" y="5713"/>
                    <a:pt x="5561" y="5190"/>
                    <a:pt x="5394" y="4585"/>
                  </a:cubicBezTo>
                  <a:cubicBezTo>
                    <a:pt x="5204" y="3894"/>
                    <a:pt x="5418" y="3144"/>
                    <a:pt x="5751" y="2501"/>
                  </a:cubicBezTo>
                  <a:cubicBezTo>
                    <a:pt x="5871" y="2323"/>
                    <a:pt x="5942" y="2108"/>
                    <a:pt x="5966" y="1894"/>
                  </a:cubicBezTo>
                  <a:cubicBezTo>
                    <a:pt x="5973" y="1438"/>
                    <a:pt x="5734" y="1276"/>
                    <a:pt x="5390" y="1276"/>
                  </a:cubicBezTo>
                  <a:cubicBezTo>
                    <a:pt x="4657" y="1276"/>
                    <a:pt x="3452" y="2017"/>
                    <a:pt x="3168" y="2227"/>
                  </a:cubicBezTo>
                  <a:cubicBezTo>
                    <a:pt x="2180" y="2977"/>
                    <a:pt x="1394" y="3966"/>
                    <a:pt x="906" y="5109"/>
                  </a:cubicBezTo>
                  <a:cubicBezTo>
                    <a:pt x="108" y="6966"/>
                    <a:pt x="1" y="9062"/>
                    <a:pt x="203" y="11062"/>
                  </a:cubicBezTo>
                  <a:cubicBezTo>
                    <a:pt x="632" y="15062"/>
                    <a:pt x="2203" y="18848"/>
                    <a:pt x="4716" y="21980"/>
                  </a:cubicBezTo>
                  <a:cubicBezTo>
                    <a:pt x="5478" y="22932"/>
                    <a:pt x="6335" y="24052"/>
                    <a:pt x="7299" y="24814"/>
                  </a:cubicBezTo>
                  <a:cubicBezTo>
                    <a:pt x="7912" y="25302"/>
                    <a:pt x="8644" y="25513"/>
                    <a:pt x="9395" y="25513"/>
                  </a:cubicBezTo>
                  <a:cubicBezTo>
                    <a:pt x="10933" y="25513"/>
                    <a:pt x="12547" y="24625"/>
                    <a:pt x="13371" y="23409"/>
                  </a:cubicBezTo>
                  <a:cubicBezTo>
                    <a:pt x="14014" y="22444"/>
                    <a:pt x="14241" y="21301"/>
                    <a:pt x="14622" y="20230"/>
                  </a:cubicBezTo>
                  <a:cubicBezTo>
                    <a:pt x="15586" y="17467"/>
                    <a:pt x="17574" y="15134"/>
                    <a:pt x="19015" y="12550"/>
                  </a:cubicBezTo>
                  <a:cubicBezTo>
                    <a:pt x="19956" y="10848"/>
                    <a:pt x="20658" y="9002"/>
                    <a:pt x="20825" y="7109"/>
                  </a:cubicBezTo>
                  <a:cubicBezTo>
                    <a:pt x="20956" y="5692"/>
                    <a:pt x="20730" y="4275"/>
                    <a:pt x="20170" y="2977"/>
                  </a:cubicBezTo>
                  <a:cubicBezTo>
                    <a:pt x="19872" y="2346"/>
                    <a:pt x="19491" y="1775"/>
                    <a:pt x="19039" y="1263"/>
                  </a:cubicBezTo>
                  <a:cubicBezTo>
                    <a:pt x="18801" y="1001"/>
                    <a:pt x="18539" y="751"/>
                    <a:pt x="18253" y="537"/>
                  </a:cubicBezTo>
                  <a:cubicBezTo>
                    <a:pt x="18074" y="382"/>
                    <a:pt x="17539" y="180"/>
                    <a:pt x="17431" y="1"/>
                  </a:cubicBezTo>
                  <a:close/>
                </a:path>
              </a:pathLst>
            </a:custGeom>
            <a:solidFill>
              <a:srgbClr val="FF7200">
                <a:alpha val="17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6" name="Google Shape;2056;p48"/>
            <p:cNvSpPr/>
            <p:nvPr/>
          </p:nvSpPr>
          <p:spPr>
            <a:xfrm>
              <a:off x="2709263" y="1483175"/>
              <a:ext cx="86050" cy="179700"/>
            </a:xfrm>
            <a:custGeom>
              <a:avLst/>
              <a:gdLst/>
              <a:ahLst/>
              <a:cxnLst/>
              <a:rect l="l" t="t" r="r" b="b"/>
              <a:pathLst>
                <a:path w="3442" h="7188" extrusionOk="0">
                  <a:moveTo>
                    <a:pt x="1574" y="1"/>
                  </a:moveTo>
                  <a:cubicBezTo>
                    <a:pt x="1557" y="1"/>
                    <a:pt x="1541" y="2"/>
                    <a:pt x="1524" y="3"/>
                  </a:cubicBezTo>
                  <a:cubicBezTo>
                    <a:pt x="1498" y="2"/>
                    <a:pt x="1471" y="2"/>
                    <a:pt x="1445" y="2"/>
                  </a:cubicBezTo>
                  <a:cubicBezTo>
                    <a:pt x="996" y="2"/>
                    <a:pt x="560" y="97"/>
                    <a:pt x="155" y="277"/>
                  </a:cubicBezTo>
                  <a:cubicBezTo>
                    <a:pt x="107" y="289"/>
                    <a:pt x="60" y="325"/>
                    <a:pt x="36" y="372"/>
                  </a:cubicBezTo>
                  <a:cubicBezTo>
                    <a:pt x="0" y="444"/>
                    <a:pt x="12" y="527"/>
                    <a:pt x="60" y="598"/>
                  </a:cubicBezTo>
                  <a:cubicBezTo>
                    <a:pt x="512" y="1658"/>
                    <a:pt x="798" y="2789"/>
                    <a:pt x="905" y="3956"/>
                  </a:cubicBezTo>
                  <a:cubicBezTo>
                    <a:pt x="965" y="4623"/>
                    <a:pt x="1191" y="6135"/>
                    <a:pt x="739" y="6802"/>
                  </a:cubicBezTo>
                  <a:cubicBezTo>
                    <a:pt x="691" y="6861"/>
                    <a:pt x="631" y="6932"/>
                    <a:pt x="572" y="6980"/>
                  </a:cubicBezTo>
                  <a:cubicBezTo>
                    <a:pt x="1002" y="7123"/>
                    <a:pt x="1449" y="7188"/>
                    <a:pt x="1900" y="7188"/>
                  </a:cubicBezTo>
                  <a:cubicBezTo>
                    <a:pt x="1973" y="7188"/>
                    <a:pt x="2046" y="7186"/>
                    <a:pt x="2120" y="7183"/>
                  </a:cubicBezTo>
                  <a:cubicBezTo>
                    <a:pt x="2644" y="7123"/>
                    <a:pt x="3191" y="6873"/>
                    <a:pt x="3441" y="6421"/>
                  </a:cubicBezTo>
                  <a:lnTo>
                    <a:pt x="3441" y="6421"/>
                  </a:lnTo>
                  <a:lnTo>
                    <a:pt x="2977" y="6432"/>
                  </a:lnTo>
                  <a:cubicBezTo>
                    <a:pt x="2922" y="6435"/>
                    <a:pt x="2871" y="6436"/>
                    <a:pt x="2825" y="6436"/>
                  </a:cubicBezTo>
                  <a:cubicBezTo>
                    <a:pt x="2377" y="6436"/>
                    <a:pt x="2299" y="6317"/>
                    <a:pt x="2191" y="5778"/>
                  </a:cubicBezTo>
                  <a:cubicBezTo>
                    <a:pt x="2084" y="5218"/>
                    <a:pt x="2036" y="4635"/>
                    <a:pt x="2024" y="4063"/>
                  </a:cubicBezTo>
                  <a:cubicBezTo>
                    <a:pt x="2001" y="2861"/>
                    <a:pt x="2096" y="1658"/>
                    <a:pt x="2001" y="455"/>
                  </a:cubicBezTo>
                  <a:cubicBezTo>
                    <a:pt x="2001" y="325"/>
                    <a:pt x="1965" y="205"/>
                    <a:pt x="1882" y="98"/>
                  </a:cubicBezTo>
                  <a:cubicBezTo>
                    <a:pt x="1788" y="36"/>
                    <a:pt x="1685" y="1"/>
                    <a:pt x="15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7" name="Google Shape;2057;p48"/>
            <p:cNvSpPr/>
            <p:nvPr/>
          </p:nvSpPr>
          <p:spPr>
            <a:xfrm>
              <a:off x="2709263" y="1483300"/>
              <a:ext cx="85150" cy="175500"/>
            </a:xfrm>
            <a:custGeom>
              <a:avLst/>
              <a:gdLst/>
              <a:ahLst/>
              <a:cxnLst/>
              <a:rect l="l" t="t" r="r" b="b"/>
              <a:pathLst>
                <a:path w="3406" h="7020" extrusionOk="0">
                  <a:moveTo>
                    <a:pt x="1454" y="1"/>
                  </a:moveTo>
                  <a:cubicBezTo>
                    <a:pt x="1414" y="1"/>
                    <a:pt x="1374" y="4"/>
                    <a:pt x="1334" y="10"/>
                  </a:cubicBezTo>
                  <a:cubicBezTo>
                    <a:pt x="869" y="34"/>
                    <a:pt x="417" y="165"/>
                    <a:pt x="0" y="379"/>
                  </a:cubicBezTo>
                  <a:lnTo>
                    <a:pt x="596" y="653"/>
                  </a:lnTo>
                  <a:cubicBezTo>
                    <a:pt x="715" y="701"/>
                    <a:pt x="822" y="772"/>
                    <a:pt x="917" y="855"/>
                  </a:cubicBezTo>
                  <a:cubicBezTo>
                    <a:pt x="1012" y="962"/>
                    <a:pt x="1084" y="1105"/>
                    <a:pt x="1120" y="1248"/>
                  </a:cubicBezTo>
                  <a:cubicBezTo>
                    <a:pt x="1298" y="1867"/>
                    <a:pt x="1274" y="2510"/>
                    <a:pt x="1322" y="3153"/>
                  </a:cubicBezTo>
                  <a:lnTo>
                    <a:pt x="1489" y="5189"/>
                  </a:lnTo>
                  <a:cubicBezTo>
                    <a:pt x="1524" y="5689"/>
                    <a:pt x="1548" y="6535"/>
                    <a:pt x="1977" y="6868"/>
                  </a:cubicBezTo>
                  <a:cubicBezTo>
                    <a:pt x="2108" y="6967"/>
                    <a:pt x="2268" y="7020"/>
                    <a:pt x="2433" y="7020"/>
                  </a:cubicBezTo>
                  <a:cubicBezTo>
                    <a:pt x="2507" y="7020"/>
                    <a:pt x="2582" y="7009"/>
                    <a:pt x="2655" y="6987"/>
                  </a:cubicBezTo>
                  <a:cubicBezTo>
                    <a:pt x="2965" y="6892"/>
                    <a:pt x="3227" y="6701"/>
                    <a:pt x="3406" y="6427"/>
                  </a:cubicBezTo>
                  <a:lnTo>
                    <a:pt x="2632" y="6368"/>
                  </a:lnTo>
                  <a:cubicBezTo>
                    <a:pt x="2572" y="6368"/>
                    <a:pt x="2501" y="6356"/>
                    <a:pt x="2441" y="6320"/>
                  </a:cubicBezTo>
                  <a:cubicBezTo>
                    <a:pt x="2382" y="6273"/>
                    <a:pt x="2346" y="6201"/>
                    <a:pt x="2322" y="6130"/>
                  </a:cubicBezTo>
                  <a:cubicBezTo>
                    <a:pt x="1965" y="5106"/>
                    <a:pt x="1989" y="4010"/>
                    <a:pt x="2024" y="2939"/>
                  </a:cubicBezTo>
                  <a:cubicBezTo>
                    <a:pt x="2036" y="2391"/>
                    <a:pt x="2072" y="1844"/>
                    <a:pt x="2036" y="1308"/>
                  </a:cubicBezTo>
                  <a:cubicBezTo>
                    <a:pt x="2024" y="998"/>
                    <a:pt x="2096" y="236"/>
                    <a:pt x="1786" y="69"/>
                  </a:cubicBezTo>
                  <a:cubicBezTo>
                    <a:pt x="1680" y="25"/>
                    <a:pt x="1568" y="1"/>
                    <a:pt x="1454" y="1"/>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8" name="Google Shape;2058;p48"/>
            <p:cNvSpPr/>
            <p:nvPr/>
          </p:nvSpPr>
          <p:spPr>
            <a:xfrm>
              <a:off x="2741713" y="1951450"/>
              <a:ext cx="646825" cy="359150"/>
            </a:xfrm>
            <a:custGeom>
              <a:avLst/>
              <a:gdLst/>
              <a:ahLst/>
              <a:cxnLst/>
              <a:rect l="l" t="t" r="r" b="b"/>
              <a:pathLst>
                <a:path w="25873" h="14366" extrusionOk="0">
                  <a:moveTo>
                    <a:pt x="11346" y="1"/>
                  </a:moveTo>
                  <a:cubicBezTo>
                    <a:pt x="11001" y="1"/>
                    <a:pt x="10656" y="9"/>
                    <a:pt x="10311" y="24"/>
                  </a:cubicBezTo>
                  <a:cubicBezTo>
                    <a:pt x="8454" y="120"/>
                    <a:pt x="6620" y="465"/>
                    <a:pt x="4858" y="1036"/>
                  </a:cubicBezTo>
                  <a:cubicBezTo>
                    <a:pt x="3798" y="1370"/>
                    <a:pt x="2750" y="1810"/>
                    <a:pt x="1881" y="2489"/>
                  </a:cubicBezTo>
                  <a:cubicBezTo>
                    <a:pt x="1012" y="3180"/>
                    <a:pt x="310" y="4144"/>
                    <a:pt x="119" y="5227"/>
                  </a:cubicBezTo>
                  <a:cubicBezTo>
                    <a:pt x="0" y="6073"/>
                    <a:pt x="131" y="6930"/>
                    <a:pt x="488" y="7704"/>
                  </a:cubicBezTo>
                  <a:cubicBezTo>
                    <a:pt x="524" y="7823"/>
                    <a:pt x="584" y="7930"/>
                    <a:pt x="631" y="8037"/>
                  </a:cubicBezTo>
                  <a:cubicBezTo>
                    <a:pt x="965" y="8680"/>
                    <a:pt x="1357" y="9287"/>
                    <a:pt x="1798" y="9859"/>
                  </a:cubicBezTo>
                  <a:cubicBezTo>
                    <a:pt x="3465" y="12097"/>
                    <a:pt x="6441" y="13419"/>
                    <a:pt x="9120" y="13990"/>
                  </a:cubicBezTo>
                  <a:cubicBezTo>
                    <a:pt x="10317" y="14233"/>
                    <a:pt x="11617" y="14366"/>
                    <a:pt x="12949" y="14366"/>
                  </a:cubicBezTo>
                  <a:cubicBezTo>
                    <a:pt x="17434" y="14366"/>
                    <a:pt x="22271" y="12859"/>
                    <a:pt x="24658" y="8966"/>
                  </a:cubicBezTo>
                  <a:cubicBezTo>
                    <a:pt x="25075" y="8311"/>
                    <a:pt x="25408" y="7597"/>
                    <a:pt x="25622" y="6847"/>
                  </a:cubicBezTo>
                  <a:cubicBezTo>
                    <a:pt x="25777" y="6251"/>
                    <a:pt x="25872" y="5644"/>
                    <a:pt x="25741" y="5061"/>
                  </a:cubicBezTo>
                  <a:cubicBezTo>
                    <a:pt x="25456" y="3727"/>
                    <a:pt x="23634" y="3180"/>
                    <a:pt x="22527" y="2679"/>
                  </a:cubicBezTo>
                  <a:cubicBezTo>
                    <a:pt x="21074" y="2025"/>
                    <a:pt x="19586" y="1465"/>
                    <a:pt x="18062" y="1013"/>
                  </a:cubicBezTo>
                  <a:cubicBezTo>
                    <a:pt x="15881" y="341"/>
                    <a:pt x="13619" y="1"/>
                    <a:pt x="11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9" name="Google Shape;2059;p48"/>
            <p:cNvSpPr/>
            <p:nvPr/>
          </p:nvSpPr>
          <p:spPr>
            <a:xfrm>
              <a:off x="2746763" y="1951050"/>
              <a:ext cx="651300" cy="293225"/>
            </a:xfrm>
            <a:custGeom>
              <a:avLst/>
              <a:gdLst/>
              <a:ahLst/>
              <a:cxnLst/>
              <a:rect l="l" t="t" r="r" b="b"/>
              <a:pathLst>
                <a:path w="26052" h="11729" extrusionOk="0">
                  <a:moveTo>
                    <a:pt x="11273" y="1"/>
                  </a:moveTo>
                  <a:cubicBezTo>
                    <a:pt x="10901" y="1"/>
                    <a:pt x="10529" y="10"/>
                    <a:pt x="10157" y="28"/>
                  </a:cubicBezTo>
                  <a:cubicBezTo>
                    <a:pt x="8311" y="124"/>
                    <a:pt x="6478" y="457"/>
                    <a:pt x="4715" y="1029"/>
                  </a:cubicBezTo>
                  <a:cubicBezTo>
                    <a:pt x="3656" y="1374"/>
                    <a:pt x="2608" y="1802"/>
                    <a:pt x="1739" y="2493"/>
                  </a:cubicBezTo>
                  <a:cubicBezTo>
                    <a:pt x="1024" y="3041"/>
                    <a:pt x="1" y="4124"/>
                    <a:pt x="1" y="5101"/>
                  </a:cubicBezTo>
                  <a:cubicBezTo>
                    <a:pt x="1" y="5791"/>
                    <a:pt x="739" y="6672"/>
                    <a:pt x="1310" y="7291"/>
                  </a:cubicBezTo>
                  <a:cubicBezTo>
                    <a:pt x="1417" y="7422"/>
                    <a:pt x="1525" y="7529"/>
                    <a:pt x="1620" y="7637"/>
                  </a:cubicBezTo>
                  <a:cubicBezTo>
                    <a:pt x="3072" y="9172"/>
                    <a:pt x="4894" y="10304"/>
                    <a:pt x="6906" y="10946"/>
                  </a:cubicBezTo>
                  <a:cubicBezTo>
                    <a:pt x="8589" y="11496"/>
                    <a:pt x="10360" y="11729"/>
                    <a:pt x="12144" y="11729"/>
                  </a:cubicBezTo>
                  <a:cubicBezTo>
                    <a:pt x="13452" y="11729"/>
                    <a:pt x="14768" y="11604"/>
                    <a:pt x="16062" y="11387"/>
                  </a:cubicBezTo>
                  <a:cubicBezTo>
                    <a:pt x="18050" y="11066"/>
                    <a:pt x="20027" y="10518"/>
                    <a:pt x="21765" y="9482"/>
                  </a:cubicBezTo>
                  <a:cubicBezTo>
                    <a:pt x="23337" y="8541"/>
                    <a:pt x="24801" y="7125"/>
                    <a:pt x="25468" y="5398"/>
                  </a:cubicBezTo>
                  <a:cubicBezTo>
                    <a:pt x="26051" y="3910"/>
                    <a:pt x="23349" y="3112"/>
                    <a:pt x="22384" y="2672"/>
                  </a:cubicBezTo>
                  <a:cubicBezTo>
                    <a:pt x="20932" y="2017"/>
                    <a:pt x="19443" y="1457"/>
                    <a:pt x="17919" y="1005"/>
                  </a:cubicBezTo>
                  <a:cubicBezTo>
                    <a:pt x="15763" y="340"/>
                    <a:pt x="13527" y="1"/>
                    <a:pt x="11273" y="1"/>
                  </a:cubicBezTo>
                  <a:close/>
                </a:path>
              </a:pathLst>
            </a:custGeom>
            <a:solidFill>
              <a:srgbClr val="E4FF79">
                <a:alpha val="3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0" name="Google Shape;2060;p48"/>
            <p:cNvSpPr/>
            <p:nvPr/>
          </p:nvSpPr>
          <p:spPr>
            <a:xfrm>
              <a:off x="2732488" y="1951450"/>
              <a:ext cx="649500" cy="229600"/>
            </a:xfrm>
            <a:custGeom>
              <a:avLst/>
              <a:gdLst/>
              <a:ahLst/>
              <a:cxnLst/>
              <a:rect l="l" t="t" r="r" b="b"/>
              <a:pathLst>
                <a:path w="25980" h="9184" extrusionOk="0">
                  <a:moveTo>
                    <a:pt x="11715" y="1"/>
                  </a:moveTo>
                  <a:cubicBezTo>
                    <a:pt x="11370" y="1"/>
                    <a:pt x="11025" y="9"/>
                    <a:pt x="10680" y="24"/>
                  </a:cubicBezTo>
                  <a:cubicBezTo>
                    <a:pt x="8823" y="120"/>
                    <a:pt x="6989" y="465"/>
                    <a:pt x="5227" y="1036"/>
                  </a:cubicBezTo>
                  <a:cubicBezTo>
                    <a:pt x="4167" y="1370"/>
                    <a:pt x="3119" y="1810"/>
                    <a:pt x="2250" y="2489"/>
                  </a:cubicBezTo>
                  <a:cubicBezTo>
                    <a:pt x="822" y="3608"/>
                    <a:pt x="0" y="5227"/>
                    <a:pt x="1643" y="6489"/>
                  </a:cubicBezTo>
                  <a:cubicBezTo>
                    <a:pt x="1738" y="6573"/>
                    <a:pt x="1845" y="6644"/>
                    <a:pt x="1953" y="6716"/>
                  </a:cubicBezTo>
                  <a:cubicBezTo>
                    <a:pt x="4608" y="8609"/>
                    <a:pt x="8072" y="9073"/>
                    <a:pt x="11370" y="9168"/>
                  </a:cubicBezTo>
                  <a:cubicBezTo>
                    <a:pt x="11758" y="9178"/>
                    <a:pt x="12146" y="9183"/>
                    <a:pt x="12533" y="9183"/>
                  </a:cubicBezTo>
                  <a:cubicBezTo>
                    <a:pt x="14576" y="9183"/>
                    <a:pt x="16620" y="9037"/>
                    <a:pt x="18621" y="8597"/>
                  </a:cubicBezTo>
                  <a:cubicBezTo>
                    <a:pt x="21003" y="8061"/>
                    <a:pt x="23324" y="7097"/>
                    <a:pt x="25241" y="5573"/>
                  </a:cubicBezTo>
                  <a:cubicBezTo>
                    <a:pt x="25598" y="5287"/>
                    <a:pt x="25979" y="4870"/>
                    <a:pt x="25837" y="4442"/>
                  </a:cubicBezTo>
                  <a:cubicBezTo>
                    <a:pt x="25718" y="4061"/>
                    <a:pt x="24979" y="3668"/>
                    <a:pt x="24634" y="3465"/>
                  </a:cubicBezTo>
                  <a:cubicBezTo>
                    <a:pt x="24098" y="3132"/>
                    <a:pt x="23467" y="2941"/>
                    <a:pt x="22896" y="2679"/>
                  </a:cubicBezTo>
                  <a:cubicBezTo>
                    <a:pt x="21443" y="2025"/>
                    <a:pt x="19955" y="1465"/>
                    <a:pt x="18431" y="1013"/>
                  </a:cubicBezTo>
                  <a:cubicBezTo>
                    <a:pt x="16250" y="341"/>
                    <a:pt x="13988" y="1"/>
                    <a:pt x="117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1" name="Google Shape;2061;p48"/>
            <p:cNvSpPr/>
            <p:nvPr/>
          </p:nvSpPr>
          <p:spPr>
            <a:xfrm>
              <a:off x="2925363" y="2017500"/>
              <a:ext cx="315825" cy="88800"/>
            </a:xfrm>
            <a:custGeom>
              <a:avLst/>
              <a:gdLst/>
              <a:ahLst/>
              <a:cxnLst/>
              <a:rect l="l" t="t" r="r" b="b"/>
              <a:pathLst>
                <a:path w="12633" h="3552" extrusionOk="0">
                  <a:moveTo>
                    <a:pt x="7717" y="0"/>
                  </a:moveTo>
                  <a:cubicBezTo>
                    <a:pt x="6718" y="0"/>
                    <a:pt x="5718" y="114"/>
                    <a:pt x="4775" y="299"/>
                  </a:cubicBezTo>
                  <a:cubicBezTo>
                    <a:pt x="3727" y="502"/>
                    <a:pt x="2703" y="823"/>
                    <a:pt x="1727" y="1252"/>
                  </a:cubicBezTo>
                  <a:cubicBezTo>
                    <a:pt x="1096" y="1538"/>
                    <a:pt x="0" y="2085"/>
                    <a:pt x="846" y="2716"/>
                  </a:cubicBezTo>
                  <a:cubicBezTo>
                    <a:pt x="1536" y="3240"/>
                    <a:pt x="2572" y="3359"/>
                    <a:pt x="3405" y="3455"/>
                  </a:cubicBezTo>
                  <a:cubicBezTo>
                    <a:pt x="4074" y="3519"/>
                    <a:pt x="4747" y="3551"/>
                    <a:pt x="5419" y="3551"/>
                  </a:cubicBezTo>
                  <a:cubicBezTo>
                    <a:pt x="6495" y="3551"/>
                    <a:pt x="7570" y="3468"/>
                    <a:pt x="8632" y="3300"/>
                  </a:cubicBezTo>
                  <a:cubicBezTo>
                    <a:pt x="9430" y="3169"/>
                    <a:pt x="12502" y="2895"/>
                    <a:pt x="12621" y="1764"/>
                  </a:cubicBezTo>
                  <a:cubicBezTo>
                    <a:pt x="12633" y="1573"/>
                    <a:pt x="12549" y="1371"/>
                    <a:pt x="12418" y="1228"/>
                  </a:cubicBezTo>
                  <a:cubicBezTo>
                    <a:pt x="12252" y="1049"/>
                    <a:pt x="12049" y="919"/>
                    <a:pt x="11835" y="823"/>
                  </a:cubicBezTo>
                  <a:cubicBezTo>
                    <a:pt x="10579" y="234"/>
                    <a:pt x="9149" y="0"/>
                    <a:pt x="7717" y="0"/>
                  </a:cubicBezTo>
                  <a:close/>
                </a:path>
              </a:pathLst>
            </a:custGeom>
            <a:solidFill>
              <a:srgbClr val="FF7200">
                <a:alpha val="5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2" name="Google Shape;2062;p48"/>
            <p:cNvSpPr/>
            <p:nvPr/>
          </p:nvSpPr>
          <p:spPr>
            <a:xfrm>
              <a:off x="2961663" y="2052975"/>
              <a:ext cx="255125" cy="53250"/>
            </a:xfrm>
            <a:custGeom>
              <a:avLst/>
              <a:gdLst/>
              <a:ahLst/>
              <a:cxnLst/>
              <a:rect l="l" t="t" r="r" b="b"/>
              <a:pathLst>
                <a:path w="10205" h="2130" extrusionOk="0">
                  <a:moveTo>
                    <a:pt x="5781" y="0"/>
                  </a:moveTo>
                  <a:cubicBezTo>
                    <a:pt x="5191" y="0"/>
                    <a:pt x="4601" y="36"/>
                    <a:pt x="4013" y="107"/>
                  </a:cubicBezTo>
                  <a:cubicBezTo>
                    <a:pt x="2763" y="285"/>
                    <a:pt x="1084" y="571"/>
                    <a:pt x="60" y="1416"/>
                  </a:cubicBezTo>
                  <a:cubicBezTo>
                    <a:pt x="25" y="1440"/>
                    <a:pt x="1" y="1476"/>
                    <a:pt x="13" y="1512"/>
                  </a:cubicBezTo>
                  <a:cubicBezTo>
                    <a:pt x="25" y="1535"/>
                    <a:pt x="37" y="1547"/>
                    <a:pt x="60" y="1559"/>
                  </a:cubicBezTo>
                  <a:cubicBezTo>
                    <a:pt x="679" y="1905"/>
                    <a:pt x="1251" y="1952"/>
                    <a:pt x="1953" y="2024"/>
                  </a:cubicBezTo>
                  <a:cubicBezTo>
                    <a:pt x="2640" y="2094"/>
                    <a:pt x="3330" y="2129"/>
                    <a:pt x="4019" y="2129"/>
                  </a:cubicBezTo>
                  <a:cubicBezTo>
                    <a:pt x="5077" y="2129"/>
                    <a:pt x="6135" y="2046"/>
                    <a:pt x="7180" y="1881"/>
                  </a:cubicBezTo>
                  <a:cubicBezTo>
                    <a:pt x="7752" y="1785"/>
                    <a:pt x="8335" y="1702"/>
                    <a:pt x="8907" y="1607"/>
                  </a:cubicBezTo>
                  <a:cubicBezTo>
                    <a:pt x="9145" y="1571"/>
                    <a:pt x="9383" y="1524"/>
                    <a:pt x="9609" y="1464"/>
                  </a:cubicBezTo>
                  <a:cubicBezTo>
                    <a:pt x="9728" y="1416"/>
                    <a:pt x="10085" y="1309"/>
                    <a:pt x="10181" y="1131"/>
                  </a:cubicBezTo>
                  <a:cubicBezTo>
                    <a:pt x="10204" y="1083"/>
                    <a:pt x="10204" y="1024"/>
                    <a:pt x="10169" y="976"/>
                  </a:cubicBezTo>
                  <a:cubicBezTo>
                    <a:pt x="10121" y="904"/>
                    <a:pt x="10062" y="857"/>
                    <a:pt x="9990" y="821"/>
                  </a:cubicBezTo>
                  <a:cubicBezTo>
                    <a:pt x="9335" y="464"/>
                    <a:pt x="8621" y="238"/>
                    <a:pt x="7883" y="154"/>
                  </a:cubicBezTo>
                  <a:cubicBezTo>
                    <a:pt x="7184" y="51"/>
                    <a:pt x="6482" y="0"/>
                    <a:pt x="5781" y="0"/>
                  </a:cubicBezTo>
                  <a:close/>
                </a:path>
              </a:pathLst>
            </a:custGeom>
            <a:solidFill>
              <a:srgbClr val="FF7200">
                <a:alpha val="5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3" name="Google Shape;2063;p48"/>
            <p:cNvSpPr/>
            <p:nvPr/>
          </p:nvSpPr>
          <p:spPr>
            <a:xfrm>
              <a:off x="2746463" y="1945800"/>
              <a:ext cx="638800" cy="237550"/>
            </a:xfrm>
            <a:custGeom>
              <a:avLst/>
              <a:gdLst/>
              <a:ahLst/>
              <a:cxnLst/>
              <a:rect l="l" t="t" r="r" b="b"/>
              <a:pathLst>
                <a:path w="25552" h="9502" extrusionOk="0">
                  <a:moveTo>
                    <a:pt x="11192" y="322"/>
                  </a:moveTo>
                  <a:cubicBezTo>
                    <a:pt x="13431" y="334"/>
                    <a:pt x="15657" y="667"/>
                    <a:pt x="17800" y="1322"/>
                  </a:cubicBezTo>
                  <a:cubicBezTo>
                    <a:pt x="19313" y="1774"/>
                    <a:pt x="20801" y="2334"/>
                    <a:pt x="22241" y="2989"/>
                  </a:cubicBezTo>
                  <a:cubicBezTo>
                    <a:pt x="22444" y="3084"/>
                    <a:pt x="22658" y="3167"/>
                    <a:pt x="22861" y="3251"/>
                  </a:cubicBezTo>
                  <a:cubicBezTo>
                    <a:pt x="23242" y="3382"/>
                    <a:pt x="23611" y="3560"/>
                    <a:pt x="23968" y="3751"/>
                  </a:cubicBezTo>
                  <a:cubicBezTo>
                    <a:pt x="24016" y="3787"/>
                    <a:pt x="24063" y="3810"/>
                    <a:pt x="24123" y="3846"/>
                  </a:cubicBezTo>
                  <a:cubicBezTo>
                    <a:pt x="24444" y="4037"/>
                    <a:pt x="25004" y="4370"/>
                    <a:pt x="25099" y="4656"/>
                  </a:cubicBezTo>
                  <a:cubicBezTo>
                    <a:pt x="25206" y="4989"/>
                    <a:pt x="24861" y="5358"/>
                    <a:pt x="24551" y="5608"/>
                  </a:cubicBezTo>
                  <a:cubicBezTo>
                    <a:pt x="22777" y="7013"/>
                    <a:pt x="20575" y="8025"/>
                    <a:pt x="18003" y="8597"/>
                  </a:cubicBezTo>
                  <a:cubicBezTo>
                    <a:pt x="16214" y="8995"/>
                    <a:pt x="14267" y="9183"/>
                    <a:pt x="11966" y="9183"/>
                  </a:cubicBezTo>
                  <a:cubicBezTo>
                    <a:pt x="11587" y="9183"/>
                    <a:pt x="11199" y="9178"/>
                    <a:pt x="10800" y="9168"/>
                  </a:cubicBezTo>
                  <a:cubicBezTo>
                    <a:pt x="7930" y="9097"/>
                    <a:pt x="4287" y="8751"/>
                    <a:pt x="1465" y="6751"/>
                  </a:cubicBezTo>
                  <a:cubicBezTo>
                    <a:pt x="1370" y="6680"/>
                    <a:pt x="1263" y="6608"/>
                    <a:pt x="1167" y="6525"/>
                  </a:cubicBezTo>
                  <a:cubicBezTo>
                    <a:pt x="608" y="6096"/>
                    <a:pt x="322" y="5608"/>
                    <a:pt x="322" y="5072"/>
                  </a:cubicBezTo>
                  <a:cubicBezTo>
                    <a:pt x="310" y="4346"/>
                    <a:pt x="846" y="3513"/>
                    <a:pt x="1775" y="2786"/>
                  </a:cubicBezTo>
                  <a:cubicBezTo>
                    <a:pt x="2501" y="2215"/>
                    <a:pt x="3406" y="1774"/>
                    <a:pt x="4692" y="1346"/>
                  </a:cubicBezTo>
                  <a:cubicBezTo>
                    <a:pt x="6442" y="786"/>
                    <a:pt x="8264" y="441"/>
                    <a:pt x="10097" y="346"/>
                  </a:cubicBezTo>
                  <a:cubicBezTo>
                    <a:pt x="10466" y="334"/>
                    <a:pt x="10835" y="322"/>
                    <a:pt x="11192" y="322"/>
                  </a:cubicBezTo>
                  <a:close/>
                  <a:moveTo>
                    <a:pt x="11130" y="1"/>
                  </a:moveTo>
                  <a:cubicBezTo>
                    <a:pt x="10782" y="1"/>
                    <a:pt x="10434" y="8"/>
                    <a:pt x="10085" y="24"/>
                  </a:cubicBezTo>
                  <a:cubicBezTo>
                    <a:pt x="8216" y="119"/>
                    <a:pt x="6370" y="465"/>
                    <a:pt x="4596" y="1036"/>
                  </a:cubicBezTo>
                  <a:cubicBezTo>
                    <a:pt x="3703" y="1334"/>
                    <a:pt x="2549" y="1762"/>
                    <a:pt x="1572" y="2524"/>
                  </a:cubicBezTo>
                  <a:cubicBezTo>
                    <a:pt x="548" y="3334"/>
                    <a:pt x="1" y="4227"/>
                    <a:pt x="1" y="5072"/>
                  </a:cubicBezTo>
                  <a:cubicBezTo>
                    <a:pt x="1" y="5715"/>
                    <a:pt x="322" y="6299"/>
                    <a:pt x="965" y="6787"/>
                  </a:cubicBezTo>
                  <a:cubicBezTo>
                    <a:pt x="1072" y="6870"/>
                    <a:pt x="1179" y="6942"/>
                    <a:pt x="1286" y="7013"/>
                  </a:cubicBezTo>
                  <a:cubicBezTo>
                    <a:pt x="4180" y="9061"/>
                    <a:pt x="7883" y="9406"/>
                    <a:pt x="10800" y="9490"/>
                  </a:cubicBezTo>
                  <a:cubicBezTo>
                    <a:pt x="11204" y="9501"/>
                    <a:pt x="11609" y="9501"/>
                    <a:pt x="12002" y="9501"/>
                  </a:cubicBezTo>
                  <a:cubicBezTo>
                    <a:pt x="14324" y="9501"/>
                    <a:pt x="16276" y="9311"/>
                    <a:pt x="18086" y="8906"/>
                  </a:cubicBezTo>
                  <a:cubicBezTo>
                    <a:pt x="20694" y="8323"/>
                    <a:pt x="22944" y="7299"/>
                    <a:pt x="24766" y="5858"/>
                  </a:cubicBezTo>
                  <a:cubicBezTo>
                    <a:pt x="25325" y="5406"/>
                    <a:pt x="25551" y="4953"/>
                    <a:pt x="25420" y="4549"/>
                  </a:cubicBezTo>
                  <a:cubicBezTo>
                    <a:pt x="25289" y="4144"/>
                    <a:pt x="24718" y="3810"/>
                    <a:pt x="24301" y="3560"/>
                  </a:cubicBezTo>
                  <a:lnTo>
                    <a:pt x="24146" y="3477"/>
                  </a:lnTo>
                  <a:cubicBezTo>
                    <a:pt x="23777" y="3263"/>
                    <a:pt x="23396" y="3096"/>
                    <a:pt x="23003" y="2941"/>
                  </a:cubicBezTo>
                  <a:cubicBezTo>
                    <a:pt x="22801" y="2858"/>
                    <a:pt x="22587" y="2774"/>
                    <a:pt x="22384" y="2691"/>
                  </a:cubicBezTo>
                  <a:cubicBezTo>
                    <a:pt x="20932" y="2036"/>
                    <a:pt x="19432" y="1477"/>
                    <a:pt x="17896" y="1012"/>
                  </a:cubicBezTo>
                  <a:cubicBezTo>
                    <a:pt x="15704" y="340"/>
                    <a:pt x="13423" y="1"/>
                    <a:pt x="111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064" name="Google Shape;2064;p48"/>
          <p:cNvGrpSpPr/>
          <p:nvPr/>
        </p:nvGrpSpPr>
        <p:grpSpPr>
          <a:xfrm rot="817719">
            <a:off x="7988355" y="3497003"/>
            <a:ext cx="940402" cy="1682938"/>
            <a:chOff x="1576075" y="2688550"/>
            <a:chExt cx="510800" cy="914125"/>
          </a:xfrm>
        </p:grpSpPr>
        <p:sp>
          <p:nvSpPr>
            <p:cNvPr id="2065" name="Google Shape;2065;p48"/>
            <p:cNvSpPr/>
            <p:nvPr/>
          </p:nvSpPr>
          <p:spPr>
            <a:xfrm>
              <a:off x="1576075" y="2688550"/>
              <a:ext cx="506050" cy="913825"/>
            </a:xfrm>
            <a:custGeom>
              <a:avLst/>
              <a:gdLst/>
              <a:ahLst/>
              <a:cxnLst/>
              <a:rect l="l" t="t" r="r" b="b"/>
              <a:pathLst>
                <a:path w="20242" h="36553" extrusionOk="0">
                  <a:moveTo>
                    <a:pt x="16193" y="31088"/>
                  </a:moveTo>
                  <a:cubicBezTo>
                    <a:pt x="16186" y="31094"/>
                    <a:pt x="16179" y="31099"/>
                    <a:pt x="16171" y="31105"/>
                  </a:cubicBezTo>
                  <a:lnTo>
                    <a:pt x="16171" y="31105"/>
                  </a:lnTo>
                  <a:cubicBezTo>
                    <a:pt x="16179" y="31099"/>
                    <a:pt x="16186" y="31094"/>
                    <a:pt x="16193" y="31088"/>
                  </a:cubicBezTo>
                  <a:close/>
                  <a:moveTo>
                    <a:pt x="17539" y="1"/>
                  </a:moveTo>
                  <a:lnTo>
                    <a:pt x="17539" y="25"/>
                  </a:lnTo>
                  <a:cubicBezTo>
                    <a:pt x="17336" y="37"/>
                    <a:pt x="17134" y="132"/>
                    <a:pt x="16991" y="275"/>
                  </a:cubicBezTo>
                  <a:cubicBezTo>
                    <a:pt x="17277" y="2561"/>
                    <a:pt x="17300" y="4882"/>
                    <a:pt x="17074" y="7168"/>
                  </a:cubicBezTo>
                  <a:cubicBezTo>
                    <a:pt x="17086" y="6406"/>
                    <a:pt x="17039" y="5632"/>
                    <a:pt x="16955" y="4870"/>
                  </a:cubicBezTo>
                  <a:cubicBezTo>
                    <a:pt x="16943" y="4632"/>
                    <a:pt x="16919" y="4406"/>
                    <a:pt x="16908" y="4168"/>
                  </a:cubicBezTo>
                  <a:cubicBezTo>
                    <a:pt x="16872" y="3727"/>
                    <a:pt x="16824" y="3251"/>
                    <a:pt x="16550" y="2894"/>
                  </a:cubicBezTo>
                  <a:cubicBezTo>
                    <a:pt x="16367" y="2653"/>
                    <a:pt x="16084" y="2500"/>
                    <a:pt x="15775" y="2500"/>
                  </a:cubicBezTo>
                  <a:cubicBezTo>
                    <a:pt x="15764" y="2500"/>
                    <a:pt x="15752" y="2501"/>
                    <a:pt x="15741" y="2501"/>
                  </a:cubicBezTo>
                  <a:cubicBezTo>
                    <a:pt x="15690" y="2493"/>
                    <a:pt x="15634" y="2484"/>
                    <a:pt x="15580" y="2484"/>
                  </a:cubicBezTo>
                  <a:cubicBezTo>
                    <a:pt x="15557" y="2484"/>
                    <a:pt x="15535" y="2486"/>
                    <a:pt x="15515" y="2489"/>
                  </a:cubicBezTo>
                  <a:cubicBezTo>
                    <a:pt x="15538" y="2489"/>
                    <a:pt x="15562" y="2501"/>
                    <a:pt x="15586" y="2525"/>
                  </a:cubicBezTo>
                  <a:cubicBezTo>
                    <a:pt x="15503" y="2561"/>
                    <a:pt x="15431" y="2596"/>
                    <a:pt x="15372" y="2644"/>
                  </a:cubicBezTo>
                  <a:cubicBezTo>
                    <a:pt x="15884" y="6740"/>
                    <a:pt x="16372" y="11002"/>
                    <a:pt x="15265" y="14955"/>
                  </a:cubicBezTo>
                  <a:cubicBezTo>
                    <a:pt x="15205" y="15098"/>
                    <a:pt x="15157" y="15241"/>
                    <a:pt x="15098" y="15384"/>
                  </a:cubicBezTo>
                  <a:cubicBezTo>
                    <a:pt x="14884" y="15931"/>
                    <a:pt x="14550" y="16503"/>
                    <a:pt x="14300" y="17062"/>
                  </a:cubicBezTo>
                  <a:cubicBezTo>
                    <a:pt x="14014" y="17396"/>
                    <a:pt x="13669" y="17622"/>
                    <a:pt x="13264" y="17622"/>
                  </a:cubicBezTo>
                  <a:cubicBezTo>
                    <a:pt x="13246" y="17616"/>
                    <a:pt x="13226" y="17613"/>
                    <a:pt x="13203" y="17613"/>
                  </a:cubicBezTo>
                  <a:cubicBezTo>
                    <a:pt x="13181" y="17613"/>
                    <a:pt x="13157" y="17616"/>
                    <a:pt x="13133" y="17622"/>
                  </a:cubicBezTo>
                  <a:cubicBezTo>
                    <a:pt x="13098" y="17622"/>
                    <a:pt x="13050" y="17622"/>
                    <a:pt x="13014" y="17610"/>
                  </a:cubicBezTo>
                  <a:cubicBezTo>
                    <a:pt x="11486" y="17147"/>
                    <a:pt x="9923" y="16740"/>
                    <a:pt x="8338" y="16740"/>
                  </a:cubicBezTo>
                  <a:cubicBezTo>
                    <a:pt x="8293" y="16740"/>
                    <a:pt x="8249" y="16740"/>
                    <a:pt x="8204" y="16741"/>
                  </a:cubicBezTo>
                  <a:cubicBezTo>
                    <a:pt x="4942" y="16789"/>
                    <a:pt x="1953" y="19325"/>
                    <a:pt x="1656" y="22611"/>
                  </a:cubicBezTo>
                  <a:cubicBezTo>
                    <a:pt x="1370" y="25504"/>
                    <a:pt x="3215" y="27659"/>
                    <a:pt x="5251" y="29433"/>
                  </a:cubicBezTo>
                  <a:cubicBezTo>
                    <a:pt x="5549" y="29695"/>
                    <a:pt x="5859" y="29957"/>
                    <a:pt x="6156" y="30231"/>
                  </a:cubicBezTo>
                  <a:cubicBezTo>
                    <a:pt x="6382" y="30362"/>
                    <a:pt x="6430" y="30647"/>
                    <a:pt x="6275" y="30850"/>
                  </a:cubicBezTo>
                  <a:cubicBezTo>
                    <a:pt x="5787" y="31802"/>
                    <a:pt x="5418" y="32826"/>
                    <a:pt x="4442" y="33398"/>
                  </a:cubicBezTo>
                  <a:cubicBezTo>
                    <a:pt x="3632" y="33874"/>
                    <a:pt x="2692" y="34100"/>
                    <a:pt x="1834" y="34505"/>
                  </a:cubicBezTo>
                  <a:cubicBezTo>
                    <a:pt x="979" y="34921"/>
                    <a:pt x="171" y="35597"/>
                    <a:pt x="2" y="36523"/>
                  </a:cubicBezTo>
                  <a:lnTo>
                    <a:pt x="2" y="36523"/>
                  </a:lnTo>
                  <a:cubicBezTo>
                    <a:pt x="3" y="36518"/>
                    <a:pt x="6" y="36512"/>
                    <a:pt x="13" y="36505"/>
                  </a:cubicBezTo>
                  <a:lnTo>
                    <a:pt x="13" y="36505"/>
                  </a:lnTo>
                  <a:cubicBezTo>
                    <a:pt x="13" y="36514"/>
                    <a:pt x="13" y="36522"/>
                    <a:pt x="12" y="36528"/>
                  </a:cubicBezTo>
                  <a:lnTo>
                    <a:pt x="12" y="36528"/>
                  </a:lnTo>
                  <a:cubicBezTo>
                    <a:pt x="58" y="36429"/>
                    <a:pt x="113" y="36331"/>
                    <a:pt x="179" y="36243"/>
                  </a:cubicBezTo>
                  <a:cubicBezTo>
                    <a:pt x="441" y="35886"/>
                    <a:pt x="787" y="35589"/>
                    <a:pt x="1168" y="35362"/>
                  </a:cubicBezTo>
                  <a:cubicBezTo>
                    <a:pt x="1429" y="35219"/>
                    <a:pt x="1715" y="35088"/>
                    <a:pt x="1989" y="34957"/>
                  </a:cubicBezTo>
                  <a:lnTo>
                    <a:pt x="2168" y="34886"/>
                  </a:lnTo>
                  <a:cubicBezTo>
                    <a:pt x="2549" y="34731"/>
                    <a:pt x="2953" y="34600"/>
                    <a:pt x="3334" y="34481"/>
                  </a:cubicBezTo>
                  <a:lnTo>
                    <a:pt x="3465" y="34434"/>
                  </a:lnTo>
                  <a:cubicBezTo>
                    <a:pt x="3656" y="34386"/>
                    <a:pt x="3846" y="34326"/>
                    <a:pt x="4025" y="34255"/>
                  </a:cubicBezTo>
                  <a:cubicBezTo>
                    <a:pt x="4180" y="34195"/>
                    <a:pt x="4323" y="34124"/>
                    <a:pt x="4489" y="34053"/>
                  </a:cubicBezTo>
                  <a:cubicBezTo>
                    <a:pt x="5359" y="33648"/>
                    <a:pt x="6144" y="33088"/>
                    <a:pt x="6442" y="32195"/>
                  </a:cubicBezTo>
                  <a:lnTo>
                    <a:pt x="6442" y="32195"/>
                  </a:lnTo>
                  <a:cubicBezTo>
                    <a:pt x="6216" y="33136"/>
                    <a:pt x="5323" y="33755"/>
                    <a:pt x="4477" y="34231"/>
                  </a:cubicBezTo>
                  <a:cubicBezTo>
                    <a:pt x="3632" y="34707"/>
                    <a:pt x="2692" y="35184"/>
                    <a:pt x="2263" y="36053"/>
                  </a:cubicBezTo>
                  <a:cubicBezTo>
                    <a:pt x="2346" y="35958"/>
                    <a:pt x="2430" y="35874"/>
                    <a:pt x="2525" y="35803"/>
                  </a:cubicBezTo>
                  <a:cubicBezTo>
                    <a:pt x="2632" y="35719"/>
                    <a:pt x="2739" y="35648"/>
                    <a:pt x="2822" y="35577"/>
                  </a:cubicBezTo>
                  <a:cubicBezTo>
                    <a:pt x="2965" y="35481"/>
                    <a:pt x="3108" y="35398"/>
                    <a:pt x="3251" y="35303"/>
                  </a:cubicBezTo>
                  <a:cubicBezTo>
                    <a:pt x="3489" y="35172"/>
                    <a:pt x="3727" y="35053"/>
                    <a:pt x="3989" y="34946"/>
                  </a:cubicBezTo>
                  <a:cubicBezTo>
                    <a:pt x="4073" y="34910"/>
                    <a:pt x="4156" y="34874"/>
                    <a:pt x="4239" y="34827"/>
                  </a:cubicBezTo>
                  <a:lnTo>
                    <a:pt x="4346" y="34779"/>
                  </a:lnTo>
                  <a:cubicBezTo>
                    <a:pt x="4608" y="34648"/>
                    <a:pt x="4870" y="34529"/>
                    <a:pt x="5120" y="34374"/>
                  </a:cubicBezTo>
                  <a:cubicBezTo>
                    <a:pt x="5275" y="34291"/>
                    <a:pt x="5418" y="34195"/>
                    <a:pt x="5549" y="34100"/>
                  </a:cubicBezTo>
                  <a:lnTo>
                    <a:pt x="5632" y="34041"/>
                  </a:lnTo>
                  <a:lnTo>
                    <a:pt x="5716" y="33993"/>
                  </a:lnTo>
                  <a:cubicBezTo>
                    <a:pt x="5847" y="33886"/>
                    <a:pt x="5978" y="33791"/>
                    <a:pt x="6109" y="33684"/>
                  </a:cubicBezTo>
                  <a:cubicBezTo>
                    <a:pt x="6311" y="33505"/>
                    <a:pt x="6502" y="33314"/>
                    <a:pt x="6668" y="33100"/>
                  </a:cubicBezTo>
                  <a:cubicBezTo>
                    <a:pt x="6775" y="32957"/>
                    <a:pt x="6894" y="32814"/>
                    <a:pt x="7013" y="32671"/>
                  </a:cubicBezTo>
                  <a:lnTo>
                    <a:pt x="7013" y="32671"/>
                  </a:lnTo>
                  <a:cubicBezTo>
                    <a:pt x="6978" y="33172"/>
                    <a:pt x="6906" y="33672"/>
                    <a:pt x="6787" y="34160"/>
                  </a:cubicBezTo>
                  <a:cubicBezTo>
                    <a:pt x="6787" y="34184"/>
                    <a:pt x="6775" y="34207"/>
                    <a:pt x="6763" y="34231"/>
                  </a:cubicBezTo>
                  <a:cubicBezTo>
                    <a:pt x="6906" y="34041"/>
                    <a:pt x="7037" y="33838"/>
                    <a:pt x="7144" y="33636"/>
                  </a:cubicBezTo>
                  <a:lnTo>
                    <a:pt x="7180" y="33588"/>
                  </a:lnTo>
                  <a:cubicBezTo>
                    <a:pt x="7240" y="33481"/>
                    <a:pt x="7287" y="33374"/>
                    <a:pt x="7323" y="33267"/>
                  </a:cubicBezTo>
                  <a:cubicBezTo>
                    <a:pt x="7502" y="32898"/>
                    <a:pt x="7621" y="32505"/>
                    <a:pt x="7704" y="32100"/>
                  </a:cubicBezTo>
                  <a:cubicBezTo>
                    <a:pt x="7740" y="31957"/>
                    <a:pt x="7787" y="31779"/>
                    <a:pt x="7930" y="31743"/>
                  </a:cubicBezTo>
                  <a:lnTo>
                    <a:pt x="7990" y="31743"/>
                  </a:lnTo>
                  <a:cubicBezTo>
                    <a:pt x="8037" y="31743"/>
                    <a:pt x="8097" y="31755"/>
                    <a:pt x="8145" y="31779"/>
                  </a:cubicBezTo>
                  <a:cubicBezTo>
                    <a:pt x="9049" y="32088"/>
                    <a:pt x="9978" y="32302"/>
                    <a:pt x="10931" y="32398"/>
                  </a:cubicBezTo>
                  <a:cubicBezTo>
                    <a:pt x="11244" y="32437"/>
                    <a:pt x="11559" y="32456"/>
                    <a:pt x="11873" y="32456"/>
                  </a:cubicBezTo>
                  <a:cubicBezTo>
                    <a:pt x="12702" y="32456"/>
                    <a:pt x="13526" y="32320"/>
                    <a:pt x="14312" y="32052"/>
                  </a:cubicBezTo>
                  <a:cubicBezTo>
                    <a:pt x="14982" y="31864"/>
                    <a:pt x="15617" y="31537"/>
                    <a:pt x="16171" y="31105"/>
                  </a:cubicBezTo>
                  <a:lnTo>
                    <a:pt x="16171" y="31105"/>
                  </a:lnTo>
                  <a:cubicBezTo>
                    <a:pt x="16058" y="31192"/>
                    <a:pt x="15934" y="31258"/>
                    <a:pt x="15800" y="31314"/>
                  </a:cubicBezTo>
                  <a:cubicBezTo>
                    <a:pt x="20087" y="28576"/>
                    <a:pt x="18551" y="23349"/>
                    <a:pt x="15991" y="19658"/>
                  </a:cubicBezTo>
                  <a:cubicBezTo>
                    <a:pt x="15991" y="19646"/>
                    <a:pt x="15991" y="19646"/>
                    <a:pt x="15991" y="19634"/>
                  </a:cubicBezTo>
                  <a:cubicBezTo>
                    <a:pt x="16872" y="16920"/>
                    <a:pt x="17908" y="14205"/>
                    <a:pt x="18694" y="11443"/>
                  </a:cubicBezTo>
                  <a:cubicBezTo>
                    <a:pt x="19420" y="8883"/>
                    <a:pt x="20206" y="6228"/>
                    <a:pt x="20218" y="3573"/>
                  </a:cubicBezTo>
                  <a:cubicBezTo>
                    <a:pt x="20229" y="3454"/>
                    <a:pt x="20241" y="3335"/>
                    <a:pt x="20241" y="3215"/>
                  </a:cubicBezTo>
                  <a:cubicBezTo>
                    <a:pt x="19956" y="3180"/>
                    <a:pt x="19682" y="3073"/>
                    <a:pt x="19444" y="2906"/>
                  </a:cubicBezTo>
                  <a:cubicBezTo>
                    <a:pt x="19360" y="3644"/>
                    <a:pt x="19265" y="4382"/>
                    <a:pt x="19146" y="5109"/>
                  </a:cubicBezTo>
                  <a:cubicBezTo>
                    <a:pt x="19241" y="4263"/>
                    <a:pt x="19277" y="3394"/>
                    <a:pt x="19265" y="2537"/>
                  </a:cubicBezTo>
                  <a:cubicBezTo>
                    <a:pt x="19253" y="1858"/>
                    <a:pt x="19194" y="1132"/>
                    <a:pt x="18777" y="584"/>
                  </a:cubicBezTo>
                  <a:cubicBezTo>
                    <a:pt x="18515" y="251"/>
                    <a:pt x="18134" y="48"/>
                    <a:pt x="17705" y="25"/>
                  </a:cubicBezTo>
                  <a:cubicBezTo>
                    <a:pt x="17658" y="13"/>
                    <a:pt x="17598" y="1"/>
                    <a:pt x="17539" y="1"/>
                  </a:cubicBezTo>
                  <a:close/>
                  <a:moveTo>
                    <a:pt x="2" y="36523"/>
                  </a:moveTo>
                  <a:cubicBezTo>
                    <a:pt x="1" y="36527"/>
                    <a:pt x="1" y="36529"/>
                    <a:pt x="1" y="36529"/>
                  </a:cubicBezTo>
                  <a:cubicBezTo>
                    <a:pt x="1" y="36527"/>
                    <a:pt x="1" y="36525"/>
                    <a:pt x="2" y="36523"/>
                  </a:cubicBezTo>
                  <a:close/>
                  <a:moveTo>
                    <a:pt x="12" y="36528"/>
                  </a:moveTo>
                  <a:cubicBezTo>
                    <a:pt x="8" y="36536"/>
                    <a:pt x="4" y="36545"/>
                    <a:pt x="1" y="36553"/>
                  </a:cubicBezTo>
                  <a:cubicBezTo>
                    <a:pt x="8" y="36546"/>
                    <a:pt x="11" y="36538"/>
                    <a:pt x="12" y="36528"/>
                  </a:cubicBezTo>
                  <a:close/>
                </a:path>
              </a:pathLst>
            </a:custGeom>
            <a:solidFill>
              <a:schemeClr val="lt2"/>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6" name="Google Shape;2066;p48"/>
            <p:cNvSpPr/>
            <p:nvPr/>
          </p:nvSpPr>
          <p:spPr>
            <a:xfrm>
              <a:off x="1576375" y="3107050"/>
              <a:ext cx="510500" cy="494750"/>
            </a:xfrm>
            <a:custGeom>
              <a:avLst/>
              <a:gdLst/>
              <a:ahLst/>
              <a:cxnLst/>
              <a:rect l="l" t="t" r="r" b="b"/>
              <a:pathLst>
                <a:path w="20420" h="19790" extrusionOk="0">
                  <a:moveTo>
                    <a:pt x="8326" y="0"/>
                  </a:moveTo>
                  <a:cubicBezTo>
                    <a:pt x="8285" y="0"/>
                    <a:pt x="8245" y="0"/>
                    <a:pt x="8204" y="1"/>
                  </a:cubicBezTo>
                  <a:cubicBezTo>
                    <a:pt x="4954" y="49"/>
                    <a:pt x="1965" y="2597"/>
                    <a:pt x="1656" y="5871"/>
                  </a:cubicBezTo>
                  <a:cubicBezTo>
                    <a:pt x="1382" y="8776"/>
                    <a:pt x="3215" y="10919"/>
                    <a:pt x="5251" y="12693"/>
                  </a:cubicBezTo>
                  <a:cubicBezTo>
                    <a:pt x="5561" y="12967"/>
                    <a:pt x="5870" y="13229"/>
                    <a:pt x="6168" y="13503"/>
                  </a:cubicBezTo>
                  <a:cubicBezTo>
                    <a:pt x="6382" y="13622"/>
                    <a:pt x="6442" y="13919"/>
                    <a:pt x="6287" y="14110"/>
                  </a:cubicBezTo>
                  <a:cubicBezTo>
                    <a:pt x="5787" y="15062"/>
                    <a:pt x="5430" y="16086"/>
                    <a:pt x="4454" y="16658"/>
                  </a:cubicBezTo>
                  <a:cubicBezTo>
                    <a:pt x="3632" y="17134"/>
                    <a:pt x="2691" y="17360"/>
                    <a:pt x="1846" y="17765"/>
                  </a:cubicBezTo>
                  <a:cubicBezTo>
                    <a:pt x="989" y="18182"/>
                    <a:pt x="179" y="18860"/>
                    <a:pt x="1" y="19789"/>
                  </a:cubicBezTo>
                  <a:cubicBezTo>
                    <a:pt x="644" y="18610"/>
                    <a:pt x="2060" y="18158"/>
                    <a:pt x="3346" y="17741"/>
                  </a:cubicBezTo>
                  <a:cubicBezTo>
                    <a:pt x="4620" y="17336"/>
                    <a:pt x="6025" y="16729"/>
                    <a:pt x="6454" y="15455"/>
                  </a:cubicBezTo>
                  <a:lnTo>
                    <a:pt x="6454" y="15455"/>
                  </a:lnTo>
                  <a:cubicBezTo>
                    <a:pt x="6228" y="16408"/>
                    <a:pt x="5335" y="17027"/>
                    <a:pt x="4489" y="17491"/>
                  </a:cubicBezTo>
                  <a:cubicBezTo>
                    <a:pt x="3632" y="17967"/>
                    <a:pt x="2715" y="18456"/>
                    <a:pt x="2263" y="19325"/>
                  </a:cubicBezTo>
                  <a:cubicBezTo>
                    <a:pt x="3013" y="18491"/>
                    <a:pt x="4168" y="18206"/>
                    <a:pt x="5120" y="17646"/>
                  </a:cubicBezTo>
                  <a:cubicBezTo>
                    <a:pt x="5942" y="17158"/>
                    <a:pt x="6454" y="16646"/>
                    <a:pt x="7037" y="15908"/>
                  </a:cubicBezTo>
                  <a:lnTo>
                    <a:pt x="7037" y="15908"/>
                  </a:lnTo>
                  <a:cubicBezTo>
                    <a:pt x="7013" y="16443"/>
                    <a:pt x="6918" y="16979"/>
                    <a:pt x="6763" y="17491"/>
                  </a:cubicBezTo>
                  <a:cubicBezTo>
                    <a:pt x="7228" y="16860"/>
                    <a:pt x="7561" y="16122"/>
                    <a:pt x="7716" y="15360"/>
                  </a:cubicBezTo>
                  <a:cubicBezTo>
                    <a:pt x="7740" y="15205"/>
                    <a:pt x="7787" y="15027"/>
                    <a:pt x="7930" y="14991"/>
                  </a:cubicBezTo>
                  <a:cubicBezTo>
                    <a:pt x="7948" y="14988"/>
                    <a:pt x="7967" y="14986"/>
                    <a:pt x="7986" y="14986"/>
                  </a:cubicBezTo>
                  <a:cubicBezTo>
                    <a:pt x="8043" y="14986"/>
                    <a:pt x="8103" y="15000"/>
                    <a:pt x="8156" y="15027"/>
                  </a:cubicBezTo>
                  <a:cubicBezTo>
                    <a:pt x="9327" y="15415"/>
                    <a:pt x="10626" y="15697"/>
                    <a:pt x="11908" y="15697"/>
                  </a:cubicBezTo>
                  <a:cubicBezTo>
                    <a:pt x="12870" y="15697"/>
                    <a:pt x="13822" y="15538"/>
                    <a:pt x="14705" y="15146"/>
                  </a:cubicBezTo>
                  <a:cubicBezTo>
                    <a:pt x="20420" y="12598"/>
                    <a:pt x="18693" y="6668"/>
                    <a:pt x="15824" y="2680"/>
                  </a:cubicBezTo>
                  <a:cubicBezTo>
                    <a:pt x="15538" y="2287"/>
                    <a:pt x="15253" y="1882"/>
                    <a:pt x="14848" y="1596"/>
                  </a:cubicBezTo>
                  <a:cubicBezTo>
                    <a:pt x="14455" y="1346"/>
                    <a:pt x="14038" y="1168"/>
                    <a:pt x="13586" y="1049"/>
                  </a:cubicBezTo>
                  <a:cubicBezTo>
                    <a:pt x="11874" y="513"/>
                    <a:pt x="10128" y="0"/>
                    <a:pt x="83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7" name="Google Shape;2067;p48"/>
            <p:cNvSpPr/>
            <p:nvPr/>
          </p:nvSpPr>
          <p:spPr>
            <a:xfrm>
              <a:off x="1576075" y="3107050"/>
              <a:ext cx="434600" cy="494750"/>
            </a:xfrm>
            <a:custGeom>
              <a:avLst/>
              <a:gdLst/>
              <a:ahLst/>
              <a:cxnLst/>
              <a:rect l="l" t="t" r="r" b="b"/>
              <a:pathLst>
                <a:path w="17384" h="19790" extrusionOk="0">
                  <a:moveTo>
                    <a:pt x="16193" y="14336"/>
                  </a:moveTo>
                  <a:lnTo>
                    <a:pt x="16193" y="14336"/>
                  </a:lnTo>
                  <a:cubicBezTo>
                    <a:pt x="16191" y="14338"/>
                    <a:pt x="16189" y="14340"/>
                    <a:pt x="16186" y="14342"/>
                  </a:cubicBezTo>
                  <a:lnTo>
                    <a:pt x="16186" y="14342"/>
                  </a:lnTo>
                  <a:cubicBezTo>
                    <a:pt x="16189" y="14340"/>
                    <a:pt x="16191" y="14338"/>
                    <a:pt x="16193" y="14336"/>
                  </a:cubicBezTo>
                  <a:close/>
                  <a:moveTo>
                    <a:pt x="8338" y="0"/>
                  </a:moveTo>
                  <a:cubicBezTo>
                    <a:pt x="8297" y="0"/>
                    <a:pt x="8257" y="0"/>
                    <a:pt x="8216" y="1"/>
                  </a:cubicBezTo>
                  <a:cubicBezTo>
                    <a:pt x="4966" y="49"/>
                    <a:pt x="1977" y="2597"/>
                    <a:pt x="1668" y="5871"/>
                  </a:cubicBezTo>
                  <a:cubicBezTo>
                    <a:pt x="1394" y="8776"/>
                    <a:pt x="3227" y="10919"/>
                    <a:pt x="5263" y="12693"/>
                  </a:cubicBezTo>
                  <a:cubicBezTo>
                    <a:pt x="5573" y="12967"/>
                    <a:pt x="5882" y="13229"/>
                    <a:pt x="6168" y="13503"/>
                  </a:cubicBezTo>
                  <a:cubicBezTo>
                    <a:pt x="6382" y="13622"/>
                    <a:pt x="6442" y="13919"/>
                    <a:pt x="6287" y="14110"/>
                  </a:cubicBezTo>
                  <a:cubicBezTo>
                    <a:pt x="5787" y="15062"/>
                    <a:pt x="5430" y="16086"/>
                    <a:pt x="4454" y="16658"/>
                  </a:cubicBezTo>
                  <a:cubicBezTo>
                    <a:pt x="3632" y="17134"/>
                    <a:pt x="2692" y="17360"/>
                    <a:pt x="1846" y="17765"/>
                  </a:cubicBezTo>
                  <a:cubicBezTo>
                    <a:pt x="989" y="18182"/>
                    <a:pt x="167" y="18860"/>
                    <a:pt x="1" y="19789"/>
                  </a:cubicBezTo>
                  <a:cubicBezTo>
                    <a:pt x="644" y="18610"/>
                    <a:pt x="2060" y="18158"/>
                    <a:pt x="3334" y="17741"/>
                  </a:cubicBezTo>
                  <a:cubicBezTo>
                    <a:pt x="4620" y="17336"/>
                    <a:pt x="6025" y="16729"/>
                    <a:pt x="6454" y="15455"/>
                  </a:cubicBezTo>
                  <a:lnTo>
                    <a:pt x="6454" y="15455"/>
                  </a:lnTo>
                  <a:cubicBezTo>
                    <a:pt x="6228" y="16408"/>
                    <a:pt x="5335" y="17027"/>
                    <a:pt x="4489" y="17491"/>
                  </a:cubicBezTo>
                  <a:cubicBezTo>
                    <a:pt x="3632" y="17967"/>
                    <a:pt x="2715" y="18456"/>
                    <a:pt x="2263" y="19325"/>
                  </a:cubicBezTo>
                  <a:cubicBezTo>
                    <a:pt x="3013" y="18491"/>
                    <a:pt x="4168" y="18206"/>
                    <a:pt x="5120" y="17646"/>
                  </a:cubicBezTo>
                  <a:cubicBezTo>
                    <a:pt x="5942" y="17158"/>
                    <a:pt x="6454" y="16646"/>
                    <a:pt x="7037" y="15908"/>
                  </a:cubicBezTo>
                  <a:lnTo>
                    <a:pt x="7037" y="15908"/>
                  </a:lnTo>
                  <a:cubicBezTo>
                    <a:pt x="7013" y="16443"/>
                    <a:pt x="6918" y="16979"/>
                    <a:pt x="6763" y="17491"/>
                  </a:cubicBezTo>
                  <a:cubicBezTo>
                    <a:pt x="7228" y="16860"/>
                    <a:pt x="7561" y="16122"/>
                    <a:pt x="7716" y="15360"/>
                  </a:cubicBezTo>
                  <a:cubicBezTo>
                    <a:pt x="7740" y="15205"/>
                    <a:pt x="7787" y="15027"/>
                    <a:pt x="7930" y="14991"/>
                  </a:cubicBezTo>
                  <a:cubicBezTo>
                    <a:pt x="7948" y="14988"/>
                    <a:pt x="7967" y="14986"/>
                    <a:pt x="7986" y="14986"/>
                  </a:cubicBezTo>
                  <a:cubicBezTo>
                    <a:pt x="8042" y="14986"/>
                    <a:pt x="8100" y="15000"/>
                    <a:pt x="8145" y="15027"/>
                  </a:cubicBezTo>
                  <a:cubicBezTo>
                    <a:pt x="9293" y="15403"/>
                    <a:pt x="10502" y="15683"/>
                    <a:pt x="11713" y="15683"/>
                  </a:cubicBezTo>
                  <a:cubicBezTo>
                    <a:pt x="11921" y="15683"/>
                    <a:pt x="12128" y="15675"/>
                    <a:pt x="12336" y="15658"/>
                  </a:cubicBezTo>
                  <a:cubicBezTo>
                    <a:pt x="13714" y="15551"/>
                    <a:pt x="15080" y="15218"/>
                    <a:pt x="16186" y="14342"/>
                  </a:cubicBezTo>
                  <a:lnTo>
                    <a:pt x="16186" y="14342"/>
                  </a:lnTo>
                  <a:cubicBezTo>
                    <a:pt x="15748" y="14687"/>
                    <a:pt x="15062" y="14760"/>
                    <a:pt x="14443" y="14760"/>
                  </a:cubicBezTo>
                  <a:cubicBezTo>
                    <a:pt x="14219" y="14760"/>
                    <a:pt x="14004" y="14750"/>
                    <a:pt x="13812" y="14741"/>
                  </a:cubicBezTo>
                  <a:cubicBezTo>
                    <a:pt x="12871" y="14693"/>
                    <a:pt x="11966" y="14396"/>
                    <a:pt x="11169" y="13884"/>
                  </a:cubicBezTo>
                  <a:cubicBezTo>
                    <a:pt x="8871" y="12395"/>
                    <a:pt x="6430" y="7919"/>
                    <a:pt x="8252" y="5287"/>
                  </a:cubicBezTo>
                  <a:cubicBezTo>
                    <a:pt x="9145" y="4001"/>
                    <a:pt x="10716" y="3228"/>
                    <a:pt x="12264" y="3156"/>
                  </a:cubicBezTo>
                  <a:cubicBezTo>
                    <a:pt x="12363" y="3151"/>
                    <a:pt x="12464" y="3148"/>
                    <a:pt x="12568" y="3148"/>
                  </a:cubicBezTo>
                  <a:cubicBezTo>
                    <a:pt x="14250" y="3148"/>
                    <a:pt x="16509" y="3878"/>
                    <a:pt x="17384" y="5347"/>
                  </a:cubicBezTo>
                  <a:cubicBezTo>
                    <a:pt x="16955" y="4418"/>
                    <a:pt x="16431" y="3525"/>
                    <a:pt x="15836" y="2680"/>
                  </a:cubicBezTo>
                  <a:cubicBezTo>
                    <a:pt x="15550" y="2287"/>
                    <a:pt x="15265" y="1882"/>
                    <a:pt x="14860" y="1596"/>
                  </a:cubicBezTo>
                  <a:cubicBezTo>
                    <a:pt x="14467" y="1346"/>
                    <a:pt x="14050" y="1168"/>
                    <a:pt x="13598" y="1049"/>
                  </a:cubicBezTo>
                  <a:cubicBezTo>
                    <a:pt x="11886" y="513"/>
                    <a:pt x="10140" y="0"/>
                    <a:pt x="8338" y="0"/>
                  </a:cubicBezTo>
                  <a:close/>
                </a:path>
              </a:pathLst>
            </a:custGeom>
            <a:solidFill>
              <a:srgbClr val="D4400D">
                <a:alpha val="6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8" name="Google Shape;2068;p48"/>
            <p:cNvSpPr/>
            <p:nvPr/>
          </p:nvSpPr>
          <p:spPr>
            <a:xfrm>
              <a:off x="1902025" y="2751325"/>
              <a:ext cx="103000" cy="402200"/>
            </a:xfrm>
            <a:custGeom>
              <a:avLst/>
              <a:gdLst/>
              <a:ahLst/>
              <a:cxnLst/>
              <a:rect l="l" t="t" r="r" b="b"/>
              <a:pathLst>
                <a:path w="4120" h="16088" extrusionOk="0">
                  <a:moveTo>
                    <a:pt x="2777" y="0"/>
                  </a:moveTo>
                  <a:cubicBezTo>
                    <a:pt x="2625" y="0"/>
                    <a:pt x="2478" y="45"/>
                    <a:pt x="2357" y="145"/>
                  </a:cubicBezTo>
                  <a:cubicBezTo>
                    <a:pt x="2905" y="4550"/>
                    <a:pt x="3429" y="9146"/>
                    <a:pt x="1965" y="13349"/>
                  </a:cubicBezTo>
                  <a:cubicBezTo>
                    <a:pt x="1670" y="14177"/>
                    <a:pt x="1057" y="15124"/>
                    <a:pt x="235" y="15124"/>
                  </a:cubicBezTo>
                  <a:cubicBezTo>
                    <a:pt x="158" y="15124"/>
                    <a:pt x="80" y="15116"/>
                    <a:pt x="0" y="15099"/>
                  </a:cubicBezTo>
                  <a:lnTo>
                    <a:pt x="0" y="15099"/>
                  </a:lnTo>
                  <a:cubicBezTo>
                    <a:pt x="274" y="15421"/>
                    <a:pt x="583" y="15694"/>
                    <a:pt x="929" y="15944"/>
                  </a:cubicBezTo>
                  <a:cubicBezTo>
                    <a:pt x="1036" y="16028"/>
                    <a:pt x="1167" y="16075"/>
                    <a:pt x="1298" y="16087"/>
                  </a:cubicBezTo>
                  <a:cubicBezTo>
                    <a:pt x="1488" y="16087"/>
                    <a:pt x="1643" y="15933"/>
                    <a:pt x="1762" y="15778"/>
                  </a:cubicBezTo>
                  <a:cubicBezTo>
                    <a:pt x="2834" y="14420"/>
                    <a:pt x="3239" y="12658"/>
                    <a:pt x="3500" y="10956"/>
                  </a:cubicBezTo>
                  <a:cubicBezTo>
                    <a:pt x="3989" y="7884"/>
                    <a:pt x="4120" y="4765"/>
                    <a:pt x="3881" y="1669"/>
                  </a:cubicBezTo>
                  <a:cubicBezTo>
                    <a:pt x="3858" y="1216"/>
                    <a:pt x="3798" y="752"/>
                    <a:pt x="3536" y="395"/>
                  </a:cubicBezTo>
                  <a:cubicBezTo>
                    <a:pt x="3358" y="155"/>
                    <a:pt x="3059"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9" name="Google Shape;2069;p48"/>
            <p:cNvSpPr/>
            <p:nvPr/>
          </p:nvSpPr>
          <p:spPr>
            <a:xfrm>
              <a:off x="1919875" y="2689225"/>
              <a:ext cx="139325" cy="490775"/>
            </a:xfrm>
            <a:custGeom>
              <a:avLst/>
              <a:gdLst/>
              <a:ahLst/>
              <a:cxnLst/>
              <a:rect l="l" t="t" r="r" b="b"/>
              <a:pathLst>
                <a:path w="5573" h="19631" extrusionOk="0">
                  <a:moveTo>
                    <a:pt x="3920" y="1"/>
                  </a:moveTo>
                  <a:cubicBezTo>
                    <a:pt x="3676" y="1"/>
                    <a:pt x="3443" y="77"/>
                    <a:pt x="3263" y="248"/>
                  </a:cubicBezTo>
                  <a:cubicBezTo>
                    <a:pt x="3894" y="5367"/>
                    <a:pt x="3251" y="10558"/>
                    <a:pt x="1370" y="15369"/>
                  </a:cubicBezTo>
                  <a:cubicBezTo>
                    <a:pt x="1060" y="16154"/>
                    <a:pt x="512" y="16976"/>
                    <a:pt x="298" y="17797"/>
                  </a:cubicBezTo>
                  <a:cubicBezTo>
                    <a:pt x="0" y="18881"/>
                    <a:pt x="1048" y="19286"/>
                    <a:pt x="1858" y="19631"/>
                  </a:cubicBezTo>
                  <a:lnTo>
                    <a:pt x="1870" y="19619"/>
                  </a:lnTo>
                  <a:cubicBezTo>
                    <a:pt x="2941" y="16392"/>
                    <a:pt x="3858" y="13106"/>
                    <a:pt x="4596" y="9773"/>
                  </a:cubicBezTo>
                  <a:cubicBezTo>
                    <a:pt x="5132" y="7391"/>
                    <a:pt x="5573" y="4963"/>
                    <a:pt x="5537" y="2522"/>
                  </a:cubicBezTo>
                  <a:cubicBezTo>
                    <a:pt x="5525" y="1831"/>
                    <a:pt x="5453" y="1105"/>
                    <a:pt x="5049" y="569"/>
                  </a:cubicBezTo>
                  <a:cubicBezTo>
                    <a:pt x="4785" y="223"/>
                    <a:pt x="4337" y="1"/>
                    <a:pt x="3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0" name="Google Shape;2070;p48"/>
            <p:cNvSpPr/>
            <p:nvPr/>
          </p:nvSpPr>
          <p:spPr>
            <a:xfrm>
              <a:off x="1906475" y="2761475"/>
              <a:ext cx="175950" cy="422700"/>
            </a:xfrm>
            <a:custGeom>
              <a:avLst/>
              <a:gdLst/>
              <a:ahLst/>
              <a:cxnLst/>
              <a:rect l="l" t="t" r="r" b="b"/>
              <a:pathLst>
                <a:path w="7038" h="16908" extrusionOk="0">
                  <a:moveTo>
                    <a:pt x="6251" y="1"/>
                  </a:moveTo>
                  <a:cubicBezTo>
                    <a:pt x="5787" y="4156"/>
                    <a:pt x="4704" y="8216"/>
                    <a:pt x="3025" y="12050"/>
                  </a:cubicBezTo>
                  <a:cubicBezTo>
                    <a:pt x="2727" y="12705"/>
                    <a:pt x="2418" y="13372"/>
                    <a:pt x="1929" y="13907"/>
                  </a:cubicBezTo>
                  <a:cubicBezTo>
                    <a:pt x="1465" y="14394"/>
                    <a:pt x="826" y="14747"/>
                    <a:pt x="155" y="14747"/>
                  </a:cubicBezTo>
                  <a:cubicBezTo>
                    <a:pt x="104" y="14747"/>
                    <a:pt x="52" y="14745"/>
                    <a:pt x="1" y="14741"/>
                  </a:cubicBezTo>
                  <a:lnTo>
                    <a:pt x="1" y="14741"/>
                  </a:lnTo>
                  <a:cubicBezTo>
                    <a:pt x="382" y="15919"/>
                    <a:pt x="1441" y="16777"/>
                    <a:pt x="2680" y="16908"/>
                  </a:cubicBezTo>
                  <a:lnTo>
                    <a:pt x="4239" y="12217"/>
                  </a:lnTo>
                  <a:cubicBezTo>
                    <a:pt x="5513" y="8323"/>
                    <a:pt x="6811" y="4370"/>
                    <a:pt x="7037" y="287"/>
                  </a:cubicBezTo>
                  <a:cubicBezTo>
                    <a:pt x="6763" y="251"/>
                    <a:pt x="6490" y="156"/>
                    <a:pt x="62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1" name="Google Shape;2071;p48"/>
            <p:cNvSpPr/>
            <p:nvPr/>
          </p:nvSpPr>
          <p:spPr>
            <a:xfrm>
              <a:off x="1912425" y="2688550"/>
              <a:ext cx="143800" cy="454175"/>
            </a:xfrm>
            <a:custGeom>
              <a:avLst/>
              <a:gdLst/>
              <a:ahLst/>
              <a:cxnLst/>
              <a:rect l="l" t="t" r="r" b="b"/>
              <a:pathLst>
                <a:path w="5752" h="18167" extrusionOk="0">
                  <a:moveTo>
                    <a:pt x="4097" y="1"/>
                  </a:moveTo>
                  <a:cubicBezTo>
                    <a:pt x="4680" y="1953"/>
                    <a:pt x="4739" y="4025"/>
                    <a:pt x="4501" y="6049"/>
                  </a:cubicBezTo>
                  <a:cubicBezTo>
                    <a:pt x="4263" y="8073"/>
                    <a:pt x="3739" y="10050"/>
                    <a:pt x="3144" y="11990"/>
                  </a:cubicBezTo>
                  <a:cubicBezTo>
                    <a:pt x="2858" y="12907"/>
                    <a:pt x="2561" y="13824"/>
                    <a:pt x="2251" y="14729"/>
                  </a:cubicBezTo>
                  <a:cubicBezTo>
                    <a:pt x="1822" y="15979"/>
                    <a:pt x="1370" y="17360"/>
                    <a:pt x="1" y="17836"/>
                  </a:cubicBezTo>
                  <a:cubicBezTo>
                    <a:pt x="393" y="17908"/>
                    <a:pt x="559" y="18166"/>
                    <a:pt x="887" y="18166"/>
                  </a:cubicBezTo>
                  <a:cubicBezTo>
                    <a:pt x="997" y="18166"/>
                    <a:pt x="1125" y="18137"/>
                    <a:pt x="1287" y="18063"/>
                  </a:cubicBezTo>
                  <a:cubicBezTo>
                    <a:pt x="1787" y="17813"/>
                    <a:pt x="2203" y="17396"/>
                    <a:pt x="2477" y="16896"/>
                  </a:cubicBezTo>
                  <a:cubicBezTo>
                    <a:pt x="3168" y="15681"/>
                    <a:pt x="3585" y="14110"/>
                    <a:pt x="3906" y="12752"/>
                  </a:cubicBezTo>
                  <a:cubicBezTo>
                    <a:pt x="4156" y="11669"/>
                    <a:pt x="4525" y="10609"/>
                    <a:pt x="4775" y="9526"/>
                  </a:cubicBezTo>
                  <a:cubicBezTo>
                    <a:pt x="5287" y="7323"/>
                    <a:pt x="5751" y="5085"/>
                    <a:pt x="5751" y="2823"/>
                  </a:cubicBezTo>
                  <a:cubicBezTo>
                    <a:pt x="5751" y="2215"/>
                    <a:pt x="5716" y="1584"/>
                    <a:pt x="5466" y="1049"/>
                  </a:cubicBezTo>
                  <a:cubicBezTo>
                    <a:pt x="5216" y="501"/>
                    <a:pt x="4692" y="37"/>
                    <a:pt x="40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2" name="Google Shape;2072;p48"/>
            <p:cNvSpPr/>
            <p:nvPr/>
          </p:nvSpPr>
          <p:spPr>
            <a:xfrm>
              <a:off x="1964525" y="2751000"/>
              <a:ext cx="41400" cy="235250"/>
            </a:xfrm>
            <a:custGeom>
              <a:avLst/>
              <a:gdLst/>
              <a:ahLst/>
              <a:cxnLst/>
              <a:rect l="l" t="t" r="r" b="b"/>
              <a:pathLst>
                <a:path w="1656" h="9410" extrusionOk="0">
                  <a:moveTo>
                    <a:pt x="70" y="0"/>
                  </a:moveTo>
                  <a:cubicBezTo>
                    <a:pt x="47" y="0"/>
                    <a:pt x="24" y="1"/>
                    <a:pt x="0" y="3"/>
                  </a:cubicBezTo>
                  <a:cubicBezTo>
                    <a:pt x="1" y="3"/>
                    <a:pt x="3" y="3"/>
                    <a:pt x="4" y="3"/>
                  </a:cubicBezTo>
                  <a:cubicBezTo>
                    <a:pt x="289" y="3"/>
                    <a:pt x="715" y="3052"/>
                    <a:pt x="750" y="3373"/>
                  </a:cubicBezTo>
                  <a:cubicBezTo>
                    <a:pt x="870" y="4456"/>
                    <a:pt x="917" y="5551"/>
                    <a:pt x="858" y="6647"/>
                  </a:cubicBezTo>
                  <a:cubicBezTo>
                    <a:pt x="810" y="7564"/>
                    <a:pt x="739" y="8492"/>
                    <a:pt x="667" y="9409"/>
                  </a:cubicBezTo>
                  <a:cubicBezTo>
                    <a:pt x="953" y="8218"/>
                    <a:pt x="1274" y="6980"/>
                    <a:pt x="1465" y="5778"/>
                  </a:cubicBezTo>
                  <a:cubicBezTo>
                    <a:pt x="1655" y="4539"/>
                    <a:pt x="1524" y="3134"/>
                    <a:pt x="1381" y="1884"/>
                  </a:cubicBezTo>
                  <a:cubicBezTo>
                    <a:pt x="1334" y="1456"/>
                    <a:pt x="1274" y="1015"/>
                    <a:pt x="1048" y="646"/>
                  </a:cubicBezTo>
                  <a:cubicBezTo>
                    <a:pt x="846" y="286"/>
                    <a:pt x="473" y="0"/>
                    <a:pt x="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3" name="Google Shape;2073;p48"/>
            <p:cNvSpPr/>
            <p:nvPr/>
          </p:nvSpPr>
          <p:spPr>
            <a:xfrm>
              <a:off x="1901125" y="2768100"/>
              <a:ext cx="182175" cy="415850"/>
            </a:xfrm>
            <a:custGeom>
              <a:avLst/>
              <a:gdLst/>
              <a:ahLst/>
              <a:cxnLst/>
              <a:rect l="l" t="t" r="r" b="b"/>
              <a:pathLst>
                <a:path w="7287" h="16634" extrusionOk="0">
                  <a:moveTo>
                    <a:pt x="7102" y="1"/>
                  </a:moveTo>
                  <a:cubicBezTo>
                    <a:pt x="7058" y="1"/>
                    <a:pt x="7013" y="16"/>
                    <a:pt x="6977" y="45"/>
                  </a:cubicBezTo>
                  <a:cubicBezTo>
                    <a:pt x="6846" y="1486"/>
                    <a:pt x="6477" y="2915"/>
                    <a:pt x="6096" y="4320"/>
                  </a:cubicBezTo>
                  <a:lnTo>
                    <a:pt x="4453" y="10499"/>
                  </a:lnTo>
                  <a:cubicBezTo>
                    <a:pt x="4227" y="11332"/>
                    <a:pt x="3929" y="12118"/>
                    <a:pt x="3739" y="12952"/>
                  </a:cubicBezTo>
                  <a:cubicBezTo>
                    <a:pt x="3596" y="13559"/>
                    <a:pt x="3382" y="14142"/>
                    <a:pt x="3108" y="14702"/>
                  </a:cubicBezTo>
                  <a:cubicBezTo>
                    <a:pt x="2894" y="15154"/>
                    <a:pt x="2941" y="15726"/>
                    <a:pt x="2310" y="15845"/>
                  </a:cubicBezTo>
                  <a:cubicBezTo>
                    <a:pt x="2257" y="15852"/>
                    <a:pt x="2203" y="15855"/>
                    <a:pt x="2149" y="15855"/>
                  </a:cubicBezTo>
                  <a:cubicBezTo>
                    <a:pt x="1832" y="15855"/>
                    <a:pt x="1519" y="15737"/>
                    <a:pt x="1274" y="15523"/>
                  </a:cubicBezTo>
                  <a:cubicBezTo>
                    <a:pt x="1000" y="15273"/>
                    <a:pt x="750" y="15000"/>
                    <a:pt x="548" y="14678"/>
                  </a:cubicBezTo>
                  <a:cubicBezTo>
                    <a:pt x="500" y="14607"/>
                    <a:pt x="441" y="14535"/>
                    <a:pt x="358" y="14488"/>
                  </a:cubicBezTo>
                  <a:cubicBezTo>
                    <a:pt x="316" y="14453"/>
                    <a:pt x="262" y="14434"/>
                    <a:pt x="208" y="14434"/>
                  </a:cubicBezTo>
                  <a:cubicBezTo>
                    <a:pt x="169" y="14434"/>
                    <a:pt x="130" y="14444"/>
                    <a:pt x="96" y="14464"/>
                  </a:cubicBezTo>
                  <a:cubicBezTo>
                    <a:pt x="0" y="14523"/>
                    <a:pt x="941" y="15726"/>
                    <a:pt x="1048" y="15809"/>
                  </a:cubicBezTo>
                  <a:cubicBezTo>
                    <a:pt x="1326" y="16077"/>
                    <a:pt x="2099" y="16634"/>
                    <a:pt x="2638" y="16634"/>
                  </a:cubicBezTo>
                  <a:cubicBezTo>
                    <a:pt x="2747" y="16634"/>
                    <a:pt x="2846" y="16611"/>
                    <a:pt x="2929" y="16559"/>
                  </a:cubicBezTo>
                  <a:cubicBezTo>
                    <a:pt x="2965" y="16524"/>
                    <a:pt x="3001" y="16488"/>
                    <a:pt x="3001" y="16440"/>
                  </a:cubicBezTo>
                  <a:cubicBezTo>
                    <a:pt x="3882" y="13726"/>
                    <a:pt x="4918" y="11011"/>
                    <a:pt x="5703" y="8249"/>
                  </a:cubicBezTo>
                  <a:cubicBezTo>
                    <a:pt x="6465" y="5582"/>
                    <a:pt x="7287" y="2820"/>
                    <a:pt x="7227" y="45"/>
                  </a:cubicBezTo>
                  <a:cubicBezTo>
                    <a:pt x="7192" y="16"/>
                    <a:pt x="7147" y="1"/>
                    <a:pt x="71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4" name="Google Shape;2074;p48"/>
            <p:cNvSpPr/>
            <p:nvPr/>
          </p:nvSpPr>
          <p:spPr>
            <a:xfrm>
              <a:off x="1648700" y="3260350"/>
              <a:ext cx="20275" cy="47050"/>
            </a:xfrm>
            <a:custGeom>
              <a:avLst/>
              <a:gdLst/>
              <a:ahLst/>
              <a:cxnLst/>
              <a:rect l="l" t="t" r="r" b="b"/>
              <a:pathLst>
                <a:path w="811" h="1882" extrusionOk="0">
                  <a:moveTo>
                    <a:pt x="275" y="1"/>
                  </a:moveTo>
                  <a:cubicBezTo>
                    <a:pt x="1" y="405"/>
                    <a:pt x="25" y="894"/>
                    <a:pt x="191" y="1322"/>
                  </a:cubicBezTo>
                  <a:cubicBezTo>
                    <a:pt x="298" y="1596"/>
                    <a:pt x="525" y="1810"/>
                    <a:pt x="810" y="1882"/>
                  </a:cubicBezTo>
                  <a:cubicBezTo>
                    <a:pt x="537" y="1263"/>
                    <a:pt x="310" y="679"/>
                    <a:pt x="275"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5" name="Google Shape;2075;p48"/>
            <p:cNvSpPr/>
            <p:nvPr/>
          </p:nvSpPr>
          <p:spPr>
            <a:xfrm>
              <a:off x="1688600" y="3208225"/>
              <a:ext cx="25625" cy="30125"/>
            </a:xfrm>
            <a:custGeom>
              <a:avLst/>
              <a:gdLst/>
              <a:ahLst/>
              <a:cxnLst/>
              <a:rect l="l" t="t" r="r" b="b"/>
              <a:pathLst>
                <a:path w="1025" h="1205" extrusionOk="0">
                  <a:moveTo>
                    <a:pt x="712" y="0"/>
                  </a:moveTo>
                  <a:cubicBezTo>
                    <a:pt x="543" y="0"/>
                    <a:pt x="361" y="92"/>
                    <a:pt x="250" y="216"/>
                  </a:cubicBezTo>
                  <a:cubicBezTo>
                    <a:pt x="24" y="466"/>
                    <a:pt x="0" y="895"/>
                    <a:pt x="72" y="1205"/>
                  </a:cubicBezTo>
                  <a:cubicBezTo>
                    <a:pt x="298" y="776"/>
                    <a:pt x="619" y="419"/>
                    <a:pt x="1024" y="169"/>
                  </a:cubicBezTo>
                  <a:cubicBezTo>
                    <a:pt x="949" y="49"/>
                    <a:pt x="834" y="0"/>
                    <a:pt x="712"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6" name="Google Shape;2076;p48"/>
            <p:cNvSpPr/>
            <p:nvPr/>
          </p:nvSpPr>
          <p:spPr>
            <a:xfrm>
              <a:off x="1668050" y="3161150"/>
              <a:ext cx="21750" cy="24825"/>
            </a:xfrm>
            <a:custGeom>
              <a:avLst/>
              <a:gdLst/>
              <a:ahLst/>
              <a:cxnLst/>
              <a:rect l="l" t="t" r="r" b="b"/>
              <a:pathLst>
                <a:path w="870" h="993" extrusionOk="0">
                  <a:moveTo>
                    <a:pt x="79" y="1"/>
                  </a:moveTo>
                  <a:cubicBezTo>
                    <a:pt x="57" y="1"/>
                    <a:pt x="39" y="2"/>
                    <a:pt x="25" y="4"/>
                  </a:cubicBezTo>
                  <a:cubicBezTo>
                    <a:pt x="1" y="337"/>
                    <a:pt x="120" y="659"/>
                    <a:pt x="156" y="992"/>
                  </a:cubicBezTo>
                  <a:cubicBezTo>
                    <a:pt x="263" y="742"/>
                    <a:pt x="453" y="540"/>
                    <a:pt x="703" y="421"/>
                  </a:cubicBezTo>
                  <a:cubicBezTo>
                    <a:pt x="775" y="397"/>
                    <a:pt x="870" y="337"/>
                    <a:pt x="834" y="254"/>
                  </a:cubicBezTo>
                  <a:cubicBezTo>
                    <a:pt x="780" y="103"/>
                    <a:pt x="286" y="1"/>
                    <a:pt x="79"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7" name="Google Shape;2077;p48"/>
            <p:cNvSpPr/>
            <p:nvPr/>
          </p:nvSpPr>
          <p:spPr>
            <a:xfrm>
              <a:off x="1760025" y="3149925"/>
              <a:ext cx="32775" cy="16025"/>
            </a:xfrm>
            <a:custGeom>
              <a:avLst/>
              <a:gdLst/>
              <a:ahLst/>
              <a:cxnLst/>
              <a:rect l="l" t="t" r="r" b="b"/>
              <a:pathLst>
                <a:path w="1311" h="641" extrusionOk="0">
                  <a:moveTo>
                    <a:pt x="1310" y="0"/>
                  </a:moveTo>
                  <a:lnTo>
                    <a:pt x="1310" y="0"/>
                  </a:lnTo>
                  <a:cubicBezTo>
                    <a:pt x="834" y="48"/>
                    <a:pt x="406" y="274"/>
                    <a:pt x="1" y="501"/>
                  </a:cubicBezTo>
                  <a:cubicBezTo>
                    <a:pt x="17" y="492"/>
                    <a:pt x="36" y="488"/>
                    <a:pt x="57" y="488"/>
                  </a:cubicBezTo>
                  <a:cubicBezTo>
                    <a:pt x="193" y="488"/>
                    <a:pt x="425" y="640"/>
                    <a:pt x="592" y="640"/>
                  </a:cubicBezTo>
                  <a:cubicBezTo>
                    <a:pt x="615" y="640"/>
                    <a:pt x="636" y="638"/>
                    <a:pt x="656" y="631"/>
                  </a:cubicBezTo>
                  <a:cubicBezTo>
                    <a:pt x="715" y="608"/>
                    <a:pt x="763" y="572"/>
                    <a:pt x="810" y="524"/>
                  </a:cubicBezTo>
                  <a:cubicBezTo>
                    <a:pt x="989" y="381"/>
                    <a:pt x="1179" y="120"/>
                    <a:pt x="1310"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8" name="Google Shape;2078;p48"/>
            <p:cNvSpPr/>
            <p:nvPr/>
          </p:nvSpPr>
          <p:spPr>
            <a:xfrm>
              <a:off x="1576675" y="3461275"/>
              <a:ext cx="169100" cy="141400"/>
            </a:xfrm>
            <a:custGeom>
              <a:avLst/>
              <a:gdLst/>
              <a:ahLst/>
              <a:cxnLst/>
              <a:rect l="l" t="t" r="r" b="b"/>
              <a:pathLst>
                <a:path w="6764" h="5656" extrusionOk="0">
                  <a:moveTo>
                    <a:pt x="6763" y="0"/>
                  </a:moveTo>
                  <a:lnTo>
                    <a:pt x="6763" y="0"/>
                  </a:lnTo>
                  <a:cubicBezTo>
                    <a:pt x="6478" y="619"/>
                    <a:pt x="6180" y="1262"/>
                    <a:pt x="5727" y="1762"/>
                  </a:cubicBezTo>
                  <a:cubicBezTo>
                    <a:pt x="5525" y="2001"/>
                    <a:pt x="5287" y="2191"/>
                    <a:pt x="5025" y="2358"/>
                  </a:cubicBezTo>
                  <a:cubicBezTo>
                    <a:pt x="4703" y="2560"/>
                    <a:pt x="4370" y="2727"/>
                    <a:pt x="4013" y="2858"/>
                  </a:cubicBezTo>
                  <a:lnTo>
                    <a:pt x="2108" y="3679"/>
                  </a:lnTo>
                  <a:cubicBezTo>
                    <a:pt x="1191" y="4072"/>
                    <a:pt x="155" y="4537"/>
                    <a:pt x="1" y="5656"/>
                  </a:cubicBezTo>
                  <a:cubicBezTo>
                    <a:pt x="120" y="5394"/>
                    <a:pt x="286" y="5156"/>
                    <a:pt x="489" y="4953"/>
                  </a:cubicBezTo>
                  <a:cubicBezTo>
                    <a:pt x="893" y="4549"/>
                    <a:pt x="1441" y="4299"/>
                    <a:pt x="1977" y="4060"/>
                  </a:cubicBezTo>
                  <a:cubicBezTo>
                    <a:pt x="2191" y="3965"/>
                    <a:pt x="2406" y="3870"/>
                    <a:pt x="2632" y="3787"/>
                  </a:cubicBezTo>
                  <a:cubicBezTo>
                    <a:pt x="3084" y="3620"/>
                    <a:pt x="3572" y="3525"/>
                    <a:pt x="4025" y="3346"/>
                  </a:cubicBezTo>
                  <a:cubicBezTo>
                    <a:pt x="4418" y="3191"/>
                    <a:pt x="4799" y="2989"/>
                    <a:pt x="5156" y="2751"/>
                  </a:cubicBezTo>
                  <a:cubicBezTo>
                    <a:pt x="6073" y="2108"/>
                    <a:pt x="6656" y="1108"/>
                    <a:pt x="6763"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9" name="Google Shape;2079;p48"/>
            <p:cNvSpPr/>
            <p:nvPr/>
          </p:nvSpPr>
          <p:spPr>
            <a:xfrm>
              <a:off x="1632625" y="3476450"/>
              <a:ext cx="129800" cy="114325"/>
            </a:xfrm>
            <a:custGeom>
              <a:avLst/>
              <a:gdLst/>
              <a:ahLst/>
              <a:cxnLst/>
              <a:rect l="l" t="t" r="r" b="b"/>
              <a:pathLst>
                <a:path w="5192" h="4573" extrusionOk="0">
                  <a:moveTo>
                    <a:pt x="5037" y="1"/>
                  </a:moveTo>
                  <a:lnTo>
                    <a:pt x="5037" y="1"/>
                  </a:lnTo>
                  <a:cubicBezTo>
                    <a:pt x="4621" y="858"/>
                    <a:pt x="4049" y="1667"/>
                    <a:pt x="3263" y="2215"/>
                  </a:cubicBezTo>
                  <a:cubicBezTo>
                    <a:pt x="2644" y="2668"/>
                    <a:pt x="1930" y="2965"/>
                    <a:pt x="1275" y="3358"/>
                  </a:cubicBezTo>
                  <a:cubicBezTo>
                    <a:pt x="727" y="3608"/>
                    <a:pt x="287" y="4037"/>
                    <a:pt x="1" y="4573"/>
                  </a:cubicBezTo>
                  <a:cubicBezTo>
                    <a:pt x="108" y="4382"/>
                    <a:pt x="406" y="4203"/>
                    <a:pt x="584" y="4073"/>
                  </a:cubicBezTo>
                  <a:cubicBezTo>
                    <a:pt x="799" y="3906"/>
                    <a:pt x="1025" y="3763"/>
                    <a:pt x="1263" y="3644"/>
                  </a:cubicBezTo>
                  <a:cubicBezTo>
                    <a:pt x="1501" y="3513"/>
                    <a:pt x="1751" y="3441"/>
                    <a:pt x="1977" y="3322"/>
                  </a:cubicBezTo>
                  <a:cubicBezTo>
                    <a:pt x="2251" y="3191"/>
                    <a:pt x="2525" y="3060"/>
                    <a:pt x="2787" y="2906"/>
                  </a:cubicBezTo>
                  <a:cubicBezTo>
                    <a:pt x="3168" y="2691"/>
                    <a:pt x="3525" y="2441"/>
                    <a:pt x="3859" y="2168"/>
                  </a:cubicBezTo>
                  <a:cubicBezTo>
                    <a:pt x="4204" y="1882"/>
                    <a:pt x="4490" y="1477"/>
                    <a:pt x="4763" y="1120"/>
                  </a:cubicBezTo>
                  <a:lnTo>
                    <a:pt x="4763" y="1120"/>
                  </a:lnTo>
                  <a:cubicBezTo>
                    <a:pt x="4728" y="1656"/>
                    <a:pt x="4644" y="2179"/>
                    <a:pt x="4513" y="2703"/>
                  </a:cubicBezTo>
                  <a:lnTo>
                    <a:pt x="4930" y="2060"/>
                  </a:lnTo>
                  <a:cubicBezTo>
                    <a:pt x="5192" y="1644"/>
                    <a:pt x="5192" y="1215"/>
                    <a:pt x="5192" y="739"/>
                  </a:cubicBezTo>
                  <a:cubicBezTo>
                    <a:pt x="5192" y="691"/>
                    <a:pt x="5180" y="632"/>
                    <a:pt x="5180" y="584"/>
                  </a:cubicBezTo>
                  <a:lnTo>
                    <a:pt x="4954" y="1144"/>
                  </a:lnTo>
                  <a:cubicBezTo>
                    <a:pt x="4847" y="751"/>
                    <a:pt x="4942" y="393"/>
                    <a:pt x="5037"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080" name="Google Shape;2080;p48"/>
          <p:cNvGrpSpPr/>
          <p:nvPr/>
        </p:nvGrpSpPr>
        <p:grpSpPr>
          <a:xfrm rot="3488032" flipH="1">
            <a:off x="-54404" y="3666256"/>
            <a:ext cx="1549681" cy="1188667"/>
            <a:chOff x="5508125" y="3089525"/>
            <a:chExt cx="960250" cy="736550"/>
          </a:xfrm>
        </p:grpSpPr>
        <p:sp>
          <p:nvSpPr>
            <p:cNvPr id="2081" name="Google Shape;2081;p48"/>
            <p:cNvSpPr/>
            <p:nvPr/>
          </p:nvSpPr>
          <p:spPr>
            <a:xfrm>
              <a:off x="5508125" y="3089550"/>
              <a:ext cx="957275" cy="736125"/>
            </a:xfrm>
            <a:custGeom>
              <a:avLst/>
              <a:gdLst/>
              <a:ahLst/>
              <a:cxnLst/>
              <a:rect l="l" t="t" r="r" b="b"/>
              <a:pathLst>
                <a:path w="38291" h="29445" extrusionOk="0">
                  <a:moveTo>
                    <a:pt x="15880" y="1"/>
                  </a:moveTo>
                  <a:cubicBezTo>
                    <a:pt x="15876" y="1"/>
                    <a:pt x="15873" y="1"/>
                    <a:pt x="15871" y="2"/>
                  </a:cubicBezTo>
                  <a:cubicBezTo>
                    <a:pt x="15228" y="764"/>
                    <a:pt x="14609" y="1538"/>
                    <a:pt x="14002" y="2324"/>
                  </a:cubicBezTo>
                  <a:cubicBezTo>
                    <a:pt x="13276" y="3265"/>
                    <a:pt x="12573" y="4217"/>
                    <a:pt x="11871" y="5182"/>
                  </a:cubicBezTo>
                  <a:lnTo>
                    <a:pt x="2846" y="17397"/>
                  </a:lnTo>
                  <a:cubicBezTo>
                    <a:pt x="2846" y="17362"/>
                    <a:pt x="2858" y="17338"/>
                    <a:pt x="2869" y="17314"/>
                  </a:cubicBezTo>
                  <a:lnTo>
                    <a:pt x="2869" y="17314"/>
                  </a:lnTo>
                  <a:cubicBezTo>
                    <a:pt x="2631" y="17612"/>
                    <a:pt x="2417" y="17909"/>
                    <a:pt x="2191" y="18207"/>
                  </a:cubicBezTo>
                  <a:cubicBezTo>
                    <a:pt x="1703" y="18886"/>
                    <a:pt x="1262" y="19600"/>
                    <a:pt x="703" y="20219"/>
                  </a:cubicBezTo>
                  <a:cubicBezTo>
                    <a:pt x="512" y="20433"/>
                    <a:pt x="381" y="20695"/>
                    <a:pt x="298" y="20969"/>
                  </a:cubicBezTo>
                  <a:cubicBezTo>
                    <a:pt x="274" y="21017"/>
                    <a:pt x="262" y="21064"/>
                    <a:pt x="238" y="21112"/>
                  </a:cubicBezTo>
                  <a:cubicBezTo>
                    <a:pt x="202" y="21243"/>
                    <a:pt x="179" y="21374"/>
                    <a:pt x="179" y="21493"/>
                  </a:cubicBezTo>
                  <a:lnTo>
                    <a:pt x="179" y="21112"/>
                  </a:lnTo>
                  <a:cubicBezTo>
                    <a:pt x="107" y="21707"/>
                    <a:pt x="60" y="22303"/>
                    <a:pt x="36" y="22898"/>
                  </a:cubicBezTo>
                  <a:cubicBezTo>
                    <a:pt x="12" y="23493"/>
                    <a:pt x="0" y="24089"/>
                    <a:pt x="12" y="24684"/>
                  </a:cubicBezTo>
                  <a:lnTo>
                    <a:pt x="12" y="24767"/>
                  </a:lnTo>
                  <a:lnTo>
                    <a:pt x="83" y="24815"/>
                  </a:lnTo>
                  <a:cubicBezTo>
                    <a:pt x="1500" y="25684"/>
                    <a:pt x="3000" y="26422"/>
                    <a:pt x="4548" y="27018"/>
                  </a:cubicBezTo>
                  <a:cubicBezTo>
                    <a:pt x="5334" y="27315"/>
                    <a:pt x="6120" y="27577"/>
                    <a:pt x="6918" y="27827"/>
                  </a:cubicBezTo>
                  <a:cubicBezTo>
                    <a:pt x="7310" y="27946"/>
                    <a:pt x="7715" y="28053"/>
                    <a:pt x="8120" y="28161"/>
                  </a:cubicBezTo>
                  <a:cubicBezTo>
                    <a:pt x="8525" y="28280"/>
                    <a:pt x="8930" y="28363"/>
                    <a:pt x="9335" y="28458"/>
                  </a:cubicBezTo>
                  <a:cubicBezTo>
                    <a:pt x="10954" y="28827"/>
                    <a:pt x="12609" y="29089"/>
                    <a:pt x="14264" y="29244"/>
                  </a:cubicBezTo>
                  <a:cubicBezTo>
                    <a:pt x="15622" y="29380"/>
                    <a:pt x="16972" y="29444"/>
                    <a:pt x="18327" y="29444"/>
                  </a:cubicBezTo>
                  <a:cubicBezTo>
                    <a:pt x="18635" y="29444"/>
                    <a:pt x="18943" y="29441"/>
                    <a:pt x="19252" y="29434"/>
                  </a:cubicBezTo>
                  <a:cubicBezTo>
                    <a:pt x="20919" y="29411"/>
                    <a:pt x="22586" y="29280"/>
                    <a:pt x="24241" y="29053"/>
                  </a:cubicBezTo>
                  <a:cubicBezTo>
                    <a:pt x="25063" y="28934"/>
                    <a:pt x="25884" y="28803"/>
                    <a:pt x="26694" y="28637"/>
                  </a:cubicBezTo>
                  <a:cubicBezTo>
                    <a:pt x="27111" y="28565"/>
                    <a:pt x="27515" y="28470"/>
                    <a:pt x="27920" y="28375"/>
                  </a:cubicBezTo>
                  <a:cubicBezTo>
                    <a:pt x="28123" y="28327"/>
                    <a:pt x="28325" y="28291"/>
                    <a:pt x="28527" y="28232"/>
                  </a:cubicBezTo>
                  <a:lnTo>
                    <a:pt x="29135" y="28077"/>
                  </a:lnTo>
                  <a:cubicBezTo>
                    <a:pt x="32218" y="27291"/>
                    <a:pt x="35183" y="26089"/>
                    <a:pt x="37957" y="24493"/>
                  </a:cubicBezTo>
                  <a:cubicBezTo>
                    <a:pt x="38041" y="24458"/>
                    <a:pt x="38231" y="24410"/>
                    <a:pt x="38279" y="24351"/>
                  </a:cubicBezTo>
                  <a:cubicBezTo>
                    <a:pt x="38291" y="24339"/>
                    <a:pt x="38291" y="24315"/>
                    <a:pt x="38291" y="24303"/>
                  </a:cubicBezTo>
                  <a:cubicBezTo>
                    <a:pt x="38291" y="24303"/>
                    <a:pt x="38291" y="24291"/>
                    <a:pt x="38291" y="24291"/>
                  </a:cubicBezTo>
                  <a:cubicBezTo>
                    <a:pt x="38291" y="24089"/>
                    <a:pt x="37814" y="23696"/>
                    <a:pt x="37695" y="23565"/>
                  </a:cubicBezTo>
                  <a:cubicBezTo>
                    <a:pt x="37445" y="23291"/>
                    <a:pt x="37195" y="23017"/>
                    <a:pt x="36957" y="22743"/>
                  </a:cubicBezTo>
                  <a:cubicBezTo>
                    <a:pt x="36731" y="22493"/>
                    <a:pt x="36517" y="22255"/>
                    <a:pt x="36362" y="22088"/>
                  </a:cubicBezTo>
                  <a:cubicBezTo>
                    <a:pt x="36231" y="21934"/>
                    <a:pt x="36112" y="21791"/>
                    <a:pt x="35981" y="21636"/>
                  </a:cubicBezTo>
                  <a:lnTo>
                    <a:pt x="35981" y="21660"/>
                  </a:lnTo>
                  <a:cubicBezTo>
                    <a:pt x="35159" y="20743"/>
                    <a:pt x="34350" y="19814"/>
                    <a:pt x="33552" y="18886"/>
                  </a:cubicBezTo>
                  <a:cubicBezTo>
                    <a:pt x="31825" y="16862"/>
                    <a:pt x="30123" y="14814"/>
                    <a:pt x="28420" y="12766"/>
                  </a:cubicBezTo>
                  <a:cubicBezTo>
                    <a:pt x="26622" y="10599"/>
                    <a:pt x="24836" y="8432"/>
                    <a:pt x="22991" y="6301"/>
                  </a:cubicBezTo>
                  <a:cubicBezTo>
                    <a:pt x="21598" y="4681"/>
                    <a:pt x="20288" y="2979"/>
                    <a:pt x="18848" y="1395"/>
                  </a:cubicBezTo>
                  <a:cubicBezTo>
                    <a:pt x="18752" y="1300"/>
                    <a:pt x="18669" y="1217"/>
                    <a:pt x="18574" y="1133"/>
                  </a:cubicBezTo>
                  <a:cubicBezTo>
                    <a:pt x="18550" y="1110"/>
                    <a:pt x="18538" y="1098"/>
                    <a:pt x="18526" y="1074"/>
                  </a:cubicBezTo>
                  <a:cubicBezTo>
                    <a:pt x="18276" y="812"/>
                    <a:pt x="17919" y="681"/>
                    <a:pt x="17562" y="562"/>
                  </a:cubicBezTo>
                  <a:cubicBezTo>
                    <a:pt x="17423" y="516"/>
                    <a:pt x="16012" y="1"/>
                    <a:pt x="15880" y="1"/>
                  </a:cubicBezTo>
                  <a:close/>
                </a:path>
              </a:pathLst>
            </a:custGeom>
            <a:solidFill>
              <a:schemeClr val="lt2"/>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2" name="Google Shape;2082;p48"/>
            <p:cNvSpPr/>
            <p:nvPr/>
          </p:nvSpPr>
          <p:spPr>
            <a:xfrm>
              <a:off x="5511400" y="3089525"/>
              <a:ext cx="473875" cy="620750"/>
            </a:xfrm>
            <a:custGeom>
              <a:avLst/>
              <a:gdLst/>
              <a:ahLst/>
              <a:cxnLst/>
              <a:rect l="l" t="t" r="r" b="b"/>
              <a:pathLst>
                <a:path w="18955" h="24830" extrusionOk="0">
                  <a:moveTo>
                    <a:pt x="15776" y="0"/>
                  </a:moveTo>
                  <a:cubicBezTo>
                    <a:pt x="15769" y="0"/>
                    <a:pt x="15765" y="1"/>
                    <a:pt x="15764" y="3"/>
                  </a:cubicBezTo>
                  <a:cubicBezTo>
                    <a:pt x="15121" y="765"/>
                    <a:pt x="14502" y="1539"/>
                    <a:pt x="13895" y="2325"/>
                  </a:cubicBezTo>
                  <a:cubicBezTo>
                    <a:pt x="13168" y="3266"/>
                    <a:pt x="12466" y="4218"/>
                    <a:pt x="11751" y="5171"/>
                  </a:cubicBezTo>
                  <a:lnTo>
                    <a:pt x="595" y="20280"/>
                  </a:lnTo>
                  <a:cubicBezTo>
                    <a:pt x="393" y="20530"/>
                    <a:pt x="226" y="20803"/>
                    <a:pt x="119" y="21113"/>
                  </a:cubicBezTo>
                  <a:cubicBezTo>
                    <a:pt x="48" y="21387"/>
                    <a:pt x="24" y="21685"/>
                    <a:pt x="36" y="21970"/>
                  </a:cubicBezTo>
                  <a:cubicBezTo>
                    <a:pt x="48" y="22744"/>
                    <a:pt x="0" y="23530"/>
                    <a:pt x="71" y="24292"/>
                  </a:cubicBezTo>
                  <a:cubicBezTo>
                    <a:pt x="101" y="24689"/>
                    <a:pt x="204" y="24829"/>
                    <a:pt x="380" y="24829"/>
                  </a:cubicBezTo>
                  <a:cubicBezTo>
                    <a:pt x="557" y="24829"/>
                    <a:pt x="808" y="24686"/>
                    <a:pt x="1131" y="24518"/>
                  </a:cubicBezTo>
                  <a:cubicBezTo>
                    <a:pt x="2191" y="23982"/>
                    <a:pt x="3060" y="23113"/>
                    <a:pt x="3953" y="22351"/>
                  </a:cubicBezTo>
                  <a:cubicBezTo>
                    <a:pt x="5215" y="21268"/>
                    <a:pt x="6382" y="20089"/>
                    <a:pt x="7453" y="18815"/>
                  </a:cubicBezTo>
                  <a:cubicBezTo>
                    <a:pt x="9620" y="16291"/>
                    <a:pt x="11466" y="13517"/>
                    <a:pt x="13335" y="10767"/>
                  </a:cubicBezTo>
                  <a:cubicBezTo>
                    <a:pt x="14490" y="9088"/>
                    <a:pt x="15645" y="7421"/>
                    <a:pt x="16681" y="5659"/>
                  </a:cubicBezTo>
                  <a:cubicBezTo>
                    <a:pt x="17169" y="4813"/>
                    <a:pt x="17645" y="3932"/>
                    <a:pt x="18050" y="3027"/>
                  </a:cubicBezTo>
                  <a:cubicBezTo>
                    <a:pt x="18312" y="2444"/>
                    <a:pt x="18955" y="1646"/>
                    <a:pt x="18419" y="1075"/>
                  </a:cubicBezTo>
                  <a:cubicBezTo>
                    <a:pt x="18157" y="801"/>
                    <a:pt x="17800" y="670"/>
                    <a:pt x="17455" y="551"/>
                  </a:cubicBezTo>
                  <a:cubicBezTo>
                    <a:pt x="17306" y="505"/>
                    <a:pt x="15922" y="0"/>
                    <a:pt x="157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3" name="Google Shape;2083;p48"/>
            <p:cNvSpPr/>
            <p:nvPr/>
          </p:nvSpPr>
          <p:spPr>
            <a:xfrm>
              <a:off x="5511400" y="3089525"/>
              <a:ext cx="473875" cy="620750"/>
            </a:xfrm>
            <a:custGeom>
              <a:avLst/>
              <a:gdLst/>
              <a:ahLst/>
              <a:cxnLst/>
              <a:rect l="l" t="t" r="r" b="b"/>
              <a:pathLst>
                <a:path w="18955" h="24830" extrusionOk="0">
                  <a:moveTo>
                    <a:pt x="15776" y="0"/>
                  </a:moveTo>
                  <a:cubicBezTo>
                    <a:pt x="15769" y="0"/>
                    <a:pt x="15765" y="1"/>
                    <a:pt x="15764" y="3"/>
                  </a:cubicBezTo>
                  <a:cubicBezTo>
                    <a:pt x="15121" y="765"/>
                    <a:pt x="14502" y="1539"/>
                    <a:pt x="13895" y="2325"/>
                  </a:cubicBezTo>
                  <a:cubicBezTo>
                    <a:pt x="13168" y="3266"/>
                    <a:pt x="12466" y="4218"/>
                    <a:pt x="11751" y="5171"/>
                  </a:cubicBezTo>
                  <a:lnTo>
                    <a:pt x="595" y="20280"/>
                  </a:lnTo>
                  <a:cubicBezTo>
                    <a:pt x="393" y="20530"/>
                    <a:pt x="226" y="20803"/>
                    <a:pt x="119" y="21113"/>
                  </a:cubicBezTo>
                  <a:cubicBezTo>
                    <a:pt x="48" y="21387"/>
                    <a:pt x="24" y="21685"/>
                    <a:pt x="36" y="21970"/>
                  </a:cubicBezTo>
                  <a:cubicBezTo>
                    <a:pt x="48" y="22744"/>
                    <a:pt x="0" y="23530"/>
                    <a:pt x="71" y="24292"/>
                  </a:cubicBezTo>
                  <a:cubicBezTo>
                    <a:pt x="101" y="24689"/>
                    <a:pt x="204" y="24829"/>
                    <a:pt x="380" y="24829"/>
                  </a:cubicBezTo>
                  <a:cubicBezTo>
                    <a:pt x="557" y="24829"/>
                    <a:pt x="808" y="24686"/>
                    <a:pt x="1131" y="24518"/>
                  </a:cubicBezTo>
                  <a:cubicBezTo>
                    <a:pt x="2191" y="23982"/>
                    <a:pt x="3060" y="23113"/>
                    <a:pt x="3953" y="22351"/>
                  </a:cubicBezTo>
                  <a:cubicBezTo>
                    <a:pt x="5215" y="21268"/>
                    <a:pt x="6382" y="20089"/>
                    <a:pt x="7453" y="18815"/>
                  </a:cubicBezTo>
                  <a:cubicBezTo>
                    <a:pt x="9620" y="16291"/>
                    <a:pt x="11466" y="13517"/>
                    <a:pt x="13335" y="10767"/>
                  </a:cubicBezTo>
                  <a:cubicBezTo>
                    <a:pt x="14490" y="9088"/>
                    <a:pt x="15645" y="7421"/>
                    <a:pt x="16681" y="5659"/>
                  </a:cubicBezTo>
                  <a:cubicBezTo>
                    <a:pt x="17169" y="4813"/>
                    <a:pt x="17645" y="3932"/>
                    <a:pt x="18050" y="3027"/>
                  </a:cubicBezTo>
                  <a:cubicBezTo>
                    <a:pt x="18312" y="2444"/>
                    <a:pt x="18955" y="1646"/>
                    <a:pt x="18419" y="1075"/>
                  </a:cubicBezTo>
                  <a:cubicBezTo>
                    <a:pt x="18157" y="801"/>
                    <a:pt x="17800" y="670"/>
                    <a:pt x="17455" y="551"/>
                  </a:cubicBezTo>
                  <a:cubicBezTo>
                    <a:pt x="17306" y="505"/>
                    <a:pt x="15922" y="0"/>
                    <a:pt x="15776" y="0"/>
                  </a:cubicBezTo>
                  <a:close/>
                </a:path>
              </a:pathLst>
            </a:custGeom>
            <a:solidFill>
              <a:srgbClr val="D43600">
                <a:alpha val="7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4" name="Google Shape;2084;p48"/>
            <p:cNvSpPr/>
            <p:nvPr/>
          </p:nvSpPr>
          <p:spPr>
            <a:xfrm>
              <a:off x="5512575" y="3111025"/>
              <a:ext cx="954600" cy="700700"/>
            </a:xfrm>
            <a:custGeom>
              <a:avLst/>
              <a:gdLst/>
              <a:ahLst/>
              <a:cxnLst/>
              <a:rect l="l" t="t" r="r" b="b"/>
              <a:pathLst>
                <a:path w="38184" h="28028" extrusionOk="0">
                  <a:moveTo>
                    <a:pt x="17870" y="1"/>
                  </a:moveTo>
                  <a:cubicBezTo>
                    <a:pt x="17523" y="1"/>
                    <a:pt x="17254" y="402"/>
                    <a:pt x="16800" y="965"/>
                  </a:cubicBezTo>
                  <a:cubicBezTo>
                    <a:pt x="15598" y="2429"/>
                    <a:pt x="14431" y="3942"/>
                    <a:pt x="13312" y="5477"/>
                  </a:cubicBezTo>
                  <a:cubicBezTo>
                    <a:pt x="11050" y="8537"/>
                    <a:pt x="8907" y="11692"/>
                    <a:pt x="6656" y="14764"/>
                  </a:cubicBezTo>
                  <a:cubicBezTo>
                    <a:pt x="4454" y="17788"/>
                    <a:pt x="2346" y="20908"/>
                    <a:pt x="1" y="23825"/>
                  </a:cubicBezTo>
                  <a:cubicBezTo>
                    <a:pt x="2001" y="24873"/>
                    <a:pt x="4096" y="25718"/>
                    <a:pt x="6263" y="26325"/>
                  </a:cubicBezTo>
                  <a:cubicBezTo>
                    <a:pt x="10417" y="27526"/>
                    <a:pt x="14828" y="28028"/>
                    <a:pt x="19022" y="28028"/>
                  </a:cubicBezTo>
                  <a:cubicBezTo>
                    <a:pt x="19071" y="28028"/>
                    <a:pt x="19121" y="28028"/>
                    <a:pt x="19170" y="28028"/>
                  </a:cubicBezTo>
                  <a:cubicBezTo>
                    <a:pt x="25730" y="27992"/>
                    <a:pt x="32314" y="26468"/>
                    <a:pt x="38136" y="23444"/>
                  </a:cubicBezTo>
                  <a:cubicBezTo>
                    <a:pt x="38184" y="23432"/>
                    <a:pt x="36136" y="21158"/>
                    <a:pt x="35958" y="20967"/>
                  </a:cubicBezTo>
                  <a:cubicBezTo>
                    <a:pt x="35100" y="19991"/>
                    <a:pt x="34243" y="19015"/>
                    <a:pt x="33398" y="18027"/>
                  </a:cubicBezTo>
                  <a:cubicBezTo>
                    <a:pt x="31659" y="16003"/>
                    <a:pt x="29957" y="13955"/>
                    <a:pt x="28266" y="11907"/>
                  </a:cubicBezTo>
                  <a:cubicBezTo>
                    <a:pt x="26468" y="9740"/>
                    <a:pt x="24670" y="7573"/>
                    <a:pt x="22837" y="5454"/>
                  </a:cubicBezTo>
                  <a:cubicBezTo>
                    <a:pt x="21432" y="3822"/>
                    <a:pt x="20134" y="2108"/>
                    <a:pt x="18682" y="536"/>
                  </a:cubicBezTo>
                  <a:cubicBezTo>
                    <a:pt x="18337" y="159"/>
                    <a:pt x="18088" y="1"/>
                    <a:pt x="178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5" name="Google Shape;2085;p48"/>
            <p:cNvSpPr/>
            <p:nvPr/>
          </p:nvSpPr>
          <p:spPr>
            <a:xfrm>
              <a:off x="5511675" y="3522100"/>
              <a:ext cx="82775" cy="187600"/>
            </a:xfrm>
            <a:custGeom>
              <a:avLst/>
              <a:gdLst/>
              <a:ahLst/>
              <a:cxnLst/>
              <a:rect l="l" t="t" r="r" b="b"/>
              <a:pathLst>
                <a:path w="3311" h="7504" extrusionOk="0">
                  <a:moveTo>
                    <a:pt x="2739" y="0"/>
                  </a:moveTo>
                  <a:lnTo>
                    <a:pt x="2739" y="0"/>
                  </a:lnTo>
                  <a:cubicBezTo>
                    <a:pt x="2513" y="298"/>
                    <a:pt x="2287" y="595"/>
                    <a:pt x="2073" y="893"/>
                  </a:cubicBezTo>
                  <a:cubicBezTo>
                    <a:pt x="1584" y="1584"/>
                    <a:pt x="1144" y="2298"/>
                    <a:pt x="572" y="2905"/>
                  </a:cubicBezTo>
                  <a:cubicBezTo>
                    <a:pt x="144" y="3381"/>
                    <a:pt x="25" y="4048"/>
                    <a:pt x="37" y="4655"/>
                  </a:cubicBezTo>
                  <a:cubicBezTo>
                    <a:pt x="49" y="5417"/>
                    <a:pt x="1" y="6203"/>
                    <a:pt x="60" y="6965"/>
                  </a:cubicBezTo>
                  <a:cubicBezTo>
                    <a:pt x="96" y="7364"/>
                    <a:pt x="203" y="7504"/>
                    <a:pt x="380" y="7504"/>
                  </a:cubicBezTo>
                  <a:cubicBezTo>
                    <a:pt x="558" y="7504"/>
                    <a:pt x="805" y="7364"/>
                    <a:pt x="1120" y="7203"/>
                  </a:cubicBezTo>
                  <a:cubicBezTo>
                    <a:pt x="1882" y="6787"/>
                    <a:pt x="2668" y="6429"/>
                    <a:pt x="3228" y="5763"/>
                  </a:cubicBezTo>
                  <a:cubicBezTo>
                    <a:pt x="3263" y="5727"/>
                    <a:pt x="3287" y="5679"/>
                    <a:pt x="3299" y="5632"/>
                  </a:cubicBezTo>
                  <a:cubicBezTo>
                    <a:pt x="3311" y="5513"/>
                    <a:pt x="3180" y="5441"/>
                    <a:pt x="3073" y="5382"/>
                  </a:cubicBezTo>
                  <a:cubicBezTo>
                    <a:pt x="2763" y="5191"/>
                    <a:pt x="2525" y="4917"/>
                    <a:pt x="2394" y="4572"/>
                  </a:cubicBezTo>
                  <a:cubicBezTo>
                    <a:pt x="2180" y="4060"/>
                    <a:pt x="2132" y="3500"/>
                    <a:pt x="2251" y="2965"/>
                  </a:cubicBezTo>
                  <a:cubicBezTo>
                    <a:pt x="2299" y="2810"/>
                    <a:pt x="2311" y="2655"/>
                    <a:pt x="2299" y="2500"/>
                  </a:cubicBezTo>
                  <a:cubicBezTo>
                    <a:pt x="2275" y="2405"/>
                    <a:pt x="2251" y="2310"/>
                    <a:pt x="2215" y="2227"/>
                  </a:cubicBezTo>
                  <a:cubicBezTo>
                    <a:pt x="2120" y="1834"/>
                    <a:pt x="2299" y="1488"/>
                    <a:pt x="2442" y="1131"/>
                  </a:cubicBezTo>
                  <a:cubicBezTo>
                    <a:pt x="2573" y="762"/>
                    <a:pt x="2668" y="393"/>
                    <a:pt x="2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6" name="Google Shape;2086;p48"/>
            <p:cNvSpPr/>
            <p:nvPr/>
          </p:nvSpPr>
          <p:spPr>
            <a:xfrm>
              <a:off x="5954000" y="3314925"/>
              <a:ext cx="25625" cy="43800"/>
            </a:xfrm>
            <a:custGeom>
              <a:avLst/>
              <a:gdLst/>
              <a:ahLst/>
              <a:cxnLst/>
              <a:rect l="l" t="t" r="r" b="b"/>
              <a:pathLst>
                <a:path w="1025" h="1752" extrusionOk="0">
                  <a:moveTo>
                    <a:pt x="548" y="0"/>
                  </a:moveTo>
                  <a:cubicBezTo>
                    <a:pt x="465" y="131"/>
                    <a:pt x="382" y="274"/>
                    <a:pt x="298" y="417"/>
                  </a:cubicBezTo>
                  <a:cubicBezTo>
                    <a:pt x="143" y="631"/>
                    <a:pt x="48" y="893"/>
                    <a:pt x="13" y="1155"/>
                  </a:cubicBezTo>
                  <a:cubicBezTo>
                    <a:pt x="1" y="1429"/>
                    <a:pt x="179" y="1727"/>
                    <a:pt x="453" y="1751"/>
                  </a:cubicBezTo>
                  <a:cubicBezTo>
                    <a:pt x="461" y="1751"/>
                    <a:pt x="469" y="1751"/>
                    <a:pt x="477" y="1751"/>
                  </a:cubicBezTo>
                  <a:cubicBezTo>
                    <a:pt x="695" y="1751"/>
                    <a:pt x="896" y="1599"/>
                    <a:pt x="965" y="1381"/>
                  </a:cubicBezTo>
                  <a:cubicBezTo>
                    <a:pt x="1025" y="1155"/>
                    <a:pt x="1013" y="929"/>
                    <a:pt x="929" y="715"/>
                  </a:cubicBezTo>
                  <a:cubicBezTo>
                    <a:pt x="846" y="453"/>
                    <a:pt x="715" y="215"/>
                    <a:pt x="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7" name="Google Shape;2087;p48"/>
            <p:cNvSpPr/>
            <p:nvPr/>
          </p:nvSpPr>
          <p:spPr>
            <a:xfrm>
              <a:off x="5703075" y="3603050"/>
              <a:ext cx="25325" cy="44075"/>
            </a:xfrm>
            <a:custGeom>
              <a:avLst/>
              <a:gdLst/>
              <a:ahLst/>
              <a:cxnLst/>
              <a:rect l="l" t="t" r="r" b="b"/>
              <a:pathLst>
                <a:path w="1013" h="1763" extrusionOk="0">
                  <a:moveTo>
                    <a:pt x="548" y="1"/>
                  </a:moveTo>
                  <a:lnTo>
                    <a:pt x="298" y="417"/>
                  </a:lnTo>
                  <a:cubicBezTo>
                    <a:pt x="144" y="643"/>
                    <a:pt x="48" y="894"/>
                    <a:pt x="13" y="1167"/>
                  </a:cubicBezTo>
                  <a:cubicBezTo>
                    <a:pt x="1" y="1441"/>
                    <a:pt x="179" y="1739"/>
                    <a:pt x="441" y="1763"/>
                  </a:cubicBezTo>
                  <a:cubicBezTo>
                    <a:pt x="679" y="1763"/>
                    <a:pt x="894" y="1608"/>
                    <a:pt x="953" y="1394"/>
                  </a:cubicBezTo>
                  <a:cubicBezTo>
                    <a:pt x="1013" y="1167"/>
                    <a:pt x="1001" y="929"/>
                    <a:pt x="917" y="715"/>
                  </a:cubicBezTo>
                  <a:cubicBezTo>
                    <a:pt x="834" y="465"/>
                    <a:pt x="715" y="215"/>
                    <a:pt x="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8" name="Google Shape;2088;p48"/>
            <p:cNvSpPr/>
            <p:nvPr/>
          </p:nvSpPr>
          <p:spPr>
            <a:xfrm>
              <a:off x="6180250" y="3592975"/>
              <a:ext cx="28300" cy="28450"/>
            </a:xfrm>
            <a:custGeom>
              <a:avLst/>
              <a:gdLst/>
              <a:ahLst/>
              <a:cxnLst/>
              <a:rect l="l" t="t" r="r" b="b"/>
              <a:pathLst>
                <a:path w="1132" h="1138" extrusionOk="0">
                  <a:moveTo>
                    <a:pt x="1" y="0"/>
                  </a:moveTo>
                  <a:lnTo>
                    <a:pt x="1" y="0"/>
                  </a:lnTo>
                  <a:cubicBezTo>
                    <a:pt x="36" y="119"/>
                    <a:pt x="72" y="250"/>
                    <a:pt x="108" y="381"/>
                  </a:cubicBezTo>
                  <a:cubicBezTo>
                    <a:pt x="143" y="596"/>
                    <a:pt x="227" y="798"/>
                    <a:pt x="370" y="977"/>
                  </a:cubicBezTo>
                  <a:cubicBezTo>
                    <a:pt x="459" y="1073"/>
                    <a:pt x="599" y="1137"/>
                    <a:pt x="735" y="1137"/>
                  </a:cubicBezTo>
                  <a:cubicBezTo>
                    <a:pt x="817" y="1137"/>
                    <a:pt x="898" y="1114"/>
                    <a:pt x="965" y="1060"/>
                  </a:cubicBezTo>
                  <a:cubicBezTo>
                    <a:pt x="1096" y="929"/>
                    <a:pt x="1132" y="727"/>
                    <a:pt x="1036" y="560"/>
                  </a:cubicBezTo>
                  <a:cubicBezTo>
                    <a:pt x="941" y="393"/>
                    <a:pt x="798" y="262"/>
                    <a:pt x="632" y="191"/>
                  </a:cubicBezTo>
                  <a:cubicBezTo>
                    <a:pt x="429" y="84"/>
                    <a:pt x="227" y="2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9" name="Google Shape;2089;p48"/>
            <p:cNvSpPr/>
            <p:nvPr/>
          </p:nvSpPr>
          <p:spPr>
            <a:xfrm>
              <a:off x="5758750" y="3517325"/>
              <a:ext cx="25025" cy="29700"/>
            </a:xfrm>
            <a:custGeom>
              <a:avLst/>
              <a:gdLst/>
              <a:ahLst/>
              <a:cxnLst/>
              <a:rect l="l" t="t" r="r" b="b"/>
              <a:pathLst>
                <a:path w="1001" h="1188" extrusionOk="0">
                  <a:moveTo>
                    <a:pt x="0" y="1"/>
                  </a:moveTo>
                  <a:cubicBezTo>
                    <a:pt x="12" y="132"/>
                    <a:pt x="12" y="262"/>
                    <a:pt x="24" y="393"/>
                  </a:cubicBezTo>
                  <a:cubicBezTo>
                    <a:pt x="12" y="608"/>
                    <a:pt x="72" y="822"/>
                    <a:pt x="179" y="1001"/>
                  </a:cubicBezTo>
                  <a:cubicBezTo>
                    <a:pt x="264" y="1124"/>
                    <a:pt x="404" y="1188"/>
                    <a:pt x="544" y="1188"/>
                  </a:cubicBezTo>
                  <a:cubicBezTo>
                    <a:pt x="620" y="1188"/>
                    <a:pt x="695" y="1169"/>
                    <a:pt x="762" y="1132"/>
                  </a:cubicBezTo>
                  <a:cubicBezTo>
                    <a:pt x="929" y="1013"/>
                    <a:pt x="1000" y="810"/>
                    <a:pt x="941" y="620"/>
                  </a:cubicBezTo>
                  <a:cubicBezTo>
                    <a:pt x="881" y="453"/>
                    <a:pt x="762" y="310"/>
                    <a:pt x="607" y="227"/>
                  </a:cubicBezTo>
                  <a:cubicBezTo>
                    <a:pt x="417" y="120"/>
                    <a:pt x="214" y="3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0" name="Google Shape;2090;p48"/>
            <p:cNvSpPr/>
            <p:nvPr/>
          </p:nvSpPr>
          <p:spPr>
            <a:xfrm>
              <a:off x="5805175" y="3626875"/>
              <a:ext cx="26225" cy="29400"/>
            </a:xfrm>
            <a:custGeom>
              <a:avLst/>
              <a:gdLst/>
              <a:ahLst/>
              <a:cxnLst/>
              <a:rect l="l" t="t" r="r" b="b"/>
              <a:pathLst>
                <a:path w="1049" h="1176" extrusionOk="0">
                  <a:moveTo>
                    <a:pt x="1013" y="0"/>
                  </a:moveTo>
                  <a:lnTo>
                    <a:pt x="655" y="143"/>
                  </a:lnTo>
                  <a:cubicBezTo>
                    <a:pt x="453" y="214"/>
                    <a:pt x="274" y="333"/>
                    <a:pt x="131" y="500"/>
                  </a:cubicBezTo>
                  <a:cubicBezTo>
                    <a:pt x="0" y="691"/>
                    <a:pt x="36" y="941"/>
                    <a:pt x="215" y="1095"/>
                  </a:cubicBezTo>
                  <a:cubicBezTo>
                    <a:pt x="292" y="1149"/>
                    <a:pt x="384" y="1176"/>
                    <a:pt x="478" y="1176"/>
                  </a:cubicBezTo>
                  <a:cubicBezTo>
                    <a:pt x="572" y="1176"/>
                    <a:pt x="667" y="1149"/>
                    <a:pt x="751" y="1095"/>
                  </a:cubicBezTo>
                  <a:cubicBezTo>
                    <a:pt x="882" y="976"/>
                    <a:pt x="977" y="822"/>
                    <a:pt x="1001" y="643"/>
                  </a:cubicBezTo>
                  <a:cubicBezTo>
                    <a:pt x="1048" y="429"/>
                    <a:pt x="1048" y="214"/>
                    <a:pt x="10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1" name="Google Shape;2091;p48"/>
            <p:cNvSpPr/>
            <p:nvPr/>
          </p:nvSpPr>
          <p:spPr>
            <a:xfrm>
              <a:off x="5598300" y="3512275"/>
              <a:ext cx="19075" cy="14825"/>
            </a:xfrm>
            <a:custGeom>
              <a:avLst/>
              <a:gdLst/>
              <a:ahLst/>
              <a:cxnLst/>
              <a:rect l="l" t="t" r="r" b="b"/>
              <a:pathLst>
                <a:path w="763" h="593" extrusionOk="0">
                  <a:moveTo>
                    <a:pt x="763" y="0"/>
                  </a:moveTo>
                  <a:lnTo>
                    <a:pt x="536" y="72"/>
                  </a:lnTo>
                  <a:cubicBezTo>
                    <a:pt x="417" y="95"/>
                    <a:pt x="298" y="155"/>
                    <a:pt x="191" y="226"/>
                  </a:cubicBezTo>
                  <a:cubicBezTo>
                    <a:pt x="72" y="310"/>
                    <a:pt x="1" y="464"/>
                    <a:pt x="36" y="536"/>
                  </a:cubicBezTo>
                  <a:cubicBezTo>
                    <a:pt x="56" y="575"/>
                    <a:pt x="101" y="593"/>
                    <a:pt x="155" y="593"/>
                  </a:cubicBezTo>
                  <a:cubicBezTo>
                    <a:pt x="200" y="593"/>
                    <a:pt x="250" y="581"/>
                    <a:pt x="298" y="560"/>
                  </a:cubicBezTo>
                  <a:cubicBezTo>
                    <a:pt x="394" y="500"/>
                    <a:pt x="489" y="429"/>
                    <a:pt x="560" y="334"/>
                  </a:cubicBezTo>
                  <a:cubicBezTo>
                    <a:pt x="644" y="226"/>
                    <a:pt x="703" y="119"/>
                    <a:pt x="7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2" name="Google Shape;2092;p48"/>
            <p:cNvSpPr/>
            <p:nvPr/>
          </p:nvSpPr>
          <p:spPr>
            <a:xfrm>
              <a:off x="5646225" y="3440825"/>
              <a:ext cx="15500" cy="18500"/>
            </a:xfrm>
            <a:custGeom>
              <a:avLst/>
              <a:gdLst/>
              <a:ahLst/>
              <a:cxnLst/>
              <a:rect l="l" t="t" r="r" b="b"/>
              <a:pathLst>
                <a:path w="620" h="740" extrusionOk="0">
                  <a:moveTo>
                    <a:pt x="620" y="1"/>
                  </a:moveTo>
                  <a:lnTo>
                    <a:pt x="417" y="132"/>
                  </a:lnTo>
                  <a:cubicBezTo>
                    <a:pt x="310" y="191"/>
                    <a:pt x="203" y="274"/>
                    <a:pt x="120" y="382"/>
                  </a:cubicBezTo>
                  <a:cubicBezTo>
                    <a:pt x="36" y="489"/>
                    <a:pt x="1" y="655"/>
                    <a:pt x="60" y="715"/>
                  </a:cubicBezTo>
                  <a:cubicBezTo>
                    <a:pt x="80" y="731"/>
                    <a:pt x="107" y="739"/>
                    <a:pt x="136" y="739"/>
                  </a:cubicBezTo>
                  <a:cubicBezTo>
                    <a:pt x="192" y="739"/>
                    <a:pt x="259" y="710"/>
                    <a:pt x="322" y="655"/>
                  </a:cubicBezTo>
                  <a:cubicBezTo>
                    <a:pt x="405" y="584"/>
                    <a:pt x="465" y="489"/>
                    <a:pt x="513" y="370"/>
                  </a:cubicBezTo>
                  <a:cubicBezTo>
                    <a:pt x="560" y="263"/>
                    <a:pt x="596" y="132"/>
                    <a:pt x="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3" name="Google Shape;2093;p48"/>
            <p:cNvSpPr/>
            <p:nvPr/>
          </p:nvSpPr>
          <p:spPr>
            <a:xfrm>
              <a:off x="5644150" y="3484000"/>
              <a:ext cx="15500" cy="18325"/>
            </a:xfrm>
            <a:custGeom>
              <a:avLst/>
              <a:gdLst/>
              <a:ahLst/>
              <a:cxnLst/>
              <a:rect l="l" t="t" r="r" b="b"/>
              <a:pathLst>
                <a:path w="620" h="733" extrusionOk="0">
                  <a:moveTo>
                    <a:pt x="619" y="0"/>
                  </a:moveTo>
                  <a:lnTo>
                    <a:pt x="417" y="119"/>
                  </a:lnTo>
                  <a:cubicBezTo>
                    <a:pt x="298" y="179"/>
                    <a:pt x="203" y="262"/>
                    <a:pt x="119" y="369"/>
                  </a:cubicBezTo>
                  <a:cubicBezTo>
                    <a:pt x="36" y="476"/>
                    <a:pt x="0" y="643"/>
                    <a:pt x="60" y="703"/>
                  </a:cubicBezTo>
                  <a:cubicBezTo>
                    <a:pt x="81" y="723"/>
                    <a:pt x="109" y="733"/>
                    <a:pt x="140" y="733"/>
                  </a:cubicBezTo>
                  <a:cubicBezTo>
                    <a:pt x="198" y="733"/>
                    <a:pt x="268" y="701"/>
                    <a:pt x="322" y="655"/>
                  </a:cubicBezTo>
                  <a:cubicBezTo>
                    <a:pt x="405" y="572"/>
                    <a:pt x="465" y="476"/>
                    <a:pt x="512" y="369"/>
                  </a:cubicBezTo>
                  <a:cubicBezTo>
                    <a:pt x="560" y="250"/>
                    <a:pt x="596" y="119"/>
                    <a:pt x="6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4" name="Google Shape;2094;p48"/>
            <p:cNvSpPr/>
            <p:nvPr/>
          </p:nvSpPr>
          <p:spPr>
            <a:xfrm>
              <a:off x="5758450" y="3304200"/>
              <a:ext cx="16675" cy="20125"/>
            </a:xfrm>
            <a:custGeom>
              <a:avLst/>
              <a:gdLst/>
              <a:ahLst/>
              <a:cxnLst/>
              <a:rect l="l" t="t" r="r" b="b"/>
              <a:pathLst>
                <a:path w="667" h="805" extrusionOk="0">
                  <a:moveTo>
                    <a:pt x="667" y="1"/>
                  </a:moveTo>
                  <a:lnTo>
                    <a:pt x="453" y="144"/>
                  </a:lnTo>
                  <a:cubicBezTo>
                    <a:pt x="334" y="203"/>
                    <a:pt x="215" y="298"/>
                    <a:pt x="119" y="406"/>
                  </a:cubicBezTo>
                  <a:cubicBezTo>
                    <a:pt x="36" y="536"/>
                    <a:pt x="0" y="715"/>
                    <a:pt x="60" y="775"/>
                  </a:cubicBezTo>
                  <a:cubicBezTo>
                    <a:pt x="84" y="795"/>
                    <a:pt x="114" y="804"/>
                    <a:pt x="147" y="804"/>
                  </a:cubicBezTo>
                  <a:cubicBezTo>
                    <a:pt x="210" y="804"/>
                    <a:pt x="283" y="770"/>
                    <a:pt x="345" y="715"/>
                  </a:cubicBezTo>
                  <a:cubicBezTo>
                    <a:pt x="429" y="632"/>
                    <a:pt x="500" y="525"/>
                    <a:pt x="548" y="406"/>
                  </a:cubicBezTo>
                  <a:cubicBezTo>
                    <a:pt x="607" y="275"/>
                    <a:pt x="643" y="144"/>
                    <a:pt x="6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5" name="Google Shape;2095;p48"/>
            <p:cNvSpPr/>
            <p:nvPr/>
          </p:nvSpPr>
          <p:spPr>
            <a:xfrm>
              <a:off x="5845350" y="3192325"/>
              <a:ext cx="11625" cy="23475"/>
            </a:xfrm>
            <a:custGeom>
              <a:avLst/>
              <a:gdLst/>
              <a:ahLst/>
              <a:cxnLst/>
              <a:rect l="l" t="t" r="r" b="b"/>
              <a:pathLst>
                <a:path w="465" h="939" extrusionOk="0">
                  <a:moveTo>
                    <a:pt x="429" y="1"/>
                  </a:moveTo>
                  <a:lnTo>
                    <a:pt x="274" y="191"/>
                  </a:lnTo>
                  <a:cubicBezTo>
                    <a:pt x="179" y="310"/>
                    <a:pt x="108" y="429"/>
                    <a:pt x="48" y="560"/>
                  </a:cubicBezTo>
                  <a:cubicBezTo>
                    <a:pt x="1" y="715"/>
                    <a:pt x="36" y="894"/>
                    <a:pt x="108" y="929"/>
                  </a:cubicBezTo>
                  <a:cubicBezTo>
                    <a:pt x="122" y="936"/>
                    <a:pt x="138" y="939"/>
                    <a:pt x="154" y="939"/>
                  </a:cubicBezTo>
                  <a:cubicBezTo>
                    <a:pt x="228" y="939"/>
                    <a:pt x="309" y="875"/>
                    <a:pt x="358" y="787"/>
                  </a:cubicBezTo>
                  <a:cubicBezTo>
                    <a:pt x="417" y="668"/>
                    <a:pt x="453" y="548"/>
                    <a:pt x="453" y="417"/>
                  </a:cubicBezTo>
                  <a:cubicBezTo>
                    <a:pt x="465" y="287"/>
                    <a:pt x="453" y="144"/>
                    <a:pt x="4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6" name="Google Shape;2096;p48"/>
            <p:cNvSpPr/>
            <p:nvPr/>
          </p:nvSpPr>
          <p:spPr>
            <a:xfrm>
              <a:off x="5793875" y="3238725"/>
              <a:ext cx="19650" cy="17325"/>
            </a:xfrm>
            <a:custGeom>
              <a:avLst/>
              <a:gdLst/>
              <a:ahLst/>
              <a:cxnLst/>
              <a:rect l="l" t="t" r="r" b="b"/>
              <a:pathLst>
                <a:path w="786" h="693" extrusionOk="0">
                  <a:moveTo>
                    <a:pt x="786" y="0"/>
                  </a:moveTo>
                  <a:lnTo>
                    <a:pt x="560" y="96"/>
                  </a:lnTo>
                  <a:cubicBezTo>
                    <a:pt x="417" y="143"/>
                    <a:pt x="286" y="203"/>
                    <a:pt x="179" y="298"/>
                  </a:cubicBezTo>
                  <a:cubicBezTo>
                    <a:pt x="71" y="405"/>
                    <a:pt x="0" y="572"/>
                    <a:pt x="60" y="643"/>
                  </a:cubicBezTo>
                  <a:cubicBezTo>
                    <a:pt x="82" y="677"/>
                    <a:pt x="124" y="692"/>
                    <a:pt x="172" y="692"/>
                  </a:cubicBezTo>
                  <a:cubicBezTo>
                    <a:pt x="224" y="692"/>
                    <a:pt x="284" y="674"/>
                    <a:pt x="333" y="643"/>
                  </a:cubicBezTo>
                  <a:cubicBezTo>
                    <a:pt x="441" y="572"/>
                    <a:pt x="536" y="488"/>
                    <a:pt x="595" y="381"/>
                  </a:cubicBezTo>
                  <a:cubicBezTo>
                    <a:pt x="679" y="262"/>
                    <a:pt x="738" y="131"/>
                    <a:pt x="7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7" name="Google Shape;2097;p48"/>
            <p:cNvSpPr/>
            <p:nvPr/>
          </p:nvSpPr>
          <p:spPr>
            <a:xfrm>
              <a:off x="5970075" y="3203000"/>
              <a:ext cx="25025" cy="29700"/>
            </a:xfrm>
            <a:custGeom>
              <a:avLst/>
              <a:gdLst/>
              <a:ahLst/>
              <a:cxnLst/>
              <a:rect l="l" t="t" r="r" b="b"/>
              <a:pathLst>
                <a:path w="1001" h="1188" extrusionOk="0">
                  <a:moveTo>
                    <a:pt x="1" y="1"/>
                  </a:moveTo>
                  <a:lnTo>
                    <a:pt x="36" y="393"/>
                  </a:lnTo>
                  <a:cubicBezTo>
                    <a:pt x="24" y="608"/>
                    <a:pt x="84" y="822"/>
                    <a:pt x="191" y="1001"/>
                  </a:cubicBezTo>
                  <a:cubicBezTo>
                    <a:pt x="276" y="1124"/>
                    <a:pt x="411" y="1188"/>
                    <a:pt x="551" y="1188"/>
                  </a:cubicBezTo>
                  <a:cubicBezTo>
                    <a:pt x="627" y="1188"/>
                    <a:pt x="703" y="1169"/>
                    <a:pt x="774" y="1132"/>
                  </a:cubicBezTo>
                  <a:cubicBezTo>
                    <a:pt x="929" y="1013"/>
                    <a:pt x="1001" y="810"/>
                    <a:pt x="953" y="620"/>
                  </a:cubicBezTo>
                  <a:cubicBezTo>
                    <a:pt x="894" y="453"/>
                    <a:pt x="763" y="310"/>
                    <a:pt x="608" y="227"/>
                  </a:cubicBezTo>
                  <a:cubicBezTo>
                    <a:pt x="429" y="120"/>
                    <a:pt x="215" y="36"/>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8" name="Google Shape;2098;p48"/>
            <p:cNvSpPr/>
            <p:nvPr/>
          </p:nvSpPr>
          <p:spPr>
            <a:xfrm>
              <a:off x="6055800" y="3335150"/>
              <a:ext cx="25025" cy="29725"/>
            </a:xfrm>
            <a:custGeom>
              <a:avLst/>
              <a:gdLst/>
              <a:ahLst/>
              <a:cxnLst/>
              <a:rect l="l" t="t" r="r" b="b"/>
              <a:pathLst>
                <a:path w="1001" h="1189" extrusionOk="0">
                  <a:moveTo>
                    <a:pt x="1" y="1"/>
                  </a:moveTo>
                  <a:lnTo>
                    <a:pt x="24" y="394"/>
                  </a:lnTo>
                  <a:cubicBezTo>
                    <a:pt x="24" y="608"/>
                    <a:pt x="72" y="822"/>
                    <a:pt x="179" y="1001"/>
                  </a:cubicBezTo>
                  <a:cubicBezTo>
                    <a:pt x="272" y="1125"/>
                    <a:pt x="410" y="1188"/>
                    <a:pt x="550" y="1188"/>
                  </a:cubicBezTo>
                  <a:cubicBezTo>
                    <a:pt x="627" y="1188"/>
                    <a:pt x="703" y="1170"/>
                    <a:pt x="774" y="1132"/>
                  </a:cubicBezTo>
                  <a:cubicBezTo>
                    <a:pt x="929" y="1013"/>
                    <a:pt x="1001" y="811"/>
                    <a:pt x="953" y="620"/>
                  </a:cubicBezTo>
                  <a:cubicBezTo>
                    <a:pt x="882" y="453"/>
                    <a:pt x="763" y="311"/>
                    <a:pt x="608" y="227"/>
                  </a:cubicBezTo>
                  <a:cubicBezTo>
                    <a:pt x="417" y="120"/>
                    <a:pt x="215" y="3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9" name="Google Shape;2099;p48"/>
            <p:cNvSpPr/>
            <p:nvPr/>
          </p:nvSpPr>
          <p:spPr>
            <a:xfrm>
              <a:off x="5914425" y="3429225"/>
              <a:ext cx="22050" cy="33425"/>
            </a:xfrm>
            <a:custGeom>
              <a:avLst/>
              <a:gdLst/>
              <a:ahLst/>
              <a:cxnLst/>
              <a:rect l="l" t="t" r="r" b="b"/>
              <a:pathLst>
                <a:path w="882" h="1337" extrusionOk="0">
                  <a:moveTo>
                    <a:pt x="226" y="0"/>
                  </a:moveTo>
                  <a:cubicBezTo>
                    <a:pt x="191" y="119"/>
                    <a:pt x="143" y="250"/>
                    <a:pt x="107" y="369"/>
                  </a:cubicBezTo>
                  <a:cubicBezTo>
                    <a:pt x="24" y="572"/>
                    <a:pt x="0" y="786"/>
                    <a:pt x="24" y="1000"/>
                  </a:cubicBezTo>
                  <a:cubicBezTo>
                    <a:pt x="79" y="1199"/>
                    <a:pt x="267" y="1336"/>
                    <a:pt x="475" y="1336"/>
                  </a:cubicBezTo>
                  <a:cubicBezTo>
                    <a:pt x="491" y="1336"/>
                    <a:pt x="507" y="1336"/>
                    <a:pt x="524" y="1334"/>
                  </a:cubicBezTo>
                  <a:cubicBezTo>
                    <a:pt x="714" y="1286"/>
                    <a:pt x="857" y="1119"/>
                    <a:pt x="881" y="917"/>
                  </a:cubicBezTo>
                  <a:cubicBezTo>
                    <a:pt x="881" y="738"/>
                    <a:pt x="822" y="572"/>
                    <a:pt x="703" y="429"/>
                  </a:cubicBezTo>
                  <a:cubicBezTo>
                    <a:pt x="572" y="262"/>
                    <a:pt x="405" y="107"/>
                    <a:pt x="2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0" name="Google Shape;2100;p48"/>
            <p:cNvSpPr/>
            <p:nvPr/>
          </p:nvSpPr>
          <p:spPr>
            <a:xfrm>
              <a:off x="5856975" y="3334275"/>
              <a:ext cx="24125" cy="33250"/>
            </a:xfrm>
            <a:custGeom>
              <a:avLst/>
              <a:gdLst/>
              <a:ahLst/>
              <a:cxnLst/>
              <a:rect l="l" t="t" r="r" b="b"/>
              <a:pathLst>
                <a:path w="965" h="1330" extrusionOk="0">
                  <a:moveTo>
                    <a:pt x="715" y="0"/>
                  </a:moveTo>
                  <a:lnTo>
                    <a:pt x="429" y="274"/>
                  </a:lnTo>
                  <a:cubicBezTo>
                    <a:pt x="262" y="405"/>
                    <a:pt x="131" y="584"/>
                    <a:pt x="60" y="786"/>
                  </a:cubicBezTo>
                  <a:cubicBezTo>
                    <a:pt x="0" y="1000"/>
                    <a:pt x="119" y="1238"/>
                    <a:pt x="345" y="1310"/>
                  </a:cubicBezTo>
                  <a:cubicBezTo>
                    <a:pt x="387" y="1323"/>
                    <a:pt x="429" y="1329"/>
                    <a:pt x="471" y="1329"/>
                  </a:cubicBezTo>
                  <a:cubicBezTo>
                    <a:pt x="616" y="1329"/>
                    <a:pt x="753" y="1252"/>
                    <a:pt x="846" y="1131"/>
                  </a:cubicBezTo>
                  <a:cubicBezTo>
                    <a:pt x="929" y="977"/>
                    <a:pt x="965" y="786"/>
                    <a:pt x="929" y="619"/>
                  </a:cubicBezTo>
                  <a:cubicBezTo>
                    <a:pt x="893" y="393"/>
                    <a:pt x="822" y="191"/>
                    <a:pt x="7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1" name="Google Shape;2101;p48"/>
            <p:cNvSpPr/>
            <p:nvPr/>
          </p:nvSpPr>
          <p:spPr>
            <a:xfrm>
              <a:off x="6001625" y="3483700"/>
              <a:ext cx="24125" cy="33125"/>
            </a:xfrm>
            <a:custGeom>
              <a:avLst/>
              <a:gdLst/>
              <a:ahLst/>
              <a:cxnLst/>
              <a:rect l="l" t="t" r="r" b="b"/>
              <a:pathLst>
                <a:path w="965" h="1325" extrusionOk="0">
                  <a:moveTo>
                    <a:pt x="715" y="0"/>
                  </a:moveTo>
                  <a:lnTo>
                    <a:pt x="429" y="274"/>
                  </a:lnTo>
                  <a:cubicBezTo>
                    <a:pt x="263" y="405"/>
                    <a:pt x="132" y="584"/>
                    <a:pt x="60" y="786"/>
                  </a:cubicBezTo>
                  <a:cubicBezTo>
                    <a:pt x="1" y="1000"/>
                    <a:pt x="132" y="1238"/>
                    <a:pt x="346" y="1310"/>
                  </a:cubicBezTo>
                  <a:cubicBezTo>
                    <a:pt x="385" y="1320"/>
                    <a:pt x="425" y="1324"/>
                    <a:pt x="464" y="1324"/>
                  </a:cubicBezTo>
                  <a:cubicBezTo>
                    <a:pt x="616" y="1324"/>
                    <a:pt x="761" y="1254"/>
                    <a:pt x="846" y="1131"/>
                  </a:cubicBezTo>
                  <a:cubicBezTo>
                    <a:pt x="941" y="965"/>
                    <a:pt x="965" y="786"/>
                    <a:pt x="929" y="607"/>
                  </a:cubicBezTo>
                  <a:cubicBezTo>
                    <a:pt x="894" y="393"/>
                    <a:pt x="822" y="191"/>
                    <a:pt x="7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2" name="Google Shape;2102;p48"/>
            <p:cNvSpPr/>
            <p:nvPr/>
          </p:nvSpPr>
          <p:spPr>
            <a:xfrm>
              <a:off x="5893575" y="3639375"/>
              <a:ext cx="24150" cy="33125"/>
            </a:xfrm>
            <a:custGeom>
              <a:avLst/>
              <a:gdLst/>
              <a:ahLst/>
              <a:cxnLst/>
              <a:rect l="l" t="t" r="r" b="b"/>
              <a:pathLst>
                <a:path w="966" h="1325" extrusionOk="0">
                  <a:moveTo>
                    <a:pt x="715" y="0"/>
                  </a:moveTo>
                  <a:lnTo>
                    <a:pt x="429" y="274"/>
                  </a:lnTo>
                  <a:cubicBezTo>
                    <a:pt x="263" y="405"/>
                    <a:pt x="132" y="584"/>
                    <a:pt x="60" y="786"/>
                  </a:cubicBezTo>
                  <a:cubicBezTo>
                    <a:pt x="1" y="1000"/>
                    <a:pt x="120" y="1226"/>
                    <a:pt x="346" y="1310"/>
                  </a:cubicBezTo>
                  <a:cubicBezTo>
                    <a:pt x="385" y="1320"/>
                    <a:pt x="424" y="1324"/>
                    <a:pt x="463" y="1324"/>
                  </a:cubicBezTo>
                  <a:cubicBezTo>
                    <a:pt x="615" y="1324"/>
                    <a:pt x="761" y="1252"/>
                    <a:pt x="846" y="1119"/>
                  </a:cubicBezTo>
                  <a:cubicBezTo>
                    <a:pt x="929" y="965"/>
                    <a:pt x="965" y="786"/>
                    <a:pt x="929" y="607"/>
                  </a:cubicBezTo>
                  <a:cubicBezTo>
                    <a:pt x="894" y="393"/>
                    <a:pt x="822" y="191"/>
                    <a:pt x="7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3" name="Google Shape;2103;p48"/>
            <p:cNvSpPr/>
            <p:nvPr/>
          </p:nvSpPr>
          <p:spPr>
            <a:xfrm>
              <a:off x="6037050" y="3569300"/>
              <a:ext cx="33350" cy="22250"/>
            </a:xfrm>
            <a:custGeom>
              <a:avLst/>
              <a:gdLst/>
              <a:ahLst/>
              <a:cxnLst/>
              <a:rect l="l" t="t" r="r" b="b"/>
              <a:pathLst>
                <a:path w="1334" h="890" extrusionOk="0">
                  <a:moveTo>
                    <a:pt x="685" y="0"/>
                  </a:moveTo>
                  <a:cubicBezTo>
                    <a:pt x="557" y="0"/>
                    <a:pt x="431" y="22"/>
                    <a:pt x="310" y="65"/>
                  </a:cubicBezTo>
                  <a:cubicBezTo>
                    <a:pt x="108" y="160"/>
                    <a:pt x="0" y="398"/>
                    <a:pt x="84" y="612"/>
                  </a:cubicBezTo>
                  <a:cubicBezTo>
                    <a:pt x="160" y="776"/>
                    <a:pt x="316" y="889"/>
                    <a:pt x="497" y="889"/>
                  </a:cubicBezTo>
                  <a:cubicBezTo>
                    <a:pt x="514" y="889"/>
                    <a:pt x="531" y="888"/>
                    <a:pt x="548" y="886"/>
                  </a:cubicBezTo>
                  <a:cubicBezTo>
                    <a:pt x="727" y="862"/>
                    <a:pt x="882" y="767"/>
                    <a:pt x="989" y="624"/>
                  </a:cubicBezTo>
                  <a:cubicBezTo>
                    <a:pt x="1132" y="458"/>
                    <a:pt x="1251" y="279"/>
                    <a:pt x="1334" y="77"/>
                  </a:cubicBezTo>
                  <a:lnTo>
                    <a:pt x="941" y="29"/>
                  </a:lnTo>
                  <a:cubicBezTo>
                    <a:pt x="855" y="10"/>
                    <a:pt x="770" y="0"/>
                    <a:pt x="6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4" name="Google Shape;2104;p48"/>
            <p:cNvSpPr/>
            <p:nvPr/>
          </p:nvSpPr>
          <p:spPr>
            <a:xfrm>
              <a:off x="6143050" y="3653400"/>
              <a:ext cx="22350" cy="34250"/>
            </a:xfrm>
            <a:custGeom>
              <a:avLst/>
              <a:gdLst/>
              <a:ahLst/>
              <a:cxnLst/>
              <a:rect l="l" t="t" r="r" b="b"/>
              <a:pathLst>
                <a:path w="894" h="1370" extrusionOk="0">
                  <a:moveTo>
                    <a:pt x="369" y="0"/>
                  </a:moveTo>
                  <a:cubicBezTo>
                    <a:pt x="310" y="119"/>
                    <a:pt x="250" y="238"/>
                    <a:pt x="191" y="357"/>
                  </a:cubicBezTo>
                  <a:cubicBezTo>
                    <a:pt x="72" y="536"/>
                    <a:pt x="12" y="750"/>
                    <a:pt x="0" y="965"/>
                  </a:cubicBezTo>
                  <a:cubicBezTo>
                    <a:pt x="24" y="1191"/>
                    <a:pt x="215" y="1369"/>
                    <a:pt x="453" y="1369"/>
                  </a:cubicBezTo>
                  <a:cubicBezTo>
                    <a:pt x="643" y="1346"/>
                    <a:pt x="810" y="1215"/>
                    <a:pt x="869" y="1024"/>
                  </a:cubicBezTo>
                  <a:cubicBezTo>
                    <a:pt x="893" y="846"/>
                    <a:pt x="857" y="667"/>
                    <a:pt x="762" y="512"/>
                  </a:cubicBezTo>
                  <a:cubicBezTo>
                    <a:pt x="667" y="322"/>
                    <a:pt x="524" y="143"/>
                    <a:pt x="3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5" name="Google Shape;2105;p48"/>
            <p:cNvSpPr/>
            <p:nvPr/>
          </p:nvSpPr>
          <p:spPr>
            <a:xfrm>
              <a:off x="5868875" y="3549550"/>
              <a:ext cx="21150" cy="14275"/>
            </a:xfrm>
            <a:custGeom>
              <a:avLst/>
              <a:gdLst/>
              <a:ahLst/>
              <a:cxnLst/>
              <a:rect l="l" t="t" r="r" b="b"/>
              <a:pathLst>
                <a:path w="846" h="571" extrusionOk="0">
                  <a:moveTo>
                    <a:pt x="437" y="0"/>
                  </a:moveTo>
                  <a:cubicBezTo>
                    <a:pt x="354" y="0"/>
                    <a:pt x="270" y="16"/>
                    <a:pt x="191" y="45"/>
                  </a:cubicBezTo>
                  <a:cubicBezTo>
                    <a:pt x="60" y="105"/>
                    <a:pt x="0" y="259"/>
                    <a:pt x="48" y="402"/>
                  </a:cubicBezTo>
                  <a:cubicBezTo>
                    <a:pt x="92" y="502"/>
                    <a:pt x="198" y="570"/>
                    <a:pt x="317" y="570"/>
                  </a:cubicBezTo>
                  <a:cubicBezTo>
                    <a:pt x="327" y="570"/>
                    <a:pt x="336" y="570"/>
                    <a:pt x="346" y="569"/>
                  </a:cubicBezTo>
                  <a:cubicBezTo>
                    <a:pt x="453" y="557"/>
                    <a:pt x="560" y="497"/>
                    <a:pt x="631" y="402"/>
                  </a:cubicBezTo>
                  <a:cubicBezTo>
                    <a:pt x="727" y="295"/>
                    <a:pt x="798" y="176"/>
                    <a:pt x="846" y="45"/>
                  </a:cubicBezTo>
                  <a:lnTo>
                    <a:pt x="596" y="21"/>
                  </a:lnTo>
                  <a:cubicBezTo>
                    <a:pt x="544" y="7"/>
                    <a:pt x="491" y="0"/>
                    <a:pt x="4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6" name="Google Shape;2106;p48"/>
            <p:cNvSpPr/>
            <p:nvPr/>
          </p:nvSpPr>
          <p:spPr>
            <a:xfrm>
              <a:off x="5880775" y="3240425"/>
              <a:ext cx="21450" cy="14425"/>
            </a:xfrm>
            <a:custGeom>
              <a:avLst/>
              <a:gdLst/>
              <a:ahLst/>
              <a:cxnLst/>
              <a:rect l="l" t="t" r="r" b="b"/>
              <a:pathLst>
                <a:path w="858" h="577" extrusionOk="0">
                  <a:moveTo>
                    <a:pt x="429" y="0"/>
                  </a:moveTo>
                  <a:cubicBezTo>
                    <a:pt x="349" y="0"/>
                    <a:pt x="268" y="12"/>
                    <a:pt x="191" y="39"/>
                  </a:cubicBezTo>
                  <a:cubicBezTo>
                    <a:pt x="60" y="111"/>
                    <a:pt x="1" y="266"/>
                    <a:pt x="48" y="397"/>
                  </a:cubicBezTo>
                  <a:cubicBezTo>
                    <a:pt x="92" y="507"/>
                    <a:pt x="198" y="577"/>
                    <a:pt x="318" y="577"/>
                  </a:cubicBezTo>
                  <a:cubicBezTo>
                    <a:pt x="327" y="577"/>
                    <a:pt x="336" y="576"/>
                    <a:pt x="346" y="575"/>
                  </a:cubicBezTo>
                  <a:cubicBezTo>
                    <a:pt x="453" y="551"/>
                    <a:pt x="560" y="492"/>
                    <a:pt x="632" y="409"/>
                  </a:cubicBezTo>
                  <a:cubicBezTo>
                    <a:pt x="727" y="301"/>
                    <a:pt x="798" y="182"/>
                    <a:pt x="858" y="51"/>
                  </a:cubicBezTo>
                  <a:lnTo>
                    <a:pt x="596" y="16"/>
                  </a:lnTo>
                  <a:cubicBezTo>
                    <a:pt x="542" y="6"/>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7" name="Google Shape;2107;p48"/>
            <p:cNvSpPr/>
            <p:nvPr/>
          </p:nvSpPr>
          <p:spPr>
            <a:xfrm>
              <a:off x="6139775" y="3457825"/>
              <a:ext cx="14900" cy="20950"/>
            </a:xfrm>
            <a:custGeom>
              <a:avLst/>
              <a:gdLst/>
              <a:ahLst/>
              <a:cxnLst/>
              <a:rect l="l" t="t" r="r" b="b"/>
              <a:pathLst>
                <a:path w="596" h="838" extrusionOk="0">
                  <a:moveTo>
                    <a:pt x="72" y="1"/>
                  </a:moveTo>
                  <a:lnTo>
                    <a:pt x="36" y="251"/>
                  </a:lnTo>
                  <a:cubicBezTo>
                    <a:pt x="0" y="382"/>
                    <a:pt x="0" y="525"/>
                    <a:pt x="48" y="668"/>
                  </a:cubicBezTo>
                  <a:cubicBezTo>
                    <a:pt x="95" y="771"/>
                    <a:pt x="201" y="837"/>
                    <a:pt x="314" y="837"/>
                  </a:cubicBezTo>
                  <a:cubicBezTo>
                    <a:pt x="344" y="837"/>
                    <a:pt x="375" y="832"/>
                    <a:pt x="405" y="822"/>
                  </a:cubicBezTo>
                  <a:cubicBezTo>
                    <a:pt x="524" y="775"/>
                    <a:pt x="596" y="656"/>
                    <a:pt x="584" y="525"/>
                  </a:cubicBezTo>
                  <a:cubicBezTo>
                    <a:pt x="572" y="406"/>
                    <a:pt x="512" y="310"/>
                    <a:pt x="429" y="227"/>
                  </a:cubicBezTo>
                  <a:cubicBezTo>
                    <a:pt x="322" y="132"/>
                    <a:pt x="203" y="48"/>
                    <a:pt x="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8" name="Google Shape;2108;p48"/>
            <p:cNvSpPr/>
            <p:nvPr/>
          </p:nvSpPr>
          <p:spPr>
            <a:xfrm>
              <a:off x="5511675" y="3522100"/>
              <a:ext cx="82775" cy="187600"/>
            </a:xfrm>
            <a:custGeom>
              <a:avLst/>
              <a:gdLst/>
              <a:ahLst/>
              <a:cxnLst/>
              <a:rect l="l" t="t" r="r" b="b"/>
              <a:pathLst>
                <a:path w="3311" h="7504" extrusionOk="0">
                  <a:moveTo>
                    <a:pt x="2739" y="0"/>
                  </a:moveTo>
                  <a:lnTo>
                    <a:pt x="2739" y="0"/>
                  </a:lnTo>
                  <a:cubicBezTo>
                    <a:pt x="2513" y="298"/>
                    <a:pt x="2287" y="595"/>
                    <a:pt x="2073" y="893"/>
                  </a:cubicBezTo>
                  <a:cubicBezTo>
                    <a:pt x="1584" y="1584"/>
                    <a:pt x="1144" y="2298"/>
                    <a:pt x="572" y="2905"/>
                  </a:cubicBezTo>
                  <a:cubicBezTo>
                    <a:pt x="144" y="3381"/>
                    <a:pt x="25" y="4048"/>
                    <a:pt x="37" y="4655"/>
                  </a:cubicBezTo>
                  <a:cubicBezTo>
                    <a:pt x="49" y="5417"/>
                    <a:pt x="1" y="6203"/>
                    <a:pt x="60" y="6965"/>
                  </a:cubicBezTo>
                  <a:cubicBezTo>
                    <a:pt x="96" y="7364"/>
                    <a:pt x="203" y="7504"/>
                    <a:pt x="380" y="7504"/>
                  </a:cubicBezTo>
                  <a:cubicBezTo>
                    <a:pt x="558" y="7504"/>
                    <a:pt x="805" y="7364"/>
                    <a:pt x="1120" y="7203"/>
                  </a:cubicBezTo>
                  <a:cubicBezTo>
                    <a:pt x="1882" y="6787"/>
                    <a:pt x="2668" y="6429"/>
                    <a:pt x="3228" y="5763"/>
                  </a:cubicBezTo>
                  <a:cubicBezTo>
                    <a:pt x="3263" y="5727"/>
                    <a:pt x="3287" y="5679"/>
                    <a:pt x="3299" y="5632"/>
                  </a:cubicBezTo>
                  <a:cubicBezTo>
                    <a:pt x="3311" y="5513"/>
                    <a:pt x="3180" y="5441"/>
                    <a:pt x="3073" y="5382"/>
                  </a:cubicBezTo>
                  <a:cubicBezTo>
                    <a:pt x="2763" y="5191"/>
                    <a:pt x="2525" y="4917"/>
                    <a:pt x="2394" y="4572"/>
                  </a:cubicBezTo>
                  <a:cubicBezTo>
                    <a:pt x="2180" y="4060"/>
                    <a:pt x="2132" y="3500"/>
                    <a:pt x="2251" y="2965"/>
                  </a:cubicBezTo>
                  <a:cubicBezTo>
                    <a:pt x="2299" y="2810"/>
                    <a:pt x="2311" y="2655"/>
                    <a:pt x="2299" y="2500"/>
                  </a:cubicBezTo>
                  <a:cubicBezTo>
                    <a:pt x="2275" y="2405"/>
                    <a:pt x="2251" y="2310"/>
                    <a:pt x="2215" y="2227"/>
                  </a:cubicBezTo>
                  <a:cubicBezTo>
                    <a:pt x="2120" y="1834"/>
                    <a:pt x="2299" y="1488"/>
                    <a:pt x="2442" y="1131"/>
                  </a:cubicBezTo>
                  <a:cubicBezTo>
                    <a:pt x="2573" y="762"/>
                    <a:pt x="2668" y="393"/>
                    <a:pt x="2739" y="0"/>
                  </a:cubicBezTo>
                  <a:close/>
                </a:path>
              </a:pathLst>
            </a:custGeom>
            <a:solidFill>
              <a:srgbClr val="1C6037">
                <a:alpha val="3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9" name="Google Shape;2109;p48"/>
            <p:cNvSpPr/>
            <p:nvPr/>
          </p:nvSpPr>
          <p:spPr>
            <a:xfrm>
              <a:off x="5512875" y="3629850"/>
              <a:ext cx="955500" cy="181600"/>
            </a:xfrm>
            <a:custGeom>
              <a:avLst/>
              <a:gdLst/>
              <a:ahLst/>
              <a:cxnLst/>
              <a:rect l="l" t="t" r="r" b="b"/>
              <a:pathLst>
                <a:path w="38220" h="7264" extrusionOk="0">
                  <a:moveTo>
                    <a:pt x="2346" y="0"/>
                  </a:moveTo>
                  <a:lnTo>
                    <a:pt x="2346" y="0"/>
                  </a:lnTo>
                  <a:cubicBezTo>
                    <a:pt x="1525" y="988"/>
                    <a:pt x="798" y="2048"/>
                    <a:pt x="1" y="3060"/>
                  </a:cubicBezTo>
                  <a:cubicBezTo>
                    <a:pt x="858" y="3679"/>
                    <a:pt x="2037" y="4072"/>
                    <a:pt x="3025" y="4465"/>
                  </a:cubicBezTo>
                  <a:cubicBezTo>
                    <a:pt x="4084" y="4894"/>
                    <a:pt x="5156" y="5263"/>
                    <a:pt x="6251" y="5572"/>
                  </a:cubicBezTo>
                  <a:cubicBezTo>
                    <a:pt x="10359" y="6759"/>
                    <a:pt x="14717" y="7264"/>
                    <a:pt x="18858" y="7264"/>
                  </a:cubicBezTo>
                  <a:cubicBezTo>
                    <a:pt x="18954" y="7264"/>
                    <a:pt x="19050" y="7263"/>
                    <a:pt x="19146" y="7263"/>
                  </a:cubicBezTo>
                  <a:cubicBezTo>
                    <a:pt x="19491" y="7251"/>
                    <a:pt x="19836" y="7251"/>
                    <a:pt x="20182" y="7239"/>
                  </a:cubicBezTo>
                  <a:cubicBezTo>
                    <a:pt x="23313" y="7156"/>
                    <a:pt x="26421" y="6715"/>
                    <a:pt x="29457" y="5953"/>
                  </a:cubicBezTo>
                  <a:cubicBezTo>
                    <a:pt x="30671" y="5644"/>
                    <a:pt x="31885" y="5322"/>
                    <a:pt x="33076" y="4929"/>
                  </a:cubicBezTo>
                  <a:cubicBezTo>
                    <a:pt x="34529" y="4477"/>
                    <a:pt x="35922" y="3893"/>
                    <a:pt x="37255" y="3179"/>
                  </a:cubicBezTo>
                  <a:cubicBezTo>
                    <a:pt x="37422" y="3096"/>
                    <a:pt x="37589" y="2989"/>
                    <a:pt x="37755" y="2893"/>
                  </a:cubicBezTo>
                  <a:cubicBezTo>
                    <a:pt x="37827" y="2858"/>
                    <a:pt x="38053" y="2810"/>
                    <a:pt x="38112" y="2739"/>
                  </a:cubicBezTo>
                  <a:cubicBezTo>
                    <a:pt x="38220" y="2560"/>
                    <a:pt x="37660" y="2096"/>
                    <a:pt x="37517" y="1941"/>
                  </a:cubicBezTo>
                  <a:lnTo>
                    <a:pt x="36660" y="1000"/>
                  </a:lnTo>
                  <a:cubicBezTo>
                    <a:pt x="36350" y="691"/>
                    <a:pt x="36100" y="345"/>
                    <a:pt x="35815" y="12"/>
                  </a:cubicBezTo>
                  <a:cubicBezTo>
                    <a:pt x="35672" y="845"/>
                    <a:pt x="35350" y="1488"/>
                    <a:pt x="34564" y="1893"/>
                  </a:cubicBezTo>
                  <a:cubicBezTo>
                    <a:pt x="33886" y="2238"/>
                    <a:pt x="33136" y="2417"/>
                    <a:pt x="32445" y="2715"/>
                  </a:cubicBezTo>
                  <a:cubicBezTo>
                    <a:pt x="30588" y="3524"/>
                    <a:pt x="28707" y="4346"/>
                    <a:pt x="26694" y="4608"/>
                  </a:cubicBezTo>
                  <a:cubicBezTo>
                    <a:pt x="26213" y="4671"/>
                    <a:pt x="25731" y="4703"/>
                    <a:pt x="25250" y="4703"/>
                  </a:cubicBezTo>
                  <a:cubicBezTo>
                    <a:pt x="24277" y="4703"/>
                    <a:pt x="23308" y="4573"/>
                    <a:pt x="22360" y="4310"/>
                  </a:cubicBezTo>
                  <a:cubicBezTo>
                    <a:pt x="22182" y="4251"/>
                    <a:pt x="22003" y="4215"/>
                    <a:pt x="21813" y="4203"/>
                  </a:cubicBezTo>
                  <a:cubicBezTo>
                    <a:pt x="21799" y="4202"/>
                    <a:pt x="21784" y="4202"/>
                    <a:pt x="21770" y="4202"/>
                  </a:cubicBezTo>
                  <a:cubicBezTo>
                    <a:pt x="21453" y="4202"/>
                    <a:pt x="21157" y="4327"/>
                    <a:pt x="20860" y="4441"/>
                  </a:cubicBezTo>
                  <a:cubicBezTo>
                    <a:pt x="19665" y="4900"/>
                    <a:pt x="18375" y="5212"/>
                    <a:pt x="17099" y="5212"/>
                  </a:cubicBezTo>
                  <a:cubicBezTo>
                    <a:pt x="16456" y="5212"/>
                    <a:pt x="15816" y="5133"/>
                    <a:pt x="15193" y="4953"/>
                  </a:cubicBezTo>
                  <a:cubicBezTo>
                    <a:pt x="14645" y="4798"/>
                    <a:pt x="14109" y="4572"/>
                    <a:pt x="13562" y="4417"/>
                  </a:cubicBezTo>
                  <a:cubicBezTo>
                    <a:pt x="12681" y="4191"/>
                    <a:pt x="11752" y="4179"/>
                    <a:pt x="10907" y="3882"/>
                  </a:cubicBezTo>
                  <a:cubicBezTo>
                    <a:pt x="9811" y="3489"/>
                    <a:pt x="8847" y="2608"/>
                    <a:pt x="7680" y="2608"/>
                  </a:cubicBezTo>
                  <a:cubicBezTo>
                    <a:pt x="7166" y="2608"/>
                    <a:pt x="6660" y="2788"/>
                    <a:pt x="6149" y="2788"/>
                  </a:cubicBezTo>
                  <a:cubicBezTo>
                    <a:pt x="6045" y="2788"/>
                    <a:pt x="5940" y="2781"/>
                    <a:pt x="5835" y="2762"/>
                  </a:cubicBezTo>
                  <a:cubicBezTo>
                    <a:pt x="5156" y="2631"/>
                    <a:pt x="4644" y="2072"/>
                    <a:pt x="4025" y="1738"/>
                  </a:cubicBezTo>
                  <a:cubicBezTo>
                    <a:pt x="3287" y="1322"/>
                    <a:pt x="2191" y="1036"/>
                    <a:pt x="23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0" name="Google Shape;2110;p48"/>
            <p:cNvSpPr/>
            <p:nvPr/>
          </p:nvSpPr>
          <p:spPr>
            <a:xfrm>
              <a:off x="5508125" y="3617350"/>
              <a:ext cx="957575" cy="208725"/>
            </a:xfrm>
            <a:custGeom>
              <a:avLst/>
              <a:gdLst/>
              <a:ahLst/>
              <a:cxnLst/>
              <a:rect l="l" t="t" r="r" b="b"/>
              <a:pathLst>
                <a:path w="38303" h="8349" extrusionOk="0">
                  <a:moveTo>
                    <a:pt x="191" y="0"/>
                  </a:moveTo>
                  <a:cubicBezTo>
                    <a:pt x="119" y="595"/>
                    <a:pt x="60" y="1203"/>
                    <a:pt x="36" y="1798"/>
                  </a:cubicBezTo>
                  <a:cubicBezTo>
                    <a:pt x="12" y="2393"/>
                    <a:pt x="0" y="2989"/>
                    <a:pt x="12" y="3584"/>
                  </a:cubicBezTo>
                  <a:lnTo>
                    <a:pt x="12" y="3667"/>
                  </a:lnTo>
                  <a:lnTo>
                    <a:pt x="95" y="3715"/>
                  </a:lnTo>
                  <a:cubicBezTo>
                    <a:pt x="1512" y="4584"/>
                    <a:pt x="3000" y="5322"/>
                    <a:pt x="4560" y="5917"/>
                  </a:cubicBezTo>
                  <a:cubicBezTo>
                    <a:pt x="5334" y="6215"/>
                    <a:pt x="6120" y="6477"/>
                    <a:pt x="6918" y="6727"/>
                  </a:cubicBezTo>
                  <a:cubicBezTo>
                    <a:pt x="7322" y="6846"/>
                    <a:pt x="7715" y="6965"/>
                    <a:pt x="8120" y="7072"/>
                  </a:cubicBezTo>
                  <a:cubicBezTo>
                    <a:pt x="8525" y="7179"/>
                    <a:pt x="8930" y="7263"/>
                    <a:pt x="9335" y="7370"/>
                  </a:cubicBezTo>
                  <a:cubicBezTo>
                    <a:pt x="10966" y="7727"/>
                    <a:pt x="12609" y="7989"/>
                    <a:pt x="14264" y="8156"/>
                  </a:cubicBezTo>
                  <a:cubicBezTo>
                    <a:pt x="15638" y="8284"/>
                    <a:pt x="17017" y="8349"/>
                    <a:pt x="18396" y="8349"/>
                  </a:cubicBezTo>
                  <a:cubicBezTo>
                    <a:pt x="20349" y="8349"/>
                    <a:pt x="22301" y="8219"/>
                    <a:pt x="24241" y="7953"/>
                  </a:cubicBezTo>
                  <a:cubicBezTo>
                    <a:pt x="25063" y="7846"/>
                    <a:pt x="25884" y="7703"/>
                    <a:pt x="26706" y="7549"/>
                  </a:cubicBezTo>
                  <a:cubicBezTo>
                    <a:pt x="27111" y="7477"/>
                    <a:pt x="27515" y="7370"/>
                    <a:pt x="27920" y="7287"/>
                  </a:cubicBezTo>
                  <a:cubicBezTo>
                    <a:pt x="28123" y="7227"/>
                    <a:pt x="28325" y="7179"/>
                    <a:pt x="28527" y="7132"/>
                  </a:cubicBezTo>
                  <a:lnTo>
                    <a:pt x="29135" y="6977"/>
                  </a:lnTo>
                  <a:cubicBezTo>
                    <a:pt x="32349" y="6156"/>
                    <a:pt x="35433" y="4882"/>
                    <a:pt x="38302" y="3191"/>
                  </a:cubicBezTo>
                  <a:lnTo>
                    <a:pt x="38302" y="3191"/>
                  </a:lnTo>
                  <a:cubicBezTo>
                    <a:pt x="35314" y="4572"/>
                    <a:pt x="32183" y="5620"/>
                    <a:pt x="28980" y="6322"/>
                  </a:cubicBezTo>
                  <a:lnTo>
                    <a:pt x="28385" y="6453"/>
                  </a:lnTo>
                  <a:cubicBezTo>
                    <a:pt x="28182" y="6489"/>
                    <a:pt x="27980" y="6525"/>
                    <a:pt x="27789" y="6560"/>
                  </a:cubicBezTo>
                  <a:cubicBezTo>
                    <a:pt x="27384" y="6644"/>
                    <a:pt x="26980" y="6715"/>
                    <a:pt x="26575" y="6775"/>
                  </a:cubicBezTo>
                  <a:cubicBezTo>
                    <a:pt x="25765" y="6918"/>
                    <a:pt x="24956" y="7025"/>
                    <a:pt x="24146" y="7120"/>
                  </a:cubicBezTo>
                  <a:cubicBezTo>
                    <a:pt x="22527" y="7299"/>
                    <a:pt x="20896" y="7418"/>
                    <a:pt x="19252" y="7430"/>
                  </a:cubicBezTo>
                  <a:cubicBezTo>
                    <a:pt x="18988" y="7433"/>
                    <a:pt x="18723" y="7435"/>
                    <a:pt x="18458" y="7435"/>
                  </a:cubicBezTo>
                  <a:cubicBezTo>
                    <a:pt x="17092" y="7435"/>
                    <a:pt x="15725" y="7383"/>
                    <a:pt x="14359" y="7263"/>
                  </a:cubicBezTo>
                  <a:cubicBezTo>
                    <a:pt x="12740" y="7120"/>
                    <a:pt x="11120" y="6882"/>
                    <a:pt x="9513" y="6572"/>
                  </a:cubicBezTo>
                  <a:lnTo>
                    <a:pt x="8323" y="6322"/>
                  </a:lnTo>
                  <a:cubicBezTo>
                    <a:pt x="7930" y="6215"/>
                    <a:pt x="7525" y="6132"/>
                    <a:pt x="7132" y="6025"/>
                  </a:cubicBezTo>
                  <a:cubicBezTo>
                    <a:pt x="6346" y="5822"/>
                    <a:pt x="5560" y="5596"/>
                    <a:pt x="4786" y="5334"/>
                  </a:cubicBezTo>
                  <a:cubicBezTo>
                    <a:pt x="3254" y="4831"/>
                    <a:pt x="1767" y="4201"/>
                    <a:pt x="338" y="3468"/>
                  </a:cubicBezTo>
                  <a:lnTo>
                    <a:pt x="338" y="3468"/>
                  </a:lnTo>
                  <a:cubicBezTo>
                    <a:pt x="293" y="2914"/>
                    <a:pt x="249" y="2350"/>
                    <a:pt x="226" y="1786"/>
                  </a:cubicBezTo>
                  <a:cubicBezTo>
                    <a:pt x="191" y="1191"/>
                    <a:pt x="179" y="595"/>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118" name="Google Shape;2118;p48"/>
          <p:cNvGrpSpPr/>
          <p:nvPr/>
        </p:nvGrpSpPr>
        <p:grpSpPr>
          <a:xfrm rot="1417004">
            <a:off x="7226531" y="417414"/>
            <a:ext cx="1506324" cy="687728"/>
            <a:chOff x="3762275" y="2500227"/>
            <a:chExt cx="2763089" cy="1261517"/>
          </a:xfrm>
        </p:grpSpPr>
        <p:sp>
          <p:nvSpPr>
            <p:cNvPr id="2119" name="Google Shape;2119;p48"/>
            <p:cNvSpPr/>
            <p:nvPr/>
          </p:nvSpPr>
          <p:spPr>
            <a:xfrm>
              <a:off x="3779190" y="2500227"/>
              <a:ext cx="2712258" cy="1261360"/>
            </a:xfrm>
            <a:custGeom>
              <a:avLst/>
              <a:gdLst/>
              <a:ahLst/>
              <a:cxnLst/>
              <a:rect l="l" t="t" r="r" b="b"/>
              <a:pathLst>
                <a:path w="34315" h="15958" extrusionOk="0">
                  <a:moveTo>
                    <a:pt x="31860" y="0"/>
                  </a:moveTo>
                  <a:cubicBezTo>
                    <a:pt x="31726" y="0"/>
                    <a:pt x="31591" y="13"/>
                    <a:pt x="31457" y="39"/>
                  </a:cubicBezTo>
                  <a:cubicBezTo>
                    <a:pt x="31267" y="74"/>
                    <a:pt x="31076" y="134"/>
                    <a:pt x="30886" y="205"/>
                  </a:cubicBezTo>
                  <a:cubicBezTo>
                    <a:pt x="30635" y="289"/>
                    <a:pt x="30385" y="408"/>
                    <a:pt x="30147" y="551"/>
                  </a:cubicBezTo>
                  <a:cubicBezTo>
                    <a:pt x="29254" y="1098"/>
                    <a:pt x="28576" y="1932"/>
                    <a:pt x="28207" y="2908"/>
                  </a:cubicBezTo>
                  <a:cubicBezTo>
                    <a:pt x="25897" y="3396"/>
                    <a:pt x="23575" y="3813"/>
                    <a:pt x="21241" y="4194"/>
                  </a:cubicBezTo>
                  <a:cubicBezTo>
                    <a:pt x="21289" y="4146"/>
                    <a:pt x="21349" y="4099"/>
                    <a:pt x="21396" y="4063"/>
                  </a:cubicBezTo>
                  <a:lnTo>
                    <a:pt x="21396" y="4063"/>
                  </a:lnTo>
                  <a:cubicBezTo>
                    <a:pt x="21194" y="4087"/>
                    <a:pt x="20991" y="4122"/>
                    <a:pt x="20789" y="4170"/>
                  </a:cubicBezTo>
                  <a:cubicBezTo>
                    <a:pt x="20444" y="4111"/>
                    <a:pt x="20087" y="4075"/>
                    <a:pt x="19729" y="4063"/>
                  </a:cubicBezTo>
                  <a:cubicBezTo>
                    <a:pt x="19551" y="4051"/>
                    <a:pt x="19372" y="4051"/>
                    <a:pt x="19194" y="4039"/>
                  </a:cubicBezTo>
                  <a:cubicBezTo>
                    <a:pt x="18955" y="4027"/>
                    <a:pt x="18705" y="4015"/>
                    <a:pt x="18467" y="3991"/>
                  </a:cubicBezTo>
                  <a:lnTo>
                    <a:pt x="18336" y="3991"/>
                  </a:lnTo>
                  <a:cubicBezTo>
                    <a:pt x="18146" y="3968"/>
                    <a:pt x="17967" y="3944"/>
                    <a:pt x="17777" y="3908"/>
                  </a:cubicBezTo>
                  <a:cubicBezTo>
                    <a:pt x="17336" y="3813"/>
                    <a:pt x="16919" y="3658"/>
                    <a:pt x="16550" y="3432"/>
                  </a:cubicBezTo>
                  <a:cubicBezTo>
                    <a:pt x="15395" y="2706"/>
                    <a:pt x="14336" y="1836"/>
                    <a:pt x="13062" y="1324"/>
                  </a:cubicBezTo>
                  <a:cubicBezTo>
                    <a:pt x="12142" y="959"/>
                    <a:pt x="11153" y="803"/>
                    <a:pt x="10162" y="803"/>
                  </a:cubicBezTo>
                  <a:cubicBezTo>
                    <a:pt x="9602" y="803"/>
                    <a:pt x="9040" y="853"/>
                    <a:pt x="8490" y="943"/>
                  </a:cubicBezTo>
                  <a:cubicBezTo>
                    <a:pt x="5347" y="1455"/>
                    <a:pt x="2537" y="3158"/>
                    <a:pt x="1191" y="6087"/>
                  </a:cubicBezTo>
                  <a:cubicBezTo>
                    <a:pt x="275" y="7873"/>
                    <a:pt x="1" y="10183"/>
                    <a:pt x="703" y="11921"/>
                  </a:cubicBezTo>
                  <a:cubicBezTo>
                    <a:pt x="1501" y="13886"/>
                    <a:pt x="3370" y="15493"/>
                    <a:pt x="5478" y="15874"/>
                  </a:cubicBezTo>
                  <a:lnTo>
                    <a:pt x="5501" y="15874"/>
                  </a:lnTo>
                  <a:cubicBezTo>
                    <a:pt x="5620" y="15898"/>
                    <a:pt x="5740" y="15910"/>
                    <a:pt x="5859" y="15933"/>
                  </a:cubicBezTo>
                  <a:lnTo>
                    <a:pt x="5906" y="15933"/>
                  </a:lnTo>
                  <a:cubicBezTo>
                    <a:pt x="6025" y="15945"/>
                    <a:pt x="6144" y="15945"/>
                    <a:pt x="6275" y="15957"/>
                  </a:cubicBezTo>
                  <a:lnTo>
                    <a:pt x="6525" y="15957"/>
                  </a:lnTo>
                  <a:cubicBezTo>
                    <a:pt x="8752" y="15910"/>
                    <a:pt x="10716" y="14540"/>
                    <a:pt x="12455" y="13040"/>
                  </a:cubicBezTo>
                  <a:cubicBezTo>
                    <a:pt x="12717" y="12814"/>
                    <a:pt x="12967" y="12600"/>
                    <a:pt x="13217" y="12373"/>
                  </a:cubicBezTo>
                  <a:cubicBezTo>
                    <a:pt x="14276" y="11397"/>
                    <a:pt x="15407" y="10504"/>
                    <a:pt x="16610" y="9718"/>
                  </a:cubicBezTo>
                  <a:cubicBezTo>
                    <a:pt x="18515" y="8492"/>
                    <a:pt x="20908" y="8552"/>
                    <a:pt x="22742" y="7218"/>
                  </a:cubicBezTo>
                  <a:cubicBezTo>
                    <a:pt x="22861" y="7135"/>
                    <a:pt x="22992" y="6992"/>
                    <a:pt x="22932" y="6861"/>
                  </a:cubicBezTo>
                  <a:lnTo>
                    <a:pt x="22896" y="6861"/>
                  </a:lnTo>
                  <a:cubicBezTo>
                    <a:pt x="24099" y="6563"/>
                    <a:pt x="25325" y="6349"/>
                    <a:pt x="26564" y="6206"/>
                  </a:cubicBezTo>
                  <a:cubicBezTo>
                    <a:pt x="26873" y="6170"/>
                    <a:pt x="27195" y="6158"/>
                    <a:pt x="27504" y="6158"/>
                  </a:cubicBezTo>
                  <a:cubicBezTo>
                    <a:pt x="27538" y="6158"/>
                    <a:pt x="27573" y="6157"/>
                    <a:pt x="27607" y="6157"/>
                  </a:cubicBezTo>
                  <a:cubicBezTo>
                    <a:pt x="28120" y="6157"/>
                    <a:pt x="28632" y="6240"/>
                    <a:pt x="29111" y="6397"/>
                  </a:cubicBezTo>
                  <a:cubicBezTo>
                    <a:pt x="29897" y="6682"/>
                    <a:pt x="30600" y="7123"/>
                    <a:pt x="31350" y="7420"/>
                  </a:cubicBezTo>
                  <a:cubicBezTo>
                    <a:pt x="31648" y="7551"/>
                    <a:pt x="31957" y="7647"/>
                    <a:pt x="32290" y="7694"/>
                  </a:cubicBezTo>
                  <a:cubicBezTo>
                    <a:pt x="32410" y="7706"/>
                    <a:pt x="32540" y="7730"/>
                    <a:pt x="32671" y="7730"/>
                  </a:cubicBezTo>
                  <a:cubicBezTo>
                    <a:pt x="33231" y="7730"/>
                    <a:pt x="33743" y="7444"/>
                    <a:pt x="34029" y="6968"/>
                  </a:cubicBezTo>
                  <a:cubicBezTo>
                    <a:pt x="34172" y="6730"/>
                    <a:pt x="34267" y="6456"/>
                    <a:pt x="34291" y="6182"/>
                  </a:cubicBezTo>
                  <a:cubicBezTo>
                    <a:pt x="34315" y="5956"/>
                    <a:pt x="34291" y="5718"/>
                    <a:pt x="34231" y="5504"/>
                  </a:cubicBezTo>
                  <a:cubicBezTo>
                    <a:pt x="34231" y="5480"/>
                    <a:pt x="34219" y="5444"/>
                    <a:pt x="34219" y="5420"/>
                  </a:cubicBezTo>
                  <a:cubicBezTo>
                    <a:pt x="34184" y="5289"/>
                    <a:pt x="34112" y="5158"/>
                    <a:pt x="34041" y="5039"/>
                  </a:cubicBezTo>
                  <a:cubicBezTo>
                    <a:pt x="33945" y="4884"/>
                    <a:pt x="33838" y="4753"/>
                    <a:pt x="33707" y="4634"/>
                  </a:cubicBezTo>
                  <a:cubicBezTo>
                    <a:pt x="33660" y="4599"/>
                    <a:pt x="33612" y="4563"/>
                    <a:pt x="33564" y="4527"/>
                  </a:cubicBezTo>
                  <a:lnTo>
                    <a:pt x="33517" y="4468"/>
                  </a:lnTo>
                  <a:lnTo>
                    <a:pt x="33517" y="4468"/>
                  </a:lnTo>
                  <a:cubicBezTo>
                    <a:pt x="33731" y="4634"/>
                    <a:pt x="33922" y="4837"/>
                    <a:pt x="34088" y="5051"/>
                  </a:cubicBezTo>
                  <a:cubicBezTo>
                    <a:pt x="33934" y="4622"/>
                    <a:pt x="33660" y="4241"/>
                    <a:pt x="33291" y="3968"/>
                  </a:cubicBezTo>
                  <a:cubicBezTo>
                    <a:pt x="33314" y="3789"/>
                    <a:pt x="33374" y="3610"/>
                    <a:pt x="33469" y="3456"/>
                  </a:cubicBezTo>
                  <a:cubicBezTo>
                    <a:pt x="33517" y="3349"/>
                    <a:pt x="33564" y="3229"/>
                    <a:pt x="33612" y="3110"/>
                  </a:cubicBezTo>
                  <a:lnTo>
                    <a:pt x="33648" y="3039"/>
                  </a:lnTo>
                  <a:cubicBezTo>
                    <a:pt x="33779" y="2646"/>
                    <a:pt x="33838" y="2229"/>
                    <a:pt x="33814" y="1825"/>
                  </a:cubicBezTo>
                  <a:cubicBezTo>
                    <a:pt x="33779" y="1253"/>
                    <a:pt x="33505" y="729"/>
                    <a:pt x="33052" y="372"/>
                  </a:cubicBezTo>
                  <a:cubicBezTo>
                    <a:pt x="32699" y="128"/>
                    <a:pt x="32285" y="0"/>
                    <a:pt x="31860" y="0"/>
                  </a:cubicBezTo>
                  <a:close/>
                </a:path>
              </a:pathLst>
            </a:custGeom>
            <a:solidFill>
              <a:schemeClr val="lt2"/>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0" name="Google Shape;2120;p48"/>
            <p:cNvSpPr/>
            <p:nvPr/>
          </p:nvSpPr>
          <p:spPr>
            <a:xfrm>
              <a:off x="4988510" y="2504337"/>
              <a:ext cx="1536854" cy="644196"/>
            </a:xfrm>
            <a:custGeom>
              <a:avLst/>
              <a:gdLst/>
              <a:ahLst/>
              <a:cxnLst/>
              <a:rect l="l" t="t" r="r" b="b"/>
              <a:pathLst>
                <a:path w="19444" h="8150" extrusionOk="0">
                  <a:moveTo>
                    <a:pt x="16530" y="1"/>
                  </a:moveTo>
                  <a:cubicBezTo>
                    <a:pt x="15957" y="1"/>
                    <a:pt x="15361" y="199"/>
                    <a:pt x="14859" y="499"/>
                  </a:cubicBezTo>
                  <a:cubicBezTo>
                    <a:pt x="13966" y="1046"/>
                    <a:pt x="13288" y="1880"/>
                    <a:pt x="12919" y="2868"/>
                  </a:cubicBezTo>
                  <a:cubicBezTo>
                    <a:pt x="8632" y="3761"/>
                    <a:pt x="4334" y="4463"/>
                    <a:pt x="0" y="4999"/>
                  </a:cubicBezTo>
                  <a:cubicBezTo>
                    <a:pt x="95" y="5892"/>
                    <a:pt x="274" y="6773"/>
                    <a:pt x="548" y="7642"/>
                  </a:cubicBezTo>
                  <a:cubicBezTo>
                    <a:pt x="577" y="7936"/>
                    <a:pt x="832" y="8150"/>
                    <a:pt x="1114" y="8150"/>
                  </a:cubicBezTo>
                  <a:cubicBezTo>
                    <a:pt x="1175" y="8150"/>
                    <a:pt x="1237" y="8140"/>
                    <a:pt x="1298" y="8119"/>
                  </a:cubicBezTo>
                  <a:cubicBezTo>
                    <a:pt x="4667" y="7773"/>
                    <a:pt x="7894" y="6499"/>
                    <a:pt x="11275" y="6166"/>
                  </a:cubicBezTo>
                  <a:cubicBezTo>
                    <a:pt x="11620" y="6134"/>
                    <a:pt x="11968" y="6111"/>
                    <a:pt x="12314" y="6111"/>
                  </a:cubicBezTo>
                  <a:cubicBezTo>
                    <a:pt x="12877" y="6111"/>
                    <a:pt x="13436" y="6172"/>
                    <a:pt x="13966" y="6356"/>
                  </a:cubicBezTo>
                  <a:cubicBezTo>
                    <a:pt x="15074" y="6743"/>
                    <a:pt x="16130" y="7659"/>
                    <a:pt x="17231" y="7659"/>
                  </a:cubicBezTo>
                  <a:cubicBezTo>
                    <a:pt x="17419" y="7659"/>
                    <a:pt x="17609" y="7632"/>
                    <a:pt x="17800" y="7571"/>
                  </a:cubicBezTo>
                  <a:cubicBezTo>
                    <a:pt x="19098" y="7166"/>
                    <a:pt x="19443" y="5487"/>
                    <a:pt x="18419" y="4594"/>
                  </a:cubicBezTo>
                  <a:cubicBezTo>
                    <a:pt x="18253" y="4451"/>
                    <a:pt x="18038" y="4320"/>
                    <a:pt x="17979" y="4094"/>
                  </a:cubicBezTo>
                  <a:cubicBezTo>
                    <a:pt x="17919" y="3856"/>
                    <a:pt x="18062" y="3618"/>
                    <a:pt x="18181" y="3404"/>
                  </a:cubicBezTo>
                  <a:cubicBezTo>
                    <a:pt x="18717" y="2415"/>
                    <a:pt x="18610" y="975"/>
                    <a:pt x="17669" y="332"/>
                  </a:cubicBezTo>
                  <a:cubicBezTo>
                    <a:pt x="17329" y="100"/>
                    <a:pt x="16935" y="1"/>
                    <a:pt x="1653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1" name="Google Shape;2121;p48"/>
            <p:cNvSpPr/>
            <p:nvPr/>
          </p:nvSpPr>
          <p:spPr>
            <a:xfrm>
              <a:off x="4996968" y="2501571"/>
              <a:ext cx="1500100" cy="644908"/>
            </a:xfrm>
            <a:custGeom>
              <a:avLst/>
              <a:gdLst/>
              <a:ahLst/>
              <a:cxnLst/>
              <a:rect l="l" t="t" r="r" b="b"/>
              <a:pathLst>
                <a:path w="18979" h="8159" extrusionOk="0">
                  <a:moveTo>
                    <a:pt x="16490" y="0"/>
                  </a:moveTo>
                  <a:cubicBezTo>
                    <a:pt x="16348" y="0"/>
                    <a:pt x="16205" y="15"/>
                    <a:pt x="16062" y="45"/>
                  </a:cubicBezTo>
                  <a:cubicBezTo>
                    <a:pt x="15514" y="153"/>
                    <a:pt x="15002" y="391"/>
                    <a:pt x="14550" y="724"/>
                  </a:cubicBezTo>
                  <a:cubicBezTo>
                    <a:pt x="14878" y="638"/>
                    <a:pt x="15200" y="551"/>
                    <a:pt x="15529" y="551"/>
                  </a:cubicBezTo>
                  <a:cubicBezTo>
                    <a:pt x="15654" y="551"/>
                    <a:pt x="15780" y="564"/>
                    <a:pt x="15907" y="593"/>
                  </a:cubicBezTo>
                  <a:cubicBezTo>
                    <a:pt x="16431" y="712"/>
                    <a:pt x="16907" y="1188"/>
                    <a:pt x="16812" y="1724"/>
                  </a:cubicBezTo>
                  <a:cubicBezTo>
                    <a:pt x="16764" y="2022"/>
                    <a:pt x="16550" y="2260"/>
                    <a:pt x="16324" y="2462"/>
                  </a:cubicBezTo>
                  <a:cubicBezTo>
                    <a:pt x="15764" y="2962"/>
                    <a:pt x="15098" y="3320"/>
                    <a:pt x="14383" y="3522"/>
                  </a:cubicBezTo>
                  <a:cubicBezTo>
                    <a:pt x="14452" y="3521"/>
                    <a:pt x="14522" y="3521"/>
                    <a:pt x="14592" y="3521"/>
                  </a:cubicBezTo>
                  <a:cubicBezTo>
                    <a:pt x="15490" y="3521"/>
                    <a:pt x="16464" y="3610"/>
                    <a:pt x="17038" y="4284"/>
                  </a:cubicBezTo>
                  <a:cubicBezTo>
                    <a:pt x="17169" y="4415"/>
                    <a:pt x="17253" y="4582"/>
                    <a:pt x="17276" y="4760"/>
                  </a:cubicBezTo>
                  <a:cubicBezTo>
                    <a:pt x="17300" y="5153"/>
                    <a:pt x="16907" y="5463"/>
                    <a:pt x="16514" y="5498"/>
                  </a:cubicBezTo>
                  <a:cubicBezTo>
                    <a:pt x="16474" y="5502"/>
                    <a:pt x="16433" y="5504"/>
                    <a:pt x="16393" y="5504"/>
                  </a:cubicBezTo>
                  <a:cubicBezTo>
                    <a:pt x="16052" y="5504"/>
                    <a:pt x="15713" y="5379"/>
                    <a:pt x="15383" y="5272"/>
                  </a:cubicBezTo>
                  <a:cubicBezTo>
                    <a:pt x="14422" y="4959"/>
                    <a:pt x="13426" y="4836"/>
                    <a:pt x="12418" y="4836"/>
                  </a:cubicBezTo>
                  <a:cubicBezTo>
                    <a:pt x="10779" y="4836"/>
                    <a:pt x="9108" y="5161"/>
                    <a:pt x="7501" y="5522"/>
                  </a:cubicBezTo>
                  <a:lnTo>
                    <a:pt x="7644" y="5165"/>
                  </a:lnTo>
                  <a:lnTo>
                    <a:pt x="4834" y="5308"/>
                  </a:lnTo>
                  <a:cubicBezTo>
                    <a:pt x="5144" y="4832"/>
                    <a:pt x="5549" y="4403"/>
                    <a:pt x="6001" y="4058"/>
                  </a:cubicBezTo>
                  <a:lnTo>
                    <a:pt x="6001" y="4058"/>
                  </a:lnTo>
                  <a:cubicBezTo>
                    <a:pt x="3977" y="4355"/>
                    <a:pt x="2120" y="5272"/>
                    <a:pt x="286" y="6189"/>
                  </a:cubicBezTo>
                  <a:cubicBezTo>
                    <a:pt x="167" y="6225"/>
                    <a:pt x="72" y="6308"/>
                    <a:pt x="12" y="6427"/>
                  </a:cubicBezTo>
                  <a:cubicBezTo>
                    <a:pt x="0" y="6522"/>
                    <a:pt x="0" y="6618"/>
                    <a:pt x="48" y="6713"/>
                  </a:cubicBezTo>
                  <a:cubicBezTo>
                    <a:pt x="219" y="7294"/>
                    <a:pt x="237" y="8159"/>
                    <a:pt x="959" y="8159"/>
                  </a:cubicBezTo>
                  <a:cubicBezTo>
                    <a:pt x="991" y="8159"/>
                    <a:pt x="1025" y="8157"/>
                    <a:pt x="1060" y="8154"/>
                  </a:cubicBezTo>
                  <a:cubicBezTo>
                    <a:pt x="4430" y="7808"/>
                    <a:pt x="7668" y="6534"/>
                    <a:pt x="11037" y="6201"/>
                  </a:cubicBezTo>
                  <a:cubicBezTo>
                    <a:pt x="11378" y="6169"/>
                    <a:pt x="11725" y="6146"/>
                    <a:pt x="12071" y="6146"/>
                  </a:cubicBezTo>
                  <a:cubicBezTo>
                    <a:pt x="12633" y="6146"/>
                    <a:pt x="13193" y="6207"/>
                    <a:pt x="13716" y="6391"/>
                  </a:cubicBezTo>
                  <a:cubicBezTo>
                    <a:pt x="14943" y="6820"/>
                    <a:pt x="15955" y="7665"/>
                    <a:pt x="17276" y="7725"/>
                  </a:cubicBezTo>
                  <a:cubicBezTo>
                    <a:pt x="17836" y="7725"/>
                    <a:pt x="18348" y="7439"/>
                    <a:pt x="18646" y="6963"/>
                  </a:cubicBezTo>
                  <a:cubicBezTo>
                    <a:pt x="18908" y="6499"/>
                    <a:pt x="18979" y="5939"/>
                    <a:pt x="18824" y="5415"/>
                  </a:cubicBezTo>
                  <a:cubicBezTo>
                    <a:pt x="18717" y="5010"/>
                    <a:pt x="18467" y="4820"/>
                    <a:pt x="18229" y="4582"/>
                  </a:cubicBezTo>
                  <a:cubicBezTo>
                    <a:pt x="18122" y="4475"/>
                    <a:pt x="18038" y="4367"/>
                    <a:pt x="17955" y="4248"/>
                  </a:cubicBezTo>
                  <a:cubicBezTo>
                    <a:pt x="17812" y="4010"/>
                    <a:pt x="17955" y="3713"/>
                    <a:pt x="18074" y="3462"/>
                  </a:cubicBezTo>
                  <a:cubicBezTo>
                    <a:pt x="18336" y="2951"/>
                    <a:pt x="18455" y="2391"/>
                    <a:pt x="18419" y="1819"/>
                  </a:cubicBezTo>
                  <a:cubicBezTo>
                    <a:pt x="18384" y="1248"/>
                    <a:pt x="18110" y="724"/>
                    <a:pt x="17657" y="367"/>
                  </a:cubicBezTo>
                  <a:cubicBezTo>
                    <a:pt x="17311" y="127"/>
                    <a:pt x="16906" y="0"/>
                    <a:pt x="16490" y="0"/>
                  </a:cubicBezTo>
                  <a:close/>
                </a:path>
              </a:pathLst>
            </a:custGeom>
            <a:solidFill>
              <a:srgbClr val="000000">
                <a:alpha val="3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2" name="Google Shape;2122;p48"/>
            <p:cNvSpPr/>
            <p:nvPr/>
          </p:nvSpPr>
          <p:spPr>
            <a:xfrm>
              <a:off x="5610560" y="2846744"/>
              <a:ext cx="97931" cy="34858"/>
            </a:xfrm>
            <a:custGeom>
              <a:avLst/>
              <a:gdLst/>
              <a:ahLst/>
              <a:cxnLst/>
              <a:rect l="l" t="t" r="r" b="b"/>
              <a:pathLst>
                <a:path w="1239" h="441" extrusionOk="0">
                  <a:moveTo>
                    <a:pt x="893" y="0"/>
                  </a:moveTo>
                  <a:cubicBezTo>
                    <a:pt x="679" y="0"/>
                    <a:pt x="477" y="48"/>
                    <a:pt x="286" y="143"/>
                  </a:cubicBezTo>
                  <a:cubicBezTo>
                    <a:pt x="179" y="203"/>
                    <a:pt x="84" y="274"/>
                    <a:pt x="0" y="358"/>
                  </a:cubicBezTo>
                  <a:cubicBezTo>
                    <a:pt x="107" y="405"/>
                    <a:pt x="226" y="429"/>
                    <a:pt x="346" y="441"/>
                  </a:cubicBezTo>
                  <a:cubicBezTo>
                    <a:pt x="465" y="441"/>
                    <a:pt x="572" y="429"/>
                    <a:pt x="679" y="405"/>
                  </a:cubicBezTo>
                  <a:cubicBezTo>
                    <a:pt x="774" y="369"/>
                    <a:pt x="881" y="334"/>
                    <a:pt x="977" y="286"/>
                  </a:cubicBezTo>
                  <a:cubicBezTo>
                    <a:pt x="1072" y="227"/>
                    <a:pt x="1167" y="143"/>
                    <a:pt x="1239" y="48"/>
                  </a:cubicBezTo>
                  <a:cubicBezTo>
                    <a:pt x="1119" y="12"/>
                    <a:pt x="1012" y="0"/>
                    <a:pt x="893" y="0"/>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3" name="Google Shape;2123;p48"/>
            <p:cNvSpPr/>
            <p:nvPr/>
          </p:nvSpPr>
          <p:spPr>
            <a:xfrm>
              <a:off x="5893841" y="2831094"/>
              <a:ext cx="37702" cy="29246"/>
            </a:xfrm>
            <a:custGeom>
              <a:avLst/>
              <a:gdLst/>
              <a:ahLst/>
              <a:cxnLst/>
              <a:rect l="l" t="t" r="r" b="b"/>
              <a:pathLst>
                <a:path w="477" h="370" extrusionOk="0">
                  <a:moveTo>
                    <a:pt x="251" y="0"/>
                  </a:moveTo>
                  <a:cubicBezTo>
                    <a:pt x="234" y="0"/>
                    <a:pt x="217" y="3"/>
                    <a:pt x="202" y="8"/>
                  </a:cubicBezTo>
                  <a:cubicBezTo>
                    <a:pt x="155" y="8"/>
                    <a:pt x="119" y="32"/>
                    <a:pt x="83" y="67"/>
                  </a:cubicBezTo>
                  <a:cubicBezTo>
                    <a:pt x="36" y="115"/>
                    <a:pt x="12" y="175"/>
                    <a:pt x="0" y="234"/>
                  </a:cubicBezTo>
                  <a:cubicBezTo>
                    <a:pt x="36" y="282"/>
                    <a:pt x="83" y="329"/>
                    <a:pt x="143" y="353"/>
                  </a:cubicBezTo>
                  <a:cubicBezTo>
                    <a:pt x="168" y="362"/>
                    <a:pt x="199" y="370"/>
                    <a:pt x="232" y="370"/>
                  </a:cubicBezTo>
                  <a:cubicBezTo>
                    <a:pt x="246" y="370"/>
                    <a:pt x="260" y="369"/>
                    <a:pt x="274" y="365"/>
                  </a:cubicBezTo>
                  <a:cubicBezTo>
                    <a:pt x="310" y="353"/>
                    <a:pt x="357" y="329"/>
                    <a:pt x="381" y="306"/>
                  </a:cubicBezTo>
                  <a:cubicBezTo>
                    <a:pt x="429" y="258"/>
                    <a:pt x="452" y="198"/>
                    <a:pt x="476" y="139"/>
                  </a:cubicBezTo>
                  <a:cubicBezTo>
                    <a:pt x="441" y="79"/>
                    <a:pt x="381" y="44"/>
                    <a:pt x="322" y="20"/>
                  </a:cubicBezTo>
                  <a:cubicBezTo>
                    <a:pt x="301" y="6"/>
                    <a:pt x="276" y="0"/>
                    <a:pt x="251" y="0"/>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4" name="Google Shape;2124;p48"/>
            <p:cNvSpPr/>
            <p:nvPr/>
          </p:nvSpPr>
          <p:spPr>
            <a:xfrm>
              <a:off x="6182734" y="2594207"/>
              <a:ext cx="69713" cy="43711"/>
            </a:xfrm>
            <a:custGeom>
              <a:avLst/>
              <a:gdLst/>
              <a:ahLst/>
              <a:cxnLst/>
              <a:rect l="l" t="t" r="r" b="b"/>
              <a:pathLst>
                <a:path w="882" h="553" extrusionOk="0">
                  <a:moveTo>
                    <a:pt x="532" y="0"/>
                  </a:moveTo>
                  <a:cubicBezTo>
                    <a:pt x="451" y="0"/>
                    <a:pt x="373" y="16"/>
                    <a:pt x="310" y="52"/>
                  </a:cubicBezTo>
                  <a:cubicBezTo>
                    <a:pt x="215" y="100"/>
                    <a:pt x="131" y="171"/>
                    <a:pt x="84" y="255"/>
                  </a:cubicBezTo>
                  <a:cubicBezTo>
                    <a:pt x="24" y="338"/>
                    <a:pt x="0" y="445"/>
                    <a:pt x="24" y="552"/>
                  </a:cubicBezTo>
                  <a:cubicBezTo>
                    <a:pt x="119" y="516"/>
                    <a:pt x="203" y="493"/>
                    <a:pt x="274" y="469"/>
                  </a:cubicBezTo>
                  <a:cubicBezTo>
                    <a:pt x="346" y="445"/>
                    <a:pt x="405" y="421"/>
                    <a:pt x="465" y="385"/>
                  </a:cubicBezTo>
                  <a:cubicBezTo>
                    <a:pt x="524" y="362"/>
                    <a:pt x="584" y="326"/>
                    <a:pt x="655" y="290"/>
                  </a:cubicBezTo>
                  <a:cubicBezTo>
                    <a:pt x="715" y="243"/>
                    <a:pt x="786" y="207"/>
                    <a:pt x="881" y="135"/>
                  </a:cubicBezTo>
                  <a:cubicBezTo>
                    <a:pt x="810" y="52"/>
                    <a:pt x="715" y="4"/>
                    <a:pt x="607" y="4"/>
                  </a:cubicBezTo>
                  <a:cubicBezTo>
                    <a:pt x="582" y="2"/>
                    <a:pt x="557" y="0"/>
                    <a:pt x="532" y="0"/>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5" name="Google Shape;2125;p48"/>
            <p:cNvSpPr/>
            <p:nvPr/>
          </p:nvSpPr>
          <p:spPr>
            <a:xfrm>
              <a:off x="6343661" y="2656255"/>
              <a:ext cx="16045" cy="28139"/>
            </a:xfrm>
            <a:custGeom>
              <a:avLst/>
              <a:gdLst/>
              <a:ahLst/>
              <a:cxnLst/>
              <a:rect l="l" t="t" r="r" b="b"/>
              <a:pathLst>
                <a:path w="203" h="356" extrusionOk="0">
                  <a:moveTo>
                    <a:pt x="143" y="1"/>
                  </a:moveTo>
                  <a:cubicBezTo>
                    <a:pt x="130" y="1"/>
                    <a:pt x="113" y="12"/>
                    <a:pt x="95" y="29"/>
                  </a:cubicBezTo>
                  <a:cubicBezTo>
                    <a:pt x="60" y="65"/>
                    <a:pt x="36" y="101"/>
                    <a:pt x="12" y="148"/>
                  </a:cubicBezTo>
                  <a:cubicBezTo>
                    <a:pt x="0" y="196"/>
                    <a:pt x="0" y="255"/>
                    <a:pt x="12" y="303"/>
                  </a:cubicBezTo>
                  <a:cubicBezTo>
                    <a:pt x="12" y="327"/>
                    <a:pt x="24" y="351"/>
                    <a:pt x="36" y="351"/>
                  </a:cubicBezTo>
                  <a:cubicBezTo>
                    <a:pt x="39" y="354"/>
                    <a:pt x="42" y="355"/>
                    <a:pt x="46" y="355"/>
                  </a:cubicBezTo>
                  <a:cubicBezTo>
                    <a:pt x="55" y="355"/>
                    <a:pt x="66" y="344"/>
                    <a:pt x="84" y="327"/>
                  </a:cubicBezTo>
                  <a:cubicBezTo>
                    <a:pt x="167" y="267"/>
                    <a:pt x="203" y="148"/>
                    <a:pt x="179" y="53"/>
                  </a:cubicBezTo>
                  <a:cubicBezTo>
                    <a:pt x="179" y="17"/>
                    <a:pt x="167" y="5"/>
                    <a:pt x="155" y="5"/>
                  </a:cubicBezTo>
                  <a:cubicBezTo>
                    <a:pt x="152" y="2"/>
                    <a:pt x="148" y="1"/>
                    <a:pt x="143" y="1"/>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6" name="Google Shape;2126;p48"/>
            <p:cNvSpPr/>
            <p:nvPr/>
          </p:nvSpPr>
          <p:spPr>
            <a:xfrm>
              <a:off x="6301295" y="2970918"/>
              <a:ext cx="30193" cy="42446"/>
            </a:xfrm>
            <a:custGeom>
              <a:avLst/>
              <a:gdLst/>
              <a:ahLst/>
              <a:cxnLst/>
              <a:rect l="l" t="t" r="r" b="b"/>
              <a:pathLst>
                <a:path w="382" h="537" extrusionOk="0">
                  <a:moveTo>
                    <a:pt x="131" y="1"/>
                  </a:moveTo>
                  <a:cubicBezTo>
                    <a:pt x="84" y="49"/>
                    <a:pt x="48" y="108"/>
                    <a:pt x="24" y="156"/>
                  </a:cubicBezTo>
                  <a:cubicBezTo>
                    <a:pt x="0" y="191"/>
                    <a:pt x="0" y="239"/>
                    <a:pt x="0" y="275"/>
                  </a:cubicBezTo>
                  <a:cubicBezTo>
                    <a:pt x="0" y="322"/>
                    <a:pt x="12" y="358"/>
                    <a:pt x="36" y="394"/>
                  </a:cubicBezTo>
                  <a:cubicBezTo>
                    <a:pt x="72" y="453"/>
                    <a:pt x="120" y="501"/>
                    <a:pt x="179" y="537"/>
                  </a:cubicBezTo>
                  <a:cubicBezTo>
                    <a:pt x="239" y="513"/>
                    <a:pt x="298" y="465"/>
                    <a:pt x="334" y="406"/>
                  </a:cubicBezTo>
                  <a:cubicBezTo>
                    <a:pt x="381" y="311"/>
                    <a:pt x="381" y="191"/>
                    <a:pt x="310" y="108"/>
                  </a:cubicBezTo>
                  <a:cubicBezTo>
                    <a:pt x="262" y="49"/>
                    <a:pt x="203" y="13"/>
                    <a:pt x="131" y="1"/>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7" name="Google Shape;2127;p48"/>
            <p:cNvSpPr/>
            <p:nvPr/>
          </p:nvSpPr>
          <p:spPr>
            <a:xfrm>
              <a:off x="6082985" y="2759246"/>
              <a:ext cx="392513" cy="141249"/>
            </a:xfrm>
            <a:custGeom>
              <a:avLst/>
              <a:gdLst/>
              <a:ahLst/>
              <a:cxnLst/>
              <a:rect l="l" t="t" r="r" b="b"/>
              <a:pathLst>
                <a:path w="4966" h="1787" extrusionOk="0">
                  <a:moveTo>
                    <a:pt x="2072" y="0"/>
                  </a:moveTo>
                  <a:cubicBezTo>
                    <a:pt x="1834" y="0"/>
                    <a:pt x="1596" y="12"/>
                    <a:pt x="1358" y="36"/>
                  </a:cubicBezTo>
                  <a:cubicBezTo>
                    <a:pt x="893" y="95"/>
                    <a:pt x="429" y="214"/>
                    <a:pt x="0" y="393"/>
                  </a:cubicBezTo>
                  <a:cubicBezTo>
                    <a:pt x="465" y="369"/>
                    <a:pt x="929" y="333"/>
                    <a:pt x="1369" y="333"/>
                  </a:cubicBezTo>
                  <a:cubicBezTo>
                    <a:pt x="1426" y="332"/>
                    <a:pt x="1483" y="331"/>
                    <a:pt x="1539" y="331"/>
                  </a:cubicBezTo>
                  <a:cubicBezTo>
                    <a:pt x="1935" y="331"/>
                    <a:pt x="2329" y="368"/>
                    <a:pt x="2715" y="441"/>
                  </a:cubicBezTo>
                  <a:cubicBezTo>
                    <a:pt x="3143" y="524"/>
                    <a:pt x="3560" y="679"/>
                    <a:pt x="3953" y="905"/>
                  </a:cubicBezTo>
                  <a:cubicBezTo>
                    <a:pt x="4346" y="1119"/>
                    <a:pt x="4691" y="1429"/>
                    <a:pt x="4965" y="1786"/>
                  </a:cubicBezTo>
                  <a:cubicBezTo>
                    <a:pt x="4798" y="1334"/>
                    <a:pt x="4501" y="941"/>
                    <a:pt x="4096" y="655"/>
                  </a:cubicBezTo>
                  <a:cubicBezTo>
                    <a:pt x="3703" y="369"/>
                    <a:pt x="3263" y="179"/>
                    <a:pt x="2786" y="83"/>
                  </a:cubicBezTo>
                  <a:cubicBezTo>
                    <a:pt x="2548" y="36"/>
                    <a:pt x="2310" y="12"/>
                    <a:pt x="2072" y="0"/>
                  </a:cubicBezTo>
                  <a:close/>
                </a:path>
              </a:pathLst>
            </a:custGeom>
            <a:solidFill>
              <a:srgbClr val="000000">
                <a:alpha val="3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8" name="Google Shape;2128;p48"/>
            <p:cNvSpPr/>
            <p:nvPr/>
          </p:nvSpPr>
          <p:spPr>
            <a:xfrm>
              <a:off x="3798950" y="2564092"/>
              <a:ext cx="1798476" cy="1197652"/>
            </a:xfrm>
            <a:custGeom>
              <a:avLst/>
              <a:gdLst/>
              <a:ahLst/>
              <a:cxnLst/>
              <a:rect l="l" t="t" r="r" b="b"/>
              <a:pathLst>
                <a:path w="22754" h="15152" extrusionOk="0">
                  <a:moveTo>
                    <a:pt x="9921" y="0"/>
                  </a:moveTo>
                  <a:cubicBezTo>
                    <a:pt x="9360" y="0"/>
                    <a:pt x="8796" y="49"/>
                    <a:pt x="8240" y="135"/>
                  </a:cubicBezTo>
                  <a:cubicBezTo>
                    <a:pt x="4942" y="671"/>
                    <a:pt x="2013" y="2505"/>
                    <a:pt x="763" y="5708"/>
                  </a:cubicBezTo>
                  <a:cubicBezTo>
                    <a:pt x="1" y="7684"/>
                    <a:pt x="13" y="9970"/>
                    <a:pt x="977" y="11851"/>
                  </a:cubicBezTo>
                  <a:cubicBezTo>
                    <a:pt x="1941" y="13720"/>
                    <a:pt x="3918" y="15090"/>
                    <a:pt x="6025" y="15149"/>
                  </a:cubicBezTo>
                  <a:cubicBezTo>
                    <a:pt x="6075" y="15151"/>
                    <a:pt x="6124" y="15151"/>
                    <a:pt x="6174" y="15151"/>
                  </a:cubicBezTo>
                  <a:cubicBezTo>
                    <a:pt x="8777" y="15151"/>
                    <a:pt x="11015" y="13318"/>
                    <a:pt x="12979" y="11565"/>
                  </a:cubicBezTo>
                  <a:cubicBezTo>
                    <a:pt x="14038" y="10589"/>
                    <a:pt x="15169" y="9708"/>
                    <a:pt x="16372" y="8910"/>
                  </a:cubicBezTo>
                  <a:cubicBezTo>
                    <a:pt x="18265" y="7696"/>
                    <a:pt x="20670" y="7744"/>
                    <a:pt x="22504" y="6422"/>
                  </a:cubicBezTo>
                  <a:cubicBezTo>
                    <a:pt x="22623" y="6327"/>
                    <a:pt x="22754" y="6196"/>
                    <a:pt x="22694" y="6065"/>
                  </a:cubicBezTo>
                  <a:cubicBezTo>
                    <a:pt x="22604" y="6062"/>
                    <a:pt x="22513" y="6061"/>
                    <a:pt x="22423" y="6061"/>
                  </a:cubicBezTo>
                  <a:cubicBezTo>
                    <a:pt x="21713" y="6061"/>
                    <a:pt x="20998" y="6142"/>
                    <a:pt x="20301" y="6279"/>
                  </a:cubicBezTo>
                  <a:cubicBezTo>
                    <a:pt x="20164" y="6305"/>
                    <a:pt x="20016" y="6335"/>
                    <a:pt x="19874" y="6335"/>
                  </a:cubicBezTo>
                  <a:cubicBezTo>
                    <a:pt x="19756" y="6335"/>
                    <a:pt x="19641" y="6315"/>
                    <a:pt x="19539" y="6255"/>
                  </a:cubicBezTo>
                  <a:cubicBezTo>
                    <a:pt x="19908" y="5791"/>
                    <a:pt x="20896" y="5362"/>
                    <a:pt x="21492" y="5327"/>
                  </a:cubicBezTo>
                  <a:lnTo>
                    <a:pt x="21492" y="5327"/>
                  </a:lnTo>
                  <a:cubicBezTo>
                    <a:pt x="21395" y="5332"/>
                    <a:pt x="21298" y="5334"/>
                    <a:pt x="21202" y="5334"/>
                  </a:cubicBezTo>
                  <a:cubicBezTo>
                    <a:pt x="20182" y="5334"/>
                    <a:pt x="19184" y="5048"/>
                    <a:pt x="18324" y="4493"/>
                  </a:cubicBezTo>
                  <a:cubicBezTo>
                    <a:pt x="18991" y="3969"/>
                    <a:pt x="19968" y="3826"/>
                    <a:pt x="20706" y="3398"/>
                  </a:cubicBezTo>
                  <a:cubicBezTo>
                    <a:pt x="19217" y="3112"/>
                    <a:pt x="17646" y="3445"/>
                    <a:pt x="16300" y="2612"/>
                  </a:cubicBezTo>
                  <a:cubicBezTo>
                    <a:pt x="15145" y="1898"/>
                    <a:pt x="14086" y="1017"/>
                    <a:pt x="12812" y="516"/>
                  </a:cubicBezTo>
                  <a:cubicBezTo>
                    <a:pt x="11893" y="152"/>
                    <a:pt x="10911" y="0"/>
                    <a:pt x="99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9" name="Google Shape;2129;p48"/>
            <p:cNvSpPr/>
            <p:nvPr/>
          </p:nvSpPr>
          <p:spPr>
            <a:xfrm>
              <a:off x="3762275" y="2769600"/>
              <a:ext cx="1835151" cy="992141"/>
            </a:xfrm>
            <a:custGeom>
              <a:avLst/>
              <a:gdLst/>
              <a:ahLst/>
              <a:cxnLst/>
              <a:rect l="l" t="t" r="r" b="b"/>
              <a:pathLst>
                <a:path w="23218" h="12552" extrusionOk="0">
                  <a:moveTo>
                    <a:pt x="16395" y="0"/>
                  </a:moveTo>
                  <a:lnTo>
                    <a:pt x="17550" y="786"/>
                  </a:lnTo>
                  <a:cubicBezTo>
                    <a:pt x="16848" y="893"/>
                    <a:pt x="16169" y="1119"/>
                    <a:pt x="15538" y="1465"/>
                  </a:cubicBezTo>
                  <a:cubicBezTo>
                    <a:pt x="15979" y="1857"/>
                    <a:pt x="16455" y="2203"/>
                    <a:pt x="16967" y="2477"/>
                  </a:cubicBezTo>
                  <a:cubicBezTo>
                    <a:pt x="15586" y="2477"/>
                    <a:pt x="14085" y="2500"/>
                    <a:pt x="12966" y="3322"/>
                  </a:cubicBezTo>
                  <a:cubicBezTo>
                    <a:pt x="11776" y="4191"/>
                    <a:pt x="11252" y="5810"/>
                    <a:pt x="9990" y="6596"/>
                  </a:cubicBezTo>
                  <a:cubicBezTo>
                    <a:pt x="9332" y="7002"/>
                    <a:pt x="8543" y="7135"/>
                    <a:pt x="7763" y="7135"/>
                  </a:cubicBezTo>
                  <a:cubicBezTo>
                    <a:pt x="7695" y="7135"/>
                    <a:pt x="7628" y="7134"/>
                    <a:pt x="7561" y="7132"/>
                  </a:cubicBezTo>
                  <a:cubicBezTo>
                    <a:pt x="6013" y="7096"/>
                    <a:pt x="4430" y="6560"/>
                    <a:pt x="3370" y="5453"/>
                  </a:cubicBezTo>
                  <a:cubicBezTo>
                    <a:pt x="2310" y="4346"/>
                    <a:pt x="1846" y="2596"/>
                    <a:pt x="2477" y="1191"/>
                  </a:cubicBezTo>
                  <a:lnTo>
                    <a:pt x="2477" y="1191"/>
                  </a:lnTo>
                  <a:cubicBezTo>
                    <a:pt x="762" y="2929"/>
                    <a:pt x="0" y="6227"/>
                    <a:pt x="929" y="8513"/>
                  </a:cubicBezTo>
                  <a:cubicBezTo>
                    <a:pt x="1822" y="10716"/>
                    <a:pt x="4072" y="12478"/>
                    <a:pt x="6489" y="12549"/>
                  </a:cubicBezTo>
                  <a:cubicBezTo>
                    <a:pt x="6539" y="12551"/>
                    <a:pt x="6588" y="12551"/>
                    <a:pt x="6638" y="12551"/>
                  </a:cubicBezTo>
                  <a:cubicBezTo>
                    <a:pt x="9241" y="12551"/>
                    <a:pt x="11479" y="10718"/>
                    <a:pt x="13443" y="8965"/>
                  </a:cubicBezTo>
                  <a:cubicBezTo>
                    <a:pt x="14502" y="7989"/>
                    <a:pt x="15633" y="7108"/>
                    <a:pt x="16836" y="6310"/>
                  </a:cubicBezTo>
                  <a:cubicBezTo>
                    <a:pt x="18729" y="5096"/>
                    <a:pt x="21134" y="5144"/>
                    <a:pt x="22968" y="3822"/>
                  </a:cubicBezTo>
                  <a:cubicBezTo>
                    <a:pt x="23087" y="3727"/>
                    <a:pt x="23218" y="3596"/>
                    <a:pt x="23158" y="3465"/>
                  </a:cubicBezTo>
                  <a:cubicBezTo>
                    <a:pt x="23068" y="3462"/>
                    <a:pt x="22977" y="3461"/>
                    <a:pt x="22887" y="3461"/>
                  </a:cubicBezTo>
                  <a:cubicBezTo>
                    <a:pt x="22177" y="3461"/>
                    <a:pt x="21462" y="3542"/>
                    <a:pt x="20765" y="3679"/>
                  </a:cubicBezTo>
                  <a:cubicBezTo>
                    <a:pt x="20628" y="3705"/>
                    <a:pt x="20480" y="3735"/>
                    <a:pt x="20338" y="3735"/>
                  </a:cubicBezTo>
                  <a:cubicBezTo>
                    <a:pt x="20220" y="3735"/>
                    <a:pt x="20105" y="3715"/>
                    <a:pt x="20003" y="3655"/>
                  </a:cubicBezTo>
                  <a:cubicBezTo>
                    <a:pt x="20372" y="3191"/>
                    <a:pt x="21360" y="2762"/>
                    <a:pt x="21956" y="2727"/>
                  </a:cubicBezTo>
                  <a:lnTo>
                    <a:pt x="21956" y="2727"/>
                  </a:lnTo>
                  <a:cubicBezTo>
                    <a:pt x="21859" y="2732"/>
                    <a:pt x="21762" y="2734"/>
                    <a:pt x="21666" y="2734"/>
                  </a:cubicBezTo>
                  <a:cubicBezTo>
                    <a:pt x="20646" y="2734"/>
                    <a:pt x="19648" y="2448"/>
                    <a:pt x="18788" y="1893"/>
                  </a:cubicBezTo>
                  <a:cubicBezTo>
                    <a:pt x="19455" y="1369"/>
                    <a:pt x="20432" y="1226"/>
                    <a:pt x="21170" y="798"/>
                  </a:cubicBezTo>
                  <a:lnTo>
                    <a:pt x="21170" y="798"/>
                  </a:lnTo>
                  <a:cubicBezTo>
                    <a:pt x="21140" y="815"/>
                    <a:pt x="21088" y="822"/>
                    <a:pt x="21021" y="822"/>
                  </a:cubicBezTo>
                  <a:cubicBezTo>
                    <a:pt x="20721" y="822"/>
                    <a:pt x="20129" y="677"/>
                    <a:pt x="19943" y="667"/>
                  </a:cubicBezTo>
                  <a:cubicBezTo>
                    <a:pt x="19491" y="643"/>
                    <a:pt x="19038" y="643"/>
                    <a:pt x="18598" y="583"/>
                  </a:cubicBezTo>
                  <a:cubicBezTo>
                    <a:pt x="17836" y="500"/>
                    <a:pt x="17098" y="298"/>
                    <a:pt x="16395" y="0"/>
                  </a:cubicBezTo>
                  <a:close/>
                </a:path>
              </a:pathLst>
            </a:custGeom>
            <a:solidFill>
              <a:srgbClr val="000000">
                <a:alpha val="3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0" name="Google Shape;2130;p48"/>
            <p:cNvSpPr/>
            <p:nvPr/>
          </p:nvSpPr>
          <p:spPr>
            <a:xfrm>
              <a:off x="4095431" y="2639419"/>
              <a:ext cx="488467" cy="306290"/>
            </a:xfrm>
            <a:custGeom>
              <a:avLst/>
              <a:gdLst/>
              <a:ahLst/>
              <a:cxnLst/>
              <a:rect l="l" t="t" r="r" b="b"/>
              <a:pathLst>
                <a:path w="6180" h="3875" extrusionOk="0">
                  <a:moveTo>
                    <a:pt x="4626" y="0"/>
                  </a:moveTo>
                  <a:cubicBezTo>
                    <a:pt x="4411" y="0"/>
                    <a:pt x="4193" y="26"/>
                    <a:pt x="3977" y="64"/>
                  </a:cubicBezTo>
                  <a:cubicBezTo>
                    <a:pt x="2465" y="302"/>
                    <a:pt x="953" y="1076"/>
                    <a:pt x="226" y="2433"/>
                  </a:cubicBezTo>
                  <a:cubicBezTo>
                    <a:pt x="72" y="2671"/>
                    <a:pt x="0" y="2945"/>
                    <a:pt x="0" y="3219"/>
                  </a:cubicBezTo>
                  <a:cubicBezTo>
                    <a:pt x="12" y="3504"/>
                    <a:pt x="179" y="3754"/>
                    <a:pt x="453" y="3850"/>
                  </a:cubicBezTo>
                  <a:cubicBezTo>
                    <a:pt x="506" y="3867"/>
                    <a:pt x="561" y="3874"/>
                    <a:pt x="615" y="3874"/>
                  </a:cubicBezTo>
                  <a:cubicBezTo>
                    <a:pt x="825" y="3874"/>
                    <a:pt x="1035" y="3761"/>
                    <a:pt x="1215" y="3647"/>
                  </a:cubicBezTo>
                  <a:cubicBezTo>
                    <a:pt x="1905" y="3195"/>
                    <a:pt x="2524" y="2600"/>
                    <a:pt x="3322" y="2397"/>
                  </a:cubicBezTo>
                  <a:cubicBezTo>
                    <a:pt x="3858" y="2266"/>
                    <a:pt x="4417" y="2326"/>
                    <a:pt x="4965" y="2219"/>
                  </a:cubicBezTo>
                  <a:cubicBezTo>
                    <a:pt x="5501" y="2111"/>
                    <a:pt x="6060" y="1766"/>
                    <a:pt x="6120" y="1218"/>
                  </a:cubicBezTo>
                  <a:cubicBezTo>
                    <a:pt x="6180" y="754"/>
                    <a:pt x="5810" y="314"/>
                    <a:pt x="5382" y="135"/>
                  </a:cubicBezTo>
                  <a:cubicBezTo>
                    <a:pt x="5141" y="37"/>
                    <a:pt x="4886" y="0"/>
                    <a:pt x="4626" y="0"/>
                  </a:cubicBezTo>
                  <a:close/>
                </a:path>
              </a:pathLst>
            </a:custGeom>
            <a:solidFill>
              <a:srgbClr val="000000">
                <a:alpha val="3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1" name="Google Shape;2131;p48"/>
            <p:cNvSpPr/>
            <p:nvPr/>
          </p:nvSpPr>
          <p:spPr>
            <a:xfrm>
              <a:off x="4672427" y="2696882"/>
              <a:ext cx="207875" cy="113426"/>
            </a:xfrm>
            <a:custGeom>
              <a:avLst/>
              <a:gdLst/>
              <a:ahLst/>
              <a:cxnLst/>
              <a:rect l="l" t="t" r="r" b="b"/>
              <a:pathLst>
                <a:path w="2630" h="1435" extrusionOk="0">
                  <a:moveTo>
                    <a:pt x="1365" y="0"/>
                  </a:moveTo>
                  <a:cubicBezTo>
                    <a:pt x="664" y="0"/>
                    <a:pt x="0" y="405"/>
                    <a:pt x="392" y="1039"/>
                  </a:cubicBezTo>
                  <a:cubicBezTo>
                    <a:pt x="451" y="1134"/>
                    <a:pt x="546" y="1206"/>
                    <a:pt x="654" y="1242"/>
                  </a:cubicBezTo>
                  <a:cubicBezTo>
                    <a:pt x="954" y="1370"/>
                    <a:pt x="1275" y="1434"/>
                    <a:pt x="1600" y="1434"/>
                  </a:cubicBezTo>
                  <a:cubicBezTo>
                    <a:pt x="1817" y="1434"/>
                    <a:pt x="2035" y="1406"/>
                    <a:pt x="2249" y="1349"/>
                  </a:cubicBezTo>
                  <a:cubicBezTo>
                    <a:pt x="2332" y="1325"/>
                    <a:pt x="2428" y="1289"/>
                    <a:pt x="2499" y="1218"/>
                  </a:cubicBezTo>
                  <a:cubicBezTo>
                    <a:pt x="2594" y="1099"/>
                    <a:pt x="2630" y="944"/>
                    <a:pt x="2582" y="789"/>
                  </a:cubicBezTo>
                  <a:cubicBezTo>
                    <a:pt x="2459" y="237"/>
                    <a:pt x="1901" y="0"/>
                    <a:pt x="1365" y="0"/>
                  </a:cubicBezTo>
                  <a:close/>
                </a:path>
              </a:pathLst>
            </a:custGeom>
            <a:solidFill>
              <a:srgbClr val="000000">
                <a:alpha val="3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2" name="Google Shape;2132;p48"/>
            <p:cNvSpPr/>
            <p:nvPr/>
          </p:nvSpPr>
          <p:spPr>
            <a:xfrm>
              <a:off x="4034254" y="3374662"/>
              <a:ext cx="33908" cy="76355"/>
            </a:xfrm>
            <a:custGeom>
              <a:avLst/>
              <a:gdLst/>
              <a:ahLst/>
              <a:cxnLst/>
              <a:rect l="l" t="t" r="r" b="b"/>
              <a:pathLst>
                <a:path w="429" h="966" extrusionOk="0">
                  <a:moveTo>
                    <a:pt x="405" y="1"/>
                  </a:moveTo>
                  <a:cubicBezTo>
                    <a:pt x="310" y="36"/>
                    <a:pt x="227" y="96"/>
                    <a:pt x="155" y="167"/>
                  </a:cubicBezTo>
                  <a:cubicBezTo>
                    <a:pt x="96" y="251"/>
                    <a:pt x="60" y="334"/>
                    <a:pt x="36" y="417"/>
                  </a:cubicBezTo>
                  <a:cubicBezTo>
                    <a:pt x="12" y="513"/>
                    <a:pt x="0" y="608"/>
                    <a:pt x="24" y="703"/>
                  </a:cubicBezTo>
                  <a:cubicBezTo>
                    <a:pt x="36" y="798"/>
                    <a:pt x="84" y="894"/>
                    <a:pt x="155" y="965"/>
                  </a:cubicBezTo>
                  <a:cubicBezTo>
                    <a:pt x="215" y="894"/>
                    <a:pt x="262" y="822"/>
                    <a:pt x="310" y="739"/>
                  </a:cubicBezTo>
                  <a:cubicBezTo>
                    <a:pt x="346" y="667"/>
                    <a:pt x="369" y="596"/>
                    <a:pt x="393" y="513"/>
                  </a:cubicBezTo>
                  <a:cubicBezTo>
                    <a:pt x="417" y="441"/>
                    <a:pt x="429" y="370"/>
                    <a:pt x="429" y="286"/>
                  </a:cubicBezTo>
                  <a:cubicBezTo>
                    <a:pt x="429" y="191"/>
                    <a:pt x="429" y="96"/>
                    <a:pt x="405" y="1"/>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3" name="Google Shape;2133;p48"/>
            <p:cNvSpPr/>
            <p:nvPr/>
          </p:nvSpPr>
          <p:spPr>
            <a:xfrm>
              <a:off x="4206483" y="3455600"/>
              <a:ext cx="64971" cy="116825"/>
            </a:xfrm>
            <a:custGeom>
              <a:avLst/>
              <a:gdLst/>
              <a:ahLst/>
              <a:cxnLst/>
              <a:rect l="l" t="t" r="r" b="b"/>
              <a:pathLst>
                <a:path w="822" h="1478" extrusionOk="0">
                  <a:moveTo>
                    <a:pt x="72" y="1"/>
                  </a:moveTo>
                  <a:cubicBezTo>
                    <a:pt x="12" y="144"/>
                    <a:pt x="0" y="298"/>
                    <a:pt x="12" y="453"/>
                  </a:cubicBezTo>
                  <a:cubicBezTo>
                    <a:pt x="48" y="763"/>
                    <a:pt x="191" y="1037"/>
                    <a:pt x="417" y="1251"/>
                  </a:cubicBezTo>
                  <a:cubicBezTo>
                    <a:pt x="536" y="1358"/>
                    <a:pt x="667" y="1429"/>
                    <a:pt x="822" y="1477"/>
                  </a:cubicBezTo>
                  <a:cubicBezTo>
                    <a:pt x="774" y="1334"/>
                    <a:pt x="715" y="1203"/>
                    <a:pt x="655" y="1072"/>
                  </a:cubicBezTo>
                  <a:lnTo>
                    <a:pt x="476" y="715"/>
                  </a:lnTo>
                  <a:lnTo>
                    <a:pt x="298" y="370"/>
                  </a:lnTo>
                  <a:cubicBezTo>
                    <a:pt x="226" y="239"/>
                    <a:pt x="155" y="120"/>
                    <a:pt x="72" y="1"/>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4" name="Google Shape;2134;p48"/>
            <p:cNvSpPr/>
            <p:nvPr/>
          </p:nvSpPr>
          <p:spPr>
            <a:xfrm>
              <a:off x="4484073" y="3468800"/>
              <a:ext cx="40548" cy="56515"/>
            </a:xfrm>
            <a:custGeom>
              <a:avLst/>
              <a:gdLst/>
              <a:ahLst/>
              <a:cxnLst/>
              <a:rect l="l" t="t" r="r" b="b"/>
              <a:pathLst>
                <a:path w="513" h="715" extrusionOk="0">
                  <a:moveTo>
                    <a:pt x="310" y="417"/>
                  </a:moveTo>
                  <a:lnTo>
                    <a:pt x="385" y="437"/>
                  </a:lnTo>
                  <a:lnTo>
                    <a:pt x="385" y="437"/>
                  </a:lnTo>
                  <a:cubicBezTo>
                    <a:pt x="369" y="448"/>
                    <a:pt x="354" y="453"/>
                    <a:pt x="341" y="453"/>
                  </a:cubicBezTo>
                  <a:cubicBezTo>
                    <a:pt x="319" y="453"/>
                    <a:pt x="305" y="439"/>
                    <a:pt x="310" y="417"/>
                  </a:cubicBezTo>
                  <a:close/>
                  <a:moveTo>
                    <a:pt x="72" y="0"/>
                  </a:moveTo>
                  <a:cubicBezTo>
                    <a:pt x="12" y="119"/>
                    <a:pt x="0" y="250"/>
                    <a:pt x="48" y="369"/>
                  </a:cubicBezTo>
                  <a:cubicBezTo>
                    <a:pt x="84" y="477"/>
                    <a:pt x="155" y="572"/>
                    <a:pt x="251" y="631"/>
                  </a:cubicBezTo>
                  <a:lnTo>
                    <a:pt x="381" y="715"/>
                  </a:lnTo>
                  <a:lnTo>
                    <a:pt x="429" y="679"/>
                  </a:lnTo>
                  <a:cubicBezTo>
                    <a:pt x="489" y="631"/>
                    <a:pt x="512" y="572"/>
                    <a:pt x="512" y="500"/>
                  </a:cubicBezTo>
                  <a:cubicBezTo>
                    <a:pt x="512" y="470"/>
                    <a:pt x="498" y="440"/>
                    <a:pt x="476" y="416"/>
                  </a:cubicBezTo>
                  <a:lnTo>
                    <a:pt x="476" y="416"/>
                  </a:lnTo>
                  <a:cubicBezTo>
                    <a:pt x="435" y="283"/>
                    <a:pt x="356" y="170"/>
                    <a:pt x="239" y="96"/>
                  </a:cubicBezTo>
                  <a:cubicBezTo>
                    <a:pt x="191" y="60"/>
                    <a:pt x="131" y="24"/>
                    <a:pt x="72" y="0"/>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5" name="Google Shape;2135;p48"/>
            <p:cNvSpPr/>
            <p:nvPr/>
          </p:nvSpPr>
          <p:spPr>
            <a:xfrm>
              <a:off x="4523594" y="3147892"/>
              <a:ext cx="33039" cy="32091"/>
            </a:xfrm>
            <a:custGeom>
              <a:avLst/>
              <a:gdLst/>
              <a:ahLst/>
              <a:cxnLst/>
              <a:rect l="l" t="t" r="r" b="b"/>
              <a:pathLst>
                <a:path w="418" h="406" extrusionOk="0">
                  <a:moveTo>
                    <a:pt x="96" y="0"/>
                  </a:moveTo>
                  <a:cubicBezTo>
                    <a:pt x="36" y="36"/>
                    <a:pt x="1" y="108"/>
                    <a:pt x="12" y="179"/>
                  </a:cubicBezTo>
                  <a:cubicBezTo>
                    <a:pt x="12" y="238"/>
                    <a:pt x="36" y="298"/>
                    <a:pt x="72" y="334"/>
                  </a:cubicBezTo>
                  <a:cubicBezTo>
                    <a:pt x="120" y="381"/>
                    <a:pt x="179" y="405"/>
                    <a:pt x="239" y="405"/>
                  </a:cubicBezTo>
                  <a:cubicBezTo>
                    <a:pt x="298" y="405"/>
                    <a:pt x="370" y="369"/>
                    <a:pt x="417" y="310"/>
                  </a:cubicBezTo>
                  <a:cubicBezTo>
                    <a:pt x="393" y="227"/>
                    <a:pt x="382" y="179"/>
                    <a:pt x="370" y="143"/>
                  </a:cubicBezTo>
                  <a:cubicBezTo>
                    <a:pt x="370" y="84"/>
                    <a:pt x="322" y="36"/>
                    <a:pt x="262" y="36"/>
                  </a:cubicBezTo>
                  <a:cubicBezTo>
                    <a:pt x="227" y="36"/>
                    <a:pt x="179" y="24"/>
                    <a:pt x="96" y="0"/>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6" name="Google Shape;2136;p48"/>
            <p:cNvSpPr/>
            <p:nvPr/>
          </p:nvSpPr>
          <p:spPr>
            <a:xfrm>
              <a:off x="4830350" y="3221321"/>
              <a:ext cx="67895" cy="29641"/>
            </a:xfrm>
            <a:custGeom>
              <a:avLst/>
              <a:gdLst/>
              <a:ahLst/>
              <a:cxnLst/>
              <a:rect l="l" t="t" r="r" b="b"/>
              <a:pathLst>
                <a:path w="859" h="375" extrusionOk="0">
                  <a:moveTo>
                    <a:pt x="418" y="0"/>
                  </a:moveTo>
                  <a:cubicBezTo>
                    <a:pt x="334" y="12"/>
                    <a:pt x="263" y="36"/>
                    <a:pt x="203" y="60"/>
                  </a:cubicBezTo>
                  <a:cubicBezTo>
                    <a:pt x="120" y="107"/>
                    <a:pt x="49" y="155"/>
                    <a:pt x="1" y="226"/>
                  </a:cubicBezTo>
                  <a:cubicBezTo>
                    <a:pt x="102" y="318"/>
                    <a:pt x="239" y="374"/>
                    <a:pt x="372" y="374"/>
                  </a:cubicBezTo>
                  <a:cubicBezTo>
                    <a:pt x="396" y="374"/>
                    <a:pt x="419" y="373"/>
                    <a:pt x="442" y="369"/>
                  </a:cubicBezTo>
                  <a:cubicBezTo>
                    <a:pt x="513" y="369"/>
                    <a:pt x="584" y="345"/>
                    <a:pt x="656" y="321"/>
                  </a:cubicBezTo>
                  <a:cubicBezTo>
                    <a:pt x="739" y="274"/>
                    <a:pt x="799" y="226"/>
                    <a:pt x="858" y="155"/>
                  </a:cubicBezTo>
                  <a:cubicBezTo>
                    <a:pt x="787" y="95"/>
                    <a:pt x="715" y="48"/>
                    <a:pt x="632" y="24"/>
                  </a:cubicBezTo>
                  <a:cubicBezTo>
                    <a:pt x="561" y="0"/>
                    <a:pt x="489" y="0"/>
                    <a:pt x="418" y="0"/>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7" name="Google Shape;2137;p48"/>
            <p:cNvSpPr/>
            <p:nvPr/>
          </p:nvSpPr>
          <p:spPr>
            <a:xfrm>
              <a:off x="3897751" y="3026484"/>
              <a:ext cx="51850" cy="83864"/>
            </a:xfrm>
            <a:custGeom>
              <a:avLst/>
              <a:gdLst/>
              <a:ahLst/>
              <a:cxnLst/>
              <a:rect l="l" t="t" r="r" b="b"/>
              <a:pathLst>
                <a:path w="656" h="1061" extrusionOk="0">
                  <a:moveTo>
                    <a:pt x="656" y="0"/>
                  </a:moveTo>
                  <a:cubicBezTo>
                    <a:pt x="549" y="12"/>
                    <a:pt x="430" y="60"/>
                    <a:pt x="346" y="131"/>
                  </a:cubicBezTo>
                  <a:cubicBezTo>
                    <a:pt x="168" y="274"/>
                    <a:pt x="49" y="489"/>
                    <a:pt x="25" y="703"/>
                  </a:cubicBezTo>
                  <a:cubicBezTo>
                    <a:pt x="1" y="822"/>
                    <a:pt x="25" y="941"/>
                    <a:pt x="72" y="1060"/>
                  </a:cubicBezTo>
                  <a:cubicBezTo>
                    <a:pt x="156" y="977"/>
                    <a:pt x="227" y="905"/>
                    <a:pt x="299" y="810"/>
                  </a:cubicBezTo>
                  <a:cubicBezTo>
                    <a:pt x="346" y="739"/>
                    <a:pt x="406" y="655"/>
                    <a:pt x="453" y="572"/>
                  </a:cubicBezTo>
                  <a:cubicBezTo>
                    <a:pt x="501" y="489"/>
                    <a:pt x="537" y="405"/>
                    <a:pt x="572" y="310"/>
                  </a:cubicBezTo>
                  <a:cubicBezTo>
                    <a:pt x="608" y="215"/>
                    <a:pt x="644" y="108"/>
                    <a:pt x="656" y="0"/>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8" name="Google Shape;2138;p48"/>
            <p:cNvSpPr/>
            <p:nvPr/>
          </p:nvSpPr>
          <p:spPr>
            <a:xfrm>
              <a:off x="4027614" y="2957797"/>
              <a:ext cx="22684" cy="27507"/>
            </a:xfrm>
            <a:custGeom>
              <a:avLst/>
              <a:gdLst/>
              <a:ahLst/>
              <a:cxnLst/>
              <a:rect l="l" t="t" r="r" b="b"/>
              <a:pathLst>
                <a:path w="287" h="348" extrusionOk="0">
                  <a:moveTo>
                    <a:pt x="49" y="0"/>
                  </a:moveTo>
                  <a:cubicBezTo>
                    <a:pt x="25" y="24"/>
                    <a:pt x="13" y="36"/>
                    <a:pt x="13" y="72"/>
                  </a:cubicBezTo>
                  <a:cubicBezTo>
                    <a:pt x="1" y="119"/>
                    <a:pt x="13" y="167"/>
                    <a:pt x="25" y="215"/>
                  </a:cubicBezTo>
                  <a:cubicBezTo>
                    <a:pt x="49" y="262"/>
                    <a:pt x="96" y="298"/>
                    <a:pt x="144" y="334"/>
                  </a:cubicBezTo>
                  <a:cubicBezTo>
                    <a:pt x="154" y="343"/>
                    <a:pt x="166" y="348"/>
                    <a:pt x="179" y="348"/>
                  </a:cubicBezTo>
                  <a:cubicBezTo>
                    <a:pt x="213" y="348"/>
                    <a:pt x="251" y="317"/>
                    <a:pt x="251" y="274"/>
                  </a:cubicBezTo>
                  <a:cubicBezTo>
                    <a:pt x="287" y="167"/>
                    <a:pt x="227" y="48"/>
                    <a:pt x="120" y="12"/>
                  </a:cubicBezTo>
                  <a:cubicBezTo>
                    <a:pt x="96" y="0"/>
                    <a:pt x="72" y="0"/>
                    <a:pt x="49" y="0"/>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9" name="Google Shape;2139;p48"/>
            <p:cNvSpPr/>
            <p:nvPr/>
          </p:nvSpPr>
          <p:spPr>
            <a:xfrm>
              <a:off x="4381479" y="3008621"/>
              <a:ext cx="30193" cy="100779"/>
            </a:xfrm>
            <a:custGeom>
              <a:avLst/>
              <a:gdLst/>
              <a:ahLst/>
              <a:cxnLst/>
              <a:rect l="l" t="t" r="r" b="b"/>
              <a:pathLst>
                <a:path w="382" h="1275" extrusionOk="0">
                  <a:moveTo>
                    <a:pt x="346" y="0"/>
                  </a:moveTo>
                  <a:cubicBezTo>
                    <a:pt x="239" y="60"/>
                    <a:pt x="155" y="155"/>
                    <a:pt x="96" y="274"/>
                  </a:cubicBezTo>
                  <a:cubicBezTo>
                    <a:pt x="36" y="381"/>
                    <a:pt x="13" y="500"/>
                    <a:pt x="1" y="619"/>
                  </a:cubicBezTo>
                  <a:cubicBezTo>
                    <a:pt x="1" y="750"/>
                    <a:pt x="13" y="869"/>
                    <a:pt x="60" y="977"/>
                  </a:cubicBezTo>
                  <a:cubicBezTo>
                    <a:pt x="108" y="1096"/>
                    <a:pt x="179" y="1203"/>
                    <a:pt x="286" y="1274"/>
                  </a:cubicBezTo>
                  <a:cubicBezTo>
                    <a:pt x="322" y="1167"/>
                    <a:pt x="334" y="1048"/>
                    <a:pt x="358" y="941"/>
                  </a:cubicBezTo>
                  <a:cubicBezTo>
                    <a:pt x="370" y="834"/>
                    <a:pt x="382" y="738"/>
                    <a:pt x="382" y="643"/>
                  </a:cubicBezTo>
                  <a:lnTo>
                    <a:pt x="382" y="346"/>
                  </a:lnTo>
                  <a:cubicBezTo>
                    <a:pt x="382" y="226"/>
                    <a:pt x="370" y="107"/>
                    <a:pt x="346" y="0"/>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0" name="Google Shape;2140;p48"/>
            <p:cNvSpPr/>
            <p:nvPr/>
          </p:nvSpPr>
          <p:spPr>
            <a:xfrm>
              <a:off x="4547148" y="2841686"/>
              <a:ext cx="39599" cy="33751"/>
            </a:xfrm>
            <a:custGeom>
              <a:avLst/>
              <a:gdLst/>
              <a:ahLst/>
              <a:cxnLst/>
              <a:rect l="l" t="t" r="r" b="b"/>
              <a:pathLst>
                <a:path w="501" h="427" extrusionOk="0">
                  <a:moveTo>
                    <a:pt x="343" y="0"/>
                  </a:moveTo>
                  <a:cubicBezTo>
                    <a:pt x="324" y="0"/>
                    <a:pt x="305" y="2"/>
                    <a:pt x="286" y="5"/>
                  </a:cubicBezTo>
                  <a:cubicBezTo>
                    <a:pt x="226" y="17"/>
                    <a:pt x="179" y="29"/>
                    <a:pt x="131" y="64"/>
                  </a:cubicBezTo>
                  <a:cubicBezTo>
                    <a:pt x="95" y="100"/>
                    <a:pt x="60" y="148"/>
                    <a:pt x="36" y="195"/>
                  </a:cubicBezTo>
                  <a:cubicBezTo>
                    <a:pt x="12" y="255"/>
                    <a:pt x="0" y="326"/>
                    <a:pt x="0" y="398"/>
                  </a:cubicBezTo>
                  <a:cubicBezTo>
                    <a:pt x="52" y="415"/>
                    <a:pt x="105" y="426"/>
                    <a:pt x="157" y="426"/>
                  </a:cubicBezTo>
                  <a:cubicBezTo>
                    <a:pt x="176" y="426"/>
                    <a:pt x="195" y="425"/>
                    <a:pt x="215" y="422"/>
                  </a:cubicBezTo>
                  <a:cubicBezTo>
                    <a:pt x="274" y="410"/>
                    <a:pt x="322" y="398"/>
                    <a:pt x="369" y="362"/>
                  </a:cubicBezTo>
                  <a:cubicBezTo>
                    <a:pt x="405" y="326"/>
                    <a:pt x="441" y="291"/>
                    <a:pt x="465" y="243"/>
                  </a:cubicBezTo>
                  <a:cubicBezTo>
                    <a:pt x="488" y="172"/>
                    <a:pt x="500" y="100"/>
                    <a:pt x="488" y="29"/>
                  </a:cubicBezTo>
                  <a:cubicBezTo>
                    <a:pt x="445" y="11"/>
                    <a:pt x="395" y="0"/>
                    <a:pt x="343" y="0"/>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1" name="Google Shape;2141;p48"/>
            <p:cNvSpPr/>
            <p:nvPr/>
          </p:nvSpPr>
          <p:spPr>
            <a:xfrm>
              <a:off x="4670372" y="2668901"/>
              <a:ext cx="50902" cy="29246"/>
            </a:xfrm>
            <a:custGeom>
              <a:avLst/>
              <a:gdLst/>
              <a:ahLst/>
              <a:cxnLst/>
              <a:rect l="l" t="t" r="r" b="b"/>
              <a:pathLst>
                <a:path w="644" h="370" extrusionOk="0">
                  <a:moveTo>
                    <a:pt x="299" y="0"/>
                  </a:moveTo>
                  <a:cubicBezTo>
                    <a:pt x="239" y="0"/>
                    <a:pt x="180" y="24"/>
                    <a:pt x="132" y="60"/>
                  </a:cubicBezTo>
                  <a:cubicBezTo>
                    <a:pt x="72" y="107"/>
                    <a:pt x="25" y="167"/>
                    <a:pt x="1" y="238"/>
                  </a:cubicBezTo>
                  <a:cubicBezTo>
                    <a:pt x="49" y="286"/>
                    <a:pt x="108" y="322"/>
                    <a:pt x="180" y="345"/>
                  </a:cubicBezTo>
                  <a:cubicBezTo>
                    <a:pt x="227" y="357"/>
                    <a:pt x="275" y="369"/>
                    <a:pt x="322" y="369"/>
                  </a:cubicBezTo>
                  <a:cubicBezTo>
                    <a:pt x="382" y="357"/>
                    <a:pt x="430" y="345"/>
                    <a:pt x="477" y="322"/>
                  </a:cubicBezTo>
                  <a:cubicBezTo>
                    <a:pt x="537" y="286"/>
                    <a:pt x="596" y="238"/>
                    <a:pt x="644" y="179"/>
                  </a:cubicBezTo>
                  <a:cubicBezTo>
                    <a:pt x="596" y="119"/>
                    <a:pt x="549" y="60"/>
                    <a:pt x="477" y="36"/>
                  </a:cubicBezTo>
                  <a:cubicBezTo>
                    <a:pt x="418" y="0"/>
                    <a:pt x="358" y="0"/>
                    <a:pt x="299" y="0"/>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02" name="TextBox 101"/>
          <p:cNvSpPr txBox="1"/>
          <p:nvPr/>
        </p:nvSpPr>
        <p:spPr>
          <a:xfrm>
            <a:off x="0" y="1293936"/>
            <a:ext cx="9144000" cy="1246495"/>
          </a:xfrm>
          <a:prstGeom prst="rect">
            <a:avLst/>
          </a:prstGeom>
          <a:noFill/>
        </p:spPr>
        <p:txBody>
          <a:bodyPr wrap="square" rtlCol="0">
            <a:spAutoFit/>
          </a:bodyPr>
          <a:lstStyle/>
          <a:p>
            <a:pPr algn="ctr"/>
            <a:r>
              <a:rPr lang="en-US" sz="2500" dirty="0" err="1"/>
              <a:t>Rửa</a:t>
            </a:r>
            <a:r>
              <a:rPr lang="en-US" sz="2500" dirty="0"/>
              <a:t> </a:t>
            </a:r>
            <a:r>
              <a:rPr lang="en-US" sz="2500" dirty="0" err="1"/>
              <a:t>lại</a:t>
            </a:r>
            <a:r>
              <a:rPr lang="en-US" sz="2500" dirty="0"/>
              <a:t> </a:t>
            </a:r>
            <a:r>
              <a:rPr lang="en-US" sz="2500" dirty="0" err="1"/>
              <a:t>nguyên</a:t>
            </a:r>
            <a:r>
              <a:rPr lang="en-US" sz="2500" dirty="0"/>
              <a:t> </a:t>
            </a:r>
            <a:r>
              <a:rPr lang="en-US" sz="2500" dirty="0" err="1"/>
              <a:t>liệu</a:t>
            </a:r>
            <a:r>
              <a:rPr lang="en-US" sz="2500" dirty="0"/>
              <a:t> </a:t>
            </a:r>
            <a:r>
              <a:rPr lang="en-US" sz="2500" dirty="0" err="1"/>
              <a:t>với</a:t>
            </a:r>
            <a:r>
              <a:rPr lang="en-US" sz="2500" dirty="0"/>
              <a:t> </a:t>
            </a:r>
            <a:r>
              <a:rPr lang="en-US" sz="2500" dirty="0" err="1"/>
              <a:t>nước</a:t>
            </a:r>
            <a:r>
              <a:rPr lang="en-US" sz="2500" dirty="0"/>
              <a:t> </a:t>
            </a:r>
            <a:r>
              <a:rPr lang="en-US" sz="2500" dirty="0" err="1"/>
              <a:t>sạch</a:t>
            </a:r>
            <a:r>
              <a:rPr lang="en-US" sz="2500" dirty="0"/>
              <a:t> </a:t>
            </a:r>
            <a:r>
              <a:rPr lang="en-US" sz="2500" dirty="0" err="1"/>
              <a:t>nhiều</a:t>
            </a:r>
            <a:r>
              <a:rPr lang="en-US" sz="2500" dirty="0"/>
              <a:t> </a:t>
            </a:r>
            <a:r>
              <a:rPr lang="en-US" sz="2500" dirty="0" err="1"/>
              <a:t>lần</a:t>
            </a:r>
            <a:r>
              <a:rPr lang="en-US" sz="2500" dirty="0"/>
              <a:t> </a:t>
            </a:r>
            <a:r>
              <a:rPr lang="en-US" sz="2500" dirty="0" err="1"/>
              <a:t>để</a:t>
            </a:r>
            <a:r>
              <a:rPr lang="en-US" sz="2500" dirty="0"/>
              <a:t> </a:t>
            </a:r>
            <a:r>
              <a:rPr lang="en-US" sz="2500" dirty="0" err="1"/>
              <a:t>giảm</a:t>
            </a:r>
            <a:r>
              <a:rPr lang="en-US" sz="2500" dirty="0"/>
              <a:t> </a:t>
            </a:r>
            <a:r>
              <a:rPr lang="en-US" sz="2500" dirty="0" err="1"/>
              <a:t>độ</a:t>
            </a:r>
            <a:r>
              <a:rPr lang="en-US" sz="2500" dirty="0"/>
              <a:t> </a:t>
            </a:r>
            <a:r>
              <a:rPr lang="en-US" sz="2500" dirty="0" err="1"/>
              <a:t>mặn</a:t>
            </a:r>
            <a:r>
              <a:rPr lang="en-US" sz="2500" dirty="0"/>
              <a:t> </a:t>
            </a:r>
          </a:p>
          <a:p>
            <a:pPr algn="ctr"/>
            <a:endParaRPr lang="en-US" sz="2500" dirty="0"/>
          </a:p>
          <a:p>
            <a:pPr algn="ctr"/>
            <a:r>
              <a:rPr lang="en-US" sz="2500" dirty="0" err="1"/>
              <a:t>Sau</a:t>
            </a:r>
            <a:r>
              <a:rPr lang="en-US" sz="2500" dirty="0"/>
              <a:t> </a:t>
            </a:r>
            <a:r>
              <a:rPr lang="en-US" sz="2500" dirty="0" err="1"/>
              <a:t>đó</a:t>
            </a:r>
            <a:r>
              <a:rPr lang="en-US" sz="2500" dirty="0"/>
              <a:t> </a:t>
            </a:r>
            <a:r>
              <a:rPr lang="en-US" sz="2500" dirty="0" err="1"/>
              <a:t>phơi</a:t>
            </a:r>
            <a:r>
              <a:rPr lang="en-US" sz="2500" dirty="0"/>
              <a:t> </a:t>
            </a:r>
            <a:r>
              <a:rPr lang="en-US" sz="2500" dirty="0" err="1"/>
              <a:t>nắng</a:t>
            </a:r>
            <a:r>
              <a:rPr lang="en-US" sz="2500" dirty="0"/>
              <a:t> ( 1 </a:t>
            </a:r>
            <a:r>
              <a:rPr lang="en-US" sz="2500" dirty="0" err="1"/>
              <a:t>nắng</a:t>
            </a:r>
            <a:r>
              <a:rPr lang="en-US" sz="2500" dirty="0"/>
              <a:t> )</a:t>
            </a:r>
          </a:p>
        </p:txBody>
      </p:sp>
      <p:sp>
        <p:nvSpPr>
          <p:cNvPr id="104" name="Google Shape;2048;p48"/>
          <p:cNvSpPr txBox="1">
            <a:spLocks/>
          </p:cNvSpPr>
          <p:nvPr/>
        </p:nvSpPr>
        <p:spPr>
          <a:xfrm>
            <a:off x="0" y="2669565"/>
            <a:ext cx="9144000" cy="531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2pPr>
            <a:lvl3pPr marR="0" lvl="2" algn="ctr"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3pPr>
            <a:lvl4pPr marR="0" lvl="3" algn="ctr"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4pPr>
            <a:lvl5pPr marR="0" lvl="4" algn="ctr"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5pPr>
            <a:lvl6pPr marR="0" lvl="5" algn="ctr"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6pPr>
            <a:lvl7pPr marR="0" lvl="6" algn="ctr"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7pPr>
            <a:lvl8pPr marR="0" lvl="7" algn="ctr"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8pPr>
            <a:lvl9pPr marR="0" lvl="8" algn="ctr"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9pPr>
          </a:lstStyle>
          <a:p>
            <a:r>
              <a:rPr lang="vi-VN" sz="4000" dirty="0"/>
              <a:t>BƯỚC </a:t>
            </a:r>
            <a:r>
              <a:rPr lang="en-US" sz="4000" dirty="0">
                <a:solidFill>
                  <a:schemeClr val="lt1"/>
                </a:solidFill>
              </a:rPr>
              <a:t>4</a:t>
            </a:r>
            <a:endParaRPr lang="vi-VN" sz="4000" dirty="0">
              <a:solidFill>
                <a:schemeClr val="lt1"/>
              </a:solidFill>
            </a:endParaRPr>
          </a:p>
        </p:txBody>
      </p:sp>
      <p:sp>
        <p:nvSpPr>
          <p:cNvPr id="105" name="TextBox 104"/>
          <p:cNvSpPr txBox="1"/>
          <p:nvPr/>
        </p:nvSpPr>
        <p:spPr>
          <a:xfrm>
            <a:off x="0" y="3441103"/>
            <a:ext cx="9144000" cy="1246495"/>
          </a:xfrm>
          <a:prstGeom prst="rect">
            <a:avLst/>
          </a:prstGeom>
          <a:noFill/>
        </p:spPr>
        <p:txBody>
          <a:bodyPr wrap="square" rtlCol="0">
            <a:spAutoFit/>
          </a:bodyPr>
          <a:lstStyle/>
          <a:p>
            <a:pPr algn="ctr"/>
            <a:r>
              <a:rPr lang="en-US" sz="2500" dirty="0" err="1"/>
              <a:t>Dùng</a:t>
            </a:r>
            <a:r>
              <a:rPr lang="en-US" sz="2500" dirty="0"/>
              <a:t> </a:t>
            </a:r>
            <a:r>
              <a:rPr lang="en-US" sz="2500" dirty="0" err="1"/>
              <a:t>nước</a:t>
            </a:r>
            <a:r>
              <a:rPr lang="en-US" sz="2500" dirty="0"/>
              <a:t> </a:t>
            </a:r>
            <a:r>
              <a:rPr lang="en-US" sz="2500" dirty="0" err="1"/>
              <a:t>ấm</a:t>
            </a:r>
            <a:r>
              <a:rPr lang="en-US" sz="2500" dirty="0"/>
              <a:t> </a:t>
            </a:r>
            <a:r>
              <a:rPr lang="en-US" sz="2500" dirty="0" err="1"/>
              <a:t>rửa</a:t>
            </a:r>
            <a:r>
              <a:rPr lang="en-US" sz="2500" dirty="0"/>
              <a:t> </a:t>
            </a:r>
            <a:r>
              <a:rPr lang="en-US" sz="2500" dirty="0" err="1"/>
              <a:t>lại</a:t>
            </a:r>
            <a:r>
              <a:rPr lang="en-US" sz="2500" dirty="0"/>
              <a:t> </a:t>
            </a:r>
            <a:r>
              <a:rPr lang="en-US" sz="2500" dirty="0" err="1"/>
              <a:t>nguyên</a:t>
            </a:r>
            <a:r>
              <a:rPr lang="en-US" sz="2500" dirty="0"/>
              <a:t> </a:t>
            </a:r>
            <a:r>
              <a:rPr lang="en-US" sz="2500" dirty="0" err="1"/>
              <a:t>liệu</a:t>
            </a:r>
            <a:endParaRPr lang="en-US" sz="2500" dirty="0"/>
          </a:p>
          <a:p>
            <a:pPr algn="ctr"/>
            <a:endParaRPr lang="en-US" sz="2500" dirty="0"/>
          </a:p>
          <a:p>
            <a:pPr algn="ctr"/>
            <a:r>
              <a:rPr lang="en-US" sz="2500" dirty="0" err="1"/>
              <a:t>Bỏ</a:t>
            </a:r>
            <a:r>
              <a:rPr lang="en-US" sz="2500" dirty="0"/>
              <a:t> </a:t>
            </a:r>
            <a:r>
              <a:rPr lang="en-US" sz="2500" dirty="0" err="1"/>
              <a:t>nguyên</a:t>
            </a:r>
            <a:r>
              <a:rPr lang="en-US" sz="2500" dirty="0"/>
              <a:t> </a:t>
            </a:r>
            <a:r>
              <a:rPr lang="en-US" sz="2500" dirty="0" err="1"/>
              <a:t>liệu</a:t>
            </a:r>
            <a:r>
              <a:rPr lang="en-US" sz="2500" dirty="0"/>
              <a:t> </a:t>
            </a:r>
            <a:r>
              <a:rPr lang="en-US" sz="2500" dirty="0" err="1"/>
              <a:t>vào</a:t>
            </a:r>
            <a:r>
              <a:rPr lang="en-US" sz="2500" dirty="0"/>
              <a:t> </a:t>
            </a:r>
            <a:r>
              <a:rPr lang="en-US" sz="2500" dirty="0" err="1"/>
              <a:t>nước</a:t>
            </a:r>
            <a:r>
              <a:rPr lang="en-US" sz="2500" dirty="0"/>
              <a:t> </a:t>
            </a:r>
            <a:r>
              <a:rPr lang="en-US" sz="2500" dirty="0" err="1"/>
              <a:t>lạnh</a:t>
            </a:r>
            <a:r>
              <a:rPr lang="en-US" sz="2500" dirty="0"/>
              <a:t> </a:t>
            </a:r>
            <a:r>
              <a:rPr lang="en-US" sz="2500" dirty="0" err="1"/>
              <a:t>ngâm</a:t>
            </a:r>
            <a:r>
              <a:rPr lang="en-US" sz="2500" dirty="0"/>
              <a:t> </a:t>
            </a:r>
            <a:r>
              <a:rPr lang="en-US" sz="2500" dirty="0" err="1"/>
              <a:t>cho</a:t>
            </a:r>
            <a:r>
              <a:rPr lang="en-US" sz="2500" dirty="0"/>
              <a:t> </a:t>
            </a:r>
            <a:r>
              <a:rPr lang="en-US" sz="2500" dirty="0" err="1"/>
              <a:t>nở</a:t>
            </a:r>
            <a:r>
              <a:rPr lang="en-US" sz="2500" dirty="0"/>
              <a:t> </a:t>
            </a:r>
            <a:r>
              <a:rPr lang="en-US" sz="2500" dirty="0" err="1"/>
              <a:t>lại</a:t>
            </a:r>
            <a:r>
              <a:rPr lang="en-US" sz="2500" dirty="0"/>
              <a:t>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fltVal val="0"/>
                                          </p:val>
                                        </p:tav>
                                        <p:tav tm="100000">
                                          <p:val>
                                            <p:strVal val="#ppt_w"/>
                                          </p:val>
                                        </p:tav>
                                      </p:tavLst>
                                    </p:anim>
                                    <p:anim calcmode="lin" valueType="num">
                                      <p:cBhvr>
                                        <p:cTn id="8" dur="1000" fill="hold"/>
                                        <p:tgtEl>
                                          <p:spTgt spid="2050"/>
                                        </p:tgtEl>
                                        <p:attrNameLst>
                                          <p:attrName>ppt_h</p:attrName>
                                        </p:attrNameLst>
                                      </p:cBhvr>
                                      <p:tavLst>
                                        <p:tav tm="0">
                                          <p:val>
                                            <p:fltVal val="0"/>
                                          </p:val>
                                        </p:tav>
                                        <p:tav tm="100000">
                                          <p:val>
                                            <p:strVal val="#ppt_h"/>
                                          </p:val>
                                        </p:tav>
                                      </p:tavLst>
                                    </p:anim>
                                    <p:anim calcmode="lin" valueType="num">
                                      <p:cBhvr>
                                        <p:cTn id="9" dur="1000" fill="hold"/>
                                        <p:tgtEl>
                                          <p:spTgt spid="2050"/>
                                        </p:tgtEl>
                                        <p:attrNameLst>
                                          <p:attrName>style.rotation</p:attrName>
                                        </p:attrNameLst>
                                      </p:cBhvr>
                                      <p:tavLst>
                                        <p:tav tm="0">
                                          <p:val>
                                            <p:fltVal val="90"/>
                                          </p:val>
                                        </p:tav>
                                        <p:tav tm="100000">
                                          <p:val>
                                            <p:fltVal val="0"/>
                                          </p:val>
                                        </p:tav>
                                      </p:tavLst>
                                    </p:anim>
                                    <p:animEffect transition="in" filter="fade">
                                      <p:cBhvr>
                                        <p:cTn id="10" dur="1000"/>
                                        <p:tgtEl>
                                          <p:spTgt spid="2050"/>
                                        </p:tgtEl>
                                      </p:cBhvr>
                                    </p:animEffect>
                                  </p:childTnLst>
                                </p:cTn>
                              </p:par>
                              <p:par>
                                <p:cTn id="11" presetID="31" presetClass="entr" presetSubtype="0" fill="hold" nodeType="withEffect">
                                  <p:stCondLst>
                                    <p:cond delay="0"/>
                                  </p:stCondLst>
                                  <p:childTnLst>
                                    <p:set>
                                      <p:cBhvr>
                                        <p:cTn id="12" dur="1" fill="hold">
                                          <p:stCondLst>
                                            <p:cond delay="0"/>
                                          </p:stCondLst>
                                        </p:cTn>
                                        <p:tgtEl>
                                          <p:spTgt spid="2118"/>
                                        </p:tgtEl>
                                        <p:attrNameLst>
                                          <p:attrName>style.visibility</p:attrName>
                                        </p:attrNameLst>
                                      </p:cBhvr>
                                      <p:to>
                                        <p:strVal val="visible"/>
                                      </p:to>
                                    </p:set>
                                    <p:anim calcmode="lin" valueType="num">
                                      <p:cBhvr>
                                        <p:cTn id="13" dur="1000" fill="hold"/>
                                        <p:tgtEl>
                                          <p:spTgt spid="2118"/>
                                        </p:tgtEl>
                                        <p:attrNameLst>
                                          <p:attrName>ppt_w</p:attrName>
                                        </p:attrNameLst>
                                      </p:cBhvr>
                                      <p:tavLst>
                                        <p:tav tm="0">
                                          <p:val>
                                            <p:fltVal val="0"/>
                                          </p:val>
                                        </p:tav>
                                        <p:tav tm="100000">
                                          <p:val>
                                            <p:strVal val="#ppt_w"/>
                                          </p:val>
                                        </p:tav>
                                      </p:tavLst>
                                    </p:anim>
                                    <p:anim calcmode="lin" valueType="num">
                                      <p:cBhvr>
                                        <p:cTn id="14" dur="1000" fill="hold"/>
                                        <p:tgtEl>
                                          <p:spTgt spid="2118"/>
                                        </p:tgtEl>
                                        <p:attrNameLst>
                                          <p:attrName>ppt_h</p:attrName>
                                        </p:attrNameLst>
                                      </p:cBhvr>
                                      <p:tavLst>
                                        <p:tav tm="0">
                                          <p:val>
                                            <p:fltVal val="0"/>
                                          </p:val>
                                        </p:tav>
                                        <p:tav tm="100000">
                                          <p:val>
                                            <p:strVal val="#ppt_h"/>
                                          </p:val>
                                        </p:tav>
                                      </p:tavLst>
                                    </p:anim>
                                    <p:anim calcmode="lin" valueType="num">
                                      <p:cBhvr>
                                        <p:cTn id="15" dur="1000" fill="hold"/>
                                        <p:tgtEl>
                                          <p:spTgt spid="2118"/>
                                        </p:tgtEl>
                                        <p:attrNameLst>
                                          <p:attrName>style.rotation</p:attrName>
                                        </p:attrNameLst>
                                      </p:cBhvr>
                                      <p:tavLst>
                                        <p:tav tm="0">
                                          <p:val>
                                            <p:fltVal val="90"/>
                                          </p:val>
                                        </p:tav>
                                        <p:tav tm="100000">
                                          <p:val>
                                            <p:fltVal val="0"/>
                                          </p:val>
                                        </p:tav>
                                      </p:tavLst>
                                    </p:anim>
                                    <p:animEffect transition="in" filter="fade">
                                      <p:cBhvr>
                                        <p:cTn id="16" dur="1000"/>
                                        <p:tgtEl>
                                          <p:spTgt spid="2118"/>
                                        </p:tgtEl>
                                      </p:cBhvr>
                                    </p:animEffect>
                                  </p:childTnLst>
                                </p:cTn>
                              </p:par>
                              <p:par>
                                <p:cTn id="17" presetID="31" presetClass="entr" presetSubtype="0" fill="hold" nodeType="withEffect">
                                  <p:stCondLst>
                                    <p:cond delay="0"/>
                                  </p:stCondLst>
                                  <p:childTnLst>
                                    <p:set>
                                      <p:cBhvr>
                                        <p:cTn id="18" dur="1" fill="hold">
                                          <p:stCondLst>
                                            <p:cond delay="0"/>
                                          </p:stCondLst>
                                        </p:cTn>
                                        <p:tgtEl>
                                          <p:spTgt spid="2064"/>
                                        </p:tgtEl>
                                        <p:attrNameLst>
                                          <p:attrName>style.visibility</p:attrName>
                                        </p:attrNameLst>
                                      </p:cBhvr>
                                      <p:to>
                                        <p:strVal val="visible"/>
                                      </p:to>
                                    </p:set>
                                    <p:anim calcmode="lin" valueType="num">
                                      <p:cBhvr>
                                        <p:cTn id="19" dur="1000" fill="hold"/>
                                        <p:tgtEl>
                                          <p:spTgt spid="2064"/>
                                        </p:tgtEl>
                                        <p:attrNameLst>
                                          <p:attrName>ppt_w</p:attrName>
                                        </p:attrNameLst>
                                      </p:cBhvr>
                                      <p:tavLst>
                                        <p:tav tm="0">
                                          <p:val>
                                            <p:fltVal val="0"/>
                                          </p:val>
                                        </p:tav>
                                        <p:tav tm="100000">
                                          <p:val>
                                            <p:strVal val="#ppt_w"/>
                                          </p:val>
                                        </p:tav>
                                      </p:tavLst>
                                    </p:anim>
                                    <p:anim calcmode="lin" valueType="num">
                                      <p:cBhvr>
                                        <p:cTn id="20" dur="1000" fill="hold"/>
                                        <p:tgtEl>
                                          <p:spTgt spid="2064"/>
                                        </p:tgtEl>
                                        <p:attrNameLst>
                                          <p:attrName>ppt_h</p:attrName>
                                        </p:attrNameLst>
                                      </p:cBhvr>
                                      <p:tavLst>
                                        <p:tav tm="0">
                                          <p:val>
                                            <p:fltVal val="0"/>
                                          </p:val>
                                        </p:tav>
                                        <p:tav tm="100000">
                                          <p:val>
                                            <p:strVal val="#ppt_h"/>
                                          </p:val>
                                        </p:tav>
                                      </p:tavLst>
                                    </p:anim>
                                    <p:anim calcmode="lin" valueType="num">
                                      <p:cBhvr>
                                        <p:cTn id="21" dur="1000" fill="hold"/>
                                        <p:tgtEl>
                                          <p:spTgt spid="2064"/>
                                        </p:tgtEl>
                                        <p:attrNameLst>
                                          <p:attrName>style.rotation</p:attrName>
                                        </p:attrNameLst>
                                      </p:cBhvr>
                                      <p:tavLst>
                                        <p:tav tm="0">
                                          <p:val>
                                            <p:fltVal val="90"/>
                                          </p:val>
                                        </p:tav>
                                        <p:tav tm="100000">
                                          <p:val>
                                            <p:fltVal val="0"/>
                                          </p:val>
                                        </p:tav>
                                      </p:tavLst>
                                    </p:anim>
                                    <p:animEffect transition="in" filter="fade">
                                      <p:cBhvr>
                                        <p:cTn id="22" dur="1000"/>
                                        <p:tgtEl>
                                          <p:spTgt spid="2064"/>
                                        </p:tgtEl>
                                      </p:cBhvr>
                                    </p:animEffect>
                                  </p:childTnLst>
                                </p:cTn>
                              </p:par>
                              <p:par>
                                <p:cTn id="23" presetID="31" presetClass="entr" presetSubtype="0" fill="hold" nodeType="withEffect">
                                  <p:stCondLst>
                                    <p:cond delay="0"/>
                                  </p:stCondLst>
                                  <p:childTnLst>
                                    <p:set>
                                      <p:cBhvr>
                                        <p:cTn id="24" dur="1" fill="hold">
                                          <p:stCondLst>
                                            <p:cond delay="0"/>
                                          </p:stCondLst>
                                        </p:cTn>
                                        <p:tgtEl>
                                          <p:spTgt spid="2080"/>
                                        </p:tgtEl>
                                        <p:attrNameLst>
                                          <p:attrName>style.visibility</p:attrName>
                                        </p:attrNameLst>
                                      </p:cBhvr>
                                      <p:to>
                                        <p:strVal val="visible"/>
                                      </p:to>
                                    </p:set>
                                    <p:anim calcmode="lin" valueType="num">
                                      <p:cBhvr>
                                        <p:cTn id="25" dur="1000" fill="hold"/>
                                        <p:tgtEl>
                                          <p:spTgt spid="2080"/>
                                        </p:tgtEl>
                                        <p:attrNameLst>
                                          <p:attrName>ppt_w</p:attrName>
                                        </p:attrNameLst>
                                      </p:cBhvr>
                                      <p:tavLst>
                                        <p:tav tm="0">
                                          <p:val>
                                            <p:fltVal val="0"/>
                                          </p:val>
                                        </p:tav>
                                        <p:tav tm="100000">
                                          <p:val>
                                            <p:strVal val="#ppt_w"/>
                                          </p:val>
                                        </p:tav>
                                      </p:tavLst>
                                    </p:anim>
                                    <p:anim calcmode="lin" valueType="num">
                                      <p:cBhvr>
                                        <p:cTn id="26" dur="1000" fill="hold"/>
                                        <p:tgtEl>
                                          <p:spTgt spid="2080"/>
                                        </p:tgtEl>
                                        <p:attrNameLst>
                                          <p:attrName>ppt_h</p:attrName>
                                        </p:attrNameLst>
                                      </p:cBhvr>
                                      <p:tavLst>
                                        <p:tav tm="0">
                                          <p:val>
                                            <p:fltVal val="0"/>
                                          </p:val>
                                        </p:tav>
                                        <p:tav tm="100000">
                                          <p:val>
                                            <p:strVal val="#ppt_h"/>
                                          </p:val>
                                        </p:tav>
                                      </p:tavLst>
                                    </p:anim>
                                    <p:anim calcmode="lin" valueType="num">
                                      <p:cBhvr>
                                        <p:cTn id="27" dur="1000" fill="hold"/>
                                        <p:tgtEl>
                                          <p:spTgt spid="2080"/>
                                        </p:tgtEl>
                                        <p:attrNameLst>
                                          <p:attrName>style.rotation</p:attrName>
                                        </p:attrNameLst>
                                      </p:cBhvr>
                                      <p:tavLst>
                                        <p:tav tm="0">
                                          <p:val>
                                            <p:fltVal val="90"/>
                                          </p:val>
                                        </p:tav>
                                        <p:tav tm="100000">
                                          <p:val>
                                            <p:fltVal val="0"/>
                                          </p:val>
                                        </p:tav>
                                      </p:tavLst>
                                    </p:anim>
                                    <p:animEffect transition="in" filter="fade">
                                      <p:cBhvr>
                                        <p:cTn id="28" dur="1000"/>
                                        <p:tgtEl>
                                          <p:spTgt spid="2080"/>
                                        </p:tgtEl>
                                      </p:cBhvr>
                                    </p:animEffect>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2048"/>
                                        </p:tgtEl>
                                        <p:attrNameLst>
                                          <p:attrName>style.visibility</p:attrName>
                                        </p:attrNameLst>
                                      </p:cBhvr>
                                      <p:to>
                                        <p:strVal val="visible"/>
                                      </p:to>
                                    </p:set>
                                    <p:animEffect transition="in" filter="randombar(horizontal)">
                                      <p:cBhvr>
                                        <p:cTn id="32" dur="500"/>
                                        <p:tgtEl>
                                          <p:spTgt spid="204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02"/>
                                        </p:tgtEl>
                                        <p:attrNameLst>
                                          <p:attrName>style.visibility</p:attrName>
                                        </p:attrNameLst>
                                      </p:cBhvr>
                                      <p:to>
                                        <p:strVal val="visible"/>
                                      </p:to>
                                    </p:set>
                                    <p:animEffect transition="in" filter="barn(inVertical)">
                                      <p:cBhvr>
                                        <p:cTn id="35" dur="500"/>
                                        <p:tgtEl>
                                          <p:spTgt spid="102"/>
                                        </p:tgtEl>
                                      </p:cBhvr>
                                    </p:animEffect>
                                  </p:childTnLst>
                                </p:cTn>
                              </p:par>
                            </p:childTnLst>
                          </p:cTn>
                        </p:par>
                        <p:par>
                          <p:cTn id="36" fill="hold">
                            <p:stCondLst>
                              <p:cond delay="1500"/>
                            </p:stCondLst>
                            <p:childTnLst>
                              <p:par>
                                <p:cTn id="37" presetID="14" presetClass="entr" presetSubtype="10" fill="hold" grpId="0" nodeType="afterEffect">
                                  <p:stCondLst>
                                    <p:cond delay="0"/>
                                  </p:stCondLst>
                                  <p:childTnLst>
                                    <p:set>
                                      <p:cBhvr>
                                        <p:cTn id="38" dur="1" fill="hold">
                                          <p:stCondLst>
                                            <p:cond delay="0"/>
                                          </p:stCondLst>
                                        </p:cTn>
                                        <p:tgtEl>
                                          <p:spTgt spid="104"/>
                                        </p:tgtEl>
                                        <p:attrNameLst>
                                          <p:attrName>style.visibility</p:attrName>
                                        </p:attrNameLst>
                                      </p:cBhvr>
                                      <p:to>
                                        <p:strVal val="visible"/>
                                      </p:to>
                                    </p:set>
                                    <p:animEffect transition="in" filter="randombar(horizontal)">
                                      <p:cBhvr>
                                        <p:cTn id="39" dur="500"/>
                                        <p:tgtEl>
                                          <p:spTgt spid="104"/>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05"/>
                                        </p:tgtEl>
                                        <p:attrNameLst>
                                          <p:attrName>style.visibility</p:attrName>
                                        </p:attrNameLst>
                                      </p:cBhvr>
                                      <p:to>
                                        <p:strVal val="visible"/>
                                      </p:to>
                                    </p:set>
                                    <p:animEffect transition="in" filter="barn(inVertical)">
                                      <p:cBhvr>
                                        <p:cTn id="42"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 grpId="0"/>
      <p:bldP spid="102" grpId="0"/>
      <p:bldP spid="104" grpId="0"/>
      <p:bldP spid="10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654"/>
        <p:cNvGrpSpPr/>
        <p:nvPr/>
      </p:nvGrpSpPr>
      <p:grpSpPr>
        <a:xfrm>
          <a:off x="0" y="0"/>
          <a:ext cx="0" cy="0"/>
          <a:chOff x="0" y="0"/>
          <a:chExt cx="0" cy="0"/>
        </a:xfrm>
      </p:grpSpPr>
      <p:sp>
        <p:nvSpPr>
          <p:cNvPr id="1656" name="Google Shape;1656;p45"/>
          <p:cNvSpPr txBox="1">
            <a:spLocks noGrp="1"/>
          </p:cNvSpPr>
          <p:nvPr>
            <p:ph type="title"/>
          </p:nvPr>
        </p:nvSpPr>
        <p:spPr>
          <a:xfrm>
            <a:off x="0" y="445025"/>
            <a:ext cx="914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t>BƯỚC </a:t>
            </a:r>
            <a:r>
              <a:rPr lang="en" sz="4000" dirty="0">
                <a:solidFill>
                  <a:schemeClr val="lt1"/>
                </a:solidFill>
              </a:rPr>
              <a:t>5</a:t>
            </a:r>
            <a:endParaRPr sz="4000" dirty="0">
              <a:solidFill>
                <a:schemeClr val="lt1"/>
              </a:solidFill>
            </a:endParaRPr>
          </a:p>
        </p:txBody>
      </p:sp>
      <p:grpSp>
        <p:nvGrpSpPr>
          <p:cNvPr id="1748" name="Google Shape;1748;p45"/>
          <p:cNvGrpSpPr/>
          <p:nvPr/>
        </p:nvGrpSpPr>
        <p:grpSpPr>
          <a:xfrm>
            <a:off x="247937" y="195083"/>
            <a:ext cx="883252" cy="940892"/>
            <a:chOff x="5104475" y="2254400"/>
            <a:chExt cx="456650" cy="486450"/>
          </a:xfrm>
        </p:grpSpPr>
        <p:sp>
          <p:nvSpPr>
            <p:cNvPr id="1749" name="Google Shape;1749;p45"/>
            <p:cNvSpPr/>
            <p:nvPr/>
          </p:nvSpPr>
          <p:spPr>
            <a:xfrm>
              <a:off x="5104475" y="2254400"/>
              <a:ext cx="450100" cy="485875"/>
            </a:xfrm>
            <a:custGeom>
              <a:avLst/>
              <a:gdLst/>
              <a:ahLst/>
              <a:cxnLst/>
              <a:rect l="l" t="t" r="r" b="b"/>
              <a:pathLst>
                <a:path w="18004" h="19435" extrusionOk="0">
                  <a:moveTo>
                    <a:pt x="10630" y="0"/>
                  </a:moveTo>
                  <a:cubicBezTo>
                    <a:pt x="10599" y="0"/>
                    <a:pt x="10569" y="1"/>
                    <a:pt x="10538" y="3"/>
                  </a:cubicBezTo>
                  <a:lnTo>
                    <a:pt x="10526" y="3"/>
                  </a:lnTo>
                  <a:cubicBezTo>
                    <a:pt x="10467" y="3"/>
                    <a:pt x="10419" y="3"/>
                    <a:pt x="10359" y="15"/>
                  </a:cubicBezTo>
                  <a:cubicBezTo>
                    <a:pt x="10228" y="27"/>
                    <a:pt x="10097" y="39"/>
                    <a:pt x="9966" y="63"/>
                  </a:cubicBezTo>
                  <a:cubicBezTo>
                    <a:pt x="10181" y="1218"/>
                    <a:pt x="10371" y="2432"/>
                    <a:pt x="9955" y="3527"/>
                  </a:cubicBezTo>
                  <a:cubicBezTo>
                    <a:pt x="9788" y="3968"/>
                    <a:pt x="9490" y="4361"/>
                    <a:pt x="9097" y="4635"/>
                  </a:cubicBezTo>
                  <a:cubicBezTo>
                    <a:pt x="8502" y="5028"/>
                    <a:pt x="7764" y="5218"/>
                    <a:pt x="7049" y="5290"/>
                  </a:cubicBezTo>
                  <a:lnTo>
                    <a:pt x="6859" y="5301"/>
                  </a:lnTo>
                  <a:cubicBezTo>
                    <a:pt x="6561" y="5325"/>
                    <a:pt x="6252" y="5337"/>
                    <a:pt x="5942" y="5349"/>
                  </a:cubicBezTo>
                  <a:cubicBezTo>
                    <a:pt x="5430" y="5349"/>
                    <a:pt x="4918" y="5409"/>
                    <a:pt x="4430" y="5540"/>
                  </a:cubicBezTo>
                  <a:lnTo>
                    <a:pt x="4406" y="5540"/>
                  </a:lnTo>
                  <a:cubicBezTo>
                    <a:pt x="2835" y="5921"/>
                    <a:pt x="1394" y="6921"/>
                    <a:pt x="715" y="8385"/>
                  </a:cubicBezTo>
                  <a:cubicBezTo>
                    <a:pt x="1" y="9909"/>
                    <a:pt x="215" y="11790"/>
                    <a:pt x="1084" y="13231"/>
                  </a:cubicBezTo>
                  <a:cubicBezTo>
                    <a:pt x="1954" y="14672"/>
                    <a:pt x="3430" y="15696"/>
                    <a:pt x="5049" y="16196"/>
                  </a:cubicBezTo>
                  <a:cubicBezTo>
                    <a:pt x="5514" y="16327"/>
                    <a:pt x="5966" y="16493"/>
                    <a:pt x="6418" y="16696"/>
                  </a:cubicBezTo>
                  <a:cubicBezTo>
                    <a:pt x="6573" y="16803"/>
                    <a:pt x="6740" y="16886"/>
                    <a:pt x="6918" y="16946"/>
                  </a:cubicBezTo>
                  <a:cubicBezTo>
                    <a:pt x="7049" y="17029"/>
                    <a:pt x="7180" y="17100"/>
                    <a:pt x="7299" y="17184"/>
                  </a:cubicBezTo>
                  <a:cubicBezTo>
                    <a:pt x="7466" y="17279"/>
                    <a:pt x="7609" y="17410"/>
                    <a:pt x="7692" y="17577"/>
                  </a:cubicBezTo>
                  <a:cubicBezTo>
                    <a:pt x="7800" y="17839"/>
                    <a:pt x="7680" y="18124"/>
                    <a:pt x="7728" y="18398"/>
                  </a:cubicBezTo>
                  <a:lnTo>
                    <a:pt x="8121" y="17648"/>
                  </a:lnTo>
                  <a:lnTo>
                    <a:pt x="8121" y="17648"/>
                  </a:lnTo>
                  <a:cubicBezTo>
                    <a:pt x="8204" y="18255"/>
                    <a:pt x="8145" y="18863"/>
                    <a:pt x="7942" y="19434"/>
                  </a:cubicBezTo>
                  <a:cubicBezTo>
                    <a:pt x="8300" y="18958"/>
                    <a:pt x="8562" y="18422"/>
                    <a:pt x="8716" y="17851"/>
                  </a:cubicBezTo>
                  <a:cubicBezTo>
                    <a:pt x="8740" y="18303"/>
                    <a:pt x="8823" y="18744"/>
                    <a:pt x="8978" y="19172"/>
                  </a:cubicBezTo>
                  <a:cubicBezTo>
                    <a:pt x="8966" y="18720"/>
                    <a:pt x="8978" y="18255"/>
                    <a:pt x="9026" y="17803"/>
                  </a:cubicBezTo>
                  <a:cubicBezTo>
                    <a:pt x="9145" y="18113"/>
                    <a:pt x="9288" y="18410"/>
                    <a:pt x="9443" y="18708"/>
                  </a:cubicBezTo>
                  <a:cubicBezTo>
                    <a:pt x="9585" y="18422"/>
                    <a:pt x="9240" y="18005"/>
                    <a:pt x="9466" y="17779"/>
                  </a:cubicBezTo>
                  <a:cubicBezTo>
                    <a:pt x="9538" y="17732"/>
                    <a:pt x="9609" y="17696"/>
                    <a:pt x="9693" y="17684"/>
                  </a:cubicBezTo>
                  <a:cubicBezTo>
                    <a:pt x="10121" y="17577"/>
                    <a:pt x="10562" y="17517"/>
                    <a:pt x="11002" y="17505"/>
                  </a:cubicBezTo>
                  <a:lnTo>
                    <a:pt x="11002" y="17505"/>
                  </a:lnTo>
                  <a:lnTo>
                    <a:pt x="10979" y="17517"/>
                  </a:lnTo>
                  <a:cubicBezTo>
                    <a:pt x="11052" y="17521"/>
                    <a:pt x="11124" y="17522"/>
                    <a:pt x="11196" y="17522"/>
                  </a:cubicBezTo>
                  <a:cubicBezTo>
                    <a:pt x="11369" y="17522"/>
                    <a:pt x="11540" y="17514"/>
                    <a:pt x="11717" y="17505"/>
                  </a:cubicBezTo>
                  <a:cubicBezTo>
                    <a:pt x="12383" y="17505"/>
                    <a:pt x="13038" y="17446"/>
                    <a:pt x="13693" y="17315"/>
                  </a:cubicBezTo>
                  <a:cubicBezTo>
                    <a:pt x="14455" y="17231"/>
                    <a:pt x="15193" y="16981"/>
                    <a:pt x="15860" y="16589"/>
                  </a:cubicBezTo>
                  <a:cubicBezTo>
                    <a:pt x="16074" y="16446"/>
                    <a:pt x="16277" y="16303"/>
                    <a:pt x="16455" y="16136"/>
                  </a:cubicBezTo>
                  <a:cubicBezTo>
                    <a:pt x="16908" y="15803"/>
                    <a:pt x="17277" y="15362"/>
                    <a:pt x="17539" y="14862"/>
                  </a:cubicBezTo>
                  <a:cubicBezTo>
                    <a:pt x="17634" y="14695"/>
                    <a:pt x="17717" y="14505"/>
                    <a:pt x="17789" y="14314"/>
                  </a:cubicBezTo>
                  <a:cubicBezTo>
                    <a:pt x="17884" y="14017"/>
                    <a:pt x="17944" y="13719"/>
                    <a:pt x="17956" y="13410"/>
                  </a:cubicBezTo>
                  <a:cubicBezTo>
                    <a:pt x="17979" y="13291"/>
                    <a:pt x="17991" y="13171"/>
                    <a:pt x="18003" y="13052"/>
                  </a:cubicBezTo>
                  <a:cubicBezTo>
                    <a:pt x="18003" y="12862"/>
                    <a:pt x="17991" y="12671"/>
                    <a:pt x="17967" y="12481"/>
                  </a:cubicBezTo>
                  <a:cubicBezTo>
                    <a:pt x="17944" y="12278"/>
                    <a:pt x="17920" y="12076"/>
                    <a:pt x="17884" y="11874"/>
                  </a:cubicBezTo>
                  <a:cubicBezTo>
                    <a:pt x="17884" y="11862"/>
                    <a:pt x="17884" y="11850"/>
                    <a:pt x="17884" y="11838"/>
                  </a:cubicBezTo>
                  <a:cubicBezTo>
                    <a:pt x="17801" y="11433"/>
                    <a:pt x="17682" y="11040"/>
                    <a:pt x="17527" y="10671"/>
                  </a:cubicBezTo>
                  <a:cubicBezTo>
                    <a:pt x="17313" y="10159"/>
                    <a:pt x="17039" y="9671"/>
                    <a:pt x="16717" y="9230"/>
                  </a:cubicBezTo>
                  <a:cubicBezTo>
                    <a:pt x="16134" y="8492"/>
                    <a:pt x="15443" y="7873"/>
                    <a:pt x="14646" y="7385"/>
                  </a:cubicBezTo>
                  <a:cubicBezTo>
                    <a:pt x="14431" y="7230"/>
                    <a:pt x="14205" y="7099"/>
                    <a:pt x="13967" y="6968"/>
                  </a:cubicBezTo>
                  <a:cubicBezTo>
                    <a:pt x="13741" y="6837"/>
                    <a:pt x="13491" y="6694"/>
                    <a:pt x="13253" y="6563"/>
                  </a:cubicBezTo>
                  <a:cubicBezTo>
                    <a:pt x="12919" y="6397"/>
                    <a:pt x="12538" y="6194"/>
                    <a:pt x="12395" y="5825"/>
                  </a:cubicBezTo>
                  <a:cubicBezTo>
                    <a:pt x="12383" y="5790"/>
                    <a:pt x="12372" y="5742"/>
                    <a:pt x="12360" y="5706"/>
                  </a:cubicBezTo>
                  <a:cubicBezTo>
                    <a:pt x="12336" y="5623"/>
                    <a:pt x="12324" y="5528"/>
                    <a:pt x="12312" y="5444"/>
                  </a:cubicBezTo>
                  <a:lnTo>
                    <a:pt x="12110" y="4301"/>
                  </a:lnTo>
                  <a:cubicBezTo>
                    <a:pt x="12086" y="4170"/>
                    <a:pt x="12062" y="4039"/>
                    <a:pt x="12038" y="3908"/>
                  </a:cubicBezTo>
                  <a:cubicBezTo>
                    <a:pt x="12026" y="3849"/>
                    <a:pt x="12014" y="3789"/>
                    <a:pt x="12002" y="3730"/>
                  </a:cubicBezTo>
                  <a:cubicBezTo>
                    <a:pt x="11800" y="2539"/>
                    <a:pt x="11586" y="1349"/>
                    <a:pt x="11383" y="158"/>
                  </a:cubicBezTo>
                  <a:cubicBezTo>
                    <a:pt x="11276" y="122"/>
                    <a:pt x="11181" y="98"/>
                    <a:pt x="11074" y="75"/>
                  </a:cubicBezTo>
                  <a:cubicBezTo>
                    <a:pt x="11074" y="75"/>
                    <a:pt x="11074" y="63"/>
                    <a:pt x="11074" y="63"/>
                  </a:cubicBezTo>
                  <a:cubicBezTo>
                    <a:pt x="10926" y="23"/>
                    <a:pt x="10778" y="0"/>
                    <a:pt x="10630" y="0"/>
                  </a:cubicBezTo>
                  <a:close/>
                </a:path>
              </a:pathLst>
            </a:custGeom>
            <a:solidFill>
              <a:schemeClr val="lt2"/>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0" name="Google Shape;1750;p45"/>
            <p:cNvSpPr/>
            <p:nvPr/>
          </p:nvSpPr>
          <p:spPr>
            <a:xfrm>
              <a:off x="5104775" y="2255250"/>
              <a:ext cx="456350" cy="485600"/>
            </a:xfrm>
            <a:custGeom>
              <a:avLst/>
              <a:gdLst/>
              <a:ahLst/>
              <a:cxnLst/>
              <a:rect l="l" t="t" r="r" b="b"/>
              <a:pathLst>
                <a:path w="18254" h="19424" extrusionOk="0">
                  <a:moveTo>
                    <a:pt x="10465" y="1"/>
                  </a:moveTo>
                  <a:cubicBezTo>
                    <a:pt x="10291" y="1"/>
                    <a:pt x="10116" y="18"/>
                    <a:pt x="9943" y="52"/>
                  </a:cubicBezTo>
                  <a:cubicBezTo>
                    <a:pt x="10157" y="1207"/>
                    <a:pt x="10347" y="2422"/>
                    <a:pt x="9931" y="3517"/>
                  </a:cubicBezTo>
                  <a:cubicBezTo>
                    <a:pt x="9550" y="4529"/>
                    <a:pt x="8621" y="5041"/>
                    <a:pt x="7597" y="5208"/>
                  </a:cubicBezTo>
                  <a:cubicBezTo>
                    <a:pt x="6776" y="5339"/>
                    <a:pt x="5942" y="5291"/>
                    <a:pt x="5109" y="5386"/>
                  </a:cubicBezTo>
                  <a:cubicBezTo>
                    <a:pt x="3275" y="5625"/>
                    <a:pt x="1501" y="6696"/>
                    <a:pt x="715" y="8363"/>
                  </a:cubicBezTo>
                  <a:cubicBezTo>
                    <a:pt x="1" y="9899"/>
                    <a:pt x="215" y="11768"/>
                    <a:pt x="1084" y="13209"/>
                  </a:cubicBezTo>
                  <a:cubicBezTo>
                    <a:pt x="1965" y="14650"/>
                    <a:pt x="3442" y="15673"/>
                    <a:pt x="5049" y="16174"/>
                  </a:cubicBezTo>
                  <a:cubicBezTo>
                    <a:pt x="5883" y="16424"/>
                    <a:pt x="6585" y="16674"/>
                    <a:pt x="7311" y="17174"/>
                  </a:cubicBezTo>
                  <a:cubicBezTo>
                    <a:pt x="7478" y="17257"/>
                    <a:pt x="7609" y="17400"/>
                    <a:pt x="7704" y="17567"/>
                  </a:cubicBezTo>
                  <a:cubicBezTo>
                    <a:pt x="7811" y="17817"/>
                    <a:pt x="7692" y="18102"/>
                    <a:pt x="7728" y="18376"/>
                  </a:cubicBezTo>
                  <a:lnTo>
                    <a:pt x="8121" y="17638"/>
                  </a:lnTo>
                  <a:lnTo>
                    <a:pt x="8121" y="17638"/>
                  </a:lnTo>
                  <a:cubicBezTo>
                    <a:pt x="8204" y="18233"/>
                    <a:pt x="8145" y="18841"/>
                    <a:pt x="7954" y="19424"/>
                  </a:cubicBezTo>
                  <a:cubicBezTo>
                    <a:pt x="8300" y="18948"/>
                    <a:pt x="8561" y="18400"/>
                    <a:pt x="8716" y="17828"/>
                  </a:cubicBezTo>
                  <a:cubicBezTo>
                    <a:pt x="8740" y="18281"/>
                    <a:pt x="8835" y="18733"/>
                    <a:pt x="8978" y="19162"/>
                  </a:cubicBezTo>
                  <a:cubicBezTo>
                    <a:pt x="8966" y="18698"/>
                    <a:pt x="8990" y="18245"/>
                    <a:pt x="9038" y="17793"/>
                  </a:cubicBezTo>
                  <a:cubicBezTo>
                    <a:pt x="9157" y="18090"/>
                    <a:pt x="9288" y="18400"/>
                    <a:pt x="9443" y="18686"/>
                  </a:cubicBezTo>
                  <a:cubicBezTo>
                    <a:pt x="9585" y="18400"/>
                    <a:pt x="9240" y="17983"/>
                    <a:pt x="9478" y="17757"/>
                  </a:cubicBezTo>
                  <a:cubicBezTo>
                    <a:pt x="9538" y="17709"/>
                    <a:pt x="9609" y="17674"/>
                    <a:pt x="9693" y="17662"/>
                  </a:cubicBezTo>
                  <a:cubicBezTo>
                    <a:pt x="10224" y="17529"/>
                    <a:pt x="10764" y="17466"/>
                    <a:pt x="11314" y="17466"/>
                  </a:cubicBezTo>
                  <a:cubicBezTo>
                    <a:pt x="11404" y="17466"/>
                    <a:pt x="11495" y="17468"/>
                    <a:pt x="11586" y="17471"/>
                  </a:cubicBezTo>
                  <a:cubicBezTo>
                    <a:pt x="11651" y="17473"/>
                    <a:pt x="11717" y="17473"/>
                    <a:pt x="11784" y="17473"/>
                  </a:cubicBezTo>
                  <a:cubicBezTo>
                    <a:pt x="13992" y="17473"/>
                    <a:pt x="16932" y="16699"/>
                    <a:pt x="17717" y="14388"/>
                  </a:cubicBezTo>
                  <a:cubicBezTo>
                    <a:pt x="18253" y="12840"/>
                    <a:pt x="17884" y="11078"/>
                    <a:pt x="17003" y="9697"/>
                  </a:cubicBezTo>
                  <a:cubicBezTo>
                    <a:pt x="16122" y="8327"/>
                    <a:pt x="14753" y="7315"/>
                    <a:pt x="13276" y="6601"/>
                  </a:cubicBezTo>
                  <a:cubicBezTo>
                    <a:pt x="12967" y="6446"/>
                    <a:pt x="12645" y="6303"/>
                    <a:pt x="12467" y="6006"/>
                  </a:cubicBezTo>
                  <a:cubicBezTo>
                    <a:pt x="12371" y="5815"/>
                    <a:pt x="12312" y="5625"/>
                    <a:pt x="12288" y="5422"/>
                  </a:cubicBezTo>
                  <a:cubicBezTo>
                    <a:pt x="11979" y="3672"/>
                    <a:pt x="11669" y="1910"/>
                    <a:pt x="11359" y="160"/>
                  </a:cubicBezTo>
                  <a:cubicBezTo>
                    <a:pt x="11071" y="54"/>
                    <a:pt x="10769" y="1"/>
                    <a:pt x="10465" y="1"/>
                  </a:cubicBezTo>
                  <a:close/>
                </a:path>
              </a:pathLst>
            </a:custGeom>
            <a:solidFill>
              <a:srgbClr val="654C9F">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1" name="Google Shape;1751;p45"/>
            <p:cNvSpPr/>
            <p:nvPr/>
          </p:nvSpPr>
          <p:spPr>
            <a:xfrm>
              <a:off x="5164025" y="2339600"/>
              <a:ext cx="192900" cy="334300"/>
            </a:xfrm>
            <a:custGeom>
              <a:avLst/>
              <a:gdLst/>
              <a:ahLst/>
              <a:cxnLst/>
              <a:rect l="l" t="t" r="r" b="b"/>
              <a:pathLst>
                <a:path w="7716" h="13372" extrusionOk="0">
                  <a:moveTo>
                    <a:pt x="7715" y="0"/>
                  </a:moveTo>
                  <a:lnTo>
                    <a:pt x="7715" y="0"/>
                  </a:lnTo>
                  <a:cubicBezTo>
                    <a:pt x="7501" y="965"/>
                    <a:pt x="6930" y="1810"/>
                    <a:pt x="6108" y="2358"/>
                  </a:cubicBezTo>
                  <a:cubicBezTo>
                    <a:pt x="5418" y="2810"/>
                    <a:pt x="4620" y="3013"/>
                    <a:pt x="3870" y="3370"/>
                  </a:cubicBezTo>
                  <a:cubicBezTo>
                    <a:pt x="1346" y="4608"/>
                    <a:pt x="0" y="7430"/>
                    <a:pt x="643" y="10168"/>
                  </a:cubicBezTo>
                  <a:cubicBezTo>
                    <a:pt x="857" y="11073"/>
                    <a:pt x="1286" y="11585"/>
                    <a:pt x="1953" y="12192"/>
                  </a:cubicBezTo>
                  <a:cubicBezTo>
                    <a:pt x="2215" y="12419"/>
                    <a:pt x="2501" y="12609"/>
                    <a:pt x="2810" y="12776"/>
                  </a:cubicBezTo>
                  <a:cubicBezTo>
                    <a:pt x="2929" y="12835"/>
                    <a:pt x="3048" y="12883"/>
                    <a:pt x="3167" y="12942"/>
                  </a:cubicBezTo>
                  <a:cubicBezTo>
                    <a:pt x="3513" y="13085"/>
                    <a:pt x="4191" y="13145"/>
                    <a:pt x="4477" y="13371"/>
                  </a:cubicBezTo>
                  <a:cubicBezTo>
                    <a:pt x="3501" y="12573"/>
                    <a:pt x="3286" y="11156"/>
                    <a:pt x="3393" y="9894"/>
                  </a:cubicBezTo>
                  <a:cubicBezTo>
                    <a:pt x="3513" y="8668"/>
                    <a:pt x="3870" y="7477"/>
                    <a:pt x="4465" y="6394"/>
                  </a:cubicBezTo>
                  <a:cubicBezTo>
                    <a:pt x="5060" y="5299"/>
                    <a:pt x="5882" y="4358"/>
                    <a:pt x="6549" y="3322"/>
                  </a:cubicBezTo>
                  <a:cubicBezTo>
                    <a:pt x="7275" y="2215"/>
                    <a:pt x="7442" y="1262"/>
                    <a:pt x="7715" y="0"/>
                  </a:cubicBezTo>
                  <a:close/>
                </a:path>
              </a:pathLst>
            </a:custGeom>
            <a:solidFill>
              <a:srgbClr val="FFF3E7">
                <a:alpha val="5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2" name="Google Shape;1752;p45"/>
            <p:cNvSpPr/>
            <p:nvPr/>
          </p:nvSpPr>
          <p:spPr>
            <a:xfrm>
              <a:off x="5306000" y="2354475"/>
              <a:ext cx="103025" cy="341325"/>
            </a:xfrm>
            <a:custGeom>
              <a:avLst/>
              <a:gdLst/>
              <a:ahLst/>
              <a:cxnLst/>
              <a:rect l="l" t="t" r="r" b="b"/>
              <a:pathLst>
                <a:path w="4121" h="13653" extrusionOk="0">
                  <a:moveTo>
                    <a:pt x="2679" y="1"/>
                  </a:moveTo>
                  <a:lnTo>
                    <a:pt x="2453" y="810"/>
                  </a:lnTo>
                  <a:cubicBezTo>
                    <a:pt x="1905" y="2739"/>
                    <a:pt x="1310" y="4644"/>
                    <a:pt x="822" y="6585"/>
                  </a:cubicBezTo>
                  <a:cubicBezTo>
                    <a:pt x="370" y="8311"/>
                    <a:pt x="0" y="10192"/>
                    <a:pt x="155" y="11990"/>
                  </a:cubicBezTo>
                  <a:cubicBezTo>
                    <a:pt x="227" y="12764"/>
                    <a:pt x="334" y="13526"/>
                    <a:pt x="1239" y="13645"/>
                  </a:cubicBezTo>
                  <a:cubicBezTo>
                    <a:pt x="1277" y="13650"/>
                    <a:pt x="1313" y="13652"/>
                    <a:pt x="1348" y="13652"/>
                  </a:cubicBezTo>
                  <a:cubicBezTo>
                    <a:pt x="1746" y="13652"/>
                    <a:pt x="1987" y="13357"/>
                    <a:pt x="2239" y="13062"/>
                  </a:cubicBezTo>
                  <a:cubicBezTo>
                    <a:pt x="2548" y="12657"/>
                    <a:pt x="2798" y="12216"/>
                    <a:pt x="2989" y="11752"/>
                  </a:cubicBezTo>
                  <a:cubicBezTo>
                    <a:pt x="3203" y="11276"/>
                    <a:pt x="3429" y="10728"/>
                    <a:pt x="3620" y="10180"/>
                  </a:cubicBezTo>
                  <a:cubicBezTo>
                    <a:pt x="3846" y="9573"/>
                    <a:pt x="3977" y="8930"/>
                    <a:pt x="4025" y="8299"/>
                  </a:cubicBezTo>
                  <a:cubicBezTo>
                    <a:pt x="4120" y="5478"/>
                    <a:pt x="3477" y="2691"/>
                    <a:pt x="2679" y="1"/>
                  </a:cubicBezTo>
                  <a:close/>
                </a:path>
              </a:pathLst>
            </a:custGeom>
            <a:solidFill>
              <a:srgbClr val="FFF3E7">
                <a:alpha val="5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3" name="Google Shape;1753;p45"/>
            <p:cNvSpPr/>
            <p:nvPr/>
          </p:nvSpPr>
          <p:spPr>
            <a:xfrm>
              <a:off x="5249450" y="2254775"/>
              <a:ext cx="120875" cy="437275"/>
            </a:xfrm>
            <a:custGeom>
              <a:avLst/>
              <a:gdLst/>
              <a:ahLst/>
              <a:cxnLst/>
              <a:rect l="l" t="t" r="r" b="b"/>
              <a:pathLst>
                <a:path w="4835" h="17491" extrusionOk="0">
                  <a:moveTo>
                    <a:pt x="4727" y="0"/>
                  </a:moveTo>
                  <a:cubicBezTo>
                    <a:pt x="4620" y="36"/>
                    <a:pt x="4513" y="48"/>
                    <a:pt x="4418" y="60"/>
                  </a:cubicBezTo>
                  <a:cubicBezTo>
                    <a:pt x="4489" y="179"/>
                    <a:pt x="4537" y="322"/>
                    <a:pt x="4548" y="464"/>
                  </a:cubicBezTo>
                  <a:cubicBezTo>
                    <a:pt x="4679" y="1429"/>
                    <a:pt x="4656" y="2405"/>
                    <a:pt x="4465" y="3358"/>
                  </a:cubicBezTo>
                  <a:lnTo>
                    <a:pt x="4465" y="3370"/>
                  </a:lnTo>
                  <a:cubicBezTo>
                    <a:pt x="4346" y="3941"/>
                    <a:pt x="4239" y="4703"/>
                    <a:pt x="3906" y="5227"/>
                  </a:cubicBezTo>
                  <a:cubicBezTo>
                    <a:pt x="3560" y="5739"/>
                    <a:pt x="3263" y="6287"/>
                    <a:pt x="2917" y="6799"/>
                  </a:cubicBezTo>
                  <a:cubicBezTo>
                    <a:pt x="2167" y="7918"/>
                    <a:pt x="1346" y="8989"/>
                    <a:pt x="798" y="10228"/>
                  </a:cubicBezTo>
                  <a:cubicBezTo>
                    <a:pt x="381" y="11180"/>
                    <a:pt x="131" y="12192"/>
                    <a:pt x="60" y="13228"/>
                  </a:cubicBezTo>
                  <a:cubicBezTo>
                    <a:pt x="0" y="14133"/>
                    <a:pt x="36" y="15323"/>
                    <a:pt x="512" y="16121"/>
                  </a:cubicBezTo>
                  <a:cubicBezTo>
                    <a:pt x="989" y="16931"/>
                    <a:pt x="2155" y="17455"/>
                    <a:pt x="3048" y="17490"/>
                  </a:cubicBezTo>
                  <a:cubicBezTo>
                    <a:pt x="2441" y="16800"/>
                    <a:pt x="2608" y="15812"/>
                    <a:pt x="2655" y="14966"/>
                  </a:cubicBezTo>
                  <a:cubicBezTo>
                    <a:pt x="2774" y="13121"/>
                    <a:pt x="3179" y="11311"/>
                    <a:pt x="3560" y="9501"/>
                  </a:cubicBezTo>
                  <a:cubicBezTo>
                    <a:pt x="3632" y="9215"/>
                    <a:pt x="3691" y="8918"/>
                    <a:pt x="3751" y="8632"/>
                  </a:cubicBezTo>
                  <a:cubicBezTo>
                    <a:pt x="3906" y="7906"/>
                    <a:pt x="4060" y="7180"/>
                    <a:pt x="4179" y="6441"/>
                  </a:cubicBezTo>
                  <a:cubicBezTo>
                    <a:pt x="4287" y="5798"/>
                    <a:pt x="4298" y="5155"/>
                    <a:pt x="4429" y="4513"/>
                  </a:cubicBezTo>
                  <a:cubicBezTo>
                    <a:pt x="4596" y="3762"/>
                    <a:pt x="4703" y="3000"/>
                    <a:pt x="4775" y="2227"/>
                  </a:cubicBezTo>
                  <a:cubicBezTo>
                    <a:pt x="4834" y="1476"/>
                    <a:pt x="4763" y="750"/>
                    <a:pt x="4727" y="0"/>
                  </a:cubicBezTo>
                  <a:close/>
                </a:path>
              </a:pathLst>
            </a:custGeom>
            <a:solidFill>
              <a:srgbClr val="FFF3E7">
                <a:alpha val="5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4" name="Google Shape;1754;p45"/>
            <p:cNvSpPr/>
            <p:nvPr/>
          </p:nvSpPr>
          <p:spPr>
            <a:xfrm>
              <a:off x="5344700" y="2255950"/>
              <a:ext cx="136350" cy="438175"/>
            </a:xfrm>
            <a:custGeom>
              <a:avLst/>
              <a:gdLst/>
              <a:ahLst/>
              <a:cxnLst/>
              <a:rect l="l" t="t" r="r" b="b"/>
              <a:pathLst>
                <a:path w="5454" h="17527" extrusionOk="0">
                  <a:moveTo>
                    <a:pt x="1250" y="1"/>
                  </a:moveTo>
                  <a:cubicBezTo>
                    <a:pt x="1251" y="1"/>
                    <a:pt x="1251" y="1"/>
                    <a:pt x="1251" y="1"/>
                  </a:cubicBezTo>
                  <a:lnTo>
                    <a:pt x="1251" y="1"/>
                  </a:lnTo>
                  <a:cubicBezTo>
                    <a:pt x="1251" y="1"/>
                    <a:pt x="1251" y="1"/>
                    <a:pt x="1250" y="1"/>
                  </a:cubicBezTo>
                  <a:close/>
                  <a:moveTo>
                    <a:pt x="1251" y="1"/>
                  </a:moveTo>
                  <a:lnTo>
                    <a:pt x="1251" y="1"/>
                  </a:lnTo>
                  <a:cubicBezTo>
                    <a:pt x="1346" y="133"/>
                    <a:pt x="1322" y="477"/>
                    <a:pt x="1346" y="632"/>
                  </a:cubicBezTo>
                  <a:cubicBezTo>
                    <a:pt x="1370" y="870"/>
                    <a:pt x="1393" y="1120"/>
                    <a:pt x="1405" y="1370"/>
                  </a:cubicBezTo>
                  <a:cubicBezTo>
                    <a:pt x="1453" y="1870"/>
                    <a:pt x="1489" y="2370"/>
                    <a:pt x="1524" y="2870"/>
                  </a:cubicBezTo>
                  <a:cubicBezTo>
                    <a:pt x="1572" y="3763"/>
                    <a:pt x="1560" y="4656"/>
                    <a:pt x="1631" y="5549"/>
                  </a:cubicBezTo>
                  <a:cubicBezTo>
                    <a:pt x="1786" y="7240"/>
                    <a:pt x="2060" y="8918"/>
                    <a:pt x="2143" y="10621"/>
                  </a:cubicBezTo>
                  <a:cubicBezTo>
                    <a:pt x="2227" y="12407"/>
                    <a:pt x="1798" y="14264"/>
                    <a:pt x="1060" y="15895"/>
                  </a:cubicBezTo>
                  <a:cubicBezTo>
                    <a:pt x="810" y="16503"/>
                    <a:pt x="453" y="17050"/>
                    <a:pt x="0" y="17527"/>
                  </a:cubicBezTo>
                  <a:cubicBezTo>
                    <a:pt x="28" y="17499"/>
                    <a:pt x="127" y="17491"/>
                    <a:pt x="243" y="17491"/>
                  </a:cubicBezTo>
                  <a:cubicBezTo>
                    <a:pt x="396" y="17491"/>
                    <a:pt x="579" y="17504"/>
                    <a:pt x="672" y="17504"/>
                  </a:cubicBezTo>
                  <a:cubicBezTo>
                    <a:pt x="690" y="17504"/>
                    <a:pt x="704" y="17504"/>
                    <a:pt x="715" y="17503"/>
                  </a:cubicBezTo>
                  <a:cubicBezTo>
                    <a:pt x="977" y="17479"/>
                    <a:pt x="1250" y="17443"/>
                    <a:pt x="1500" y="17384"/>
                  </a:cubicBezTo>
                  <a:cubicBezTo>
                    <a:pt x="1941" y="17289"/>
                    <a:pt x="2346" y="17110"/>
                    <a:pt x="2703" y="16860"/>
                  </a:cubicBezTo>
                  <a:cubicBezTo>
                    <a:pt x="4668" y="15598"/>
                    <a:pt x="5453" y="13074"/>
                    <a:pt x="5132" y="10847"/>
                  </a:cubicBezTo>
                  <a:cubicBezTo>
                    <a:pt x="5060" y="10204"/>
                    <a:pt x="4834" y="9597"/>
                    <a:pt x="4477" y="9073"/>
                  </a:cubicBezTo>
                  <a:cubicBezTo>
                    <a:pt x="4025" y="8442"/>
                    <a:pt x="3608" y="7764"/>
                    <a:pt x="3191" y="7109"/>
                  </a:cubicBezTo>
                  <a:cubicBezTo>
                    <a:pt x="2870" y="6609"/>
                    <a:pt x="2584" y="6097"/>
                    <a:pt x="2322" y="5561"/>
                  </a:cubicBezTo>
                  <a:cubicBezTo>
                    <a:pt x="1953" y="4763"/>
                    <a:pt x="1929" y="3882"/>
                    <a:pt x="1846" y="3025"/>
                  </a:cubicBezTo>
                  <a:cubicBezTo>
                    <a:pt x="1751" y="2072"/>
                    <a:pt x="1655" y="1120"/>
                    <a:pt x="1560" y="179"/>
                  </a:cubicBezTo>
                  <a:cubicBezTo>
                    <a:pt x="1560" y="155"/>
                    <a:pt x="1548" y="120"/>
                    <a:pt x="1536" y="96"/>
                  </a:cubicBezTo>
                  <a:cubicBezTo>
                    <a:pt x="1477" y="1"/>
                    <a:pt x="1311" y="83"/>
                    <a:pt x="1251" y="1"/>
                  </a:cubicBezTo>
                  <a:close/>
                </a:path>
              </a:pathLst>
            </a:custGeom>
            <a:solidFill>
              <a:srgbClr val="FFF3E7">
                <a:alpha val="5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5" name="Google Shape;1755;p45"/>
            <p:cNvSpPr/>
            <p:nvPr/>
          </p:nvSpPr>
          <p:spPr>
            <a:xfrm>
              <a:off x="5394100" y="2297625"/>
              <a:ext cx="160175" cy="393550"/>
            </a:xfrm>
            <a:custGeom>
              <a:avLst/>
              <a:gdLst/>
              <a:ahLst/>
              <a:cxnLst/>
              <a:rect l="l" t="t" r="r" b="b"/>
              <a:pathLst>
                <a:path w="6407" h="15742" extrusionOk="0">
                  <a:moveTo>
                    <a:pt x="48" y="1"/>
                  </a:moveTo>
                  <a:lnTo>
                    <a:pt x="417" y="3549"/>
                  </a:lnTo>
                  <a:cubicBezTo>
                    <a:pt x="441" y="3775"/>
                    <a:pt x="477" y="4001"/>
                    <a:pt x="548" y="4227"/>
                  </a:cubicBezTo>
                  <a:cubicBezTo>
                    <a:pt x="620" y="4418"/>
                    <a:pt x="727" y="4596"/>
                    <a:pt x="846" y="4763"/>
                  </a:cubicBezTo>
                  <a:cubicBezTo>
                    <a:pt x="1429" y="5644"/>
                    <a:pt x="2191" y="6406"/>
                    <a:pt x="2787" y="7287"/>
                  </a:cubicBezTo>
                  <a:cubicBezTo>
                    <a:pt x="3692" y="8561"/>
                    <a:pt x="3954" y="10192"/>
                    <a:pt x="3489" y="11692"/>
                  </a:cubicBezTo>
                  <a:cubicBezTo>
                    <a:pt x="3037" y="13157"/>
                    <a:pt x="2096" y="14419"/>
                    <a:pt x="834" y="15264"/>
                  </a:cubicBezTo>
                  <a:cubicBezTo>
                    <a:pt x="572" y="15443"/>
                    <a:pt x="286" y="15598"/>
                    <a:pt x="1" y="15741"/>
                  </a:cubicBezTo>
                  <a:cubicBezTo>
                    <a:pt x="37" y="15741"/>
                    <a:pt x="73" y="15741"/>
                    <a:pt x="109" y="15741"/>
                  </a:cubicBezTo>
                  <a:cubicBezTo>
                    <a:pt x="1013" y="15741"/>
                    <a:pt x="1905" y="15599"/>
                    <a:pt x="2775" y="15324"/>
                  </a:cubicBezTo>
                  <a:cubicBezTo>
                    <a:pt x="3501" y="15121"/>
                    <a:pt x="4204" y="14800"/>
                    <a:pt x="4835" y="14371"/>
                  </a:cubicBezTo>
                  <a:cubicBezTo>
                    <a:pt x="5466" y="13931"/>
                    <a:pt x="5942" y="13324"/>
                    <a:pt x="6204" y="12597"/>
                  </a:cubicBezTo>
                  <a:cubicBezTo>
                    <a:pt x="6311" y="12228"/>
                    <a:pt x="6382" y="11835"/>
                    <a:pt x="6382" y="11442"/>
                  </a:cubicBezTo>
                  <a:cubicBezTo>
                    <a:pt x="6406" y="10038"/>
                    <a:pt x="5966" y="8656"/>
                    <a:pt x="5120" y="7525"/>
                  </a:cubicBezTo>
                  <a:cubicBezTo>
                    <a:pt x="4239" y="6347"/>
                    <a:pt x="2930" y="5549"/>
                    <a:pt x="1644" y="4858"/>
                  </a:cubicBezTo>
                  <a:cubicBezTo>
                    <a:pt x="1322" y="4680"/>
                    <a:pt x="929" y="4489"/>
                    <a:pt x="798" y="4120"/>
                  </a:cubicBezTo>
                  <a:cubicBezTo>
                    <a:pt x="584" y="3513"/>
                    <a:pt x="572" y="2822"/>
                    <a:pt x="441" y="2203"/>
                  </a:cubicBezTo>
                  <a:cubicBezTo>
                    <a:pt x="298" y="1465"/>
                    <a:pt x="167" y="739"/>
                    <a:pt x="48" y="1"/>
                  </a:cubicBezTo>
                  <a:close/>
                </a:path>
              </a:pathLst>
            </a:custGeom>
            <a:solidFill>
              <a:srgbClr val="FFF3E7">
                <a:alpha val="5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6" name="Google Shape;1756;p45"/>
            <p:cNvSpPr/>
            <p:nvPr/>
          </p:nvSpPr>
          <p:spPr>
            <a:xfrm>
              <a:off x="5122350" y="2358050"/>
              <a:ext cx="223550" cy="292925"/>
            </a:xfrm>
            <a:custGeom>
              <a:avLst/>
              <a:gdLst/>
              <a:ahLst/>
              <a:cxnLst/>
              <a:rect l="l" t="t" r="r" b="b"/>
              <a:pathLst>
                <a:path w="8942" h="11717" extrusionOk="0">
                  <a:moveTo>
                    <a:pt x="8942" y="1"/>
                  </a:moveTo>
                  <a:cubicBezTo>
                    <a:pt x="8335" y="751"/>
                    <a:pt x="7311" y="1048"/>
                    <a:pt x="6346" y="1144"/>
                  </a:cubicBezTo>
                  <a:cubicBezTo>
                    <a:pt x="5489" y="1239"/>
                    <a:pt x="4560" y="1155"/>
                    <a:pt x="3727" y="1394"/>
                  </a:cubicBezTo>
                  <a:cubicBezTo>
                    <a:pt x="3001" y="1620"/>
                    <a:pt x="2346" y="2025"/>
                    <a:pt x="1798" y="2548"/>
                  </a:cubicBezTo>
                  <a:cubicBezTo>
                    <a:pt x="1548" y="2798"/>
                    <a:pt x="1310" y="3060"/>
                    <a:pt x="1096" y="3358"/>
                  </a:cubicBezTo>
                  <a:cubicBezTo>
                    <a:pt x="405" y="4275"/>
                    <a:pt x="36" y="5382"/>
                    <a:pt x="12" y="6525"/>
                  </a:cubicBezTo>
                  <a:cubicBezTo>
                    <a:pt x="0" y="8798"/>
                    <a:pt x="1582" y="10999"/>
                    <a:pt x="3759" y="11715"/>
                  </a:cubicBezTo>
                  <a:lnTo>
                    <a:pt x="3759" y="11715"/>
                  </a:lnTo>
                  <a:cubicBezTo>
                    <a:pt x="3355" y="11580"/>
                    <a:pt x="2905" y="10822"/>
                    <a:pt x="2703" y="10490"/>
                  </a:cubicBezTo>
                  <a:cubicBezTo>
                    <a:pt x="2393" y="10002"/>
                    <a:pt x="2179" y="9466"/>
                    <a:pt x="2072" y="8906"/>
                  </a:cubicBezTo>
                  <a:cubicBezTo>
                    <a:pt x="1834" y="7573"/>
                    <a:pt x="2048" y="6204"/>
                    <a:pt x="2691" y="5025"/>
                  </a:cubicBezTo>
                  <a:cubicBezTo>
                    <a:pt x="3691" y="3144"/>
                    <a:pt x="5418" y="2632"/>
                    <a:pt x="7192" y="1751"/>
                  </a:cubicBezTo>
                  <a:cubicBezTo>
                    <a:pt x="7954" y="1370"/>
                    <a:pt x="8716" y="810"/>
                    <a:pt x="8942" y="1"/>
                  </a:cubicBezTo>
                  <a:close/>
                  <a:moveTo>
                    <a:pt x="3759" y="11715"/>
                  </a:moveTo>
                  <a:cubicBezTo>
                    <a:pt x="3760" y="11715"/>
                    <a:pt x="3761" y="11716"/>
                    <a:pt x="3763" y="11716"/>
                  </a:cubicBezTo>
                  <a:cubicBezTo>
                    <a:pt x="3761" y="11716"/>
                    <a:pt x="3760" y="11715"/>
                    <a:pt x="3759" y="11715"/>
                  </a:cubicBezTo>
                  <a:close/>
                </a:path>
              </a:pathLst>
            </a:custGeom>
            <a:solidFill>
              <a:srgbClr val="FFF3E7">
                <a:alpha val="5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7" name="Google Shape;1757;p45"/>
            <p:cNvSpPr/>
            <p:nvPr/>
          </p:nvSpPr>
          <p:spPr>
            <a:xfrm>
              <a:off x="5151825" y="2379775"/>
              <a:ext cx="186950" cy="276550"/>
            </a:xfrm>
            <a:custGeom>
              <a:avLst/>
              <a:gdLst/>
              <a:ahLst/>
              <a:cxnLst/>
              <a:rect l="l" t="t" r="r" b="b"/>
              <a:pathLst>
                <a:path w="7478" h="11062" extrusionOk="0">
                  <a:moveTo>
                    <a:pt x="7477" y="1"/>
                  </a:moveTo>
                  <a:lnTo>
                    <a:pt x="7477" y="1"/>
                  </a:lnTo>
                  <a:cubicBezTo>
                    <a:pt x="6382" y="632"/>
                    <a:pt x="5120" y="941"/>
                    <a:pt x="3905" y="1370"/>
                  </a:cubicBezTo>
                  <a:cubicBezTo>
                    <a:pt x="2703" y="1799"/>
                    <a:pt x="1500" y="2406"/>
                    <a:pt x="774" y="3453"/>
                  </a:cubicBezTo>
                  <a:cubicBezTo>
                    <a:pt x="262" y="4239"/>
                    <a:pt x="0" y="5156"/>
                    <a:pt x="24" y="6085"/>
                  </a:cubicBezTo>
                  <a:cubicBezTo>
                    <a:pt x="60" y="8109"/>
                    <a:pt x="1107" y="9978"/>
                    <a:pt x="2822" y="11062"/>
                  </a:cubicBezTo>
                  <a:cubicBezTo>
                    <a:pt x="1381" y="9835"/>
                    <a:pt x="798" y="7752"/>
                    <a:pt x="1214" y="5906"/>
                  </a:cubicBezTo>
                  <a:cubicBezTo>
                    <a:pt x="1631" y="4061"/>
                    <a:pt x="2953" y="2489"/>
                    <a:pt x="4620" y="1584"/>
                  </a:cubicBezTo>
                  <a:cubicBezTo>
                    <a:pt x="5572" y="1060"/>
                    <a:pt x="6656" y="727"/>
                    <a:pt x="7477" y="1"/>
                  </a:cubicBezTo>
                  <a:close/>
                </a:path>
              </a:pathLst>
            </a:custGeom>
            <a:solidFill>
              <a:srgbClr val="654C9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8" name="Google Shape;1758;p45"/>
            <p:cNvSpPr/>
            <p:nvPr/>
          </p:nvSpPr>
          <p:spPr>
            <a:xfrm>
              <a:off x="5226225" y="2387525"/>
              <a:ext cx="117000" cy="291125"/>
            </a:xfrm>
            <a:custGeom>
              <a:avLst/>
              <a:gdLst/>
              <a:ahLst/>
              <a:cxnLst/>
              <a:rect l="l" t="t" r="r" b="b"/>
              <a:pathLst>
                <a:path w="4680" h="11645" extrusionOk="0">
                  <a:moveTo>
                    <a:pt x="4680" y="0"/>
                  </a:moveTo>
                  <a:lnTo>
                    <a:pt x="4680" y="0"/>
                  </a:lnTo>
                  <a:cubicBezTo>
                    <a:pt x="4180" y="786"/>
                    <a:pt x="3632" y="1536"/>
                    <a:pt x="3037" y="2239"/>
                  </a:cubicBezTo>
                  <a:cubicBezTo>
                    <a:pt x="2322" y="3072"/>
                    <a:pt x="1537" y="3858"/>
                    <a:pt x="989" y="4810"/>
                  </a:cubicBezTo>
                  <a:cubicBezTo>
                    <a:pt x="286" y="6001"/>
                    <a:pt x="1" y="7394"/>
                    <a:pt x="167" y="8763"/>
                  </a:cubicBezTo>
                  <a:cubicBezTo>
                    <a:pt x="239" y="9370"/>
                    <a:pt x="429" y="9966"/>
                    <a:pt x="751" y="10490"/>
                  </a:cubicBezTo>
                  <a:cubicBezTo>
                    <a:pt x="1060" y="11025"/>
                    <a:pt x="1560" y="11442"/>
                    <a:pt x="2144" y="11645"/>
                  </a:cubicBezTo>
                  <a:cubicBezTo>
                    <a:pt x="1465" y="11109"/>
                    <a:pt x="1191" y="10216"/>
                    <a:pt x="1084" y="9347"/>
                  </a:cubicBezTo>
                  <a:cubicBezTo>
                    <a:pt x="905" y="7787"/>
                    <a:pt x="1156" y="6191"/>
                    <a:pt x="1822" y="4751"/>
                  </a:cubicBezTo>
                  <a:cubicBezTo>
                    <a:pt x="2596" y="3072"/>
                    <a:pt x="3906" y="1679"/>
                    <a:pt x="4680" y="0"/>
                  </a:cubicBezTo>
                  <a:close/>
                </a:path>
              </a:pathLst>
            </a:custGeom>
            <a:solidFill>
              <a:srgbClr val="654C9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9" name="Google Shape;1759;p45"/>
            <p:cNvSpPr/>
            <p:nvPr/>
          </p:nvSpPr>
          <p:spPr>
            <a:xfrm>
              <a:off x="5289325" y="2360425"/>
              <a:ext cx="78025" cy="332525"/>
            </a:xfrm>
            <a:custGeom>
              <a:avLst/>
              <a:gdLst/>
              <a:ahLst/>
              <a:cxnLst/>
              <a:rect l="l" t="t" r="r" b="b"/>
              <a:pathLst>
                <a:path w="3121" h="13301" extrusionOk="0">
                  <a:moveTo>
                    <a:pt x="3120" y="1"/>
                  </a:moveTo>
                  <a:lnTo>
                    <a:pt x="1953" y="3299"/>
                  </a:lnTo>
                  <a:cubicBezTo>
                    <a:pt x="1644" y="4180"/>
                    <a:pt x="1334" y="5061"/>
                    <a:pt x="1048" y="5954"/>
                  </a:cubicBezTo>
                  <a:cubicBezTo>
                    <a:pt x="477" y="7764"/>
                    <a:pt x="1" y="9704"/>
                    <a:pt x="453" y="11550"/>
                  </a:cubicBezTo>
                  <a:cubicBezTo>
                    <a:pt x="631" y="12298"/>
                    <a:pt x="928" y="12893"/>
                    <a:pt x="1604" y="13298"/>
                  </a:cubicBezTo>
                  <a:lnTo>
                    <a:pt x="1604" y="13298"/>
                  </a:lnTo>
                  <a:cubicBezTo>
                    <a:pt x="787" y="12807"/>
                    <a:pt x="1072" y="11203"/>
                    <a:pt x="1168" y="10454"/>
                  </a:cubicBezTo>
                  <a:cubicBezTo>
                    <a:pt x="1572" y="6930"/>
                    <a:pt x="2227" y="3442"/>
                    <a:pt x="3120" y="1"/>
                  </a:cubicBezTo>
                  <a:close/>
                  <a:moveTo>
                    <a:pt x="1604" y="13298"/>
                  </a:moveTo>
                  <a:cubicBezTo>
                    <a:pt x="1605" y="13298"/>
                    <a:pt x="1607" y="13299"/>
                    <a:pt x="1608" y="13300"/>
                  </a:cubicBezTo>
                  <a:cubicBezTo>
                    <a:pt x="1607" y="13299"/>
                    <a:pt x="1605" y="13298"/>
                    <a:pt x="1604" y="13298"/>
                  </a:cubicBezTo>
                  <a:close/>
                </a:path>
              </a:pathLst>
            </a:custGeom>
            <a:solidFill>
              <a:srgbClr val="654C9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0" name="Google Shape;1760;p45"/>
            <p:cNvSpPr/>
            <p:nvPr/>
          </p:nvSpPr>
          <p:spPr>
            <a:xfrm>
              <a:off x="5336950" y="2369075"/>
              <a:ext cx="101825" cy="326850"/>
            </a:xfrm>
            <a:custGeom>
              <a:avLst/>
              <a:gdLst/>
              <a:ahLst/>
              <a:cxnLst/>
              <a:rect l="l" t="t" r="r" b="b"/>
              <a:pathLst>
                <a:path w="4073" h="13074" extrusionOk="0">
                  <a:moveTo>
                    <a:pt x="2013" y="0"/>
                  </a:moveTo>
                  <a:lnTo>
                    <a:pt x="2013" y="0"/>
                  </a:lnTo>
                  <a:cubicBezTo>
                    <a:pt x="1989" y="1643"/>
                    <a:pt x="2453" y="3262"/>
                    <a:pt x="2596" y="4894"/>
                  </a:cubicBezTo>
                  <a:cubicBezTo>
                    <a:pt x="2787" y="7001"/>
                    <a:pt x="2453" y="9132"/>
                    <a:pt x="1620" y="11073"/>
                  </a:cubicBezTo>
                  <a:cubicBezTo>
                    <a:pt x="1288" y="11831"/>
                    <a:pt x="768" y="12683"/>
                    <a:pt x="13" y="13067"/>
                  </a:cubicBezTo>
                  <a:lnTo>
                    <a:pt x="13" y="13067"/>
                  </a:lnTo>
                  <a:cubicBezTo>
                    <a:pt x="78" y="13037"/>
                    <a:pt x="168" y="13031"/>
                    <a:pt x="263" y="13031"/>
                  </a:cubicBezTo>
                  <a:cubicBezTo>
                    <a:pt x="313" y="13031"/>
                    <a:pt x="365" y="13033"/>
                    <a:pt x="416" y="13033"/>
                  </a:cubicBezTo>
                  <a:cubicBezTo>
                    <a:pt x="467" y="13033"/>
                    <a:pt x="516" y="13031"/>
                    <a:pt x="560" y="13025"/>
                  </a:cubicBezTo>
                  <a:lnTo>
                    <a:pt x="608" y="13014"/>
                  </a:lnTo>
                  <a:cubicBezTo>
                    <a:pt x="1322" y="12811"/>
                    <a:pt x="1656" y="12085"/>
                    <a:pt x="2061" y="11525"/>
                  </a:cubicBezTo>
                  <a:cubicBezTo>
                    <a:pt x="2644" y="10728"/>
                    <a:pt x="3061" y="9823"/>
                    <a:pt x="3299" y="8870"/>
                  </a:cubicBezTo>
                  <a:cubicBezTo>
                    <a:pt x="4073" y="5751"/>
                    <a:pt x="2227" y="3060"/>
                    <a:pt x="2013" y="0"/>
                  </a:cubicBezTo>
                  <a:close/>
                  <a:moveTo>
                    <a:pt x="13" y="13067"/>
                  </a:moveTo>
                  <a:cubicBezTo>
                    <a:pt x="9" y="13069"/>
                    <a:pt x="5" y="13071"/>
                    <a:pt x="1" y="13073"/>
                  </a:cubicBezTo>
                  <a:cubicBezTo>
                    <a:pt x="5" y="13071"/>
                    <a:pt x="9" y="13069"/>
                    <a:pt x="13" y="13067"/>
                  </a:cubicBezTo>
                  <a:close/>
                </a:path>
              </a:pathLst>
            </a:custGeom>
            <a:solidFill>
              <a:srgbClr val="654C9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1" name="Google Shape;1761;p45"/>
            <p:cNvSpPr/>
            <p:nvPr/>
          </p:nvSpPr>
          <p:spPr>
            <a:xfrm>
              <a:off x="5379225" y="2437825"/>
              <a:ext cx="136050" cy="254725"/>
            </a:xfrm>
            <a:custGeom>
              <a:avLst/>
              <a:gdLst/>
              <a:ahLst/>
              <a:cxnLst/>
              <a:rect l="l" t="t" r="r" b="b"/>
              <a:pathLst>
                <a:path w="5442" h="10189" extrusionOk="0">
                  <a:moveTo>
                    <a:pt x="2096" y="0"/>
                  </a:moveTo>
                  <a:cubicBezTo>
                    <a:pt x="2477" y="560"/>
                    <a:pt x="2834" y="1131"/>
                    <a:pt x="3191" y="1703"/>
                  </a:cubicBezTo>
                  <a:cubicBezTo>
                    <a:pt x="3477" y="2155"/>
                    <a:pt x="3715" y="2632"/>
                    <a:pt x="3894" y="3132"/>
                  </a:cubicBezTo>
                  <a:cubicBezTo>
                    <a:pt x="4203" y="4084"/>
                    <a:pt x="4144" y="5132"/>
                    <a:pt x="3846" y="6073"/>
                  </a:cubicBezTo>
                  <a:cubicBezTo>
                    <a:pt x="3239" y="7954"/>
                    <a:pt x="1834" y="9466"/>
                    <a:pt x="0" y="10180"/>
                  </a:cubicBezTo>
                  <a:cubicBezTo>
                    <a:pt x="102" y="10186"/>
                    <a:pt x="204" y="10188"/>
                    <a:pt x="306" y="10188"/>
                  </a:cubicBezTo>
                  <a:cubicBezTo>
                    <a:pt x="2013" y="10188"/>
                    <a:pt x="3777" y="9437"/>
                    <a:pt x="4620" y="7966"/>
                  </a:cubicBezTo>
                  <a:cubicBezTo>
                    <a:pt x="4906" y="7430"/>
                    <a:pt x="5084" y="6858"/>
                    <a:pt x="5156" y="6251"/>
                  </a:cubicBezTo>
                  <a:cubicBezTo>
                    <a:pt x="5442" y="3751"/>
                    <a:pt x="4251" y="1310"/>
                    <a:pt x="2096" y="0"/>
                  </a:cubicBezTo>
                  <a:close/>
                </a:path>
              </a:pathLst>
            </a:custGeom>
            <a:solidFill>
              <a:srgbClr val="654C9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2" name="Google Shape;1762;p45"/>
            <p:cNvSpPr/>
            <p:nvPr/>
          </p:nvSpPr>
          <p:spPr>
            <a:xfrm>
              <a:off x="5178600" y="2254925"/>
              <a:ext cx="224150" cy="201675"/>
            </a:xfrm>
            <a:custGeom>
              <a:avLst/>
              <a:gdLst/>
              <a:ahLst/>
              <a:cxnLst/>
              <a:rect l="l" t="t" r="r" b="b"/>
              <a:pathLst>
                <a:path w="8966" h="8067" extrusionOk="0">
                  <a:moveTo>
                    <a:pt x="7609" y="1"/>
                  </a:moveTo>
                  <a:cubicBezTo>
                    <a:pt x="7412" y="1"/>
                    <a:pt x="7213" y="31"/>
                    <a:pt x="7025" y="89"/>
                  </a:cubicBezTo>
                  <a:cubicBezTo>
                    <a:pt x="7180" y="947"/>
                    <a:pt x="7335" y="1816"/>
                    <a:pt x="7228" y="2685"/>
                  </a:cubicBezTo>
                  <a:cubicBezTo>
                    <a:pt x="7132" y="3542"/>
                    <a:pt x="6728" y="4411"/>
                    <a:pt x="5989" y="4876"/>
                  </a:cubicBezTo>
                  <a:cubicBezTo>
                    <a:pt x="5692" y="5066"/>
                    <a:pt x="5347" y="5185"/>
                    <a:pt x="5001" y="5245"/>
                  </a:cubicBezTo>
                  <a:cubicBezTo>
                    <a:pt x="4489" y="5328"/>
                    <a:pt x="3965" y="5376"/>
                    <a:pt x="3442" y="5411"/>
                  </a:cubicBezTo>
                  <a:cubicBezTo>
                    <a:pt x="2227" y="5519"/>
                    <a:pt x="1001" y="5840"/>
                    <a:pt x="1" y="6554"/>
                  </a:cubicBezTo>
                  <a:cubicBezTo>
                    <a:pt x="1346" y="6114"/>
                    <a:pt x="2846" y="6090"/>
                    <a:pt x="4251" y="5959"/>
                  </a:cubicBezTo>
                  <a:lnTo>
                    <a:pt x="4251" y="5959"/>
                  </a:lnTo>
                  <a:cubicBezTo>
                    <a:pt x="3620" y="6185"/>
                    <a:pt x="3049" y="6542"/>
                    <a:pt x="2572" y="6995"/>
                  </a:cubicBezTo>
                  <a:cubicBezTo>
                    <a:pt x="3394" y="6816"/>
                    <a:pt x="4227" y="6697"/>
                    <a:pt x="5073" y="6638"/>
                  </a:cubicBezTo>
                  <a:lnTo>
                    <a:pt x="5073" y="6638"/>
                  </a:lnTo>
                  <a:lnTo>
                    <a:pt x="4525" y="7709"/>
                  </a:lnTo>
                  <a:cubicBezTo>
                    <a:pt x="5239" y="7376"/>
                    <a:pt x="5894" y="6900"/>
                    <a:pt x="6418" y="6316"/>
                  </a:cubicBezTo>
                  <a:lnTo>
                    <a:pt x="6418" y="6316"/>
                  </a:lnTo>
                  <a:cubicBezTo>
                    <a:pt x="6359" y="6900"/>
                    <a:pt x="6275" y="7483"/>
                    <a:pt x="6168" y="8066"/>
                  </a:cubicBezTo>
                  <a:cubicBezTo>
                    <a:pt x="6692" y="7674"/>
                    <a:pt x="6930" y="7019"/>
                    <a:pt x="7156" y="6400"/>
                  </a:cubicBezTo>
                  <a:lnTo>
                    <a:pt x="7656" y="4971"/>
                  </a:lnTo>
                  <a:cubicBezTo>
                    <a:pt x="7799" y="5888"/>
                    <a:pt x="8037" y="6793"/>
                    <a:pt x="8371" y="7662"/>
                  </a:cubicBezTo>
                  <a:cubicBezTo>
                    <a:pt x="8299" y="7471"/>
                    <a:pt x="8478" y="6923"/>
                    <a:pt x="8490" y="6709"/>
                  </a:cubicBezTo>
                  <a:cubicBezTo>
                    <a:pt x="8525" y="6328"/>
                    <a:pt x="8525" y="5959"/>
                    <a:pt x="8502" y="5590"/>
                  </a:cubicBezTo>
                  <a:cubicBezTo>
                    <a:pt x="8418" y="4935"/>
                    <a:pt x="8347" y="4256"/>
                    <a:pt x="8287" y="3602"/>
                  </a:cubicBezTo>
                  <a:lnTo>
                    <a:pt x="8287" y="3602"/>
                  </a:lnTo>
                  <a:cubicBezTo>
                    <a:pt x="8442" y="4256"/>
                    <a:pt x="8668" y="4911"/>
                    <a:pt x="8966" y="5519"/>
                  </a:cubicBezTo>
                  <a:cubicBezTo>
                    <a:pt x="8621" y="3709"/>
                    <a:pt x="8335" y="1887"/>
                    <a:pt x="8097" y="65"/>
                  </a:cubicBezTo>
                  <a:cubicBezTo>
                    <a:pt x="7939" y="22"/>
                    <a:pt x="7775" y="1"/>
                    <a:pt x="76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763" name="Google Shape;1763;p45"/>
          <p:cNvGrpSpPr/>
          <p:nvPr/>
        </p:nvGrpSpPr>
        <p:grpSpPr>
          <a:xfrm rot="3395229">
            <a:off x="905737" y="623249"/>
            <a:ext cx="518291" cy="552154"/>
            <a:chOff x="5104475" y="2254400"/>
            <a:chExt cx="456650" cy="486450"/>
          </a:xfrm>
        </p:grpSpPr>
        <p:sp>
          <p:nvSpPr>
            <p:cNvPr id="1764" name="Google Shape;1764;p45"/>
            <p:cNvSpPr/>
            <p:nvPr/>
          </p:nvSpPr>
          <p:spPr>
            <a:xfrm>
              <a:off x="5104475" y="2254400"/>
              <a:ext cx="450100" cy="485875"/>
            </a:xfrm>
            <a:custGeom>
              <a:avLst/>
              <a:gdLst/>
              <a:ahLst/>
              <a:cxnLst/>
              <a:rect l="l" t="t" r="r" b="b"/>
              <a:pathLst>
                <a:path w="18004" h="19435" extrusionOk="0">
                  <a:moveTo>
                    <a:pt x="10630" y="0"/>
                  </a:moveTo>
                  <a:cubicBezTo>
                    <a:pt x="10599" y="0"/>
                    <a:pt x="10569" y="1"/>
                    <a:pt x="10538" y="3"/>
                  </a:cubicBezTo>
                  <a:lnTo>
                    <a:pt x="10526" y="3"/>
                  </a:lnTo>
                  <a:cubicBezTo>
                    <a:pt x="10467" y="3"/>
                    <a:pt x="10419" y="3"/>
                    <a:pt x="10359" y="15"/>
                  </a:cubicBezTo>
                  <a:cubicBezTo>
                    <a:pt x="10228" y="27"/>
                    <a:pt x="10097" y="39"/>
                    <a:pt x="9966" y="63"/>
                  </a:cubicBezTo>
                  <a:cubicBezTo>
                    <a:pt x="10181" y="1218"/>
                    <a:pt x="10371" y="2432"/>
                    <a:pt x="9955" y="3527"/>
                  </a:cubicBezTo>
                  <a:cubicBezTo>
                    <a:pt x="9788" y="3968"/>
                    <a:pt x="9490" y="4361"/>
                    <a:pt x="9097" y="4635"/>
                  </a:cubicBezTo>
                  <a:cubicBezTo>
                    <a:pt x="8502" y="5028"/>
                    <a:pt x="7764" y="5218"/>
                    <a:pt x="7049" y="5290"/>
                  </a:cubicBezTo>
                  <a:lnTo>
                    <a:pt x="6859" y="5301"/>
                  </a:lnTo>
                  <a:cubicBezTo>
                    <a:pt x="6561" y="5325"/>
                    <a:pt x="6252" y="5337"/>
                    <a:pt x="5942" y="5349"/>
                  </a:cubicBezTo>
                  <a:cubicBezTo>
                    <a:pt x="5430" y="5349"/>
                    <a:pt x="4918" y="5409"/>
                    <a:pt x="4430" y="5540"/>
                  </a:cubicBezTo>
                  <a:lnTo>
                    <a:pt x="4406" y="5540"/>
                  </a:lnTo>
                  <a:cubicBezTo>
                    <a:pt x="2835" y="5921"/>
                    <a:pt x="1394" y="6921"/>
                    <a:pt x="715" y="8385"/>
                  </a:cubicBezTo>
                  <a:cubicBezTo>
                    <a:pt x="1" y="9909"/>
                    <a:pt x="215" y="11790"/>
                    <a:pt x="1084" y="13231"/>
                  </a:cubicBezTo>
                  <a:cubicBezTo>
                    <a:pt x="1954" y="14672"/>
                    <a:pt x="3430" y="15696"/>
                    <a:pt x="5049" y="16196"/>
                  </a:cubicBezTo>
                  <a:cubicBezTo>
                    <a:pt x="5514" y="16327"/>
                    <a:pt x="5966" y="16493"/>
                    <a:pt x="6418" y="16696"/>
                  </a:cubicBezTo>
                  <a:cubicBezTo>
                    <a:pt x="6573" y="16803"/>
                    <a:pt x="6740" y="16886"/>
                    <a:pt x="6918" y="16946"/>
                  </a:cubicBezTo>
                  <a:cubicBezTo>
                    <a:pt x="7049" y="17029"/>
                    <a:pt x="7180" y="17100"/>
                    <a:pt x="7299" y="17184"/>
                  </a:cubicBezTo>
                  <a:cubicBezTo>
                    <a:pt x="7466" y="17279"/>
                    <a:pt x="7609" y="17410"/>
                    <a:pt x="7692" y="17577"/>
                  </a:cubicBezTo>
                  <a:cubicBezTo>
                    <a:pt x="7800" y="17839"/>
                    <a:pt x="7680" y="18124"/>
                    <a:pt x="7728" y="18398"/>
                  </a:cubicBezTo>
                  <a:lnTo>
                    <a:pt x="8121" y="17648"/>
                  </a:lnTo>
                  <a:lnTo>
                    <a:pt x="8121" y="17648"/>
                  </a:lnTo>
                  <a:cubicBezTo>
                    <a:pt x="8204" y="18255"/>
                    <a:pt x="8145" y="18863"/>
                    <a:pt x="7942" y="19434"/>
                  </a:cubicBezTo>
                  <a:cubicBezTo>
                    <a:pt x="8300" y="18958"/>
                    <a:pt x="8562" y="18422"/>
                    <a:pt x="8716" y="17851"/>
                  </a:cubicBezTo>
                  <a:cubicBezTo>
                    <a:pt x="8740" y="18303"/>
                    <a:pt x="8823" y="18744"/>
                    <a:pt x="8978" y="19172"/>
                  </a:cubicBezTo>
                  <a:cubicBezTo>
                    <a:pt x="8966" y="18720"/>
                    <a:pt x="8978" y="18255"/>
                    <a:pt x="9026" y="17803"/>
                  </a:cubicBezTo>
                  <a:cubicBezTo>
                    <a:pt x="9145" y="18113"/>
                    <a:pt x="9288" y="18410"/>
                    <a:pt x="9443" y="18708"/>
                  </a:cubicBezTo>
                  <a:cubicBezTo>
                    <a:pt x="9585" y="18422"/>
                    <a:pt x="9240" y="18005"/>
                    <a:pt x="9466" y="17779"/>
                  </a:cubicBezTo>
                  <a:cubicBezTo>
                    <a:pt x="9538" y="17732"/>
                    <a:pt x="9609" y="17696"/>
                    <a:pt x="9693" y="17684"/>
                  </a:cubicBezTo>
                  <a:cubicBezTo>
                    <a:pt x="10121" y="17577"/>
                    <a:pt x="10562" y="17517"/>
                    <a:pt x="11002" y="17505"/>
                  </a:cubicBezTo>
                  <a:lnTo>
                    <a:pt x="11002" y="17505"/>
                  </a:lnTo>
                  <a:lnTo>
                    <a:pt x="10979" y="17517"/>
                  </a:lnTo>
                  <a:cubicBezTo>
                    <a:pt x="11052" y="17521"/>
                    <a:pt x="11124" y="17522"/>
                    <a:pt x="11196" y="17522"/>
                  </a:cubicBezTo>
                  <a:cubicBezTo>
                    <a:pt x="11369" y="17522"/>
                    <a:pt x="11540" y="17514"/>
                    <a:pt x="11717" y="17505"/>
                  </a:cubicBezTo>
                  <a:cubicBezTo>
                    <a:pt x="12383" y="17505"/>
                    <a:pt x="13038" y="17446"/>
                    <a:pt x="13693" y="17315"/>
                  </a:cubicBezTo>
                  <a:cubicBezTo>
                    <a:pt x="14455" y="17231"/>
                    <a:pt x="15193" y="16981"/>
                    <a:pt x="15860" y="16589"/>
                  </a:cubicBezTo>
                  <a:cubicBezTo>
                    <a:pt x="16074" y="16446"/>
                    <a:pt x="16277" y="16303"/>
                    <a:pt x="16455" y="16136"/>
                  </a:cubicBezTo>
                  <a:cubicBezTo>
                    <a:pt x="16908" y="15803"/>
                    <a:pt x="17277" y="15362"/>
                    <a:pt x="17539" y="14862"/>
                  </a:cubicBezTo>
                  <a:cubicBezTo>
                    <a:pt x="17634" y="14695"/>
                    <a:pt x="17717" y="14505"/>
                    <a:pt x="17789" y="14314"/>
                  </a:cubicBezTo>
                  <a:cubicBezTo>
                    <a:pt x="17884" y="14017"/>
                    <a:pt x="17944" y="13719"/>
                    <a:pt x="17956" y="13410"/>
                  </a:cubicBezTo>
                  <a:cubicBezTo>
                    <a:pt x="17979" y="13291"/>
                    <a:pt x="17991" y="13171"/>
                    <a:pt x="18003" y="13052"/>
                  </a:cubicBezTo>
                  <a:cubicBezTo>
                    <a:pt x="18003" y="12862"/>
                    <a:pt x="17991" y="12671"/>
                    <a:pt x="17967" y="12481"/>
                  </a:cubicBezTo>
                  <a:cubicBezTo>
                    <a:pt x="17944" y="12278"/>
                    <a:pt x="17920" y="12076"/>
                    <a:pt x="17884" y="11874"/>
                  </a:cubicBezTo>
                  <a:cubicBezTo>
                    <a:pt x="17884" y="11862"/>
                    <a:pt x="17884" y="11850"/>
                    <a:pt x="17884" y="11838"/>
                  </a:cubicBezTo>
                  <a:cubicBezTo>
                    <a:pt x="17801" y="11433"/>
                    <a:pt x="17682" y="11040"/>
                    <a:pt x="17527" y="10671"/>
                  </a:cubicBezTo>
                  <a:cubicBezTo>
                    <a:pt x="17313" y="10159"/>
                    <a:pt x="17039" y="9671"/>
                    <a:pt x="16717" y="9230"/>
                  </a:cubicBezTo>
                  <a:cubicBezTo>
                    <a:pt x="16134" y="8492"/>
                    <a:pt x="15443" y="7873"/>
                    <a:pt x="14646" y="7385"/>
                  </a:cubicBezTo>
                  <a:cubicBezTo>
                    <a:pt x="14431" y="7230"/>
                    <a:pt x="14205" y="7099"/>
                    <a:pt x="13967" y="6968"/>
                  </a:cubicBezTo>
                  <a:cubicBezTo>
                    <a:pt x="13741" y="6837"/>
                    <a:pt x="13491" y="6694"/>
                    <a:pt x="13253" y="6563"/>
                  </a:cubicBezTo>
                  <a:cubicBezTo>
                    <a:pt x="12919" y="6397"/>
                    <a:pt x="12538" y="6194"/>
                    <a:pt x="12395" y="5825"/>
                  </a:cubicBezTo>
                  <a:cubicBezTo>
                    <a:pt x="12383" y="5790"/>
                    <a:pt x="12372" y="5742"/>
                    <a:pt x="12360" y="5706"/>
                  </a:cubicBezTo>
                  <a:cubicBezTo>
                    <a:pt x="12336" y="5623"/>
                    <a:pt x="12324" y="5528"/>
                    <a:pt x="12312" y="5444"/>
                  </a:cubicBezTo>
                  <a:lnTo>
                    <a:pt x="12110" y="4301"/>
                  </a:lnTo>
                  <a:cubicBezTo>
                    <a:pt x="12086" y="4170"/>
                    <a:pt x="12062" y="4039"/>
                    <a:pt x="12038" y="3908"/>
                  </a:cubicBezTo>
                  <a:cubicBezTo>
                    <a:pt x="12026" y="3849"/>
                    <a:pt x="12014" y="3789"/>
                    <a:pt x="12002" y="3730"/>
                  </a:cubicBezTo>
                  <a:cubicBezTo>
                    <a:pt x="11800" y="2539"/>
                    <a:pt x="11586" y="1349"/>
                    <a:pt x="11383" y="158"/>
                  </a:cubicBezTo>
                  <a:cubicBezTo>
                    <a:pt x="11276" y="122"/>
                    <a:pt x="11181" y="98"/>
                    <a:pt x="11074" y="75"/>
                  </a:cubicBezTo>
                  <a:cubicBezTo>
                    <a:pt x="11074" y="75"/>
                    <a:pt x="11074" y="63"/>
                    <a:pt x="11074" y="63"/>
                  </a:cubicBezTo>
                  <a:cubicBezTo>
                    <a:pt x="10926" y="23"/>
                    <a:pt x="10778" y="0"/>
                    <a:pt x="10630" y="0"/>
                  </a:cubicBezTo>
                  <a:close/>
                </a:path>
              </a:pathLst>
            </a:custGeom>
            <a:solidFill>
              <a:schemeClr val="lt2"/>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5" name="Google Shape;1765;p45"/>
            <p:cNvSpPr/>
            <p:nvPr/>
          </p:nvSpPr>
          <p:spPr>
            <a:xfrm>
              <a:off x="5104775" y="2255250"/>
              <a:ext cx="456350" cy="485600"/>
            </a:xfrm>
            <a:custGeom>
              <a:avLst/>
              <a:gdLst/>
              <a:ahLst/>
              <a:cxnLst/>
              <a:rect l="l" t="t" r="r" b="b"/>
              <a:pathLst>
                <a:path w="18254" h="19424" extrusionOk="0">
                  <a:moveTo>
                    <a:pt x="10465" y="1"/>
                  </a:moveTo>
                  <a:cubicBezTo>
                    <a:pt x="10291" y="1"/>
                    <a:pt x="10116" y="18"/>
                    <a:pt x="9943" y="52"/>
                  </a:cubicBezTo>
                  <a:cubicBezTo>
                    <a:pt x="10157" y="1207"/>
                    <a:pt x="10347" y="2422"/>
                    <a:pt x="9931" y="3517"/>
                  </a:cubicBezTo>
                  <a:cubicBezTo>
                    <a:pt x="9550" y="4529"/>
                    <a:pt x="8621" y="5041"/>
                    <a:pt x="7597" y="5208"/>
                  </a:cubicBezTo>
                  <a:cubicBezTo>
                    <a:pt x="6776" y="5339"/>
                    <a:pt x="5942" y="5291"/>
                    <a:pt x="5109" y="5386"/>
                  </a:cubicBezTo>
                  <a:cubicBezTo>
                    <a:pt x="3275" y="5625"/>
                    <a:pt x="1501" y="6696"/>
                    <a:pt x="715" y="8363"/>
                  </a:cubicBezTo>
                  <a:cubicBezTo>
                    <a:pt x="1" y="9899"/>
                    <a:pt x="215" y="11768"/>
                    <a:pt x="1084" y="13209"/>
                  </a:cubicBezTo>
                  <a:cubicBezTo>
                    <a:pt x="1965" y="14650"/>
                    <a:pt x="3442" y="15673"/>
                    <a:pt x="5049" y="16174"/>
                  </a:cubicBezTo>
                  <a:cubicBezTo>
                    <a:pt x="5883" y="16424"/>
                    <a:pt x="6585" y="16674"/>
                    <a:pt x="7311" y="17174"/>
                  </a:cubicBezTo>
                  <a:cubicBezTo>
                    <a:pt x="7478" y="17257"/>
                    <a:pt x="7609" y="17400"/>
                    <a:pt x="7704" y="17567"/>
                  </a:cubicBezTo>
                  <a:cubicBezTo>
                    <a:pt x="7811" y="17817"/>
                    <a:pt x="7692" y="18102"/>
                    <a:pt x="7728" y="18376"/>
                  </a:cubicBezTo>
                  <a:lnTo>
                    <a:pt x="8121" y="17638"/>
                  </a:lnTo>
                  <a:lnTo>
                    <a:pt x="8121" y="17638"/>
                  </a:lnTo>
                  <a:cubicBezTo>
                    <a:pt x="8204" y="18233"/>
                    <a:pt x="8145" y="18841"/>
                    <a:pt x="7954" y="19424"/>
                  </a:cubicBezTo>
                  <a:cubicBezTo>
                    <a:pt x="8300" y="18948"/>
                    <a:pt x="8561" y="18400"/>
                    <a:pt x="8716" y="17828"/>
                  </a:cubicBezTo>
                  <a:cubicBezTo>
                    <a:pt x="8740" y="18281"/>
                    <a:pt x="8835" y="18733"/>
                    <a:pt x="8978" y="19162"/>
                  </a:cubicBezTo>
                  <a:cubicBezTo>
                    <a:pt x="8966" y="18698"/>
                    <a:pt x="8990" y="18245"/>
                    <a:pt x="9038" y="17793"/>
                  </a:cubicBezTo>
                  <a:cubicBezTo>
                    <a:pt x="9157" y="18090"/>
                    <a:pt x="9288" y="18400"/>
                    <a:pt x="9443" y="18686"/>
                  </a:cubicBezTo>
                  <a:cubicBezTo>
                    <a:pt x="9585" y="18400"/>
                    <a:pt x="9240" y="17983"/>
                    <a:pt x="9478" y="17757"/>
                  </a:cubicBezTo>
                  <a:cubicBezTo>
                    <a:pt x="9538" y="17709"/>
                    <a:pt x="9609" y="17674"/>
                    <a:pt x="9693" y="17662"/>
                  </a:cubicBezTo>
                  <a:cubicBezTo>
                    <a:pt x="10224" y="17529"/>
                    <a:pt x="10764" y="17466"/>
                    <a:pt x="11314" y="17466"/>
                  </a:cubicBezTo>
                  <a:cubicBezTo>
                    <a:pt x="11404" y="17466"/>
                    <a:pt x="11495" y="17468"/>
                    <a:pt x="11586" y="17471"/>
                  </a:cubicBezTo>
                  <a:cubicBezTo>
                    <a:pt x="11651" y="17473"/>
                    <a:pt x="11717" y="17473"/>
                    <a:pt x="11784" y="17473"/>
                  </a:cubicBezTo>
                  <a:cubicBezTo>
                    <a:pt x="13992" y="17473"/>
                    <a:pt x="16932" y="16699"/>
                    <a:pt x="17717" y="14388"/>
                  </a:cubicBezTo>
                  <a:cubicBezTo>
                    <a:pt x="18253" y="12840"/>
                    <a:pt x="17884" y="11078"/>
                    <a:pt x="17003" y="9697"/>
                  </a:cubicBezTo>
                  <a:cubicBezTo>
                    <a:pt x="16122" y="8327"/>
                    <a:pt x="14753" y="7315"/>
                    <a:pt x="13276" y="6601"/>
                  </a:cubicBezTo>
                  <a:cubicBezTo>
                    <a:pt x="12967" y="6446"/>
                    <a:pt x="12645" y="6303"/>
                    <a:pt x="12467" y="6006"/>
                  </a:cubicBezTo>
                  <a:cubicBezTo>
                    <a:pt x="12371" y="5815"/>
                    <a:pt x="12312" y="5625"/>
                    <a:pt x="12288" y="5422"/>
                  </a:cubicBezTo>
                  <a:cubicBezTo>
                    <a:pt x="11979" y="3672"/>
                    <a:pt x="11669" y="1910"/>
                    <a:pt x="11359" y="160"/>
                  </a:cubicBezTo>
                  <a:cubicBezTo>
                    <a:pt x="11071" y="54"/>
                    <a:pt x="10769" y="1"/>
                    <a:pt x="10465" y="1"/>
                  </a:cubicBezTo>
                  <a:close/>
                </a:path>
              </a:pathLst>
            </a:custGeom>
            <a:solidFill>
              <a:srgbClr val="654C9F">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6" name="Google Shape;1766;p45"/>
            <p:cNvSpPr/>
            <p:nvPr/>
          </p:nvSpPr>
          <p:spPr>
            <a:xfrm>
              <a:off x="5164025" y="2339600"/>
              <a:ext cx="192900" cy="334300"/>
            </a:xfrm>
            <a:custGeom>
              <a:avLst/>
              <a:gdLst/>
              <a:ahLst/>
              <a:cxnLst/>
              <a:rect l="l" t="t" r="r" b="b"/>
              <a:pathLst>
                <a:path w="7716" h="13372" extrusionOk="0">
                  <a:moveTo>
                    <a:pt x="7715" y="0"/>
                  </a:moveTo>
                  <a:lnTo>
                    <a:pt x="7715" y="0"/>
                  </a:lnTo>
                  <a:cubicBezTo>
                    <a:pt x="7501" y="965"/>
                    <a:pt x="6930" y="1810"/>
                    <a:pt x="6108" y="2358"/>
                  </a:cubicBezTo>
                  <a:cubicBezTo>
                    <a:pt x="5418" y="2810"/>
                    <a:pt x="4620" y="3013"/>
                    <a:pt x="3870" y="3370"/>
                  </a:cubicBezTo>
                  <a:cubicBezTo>
                    <a:pt x="1346" y="4608"/>
                    <a:pt x="0" y="7430"/>
                    <a:pt x="643" y="10168"/>
                  </a:cubicBezTo>
                  <a:cubicBezTo>
                    <a:pt x="857" y="11073"/>
                    <a:pt x="1286" y="11585"/>
                    <a:pt x="1953" y="12192"/>
                  </a:cubicBezTo>
                  <a:cubicBezTo>
                    <a:pt x="2215" y="12419"/>
                    <a:pt x="2501" y="12609"/>
                    <a:pt x="2810" y="12776"/>
                  </a:cubicBezTo>
                  <a:cubicBezTo>
                    <a:pt x="2929" y="12835"/>
                    <a:pt x="3048" y="12883"/>
                    <a:pt x="3167" y="12942"/>
                  </a:cubicBezTo>
                  <a:cubicBezTo>
                    <a:pt x="3513" y="13085"/>
                    <a:pt x="4191" y="13145"/>
                    <a:pt x="4477" y="13371"/>
                  </a:cubicBezTo>
                  <a:cubicBezTo>
                    <a:pt x="3501" y="12573"/>
                    <a:pt x="3286" y="11156"/>
                    <a:pt x="3393" y="9894"/>
                  </a:cubicBezTo>
                  <a:cubicBezTo>
                    <a:pt x="3513" y="8668"/>
                    <a:pt x="3870" y="7477"/>
                    <a:pt x="4465" y="6394"/>
                  </a:cubicBezTo>
                  <a:cubicBezTo>
                    <a:pt x="5060" y="5299"/>
                    <a:pt x="5882" y="4358"/>
                    <a:pt x="6549" y="3322"/>
                  </a:cubicBezTo>
                  <a:cubicBezTo>
                    <a:pt x="7275" y="2215"/>
                    <a:pt x="7442" y="1262"/>
                    <a:pt x="7715" y="0"/>
                  </a:cubicBezTo>
                  <a:close/>
                </a:path>
              </a:pathLst>
            </a:custGeom>
            <a:solidFill>
              <a:srgbClr val="FFF3E7">
                <a:alpha val="5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7" name="Google Shape;1767;p45"/>
            <p:cNvSpPr/>
            <p:nvPr/>
          </p:nvSpPr>
          <p:spPr>
            <a:xfrm>
              <a:off x="5306000" y="2354475"/>
              <a:ext cx="103025" cy="341325"/>
            </a:xfrm>
            <a:custGeom>
              <a:avLst/>
              <a:gdLst/>
              <a:ahLst/>
              <a:cxnLst/>
              <a:rect l="l" t="t" r="r" b="b"/>
              <a:pathLst>
                <a:path w="4121" h="13653" extrusionOk="0">
                  <a:moveTo>
                    <a:pt x="2679" y="1"/>
                  </a:moveTo>
                  <a:lnTo>
                    <a:pt x="2453" y="810"/>
                  </a:lnTo>
                  <a:cubicBezTo>
                    <a:pt x="1905" y="2739"/>
                    <a:pt x="1310" y="4644"/>
                    <a:pt x="822" y="6585"/>
                  </a:cubicBezTo>
                  <a:cubicBezTo>
                    <a:pt x="370" y="8311"/>
                    <a:pt x="0" y="10192"/>
                    <a:pt x="155" y="11990"/>
                  </a:cubicBezTo>
                  <a:cubicBezTo>
                    <a:pt x="227" y="12764"/>
                    <a:pt x="334" y="13526"/>
                    <a:pt x="1239" y="13645"/>
                  </a:cubicBezTo>
                  <a:cubicBezTo>
                    <a:pt x="1277" y="13650"/>
                    <a:pt x="1313" y="13652"/>
                    <a:pt x="1348" y="13652"/>
                  </a:cubicBezTo>
                  <a:cubicBezTo>
                    <a:pt x="1746" y="13652"/>
                    <a:pt x="1987" y="13357"/>
                    <a:pt x="2239" y="13062"/>
                  </a:cubicBezTo>
                  <a:cubicBezTo>
                    <a:pt x="2548" y="12657"/>
                    <a:pt x="2798" y="12216"/>
                    <a:pt x="2989" y="11752"/>
                  </a:cubicBezTo>
                  <a:cubicBezTo>
                    <a:pt x="3203" y="11276"/>
                    <a:pt x="3429" y="10728"/>
                    <a:pt x="3620" y="10180"/>
                  </a:cubicBezTo>
                  <a:cubicBezTo>
                    <a:pt x="3846" y="9573"/>
                    <a:pt x="3977" y="8930"/>
                    <a:pt x="4025" y="8299"/>
                  </a:cubicBezTo>
                  <a:cubicBezTo>
                    <a:pt x="4120" y="5478"/>
                    <a:pt x="3477" y="2691"/>
                    <a:pt x="2679" y="1"/>
                  </a:cubicBezTo>
                  <a:close/>
                </a:path>
              </a:pathLst>
            </a:custGeom>
            <a:solidFill>
              <a:srgbClr val="FFF3E7">
                <a:alpha val="5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8" name="Google Shape;1768;p45"/>
            <p:cNvSpPr/>
            <p:nvPr/>
          </p:nvSpPr>
          <p:spPr>
            <a:xfrm>
              <a:off x="5249450" y="2254775"/>
              <a:ext cx="120875" cy="437275"/>
            </a:xfrm>
            <a:custGeom>
              <a:avLst/>
              <a:gdLst/>
              <a:ahLst/>
              <a:cxnLst/>
              <a:rect l="l" t="t" r="r" b="b"/>
              <a:pathLst>
                <a:path w="4835" h="17491" extrusionOk="0">
                  <a:moveTo>
                    <a:pt x="4727" y="0"/>
                  </a:moveTo>
                  <a:cubicBezTo>
                    <a:pt x="4620" y="36"/>
                    <a:pt x="4513" y="48"/>
                    <a:pt x="4418" y="60"/>
                  </a:cubicBezTo>
                  <a:cubicBezTo>
                    <a:pt x="4489" y="179"/>
                    <a:pt x="4537" y="322"/>
                    <a:pt x="4548" y="464"/>
                  </a:cubicBezTo>
                  <a:cubicBezTo>
                    <a:pt x="4679" y="1429"/>
                    <a:pt x="4656" y="2405"/>
                    <a:pt x="4465" y="3358"/>
                  </a:cubicBezTo>
                  <a:lnTo>
                    <a:pt x="4465" y="3370"/>
                  </a:lnTo>
                  <a:cubicBezTo>
                    <a:pt x="4346" y="3941"/>
                    <a:pt x="4239" y="4703"/>
                    <a:pt x="3906" y="5227"/>
                  </a:cubicBezTo>
                  <a:cubicBezTo>
                    <a:pt x="3560" y="5739"/>
                    <a:pt x="3263" y="6287"/>
                    <a:pt x="2917" y="6799"/>
                  </a:cubicBezTo>
                  <a:cubicBezTo>
                    <a:pt x="2167" y="7918"/>
                    <a:pt x="1346" y="8989"/>
                    <a:pt x="798" y="10228"/>
                  </a:cubicBezTo>
                  <a:cubicBezTo>
                    <a:pt x="381" y="11180"/>
                    <a:pt x="131" y="12192"/>
                    <a:pt x="60" y="13228"/>
                  </a:cubicBezTo>
                  <a:cubicBezTo>
                    <a:pt x="0" y="14133"/>
                    <a:pt x="36" y="15323"/>
                    <a:pt x="512" y="16121"/>
                  </a:cubicBezTo>
                  <a:cubicBezTo>
                    <a:pt x="989" y="16931"/>
                    <a:pt x="2155" y="17455"/>
                    <a:pt x="3048" y="17490"/>
                  </a:cubicBezTo>
                  <a:cubicBezTo>
                    <a:pt x="2441" y="16800"/>
                    <a:pt x="2608" y="15812"/>
                    <a:pt x="2655" y="14966"/>
                  </a:cubicBezTo>
                  <a:cubicBezTo>
                    <a:pt x="2774" y="13121"/>
                    <a:pt x="3179" y="11311"/>
                    <a:pt x="3560" y="9501"/>
                  </a:cubicBezTo>
                  <a:cubicBezTo>
                    <a:pt x="3632" y="9215"/>
                    <a:pt x="3691" y="8918"/>
                    <a:pt x="3751" y="8632"/>
                  </a:cubicBezTo>
                  <a:cubicBezTo>
                    <a:pt x="3906" y="7906"/>
                    <a:pt x="4060" y="7180"/>
                    <a:pt x="4179" y="6441"/>
                  </a:cubicBezTo>
                  <a:cubicBezTo>
                    <a:pt x="4287" y="5798"/>
                    <a:pt x="4298" y="5155"/>
                    <a:pt x="4429" y="4513"/>
                  </a:cubicBezTo>
                  <a:cubicBezTo>
                    <a:pt x="4596" y="3762"/>
                    <a:pt x="4703" y="3000"/>
                    <a:pt x="4775" y="2227"/>
                  </a:cubicBezTo>
                  <a:cubicBezTo>
                    <a:pt x="4834" y="1476"/>
                    <a:pt x="4763" y="750"/>
                    <a:pt x="4727" y="0"/>
                  </a:cubicBezTo>
                  <a:close/>
                </a:path>
              </a:pathLst>
            </a:custGeom>
            <a:solidFill>
              <a:srgbClr val="FFF3E7">
                <a:alpha val="5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9" name="Google Shape;1769;p45"/>
            <p:cNvSpPr/>
            <p:nvPr/>
          </p:nvSpPr>
          <p:spPr>
            <a:xfrm>
              <a:off x="5344700" y="2255950"/>
              <a:ext cx="136350" cy="438175"/>
            </a:xfrm>
            <a:custGeom>
              <a:avLst/>
              <a:gdLst/>
              <a:ahLst/>
              <a:cxnLst/>
              <a:rect l="l" t="t" r="r" b="b"/>
              <a:pathLst>
                <a:path w="5454" h="17527" extrusionOk="0">
                  <a:moveTo>
                    <a:pt x="1250" y="1"/>
                  </a:moveTo>
                  <a:cubicBezTo>
                    <a:pt x="1251" y="1"/>
                    <a:pt x="1251" y="1"/>
                    <a:pt x="1251" y="1"/>
                  </a:cubicBezTo>
                  <a:lnTo>
                    <a:pt x="1251" y="1"/>
                  </a:lnTo>
                  <a:cubicBezTo>
                    <a:pt x="1251" y="1"/>
                    <a:pt x="1251" y="1"/>
                    <a:pt x="1250" y="1"/>
                  </a:cubicBezTo>
                  <a:close/>
                  <a:moveTo>
                    <a:pt x="1251" y="1"/>
                  </a:moveTo>
                  <a:lnTo>
                    <a:pt x="1251" y="1"/>
                  </a:lnTo>
                  <a:cubicBezTo>
                    <a:pt x="1346" y="133"/>
                    <a:pt x="1322" y="477"/>
                    <a:pt x="1346" y="632"/>
                  </a:cubicBezTo>
                  <a:cubicBezTo>
                    <a:pt x="1370" y="870"/>
                    <a:pt x="1393" y="1120"/>
                    <a:pt x="1405" y="1370"/>
                  </a:cubicBezTo>
                  <a:cubicBezTo>
                    <a:pt x="1453" y="1870"/>
                    <a:pt x="1489" y="2370"/>
                    <a:pt x="1524" y="2870"/>
                  </a:cubicBezTo>
                  <a:cubicBezTo>
                    <a:pt x="1572" y="3763"/>
                    <a:pt x="1560" y="4656"/>
                    <a:pt x="1631" y="5549"/>
                  </a:cubicBezTo>
                  <a:cubicBezTo>
                    <a:pt x="1786" y="7240"/>
                    <a:pt x="2060" y="8918"/>
                    <a:pt x="2143" y="10621"/>
                  </a:cubicBezTo>
                  <a:cubicBezTo>
                    <a:pt x="2227" y="12407"/>
                    <a:pt x="1798" y="14264"/>
                    <a:pt x="1060" y="15895"/>
                  </a:cubicBezTo>
                  <a:cubicBezTo>
                    <a:pt x="810" y="16503"/>
                    <a:pt x="453" y="17050"/>
                    <a:pt x="0" y="17527"/>
                  </a:cubicBezTo>
                  <a:cubicBezTo>
                    <a:pt x="28" y="17499"/>
                    <a:pt x="127" y="17491"/>
                    <a:pt x="243" y="17491"/>
                  </a:cubicBezTo>
                  <a:cubicBezTo>
                    <a:pt x="396" y="17491"/>
                    <a:pt x="579" y="17504"/>
                    <a:pt x="672" y="17504"/>
                  </a:cubicBezTo>
                  <a:cubicBezTo>
                    <a:pt x="690" y="17504"/>
                    <a:pt x="704" y="17504"/>
                    <a:pt x="715" y="17503"/>
                  </a:cubicBezTo>
                  <a:cubicBezTo>
                    <a:pt x="977" y="17479"/>
                    <a:pt x="1250" y="17443"/>
                    <a:pt x="1500" y="17384"/>
                  </a:cubicBezTo>
                  <a:cubicBezTo>
                    <a:pt x="1941" y="17289"/>
                    <a:pt x="2346" y="17110"/>
                    <a:pt x="2703" y="16860"/>
                  </a:cubicBezTo>
                  <a:cubicBezTo>
                    <a:pt x="4668" y="15598"/>
                    <a:pt x="5453" y="13074"/>
                    <a:pt x="5132" y="10847"/>
                  </a:cubicBezTo>
                  <a:cubicBezTo>
                    <a:pt x="5060" y="10204"/>
                    <a:pt x="4834" y="9597"/>
                    <a:pt x="4477" y="9073"/>
                  </a:cubicBezTo>
                  <a:cubicBezTo>
                    <a:pt x="4025" y="8442"/>
                    <a:pt x="3608" y="7764"/>
                    <a:pt x="3191" y="7109"/>
                  </a:cubicBezTo>
                  <a:cubicBezTo>
                    <a:pt x="2870" y="6609"/>
                    <a:pt x="2584" y="6097"/>
                    <a:pt x="2322" y="5561"/>
                  </a:cubicBezTo>
                  <a:cubicBezTo>
                    <a:pt x="1953" y="4763"/>
                    <a:pt x="1929" y="3882"/>
                    <a:pt x="1846" y="3025"/>
                  </a:cubicBezTo>
                  <a:cubicBezTo>
                    <a:pt x="1751" y="2072"/>
                    <a:pt x="1655" y="1120"/>
                    <a:pt x="1560" y="179"/>
                  </a:cubicBezTo>
                  <a:cubicBezTo>
                    <a:pt x="1560" y="155"/>
                    <a:pt x="1548" y="120"/>
                    <a:pt x="1536" y="96"/>
                  </a:cubicBezTo>
                  <a:cubicBezTo>
                    <a:pt x="1477" y="1"/>
                    <a:pt x="1311" y="83"/>
                    <a:pt x="1251" y="1"/>
                  </a:cubicBezTo>
                  <a:close/>
                </a:path>
              </a:pathLst>
            </a:custGeom>
            <a:solidFill>
              <a:srgbClr val="FFF3E7">
                <a:alpha val="5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0" name="Google Shape;1770;p45"/>
            <p:cNvSpPr/>
            <p:nvPr/>
          </p:nvSpPr>
          <p:spPr>
            <a:xfrm>
              <a:off x="5394100" y="2297625"/>
              <a:ext cx="160175" cy="393550"/>
            </a:xfrm>
            <a:custGeom>
              <a:avLst/>
              <a:gdLst/>
              <a:ahLst/>
              <a:cxnLst/>
              <a:rect l="l" t="t" r="r" b="b"/>
              <a:pathLst>
                <a:path w="6407" h="15742" extrusionOk="0">
                  <a:moveTo>
                    <a:pt x="48" y="1"/>
                  </a:moveTo>
                  <a:lnTo>
                    <a:pt x="417" y="3549"/>
                  </a:lnTo>
                  <a:cubicBezTo>
                    <a:pt x="441" y="3775"/>
                    <a:pt x="477" y="4001"/>
                    <a:pt x="548" y="4227"/>
                  </a:cubicBezTo>
                  <a:cubicBezTo>
                    <a:pt x="620" y="4418"/>
                    <a:pt x="727" y="4596"/>
                    <a:pt x="846" y="4763"/>
                  </a:cubicBezTo>
                  <a:cubicBezTo>
                    <a:pt x="1429" y="5644"/>
                    <a:pt x="2191" y="6406"/>
                    <a:pt x="2787" y="7287"/>
                  </a:cubicBezTo>
                  <a:cubicBezTo>
                    <a:pt x="3692" y="8561"/>
                    <a:pt x="3954" y="10192"/>
                    <a:pt x="3489" y="11692"/>
                  </a:cubicBezTo>
                  <a:cubicBezTo>
                    <a:pt x="3037" y="13157"/>
                    <a:pt x="2096" y="14419"/>
                    <a:pt x="834" y="15264"/>
                  </a:cubicBezTo>
                  <a:cubicBezTo>
                    <a:pt x="572" y="15443"/>
                    <a:pt x="286" y="15598"/>
                    <a:pt x="1" y="15741"/>
                  </a:cubicBezTo>
                  <a:cubicBezTo>
                    <a:pt x="37" y="15741"/>
                    <a:pt x="73" y="15741"/>
                    <a:pt x="109" y="15741"/>
                  </a:cubicBezTo>
                  <a:cubicBezTo>
                    <a:pt x="1013" y="15741"/>
                    <a:pt x="1905" y="15599"/>
                    <a:pt x="2775" y="15324"/>
                  </a:cubicBezTo>
                  <a:cubicBezTo>
                    <a:pt x="3501" y="15121"/>
                    <a:pt x="4204" y="14800"/>
                    <a:pt x="4835" y="14371"/>
                  </a:cubicBezTo>
                  <a:cubicBezTo>
                    <a:pt x="5466" y="13931"/>
                    <a:pt x="5942" y="13324"/>
                    <a:pt x="6204" y="12597"/>
                  </a:cubicBezTo>
                  <a:cubicBezTo>
                    <a:pt x="6311" y="12228"/>
                    <a:pt x="6382" y="11835"/>
                    <a:pt x="6382" y="11442"/>
                  </a:cubicBezTo>
                  <a:cubicBezTo>
                    <a:pt x="6406" y="10038"/>
                    <a:pt x="5966" y="8656"/>
                    <a:pt x="5120" y="7525"/>
                  </a:cubicBezTo>
                  <a:cubicBezTo>
                    <a:pt x="4239" y="6347"/>
                    <a:pt x="2930" y="5549"/>
                    <a:pt x="1644" y="4858"/>
                  </a:cubicBezTo>
                  <a:cubicBezTo>
                    <a:pt x="1322" y="4680"/>
                    <a:pt x="929" y="4489"/>
                    <a:pt x="798" y="4120"/>
                  </a:cubicBezTo>
                  <a:cubicBezTo>
                    <a:pt x="584" y="3513"/>
                    <a:pt x="572" y="2822"/>
                    <a:pt x="441" y="2203"/>
                  </a:cubicBezTo>
                  <a:cubicBezTo>
                    <a:pt x="298" y="1465"/>
                    <a:pt x="167" y="739"/>
                    <a:pt x="48" y="1"/>
                  </a:cubicBezTo>
                  <a:close/>
                </a:path>
              </a:pathLst>
            </a:custGeom>
            <a:solidFill>
              <a:srgbClr val="FFF3E7">
                <a:alpha val="5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1" name="Google Shape;1771;p45"/>
            <p:cNvSpPr/>
            <p:nvPr/>
          </p:nvSpPr>
          <p:spPr>
            <a:xfrm>
              <a:off x="5122350" y="2358050"/>
              <a:ext cx="223550" cy="292925"/>
            </a:xfrm>
            <a:custGeom>
              <a:avLst/>
              <a:gdLst/>
              <a:ahLst/>
              <a:cxnLst/>
              <a:rect l="l" t="t" r="r" b="b"/>
              <a:pathLst>
                <a:path w="8942" h="11717" extrusionOk="0">
                  <a:moveTo>
                    <a:pt x="8942" y="1"/>
                  </a:moveTo>
                  <a:cubicBezTo>
                    <a:pt x="8335" y="751"/>
                    <a:pt x="7311" y="1048"/>
                    <a:pt x="6346" y="1144"/>
                  </a:cubicBezTo>
                  <a:cubicBezTo>
                    <a:pt x="5489" y="1239"/>
                    <a:pt x="4560" y="1155"/>
                    <a:pt x="3727" y="1394"/>
                  </a:cubicBezTo>
                  <a:cubicBezTo>
                    <a:pt x="3001" y="1620"/>
                    <a:pt x="2346" y="2025"/>
                    <a:pt x="1798" y="2548"/>
                  </a:cubicBezTo>
                  <a:cubicBezTo>
                    <a:pt x="1548" y="2798"/>
                    <a:pt x="1310" y="3060"/>
                    <a:pt x="1096" y="3358"/>
                  </a:cubicBezTo>
                  <a:cubicBezTo>
                    <a:pt x="405" y="4275"/>
                    <a:pt x="36" y="5382"/>
                    <a:pt x="12" y="6525"/>
                  </a:cubicBezTo>
                  <a:cubicBezTo>
                    <a:pt x="0" y="8798"/>
                    <a:pt x="1582" y="10999"/>
                    <a:pt x="3759" y="11715"/>
                  </a:cubicBezTo>
                  <a:lnTo>
                    <a:pt x="3759" y="11715"/>
                  </a:lnTo>
                  <a:cubicBezTo>
                    <a:pt x="3355" y="11580"/>
                    <a:pt x="2905" y="10822"/>
                    <a:pt x="2703" y="10490"/>
                  </a:cubicBezTo>
                  <a:cubicBezTo>
                    <a:pt x="2393" y="10002"/>
                    <a:pt x="2179" y="9466"/>
                    <a:pt x="2072" y="8906"/>
                  </a:cubicBezTo>
                  <a:cubicBezTo>
                    <a:pt x="1834" y="7573"/>
                    <a:pt x="2048" y="6204"/>
                    <a:pt x="2691" y="5025"/>
                  </a:cubicBezTo>
                  <a:cubicBezTo>
                    <a:pt x="3691" y="3144"/>
                    <a:pt x="5418" y="2632"/>
                    <a:pt x="7192" y="1751"/>
                  </a:cubicBezTo>
                  <a:cubicBezTo>
                    <a:pt x="7954" y="1370"/>
                    <a:pt x="8716" y="810"/>
                    <a:pt x="8942" y="1"/>
                  </a:cubicBezTo>
                  <a:close/>
                  <a:moveTo>
                    <a:pt x="3759" y="11715"/>
                  </a:moveTo>
                  <a:cubicBezTo>
                    <a:pt x="3760" y="11715"/>
                    <a:pt x="3761" y="11716"/>
                    <a:pt x="3763" y="11716"/>
                  </a:cubicBezTo>
                  <a:cubicBezTo>
                    <a:pt x="3761" y="11716"/>
                    <a:pt x="3760" y="11715"/>
                    <a:pt x="3759" y="11715"/>
                  </a:cubicBezTo>
                  <a:close/>
                </a:path>
              </a:pathLst>
            </a:custGeom>
            <a:solidFill>
              <a:srgbClr val="FFF3E7">
                <a:alpha val="5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2" name="Google Shape;1772;p45"/>
            <p:cNvSpPr/>
            <p:nvPr/>
          </p:nvSpPr>
          <p:spPr>
            <a:xfrm>
              <a:off x="5151825" y="2379775"/>
              <a:ext cx="186950" cy="276550"/>
            </a:xfrm>
            <a:custGeom>
              <a:avLst/>
              <a:gdLst/>
              <a:ahLst/>
              <a:cxnLst/>
              <a:rect l="l" t="t" r="r" b="b"/>
              <a:pathLst>
                <a:path w="7478" h="11062" extrusionOk="0">
                  <a:moveTo>
                    <a:pt x="7477" y="1"/>
                  </a:moveTo>
                  <a:lnTo>
                    <a:pt x="7477" y="1"/>
                  </a:lnTo>
                  <a:cubicBezTo>
                    <a:pt x="6382" y="632"/>
                    <a:pt x="5120" y="941"/>
                    <a:pt x="3905" y="1370"/>
                  </a:cubicBezTo>
                  <a:cubicBezTo>
                    <a:pt x="2703" y="1799"/>
                    <a:pt x="1500" y="2406"/>
                    <a:pt x="774" y="3453"/>
                  </a:cubicBezTo>
                  <a:cubicBezTo>
                    <a:pt x="262" y="4239"/>
                    <a:pt x="0" y="5156"/>
                    <a:pt x="24" y="6085"/>
                  </a:cubicBezTo>
                  <a:cubicBezTo>
                    <a:pt x="60" y="8109"/>
                    <a:pt x="1107" y="9978"/>
                    <a:pt x="2822" y="11062"/>
                  </a:cubicBezTo>
                  <a:cubicBezTo>
                    <a:pt x="1381" y="9835"/>
                    <a:pt x="798" y="7752"/>
                    <a:pt x="1214" y="5906"/>
                  </a:cubicBezTo>
                  <a:cubicBezTo>
                    <a:pt x="1631" y="4061"/>
                    <a:pt x="2953" y="2489"/>
                    <a:pt x="4620" y="1584"/>
                  </a:cubicBezTo>
                  <a:cubicBezTo>
                    <a:pt x="5572" y="1060"/>
                    <a:pt x="6656" y="727"/>
                    <a:pt x="7477" y="1"/>
                  </a:cubicBezTo>
                  <a:close/>
                </a:path>
              </a:pathLst>
            </a:custGeom>
            <a:solidFill>
              <a:srgbClr val="654C9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3" name="Google Shape;1773;p45"/>
            <p:cNvSpPr/>
            <p:nvPr/>
          </p:nvSpPr>
          <p:spPr>
            <a:xfrm>
              <a:off x="5226225" y="2387525"/>
              <a:ext cx="117000" cy="291125"/>
            </a:xfrm>
            <a:custGeom>
              <a:avLst/>
              <a:gdLst/>
              <a:ahLst/>
              <a:cxnLst/>
              <a:rect l="l" t="t" r="r" b="b"/>
              <a:pathLst>
                <a:path w="4680" h="11645" extrusionOk="0">
                  <a:moveTo>
                    <a:pt x="4680" y="0"/>
                  </a:moveTo>
                  <a:lnTo>
                    <a:pt x="4680" y="0"/>
                  </a:lnTo>
                  <a:cubicBezTo>
                    <a:pt x="4180" y="786"/>
                    <a:pt x="3632" y="1536"/>
                    <a:pt x="3037" y="2239"/>
                  </a:cubicBezTo>
                  <a:cubicBezTo>
                    <a:pt x="2322" y="3072"/>
                    <a:pt x="1537" y="3858"/>
                    <a:pt x="989" y="4810"/>
                  </a:cubicBezTo>
                  <a:cubicBezTo>
                    <a:pt x="286" y="6001"/>
                    <a:pt x="1" y="7394"/>
                    <a:pt x="167" y="8763"/>
                  </a:cubicBezTo>
                  <a:cubicBezTo>
                    <a:pt x="239" y="9370"/>
                    <a:pt x="429" y="9966"/>
                    <a:pt x="751" y="10490"/>
                  </a:cubicBezTo>
                  <a:cubicBezTo>
                    <a:pt x="1060" y="11025"/>
                    <a:pt x="1560" y="11442"/>
                    <a:pt x="2144" y="11645"/>
                  </a:cubicBezTo>
                  <a:cubicBezTo>
                    <a:pt x="1465" y="11109"/>
                    <a:pt x="1191" y="10216"/>
                    <a:pt x="1084" y="9347"/>
                  </a:cubicBezTo>
                  <a:cubicBezTo>
                    <a:pt x="905" y="7787"/>
                    <a:pt x="1156" y="6191"/>
                    <a:pt x="1822" y="4751"/>
                  </a:cubicBezTo>
                  <a:cubicBezTo>
                    <a:pt x="2596" y="3072"/>
                    <a:pt x="3906" y="1679"/>
                    <a:pt x="4680" y="0"/>
                  </a:cubicBezTo>
                  <a:close/>
                </a:path>
              </a:pathLst>
            </a:custGeom>
            <a:solidFill>
              <a:srgbClr val="654C9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4" name="Google Shape;1774;p45"/>
            <p:cNvSpPr/>
            <p:nvPr/>
          </p:nvSpPr>
          <p:spPr>
            <a:xfrm>
              <a:off x="5289325" y="2360425"/>
              <a:ext cx="78025" cy="332525"/>
            </a:xfrm>
            <a:custGeom>
              <a:avLst/>
              <a:gdLst/>
              <a:ahLst/>
              <a:cxnLst/>
              <a:rect l="l" t="t" r="r" b="b"/>
              <a:pathLst>
                <a:path w="3121" h="13301" extrusionOk="0">
                  <a:moveTo>
                    <a:pt x="3120" y="1"/>
                  </a:moveTo>
                  <a:lnTo>
                    <a:pt x="1953" y="3299"/>
                  </a:lnTo>
                  <a:cubicBezTo>
                    <a:pt x="1644" y="4180"/>
                    <a:pt x="1334" y="5061"/>
                    <a:pt x="1048" y="5954"/>
                  </a:cubicBezTo>
                  <a:cubicBezTo>
                    <a:pt x="477" y="7764"/>
                    <a:pt x="1" y="9704"/>
                    <a:pt x="453" y="11550"/>
                  </a:cubicBezTo>
                  <a:cubicBezTo>
                    <a:pt x="631" y="12298"/>
                    <a:pt x="928" y="12893"/>
                    <a:pt x="1604" y="13298"/>
                  </a:cubicBezTo>
                  <a:lnTo>
                    <a:pt x="1604" y="13298"/>
                  </a:lnTo>
                  <a:cubicBezTo>
                    <a:pt x="787" y="12807"/>
                    <a:pt x="1072" y="11203"/>
                    <a:pt x="1168" y="10454"/>
                  </a:cubicBezTo>
                  <a:cubicBezTo>
                    <a:pt x="1572" y="6930"/>
                    <a:pt x="2227" y="3442"/>
                    <a:pt x="3120" y="1"/>
                  </a:cubicBezTo>
                  <a:close/>
                  <a:moveTo>
                    <a:pt x="1604" y="13298"/>
                  </a:moveTo>
                  <a:cubicBezTo>
                    <a:pt x="1605" y="13298"/>
                    <a:pt x="1607" y="13299"/>
                    <a:pt x="1608" y="13300"/>
                  </a:cubicBezTo>
                  <a:cubicBezTo>
                    <a:pt x="1607" y="13299"/>
                    <a:pt x="1605" y="13298"/>
                    <a:pt x="1604" y="13298"/>
                  </a:cubicBezTo>
                  <a:close/>
                </a:path>
              </a:pathLst>
            </a:custGeom>
            <a:solidFill>
              <a:srgbClr val="654C9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5" name="Google Shape;1775;p45"/>
            <p:cNvSpPr/>
            <p:nvPr/>
          </p:nvSpPr>
          <p:spPr>
            <a:xfrm>
              <a:off x="5336950" y="2369075"/>
              <a:ext cx="101825" cy="326850"/>
            </a:xfrm>
            <a:custGeom>
              <a:avLst/>
              <a:gdLst/>
              <a:ahLst/>
              <a:cxnLst/>
              <a:rect l="l" t="t" r="r" b="b"/>
              <a:pathLst>
                <a:path w="4073" h="13074" extrusionOk="0">
                  <a:moveTo>
                    <a:pt x="2013" y="0"/>
                  </a:moveTo>
                  <a:lnTo>
                    <a:pt x="2013" y="0"/>
                  </a:lnTo>
                  <a:cubicBezTo>
                    <a:pt x="1989" y="1643"/>
                    <a:pt x="2453" y="3262"/>
                    <a:pt x="2596" y="4894"/>
                  </a:cubicBezTo>
                  <a:cubicBezTo>
                    <a:pt x="2787" y="7001"/>
                    <a:pt x="2453" y="9132"/>
                    <a:pt x="1620" y="11073"/>
                  </a:cubicBezTo>
                  <a:cubicBezTo>
                    <a:pt x="1288" y="11831"/>
                    <a:pt x="768" y="12683"/>
                    <a:pt x="13" y="13067"/>
                  </a:cubicBezTo>
                  <a:lnTo>
                    <a:pt x="13" y="13067"/>
                  </a:lnTo>
                  <a:cubicBezTo>
                    <a:pt x="78" y="13037"/>
                    <a:pt x="168" y="13031"/>
                    <a:pt x="263" y="13031"/>
                  </a:cubicBezTo>
                  <a:cubicBezTo>
                    <a:pt x="313" y="13031"/>
                    <a:pt x="365" y="13033"/>
                    <a:pt x="416" y="13033"/>
                  </a:cubicBezTo>
                  <a:cubicBezTo>
                    <a:pt x="467" y="13033"/>
                    <a:pt x="516" y="13031"/>
                    <a:pt x="560" y="13025"/>
                  </a:cubicBezTo>
                  <a:lnTo>
                    <a:pt x="608" y="13014"/>
                  </a:lnTo>
                  <a:cubicBezTo>
                    <a:pt x="1322" y="12811"/>
                    <a:pt x="1656" y="12085"/>
                    <a:pt x="2061" y="11525"/>
                  </a:cubicBezTo>
                  <a:cubicBezTo>
                    <a:pt x="2644" y="10728"/>
                    <a:pt x="3061" y="9823"/>
                    <a:pt x="3299" y="8870"/>
                  </a:cubicBezTo>
                  <a:cubicBezTo>
                    <a:pt x="4073" y="5751"/>
                    <a:pt x="2227" y="3060"/>
                    <a:pt x="2013" y="0"/>
                  </a:cubicBezTo>
                  <a:close/>
                  <a:moveTo>
                    <a:pt x="13" y="13067"/>
                  </a:moveTo>
                  <a:cubicBezTo>
                    <a:pt x="9" y="13069"/>
                    <a:pt x="5" y="13071"/>
                    <a:pt x="1" y="13073"/>
                  </a:cubicBezTo>
                  <a:cubicBezTo>
                    <a:pt x="5" y="13071"/>
                    <a:pt x="9" y="13069"/>
                    <a:pt x="13" y="13067"/>
                  </a:cubicBezTo>
                  <a:close/>
                </a:path>
              </a:pathLst>
            </a:custGeom>
            <a:solidFill>
              <a:srgbClr val="654C9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6" name="Google Shape;1776;p45"/>
            <p:cNvSpPr/>
            <p:nvPr/>
          </p:nvSpPr>
          <p:spPr>
            <a:xfrm>
              <a:off x="5379225" y="2437825"/>
              <a:ext cx="136050" cy="254725"/>
            </a:xfrm>
            <a:custGeom>
              <a:avLst/>
              <a:gdLst/>
              <a:ahLst/>
              <a:cxnLst/>
              <a:rect l="l" t="t" r="r" b="b"/>
              <a:pathLst>
                <a:path w="5442" h="10189" extrusionOk="0">
                  <a:moveTo>
                    <a:pt x="2096" y="0"/>
                  </a:moveTo>
                  <a:cubicBezTo>
                    <a:pt x="2477" y="560"/>
                    <a:pt x="2834" y="1131"/>
                    <a:pt x="3191" y="1703"/>
                  </a:cubicBezTo>
                  <a:cubicBezTo>
                    <a:pt x="3477" y="2155"/>
                    <a:pt x="3715" y="2632"/>
                    <a:pt x="3894" y="3132"/>
                  </a:cubicBezTo>
                  <a:cubicBezTo>
                    <a:pt x="4203" y="4084"/>
                    <a:pt x="4144" y="5132"/>
                    <a:pt x="3846" y="6073"/>
                  </a:cubicBezTo>
                  <a:cubicBezTo>
                    <a:pt x="3239" y="7954"/>
                    <a:pt x="1834" y="9466"/>
                    <a:pt x="0" y="10180"/>
                  </a:cubicBezTo>
                  <a:cubicBezTo>
                    <a:pt x="102" y="10186"/>
                    <a:pt x="204" y="10188"/>
                    <a:pt x="306" y="10188"/>
                  </a:cubicBezTo>
                  <a:cubicBezTo>
                    <a:pt x="2013" y="10188"/>
                    <a:pt x="3777" y="9437"/>
                    <a:pt x="4620" y="7966"/>
                  </a:cubicBezTo>
                  <a:cubicBezTo>
                    <a:pt x="4906" y="7430"/>
                    <a:pt x="5084" y="6858"/>
                    <a:pt x="5156" y="6251"/>
                  </a:cubicBezTo>
                  <a:cubicBezTo>
                    <a:pt x="5442" y="3751"/>
                    <a:pt x="4251" y="1310"/>
                    <a:pt x="2096" y="0"/>
                  </a:cubicBezTo>
                  <a:close/>
                </a:path>
              </a:pathLst>
            </a:custGeom>
            <a:solidFill>
              <a:srgbClr val="654C9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7" name="Google Shape;1777;p45"/>
            <p:cNvSpPr/>
            <p:nvPr/>
          </p:nvSpPr>
          <p:spPr>
            <a:xfrm>
              <a:off x="5178600" y="2254925"/>
              <a:ext cx="224150" cy="201675"/>
            </a:xfrm>
            <a:custGeom>
              <a:avLst/>
              <a:gdLst/>
              <a:ahLst/>
              <a:cxnLst/>
              <a:rect l="l" t="t" r="r" b="b"/>
              <a:pathLst>
                <a:path w="8966" h="8067" extrusionOk="0">
                  <a:moveTo>
                    <a:pt x="7609" y="1"/>
                  </a:moveTo>
                  <a:cubicBezTo>
                    <a:pt x="7412" y="1"/>
                    <a:pt x="7213" y="31"/>
                    <a:pt x="7025" y="89"/>
                  </a:cubicBezTo>
                  <a:cubicBezTo>
                    <a:pt x="7180" y="947"/>
                    <a:pt x="7335" y="1816"/>
                    <a:pt x="7228" y="2685"/>
                  </a:cubicBezTo>
                  <a:cubicBezTo>
                    <a:pt x="7132" y="3542"/>
                    <a:pt x="6728" y="4411"/>
                    <a:pt x="5989" y="4876"/>
                  </a:cubicBezTo>
                  <a:cubicBezTo>
                    <a:pt x="5692" y="5066"/>
                    <a:pt x="5347" y="5185"/>
                    <a:pt x="5001" y="5245"/>
                  </a:cubicBezTo>
                  <a:cubicBezTo>
                    <a:pt x="4489" y="5328"/>
                    <a:pt x="3965" y="5376"/>
                    <a:pt x="3442" y="5411"/>
                  </a:cubicBezTo>
                  <a:cubicBezTo>
                    <a:pt x="2227" y="5519"/>
                    <a:pt x="1001" y="5840"/>
                    <a:pt x="1" y="6554"/>
                  </a:cubicBezTo>
                  <a:cubicBezTo>
                    <a:pt x="1346" y="6114"/>
                    <a:pt x="2846" y="6090"/>
                    <a:pt x="4251" y="5959"/>
                  </a:cubicBezTo>
                  <a:lnTo>
                    <a:pt x="4251" y="5959"/>
                  </a:lnTo>
                  <a:cubicBezTo>
                    <a:pt x="3620" y="6185"/>
                    <a:pt x="3049" y="6542"/>
                    <a:pt x="2572" y="6995"/>
                  </a:cubicBezTo>
                  <a:cubicBezTo>
                    <a:pt x="3394" y="6816"/>
                    <a:pt x="4227" y="6697"/>
                    <a:pt x="5073" y="6638"/>
                  </a:cubicBezTo>
                  <a:lnTo>
                    <a:pt x="5073" y="6638"/>
                  </a:lnTo>
                  <a:lnTo>
                    <a:pt x="4525" y="7709"/>
                  </a:lnTo>
                  <a:cubicBezTo>
                    <a:pt x="5239" y="7376"/>
                    <a:pt x="5894" y="6900"/>
                    <a:pt x="6418" y="6316"/>
                  </a:cubicBezTo>
                  <a:lnTo>
                    <a:pt x="6418" y="6316"/>
                  </a:lnTo>
                  <a:cubicBezTo>
                    <a:pt x="6359" y="6900"/>
                    <a:pt x="6275" y="7483"/>
                    <a:pt x="6168" y="8066"/>
                  </a:cubicBezTo>
                  <a:cubicBezTo>
                    <a:pt x="6692" y="7674"/>
                    <a:pt x="6930" y="7019"/>
                    <a:pt x="7156" y="6400"/>
                  </a:cubicBezTo>
                  <a:lnTo>
                    <a:pt x="7656" y="4971"/>
                  </a:lnTo>
                  <a:cubicBezTo>
                    <a:pt x="7799" y="5888"/>
                    <a:pt x="8037" y="6793"/>
                    <a:pt x="8371" y="7662"/>
                  </a:cubicBezTo>
                  <a:cubicBezTo>
                    <a:pt x="8299" y="7471"/>
                    <a:pt x="8478" y="6923"/>
                    <a:pt x="8490" y="6709"/>
                  </a:cubicBezTo>
                  <a:cubicBezTo>
                    <a:pt x="8525" y="6328"/>
                    <a:pt x="8525" y="5959"/>
                    <a:pt x="8502" y="5590"/>
                  </a:cubicBezTo>
                  <a:cubicBezTo>
                    <a:pt x="8418" y="4935"/>
                    <a:pt x="8347" y="4256"/>
                    <a:pt x="8287" y="3602"/>
                  </a:cubicBezTo>
                  <a:lnTo>
                    <a:pt x="8287" y="3602"/>
                  </a:lnTo>
                  <a:cubicBezTo>
                    <a:pt x="8442" y="4256"/>
                    <a:pt x="8668" y="4911"/>
                    <a:pt x="8966" y="5519"/>
                  </a:cubicBezTo>
                  <a:cubicBezTo>
                    <a:pt x="8621" y="3709"/>
                    <a:pt x="8335" y="1887"/>
                    <a:pt x="8097" y="65"/>
                  </a:cubicBezTo>
                  <a:cubicBezTo>
                    <a:pt x="7939" y="22"/>
                    <a:pt x="7775" y="1"/>
                    <a:pt x="76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778" name="Google Shape;1778;p45"/>
          <p:cNvGrpSpPr/>
          <p:nvPr/>
        </p:nvGrpSpPr>
        <p:grpSpPr>
          <a:xfrm rot="5769800">
            <a:off x="7863101" y="130728"/>
            <a:ext cx="878104" cy="1069603"/>
            <a:chOff x="5648575" y="3160400"/>
            <a:chExt cx="493850" cy="601550"/>
          </a:xfrm>
        </p:grpSpPr>
        <p:sp>
          <p:nvSpPr>
            <p:cNvPr id="1779" name="Google Shape;1779;p45"/>
            <p:cNvSpPr/>
            <p:nvPr/>
          </p:nvSpPr>
          <p:spPr>
            <a:xfrm>
              <a:off x="5648575" y="3160450"/>
              <a:ext cx="493550" cy="601225"/>
            </a:xfrm>
            <a:custGeom>
              <a:avLst/>
              <a:gdLst/>
              <a:ahLst/>
              <a:cxnLst/>
              <a:rect l="l" t="t" r="r" b="b"/>
              <a:pathLst>
                <a:path w="19742" h="24049" extrusionOk="0">
                  <a:moveTo>
                    <a:pt x="5377" y="0"/>
                  </a:moveTo>
                  <a:cubicBezTo>
                    <a:pt x="5292" y="0"/>
                    <a:pt x="5206" y="3"/>
                    <a:pt x="5120" y="8"/>
                  </a:cubicBezTo>
                  <a:cubicBezTo>
                    <a:pt x="2930" y="163"/>
                    <a:pt x="1310" y="2175"/>
                    <a:pt x="679" y="4104"/>
                  </a:cubicBezTo>
                  <a:cubicBezTo>
                    <a:pt x="1" y="6164"/>
                    <a:pt x="227" y="8236"/>
                    <a:pt x="1286" y="9629"/>
                  </a:cubicBezTo>
                  <a:cubicBezTo>
                    <a:pt x="1537" y="9962"/>
                    <a:pt x="1822" y="10260"/>
                    <a:pt x="2132" y="10534"/>
                  </a:cubicBezTo>
                  <a:cubicBezTo>
                    <a:pt x="2727" y="11093"/>
                    <a:pt x="3299" y="11617"/>
                    <a:pt x="3322" y="12427"/>
                  </a:cubicBezTo>
                  <a:cubicBezTo>
                    <a:pt x="3370" y="13498"/>
                    <a:pt x="3037" y="14582"/>
                    <a:pt x="2715" y="15629"/>
                  </a:cubicBezTo>
                  <a:cubicBezTo>
                    <a:pt x="2668" y="15808"/>
                    <a:pt x="2608" y="16010"/>
                    <a:pt x="2549" y="16189"/>
                  </a:cubicBezTo>
                  <a:cubicBezTo>
                    <a:pt x="2108" y="17701"/>
                    <a:pt x="1739" y="19463"/>
                    <a:pt x="2453" y="20963"/>
                  </a:cubicBezTo>
                  <a:cubicBezTo>
                    <a:pt x="3322" y="22845"/>
                    <a:pt x="5466" y="23535"/>
                    <a:pt x="6668" y="23785"/>
                  </a:cubicBezTo>
                  <a:cubicBezTo>
                    <a:pt x="7534" y="23954"/>
                    <a:pt x="8420" y="24048"/>
                    <a:pt x="9308" y="24048"/>
                  </a:cubicBezTo>
                  <a:cubicBezTo>
                    <a:pt x="9361" y="24048"/>
                    <a:pt x="9413" y="24048"/>
                    <a:pt x="9466" y="24047"/>
                  </a:cubicBezTo>
                  <a:cubicBezTo>
                    <a:pt x="13348" y="24047"/>
                    <a:pt x="17943" y="22678"/>
                    <a:pt x="19253" y="19368"/>
                  </a:cubicBezTo>
                  <a:cubicBezTo>
                    <a:pt x="19670" y="18320"/>
                    <a:pt x="19741" y="17046"/>
                    <a:pt x="19455" y="15498"/>
                  </a:cubicBezTo>
                  <a:cubicBezTo>
                    <a:pt x="18610" y="10760"/>
                    <a:pt x="15324" y="6200"/>
                    <a:pt x="9704" y="1913"/>
                  </a:cubicBezTo>
                  <a:cubicBezTo>
                    <a:pt x="8394" y="919"/>
                    <a:pt x="6955" y="0"/>
                    <a:pt x="5377" y="0"/>
                  </a:cubicBezTo>
                  <a:close/>
                </a:path>
              </a:pathLst>
            </a:custGeom>
            <a:solidFill>
              <a:schemeClr val="lt2"/>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0" name="Google Shape;1780;p45"/>
            <p:cNvSpPr/>
            <p:nvPr/>
          </p:nvSpPr>
          <p:spPr>
            <a:xfrm>
              <a:off x="5656625" y="3166050"/>
              <a:ext cx="480725" cy="590425"/>
            </a:xfrm>
            <a:custGeom>
              <a:avLst/>
              <a:gdLst/>
              <a:ahLst/>
              <a:cxnLst/>
              <a:rect l="l" t="t" r="r" b="b"/>
              <a:pathLst>
                <a:path w="19229" h="23617" extrusionOk="0">
                  <a:moveTo>
                    <a:pt x="5103" y="1"/>
                  </a:moveTo>
                  <a:cubicBezTo>
                    <a:pt x="5014" y="1"/>
                    <a:pt x="4924" y="4"/>
                    <a:pt x="4834" y="11"/>
                  </a:cubicBezTo>
                  <a:cubicBezTo>
                    <a:pt x="2786" y="142"/>
                    <a:pt x="1215" y="1999"/>
                    <a:pt x="583" y="3952"/>
                  </a:cubicBezTo>
                  <a:cubicBezTo>
                    <a:pt x="0" y="5714"/>
                    <a:pt x="36" y="7797"/>
                    <a:pt x="1155" y="9286"/>
                  </a:cubicBezTo>
                  <a:cubicBezTo>
                    <a:pt x="1905" y="10274"/>
                    <a:pt x="3179" y="10893"/>
                    <a:pt x="3239" y="12191"/>
                  </a:cubicBezTo>
                  <a:cubicBezTo>
                    <a:pt x="3298" y="13500"/>
                    <a:pt x="2822" y="14798"/>
                    <a:pt x="2453" y="16036"/>
                  </a:cubicBezTo>
                  <a:cubicBezTo>
                    <a:pt x="2012" y="17549"/>
                    <a:pt x="1667" y="19227"/>
                    <a:pt x="2334" y="20668"/>
                  </a:cubicBezTo>
                  <a:cubicBezTo>
                    <a:pt x="3048" y="22192"/>
                    <a:pt x="4751" y="23025"/>
                    <a:pt x="6406" y="23359"/>
                  </a:cubicBezTo>
                  <a:cubicBezTo>
                    <a:pt x="7216" y="23526"/>
                    <a:pt x="8164" y="23617"/>
                    <a:pt x="9172" y="23617"/>
                  </a:cubicBezTo>
                  <a:cubicBezTo>
                    <a:pt x="12905" y="23617"/>
                    <a:pt x="17449" y="22366"/>
                    <a:pt x="18752" y="19084"/>
                  </a:cubicBezTo>
                  <a:cubicBezTo>
                    <a:pt x="19229" y="17906"/>
                    <a:pt x="19169" y="16572"/>
                    <a:pt x="18943" y="15322"/>
                  </a:cubicBezTo>
                  <a:cubicBezTo>
                    <a:pt x="17943" y="9762"/>
                    <a:pt x="13776" y="5297"/>
                    <a:pt x="9275" y="1868"/>
                  </a:cubicBezTo>
                  <a:cubicBezTo>
                    <a:pt x="8038" y="934"/>
                    <a:pt x="6630" y="1"/>
                    <a:pt x="5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1" name="Google Shape;1781;p45"/>
            <p:cNvSpPr/>
            <p:nvPr/>
          </p:nvSpPr>
          <p:spPr>
            <a:xfrm>
              <a:off x="5648875" y="3160400"/>
              <a:ext cx="493550" cy="601550"/>
            </a:xfrm>
            <a:custGeom>
              <a:avLst/>
              <a:gdLst/>
              <a:ahLst/>
              <a:cxnLst/>
              <a:rect l="l" t="t" r="r" b="b"/>
              <a:pathLst>
                <a:path w="19742" h="24062" extrusionOk="0">
                  <a:moveTo>
                    <a:pt x="5402" y="431"/>
                  </a:moveTo>
                  <a:cubicBezTo>
                    <a:pt x="6846" y="431"/>
                    <a:pt x="8203" y="1303"/>
                    <a:pt x="9454" y="2261"/>
                  </a:cubicBezTo>
                  <a:cubicBezTo>
                    <a:pt x="14979" y="6464"/>
                    <a:pt x="18205" y="10952"/>
                    <a:pt x="19039" y="15584"/>
                  </a:cubicBezTo>
                  <a:cubicBezTo>
                    <a:pt x="19301" y="17060"/>
                    <a:pt x="19241" y="18251"/>
                    <a:pt x="18860" y="19227"/>
                  </a:cubicBezTo>
                  <a:cubicBezTo>
                    <a:pt x="17617" y="22355"/>
                    <a:pt x="13236" y="23641"/>
                    <a:pt x="9502" y="23641"/>
                  </a:cubicBezTo>
                  <a:cubicBezTo>
                    <a:pt x="8517" y="23641"/>
                    <a:pt x="7577" y="23551"/>
                    <a:pt x="6751" y="23382"/>
                  </a:cubicBezTo>
                  <a:cubicBezTo>
                    <a:pt x="5632" y="23144"/>
                    <a:pt x="3632" y="22501"/>
                    <a:pt x="2834" y="20799"/>
                  </a:cubicBezTo>
                  <a:cubicBezTo>
                    <a:pt x="2191" y="19418"/>
                    <a:pt x="2537" y="17751"/>
                    <a:pt x="2965" y="16310"/>
                  </a:cubicBezTo>
                  <a:cubicBezTo>
                    <a:pt x="3013" y="16131"/>
                    <a:pt x="3072" y="15941"/>
                    <a:pt x="3132" y="15762"/>
                  </a:cubicBezTo>
                  <a:cubicBezTo>
                    <a:pt x="3453" y="14679"/>
                    <a:pt x="3799" y="13560"/>
                    <a:pt x="3751" y="12405"/>
                  </a:cubicBezTo>
                  <a:cubicBezTo>
                    <a:pt x="3715" y="11429"/>
                    <a:pt x="3060" y="10821"/>
                    <a:pt x="2429" y="10226"/>
                  </a:cubicBezTo>
                  <a:cubicBezTo>
                    <a:pt x="2144" y="9964"/>
                    <a:pt x="1870" y="9678"/>
                    <a:pt x="1620" y="9381"/>
                  </a:cubicBezTo>
                  <a:cubicBezTo>
                    <a:pt x="655" y="8095"/>
                    <a:pt x="453" y="6178"/>
                    <a:pt x="1084" y="4237"/>
                  </a:cubicBezTo>
                  <a:cubicBezTo>
                    <a:pt x="1667" y="2451"/>
                    <a:pt x="3156" y="570"/>
                    <a:pt x="5156" y="439"/>
                  </a:cubicBezTo>
                  <a:cubicBezTo>
                    <a:pt x="5238" y="433"/>
                    <a:pt x="5320" y="431"/>
                    <a:pt x="5402" y="431"/>
                  </a:cubicBezTo>
                  <a:close/>
                  <a:moveTo>
                    <a:pt x="5415" y="0"/>
                  </a:moveTo>
                  <a:cubicBezTo>
                    <a:pt x="5321" y="0"/>
                    <a:pt x="5227" y="4"/>
                    <a:pt x="5132" y="10"/>
                  </a:cubicBezTo>
                  <a:cubicBezTo>
                    <a:pt x="2929" y="153"/>
                    <a:pt x="1310" y="2165"/>
                    <a:pt x="679" y="4106"/>
                  </a:cubicBezTo>
                  <a:cubicBezTo>
                    <a:pt x="1" y="6166"/>
                    <a:pt x="239" y="8226"/>
                    <a:pt x="1286" y="9631"/>
                  </a:cubicBezTo>
                  <a:cubicBezTo>
                    <a:pt x="1548" y="9952"/>
                    <a:pt x="1834" y="10250"/>
                    <a:pt x="2144" y="10524"/>
                  </a:cubicBezTo>
                  <a:cubicBezTo>
                    <a:pt x="2739" y="11083"/>
                    <a:pt x="3299" y="11607"/>
                    <a:pt x="3334" y="12417"/>
                  </a:cubicBezTo>
                  <a:cubicBezTo>
                    <a:pt x="3382" y="13488"/>
                    <a:pt x="3049" y="14584"/>
                    <a:pt x="2727" y="15631"/>
                  </a:cubicBezTo>
                  <a:cubicBezTo>
                    <a:pt x="2668" y="15810"/>
                    <a:pt x="2608" y="16001"/>
                    <a:pt x="2560" y="16191"/>
                  </a:cubicBezTo>
                  <a:cubicBezTo>
                    <a:pt x="2108" y="17703"/>
                    <a:pt x="1751" y="19465"/>
                    <a:pt x="2453" y="20965"/>
                  </a:cubicBezTo>
                  <a:cubicBezTo>
                    <a:pt x="3334" y="22859"/>
                    <a:pt x="5477" y="23549"/>
                    <a:pt x="6668" y="23799"/>
                  </a:cubicBezTo>
                  <a:cubicBezTo>
                    <a:pt x="7585" y="23978"/>
                    <a:pt x="8525" y="24061"/>
                    <a:pt x="9466" y="24061"/>
                  </a:cubicBezTo>
                  <a:cubicBezTo>
                    <a:pt x="13359" y="24061"/>
                    <a:pt x="17943" y="22692"/>
                    <a:pt x="19253" y="19370"/>
                  </a:cubicBezTo>
                  <a:cubicBezTo>
                    <a:pt x="19682" y="18322"/>
                    <a:pt x="19741" y="17048"/>
                    <a:pt x="19467" y="15500"/>
                  </a:cubicBezTo>
                  <a:cubicBezTo>
                    <a:pt x="18610" y="10762"/>
                    <a:pt x="15324" y="6190"/>
                    <a:pt x="9716" y="1915"/>
                  </a:cubicBezTo>
                  <a:cubicBezTo>
                    <a:pt x="8402" y="916"/>
                    <a:pt x="6981" y="0"/>
                    <a:pt x="54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2" name="Google Shape;1782;p45"/>
            <p:cNvSpPr/>
            <p:nvPr/>
          </p:nvSpPr>
          <p:spPr>
            <a:xfrm>
              <a:off x="5679225" y="3202300"/>
              <a:ext cx="430750" cy="518450"/>
            </a:xfrm>
            <a:custGeom>
              <a:avLst/>
              <a:gdLst/>
              <a:ahLst/>
              <a:cxnLst/>
              <a:rect l="l" t="t" r="r" b="b"/>
              <a:pathLst>
                <a:path w="17230" h="20738" extrusionOk="0">
                  <a:moveTo>
                    <a:pt x="4468" y="0"/>
                  </a:moveTo>
                  <a:cubicBezTo>
                    <a:pt x="4169" y="0"/>
                    <a:pt x="3870" y="42"/>
                    <a:pt x="3573" y="132"/>
                  </a:cubicBezTo>
                  <a:cubicBezTo>
                    <a:pt x="1203" y="847"/>
                    <a:pt x="1" y="4561"/>
                    <a:pt x="1465" y="6550"/>
                  </a:cubicBezTo>
                  <a:cubicBezTo>
                    <a:pt x="1715" y="6895"/>
                    <a:pt x="2073" y="7145"/>
                    <a:pt x="2394" y="7431"/>
                  </a:cubicBezTo>
                  <a:cubicBezTo>
                    <a:pt x="3049" y="7978"/>
                    <a:pt x="3478" y="8490"/>
                    <a:pt x="3716" y="9062"/>
                  </a:cubicBezTo>
                  <a:cubicBezTo>
                    <a:pt x="3978" y="9705"/>
                    <a:pt x="4013" y="10431"/>
                    <a:pt x="3835" y="11360"/>
                  </a:cubicBezTo>
                  <a:cubicBezTo>
                    <a:pt x="3573" y="12777"/>
                    <a:pt x="3037" y="14074"/>
                    <a:pt x="2763" y="15479"/>
                  </a:cubicBezTo>
                  <a:cubicBezTo>
                    <a:pt x="2680" y="15872"/>
                    <a:pt x="2644" y="16277"/>
                    <a:pt x="2644" y="16682"/>
                  </a:cubicBezTo>
                  <a:cubicBezTo>
                    <a:pt x="2668" y="17730"/>
                    <a:pt x="3097" y="18718"/>
                    <a:pt x="3835" y="19468"/>
                  </a:cubicBezTo>
                  <a:cubicBezTo>
                    <a:pt x="5049" y="20682"/>
                    <a:pt x="6740" y="20671"/>
                    <a:pt x="8347" y="20730"/>
                  </a:cubicBezTo>
                  <a:cubicBezTo>
                    <a:pt x="8469" y="20735"/>
                    <a:pt x="8590" y="20737"/>
                    <a:pt x="8712" y="20737"/>
                  </a:cubicBezTo>
                  <a:cubicBezTo>
                    <a:pt x="10429" y="20737"/>
                    <a:pt x="12171" y="20273"/>
                    <a:pt x="13717" y="19539"/>
                  </a:cubicBezTo>
                  <a:cubicBezTo>
                    <a:pt x="14991" y="18944"/>
                    <a:pt x="16134" y="17956"/>
                    <a:pt x="16634" y="16646"/>
                  </a:cubicBezTo>
                  <a:cubicBezTo>
                    <a:pt x="17229" y="15063"/>
                    <a:pt x="16813" y="13289"/>
                    <a:pt x="16170" y="11717"/>
                  </a:cubicBezTo>
                  <a:cubicBezTo>
                    <a:pt x="14943" y="8705"/>
                    <a:pt x="12860" y="6085"/>
                    <a:pt x="10526" y="3835"/>
                  </a:cubicBezTo>
                  <a:cubicBezTo>
                    <a:pt x="9062" y="2435"/>
                    <a:pt x="6760" y="0"/>
                    <a:pt x="44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3" name="Google Shape;1783;p45"/>
            <p:cNvSpPr/>
            <p:nvPr/>
          </p:nvSpPr>
          <p:spPr>
            <a:xfrm>
              <a:off x="5689050" y="3197025"/>
              <a:ext cx="423900" cy="529200"/>
            </a:xfrm>
            <a:custGeom>
              <a:avLst/>
              <a:gdLst/>
              <a:ahLst/>
              <a:cxnLst/>
              <a:rect l="l" t="t" r="r" b="b"/>
              <a:pathLst>
                <a:path w="16956" h="21168" extrusionOk="0">
                  <a:moveTo>
                    <a:pt x="4071" y="421"/>
                  </a:moveTo>
                  <a:cubicBezTo>
                    <a:pt x="6105" y="421"/>
                    <a:pt x="8189" y="2455"/>
                    <a:pt x="9621" y="3856"/>
                  </a:cubicBezTo>
                  <a:cubicBezTo>
                    <a:pt x="9752" y="3975"/>
                    <a:pt x="9871" y="4082"/>
                    <a:pt x="9990" y="4201"/>
                  </a:cubicBezTo>
                  <a:cubicBezTo>
                    <a:pt x="12657" y="6761"/>
                    <a:pt x="14491" y="9321"/>
                    <a:pt x="15574" y="11999"/>
                  </a:cubicBezTo>
                  <a:cubicBezTo>
                    <a:pt x="16372" y="13940"/>
                    <a:pt x="16515" y="15500"/>
                    <a:pt x="16039" y="16762"/>
                  </a:cubicBezTo>
                  <a:cubicBezTo>
                    <a:pt x="15610" y="17917"/>
                    <a:pt x="14610" y="18905"/>
                    <a:pt x="13229" y="19548"/>
                  </a:cubicBezTo>
                  <a:cubicBezTo>
                    <a:pt x="11600" y="20318"/>
                    <a:pt x="9855" y="20732"/>
                    <a:pt x="8271" y="20732"/>
                  </a:cubicBezTo>
                  <a:cubicBezTo>
                    <a:pt x="8164" y="20732"/>
                    <a:pt x="8059" y="20730"/>
                    <a:pt x="7954" y="20727"/>
                  </a:cubicBezTo>
                  <a:lnTo>
                    <a:pt x="7680" y="20715"/>
                  </a:lnTo>
                  <a:cubicBezTo>
                    <a:pt x="6204" y="20667"/>
                    <a:pt x="4668" y="20620"/>
                    <a:pt x="3585" y="19524"/>
                  </a:cubicBezTo>
                  <a:cubicBezTo>
                    <a:pt x="2882" y="18822"/>
                    <a:pt x="2489" y="17869"/>
                    <a:pt x="2465" y="16881"/>
                  </a:cubicBezTo>
                  <a:cubicBezTo>
                    <a:pt x="2465" y="16488"/>
                    <a:pt x="2501" y="16107"/>
                    <a:pt x="2585" y="15726"/>
                  </a:cubicBezTo>
                  <a:cubicBezTo>
                    <a:pt x="2715" y="15059"/>
                    <a:pt x="2894" y="14393"/>
                    <a:pt x="3096" y="13750"/>
                  </a:cubicBezTo>
                  <a:cubicBezTo>
                    <a:pt x="3323" y="13047"/>
                    <a:pt x="3501" y="12333"/>
                    <a:pt x="3644" y="11607"/>
                  </a:cubicBezTo>
                  <a:cubicBezTo>
                    <a:pt x="3835" y="10606"/>
                    <a:pt x="3787" y="9856"/>
                    <a:pt x="3513" y="9190"/>
                  </a:cubicBezTo>
                  <a:lnTo>
                    <a:pt x="3501" y="9190"/>
                  </a:lnTo>
                  <a:cubicBezTo>
                    <a:pt x="3263" y="8606"/>
                    <a:pt x="2835" y="8070"/>
                    <a:pt x="2132" y="7475"/>
                  </a:cubicBezTo>
                  <a:lnTo>
                    <a:pt x="1930" y="7297"/>
                  </a:lnTo>
                  <a:cubicBezTo>
                    <a:pt x="1668" y="7106"/>
                    <a:pt x="1430" y="6880"/>
                    <a:pt x="1227" y="6630"/>
                  </a:cubicBezTo>
                  <a:cubicBezTo>
                    <a:pt x="584" y="5749"/>
                    <a:pt x="453" y="4439"/>
                    <a:pt x="882" y="3129"/>
                  </a:cubicBezTo>
                  <a:cubicBezTo>
                    <a:pt x="1311" y="1832"/>
                    <a:pt x="2180" y="855"/>
                    <a:pt x="3227" y="546"/>
                  </a:cubicBezTo>
                  <a:cubicBezTo>
                    <a:pt x="3506" y="460"/>
                    <a:pt x="3788" y="421"/>
                    <a:pt x="4071" y="421"/>
                  </a:cubicBezTo>
                  <a:close/>
                  <a:moveTo>
                    <a:pt x="4067" y="1"/>
                  </a:moveTo>
                  <a:cubicBezTo>
                    <a:pt x="3748" y="1"/>
                    <a:pt x="3427" y="45"/>
                    <a:pt x="3108" y="141"/>
                  </a:cubicBezTo>
                  <a:cubicBezTo>
                    <a:pt x="1930" y="498"/>
                    <a:pt x="953" y="1570"/>
                    <a:pt x="477" y="3010"/>
                  </a:cubicBezTo>
                  <a:cubicBezTo>
                    <a:pt x="1" y="4451"/>
                    <a:pt x="156" y="5904"/>
                    <a:pt x="894" y="6892"/>
                  </a:cubicBezTo>
                  <a:cubicBezTo>
                    <a:pt x="1120" y="7177"/>
                    <a:pt x="1370" y="7428"/>
                    <a:pt x="1656" y="7642"/>
                  </a:cubicBezTo>
                  <a:cubicBezTo>
                    <a:pt x="1727" y="7701"/>
                    <a:pt x="1799" y="7749"/>
                    <a:pt x="1858" y="7808"/>
                  </a:cubicBezTo>
                  <a:cubicBezTo>
                    <a:pt x="2513" y="8368"/>
                    <a:pt x="2906" y="8844"/>
                    <a:pt x="3120" y="9368"/>
                  </a:cubicBezTo>
                  <a:cubicBezTo>
                    <a:pt x="3358" y="9952"/>
                    <a:pt x="3394" y="10630"/>
                    <a:pt x="3227" y="11547"/>
                  </a:cubicBezTo>
                  <a:cubicBezTo>
                    <a:pt x="3085" y="12250"/>
                    <a:pt x="2906" y="12952"/>
                    <a:pt x="2692" y="13631"/>
                  </a:cubicBezTo>
                  <a:cubicBezTo>
                    <a:pt x="2477" y="14297"/>
                    <a:pt x="2299" y="14976"/>
                    <a:pt x="2156" y="15655"/>
                  </a:cubicBezTo>
                  <a:cubicBezTo>
                    <a:pt x="2073" y="16060"/>
                    <a:pt x="2037" y="16476"/>
                    <a:pt x="2037" y="16893"/>
                  </a:cubicBezTo>
                  <a:cubicBezTo>
                    <a:pt x="2061" y="18000"/>
                    <a:pt x="2501" y="19048"/>
                    <a:pt x="3287" y="19834"/>
                  </a:cubicBezTo>
                  <a:cubicBezTo>
                    <a:pt x="4490" y="21048"/>
                    <a:pt x="6109" y="21108"/>
                    <a:pt x="7668" y="21155"/>
                  </a:cubicBezTo>
                  <a:lnTo>
                    <a:pt x="7942" y="21167"/>
                  </a:lnTo>
                  <a:lnTo>
                    <a:pt x="8311" y="21167"/>
                  </a:lnTo>
                  <a:cubicBezTo>
                    <a:pt x="10383" y="21167"/>
                    <a:pt x="12217" y="20512"/>
                    <a:pt x="13407" y="19953"/>
                  </a:cubicBezTo>
                  <a:cubicBezTo>
                    <a:pt x="14884" y="19250"/>
                    <a:pt x="15967" y="18179"/>
                    <a:pt x="16431" y="16941"/>
                  </a:cubicBezTo>
                  <a:cubicBezTo>
                    <a:pt x="16955" y="15559"/>
                    <a:pt x="16801" y="13893"/>
                    <a:pt x="15979" y="11857"/>
                  </a:cubicBezTo>
                  <a:cubicBezTo>
                    <a:pt x="14860" y="9106"/>
                    <a:pt x="12991" y="6511"/>
                    <a:pt x="10276" y="3903"/>
                  </a:cubicBezTo>
                  <a:lnTo>
                    <a:pt x="9919" y="3558"/>
                  </a:lnTo>
                  <a:cubicBezTo>
                    <a:pt x="8431" y="2102"/>
                    <a:pt x="6272" y="1"/>
                    <a:pt x="4067" y="1"/>
                  </a:cubicBezTo>
                  <a:close/>
                </a:path>
              </a:pathLst>
            </a:custGeom>
            <a:solidFill>
              <a:srgbClr val="D243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4" name="Google Shape;1784;p45"/>
            <p:cNvSpPr/>
            <p:nvPr/>
          </p:nvSpPr>
          <p:spPr>
            <a:xfrm>
              <a:off x="5790850" y="3477350"/>
              <a:ext cx="290550" cy="210150"/>
            </a:xfrm>
            <a:custGeom>
              <a:avLst/>
              <a:gdLst/>
              <a:ahLst/>
              <a:cxnLst/>
              <a:rect l="l" t="t" r="r" b="b"/>
              <a:pathLst>
                <a:path w="11622" h="8406" extrusionOk="0">
                  <a:moveTo>
                    <a:pt x="9883" y="1"/>
                  </a:moveTo>
                  <a:cubicBezTo>
                    <a:pt x="10157" y="834"/>
                    <a:pt x="10407" y="1691"/>
                    <a:pt x="10490" y="2561"/>
                  </a:cubicBezTo>
                  <a:cubicBezTo>
                    <a:pt x="10574" y="3513"/>
                    <a:pt x="10466" y="4787"/>
                    <a:pt x="9812" y="5525"/>
                  </a:cubicBezTo>
                  <a:cubicBezTo>
                    <a:pt x="9645" y="4775"/>
                    <a:pt x="9383" y="4037"/>
                    <a:pt x="9038" y="3358"/>
                  </a:cubicBezTo>
                  <a:lnTo>
                    <a:pt x="9038" y="3358"/>
                  </a:lnTo>
                  <a:cubicBezTo>
                    <a:pt x="9169" y="3858"/>
                    <a:pt x="9300" y="4382"/>
                    <a:pt x="9288" y="4906"/>
                  </a:cubicBezTo>
                  <a:cubicBezTo>
                    <a:pt x="9264" y="5430"/>
                    <a:pt x="9061" y="5966"/>
                    <a:pt x="8645" y="6287"/>
                  </a:cubicBezTo>
                  <a:cubicBezTo>
                    <a:pt x="8895" y="4477"/>
                    <a:pt x="8335" y="2656"/>
                    <a:pt x="7121" y="1298"/>
                  </a:cubicBezTo>
                  <a:lnTo>
                    <a:pt x="7121" y="1298"/>
                  </a:lnTo>
                  <a:cubicBezTo>
                    <a:pt x="7371" y="2013"/>
                    <a:pt x="7752" y="2668"/>
                    <a:pt x="7990" y="3370"/>
                  </a:cubicBezTo>
                  <a:cubicBezTo>
                    <a:pt x="8252" y="4227"/>
                    <a:pt x="8228" y="5144"/>
                    <a:pt x="7918" y="5978"/>
                  </a:cubicBezTo>
                  <a:cubicBezTo>
                    <a:pt x="7847" y="6204"/>
                    <a:pt x="7728" y="6406"/>
                    <a:pt x="7561" y="6573"/>
                  </a:cubicBezTo>
                  <a:cubicBezTo>
                    <a:pt x="7335" y="6752"/>
                    <a:pt x="7061" y="6871"/>
                    <a:pt x="6764" y="6918"/>
                  </a:cubicBezTo>
                  <a:cubicBezTo>
                    <a:pt x="6135" y="7054"/>
                    <a:pt x="5387" y="7205"/>
                    <a:pt x="4668" y="7205"/>
                  </a:cubicBezTo>
                  <a:cubicBezTo>
                    <a:pt x="4256" y="7205"/>
                    <a:pt x="3854" y="7156"/>
                    <a:pt x="3489" y="7025"/>
                  </a:cubicBezTo>
                  <a:cubicBezTo>
                    <a:pt x="3037" y="6859"/>
                    <a:pt x="2727" y="6430"/>
                    <a:pt x="2513" y="5990"/>
                  </a:cubicBezTo>
                  <a:cubicBezTo>
                    <a:pt x="2096" y="5156"/>
                    <a:pt x="1918" y="4227"/>
                    <a:pt x="1965" y="3287"/>
                  </a:cubicBezTo>
                  <a:lnTo>
                    <a:pt x="1965" y="3287"/>
                  </a:lnTo>
                  <a:cubicBezTo>
                    <a:pt x="1596" y="4358"/>
                    <a:pt x="1620" y="5537"/>
                    <a:pt x="2061" y="6597"/>
                  </a:cubicBezTo>
                  <a:cubicBezTo>
                    <a:pt x="203" y="5680"/>
                    <a:pt x="620" y="2822"/>
                    <a:pt x="858" y="1144"/>
                  </a:cubicBezTo>
                  <a:lnTo>
                    <a:pt x="858" y="1144"/>
                  </a:lnTo>
                  <a:cubicBezTo>
                    <a:pt x="334" y="2287"/>
                    <a:pt x="37" y="3525"/>
                    <a:pt x="13" y="4787"/>
                  </a:cubicBezTo>
                  <a:cubicBezTo>
                    <a:pt x="1" y="5394"/>
                    <a:pt x="48" y="6013"/>
                    <a:pt x="310" y="6561"/>
                  </a:cubicBezTo>
                  <a:cubicBezTo>
                    <a:pt x="965" y="7859"/>
                    <a:pt x="2584" y="8311"/>
                    <a:pt x="4037" y="8395"/>
                  </a:cubicBezTo>
                  <a:cubicBezTo>
                    <a:pt x="4202" y="8402"/>
                    <a:pt x="4368" y="8406"/>
                    <a:pt x="4534" y="8406"/>
                  </a:cubicBezTo>
                  <a:cubicBezTo>
                    <a:pt x="6541" y="8406"/>
                    <a:pt x="8620" y="7863"/>
                    <a:pt x="10050" y="6478"/>
                  </a:cubicBezTo>
                  <a:cubicBezTo>
                    <a:pt x="10514" y="6037"/>
                    <a:pt x="10859" y="5501"/>
                    <a:pt x="11074" y="4918"/>
                  </a:cubicBezTo>
                  <a:cubicBezTo>
                    <a:pt x="11621" y="3287"/>
                    <a:pt x="10788" y="1346"/>
                    <a:pt x="98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5" name="Google Shape;1785;p45"/>
            <p:cNvSpPr/>
            <p:nvPr/>
          </p:nvSpPr>
          <p:spPr>
            <a:xfrm>
              <a:off x="5720325" y="3227025"/>
              <a:ext cx="211650" cy="189325"/>
            </a:xfrm>
            <a:custGeom>
              <a:avLst/>
              <a:gdLst/>
              <a:ahLst/>
              <a:cxnLst/>
              <a:rect l="l" t="t" r="r" b="b"/>
              <a:pathLst>
                <a:path w="8466" h="7573" extrusionOk="0">
                  <a:moveTo>
                    <a:pt x="3319" y="1"/>
                  </a:moveTo>
                  <a:cubicBezTo>
                    <a:pt x="3008" y="1"/>
                    <a:pt x="2701" y="51"/>
                    <a:pt x="2405" y="155"/>
                  </a:cubicBezTo>
                  <a:cubicBezTo>
                    <a:pt x="1607" y="393"/>
                    <a:pt x="941" y="929"/>
                    <a:pt x="512" y="1644"/>
                  </a:cubicBezTo>
                  <a:cubicBezTo>
                    <a:pt x="83" y="2358"/>
                    <a:pt x="0" y="3227"/>
                    <a:pt x="274" y="4025"/>
                  </a:cubicBezTo>
                  <a:cubicBezTo>
                    <a:pt x="798" y="5442"/>
                    <a:pt x="2429" y="6192"/>
                    <a:pt x="3024" y="7573"/>
                  </a:cubicBezTo>
                  <a:cubicBezTo>
                    <a:pt x="2965" y="6906"/>
                    <a:pt x="2584" y="6311"/>
                    <a:pt x="2179" y="5775"/>
                  </a:cubicBezTo>
                  <a:cubicBezTo>
                    <a:pt x="1774" y="5251"/>
                    <a:pt x="1322" y="4739"/>
                    <a:pt x="1060" y="4108"/>
                  </a:cubicBezTo>
                  <a:cubicBezTo>
                    <a:pt x="798" y="3489"/>
                    <a:pt x="786" y="2727"/>
                    <a:pt x="1203" y="2203"/>
                  </a:cubicBezTo>
                  <a:cubicBezTo>
                    <a:pt x="1405" y="2656"/>
                    <a:pt x="1703" y="3060"/>
                    <a:pt x="2060" y="3382"/>
                  </a:cubicBezTo>
                  <a:cubicBezTo>
                    <a:pt x="1845" y="3132"/>
                    <a:pt x="1691" y="2822"/>
                    <a:pt x="1595" y="2501"/>
                  </a:cubicBezTo>
                  <a:cubicBezTo>
                    <a:pt x="1524" y="2179"/>
                    <a:pt x="1631" y="1786"/>
                    <a:pt x="1929" y="1632"/>
                  </a:cubicBezTo>
                  <a:cubicBezTo>
                    <a:pt x="2026" y="1577"/>
                    <a:pt x="2127" y="1553"/>
                    <a:pt x="2228" y="1553"/>
                  </a:cubicBezTo>
                  <a:cubicBezTo>
                    <a:pt x="2614" y="1553"/>
                    <a:pt x="3016" y="1897"/>
                    <a:pt x="3298" y="2227"/>
                  </a:cubicBezTo>
                  <a:cubicBezTo>
                    <a:pt x="3096" y="1882"/>
                    <a:pt x="2905" y="1536"/>
                    <a:pt x="2703" y="1191"/>
                  </a:cubicBezTo>
                  <a:cubicBezTo>
                    <a:pt x="2854" y="868"/>
                    <a:pt x="3229" y="699"/>
                    <a:pt x="3594" y="699"/>
                  </a:cubicBezTo>
                  <a:cubicBezTo>
                    <a:pt x="3659" y="699"/>
                    <a:pt x="3723" y="704"/>
                    <a:pt x="3786" y="715"/>
                  </a:cubicBezTo>
                  <a:cubicBezTo>
                    <a:pt x="4203" y="786"/>
                    <a:pt x="4560" y="1036"/>
                    <a:pt x="4893" y="1310"/>
                  </a:cubicBezTo>
                  <a:cubicBezTo>
                    <a:pt x="5501" y="1798"/>
                    <a:pt x="6060" y="2358"/>
                    <a:pt x="6560" y="2977"/>
                  </a:cubicBezTo>
                  <a:cubicBezTo>
                    <a:pt x="7108" y="3656"/>
                    <a:pt x="7644" y="4442"/>
                    <a:pt x="8465" y="4715"/>
                  </a:cubicBezTo>
                  <a:cubicBezTo>
                    <a:pt x="7799" y="4156"/>
                    <a:pt x="7441" y="3310"/>
                    <a:pt x="6977" y="2572"/>
                  </a:cubicBezTo>
                  <a:cubicBezTo>
                    <a:pt x="6525" y="1858"/>
                    <a:pt x="5953" y="1239"/>
                    <a:pt x="5274" y="739"/>
                  </a:cubicBezTo>
                  <a:cubicBezTo>
                    <a:pt x="4834" y="393"/>
                    <a:pt x="4322" y="143"/>
                    <a:pt x="3774" y="36"/>
                  </a:cubicBezTo>
                  <a:cubicBezTo>
                    <a:pt x="3622" y="13"/>
                    <a:pt x="3470" y="1"/>
                    <a:pt x="3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6" name="Google Shape;1786;p45"/>
            <p:cNvSpPr/>
            <p:nvPr/>
          </p:nvSpPr>
          <p:spPr>
            <a:xfrm>
              <a:off x="5962900" y="3388950"/>
              <a:ext cx="27700" cy="79200"/>
            </a:xfrm>
            <a:custGeom>
              <a:avLst/>
              <a:gdLst/>
              <a:ahLst/>
              <a:cxnLst/>
              <a:rect l="l" t="t" r="r" b="b"/>
              <a:pathLst>
                <a:path w="1108" h="3168" extrusionOk="0">
                  <a:moveTo>
                    <a:pt x="1" y="1"/>
                  </a:moveTo>
                  <a:lnTo>
                    <a:pt x="1" y="1"/>
                  </a:lnTo>
                  <a:cubicBezTo>
                    <a:pt x="334" y="584"/>
                    <a:pt x="548" y="1227"/>
                    <a:pt x="632" y="1894"/>
                  </a:cubicBezTo>
                  <a:cubicBezTo>
                    <a:pt x="679" y="2322"/>
                    <a:pt x="679" y="2763"/>
                    <a:pt x="858" y="3168"/>
                  </a:cubicBezTo>
                  <a:cubicBezTo>
                    <a:pt x="989" y="2584"/>
                    <a:pt x="1108" y="1977"/>
                    <a:pt x="1001" y="1394"/>
                  </a:cubicBezTo>
                  <a:cubicBezTo>
                    <a:pt x="905" y="810"/>
                    <a:pt x="560" y="21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7" name="Google Shape;1787;p45"/>
            <p:cNvSpPr/>
            <p:nvPr/>
          </p:nvSpPr>
          <p:spPr>
            <a:xfrm>
              <a:off x="5866750" y="3528550"/>
              <a:ext cx="68200" cy="69375"/>
            </a:xfrm>
            <a:custGeom>
              <a:avLst/>
              <a:gdLst/>
              <a:ahLst/>
              <a:cxnLst/>
              <a:rect l="l" t="t" r="r" b="b"/>
              <a:pathLst>
                <a:path w="2728" h="2775" extrusionOk="0">
                  <a:moveTo>
                    <a:pt x="1" y="1"/>
                  </a:moveTo>
                  <a:cubicBezTo>
                    <a:pt x="179" y="1429"/>
                    <a:pt x="1299" y="2572"/>
                    <a:pt x="2727" y="2775"/>
                  </a:cubicBezTo>
                  <a:cubicBezTo>
                    <a:pt x="1608" y="2227"/>
                    <a:pt x="715" y="1334"/>
                    <a:pt x="168" y="215"/>
                  </a:cubicBezTo>
                  <a:cubicBezTo>
                    <a:pt x="132" y="132"/>
                    <a:pt x="72" y="48"/>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8" name="Google Shape;1788;p45"/>
            <p:cNvSpPr/>
            <p:nvPr/>
          </p:nvSpPr>
          <p:spPr>
            <a:xfrm>
              <a:off x="5894750" y="3521175"/>
              <a:ext cx="45850" cy="49675"/>
            </a:xfrm>
            <a:custGeom>
              <a:avLst/>
              <a:gdLst/>
              <a:ahLst/>
              <a:cxnLst/>
              <a:rect l="l" t="t" r="r" b="b"/>
              <a:pathLst>
                <a:path w="1834" h="1987" extrusionOk="0">
                  <a:moveTo>
                    <a:pt x="76" y="1"/>
                  </a:moveTo>
                  <a:cubicBezTo>
                    <a:pt x="33" y="1"/>
                    <a:pt x="0" y="16"/>
                    <a:pt x="12" y="57"/>
                  </a:cubicBezTo>
                  <a:cubicBezTo>
                    <a:pt x="417" y="855"/>
                    <a:pt x="1048" y="1534"/>
                    <a:pt x="1834" y="1986"/>
                  </a:cubicBezTo>
                  <a:cubicBezTo>
                    <a:pt x="1429" y="1308"/>
                    <a:pt x="929" y="700"/>
                    <a:pt x="345" y="165"/>
                  </a:cubicBezTo>
                  <a:cubicBezTo>
                    <a:pt x="298" y="129"/>
                    <a:pt x="250" y="81"/>
                    <a:pt x="202" y="34"/>
                  </a:cubicBezTo>
                  <a:cubicBezTo>
                    <a:pt x="173" y="16"/>
                    <a:pt x="119" y="1"/>
                    <a:pt x="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9" name="Google Shape;1789;p45"/>
            <p:cNvSpPr/>
            <p:nvPr/>
          </p:nvSpPr>
          <p:spPr>
            <a:xfrm>
              <a:off x="5822700" y="3338250"/>
              <a:ext cx="134575" cy="158675"/>
            </a:xfrm>
            <a:custGeom>
              <a:avLst/>
              <a:gdLst/>
              <a:ahLst/>
              <a:cxnLst/>
              <a:rect l="l" t="t" r="r" b="b"/>
              <a:pathLst>
                <a:path w="5383" h="6347" extrusionOk="0">
                  <a:moveTo>
                    <a:pt x="1509" y="0"/>
                  </a:moveTo>
                  <a:cubicBezTo>
                    <a:pt x="817" y="0"/>
                    <a:pt x="161" y="502"/>
                    <a:pt x="60" y="1278"/>
                  </a:cubicBezTo>
                  <a:cubicBezTo>
                    <a:pt x="1" y="1814"/>
                    <a:pt x="227" y="2338"/>
                    <a:pt x="322" y="2874"/>
                  </a:cubicBezTo>
                  <a:cubicBezTo>
                    <a:pt x="441" y="3553"/>
                    <a:pt x="322" y="4279"/>
                    <a:pt x="560" y="4934"/>
                  </a:cubicBezTo>
                  <a:cubicBezTo>
                    <a:pt x="873" y="5812"/>
                    <a:pt x="1825" y="6347"/>
                    <a:pt x="2769" y="6347"/>
                  </a:cubicBezTo>
                  <a:cubicBezTo>
                    <a:pt x="2976" y="6347"/>
                    <a:pt x="3183" y="6321"/>
                    <a:pt x="3382" y="6267"/>
                  </a:cubicBezTo>
                  <a:cubicBezTo>
                    <a:pt x="4180" y="6065"/>
                    <a:pt x="4823" y="5493"/>
                    <a:pt x="5109" y="4731"/>
                  </a:cubicBezTo>
                  <a:cubicBezTo>
                    <a:pt x="5382" y="3945"/>
                    <a:pt x="5204" y="3088"/>
                    <a:pt x="4620" y="2493"/>
                  </a:cubicBezTo>
                  <a:cubicBezTo>
                    <a:pt x="4275" y="2159"/>
                    <a:pt x="3811" y="1957"/>
                    <a:pt x="3454" y="1612"/>
                  </a:cubicBezTo>
                  <a:cubicBezTo>
                    <a:pt x="3049" y="1207"/>
                    <a:pt x="2834" y="636"/>
                    <a:pt x="2370" y="290"/>
                  </a:cubicBezTo>
                  <a:cubicBezTo>
                    <a:pt x="2104" y="91"/>
                    <a:pt x="1803" y="0"/>
                    <a:pt x="1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0" name="Google Shape;1790;p45"/>
            <p:cNvSpPr/>
            <p:nvPr/>
          </p:nvSpPr>
          <p:spPr>
            <a:xfrm>
              <a:off x="5840275" y="3362325"/>
              <a:ext cx="88725" cy="113450"/>
            </a:xfrm>
            <a:custGeom>
              <a:avLst/>
              <a:gdLst/>
              <a:ahLst/>
              <a:cxnLst/>
              <a:rect l="l" t="t" r="r" b="b"/>
              <a:pathLst>
                <a:path w="3549" h="4538" extrusionOk="0">
                  <a:moveTo>
                    <a:pt x="694" y="1"/>
                  </a:moveTo>
                  <a:cubicBezTo>
                    <a:pt x="662" y="1"/>
                    <a:pt x="629" y="2"/>
                    <a:pt x="596" y="6"/>
                  </a:cubicBezTo>
                  <a:cubicBezTo>
                    <a:pt x="250" y="65"/>
                    <a:pt x="36" y="446"/>
                    <a:pt x="24" y="792"/>
                  </a:cubicBezTo>
                  <a:cubicBezTo>
                    <a:pt x="0" y="1149"/>
                    <a:pt x="143" y="1482"/>
                    <a:pt x="286" y="1804"/>
                  </a:cubicBezTo>
                  <a:cubicBezTo>
                    <a:pt x="429" y="2125"/>
                    <a:pt x="572" y="2459"/>
                    <a:pt x="560" y="2816"/>
                  </a:cubicBezTo>
                  <a:cubicBezTo>
                    <a:pt x="560" y="3018"/>
                    <a:pt x="500" y="3209"/>
                    <a:pt x="500" y="3411"/>
                  </a:cubicBezTo>
                  <a:cubicBezTo>
                    <a:pt x="512" y="3911"/>
                    <a:pt x="834" y="4340"/>
                    <a:pt x="1310" y="4495"/>
                  </a:cubicBezTo>
                  <a:cubicBezTo>
                    <a:pt x="1420" y="4524"/>
                    <a:pt x="1531" y="4537"/>
                    <a:pt x="1641" y="4537"/>
                  </a:cubicBezTo>
                  <a:cubicBezTo>
                    <a:pt x="2021" y="4537"/>
                    <a:pt x="2400" y="4381"/>
                    <a:pt x="2751" y="4197"/>
                  </a:cubicBezTo>
                  <a:cubicBezTo>
                    <a:pt x="2929" y="4114"/>
                    <a:pt x="3084" y="3994"/>
                    <a:pt x="3227" y="3852"/>
                  </a:cubicBezTo>
                  <a:cubicBezTo>
                    <a:pt x="3524" y="3506"/>
                    <a:pt x="3548" y="2994"/>
                    <a:pt x="3405" y="2566"/>
                  </a:cubicBezTo>
                  <a:cubicBezTo>
                    <a:pt x="3251" y="2149"/>
                    <a:pt x="2953" y="1792"/>
                    <a:pt x="2655" y="1447"/>
                  </a:cubicBezTo>
                  <a:cubicBezTo>
                    <a:pt x="2239" y="958"/>
                    <a:pt x="1798" y="470"/>
                    <a:pt x="1238" y="161"/>
                  </a:cubicBezTo>
                  <a:cubicBezTo>
                    <a:pt x="1076" y="59"/>
                    <a:pt x="887" y="1"/>
                    <a:pt x="694"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791" name="Google Shape;1791;p45"/>
          <p:cNvGrpSpPr/>
          <p:nvPr/>
        </p:nvGrpSpPr>
        <p:grpSpPr>
          <a:xfrm>
            <a:off x="247933" y="3977522"/>
            <a:ext cx="644519" cy="907420"/>
            <a:chOff x="333928" y="2605667"/>
            <a:chExt cx="961251" cy="1353348"/>
          </a:xfrm>
        </p:grpSpPr>
        <p:sp>
          <p:nvSpPr>
            <p:cNvPr id="1792" name="Google Shape;1792;p45"/>
            <p:cNvSpPr/>
            <p:nvPr/>
          </p:nvSpPr>
          <p:spPr>
            <a:xfrm>
              <a:off x="333928" y="2605667"/>
              <a:ext cx="958385" cy="1352765"/>
            </a:xfrm>
            <a:custGeom>
              <a:avLst/>
              <a:gdLst/>
              <a:ahLst/>
              <a:cxnLst/>
              <a:rect l="l" t="t" r="r" b="b"/>
              <a:pathLst>
                <a:path w="19730" h="27849" extrusionOk="0">
                  <a:moveTo>
                    <a:pt x="7763" y="0"/>
                  </a:moveTo>
                  <a:lnTo>
                    <a:pt x="7763" y="0"/>
                  </a:lnTo>
                  <a:cubicBezTo>
                    <a:pt x="7228" y="12"/>
                    <a:pt x="6716" y="167"/>
                    <a:pt x="6275" y="465"/>
                  </a:cubicBezTo>
                  <a:cubicBezTo>
                    <a:pt x="6096" y="560"/>
                    <a:pt x="5954" y="691"/>
                    <a:pt x="5846" y="846"/>
                  </a:cubicBezTo>
                  <a:cubicBezTo>
                    <a:pt x="5823" y="893"/>
                    <a:pt x="5787" y="941"/>
                    <a:pt x="5775" y="989"/>
                  </a:cubicBezTo>
                  <a:lnTo>
                    <a:pt x="5751" y="1012"/>
                  </a:lnTo>
                  <a:cubicBezTo>
                    <a:pt x="5715" y="1072"/>
                    <a:pt x="5680" y="1131"/>
                    <a:pt x="5656" y="1191"/>
                  </a:cubicBezTo>
                  <a:lnTo>
                    <a:pt x="5680" y="1191"/>
                  </a:lnTo>
                  <a:cubicBezTo>
                    <a:pt x="5644" y="1286"/>
                    <a:pt x="5608" y="1381"/>
                    <a:pt x="5585" y="1477"/>
                  </a:cubicBezTo>
                  <a:cubicBezTo>
                    <a:pt x="5465" y="1941"/>
                    <a:pt x="5537" y="2429"/>
                    <a:pt x="5632" y="2905"/>
                  </a:cubicBezTo>
                  <a:cubicBezTo>
                    <a:pt x="5787" y="3667"/>
                    <a:pt x="6001" y="4418"/>
                    <a:pt x="6287" y="5144"/>
                  </a:cubicBezTo>
                  <a:cubicBezTo>
                    <a:pt x="5204" y="5953"/>
                    <a:pt x="4453" y="7192"/>
                    <a:pt x="4442" y="8549"/>
                  </a:cubicBezTo>
                  <a:cubicBezTo>
                    <a:pt x="4226" y="8493"/>
                    <a:pt x="4009" y="8466"/>
                    <a:pt x="3793" y="8466"/>
                  </a:cubicBezTo>
                  <a:cubicBezTo>
                    <a:pt x="2413" y="8466"/>
                    <a:pt x="1088" y="9554"/>
                    <a:pt x="584" y="10883"/>
                  </a:cubicBezTo>
                  <a:cubicBezTo>
                    <a:pt x="0" y="12430"/>
                    <a:pt x="310" y="14157"/>
                    <a:pt x="858" y="15717"/>
                  </a:cubicBezTo>
                  <a:cubicBezTo>
                    <a:pt x="2132" y="19217"/>
                    <a:pt x="4632" y="22110"/>
                    <a:pt x="7073" y="24932"/>
                  </a:cubicBezTo>
                  <a:cubicBezTo>
                    <a:pt x="7763" y="25718"/>
                    <a:pt x="8490" y="26492"/>
                    <a:pt x="9371" y="27063"/>
                  </a:cubicBezTo>
                  <a:cubicBezTo>
                    <a:pt x="9963" y="27449"/>
                    <a:pt x="10833" y="27848"/>
                    <a:pt x="11628" y="27848"/>
                  </a:cubicBezTo>
                  <a:cubicBezTo>
                    <a:pt x="11888" y="27848"/>
                    <a:pt x="12139" y="27806"/>
                    <a:pt x="12371" y="27706"/>
                  </a:cubicBezTo>
                  <a:cubicBezTo>
                    <a:pt x="12728" y="27551"/>
                    <a:pt x="12990" y="27230"/>
                    <a:pt x="13062" y="26849"/>
                  </a:cubicBezTo>
                  <a:lnTo>
                    <a:pt x="13062" y="26849"/>
                  </a:lnTo>
                  <a:cubicBezTo>
                    <a:pt x="13050" y="26980"/>
                    <a:pt x="13978" y="27147"/>
                    <a:pt x="14086" y="27147"/>
                  </a:cubicBezTo>
                  <a:cubicBezTo>
                    <a:pt x="14143" y="27150"/>
                    <a:pt x="14201" y="27152"/>
                    <a:pt x="14260" y="27152"/>
                  </a:cubicBezTo>
                  <a:cubicBezTo>
                    <a:pt x="14609" y="27152"/>
                    <a:pt x="14962" y="27090"/>
                    <a:pt x="15288" y="26968"/>
                  </a:cubicBezTo>
                  <a:cubicBezTo>
                    <a:pt x="16050" y="26646"/>
                    <a:pt x="16729" y="26146"/>
                    <a:pt x="17253" y="25492"/>
                  </a:cubicBezTo>
                  <a:lnTo>
                    <a:pt x="17253" y="25492"/>
                  </a:lnTo>
                  <a:cubicBezTo>
                    <a:pt x="17220" y="25535"/>
                    <a:pt x="17554" y="25588"/>
                    <a:pt x="17640" y="25588"/>
                  </a:cubicBezTo>
                  <a:cubicBezTo>
                    <a:pt x="17648" y="25588"/>
                    <a:pt x="17654" y="25588"/>
                    <a:pt x="17657" y="25587"/>
                  </a:cubicBezTo>
                  <a:cubicBezTo>
                    <a:pt x="17848" y="25563"/>
                    <a:pt x="18027" y="25468"/>
                    <a:pt x="18169" y="25313"/>
                  </a:cubicBezTo>
                  <a:cubicBezTo>
                    <a:pt x="18384" y="25099"/>
                    <a:pt x="18562" y="24765"/>
                    <a:pt x="18753" y="24515"/>
                  </a:cubicBezTo>
                  <a:cubicBezTo>
                    <a:pt x="19181" y="23920"/>
                    <a:pt x="19479" y="23229"/>
                    <a:pt x="19598" y="22503"/>
                  </a:cubicBezTo>
                  <a:cubicBezTo>
                    <a:pt x="19622" y="22289"/>
                    <a:pt x="19622" y="22074"/>
                    <a:pt x="19598" y="21860"/>
                  </a:cubicBezTo>
                  <a:cubicBezTo>
                    <a:pt x="19729" y="20169"/>
                    <a:pt x="19372" y="18479"/>
                    <a:pt x="19170" y="16812"/>
                  </a:cubicBezTo>
                  <a:cubicBezTo>
                    <a:pt x="18920" y="14681"/>
                    <a:pt x="18955" y="12526"/>
                    <a:pt x="19289" y="10406"/>
                  </a:cubicBezTo>
                  <a:cubicBezTo>
                    <a:pt x="19443" y="9430"/>
                    <a:pt x="19658" y="8454"/>
                    <a:pt x="19539" y="7477"/>
                  </a:cubicBezTo>
                  <a:cubicBezTo>
                    <a:pt x="19443" y="6704"/>
                    <a:pt x="19086" y="5918"/>
                    <a:pt x="18479" y="5441"/>
                  </a:cubicBezTo>
                  <a:cubicBezTo>
                    <a:pt x="18431" y="5394"/>
                    <a:pt x="18372" y="5358"/>
                    <a:pt x="18312" y="5322"/>
                  </a:cubicBezTo>
                  <a:lnTo>
                    <a:pt x="18265" y="5299"/>
                  </a:lnTo>
                  <a:lnTo>
                    <a:pt x="18253" y="5287"/>
                  </a:lnTo>
                  <a:cubicBezTo>
                    <a:pt x="18158" y="5239"/>
                    <a:pt x="18062" y="5191"/>
                    <a:pt x="17967" y="5156"/>
                  </a:cubicBezTo>
                  <a:cubicBezTo>
                    <a:pt x="17657" y="5025"/>
                    <a:pt x="17300" y="4989"/>
                    <a:pt x="17003" y="4834"/>
                  </a:cubicBezTo>
                  <a:cubicBezTo>
                    <a:pt x="16622" y="4644"/>
                    <a:pt x="16348" y="4298"/>
                    <a:pt x="16038" y="4013"/>
                  </a:cubicBezTo>
                  <a:cubicBezTo>
                    <a:pt x="15292" y="3322"/>
                    <a:pt x="14279" y="2984"/>
                    <a:pt x="13262" y="2984"/>
                  </a:cubicBezTo>
                  <a:cubicBezTo>
                    <a:pt x="12070" y="2984"/>
                    <a:pt x="10874" y="3447"/>
                    <a:pt x="10097" y="4346"/>
                  </a:cubicBezTo>
                  <a:cubicBezTo>
                    <a:pt x="9740" y="4247"/>
                    <a:pt x="9373" y="4199"/>
                    <a:pt x="9008" y="4199"/>
                  </a:cubicBezTo>
                  <a:cubicBezTo>
                    <a:pt x="8448" y="4199"/>
                    <a:pt x="7889" y="4313"/>
                    <a:pt x="7370" y="4537"/>
                  </a:cubicBezTo>
                  <a:cubicBezTo>
                    <a:pt x="7347" y="4418"/>
                    <a:pt x="7323" y="4287"/>
                    <a:pt x="7299" y="4168"/>
                  </a:cubicBezTo>
                  <a:cubicBezTo>
                    <a:pt x="7085" y="2751"/>
                    <a:pt x="7430" y="1167"/>
                    <a:pt x="8490" y="191"/>
                  </a:cubicBezTo>
                  <a:lnTo>
                    <a:pt x="8549" y="143"/>
                  </a:lnTo>
                  <a:lnTo>
                    <a:pt x="8537" y="131"/>
                  </a:lnTo>
                  <a:lnTo>
                    <a:pt x="8585" y="96"/>
                  </a:lnTo>
                  <a:cubicBezTo>
                    <a:pt x="8525" y="72"/>
                    <a:pt x="8454" y="60"/>
                    <a:pt x="8382" y="48"/>
                  </a:cubicBezTo>
                  <a:cubicBezTo>
                    <a:pt x="8287" y="24"/>
                    <a:pt x="8180" y="12"/>
                    <a:pt x="8073" y="12"/>
                  </a:cubicBezTo>
                  <a:lnTo>
                    <a:pt x="7728" y="12"/>
                  </a:lnTo>
                  <a:lnTo>
                    <a:pt x="7763" y="0"/>
                  </a:lnTo>
                  <a:close/>
                </a:path>
              </a:pathLst>
            </a:custGeom>
            <a:solidFill>
              <a:srgbClr val="FFFFFF"/>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3" name="Google Shape;1793;p45"/>
            <p:cNvSpPr/>
            <p:nvPr/>
          </p:nvSpPr>
          <p:spPr>
            <a:xfrm>
              <a:off x="334511" y="2750760"/>
              <a:ext cx="960668" cy="1208255"/>
            </a:xfrm>
            <a:custGeom>
              <a:avLst/>
              <a:gdLst/>
              <a:ahLst/>
              <a:cxnLst/>
              <a:rect l="l" t="t" r="r" b="b"/>
              <a:pathLst>
                <a:path w="19777" h="24874" extrusionOk="0">
                  <a:moveTo>
                    <a:pt x="13262" y="0"/>
                  </a:moveTo>
                  <a:cubicBezTo>
                    <a:pt x="12072" y="0"/>
                    <a:pt x="10874" y="466"/>
                    <a:pt x="10085" y="1371"/>
                  </a:cubicBezTo>
                  <a:cubicBezTo>
                    <a:pt x="9735" y="1269"/>
                    <a:pt x="9378" y="1221"/>
                    <a:pt x="9022" y="1221"/>
                  </a:cubicBezTo>
                  <a:cubicBezTo>
                    <a:pt x="6720" y="1221"/>
                    <a:pt x="4450" y="3223"/>
                    <a:pt x="4430" y="5574"/>
                  </a:cubicBezTo>
                  <a:cubicBezTo>
                    <a:pt x="4218" y="5520"/>
                    <a:pt x="4004" y="5495"/>
                    <a:pt x="3792" y="5495"/>
                  </a:cubicBezTo>
                  <a:cubicBezTo>
                    <a:pt x="2407" y="5495"/>
                    <a:pt x="1078" y="6577"/>
                    <a:pt x="572" y="7919"/>
                  </a:cubicBezTo>
                  <a:cubicBezTo>
                    <a:pt x="0" y="9455"/>
                    <a:pt x="298" y="11194"/>
                    <a:pt x="858" y="12741"/>
                  </a:cubicBezTo>
                  <a:cubicBezTo>
                    <a:pt x="2120" y="16242"/>
                    <a:pt x="4620" y="19147"/>
                    <a:pt x="7061" y="21957"/>
                  </a:cubicBezTo>
                  <a:cubicBezTo>
                    <a:pt x="7751" y="22743"/>
                    <a:pt x="8478" y="23517"/>
                    <a:pt x="9359" y="24088"/>
                  </a:cubicBezTo>
                  <a:cubicBezTo>
                    <a:pt x="9960" y="24474"/>
                    <a:pt x="10825" y="24873"/>
                    <a:pt x="11617" y="24873"/>
                  </a:cubicBezTo>
                  <a:cubicBezTo>
                    <a:pt x="11876" y="24873"/>
                    <a:pt x="12127" y="24831"/>
                    <a:pt x="12359" y="24731"/>
                  </a:cubicBezTo>
                  <a:cubicBezTo>
                    <a:pt x="12728" y="24576"/>
                    <a:pt x="12990" y="24255"/>
                    <a:pt x="13050" y="23874"/>
                  </a:cubicBezTo>
                  <a:lnTo>
                    <a:pt x="13050" y="23874"/>
                  </a:lnTo>
                  <a:cubicBezTo>
                    <a:pt x="13038" y="24017"/>
                    <a:pt x="13966" y="24160"/>
                    <a:pt x="14074" y="24171"/>
                  </a:cubicBezTo>
                  <a:cubicBezTo>
                    <a:pt x="14133" y="24175"/>
                    <a:pt x="14192" y="24177"/>
                    <a:pt x="14251" y="24177"/>
                  </a:cubicBezTo>
                  <a:cubicBezTo>
                    <a:pt x="14605" y="24177"/>
                    <a:pt x="14950" y="24115"/>
                    <a:pt x="15276" y="23993"/>
                  </a:cubicBezTo>
                  <a:cubicBezTo>
                    <a:pt x="16050" y="23671"/>
                    <a:pt x="16729" y="23171"/>
                    <a:pt x="17241" y="22516"/>
                  </a:cubicBezTo>
                  <a:lnTo>
                    <a:pt x="17241" y="22516"/>
                  </a:lnTo>
                  <a:cubicBezTo>
                    <a:pt x="17205" y="22564"/>
                    <a:pt x="17622" y="22612"/>
                    <a:pt x="17657" y="22612"/>
                  </a:cubicBezTo>
                  <a:cubicBezTo>
                    <a:pt x="17848" y="22588"/>
                    <a:pt x="18026" y="22493"/>
                    <a:pt x="18157" y="22338"/>
                  </a:cubicBezTo>
                  <a:cubicBezTo>
                    <a:pt x="18384" y="22124"/>
                    <a:pt x="18562" y="21778"/>
                    <a:pt x="18741" y="21528"/>
                  </a:cubicBezTo>
                  <a:cubicBezTo>
                    <a:pt x="19253" y="20862"/>
                    <a:pt x="19467" y="19992"/>
                    <a:pt x="19562" y="19171"/>
                  </a:cubicBezTo>
                  <a:cubicBezTo>
                    <a:pt x="19777" y="17385"/>
                    <a:pt x="19384" y="15599"/>
                    <a:pt x="19169" y="13825"/>
                  </a:cubicBezTo>
                  <a:cubicBezTo>
                    <a:pt x="18919" y="11694"/>
                    <a:pt x="18955" y="9539"/>
                    <a:pt x="19289" y="7419"/>
                  </a:cubicBezTo>
                  <a:cubicBezTo>
                    <a:pt x="19443" y="6455"/>
                    <a:pt x="19658" y="5467"/>
                    <a:pt x="19539" y="4490"/>
                  </a:cubicBezTo>
                  <a:cubicBezTo>
                    <a:pt x="19419" y="3526"/>
                    <a:pt x="18884" y="2526"/>
                    <a:pt x="17967" y="2169"/>
                  </a:cubicBezTo>
                  <a:cubicBezTo>
                    <a:pt x="17657" y="2050"/>
                    <a:pt x="17300" y="2002"/>
                    <a:pt x="17003" y="1859"/>
                  </a:cubicBezTo>
                  <a:cubicBezTo>
                    <a:pt x="16622" y="1669"/>
                    <a:pt x="16348" y="1323"/>
                    <a:pt x="16038" y="1038"/>
                  </a:cubicBezTo>
                  <a:cubicBezTo>
                    <a:pt x="15292" y="341"/>
                    <a:pt x="14280" y="0"/>
                    <a:pt x="132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4" name="Google Shape;1794;p45"/>
            <p:cNvSpPr/>
            <p:nvPr/>
          </p:nvSpPr>
          <p:spPr>
            <a:xfrm>
              <a:off x="407373" y="2794672"/>
              <a:ext cx="792987" cy="374319"/>
            </a:xfrm>
            <a:custGeom>
              <a:avLst/>
              <a:gdLst/>
              <a:ahLst/>
              <a:cxnLst/>
              <a:rect l="l" t="t" r="r" b="b"/>
              <a:pathLst>
                <a:path w="16325" h="7706" extrusionOk="0">
                  <a:moveTo>
                    <a:pt x="12333" y="0"/>
                  </a:moveTo>
                  <a:cubicBezTo>
                    <a:pt x="10679" y="0"/>
                    <a:pt x="9094" y="675"/>
                    <a:pt x="7954" y="1884"/>
                  </a:cubicBezTo>
                  <a:lnTo>
                    <a:pt x="7537" y="1062"/>
                  </a:lnTo>
                  <a:cubicBezTo>
                    <a:pt x="5418" y="1110"/>
                    <a:pt x="3513" y="3051"/>
                    <a:pt x="3513" y="5182"/>
                  </a:cubicBezTo>
                  <a:cubicBezTo>
                    <a:pt x="2727" y="5253"/>
                    <a:pt x="1929" y="5408"/>
                    <a:pt x="1251" y="5813"/>
                  </a:cubicBezTo>
                  <a:cubicBezTo>
                    <a:pt x="572" y="6218"/>
                    <a:pt x="36" y="6920"/>
                    <a:pt x="1" y="7706"/>
                  </a:cubicBezTo>
                  <a:cubicBezTo>
                    <a:pt x="501" y="6611"/>
                    <a:pt x="1834" y="6218"/>
                    <a:pt x="3025" y="6087"/>
                  </a:cubicBezTo>
                  <a:cubicBezTo>
                    <a:pt x="3293" y="6060"/>
                    <a:pt x="3570" y="6043"/>
                    <a:pt x="3848" y="6043"/>
                  </a:cubicBezTo>
                  <a:cubicBezTo>
                    <a:pt x="4914" y="6043"/>
                    <a:pt x="5993" y="6284"/>
                    <a:pt x="6644" y="7087"/>
                  </a:cubicBezTo>
                  <a:cubicBezTo>
                    <a:pt x="7314" y="5267"/>
                    <a:pt x="9011" y="4232"/>
                    <a:pt x="10749" y="4232"/>
                  </a:cubicBezTo>
                  <a:cubicBezTo>
                    <a:pt x="11728" y="4232"/>
                    <a:pt x="12721" y="4561"/>
                    <a:pt x="13550" y="5265"/>
                  </a:cubicBezTo>
                  <a:cubicBezTo>
                    <a:pt x="13278" y="3576"/>
                    <a:pt x="14578" y="2038"/>
                    <a:pt x="16285" y="2038"/>
                  </a:cubicBezTo>
                  <a:cubicBezTo>
                    <a:pt x="16298" y="2038"/>
                    <a:pt x="16311" y="2038"/>
                    <a:pt x="16324" y="2039"/>
                  </a:cubicBezTo>
                  <a:cubicBezTo>
                    <a:pt x="15718" y="1847"/>
                    <a:pt x="15090" y="1751"/>
                    <a:pt x="14464" y="1751"/>
                  </a:cubicBezTo>
                  <a:cubicBezTo>
                    <a:pt x="13614" y="1751"/>
                    <a:pt x="12767" y="1927"/>
                    <a:pt x="11978" y="2277"/>
                  </a:cubicBezTo>
                  <a:cubicBezTo>
                    <a:pt x="12264" y="1658"/>
                    <a:pt x="12550" y="1039"/>
                    <a:pt x="12836" y="419"/>
                  </a:cubicBezTo>
                  <a:cubicBezTo>
                    <a:pt x="12871" y="360"/>
                    <a:pt x="12883" y="288"/>
                    <a:pt x="12883" y="217"/>
                  </a:cubicBezTo>
                  <a:cubicBezTo>
                    <a:pt x="12859" y="62"/>
                    <a:pt x="12657" y="3"/>
                    <a:pt x="12502" y="3"/>
                  </a:cubicBezTo>
                  <a:cubicBezTo>
                    <a:pt x="12446" y="1"/>
                    <a:pt x="12389" y="0"/>
                    <a:pt x="123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5" name="Google Shape;1795;p45"/>
            <p:cNvSpPr/>
            <p:nvPr/>
          </p:nvSpPr>
          <p:spPr>
            <a:xfrm>
              <a:off x="609203" y="2875161"/>
              <a:ext cx="443101" cy="204792"/>
            </a:xfrm>
            <a:custGeom>
              <a:avLst/>
              <a:gdLst/>
              <a:ahLst/>
              <a:cxnLst/>
              <a:rect l="l" t="t" r="r" b="b"/>
              <a:pathLst>
                <a:path w="9122" h="4216" extrusionOk="0">
                  <a:moveTo>
                    <a:pt x="6573" y="1"/>
                  </a:moveTo>
                  <a:lnTo>
                    <a:pt x="6573" y="1"/>
                  </a:lnTo>
                  <a:cubicBezTo>
                    <a:pt x="5347" y="358"/>
                    <a:pt x="4228" y="1025"/>
                    <a:pt x="3347" y="1941"/>
                  </a:cubicBezTo>
                  <a:lnTo>
                    <a:pt x="2561" y="751"/>
                  </a:lnTo>
                  <a:cubicBezTo>
                    <a:pt x="2204" y="1275"/>
                    <a:pt x="2132" y="1941"/>
                    <a:pt x="2346" y="2537"/>
                  </a:cubicBezTo>
                  <a:cubicBezTo>
                    <a:pt x="2028" y="2473"/>
                    <a:pt x="1707" y="2442"/>
                    <a:pt x="1387" y="2442"/>
                  </a:cubicBezTo>
                  <a:cubicBezTo>
                    <a:pt x="930" y="2442"/>
                    <a:pt x="473" y="2506"/>
                    <a:pt x="25" y="2632"/>
                  </a:cubicBezTo>
                  <a:cubicBezTo>
                    <a:pt x="215" y="2834"/>
                    <a:pt x="418" y="3037"/>
                    <a:pt x="644" y="3215"/>
                  </a:cubicBezTo>
                  <a:cubicBezTo>
                    <a:pt x="799" y="3346"/>
                    <a:pt x="965" y="3465"/>
                    <a:pt x="1132" y="3584"/>
                  </a:cubicBezTo>
                  <a:cubicBezTo>
                    <a:pt x="691" y="3632"/>
                    <a:pt x="275" y="3858"/>
                    <a:pt x="1" y="4215"/>
                  </a:cubicBezTo>
                  <a:cubicBezTo>
                    <a:pt x="355" y="4129"/>
                    <a:pt x="714" y="4084"/>
                    <a:pt x="1074" y="4084"/>
                  </a:cubicBezTo>
                  <a:cubicBezTo>
                    <a:pt x="1260" y="4084"/>
                    <a:pt x="1446" y="4096"/>
                    <a:pt x="1632" y="4120"/>
                  </a:cubicBezTo>
                  <a:cubicBezTo>
                    <a:pt x="1744" y="4134"/>
                    <a:pt x="1851" y="4141"/>
                    <a:pt x="1954" y="4141"/>
                  </a:cubicBezTo>
                  <a:cubicBezTo>
                    <a:pt x="2810" y="4141"/>
                    <a:pt x="3359" y="3679"/>
                    <a:pt x="4061" y="3180"/>
                  </a:cubicBezTo>
                  <a:cubicBezTo>
                    <a:pt x="4687" y="2736"/>
                    <a:pt x="5491" y="2521"/>
                    <a:pt x="6274" y="2521"/>
                  </a:cubicBezTo>
                  <a:cubicBezTo>
                    <a:pt x="6562" y="2521"/>
                    <a:pt x="6848" y="2550"/>
                    <a:pt x="7121" y="2608"/>
                  </a:cubicBezTo>
                  <a:cubicBezTo>
                    <a:pt x="6728" y="2287"/>
                    <a:pt x="6264" y="2072"/>
                    <a:pt x="5763" y="2013"/>
                  </a:cubicBezTo>
                  <a:cubicBezTo>
                    <a:pt x="6694" y="1672"/>
                    <a:pt x="7678" y="1501"/>
                    <a:pt x="8670" y="1501"/>
                  </a:cubicBezTo>
                  <a:cubicBezTo>
                    <a:pt x="8820" y="1501"/>
                    <a:pt x="8971" y="1505"/>
                    <a:pt x="9121" y="1513"/>
                  </a:cubicBezTo>
                  <a:cubicBezTo>
                    <a:pt x="8397" y="1147"/>
                    <a:pt x="7601" y="957"/>
                    <a:pt x="6801" y="957"/>
                  </a:cubicBezTo>
                  <a:cubicBezTo>
                    <a:pt x="6482" y="957"/>
                    <a:pt x="6162" y="987"/>
                    <a:pt x="5847" y="1048"/>
                  </a:cubicBezTo>
                  <a:cubicBezTo>
                    <a:pt x="6121" y="727"/>
                    <a:pt x="6371" y="382"/>
                    <a:pt x="6573" y="1"/>
                  </a:cubicBezTo>
                  <a:close/>
                </a:path>
              </a:pathLst>
            </a:custGeom>
            <a:solidFill>
              <a:srgbClr val="FF7200">
                <a:alpha val="5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6" name="Google Shape;1796;p45"/>
            <p:cNvSpPr/>
            <p:nvPr/>
          </p:nvSpPr>
          <p:spPr>
            <a:xfrm>
              <a:off x="391781" y="3126731"/>
              <a:ext cx="248704" cy="255699"/>
            </a:xfrm>
            <a:custGeom>
              <a:avLst/>
              <a:gdLst/>
              <a:ahLst/>
              <a:cxnLst/>
              <a:rect l="l" t="t" r="r" b="b"/>
              <a:pathLst>
                <a:path w="5120" h="5264" extrusionOk="0">
                  <a:moveTo>
                    <a:pt x="3381" y="1"/>
                  </a:moveTo>
                  <a:cubicBezTo>
                    <a:pt x="2405" y="13"/>
                    <a:pt x="1476" y="382"/>
                    <a:pt x="762" y="1061"/>
                  </a:cubicBezTo>
                  <a:cubicBezTo>
                    <a:pt x="36" y="1715"/>
                    <a:pt x="0" y="2882"/>
                    <a:pt x="155" y="3811"/>
                  </a:cubicBezTo>
                  <a:cubicBezTo>
                    <a:pt x="238" y="4347"/>
                    <a:pt x="429" y="4882"/>
                    <a:pt x="822" y="5263"/>
                  </a:cubicBezTo>
                  <a:cubicBezTo>
                    <a:pt x="738" y="4632"/>
                    <a:pt x="762" y="3989"/>
                    <a:pt x="893" y="3370"/>
                  </a:cubicBezTo>
                  <a:cubicBezTo>
                    <a:pt x="929" y="3251"/>
                    <a:pt x="965" y="3144"/>
                    <a:pt x="1000" y="3025"/>
                  </a:cubicBezTo>
                  <a:cubicBezTo>
                    <a:pt x="1679" y="1239"/>
                    <a:pt x="3477" y="1322"/>
                    <a:pt x="5001" y="882"/>
                  </a:cubicBezTo>
                  <a:cubicBezTo>
                    <a:pt x="5048" y="870"/>
                    <a:pt x="5084" y="858"/>
                    <a:pt x="5108" y="822"/>
                  </a:cubicBezTo>
                  <a:cubicBezTo>
                    <a:pt x="5120" y="763"/>
                    <a:pt x="5108" y="703"/>
                    <a:pt x="5060" y="668"/>
                  </a:cubicBezTo>
                  <a:cubicBezTo>
                    <a:pt x="4679" y="168"/>
                    <a:pt x="4001" y="1"/>
                    <a:pt x="3381"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7" name="Google Shape;1797;p45"/>
            <p:cNvSpPr/>
            <p:nvPr/>
          </p:nvSpPr>
          <p:spPr>
            <a:xfrm>
              <a:off x="721411" y="3043230"/>
              <a:ext cx="161415" cy="420757"/>
            </a:xfrm>
            <a:custGeom>
              <a:avLst/>
              <a:gdLst/>
              <a:ahLst/>
              <a:cxnLst/>
              <a:rect l="l" t="t" r="r" b="b"/>
              <a:pathLst>
                <a:path w="3323" h="8662" extrusionOk="0">
                  <a:moveTo>
                    <a:pt x="2844" y="0"/>
                  </a:moveTo>
                  <a:cubicBezTo>
                    <a:pt x="2278" y="0"/>
                    <a:pt x="1342" y="873"/>
                    <a:pt x="1120" y="1184"/>
                  </a:cubicBezTo>
                  <a:cubicBezTo>
                    <a:pt x="1" y="2780"/>
                    <a:pt x="394" y="5292"/>
                    <a:pt x="1013" y="7006"/>
                  </a:cubicBezTo>
                  <a:cubicBezTo>
                    <a:pt x="1239" y="7637"/>
                    <a:pt x="1548" y="8256"/>
                    <a:pt x="2084" y="8661"/>
                  </a:cubicBezTo>
                  <a:cubicBezTo>
                    <a:pt x="2203" y="8614"/>
                    <a:pt x="2203" y="8447"/>
                    <a:pt x="2180" y="8328"/>
                  </a:cubicBezTo>
                  <a:cubicBezTo>
                    <a:pt x="1906" y="6625"/>
                    <a:pt x="1513" y="4685"/>
                    <a:pt x="2144" y="3006"/>
                  </a:cubicBezTo>
                  <a:cubicBezTo>
                    <a:pt x="2358" y="2422"/>
                    <a:pt x="2644" y="1875"/>
                    <a:pt x="2977" y="1351"/>
                  </a:cubicBezTo>
                  <a:cubicBezTo>
                    <a:pt x="3144" y="1065"/>
                    <a:pt x="3323" y="744"/>
                    <a:pt x="3263" y="422"/>
                  </a:cubicBezTo>
                  <a:cubicBezTo>
                    <a:pt x="3263" y="398"/>
                    <a:pt x="3251" y="374"/>
                    <a:pt x="3251" y="363"/>
                  </a:cubicBezTo>
                  <a:cubicBezTo>
                    <a:pt x="3187" y="102"/>
                    <a:pt x="3037" y="0"/>
                    <a:pt x="2844"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8" name="Google Shape;1798;p45"/>
            <p:cNvSpPr/>
            <p:nvPr/>
          </p:nvSpPr>
          <p:spPr>
            <a:xfrm>
              <a:off x="1126283" y="2920870"/>
              <a:ext cx="130715" cy="289216"/>
            </a:xfrm>
            <a:custGeom>
              <a:avLst/>
              <a:gdLst/>
              <a:ahLst/>
              <a:cxnLst/>
              <a:rect l="l" t="t" r="r" b="b"/>
              <a:pathLst>
                <a:path w="2691" h="5954" extrusionOk="0">
                  <a:moveTo>
                    <a:pt x="1334" y="0"/>
                  </a:moveTo>
                  <a:cubicBezTo>
                    <a:pt x="1095" y="0"/>
                    <a:pt x="869" y="72"/>
                    <a:pt x="667" y="191"/>
                  </a:cubicBezTo>
                  <a:cubicBezTo>
                    <a:pt x="488" y="274"/>
                    <a:pt x="322" y="393"/>
                    <a:pt x="191" y="536"/>
                  </a:cubicBezTo>
                  <a:cubicBezTo>
                    <a:pt x="48" y="691"/>
                    <a:pt x="0" y="893"/>
                    <a:pt x="36" y="1096"/>
                  </a:cubicBezTo>
                  <a:cubicBezTo>
                    <a:pt x="60" y="1179"/>
                    <a:pt x="119" y="1250"/>
                    <a:pt x="191" y="1286"/>
                  </a:cubicBezTo>
                  <a:cubicBezTo>
                    <a:pt x="252" y="1309"/>
                    <a:pt x="323" y="1322"/>
                    <a:pt x="395" y="1322"/>
                  </a:cubicBezTo>
                  <a:cubicBezTo>
                    <a:pt x="435" y="1322"/>
                    <a:pt x="474" y="1318"/>
                    <a:pt x="512" y="1310"/>
                  </a:cubicBezTo>
                  <a:cubicBezTo>
                    <a:pt x="545" y="1307"/>
                    <a:pt x="578" y="1306"/>
                    <a:pt x="609" y="1306"/>
                  </a:cubicBezTo>
                  <a:cubicBezTo>
                    <a:pt x="1467" y="1306"/>
                    <a:pt x="1659" y="2371"/>
                    <a:pt x="1762" y="3048"/>
                  </a:cubicBezTo>
                  <a:cubicBezTo>
                    <a:pt x="1869" y="4013"/>
                    <a:pt x="1929" y="4989"/>
                    <a:pt x="1905" y="5953"/>
                  </a:cubicBezTo>
                  <a:cubicBezTo>
                    <a:pt x="2500" y="4477"/>
                    <a:pt x="2691" y="2858"/>
                    <a:pt x="2429" y="1286"/>
                  </a:cubicBezTo>
                  <a:cubicBezTo>
                    <a:pt x="2357" y="893"/>
                    <a:pt x="2250" y="500"/>
                    <a:pt x="1953" y="250"/>
                  </a:cubicBezTo>
                  <a:cubicBezTo>
                    <a:pt x="1786" y="84"/>
                    <a:pt x="1560" y="0"/>
                    <a:pt x="1334"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9" name="Google Shape;1799;p45"/>
            <p:cNvSpPr/>
            <p:nvPr/>
          </p:nvSpPr>
          <p:spPr>
            <a:xfrm>
              <a:off x="694792" y="3160296"/>
              <a:ext cx="260896" cy="724108"/>
            </a:xfrm>
            <a:custGeom>
              <a:avLst/>
              <a:gdLst/>
              <a:ahLst/>
              <a:cxnLst/>
              <a:rect l="l" t="t" r="r" b="b"/>
              <a:pathLst>
                <a:path w="5371" h="14907" extrusionOk="0">
                  <a:moveTo>
                    <a:pt x="537" y="0"/>
                  </a:moveTo>
                  <a:cubicBezTo>
                    <a:pt x="203" y="596"/>
                    <a:pt x="25" y="1262"/>
                    <a:pt x="13" y="1941"/>
                  </a:cubicBezTo>
                  <a:cubicBezTo>
                    <a:pt x="1" y="2620"/>
                    <a:pt x="96" y="3298"/>
                    <a:pt x="275" y="3953"/>
                  </a:cubicBezTo>
                  <a:cubicBezTo>
                    <a:pt x="453" y="4620"/>
                    <a:pt x="692" y="5251"/>
                    <a:pt x="930" y="5870"/>
                  </a:cubicBezTo>
                  <a:cubicBezTo>
                    <a:pt x="1168" y="6501"/>
                    <a:pt x="1406" y="7132"/>
                    <a:pt x="1656" y="7763"/>
                  </a:cubicBezTo>
                  <a:cubicBezTo>
                    <a:pt x="2156" y="9002"/>
                    <a:pt x="2680" y="10252"/>
                    <a:pt x="3275" y="11466"/>
                  </a:cubicBezTo>
                  <a:cubicBezTo>
                    <a:pt x="3561" y="12073"/>
                    <a:pt x="3871" y="12669"/>
                    <a:pt x="4192" y="13264"/>
                  </a:cubicBezTo>
                  <a:cubicBezTo>
                    <a:pt x="4502" y="13859"/>
                    <a:pt x="4894" y="14419"/>
                    <a:pt x="5371" y="14907"/>
                  </a:cubicBezTo>
                  <a:cubicBezTo>
                    <a:pt x="4942" y="14383"/>
                    <a:pt x="4585" y="13812"/>
                    <a:pt x="4299" y="13193"/>
                  </a:cubicBezTo>
                  <a:cubicBezTo>
                    <a:pt x="4001" y="12597"/>
                    <a:pt x="3716" y="11990"/>
                    <a:pt x="3454" y="11371"/>
                  </a:cubicBezTo>
                  <a:cubicBezTo>
                    <a:pt x="2906" y="10133"/>
                    <a:pt x="2394" y="8894"/>
                    <a:pt x="1894" y="7644"/>
                  </a:cubicBezTo>
                  <a:cubicBezTo>
                    <a:pt x="1644" y="7025"/>
                    <a:pt x="1394" y="6394"/>
                    <a:pt x="1156" y="5775"/>
                  </a:cubicBezTo>
                  <a:cubicBezTo>
                    <a:pt x="906" y="5144"/>
                    <a:pt x="656" y="4525"/>
                    <a:pt x="465" y="3894"/>
                  </a:cubicBezTo>
                  <a:cubicBezTo>
                    <a:pt x="263" y="3263"/>
                    <a:pt x="156" y="2608"/>
                    <a:pt x="144" y="1941"/>
                  </a:cubicBezTo>
                  <a:cubicBezTo>
                    <a:pt x="108" y="1274"/>
                    <a:pt x="251" y="608"/>
                    <a:pt x="5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0" name="Google Shape;1800;p45"/>
            <p:cNvSpPr/>
            <p:nvPr/>
          </p:nvSpPr>
          <p:spPr>
            <a:xfrm>
              <a:off x="1086355" y="3089716"/>
              <a:ext cx="96616" cy="740332"/>
            </a:xfrm>
            <a:custGeom>
              <a:avLst/>
              <a:gdLst/>
              <a:ahLst/>
              <a:cxnLst/>
              <a:rect l="l" t="t" r="r" b="b"/>
              <a:pathLst>
                <a:path w="1989" h="15241" extrusionOk="0">
                  <a:moveTo>
                    <a:pt x="1" y="1"/>
                  </a:moveTo>
                  <a:cubicBezTo>
                    <a:pt x="524" y="1180"/>
                    <a:pt x="715" y="2465"/>
                    <a:pt x="774" y="3751"/>
                  </a:cubicBezTo>
                  <a:cubicBezTo>
                    <a:pt x="834" y="5025"/>
                    <a:pt x="727" y="6323"/>
                    <a:pt x="798" y="7621"/>
                  </a:cubicBezTo>
                  <a:cubicBezTo>
                    <a:pt x="846" y="8907"/>
                    <a:pt x="1013" y="10204"/>
                    <a:pt x="1274" y="11467"/>
                  </a:cubicBezTo>
                  <a:cubicBezTo>
                    <a:pt x="1405" y="12098"/>
                    <a:pt x="1572" y="12729"/>
                    <a:pt x="1739" y="13348"/>
                  </a:cubicBezTo>
                  <a:cubicBezTo>
                    <a:pt x="1822" y="13657"/>
                    <a:pt x="1882" y="13979"/>
                    <a:pt x="1917" y="14288"/>
                  </a:cubicBezTo>
                  <a:cubicBezTo>
                    <a:pt x="1941" y="14610"/>
                    <a:pt x="1906" y="14931"/>
                    <a:pt x="1810" y="15241"/>
                  </a:cubicBezTo>
                  <a:cubicBezTo>
                    <a:pt x="1870" y="15098"/>
                    <a:pt x="1917" y="14931"/>
                    <a:pt x="1941" y="14776"/>
                  </a:cubicBezTo>
                  <a:cubicBezTo>
                    <a:pt x="1977" y="14610"/>
                    <a:pt x="1989" y="14455"/>
                    <a:pt x="1977" y="14288"/>
                  </a:cubicBezTo>
                  <a:cubicBezTo>
                    <a:pt x="1965" y="13967"/>
                    <a:pt x="1929" y="13645"/>
                    <a:pt x="1858" y="13324"/>
                  </a:cubicBezTo>
                  <a:cubicBezTo>
                    <a:pt x="1715" y="12693"/>
                    <a:pt x="1572" y="12062"/>
                    <a:pt x="1465" y="11431"/>
                  </a:cubicBezTo>
                  <a:cubicBezTo>
                    <a:pt x="1239" y="10169"/>
                    <a:pt x="1096" y="8895"/>
                    <a:pt x="1048" y="7609"/>
                  </a:cubicBezTo>
                  <a:cubicBezTo>
                    <a:pt x="1024" y="6954"/>
                    <a:pt x="1013" y="6311"/>
                    <a:pt x="1024" y="5668"/>
                  </a:cubicBezTo>
                  <a:cubicBezTo>
                    <a:pt x="1024" y="5037"/>
                    <a:pt x="1013" y="4382"/>
                    <a:pt x="965" y="3739"/>
                  </a:cubicBezTo>
                  <a:cubicBezTo>
                    <a:pt x="929" y="3085"/>
                    <a:pt x="834" y="2442"/>
                    <a:pt x="691" y="1811"/>
                  </a:cubicBezTo>
                  <a:cubicBezTo>
                    <a:pt x="536" y="1180"/>
                    <a:pt x="298" y="572"/>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1" name="Google Shape;1801;p45"/>
            <p:cNvSpPr/>
            <p:nvPr/>
          </p:nvSpPr>
          <p:spPr>
            <a:xfrm>
              <a:off x="424715" y="2896874"/>
              <a:ext cx="775063" cy="268668"/>
            </a:xfrm>
            <a:custGeom>
              <a:avLst/>
              <a:gdLst/>
              <a:ahLst/>
              <a:cxnLst/>
              <a:rect l="l" t="t" r="r" b="b"/>
              <a:pathLst>
                <a:path w="15956" h="5531" extrusionOk="0">
                  <a:moveTo>
                    <a:pt x="15505" y="0"/>
                  </a:moveTo>
                  <a:cubicBezTo>
                    <a:pt x="14823" y="0"/>
                    <a:pt x="14160" y="284"/>
                    <a:pt x="13681" y="792"/>
                  </a:cubicBezTo>
                  <a:cubicBezTo>
                    <a:pt x="13149" y="1378"/>
                    <a:pt x="12924" y="2173"/>
                    <a:pt x="13051" y="2950"/>
                  </a:cubicBezTo>
                  <a:lnTo>
                    <a:pt x="13051" y="2950"/>
                  </a:lnTo>
                  <a:cubicBezTo>
                    <a:pt x="12507" y="2629"/>
                    <a:pt x="11919" y="2396"/>
                    <a:pt x="11312" y="2268"/>
                  </a:cubicBezTo>
                  <a:cubicBezTo>
                    <a:pt x="10960" y="2191"/>
                    <a:pt x="10606" y="2152"/>
                    <a:pt x="10254" y="2152"/>
                  </a:cubicBezTo>
                  <a:cubicBezTo>
                    <a:pt x="9901" y="2152"/>
                    <a:pt x="9550" y="2191"/>
                    <a:pt x="9204" y="2268"/>
                  </a:cubicBezTo>
                  <a:cubicBezTo>
                    <a:pt x="8502" y="2435"/>
                    <a:pt x="7871" y="2768"/>
                    <a:pt x="7335" y="3256"/>
                  </a:cubicBezTo>
                  <a:cubicBezTo>
                    <a:pt x="6850" y="3687"/>
                    <a:pt x="6502" y="4245"/>
                    <a:pt x="6308" y="4867"/>
                  </a:cubicBezTo>
                  <a:lnTo>
                    <a:pt x="6308" y="4867"/>
                  </a:lnTo>
                  <a:cubicBezTo>
                    <a:pt x="5902" y="4471"/>
                    <a:pt x="5399" y="4191"/>
                    <a:pt x="4859" y="4042"/>
                  </a:cubicBezTo>
                  <a:cubicBezTo>
                    <a:pt x="4420" y="3931"/>
                    <a:pt x="3975" y="3875"/>
                    <a:pt x="3529" y="3875"/>
                  </a:cubicBezTo>
                  <a:cubicBezTo>
                    <a:pt x="3357" y="3875"/>
                    <a:pt x="3185" y="3883"/>
                    <a:pt x="3013" y="3899"/>
                  </a:cubicBezTo>
                  <a:cubicBezTo>
                    <a:pt x="2394" y="3971"/>
                    <a:pt x="1799" y="4114"/>
                    <a:pt x="1227" y="4328"/>
                  </a:cubicBezTo>
                  <a:cubicBezTo>
                    <a:pt x="1084" y="4388"/>
                    <a:pt x="941" y="4435"/>
                    <a:pt x="798" y="4507"/>
                  </a:cubicBezTo>
                  <a:cubicBezTo>
                    <a:pt x="656" y="4566"/>
                    <a:pt x="525" y="4650"/>
                    <a:pt x="406" y="4745"/>
                  </a:cubicBezTo>
                  <a:cubicBezTo>
                    <a:pt x="275" y="4840"/>
                    <a:pt x="167" y="4959"/>
                    <a:pt x="96" y="5090"/>
                  </a:cubicBezTo>
                  <a:cubicBezTo>
                    <a:pt x="13" y="5221"/>
                    <a:pt x="1" y="5388"/>
                    <a:pt x="36" y="5531"/>
                  </a:cubicBezTo>
                  <a:cubicBezTo>
                    <a:pt x="1" y="5376"/>
                    <a:pt x="25" y="5221"/>
                    <a:pt x="108" y="5090"/>
                  </a:cubicBezTo>
                  <a:cubicBezTo>
                    <a:pt x="191" y="4959"/>
                    <a:pt x="298" y="4852"/>
                    <a:pt x="417" y="4769"/>
                  </a:cubicBezTo>
                  <a:cubicBezTo>
                    <a:pt x="548" y="4685"/>
                    <a:pt x="679" y="4614"/>
                    <a:pt x="822" y="4554"/>
                  </a:cubicBezTo>
                  <a:cubicBezTo>
                    <a:pt x="953" y="4495"/>
                    <a:pt x="1096" y="4459"/>
                    <a:pt x="1239" y="4399"/>
                  </a:cubicBezTo>
                  <a:cubicBezTo>
                    <a:pt x="1822" y="4221"/>
                    <a:pt x="2418" y="4090"/>
                    <a:pt x="3013" y="4042"/>
                  </a:cubicBezTo>
                  <a:cubicBezTo>
                    <a:pt x="3148" y="4032"/>
                    <a:pt x="3282" y="4026"/>
                    <a:pt x="3416" y="4026"/>
                  </a:cubicBezTo>
                  <a:cubicBezTo>
                    <a:pt x="3884" y="4026"/>
                    <a:pt x="4345" y="4091"/>
                    <a:pt x="4799" y="4221"/>
                  </a:cubicBezTo>
                  <a:cubicBezTo>
                    <a:pt x="5359" y="4388"/>
                    <a:pt x="5871" y="4709"/>
                    <a:pt x="6275" y="5161"/>
                  </a:cubicBezTo>
                  <a:lnTo>
                    <a:pt x="6418" y="5316"/>
                  </a:lnTo>
                  <a:lnTo>
                    <a:pt x="6478" y="5102"/>
                  </a:lnTo>
                  <a:cubicBezTo>
                    <a:pt x="6644" y="4459"/>
                    <a:pt x="7002" y="3876"/>
                    <a:pt x="7502" y="3423"/>
                  </a:cubicBezTo>
                  <a:cubicBezTo>
                    <a:pt x="8002" y="2971"/>
                    <a:pt x="8609" y="2661"/>
                    <a:pt x="9264" y="2494"/>
                  </a:cubicBezTo>
                  <a:cubicBezTo>
                    <a:pt x="9613" y="2418"/>
                    <a:pt x="9968" y="2379"/>
                    <a:pt x="10325" y="2379"/>
                  </a:cubicBezTo>
                  <a:cubicBezTo>
                    <a:pt x="10638" y="2379"/>
                    <a:pt x="10952" y="2409"/>
                    <a:pt x="11264" y="2471"/>
                  </a:cubicBezTo>
                  <a:cubicBezTo>
                    <a:pt x="11931" y="2614"/>
                    <a:pt x="12562" y="2864"/>
                    <a:pt x="13145" y="3221"/>
                  </a:cubicBezTo>
                  <a:lnTo>
                    <a:pt x="13348" y="3340"/>
                  </a:lnTo>
                  <a:lnTo>
                    <a:pt x="13288" y="3114"/>
                  </a:lnTo>
                  <a:cubicBezTo>
                    <a:pt x="13062" y="2328"/>
                    <a:pt x="13241" y="1494"/>
                    <a:pt x="13764" y="875"/>
                  </a:cubicBezTo>
                  <a:cubicBezTo>
                    <a:pt x="14241" y="327"/>
                    <a:pt x="14924" y="21"/>
                    <a:pt x="15634" y="21"/>
                  </a:cubicBezTo>
                  <a:cubicBezTo>
                    <a:pt x="15741" y="21"/>
                    <a:pt x="15848" y="28"/>
                    <a:pt x="15955" y="42"/>
                  </a:cubicBezTo>
                  <a:cubicBezTo>
                    <a:pt x="15805" y="14"/>
                    <a:pt x="15655" y="0"/>
                    <a:pt x="15505"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2" name="Google Shape;1802;p45"/>
            <p:cNvSpPr/>
            <p:nvPr/>
          </p:nvSpPr>
          <p:spPr>
            <a:xfrm>
              <a:off x="334511" y="2750760"/>
              <a:ext cx="956636" cy="1208255"/>
            </a:xfrm>
            <a:custGeom>
              <a:avLst/>
              <a:gdLst/>
              <a:ahLst/>
              <a:cxnLst/>
              <a:rect l="l" t="t" r="r" b="b"/>
              <a:pathLst>
                <a:path w="19694" h="24874" extrusionOk="0">
                  <a:moveTo>
                    <a:pt x="13262" y="0"/>
                  </a:moveTo>
                  <a:cubicBezTo>
                    <a:pt x="12072" y="0"/>
                    <a:pt x="10874" y="466"/>
                    <a:pt x="10085" y="1371"/>
                  </a:cubicBezTo>
                  <a:cubicBezTo>
                    <a:pt x="9734" y="1268"/>
                    <a:pt x="9376" y="1220"/>
                    <a:pt x="9018" y="1220"/>
                  </a:cubicBezTo>
                  <a:cubicBezTo>
                    <a:pt x="6718" y="1220"/>
                    <a:pt x="4450" y="3214"/>
                    <a:pt x="4430" y="5574"/>
                  </a:cubicBezTo>
                  <a:cubicBezTo>
                    <a:pt x="4214" y="5518"/>
                    <a:pt x="3997" y="5491"/>
                    <a:pt x="3781" y="5491"/>
                  </a:cubicBezTo>
                  <a:cubicBezTo>
                    <a:pt x="2401" y="5491"/>
                    <a:pt x="1078" y="6579"/>
                    <a:pt x="584" y="7908"/>
                  </a:cubicBezTo>
                  <a:cubicBezTo>
                    <a:pt x="0" y="9455"/>
                    <a:pt x="298" y="11194"/>
                    <a:pt x="858" y="12741"/>
                  </a:cubicBezTo>
                  <a:cubicBezTo>
                    <a:pt x="2132" y="16242"/>
                    <a:pt x="4620" y="19135"/>
                    <a:pt x="7073" y="21957"/>
                  </a:cubicBezTo>
                  <a:cubicBezTo>
                    <a:pt x="7751" y="22731"/>
                    <a:pt x="8478" y="23517"/>
                    <a:pt x="9359" y="24088"/>
                  </a:cubicBezTo>
                  <a:cubicBezTo>
                    <a:pt x="9960" y="24474"/>
                    <a:pt x="10832" y="24873"/>
                    <a:pt x="11622" y="24873"/>
                  </a:cubicBezTo>
                  <a:cubicBezTo>
                    <a:pt x="11881" y="24873"/>
                    <a:pt x="12130" y="24831"/>
                    <a:pt x="12359" y="24731"/>
                  </a:cubicBezTo>
                  <a:cubicBezTo>
                    <a:pt x="12728" y="24576"/>
                    <a:pt x="12990" y="24255"/>
                    <a:pt x="13062" y="23874"/>
                  </a:cubicBezTo>
                  <a:lnTo>
                    <a:pt x="13062" y="23874"/>
                  </a:lnTo>
                  <a:cubicBezTo>
                    <a:pt x="13038" y="24005"/>
                    <a:pt x="13966" y="24160"/>
                    <a:pt x="14085" y="24171"/>
                  </a:cubicBezTo>
                  <a:cubicBezTo>
                    <a:pt x="14143" y="24175"/>
                    <a:pt x="14201" y="24177"/>
                    <a:pt x="14260" y="24177"/>
                  </a:cubicBezTo>
                  <a:cubicBezTo>
                    <a:pt x="14609" y="24177"/>
                    <a:pt x="14961" y="24115"/>
                    <a:pt x="15288" y="23993"/>
                  </a:cubicBezTo>
                  <a:cubicBezTo>
                    <a:pt x="16049" y="23672"/>
                    <a:pt x="16727" y="23161"/>
                    <a:pt x="17250" y="22519"/>
                  </a:cubicBezTo>
                  <a:lnTo>
                    <a:pt x="17250" y="22519"/>
                  </a:lnTo>
                  <a:cubicBezTo>
                    <a:pt x="17221" y="22566"/>
                    <a:pt x="17622" y="22612"/>
                    <a:pt x="17657" y="22612"/>
                  </a:cubicBezTo>
                  <a:cubicBezTo>
                    <a:pt x="17848" y="22588"/>
                    <a:pt x="18038" y="22481"/>
                    <a:pt x="18169" y="22338"/>
                  </a:cubicBezTo>
                  <a:cubicBezTo>
                    <a:pt x="18384" y="22124"/>
                    <a:pt x="18562" y="21778"/>
                    <a:pt x="18753" y="21528"/>
                  </a:cubicBezTo>
                  <a:cubicBezTo>
                    <a:pt x="19181" y="20945"/>
                    <a:pt x="19479" y="20254"/>
                    <a:pt x="19598" y="19528"/>
                  </a:cubicBezTo>
                  <a:cubicBezTo>
                    <a:pt x="19693" y="18945"/>
                    <a:pt x="19396" y="18147"/>
                    <a:pt x="19562" y="17599"/>
                  </a:cubicBezTo>
                  <a:lnTo>
                    <a:pt x="19562" y="17599"/>
                  </a:lnTo>
                  <a:cubicBezTo>
                    <a:pt x="19419" y="18040"/>
                    <a:pt x="19051" y="18501"/>
                    <a:pt x="18601" y="18501"/>
                  </a:cubicBezTo>
                  <a:cubicBezTo>
                    <a:pt x="18565" y="18501"/>
                    <a:pt x="18528" y="18498"/>
                    <a:pt x="18491" y="18492"/>
                  </a:cubicBezTo>
                  <a:cubicBezTo>
                    <a:pt x="17943" y="18397"/>
                    <a:pt x="17729" y="17718"/>
                    <a:pt x="17681" y="17159"/>
                  </a:cubicBezTo>
                  <a:cubicBezTo>
                    <a:pt x="17491" y="15182"/>
                    <a:pt x="17812" y="13194"/>
                    <a:pt x="17657" y="11206"/>
                  </a:cubicBezTo>
                  <a:cubicBezTo>
                    <a:pt x="17503" y="9217"/>
                    <a:pt x="16717" y="7110"/>
                    <a:pt x="14978" y="6145"/>
                  </a:cubicBezTo>
                  <a:lnTo>
                    <a:pt x="14978" y="6145"/>
                  </a:lnTo>
                  <a:cubicBezTo>
                    <a:pt x="16098" y="8241"/>
                    <a:pt x="16586" y="10610"/>
                    <a:pt x="16371" y="12968"/>
                  </a:cubicBezTo>
                  <a:cubicBezTo>
                    <a:pt x="16145" y="15420"/>
                    <a:pt x="16312" y="17897"/>
                    <a:pt x="16002" y="20361"/>
                  </a:cubicBezTo>
                  <a:cubicBezTo>
                    <a:pt x="15943" y="20766"/>
                    <a:pt x="15883" y="21195"/>
                    <a:pt x="15609" y="21504"/>
                  </a:cubicBezTo>
                  <a:cubicBezTo>
                    <a:pt x="15370" y="21787"/>
                    <a:pt x="15004" y="21914"/>
                    <a:pt x="14627" y="21914"/>
                  </a:cubicBezTo>
                  <a:cubicBezTo>
                    <a:pt x="14368" y="21914"/>
                    <a:pt x="14104" y="21854"/>
                    <a:pt x="13871" y="21743"/>
                  </a:cubicBezTo>
                  <a:cubicBezTo>
                    <a:pt x="13300" y="21457"/>
                    <a:pt x="12895" y="20933"/>
                    <a:pt x="12550" y="20397"/>
                  </a:cubicBezTo>
                  <a:cubicBezTo>
                    <a:pt x="11323" y="18516"/>
                    <a:pt x="10787" y="16373"/>
                    <a:pt x="9871" y="14361"/>
                  </a:cubicBezTo>
                  <a:cubicBezTo>
                    <a:pt x="9383" y="13313"/>
                    <a:pt x="9002" y="12206"/>
                    <a:pt x="8740" y="11075"/>
                  </a:cubicBezTo>
                  <a:cubicBezTo>
                    <a:pt x="8585" y="10455"/>
                    <a:pt x="7942" y="8467"/>
                    <a:pt x="8275" y="7908"/>
                  </a:cubicBezTo>
                  <a:lnTo>
                    <a:pt x="8275" y="7908"/>
                  </a:lnTo>
                  <a:cubicBezTo>
                    <a:pt x="7013" y="10003"/>
                    <a:pt x="7525" y="12408"/>
                    <a:pt x="8418" y="14527"/>
                  </a:cubicBezTo>
                  <a:cubicBezTo>
                    <a:pt x="9109" y="16147"/>
                    <a:pt x="9799" y="17766"/>
                    <a:pt x="10454" y="19409"/>
                  </a:cubicBezTo>
                  <a:cubicBezTo>
                    <a:pt x="10752" y="20147"/>
                    <a:pt x="11109" y="20862"/>
                    <a:pt x="11514" y="21564"/>
                  </a:cubicBezTo>
                  <a:cubicBezTo>
                    <a:pt x="11644" y="21801"/>
                    <a:pt x="12460" y="23457"/>
                    <a:pt x="12725" y="23457"/>
                  </a:cubicBezTo>
                  <a:cubicBezTo>
                    <a:pt x="12726" y="23457"/>
                    <a:pt x="12727" y="23457"/>
                    <a:pt x="12728" y="23457"/>
                  </a:cubicBezTo>
                  <a:lnTo>
                    <a:pt x="12728" y="23457"/>
                  </a:lnTo>
                  <a:cubicBezTo>
                    <a:pt x="12699" y="23458"/>
                    <a:pt x="12671" y="23459"/>
                    <a:pt x="12643" y="23459"/>
                  </a:cubicBezTo>
                  <a:cubicBezTo>
                    <a:pt x="11240" y="23459"/>
                    <a:pt x="10079" y="22034"/>
                    <a:pt x="9192" y="21112"/>
                  </a:cubicBezTo>
                  <a:cubicBezTo>
                    <a:pt x="7799" y="19659"/>
                    <a:pt x="6394" y="18183"/>
                    <a:pt x="5263" y="16492"/>
                  </a:cubicBezTo>
                  <a:cubicBezTo>
                    <a:pt x="4132" y="14813"/>
                    <a:pt x="3287" y="12908"/>
                    <a:pt x="3084" y="10884"/>
                  </a:cubicBezTo>
                  <a:cubicBezTo>
                    <a:pt x="3001" y="10134"/>
                    <a:pt x="3025" y="9348"/>
                    <a:pt x="3322" y="8658"/>
                  </a:cubicBezTo>
                  <a:cubicBezTo>
                    <a:pt x="3820" y="7481"/>
                    <a:pt x="4929" y="6854"/>
                    <a:pt x="6050" y="6854"/>
                  </a:cubicBezTo>
                  <a:cubicBezTo>
                    <a:pt x="6912" y="6854"/>
                    <a:pt x="7781" y="7226"/>
                    <a:pt x="8382" y="8003"/>
                  </a:cubicBezTo>
                  <a:cubicBezTo>
                    <a:pt x="8999" y="6253"/>
                    <a:pt x="10638" y="5172"/>
                    <a:pt x="12373" y="5172"/>
                  </a:cubicBezTo>
                  <a:cubicBezTo>
                    <a:pt x="12916" y="5172"/>
                    <a:pt x="13469" y="5278"/>
                    <a:pt x="14002" y="5502"/>
                  </a:cubicBezTo>
                  <a:cubicBezTo>
                    <a:pt x="14038" y="4455"/>
                    <a:pt x="14752" y="3502"/>
                    <a:pt x="15681" y="3014"/>
                  </a:cubicBezTo>
                  <a:cubicBezTo>
                    <a:pt x="16250" y="2726"/>
                    <a:pt x="16880" y="2599"/>
                    <a:pt x="17515" y="2599"/>
                  </a:cubicBezTo>
                  <a:cubicBezTo>
                    <a:pt x="17930" y="2599"/>
                    <a:pt x="18348" y="2653"/>
                    <a:pt x="18753" y="2752"/>
                  </a:cubicBezTo>
                  <a:cubicBezTo>
                    <a:pt x="18253" y="2073"/>
                    <a:pt x="17669" y="2193"/>
                    <a:pt x="17003" y="1859"/>
                  </a:cubicBezTo>
                  <a:cubicBezTo>
                    <a:pt x="16622" y="1669"/>
                    <a:pt x="16348" y="1323"/>
                    <a:pt x="16038" y="1038"/>
                  </a:cubicBezTo>
                  <a:cubicBezTo>
                    <a:pt x="15292" y="341"/>
                    <a:pt x="14280" y="0"/>
                    <a:pt x="13262" y="0"/>
                  </a:cubicBezTo>
                  <a:close/>
                </a:path>
              </a:pathLst>
            </a:custGeom>
            <a:solidFill>
              <a:srgbClr val="FF7200">
                <a:alpha val="17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3" name="Google Shape;1803;p45"/>
            <p:cNvSpPr/>
            <p:nvPr/>
          </p:nvSpPr>
          <p:spPr>
            <a:xfrm>
              <a:off x="588413" y="2606687"/>
              <a:ext cx="186285" cy="431055"/>
            </a:xfrm>
            <a:custGeom>
              <a:avLst/>
              <a:gdLst/>
              <a:ahLst/>
              <a:cxnLst/>
              <a:rect l="l" t="t" r="r" b="b"/>
              <a:pathLst>
                <a:path w="3835" h="8874" extrusionOk="0">
                  <a:moveTo>
                    <a:pt x="2901" y="0"/>
                  </a:moveTo>
                  <a:cubicBezTo>
                    <a:pt x="2802" y="0"/>
                    <a:pt x="2702" y="13"/>
                    <a:pt x="2608" y="27"/>
                  </a:cubicBezTo>
                  <a:cubicBezTo>
                    <a:pt x="1989" y="110"/>
                    <a:pt x="977" y="253"/>
                    <a:pt x="607" y="837"/>
                  </a:cubicBezTo>
                  <a:cubicBezTo>
                    <a:pt x="0" y="1789"/>
                    <a:pt x="512" y="3325"/>
                    <a:pt x="822" y="4289"/>
                  </a:cubicBezTo>
                  <a:cubicBezTo>
                    <a:pt x="1334" y="5849"/>
                    <a:pt x="2096" y="7314"/>
                    <a:pt x="3060" y="8635"/>
                  </a:cubicBezTo>
                  <a:cubicBezTo>
                    <a:pt x="3108" y="8730"/>
                    <a:pt x="3191" y="8802"/>
                    <a:pt x="3274" y="8849"/>
                  </a:cubicBezTo>
                  <a:cubicBezTo>
                    <a:pt x="3319" y="8866"/>
                    <a:pt x="3364" y="8874"/>
                    <a:pt x="3408" y="8874"/>
                  </a:cubicBezTo>
                  <a:cubicBezTo>
                    <a:pt x="3492" y="8874"/>
                    <a:pt x="3573" y="8845"/>
                    <a:pt x="3644" y="8790"/>
                  </a:cubicBezTo>
                  <a:cubicBezTo>
                    <a:pt x="3798" y="8659"/>
                    <a:pt x="3834" y="8433"/>
                    <a:pt x="3715" y="8278"/>
                  </a:cubicBezTo>
                  <a:cubicBezTo>
                    <a:pt x="3584" y="8076"/>
                    <a:pt x="3465" y="7885"/>
                    <a:pt x="3358" y="7683"/>
                  </a:cubicBezTo>
                  <a:cubicBezTo>
                    <a:pt x="3227" y="7314"/>
                    <a:pt x="3072" y="6968"/>
                    <a:pt x="2893" y="6611"/>
                  </a:cubicBezTo>
                  <a:cubicBezTo>
                    <a:pt x="2501" y="5837"/>
                    <a:pt x="2227" y="5016"/>
                    <a:pt x="2072" y="4158"/>
                  </a:cubicBezTo>
                  <a:cubicBezTo>
                    <a:pt x="1858" y="2730"/>
                    <a:pt x="2203" y="1146"/>
                    <a:pt x="3251" y="182"/>
                  </a:cubicBezTo>
                  <a:cubicBezTo>
                    <a:pt x="3274" y="158"/>
                    <a:pt x="3298" y="146"/>
                    <a:pt x="3310" y="122"/>
                  </a:cubicBezTo>
                  <a:cubicBezTo>
                    <a:pt x="3195" y="29"/>
                    <a:pt x="3050" y="0"/>
                    <a:pt x="29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4" name="Google Shape;1804;p45"/>
            <p:cNvSpPr/>
            <p:nvPr/>
          </p:nvSpPr>
          <p:spPr>
            <a:xfrm>
              <a:off x="609203" y="2606492"/>
              <a:ext cx="142325" cy="58533"/>
            </a:xfrm>
            <a:custGeom>
              <a:avLst/>
              <a:gdLst/>
              <a:ahLst/>
              <a:cxnLst/>
              <a:rect l="l" t="t" r="r" b="b"/>
              <a:pathLst>
                <a:path w="2930" h="1205" extrusionOk="0">
                  <a:moveTo>
                    <a:pt x="2225" y="0"/>
                  </a:moveTo>
                  <a:cubicBezTo>
                    <a:pt x="1407" y="0"/>
                    <a:pt x="536" y="338"/>
                    <a:pt x="96" y="1007"/>
                  </a:cubicBezTo>
                  <a:cubicBezTo>
                    <a:pt x="60" y="1055"/>
                    <a:pt x="25" y="1114"/>
                    <a:pt x="1" y="1186"/>
                  </a:cubicBezTo>
                  <a:cubicBezTo>
                    <a:pt x="81" y="1199"/>
                    <a:pt x="160" y="1204"/>
                    <a:pt x="238" y="1204"/>
                  </a:cubicBezTo>
                  <a:cubicBezTo>
                    <a:pt x="668" y="1204"/>
                    <a:pt x="1064" y="1029"/>
                    <a:pt x="1477" y="888"/>
                  </a:cubicBezTo>
                  <a:cubicBezTo>
                    <a:pt x="1989" y="686"/>
                    <a:pt x="2477" y="412"/>
                    <a:pt x="2930" y="91"/>
                  </a:cubicBezTo>
                  <a:cubicBezTo>
                    <a:pt x="2708" y="30"/>
                    <a:pt x="2469" y="0"/>
                    <a:pt x="2225" y="0"/>
                  </a:cubicBezTo>
                  <a:close/>
                </a:path>
              </a:pathLst>
            </a:custGeom>
            <a:solidFill>
              <a:srgbClr val="1C6037">
                <a:alpha val="3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5" name="Google Shape;1805;p45"/>
            <p:cNvSpPr/>
            <p:nvPr/>
          </p:nvSpPr>
          <p:spPr>
            <a:xfrm>
              <a:off x="599973" y="2606249"/>
              <a:ext cx="163698" cy="431832"/>
            </a:xfrm>
            <a:custGeom>
              <a:avLst/>
              <a:gdLst/>
              <a:ahLst/>
              <a:cxnLst/>
              <a:rect l="l" t="t" r="r" b="b"/>
              <a:pathLst>
                <a:path w="3370" h="8890" extrusionOk="0">
                  <a:moveTo>
                    <a:pt x="2286" y="0"/>
                  </a:moveTo>
                  <a:cubicBezTo>
                    <a:pt x="1334" y="36"/>
                    <a:pt x="358" y="465"/>
                    <a:pt x="108" y="1477"/>
                  </a:cubicBezTo>
                  <a:cubicBezTo>
                    <a:pt x="0" y="1941"/>
                    <a:pt x="72" y="2429"/>
                    <a:pt x="155" y="2893"/>
                  </a:cubicBezTo>
                  <a:cubicBezTo>
                    <a:pt x="572" y="4989"/>
                    <a:pt x="1489" y="6953"/>
                    <a:pt x="2810" y="8632"/>
                  </a:cubicBezTo>
                  <a:cubicBezTo>
                    <a:pt x="2913" y="8761"/>
                    <a:pt x="3077" y="8889"/>
                    <a:pt x="3219" y="8889"/>
                  </a:cubicBezTo>
                  <a:cubicBezTo>
                    <a:pt x="3274" y="8889"/>
                    <a:pt x="3326" y="8870"/>
                    <a:pt x="3370" y="8823"/>
                  </a:cubicBezTo>
                  <a:cubicBezTo>
                    <a:pt x="3239" y="8823"/>
                    <a:pt x="2846" y="8001"/>
                    <a:pt x="2775" y="7870"/>
                  </a:cubicBezTo>
                  <a:cubicBezTo>
                    <a:pt x="1977" y="6430"/>
                    <a:pt x="1429" y="4870"/>
                    <a:pt x="1131" y="3263"/>
                  </a:cubicBezTo>
                  <a:cubicBezTo>
                    <a:pt x="989" y="2405"/>
                    <a:pt x="1155" y="1179"/>
                    <a:pt x="1977" y="691"/>
                  </a:cubicBezTo>
                  <a:lnTo>
                    <a:pt x="1977" y="691"/>
                  </a:lnTo>
                  <a:cubicBezTo>
                    <a:pt x="1572" y="929"/>
                    <a:pt x="1120" y="1060"/>
                    <a:pt x="655" y="1072"/>
                  </a:cubicBezTo>
                  <a:cubicBezTo>
                    <a:pt x="1036" y="536"/>
                    <a:pt x="1679" y="203"/>
                    <a:pt x="2286" y="0"/>
                  </a:cubicBezTo>
                  <a:close/>
                </a:path>
              </a:pathLst>
            </a:custGeom>
            <a:solidFill>
              <a:srgbClr val="2C834F">
                <a:alpha val="22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806" name="Google Shape;1806;p45"/>
          <p:cNvGrpSpPr/>
          <p:nvPr/>
        </p:nvGrpSpPr>
        <p:grpSpPr>
          <a:xfrm rot="-1775234" flipH="1">
            <a:off x="7811229" y="4147966"/>
            <a:ext cx="1056372" cy="870836"/>
            <a:chOff x="1481725" y="3527475"/>
            <a:chExt cx="768275" cy="599225"/>
          </a:xfrm>
        </p:grpSpPr>
        <p:sp>
          <p:nvSpPr>
            <p:cNvPr id="1807" name="Google Shape;1807;p45"/>
            <p:cNvSpPr/>
            <p:nvPr/>
          </p:nvSpPr>
          <p:spPr>
            <a:xfrm>
              <a:off x="1613925" y="3572900"/>
              <a:ext cx="207750" cy="272200"/>
            </a:xfrm>
            <a:custGeom>
              <a:avLst/>
              <a:gdLst/>
              <a:ahLst/>
              <a:cxnLst/>
              <a:rect l="l" t="t" r="r" b="b"/>
              <a:pathLst>
                <a:path w="8310" h="10888" extrusionOk="0">
                  <a:moveTo>
                    <a:pt x="4178" y="0"/>
                  </a:moveTo>
                  <a:cubicBezTo>
                    <a:pt x="4166" y="0"/>
                    <a:pt x="4142" y="12"/>
                    <a:pt x="4118" y="12"/>
                  </a:cubicBezTo>
                  <a:cubicBezTo>
                    <a:pt x="4110" y="12"/>
                    <a:pt x="4103" y="12"/>
                    <a:pt x="4095" y="12"/>
                  </a:cubicBezTo>
                  <a:cubicBezTo>
                    <a:pt x="1124" y="12"/>
                    <a:pt x="1" y="4519"/>
                    <a:pt x="713" y="6858"/>
                  </a:cubicBezTo>
                  <a:cubicBezTo>
                    <a:pt x="808" y="7156"/>
                    <a:pt x="927" y="7465"/>
                    <a:pt x="987" y="7775"/>
                  </a:cubicBezTo>
                  <a:cubicBezTo>
                    <a:pt x="1046" y="8096"/>
                    <a:pt x="1058" y="8370"/>
                    <a:pt x="1106" y="8668"/>
                  </a:cubicBezTo>
                  <a:cubicBezTo>
                    <a:pt x="1225" y="9299"/>
                    <a:pt x="1558" y="9870"/>
                    <a:pt x="2058" y="10275"/>
                  </a:cubicBezTo>
                  <a:cubicBezTo>
                    <a:pt x="2011" y="10263"/>
                    <a:pt x="1963" y="10263"/>
                    <a:pt x="1916" y="10251"/>
                  </a:cubicBezTo>
                  <a:lnTo>
                    <a:pt x="1916" y="10251"/>
                  </a:lnTo>
                  <a:cubicBezTo>
                    <a:pt x="2413" y="10703"/>
                    <a:pt x="2992" y="10888"/>
                    <a:pt x="3581" y="10888"/>
                  </a:cubicBezTo>
                  <a:cubicBezTo>
                    <a:pt x="3768" y="10888"/>
                    <a:pt x="3956" y="10869"/>
                    <a:pt x="4142" y="10835"/>
                  </a:cubicBezTo>
                  <a:cubicBezTo>
                    <a:pt x="4571" y="10775"/>
                    <a:pt x="4976" y="10632"/>
                    <a:pt x="5333" y="10418"/>
                  </a:cubicBezTo>
                  <a:cubicBezTo>
                    <a:pt x="6369" y="9787"/>
                    <a:pt x="7023" y="8692"/>
                    <a:pt x="7488" y="7561"/>
                  </a:cubicBezTo>
                  <a:cubicBezTo>
                    <a:pt x="8012" y="6251"/>
                    <a:pt x="8309" y="4786"/>
                    <a:pt x="7928" y="3393"/>
                  </a:cubicBezTo>
                  <a:cubicBezTo>
                    <a:pt x="7559" y="2131"/>
                    <a:pt x="6714" y="1072"/>
                    <a:pt x="5571" y="441"/>
                  </a:cubicBezTo>
                  <a:cubicBezTo>
                    <a:pt x="5511" y="405"/>
                    <a:pt x="5440" y="369"/>
                    <a:pt x="5368" y="345"/>
                  </a:cubicBezTo>
                  <a:lnTo>
                    <a:pt x="5297" y="310"/>
                  </a:lnTo>
                  <a:lnTo>
                    <a:pt x="5166" y="250"/>
                  </a:lnTo>
                  <a:lnTo>
                    <a:pt x="5083" y="214"/>
                  </a:lnTo>
                  <a:cubicBezTo>
                    <a:pt x="5011" y="191"/>
                    <a:pt x="4952" y="167"/>
                    <a:pt x="4880" y="143"/>
                  </a:cubicBezTo>
                  <a:lnTo>
                    <a:pt x="4809" y="119"/>
                  </a:lnTo>
                  <a:cubicBezTo>
                    <a:pt x="4761" y="107"/>
                    <a:pt x="4702" y="95"/>
                    <a:pt x="4642" y="83"/>
                  </a:cubicBezTo>
                  <a:lnTo>
                    <a:pt x="4618" y="72"/>
                  </a:lnTo>
                  <a:cubicBezTo>
                    <a:pt x="4475" y="36"/>
                    <a:pt x="4333" y="12"/>
                    <a:pt x="4178" y="0"/>
                  </a:cubicBezTo>
                  <a:close/>
                </a:path>
              </a:pathLst>
            </a:custGeom>
            <a:solidFill>
              <a:schemeClr val="lt2"/>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8" name="Google Shape;1808;p45"/>
            <p:cNvSpPr/>
            <p:nvPr/>
          </p:nvSpPr>
          <p:spPr>
            <a:xfrm>
              <a:off x="1807950" y="3527475"/>
              <a:ext cx="441750" cy="391000"/>
            </a:xfrm>
            <a:custGeom>
              <a:avLst/>
              <a:gdLst/>
              <a:ahLst/>
              <a:cxnLst/>
              <a:rect l="l" t="t" r="r" b="b"/>
              <a:pathLst>
                <a:path w="17670" h="15640" extrusionOk="0">
                  <a:moveTo>
                    <a:pt x="11975" y="1"/>
                  </a:moveTo>
                  <a:cubicBezTo>
                    <a:pt x="8408" y="1"/>
                    <a:pt x="4310" y="2795"/>
                    <a:pt x="2810" y="5437"/>
                  </a:cubicBezTo>
                  <a:cubicBezTo>
                    <a:pt x="2560" y="5925"/>
                    <a:pt x="2287" y="6413"/>
                    <a:pt x="1977" y="6877"/>
                  </a:cubicBezTo>
                  <a:cubicBezTo>
                    <a:pt x="1679" y="7306"/>
                    <a:pt x="1310" y="7675"/>
                    <a:pt x="1013" y="8092"/>
                  </a:cubicBezTo>
                  <a:cubicBezTo>
                    <a:pt x="346" y="8985"/>
                    <a:pt x="48" y="10092"/>
                    <a:pt x="167" y="11187"/>
                  </a:cubicBezTo>
                  <a:cubicBezTo>
                    <a:pt x="108" y="11116"/>
                    <a:pt x="48" y="11044"/>
                    <a:pt x="1" y="10973"/>
                  </a:cubicBezTo>
                  <a:lnTo>
                    <a:pt x="1" y="10973"/>
                  </a:lnTo>
                  <a:cubicBezTo>
                    <a:pt x="60" y="12497"/>
                    <a:pt x="894" y="13664"/>
                    <a:pt x="2060" y="14450"/>
                  </a:cubicBezTo>
                  <a:cubicBezTo>
                    <a:pt x="2656" y="14902"/>
                    <a:pt x="3334" y="15235"/>
                    <a:pt x="4061" y="15414"/>
                  </a:cubicBezTo>
                  <a:cubicBezTo>
                    <a:pt x="4669" y="15570"/>
                    <a:pt x="5289" y="15640"/>
                    <a:pt x="5912" y="15640"/>
                  </a:cubicBezTo>
                  <a:cubicBezTo>
                    <a:pt x="7424" y="15640"/>
                    <a:pt x="8954" y="15232"/>
                    <a:pt x="10371" y="14676"/>
                  </a:cubicBezTo>
                  <a:cubicBezTo>
                    <a:pt x="12693" y="13771"/>
                    <a:pt x="14955" y="12390"/>
                    <a:pt x="16241" y="10247"/>
                  </a:cubicBezTo>
                  <a:cubicBezTo>
                    <a:pt x="17384" y="8306"/>
                    <a:pt x="17669" y="5984"/>
                    <a:pt x="17038" y="3817"/>
                  </a:cubicBezTo>
                  <a:cubicBezTo>
                    <a:pt x="17015" y="3722"/>
                    <a:pt x="16979" y="3627"/>
                    <a:pt x="16955" y="3532"/>
                  </a:cubicBezTo>
                  <a:lnTo>
                    <a:pt x="16931" y="3472"/>
                  </a:lnTo>
                  <a:cubicBezTo>
                    <a:pt x="16860" y="3270"/>
                    <a:pt x="16788" y="3079"/>
                    <a:pt x="16705" y="2889"/>
                  </a:cubicBezTo>
                  <a:lnTo>
                    <a:pt x="16705" y="2877"/>
                  </a:lnTo>
                  <a:cubicBezTo>
                    <a:pt x="16610" y="2686"/>
                    <a:pt x="16515" y="2496"/>
                    <a:pt x="16407" y="2317"/>
                  </a:cubicBezTo>
                  <a:lnTo>
                    <a:pt x="16384" y="2281"/>
                  </a:lnTo>
                  <a:cubicBezTo>
                    <a:pt x="16360" y="2246"/>
                    <a:pt x="16336" y="2210"/>
                    <a:pt x="16324" y="2186"/>
                  </a:cubicBezTo>
                  <a:cubicBezTo>
                    <a:pt x="16193" y="1960"/>
                    <a:pt x="16038" y="1758"/>
                    <a:pt x="15860" y="1567"/>
                  </a:cubicBezTo>
                  <a:cubicBezTo>
                    <a:pt x="15836" y="1543"/>
                    <a:pt x="15812" y="1519"/>
                    <a:pt x="15776" y="1508"/>
                  </a:cubicBezTo>
                  <a:cubicBezTo>
                    <a:pt x="14724" y="441"/>
                    <a:pt x="13391" y="1"/>
                    <a:pt x="11975" y="1"/>
                  </a:cubicBezTo>
                  <a:close/>
                </a:path>
              </a:pathLst>
            </a:custGeom>
            <a:solidFill>
              <a:schemeClr val="lt2"/>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9" name="Google Shape;1809;p45"/>
            <p:cNvSpPr/>
            <p:nvPr/>
          </p:nvSpPr>
          <p:spPr>
            <a:xfrm>
              <a:off x="1495125" y="3863300"/>
              <a:ext cx="370600" cy="263250"/>
            </a:xfrm>
            <a:custGeom>
              <a:avLst/>
              <a:gdLst/>
              <a:ahLst/>
              <a:cxnLst/>
              <a:rect l="l" t="t" r="r" b="b"/>
              <a:pathLst>
                <a:path w="14824" h="10530" extrusionOk="0">
                  <a:moveTo>
                    <a:pt x="7146" y="1"/>
                  </a:moveTo>
                  <a:cubicBezTo>
                    <a:pt x="6544" y="1"/>
                    <a:pt x="5980" y="65"/>
                    <a:pt x="5489" y="195"/>
                  </a:cubicBezTo>
                  <a:cubicBezTo>
                    <a:pt x="5084" y="314"/>
                    <a:pt x="4667" y="421"/>
                    <a:pt x="4251" y="505"/>
                  </a:cubicBezTo>
                  <a:cubicBezTo>
                    <a:pt x="3858" y="576"/>
                    <a:pt x="3453" y="564"/>
                    <a:pt x="3060" y="624"/>
                  </a:cubicBezTo>
                  <a:cubicBezTo>
                    <a:pt x="2215" y="731"/>
                    <a:pt x="1453" y="1159"/>
                    <a:pt x="917" y="1826"/>
                  </a:cubicBezTo>
                  <a:cubicBezTo>
                    <a:pt x="917" y="1755"/>
                    <a:pt x="929" y="1683"/>
                    <a:pt x="941" y="1612"/>
                  </a:cubicBezTo>
                  <a:lnTo>
                    <a:pt x="941" y="1612"/>
                  </a:lnTo>
                  <a:cubicBezTo>
                    <a:pt x="155" y="2469"/>
                    <a:pt x="0" y="3565"/>
                    <a:pt x="226" y="4648"/>
                  </a:cubicBezTo>
                  <a:cubicBezTo>
                    <a:pt x="310" y="5231"/>
                    <a:pt x="512" y="5803"/>
                    <a:pt x="822" y="6315"/>
                  </a:cubicBezTo>
                  <a:cubicBezTo>
                    <a:pt x="1691" y="7779"/>
                    <a:pt x="3191" y="8768"/>
                    <a:pt x="4727" y="9470"/>
                  </a:cubicBezTo>
                  <a:cubicBezTo>
                    <a:pt x="6060" y="10087"/>
                    <a:pt x="7527" y="10530"/>
                    <a:pt x="8963" y="10530"/>
                  </a:cubicBezTo>
                  <a:cubicBezTo>
                    <a:pt x="9437" y="10530"/>
                    <a:pt x="9909" y="10481"/>
                    <a:pt x="10370" y="10375"/>
                  </a:cubicBezTo>
                  <a:cubicBezTo>
                    <a:pt x="12049" y="9958"/>
                    <a:pt x="13466" y="8851"/>
                    <a:pt x="14276" y="7327"/>
                  </a:cubicBezTo>
                  <a:cubicBezTo>
                    <a:pt x="14323" y="7244"/>
                    <a:pt x="14359" y="7148"/>
                    <a:pt x="14407" y="7053"/>
                  </a:cubicBezTo>
                  <a:cubicBezTo>
                    <a:pt x="14419" y="7017"/>
                    <a:pt x="14430" y="6994"/>
                    <a:pt x="14454" y="6958"/>
                  </a:cubicBezTo>
                  <a:cubicBezTo>
                    <a:pt x="14478" y="6898"/>
                    <a:pt x="14502" y="6839"/>
                    <a:pt x="14526" y="6779"/>
                  </a:cubicBezTo>
                  <a:lnTo>
                    <a:pt x="14573" y="6660"/>
                  </a:lnTo>
                  <a:cubicBezTo>
                    <a:pt x="14609" y="6577"/>
                    <a:pt x="14633" y="6482"/>
                    <a:pt x="14657" y="6398"/>
                  </a:cubicBezTo>
                  <a:cubicBezTo>
                    <a:pt x="14669" y="6363"/>
                    <a:pt x="14681" y="6339"/>
                    <a:pt x="14681" y="6303"/>
                  </a:cubicBezTo>
                  <a:cubicBezTo>
                    <a:pt x="14704" y="6232"/>
                    <a:pt x="14728" y="6160"/>
                    <a:pt x="14740" y="6077"/>
                  </a:cubicBezTo>
                  <a:cubicBezTo>
                    <a:pt x="14740" y="6065"/>
                    <a:pt x="14752" y="6053"/>
                    <a:pt x="14752" y="6029"/>
                  </a:cubicBezTo>
                  <a:cubicBezTo>
                    <a:pt x="14800" y="5839"/>
                    <a:pt x="14823" y="5636"/>
                    <a:pt x="14823" y="5434"/>
                  </a:cubicBezTo>
                  <a:cubicBezTo>
                    <a:pt x="14823" y="5410"/>
                    <a:pt x="14811" y="5386"/>
                    <a:pt x="14811" y="5362"/>
                  </a:cubicBezTo>
                  <a:cubicBezTo>
                    <a:pt x="14771" y="1876"/>
                    <a:pt x="10399" y="1"/>
                    <a:pt x="7146" y="1"/>
                  </a:cubicBezTo>
                  <a:close/>
                </a:path>
              </a:pathLst>
            </a:custGeom>
            <a:solidFill>
              <a:schemeClr val="lt2"/>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0" name="Google Shape;1810;p45"/>
            <p:cNvSpPr/>
            <p:nvPr/>
          </p:nvSpPr>
          <p:spPr>
            <a:xfrm>
              <a:off x="1614275" y="3573475"/>
              <a:ext cx="208000" cy="270950"/>
            </a:xfrm>
            <a:custGeom>
              <a:avLst/>
              <a:gdLst/>
              <a:ahLst/>
              <a:cxnLst/>
              <a:rect l="l" t="t" r="r" b="b"/>
              <a:pathLst>
                <a:path w="8320" h="10838" extrusionOk="0">
                  <a:moveTo>
                    <a:pt x="4093" y="1"/>
                  </a:moveTo>
                  <a:cubicBezTo>
                    <a:pt x="1128" y="1"/>
                    <a:pt x="0" y="4502"/>
                    <a:pt x="723" y="6835"/>
                  </a:cubicBezTo>
                  <a:cubicBezTo>
                    <a:pt x="818" y="7145"/>
                    <a:pt x="937" y="7442"/>
                    <a:pt x="997" y="7764"/>
                  </a:cubicBezTo>
                  <a:cubicBezTo>
                    <a:pt x="1056" y="8050"/>
                    <a:pt x="1056" y="8347"/>
                    <a:pt x="1116" y="8645"/>
                  </a:cubicBezTo>
                  <a:cubicBezTo>
                    <a:pt x="1398" y="10066"/>
                    <a:pt x="2557" y="10838"/>
                    <a:pt x="3782" y="10838"/>
                  </a:cubicBezTo>
                  <a:cubicBezTo>
                    <a:pt x="4312" y="10838"/>
                    <a:pt x="4854" y="10693"/>
                    <a:pt x="5343" y="10395"/>
                  </a:cubicBezTo>
                  <a:cubicBezTo>
                    <a:pt x="6378" y="9776"/>
                    <a:pt x="7033" y="8681"/>
                    <a:pt x="7486" y="7549"/>
                  </a:cubicBezTo>
                  <a:cubicBezTo>
                    <a:pt x="8010" y="6240"/>
                    <a:pt x="8319" y="4763"/>
                    <a:pt x="7938" y="3370"/>
                  </a:cubicBezTo>
                  <a:cubicBezTo>
                    <a:pt x="7569" y="2120"/>
                    <a:pt x="6724" y="1061"/>
                    <a:pt x="5581" y="430"/>
                  </a:cubicBezTo>
                  <a:cubicBezTo>
                    <a:pt x="5140" y="168"/>
                    <a:pt x="4652" y="25"/>
                    <a:pt x="4140" y="1"/>
                  </a:cubicBezTo>
                  <a:cubicBezTo>
                    <a:pt x="4124" y="1"/>
                    <a:pt x="4109" y="1"/>
                    <a:pt x="40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1" name="Google Shape;1811;p45"/>
            <p:cNvSpPr/>
            <p:nvPr/>
          </p:nvSpPr>
          <p:spPr>
            <a:xfrm>
              <a:off x="1745750" y="3637175"/>
              <a:ext cx="34550" cy="30275"/>
            </a:xfrm>
            <a:custGeom>
              <a:avLst/>
              <a:gdLst/>
              <a:ahLst/>
              <a:cxnLst/>
              <a:rect l="l" t="t" r="r" b="b"/>
              <a:pathLst>
                <a:path w="1382" h="1211" extrusionOk="0">
                  <a:moveTo>
                    <a:pt x="72" y="1"/>
                  </a:moveTo>
                  <a:lnTo>
                    <a:pt x="72" y="1"/>
                  </a:lnTo>
                  <a:cubicBezTo>
                    <a:pt x="0" y="179"/>
                    <a:pt x="36" y="382"/>
                    <a:pt x="143" y="537"/>
                  </a:cubicBezTo>
                  <a:cubicBezTo>
                    <a:pt x="250" y="691"/>
                    <a:pt x="405" y="822"/>
                    <a:pt x="572" y="906"/>
                  </a:cubicBezTo>
                  <a:cubicBezTo>
                    <a:pt x="738" y="1013"/>
                    <a:pt x="917" y="1108"/>
                    <a:pt x="1107" y="1180"/>
                  </a:cubicBezTo>
                  <a:cubicBezTo>
                    <a:pt x="1138" y="1202"/>
                    <a:pt x="1177" y="1211"/>
                    <a:pt x="1218" y="1211"/>
                  </a:cubicBezTo>
                  <a:cubicBezTo>
                    <a:pt x="1241" y="1211"/>
                    <a:pt x="1264" y="1208"/>
                    <a:pt x="1286" y="1203"/>
                  </a:cubicBezTo>
                  <a:cubicBezTo>
                    <a:pt x="1346" y="1168"/>
                    <a:pt x="1381" y="1084"/>
                    <a:pt x="1346" y="1013"/>
                  </a:cubicBezTo>
                  <a:cubicBezTo>
                    <a:pt x="1322" y="941"/>
                    <a:pt x="1286" y="882"/>
                    <a:pt x="1227" y="834"/>
                  </a:cubicBezTo>
                  <a:cubicBezTo>
                    <a:pt x="893" y="489"/>
                    <a:pt x="500" y="203"/>
                    <a:pt x="72"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2" name="Google Shape;1812;p45"/>
            <p:cNvSpPr/>
            <p:nvPr/>
          </p:nvSpPr>
          <p:spPr>
            <a:xfrm>
              <a:off x="1664775" y="3727225"/>
              <a:ext cx="33150" cy="13575"/>
            </a:xfrm>
            <a:custGeom>
              <a:avLst/>
              <a:gdLst/>
              <a:ahLst/>
              <a:cxnLst/>
              <a:rect l="l" t="t" r="r" b="b"/>
              <a:pathLst>
                <a:path w="1326" h="543" extrusionOk="0">
                  <a:moveTo>
                    <a:pt x="342" y="1"/>
                  </a:moveTo>
                  <a:cubicBezTo>
                    <a:pt x="198" y="1"/>
                    <a:pt x="71" y="64"/>
                    <a:pt x="13" y="233"/>
                  </a:cubicBezTo>
                  <a:cubicBezTo>
                    <a:pt x="1" y="268"/>
                    <a:pt x="1" y="316"/>
                    <a:pt x="13" y="352"/>
                  </a:cubicBezTo>
                  <a:cubicBezTo>
                    <a:pt x="48" y="423"/>
                    <a:pt x="120" y="459"/>
                    <a:pt x="191" y="471"/>
                  </a:cubicBezTo>
                  <a:cubicBezTo>
                    <a:pt x="415" y="521"/>
                    <a:pt x="584" y="542"/>
                    <a:pt x="706" y="542"/>
                  </a:cubicBezTo>
                  <a:cubicBezTo>
                    <a:pt x="1326" y="542"/>
                    <a:pt x="763" y="1"/>
                    <a:pt x="342"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3" name="Google Shape;1813;p45"/>
            <p:cNvSpPr/>
            <p:nvPr/>
          </p:nvSpPr>
          <p:spPr>
            <a:xfrm>
              <a:off x="1702275" y="3813250"/>
              <a:ext cx="24750" cy="13575"/>
            </a:xfrm>
            <a:custGeom>
              <a:avLst/>
              <a:gdLst/>
              <a:ahLst/>
              <a:cxnLst/>
              <a:rect l="l" t="t" r="r" b="b"/>
              <a:pathLst>
                <a:path w="990" h="543" extrusionOk="0">
                  <a:moveTo>
                    <a:pt x="574" y="0"/>
                  </a:moveTo>
                  <a:cubicBezTo>
                    <a:pt x="550" y="0"/>
                    <a:pt x="525" y="2"/>
                    <a:pt x="501" y="6"/>
                  </a:cubicBezTo>
                  <a:cubicBezTo>
                    <a:pt x="310" y="30"/>
                    <a:pt x="144" y="114"/>
                    <a:pt x="1" y="244"/>
                  </a:cubicBezTo>
                  <a:cubicBezTo>
                    <a:pt x="72" y="375"/>
                    <a:pt x="191" y="471"/>
                    <a:pt x="334" y="506"/>
                  </a:cubicBezTo>
                  <a:cubicBezTo>
                    <a:pt x="477" y="542"/>
                    <a:pt x="620" y="542"/>
                    <a:pt x="763" y="542"/>
                  </a:cubicBezTo>
                  <a:lnTo>
                    <a:pt x="799" y="530"/>
                  </a:lnTo>
                  <a:cubicBezTo>
                    <a:pt x="953" y="459"/>
                    <a:pt x="989" y="256"/>
                    <a:pt x="882" y="125"/>
                  </a:cubicBezTo>
                  <a:cubicBezTo>
                    <a:pt x="803" y="47"/>
                    <a:pt x="691" y="0"/>
                    <a:pt x="574"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4" name="Google Shape;1814;p45"/>
            <p:cNvSpPr/>
            <p:nvPr/>
          </p:nvSpPr>
          <p:spPr>
            <a:xfrm>
              <a:off x="1650800" y="3599375"/>
              <a:ext cx="28875" cy="27650"/>
            </a:xfrm>
            <a:custGeom>
              <a:avLst/>
              <a:gdLst/>
              <a:ahLst/>
              <a:cxnLst/>
              <a:rect l="l" t="t" r="r" b="b"/>
              <a:pathLst>
                <a:path w="1155" h="1106" extrusionOk="0">
                  <a:moveTo>
                    <a:pt x="1012" y="1"/>
                  </a:moveTo>
                  <a:cubicBezTo>
                    <a:pt x="607" y="203"/>
                    <a:pt x="262" y="525"/>
                    <a:pt x="48" y="918"/>
                  </a:cubicBezTo>
                  <a:cubicBezTo>
                    <a:pt x="12" y="977"/>
                    <a:pt x="0" y="1072"/>
                    <a:pt x="48" y="1096"/>
                  </a:cubicBezTo>
                  <a:cubicBezTo>
                    <a:pt x="66" y="1102"/>
                    <a:pt x="80" y="1105"/>
                    <a:pt x="95" y="1105"/>
                  </a:cubicBezTo>
                  <a:cubicBezTo>
                    <a:pt x="110" y="1105"/>
                    <a:pt x="125" y="1102"/>
                    <a:pt x="143" y="1096"/>
                  </a:cubicBezTo>
                  <a:cubicBezTo>
                    <a:pt x="343" y="1061"/>
                    <a:pt x="531" y="968"/>
                    <a:pt x="696" y="840"/>
                  </a:cubicBezTo>
                  <a:lnTo>
                    <a:pt x="696" y="840"/>
                  </a:lnTo>
                  <a:cubicBezTo>
                    <a:pt x="809" y="755"/>
                    <a:pt x="912" y="654"/>
                    <a:pt x="1000" y="537"/>
                  </a:cubicBezTo>
                  <a:cubicBezTo>
                    <a:pt x="1072" y="465"/>
                    <a:pt x="1107" y="370"/>
                    <a:pt x="1131" y="263"/>
                  </a:cubicBezTo>
                  <a:cubicBezTo>
                    <a:pt x="1155" y="156"/>
                    <a:pt x="1107" y="60"/>
                    <a:pt x="1012"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5" name="Google Shape;1815;p45"/>
            <p:cNvSpPr/>
            <p:nvPr/>
          </p:nvSpPr>
          <p:spPr>
            <a:xfrm>
              <a:off x="1663000" y="3677600"/>
              <a:ext cx="25625" cy="14075"/>
            </a:xfrm>
            <a:custGeom>
              <a:avLst/>
              <a:gdLst/>
              <a:ahLst/>
              <a:cxnLst/>
              <a:rect l="l" t="t" r="r" b="b"/>
              <a:pathLst>
                <a:path w="1025" h="563" extrusionOk="0">
                  <a:moveTo>
                    <a:pt x="552" y="1"/>
                  </a:moveTo>
                  <a:cubicBezTo>
                    <a:pt x="335" y="1"/>
                    <a:pt x="92" y="215"/>
                    <a:pt x="36" y="384"/>
                  </a:cubicBezTo>
                  <a:cubicBezTo>
                    <a:pt x="12" y="432"/>
                    <a:pt x="0" y="515"/>
                    <a:pt x="60" y="551"/>
                  </a:cubicBezTo>
                  <a:cubicBezTo>
                    <a:pt x="84" y="563"/>
                    <a:pt x="107" y="563"/>
                    <a:pt x="143" y="563"/>
                  </a:cubicBezTo>
                  <a:cubicBezTo>
                    <a:pt x="357" y="563"/>
                    <a:pt x="1024" y="277"/>
                    <a:pt x="715" y="51"/>
                  </a:cubicBezTo>
                  <a:cubicBezTo>
                    <a:pt x="665" y="16"/>
                    <a:pt x="609" y="1"/>
                    <a:pt x="552"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6" name="Google Shape;1816;p45"/>
            <p:cNvSpPr/>
            <p:nvPr/>
          </p:nvSpPr>
          <p:spPr>
            <a:xfrm>
              <a:off x="1746925" y="3731500"/>
              <a:ext cx="17900" cy="12350"/>
            </a:xfrm>
            <a:custGeom>
              <a:avLst/>
              <a:gdLst/>
              <a:ahLst/>
              <a:cxnLst/>
              <a:rect l="l" t="t" r="r" b="b"/>
              <a:pathLst>
                <a:path w="716" h="494" extrusionOk="0">
                  <a:moveTo>
                    <a:pt x="234" y="0"/>
                  </a:moveTo>
                  <a:cubicBezTo>
                    <a:pt x="149" y="0"/>
                    <a:pt x="69" y="46"/>
                    <a:pt x="37" y="121"/>
                  </a:cubicBezTo>
                  <a:cubicBezTo>
                    <a:pt x="1" y="240"/>
                    <a:pt x="37" y="359"/>
                    <a:pt x="132" y="419"/>
                  </a:cubicBezTo>
                  <a:cubicBezTo>
                    <a:pt x="211" y="468"/>
                    <a:pt x="307" y="493"/>
                    <a:pt x="399" y="493"/>
                  </a:cubicBezTo>
                  <a:cubicBezTo>
                    <a:pt x="417" y="493"/>
                    <a:pt x="435" y="492"/>
                    <a:pt x="453" y="490"/>
                  </a:cubicBezTo>
                  <a:lnTo>
                    <a:pt x="501" y="443"/>
                  </a:lnTo>
                  <a:cubicBezTo>
                    <a:pt x="608" y="395"/>
                    <a:pt x="715" y="312"/>
                    <a:pt x="679" y="205"/>
                  </a:cubicBezTo>
                  <a:cubicBezTo>
                    <a:pt x="668" y="133"/>
                    <a:pt x="584" y="97"/>
                    <a:pt x="525" y="74"/>
                  </a:cubicBezTo>
                  <a:cubicBezTo>
                    <a:pt x="441" y="38"/>
                    <a:pt x="346" y="14"/>
                    <a:pt x="263" y="2"/>
                  </a:cubicBezTo>
                  <a:cubicBezTo>
                    <a:pt x="253" y="1"/>
                    <a:pt x="243" y="0"/>
                    <a:pt x="234"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7" name="Google Shape;1817;p45"/>
            <p:cNvSpPr/>
            <p:nvPr/>
          </p:nvSpPr>
          <p:spPr>
            <a:xfrm>
              <a:off x="1717475" y="3615100"/>
              <a:ext cx="10125" cy="16450"/>
            </a:xfrm>
            <a:custGeom>
              <a:avLst/>
              <a:gdLst/>
              <a:ahLst/>
              <a:cxnLst/>
              <a:rect l="l" t="t" r="r" b="b"/>
              <a:pathLst>
                <a:path w="405" h="658" extrusionOk="0">
                  <a:moveTo>
                    <a:pt x="262" y="1"/>
                  </a:moveTo>
                  <a:cubicBezTo>
                    <a:pt x="241" y="1"/>
                    <a:pt x="221" y="5"/>
                    <a:pt x="202" y="15"/>
                  </a:cubicBezTo>
                  <a:cubicBezTo>
                    <a:pt x="131" y="50"/>
                    <a:pt x="72" y="98"/>
                    <a:pt x="36" y="158"/>
                  </a:cubicBezTo>
                  <a:lnTo>
                    <a:pt x="60" y="146"/>
                  </a:lnTo>
                  <a:lnTo>
                    <a:pt x="60" y="146"/>
                  </a:lnTo>
                  <a:cubicBezTo>
                    <a:pt x="0" y="312"/>
                    <a:pt x="0" y="491"/>
                    <a:pt x="60" y="658"/>
                  </a:cubicBezTo>
                  <a:cubicBezTo>
                    <a:pt x="238" y="550"/>
                    <a:pt x="357" y="384"/>
                    <a:pt x="405" y="181"/>
                  </a:cubicBezTo>
                  <a:cubicBezTo>
                    <a:pt x="405" y="158"/>
                    <a:pt x="405" y="122"/>
                    <a:pt x="405" y="98"/>
                  </a:cubicBezTo>
                  <a:cubicBezTo>
                    <a:pt x="378" y="36"/>
                    <a:pt x="320" y="1"/>
                    <a:pt x="262"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8" name="Google Shape;1818;p45"/>
            <p:cNvSpPr/>
            <p:nvPr/>
          </p:nvSpPr>
          <p:spPr>
            <a:xfrm>
              <a:off x="1664775" y="3573200"/>
              <a:ext cx="157493" cy="270962"/>
            </a:xfrm>
            <a:custGeom>
              <a:avLst/>
              <a:gdLst/>
              <a:ahLst/>
              <a:cxnLst/>
              <a:rect l="l" t="t" r="r" b="b"/>
              <a:pathLst>
                <a:path w="6395" h="10882" extrusionOk="0">
                  <a:moveTo>
                    <a:pt x="2263" y="0"/>
                  </a:moveTo>
                  <a:cubicBezTo>
                    <a:pt x="2208" y="0"/>
                    <a:pt x="2021" y="61"/>
                    <a:pt x="1964" y="61"/>
                  </a:cubicBezTo>
                  <a:cubicBezTo>
                    <a:pt x="1960" y="61"/>
                    <a:pt x="1956" y="60"/>
                    <a:pt x="1953" y="60"/>
                  </a:cubicBezTo>
                  <a:lnTo>
                    <a:pt x="1953" y="60"/>
                  </a:lnTo>
                  <a:cubicBezTo>
                    <a:pt x="2763" y="381"/>
                    <a:pt x="3751" y="1000"/>
                    <a:pt x="4060" y="1845"/>
                  </a:cubicBezTo>
                  <a:cubicBezTo>
                    <a:pt x="4263" y="2393"/>
                    <a:pt x="4275" y="3000"/>
                    <a:pt x="4239" y="3572"/>
                  </a:cubicBezTo>
                  <a:cubicBezTo>
                    <a:pt x="4203" y="4155"/>
                    <a:pt x="4120" y="4727"/>
                    <a:pt x="4168" y="5310"/>
                  </a:cubicBezTo>
                  <a:cubicBezTo>
                    <a:pt x="4203" y="5786"/>
                    <a:pt x="4310" y="6251"/>
                    <a:pt x="4263" y="6727"/>
                  </a:cubicBezTo>
                  <a:cubicBezTo>
                    <a:pt x="4215" y="7251"/>
                    <a:pt x="3977" y="7727"/>
                    <a:pt x="3703" y="8168"/>
                  </a:cubicBezTo>
                  <a:cubicBezTo>
                    <a:pt x="3298" y="8811"/>
                    <a:pt x="2834" y="9406"/>
                    <a:pt x="2215" y="9811"/>
                  </a:cubicBezTo>
                  <a:cubicBezTo>
                    <a:pt x="1726" y="10131"/>
                    <a:pt x="1158" y="10298"/>
                    <a:pt x="584" y="10298"/>
                  </a:cubicBezTo>
                  <a:cubicBezTo>
                    <a:pt x="389" y="10298"/>
                    <a:pt x="194" y="10279"/>
                    <a:pt x="0" y="10239"/>
                  </a:cubicBezTo>
                  <a:lnTo>
                    <a:pt x="0" y="10239"/>
                  </a:lnTo>
                  <a:cubicBezTo>
                    <a:pt x="494" y="10695"/>
                    <a:pt x="1074" y="10881"/>
                    <a:pt x="1664" y="10881"/>
                  </a:cubicBezTo>
                  <a:cubicBezTo>
                    <a:pt x="2184" y="10881"/>
                    <a:pt x="2711" y="10736"/>
                    <a:pt x="3191" y="10501"/>
                  </a:cubicBezTo>
                  <a:cubicBezTo>
                    <a:pt x="4358" y="9918"/>
                    <a:pt x="5084" y="8739"/>
                    <a:pt x="5561" y="7560"/>
                  </a:cubicBezTo>
                  <a:cubicBezTo>
                    <a:pt x="6085" y="6251"/>
                    <a:pt x="6394" y="4774"/>
                    <a:pt x="6013" y="3381"/>
                  </a:cubicBezTo>
                  <a:cubicBezTo>
                    <a:pt x="5644" y="2131"/>
                    <a:pt x="4799" y="1072"/>
                    <a:pt x="3656" y="441"/>
                  </a:cubicBezTo>
                  <a:cubicBezTo>
                    <a:pt x="3358" y="262"/>
                    <a:pt x="3037" y="143"/>
                    <a:pt x="2703" y="60"/>
                  </a:cubicBezTo>
                  <a:cubicBezTo>
                    <a:pt x="2560" y="24"/>
                    <a:pt x="2417" y="0"/>
                    <a:pt x="2263" y="0"/>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9" name="Google Shape;1819;p45"/>
            <p:cNvSpPr/>
            <p:nvPr/>
          </p:nvSpPr>
          <p:spPr>
            <a:xfrm>
              <a:off x="1781450" y="3527575"/>
              <a:ext cx="468550" cy="391200"/>
            </a:xfrm>
            <a:custGeom>
              <a:avLst/>
              <a:gdLst/>
              <a:ahLst/>
              <a:cxnLst/>
              <a:rect l="l" t="t" r="r" b="b"/>
              <a:pathLst>
                <a:path w="18742" h="15648" extrusionOk="0">
                  <a:moveTo>
                    <a:pt x="13042" y="0"/>
                  </a:moveTo>
                  <a:cubicBezTo>
                    <a:pt x="9473" y="0"/>
                    <a:pt x="5383" y="2795"/>
                    <a:pt x="3894" y="5433"/>
                  </a:cubicBezTo>
                  <a:cubicBezTo>
                    <a:pt x="3632" y="5933"/>
                    <a:pt x="3358" y="6409"/>
                    <a:pt x="3061" y="6885"/>
                  </a:cubicBezTo>
                  <a:cubicBezTo>
                    <a:pt x="2751" y="7302"/>
                    <a:pt x="2382" y="7671"/>
                    <a:pt x="2085" y="8088"/>
                  </a:cubicBezTo>
                  <a:cubicBezTo>
                    <a:pt x="1" y="11017"/>
                    <a:pt x="1870" y="14577"/>
                    <a:pt x="5133" y="15422"/>
                  </a:cubicBezTo>
                  <a:cubicBezTo>
                    <a:pt x="5744" y="15578"/>
                    <a:pt x="6366" y="15647"/>
                    <a:pt x="6989" y="15647"/>
                  </a:cubicBezTo>
                  <a:cubicBezTo>
                    <a:pt x="8502" y="15647"/>
                    <a:pt x="10026" y="15240"/>
                    <a:pt x="11443" y="14684"/>
                  </a:cubicBezTo>
                  <a:cubicBezTo>
                    <a:pt x="13776" y="13779"/>
                    <a:pt x="16027" y="12398"/>
                    <a:pt x="17313" y="10267"/>
                  </a:cubicBezTo>
                  <a:cubicBezTo>
                    <a:pt x="18456" y="8314"/>
                    <a:pt x="18741" y="5992"/>
                    <a:pt x="18122" y="3825"/>
                  </a:cubicBezTo>
                  <a:cubicBezTo>
                    <a:pt x="17872" y="2980"/>
                    <a:pt x="17479" y="2158"/>
                    <a:pt x="16872" y="1527"/>
                  </a:cubicBezTo>
                  <a:cubicBezTo>
                    <a:pt x="15812" y="446"/>
                    <a:pt x="14469" y="0"/>
                    <a:pt x="130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0" name="Google Shape;1820;p45"/>
            <p:cNvSpPr/>
            <p:nvPr/>
          </p:nvSpPr>
          <p:spPr>
            <a:xfrm>
              <a:off x="2143125" y="3678850"/>
              <a:ext cx="26500" cy="73775"/>
            </a:xfrm>
            <a:custGeom>
              <a:avLst/>
              <a:gdLst/>
              <a:ahLst/>
              <a:cxnLst/>
              <a:rect l="l" t="t" r="r" b="b"/>
              <a:pathLst>
                <a:path w="1060" h="2951" extrusionOk="0">
                  <a:moveTo>
                    <a:pt x="655" y="1"/>
                  </a:moveTo>
                  <a:cubicBezTo>
                    <a:pt x="345" y="132"/>
                    <a:pt x="119" y="394"/>
                    <a:pt x="60" y="727"/>
                  </a:cubicBezTo>
                  <a:cubicBezTo>
                    <a:pt x="0" y="1048"/>
                    <a:pt x="24" y="1382"/>
                    <a:pt x="107" y="1691"/>
                  </a:cubicBezTo>
                  <a:cubicBezTo>
                    <a:pt x="191" y="2037"/>
                    <a:pt x="298" y="2370"/>
                    <a:pt x="441" y="2692"/>
                  </a:cubicBezTo>
                  <a:cubicBezTo>
                    <a:pt x="464" y="2799"/>
                    <a:pt x="536" y="2882"/>
                    <a:pt x="643" y="2942"/>
                  </a:cubicBezTo>
                  <a:cubicBezTo>
                    <a:pt x="666" y="2948"/>
                    <a:pt x="689" y="2951"/>
                    <a:pt x="711" y="2951"/>
                  </a:cubicBezTo>
                  <a:cubicBezTo>
                    <a:pt x="818" y="2951"/>
                    <a:pt x="915" y="2885"/>
                    <a:pt x="964" y="2787"/>
                  </a:cubicBezTo>
                  <a:cubicBezTo>
                    <a:pt x="1024" y="2680"/>
                    <a:pt x="1048" y="2549"/>
                    <a:pt x="1048" y="2418"/>
                  </a:cubicBezTo>
                  <a:cubicBezTo>
                    <a:pt x="1060" y="1596"/>
                    <a:pt x="929" y="775"/>
                    <a:pt x="655"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1" name="Google Shape;1821;p45"/>
            <p:cNvSpPr/>
            <p:nvPr/>
          </p:nvSpPr>
          <p:spPr>
            <a:xfrm>
              <a:off x="1929400" y="3689175"/>
              <a:ext cx="37950" cy="38075"/>
            </a:xfrm>
            <a:custGeom>
              <a:avLst/>
              <a:gdLst/>
              <a:ahLst/>
              <a:cxnLst/>
              <a:rect l="l" t="t" r="r" b="b"/>
              <a:pathLst>
                <a:path w="1518" h="1523" extrusionOk="0">
                  <a:moveTo>
                    <a:pt x="474" y="1"/>
                  </a:moveTo>
                  <a:cubicBezTo>
                    <a:pt x="389" y="1"/>
                    <a:pt x="299" y="20"/>
                    <a:pt x="203" y="64"/>
                  </a:cubicBezTo>
                  <a:cubicBezTo>
                    <a:pt x="119" y="88"/>
                    <a:pt x="72" y="135"/>
                    <a:pt x="36" y="207"/>
                  </a:cubicBezTo>
                  <a:cubicBezTo>
                    <a:pt x="0" y="338"/>
                    <a:pt x="36" y="469"/>
                    <a:pt x="119" y="564"/>
                  </a:cubicBezTo>
                  <a:cubicBezTo>
                    <a:pt x="572" y="1271"/>
                    <a:pt x="880" y="1522"/>
                    <a:pt x="1064" y="1522"/>
                  </a:cubicBezTo>
                  <a:cubicBezTo>
                    <a:pt x="1518" y="1522"/>
                    <a:pt x="1221" y="1"/>
                    <a:pt x="474"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2" name="Google Shape;1822;p45"/>
            <p:cNvSpPr/>
            <p:nvPr/>
          </p:nvSpPr>
          <p:spPr>
            <a:xfrm>
              <a:off x="1868975" y="3840175"/>
              <a:ext cx="34250" cy="33725"/>
            </a:xfrm>
            <a:custGeom>
              <a:avLst/>
              <a:gdLst/>
              <a:ahLst/>
              <a:cxnLst/>
              <a:rect l="l" t="t" r="r" b="b"/>
              <a:pathLst>
                <a:path w="1370" h="1349" extrusionOk="0">
                  <a:moveTo>
                    <a:pt x="84" y="1"/>
                  </a:moveTo>
                  <a:lnTo>
                    <a:pt x="84" y="1"/>
                  </a:lnTo>
                  <a:cubicBezTo>
                    <a:pt x="0" y="239"/>
                    <a:pt x="36" y="501"/>
                    <a:pt x="167" y="715"/>
                  </a:cubicBezTo>
                  <a:cubicBezTo>
                    <a:pt x="310" y="930"/>
                    <a:pt x="477" y="1120"/>
                    <a:pt x="667" y="1287"/>
                  </a:cubicBezTo>
                  <a:lnTo>
                    <a:pt x="703" y="1322"/>
                  </a:lnTo>
                  <a:cubicBezTo>
                    <a:pt x="755" y="1340"/>
                    <a:pt x="808" y="1348"/>
                    <a:pt x="860" y="1348"/>
                  </a:cubicBezTo>
                  <a:cubicBezTo>
                    <a:pt x="1090" y="1348"/>
                    <a:pt x="1297" y="1185"/>
                    <a:pt x="1346" y="941"/>
                  </a:cubicBezTo>
                  <a:cubicBezTo>
                    <a:pt x="1370" y="703"/>
                    <a:pt x="1203" y="477"/>
                    <a:pt x="1000" y="334"/>
                  </a:cubicBezTo>
                  <a:cubicBezTo>
                    <a:pt x="739" y="132"/>
                    <a:pt x="417" y="13"/>
                    <a:pt x="84"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3" name="Google Shape;1823;p45"/>
            <p:cNvSpPr/>
            <p:nvPr/>
          </p:nvSpPr>
          <p:spPr>
            <a:xfrm>
              <a:off x="2052025" y="3539300"/>
              <a:ext cx="67000" cy="21700"/>
            </a:xfrm>
            <a:custGeom>
              <a:avLst/>
              <a:gdLst/>
              <a:ahLst/>
              <a:cxnLst/>
              <a:rect l="l" t="t" r="r" b="b"/>
              <a:pathLst>
                <a:path w="2680" h="868" extrusionOk="0">
                  <a:moveTo>
                    <a:pt x="1270" y="1"/>
                  </a:moveTo>
                  <a:cubicBezTo>
                    <a:pt x="927" y="1"/>
                    <a:pt x="585" y="44"/>
                    <a:pt x="251" y="130"/>
                  </a:cubicBezTo>
                  <a:cubicBezTo>
                    <a:pt x="132" y="165"/>
                    <a:pt x="1" y="237"/>
                    <a:pt x="25" y="356"/>
                  </a:cubicBezTo>
                  <a:cubicBezTo>
                    <a:pt x="48" y="404"/>
                    <a:pt x="84" y="451"/>
                    <a:pt x="132" y="475"/>
                  </a:cubicBezTo>
                  <a:cubicBezTo>
                    <a:pt x="453" y="677"/>
                    <a:pt x="810" y="808"/>
                    <a:pt x="1179" y="856"/>
                  </a:cubicBezTo>
                  <a:lnTo>
                    <a:pt x="1001" y="808"/>
                  </a:lnTo>
                  <a:lnTo>
                    <a:pt x="1001" y="808"/>
                  </a:lnTo>
                  <a:cubicBezTo>
                    <a:pt x="1212" y="849"/>
                    <a:pt x="1424" y="867"/>
                    <a:pt x="1635" y="867"/>
                  </a:cubicBezTo>
                  <a:cubicBezTo>
                    <a:pt x="1733" y="867"/>
                    <a:pt x="1831" y="864"/>
                    <a:pt x="1930" y="856"/>
                  </a:cubicBezTo>
                  <a:cubicBezTo>
                    <a:pt x="2120" y="844"/>
                    <a:pt x="2299" y="796"/>
                    <a:pt x="2453" y="701"/>
                  </a:cubicBezTo>
                  <a:cubicBezTo>
                    <a:pt x="2608" y="606"/>
                    <a:pt x="2680" y="415"/>
                    <a:pt x="2644" y="237"/>
                  </a:cubicBezTo>
                  <a:cubicBezTo>
                    <a:pt x="2199" y="79"/>
                    <a:pt x="1734" y="1"/>
                    <a:pt x="1270"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4" name="Google Shape;1824;p45"/>
            <p:cNvSpPr/>
            <p:nvPr/>
          </p:nvSpPr>
          <p:spPr>
            <a:xfrm>
              <a:off x="1985950" y="3632675"/>
              <a:ext cx="37625" cy="21250"/>
            </a:xfrm>
            <a:custGeom>
              <a:avLst/>
              <a:gdLst/>
              <a:ahLst/>
              <a:cxnLst/>
              <a:rect l="l" t="t" r="r" b="b"/>
              <a:pathLst>
                <a:path w="1505" h="850" extrusionOk="0">
                  <a:moveTo>
                    <a:pt x="562" y="0"/>
                  </a:moveTo>
                  <a:cubicBezTo>
                    <a:pt x="424" y="0"/>
                    <a:pt x="297" y="21"/>
                    <a:pt x="203" y="62"/>
                  </a:cubicBezTo>
                  <a:cubicBezTo>
                    <a:pt x="108" y="109"/>
                    <a:pt x="1" y="193"/>
                    <a:pt x="24" y="300"/>
                  </a:cubicBezTo>
                  <a:cubicBezTo>
                    <a:pt x="36" y="348"/>
                    <a:pt x="72" y="383"/>
                    <a:pt x="108" y="419"/>
                  </a:cubicBezTo>
                  <a:cubicBezTo>
                    <a:pt x="288" y="592"/>
                    <a:pt x="823" y="849"/>
                    <a:pt x="1167" y="849"/>
                  </a:cubicBezTo>
                  <a:cubicBezTo>
                    <a:pt x="1368" y="849"/>
                    <a:pt x="1505" y="761"/>
                    <a:pt x="1465" y="514"/>
                  </a:cubicBezTo>
                  <a:cubicBezTo>
                    <a:pt x="1412" y="164"/>
                    <a:pt x="947" y="0"/>
                    <a:pt x="562"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5" name="Google Shape;1825;p45"/>
            <p:cNvSpPr/>
            <p:nvPr/>
          </p:nvSpPr>
          <p:spPr>
            <a:xfrm>
              <a:off x="2028525" y="3794825"/>
              <a:ext cx="26200" cy="25850"/>
            </a:xfrm>
            <a:custGeom>
              <a:avLst/>
              <a:gdLst/>
              <a:ahLst/>
              <a:cxnLst/>
              <a:rect l="l" t="t" r="r" b="b"/>
              <a:pathLst>
                <a:path w="1048" h="1034" extrusionOk="0">
                  <a:moveTo>
                    <a:pt x="397" y="1"/>
                  </a:moveTo>
                  <a:cubicBezTo>
                    <a:pt x="360" y="1"/>
                    <a:pt x="322" y="6"/>
                    <a:pt x="286" y="17"/>
                  </a:cubicBezTo>
                  <a:cubicBezTo>
                    <a:pt x="95" y="100"/>
                    <a:pt x="0" y="291"/>
                    <a:pt x="48" y="493"/>
                  </a:cubicBezTo>
                  <a:cubicBezTo>
                    <a:pt x="83" y="684"/>
                    <a:pt x="203" y="851"/>
                    <a:pt x="345" y="970"/>
                  </a:cubicBezTo>
                  <a:lnTo>
                    <a:pt x="476" y="970"/>
                  </a:lnTo>
                  <a:cubicBezTo>
                    <a:pt x="569" y="1004"/>
                    <a:pt x="676" y="1034"/>
                    <a:pt x="773" y="1034"/>
                  </a:cubicBezTo>
                  <a:cubicBezTo>
                    <a:pt x="874" y="1034"/>
                    <a:pt x="963" y="1001"/>
                    <a:pt x="1012" y="910"/>
                  </a:cubicBezTo>
                  <a:cubicBezTo>
                    <a:pt x="1048" y="791"/>
                    <a:pt x="1036" y="672"/>
                    <a:pt x="976" y="565"/>
                  </a:cubicBezTo>
                  <a:cubicBezTo>
                    <a:pt x="917" y="410"/>
                    <a:pt x="834" y="267"/>
                    <a:pt x="726" y="148"/>
                  </a:cubicBezTo>
                  <a:cubicBezTo>
                    <a:pt x="644" y="57"/>
                    <a:pt x="520" y="1"/>
                    <a:pt x="397"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6" name="Google Shape;1826;p45"/>
            <p:cNvSpPr/>
            <p:nvPr/>
          </p:nvSpPr>
          <p:spPr>
            <a:xfrm>
              <a:off x="2130600" y="3620600"/>
              <a:ext cx="30100" cy="16900"/>
            </a:xfrm>
            <a:custGeom>
              <a:avLst/>
              <a:gdLst/>
              <a:ahLst/>
              <a:cxnLst/>
              <a:rect l="l" t="t" r="r" b="b"/>
              <a:pathLst>
                <a:path w="1204" h="676" extrusionOk="0">
                  <a:moveTo>
                    <a:pt x="753" y="0"/>
                  </a:moveTo>
                  <a:cubicBezTo>
                    <a:pt x="697" y="0"/>
                    <a:pt x="641" y="7"/>
                    <a:pt x="584" y="21"/>
                  </a:cubicBezTo>
                  <a:lnTo>
                    <a:pt x="644" y="21"/>
                  </a:lnTo>
                  <a:cubicBezTo>
                    <a:pt x="358" y="140"/>
                    <a:pt x="132" y="354"/>
                    <a:pt x="1" y="628"/>
                  </a:cubicBezTo>
                  <a:cubicBezTo>
                    <a:pt x="120" y="660"/>
                    <a:pt x="240" y="676"/>
                    <a:pt x="359" y="676"/>
                  </a:cubicBezTo>
                  <a:cubicBezTo>
                    <a:pt x="598" y="676"/>
                    <a:pt x="830" y="612"/>
                    <a:pt x="1037" y="485"/>
                  </a:cubicBezTo>
                  <a:cubicBezTo>
                    <a:pt x="1073" y="461"/>
                    <a:pt x="1120" y="426"/>
                    <a:pt x="1144" y="378"/>
                  </a:cubicBezTo>
                  <a:cubicBezTo>
                    <a:pt x="1203" y="247"/>
                    <a:pt x="1132" y="92"/>
                    <a:pt x="1001" y="45"/>
                  </a:cubicBezTo>
                  <a:cubicBezTo>
                    <a:pt x="922" y="16"/>
                    <a:pt x="838" y="0"/>
                    <a:pt x="753"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7" name="Google Shape;1827;p45"/>
            <p:cNvSpPr/>
            <p:nvPr/>
          </p:nvSpPr>
          <p:spPr>
            <a:xfrm>
              <a:off x="1813825" y="3559200"/>
              <a:ext cx="436140" cy="358750"/>
            </a:xfrm>
            <a:custGeom>
              <a:avLst/>
              <a:gdLst/>
              <a:ahLst/>
              <a:cxnLst/>
              <a:rect l="l" t="t" r="r" b="b"/>
              <a:pathLst>
                <a:path w="17670" h="14350" extrusionOk="0">
                  <a:moveTo>
                    <a:pt x="15395" y="0"/>
                  </a:moveTo>
                  <a:cubicBezTo>
                    <a:pt x="15395" y="1"/>
                    <a:pt x="15396" y="1"/>
                    <a:pt x="15396" y="2"/>
                  </a:cubicBezTo>
                  <a:lnTo>
                    <a:pt x="15396" y="2"/>
                  </a:lnTo>
                  <a:cubicBezTo>
                    <a:pt x="15396" y="1"/>
                    <a:pt x="15395" y="1"/>
                    <a:pt x="15395" y="0"/>
                  </a:cubicBezTo>
                  <a:close/>
                  <a:moveTo>
                    <a:pt x="15396" y="2"/>
                  </a:moveTo>
                  <a:lnTo>
                    <a:pt x="15396" y="2"/>
                  </a:lnTo>
                  <a:cubicBezTo>
                    <a:pt x="15991" y="1383"/>
                    <a:pt x="16443" y="3346"/>
                    <a:pt x="15764" y="4751"/>
                  </a:cubicBezTo>
                  <a:cubicBezTo>
                    <a:pt x="15312" y="5656"/>
                    <a:pt x="14562" y="6382"/>
                    <a:pt x="13788" y="7025"/>
                  </a:cubicBezTo>
                  <a:cubicBezTo>
                    <a:pt x="13002" y="7656"/>
                    <a:pt x="12169" y="8251"/>
                    <a:pt x="11478" y="9002"/>
                  </a:cubicBezTo>
                  <a:cubicBezTo>
                    <a:pt x="10919" y="9609"/>
                    <a:pt x="10466" y="10323"/>
                    <a:pt x="9811" y="10823"/>
                  </a:cubicBezTo>
                  <a:cubicBezTo>
                    <a:pt x="9073" y="11395"/>
                    <a:pt x="8168" y="11657"/>
                    <a:pt x="7263" y="11835"/>
                  </a:cubicBezTo>
                  <a:cubicBezTo>
                    <a:pt x="6486" y="11999"/>
                    <a:pt x="5687" y="12112"/>
                    <a:pt x="4894" y="12112"/>
                  </a:cubicBezTo>
                  <a:cubicBezTo>
                    <a:pt x="4364" y="12112"/>
                    <a:pt x="3838" y="12062"/>
                    <a:pt x="3322" y="11942"/>
                  </a:cubicBezTo>
                  <a:cubicBezTo>
                    <a:pt x="1977" y="11645"/>
                    <a:pt x="786" y="10847"/>
                    <a:pt x="0" y="9716"/>
                  </a:cubicBezTo>
                  <a:lnTo>
                    <a:pt x="0" y="9716"/>
                  </a:lnTo>
                  <a:cubicBezTo>
                    <a:pt x="84" y="11883"/>
                    <a:pt x="1739" y="13312"/>
                    <a:pt x="3680" y="13978"/>
                  </a:cubicBezTo>
                  <a:cubicBezTo>
                    <a:pt x="4439" y="14239"/>
                    <a:pt x="5226" y="14350"/>
                    <a:pt x="6017" y="14350"/>
                  </a:cubicBezTo>
                  <a:cubicBezTo>
                    <a:pt x="7507" y="14350"/>
                    <a:pt x="9010" y="13955"/>
                    <a:pt x="10371" y="13419"/>
                  </a:cubicBezTo>
                  <a:cubicBezTo>
                    <a:pt x="12704" y="12514"/>
                    <a:pt x="14955" y="11133"/>
                    <a:pt x="16241" y="9002"/>
                  </a:cubicBezTo>
                  <a:cubicBezTo>
                    <a:pt x="17384" y="7049"/>
                    <a:pt x="17669" y="4727"/>
                    <a:pt x="17038" y="2572"/>
                  </a:cubicBezTo>
                  <a:cubicBezTo>
                    <a:pt x="16884" y="1989"/>
                    <a:pt x="16645" y="1441"/>
                    <a:pt x="16324" y="929"/>
                  </a:cubicBezTo>
                  <a:cubicBezTo>
                    <a:pt x="16193" y="703"/>
                    <a:pt x="16038" y="500"/>
                    <a:pt x="15860" y="310"/>
                  </a:cubicBezTo>
                  <a:cubicBezTo>
                    <a:pt x="15777" y="239"/>
                    <a:pt x="15424" y="62"/>
                    <a:pt x="15396" y="2"/>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8" name="Google Shape;1828;p45"/>
            <p:cNvSpPr/>
            <p:nvPr/>
          </p:nvSpPr>
          <p:spPr>
            <a:xfrm>
              <a:off x="1481725" y="3863600"/>
              <a:ext cx="384000" cy="263100"/>
            </a:xfrm>
            <a:custGeom>
              <a:avLst/>
              <a:gdLst/>
              <a:ahLst/>
              <a:cxnLst/>
              <a:rect l="l" t="t" r="r" b="b"/>
              <a:pathLst>
                <a:path w="15360" h="10524" extrusionOk="0">
                  <a:moveTo>
                    <a:pt x="7706" y="1"/>
                  </a:moveTo>
                  <a:cubicBezTo>
                    <a:pt x="7103" y="1"/>
                    <a:pt x="6539" y="65"/>
                    <a:pt x="6049" y="195"/>
                  </a:cubicBezTo>
                  <a:cubicBezTo>
                    <a:pt x="5632" y="314"/>
                    <a:pt x="5215" y="421"/>
                    <a:pt x="4799" y="505"/>
                  </a:cubicBezTo>
                  <a:cubicBezTo>
                    <a:pt x="4406" y="576"/>
                    <a:pt x="4001" y="564"/>
                    <a:pt x="3608" y="624"/>
                  </a:cubicBezTo>
                  <a:cubicBezTo>
                    <a:pt x="881" y="1040"/>
                    <a:pt x="0" y="4029"/>
                    <a:pt x="1370" y="6327"/>
                  </a:cubicBezTo>
                  <a:cubicBezTo>
                    <a:pt x="2239" y="7791"/>
                    <a:pt x="3739" y="8767"/>
                    <a:pt x="5275" y="9470"/>
                  </a:cubicBezTo>
                  <a:cubicBezTo>
                    <a:pt x="6613" y="10077"/>
                    <a:pt x="8066" y="10523"/>
                    <a:pt x="9496" y="10523"/>
                  </a:cubicBezTo>
                  <a:cubicBezTo>
                    <a:pt x="9974" y="10523"/>
                    <a:pt x="10450" y="10473"/>
                    <a:pt x="10918" y="10363"/>
                  </a:cubicBezTo>
                  <a:cubicBezTo>
                    <a:pt x="12597" y="9958"/>
                    <a:pt x="14014" y="8839"/>
                    <a:pt x="14824" y="7315"/>
                  </a:cubicBezTo>
                  <a:cubicBezTo>
                    <a:pt x="15157" y="6720"/>
                    <a:pt x="15347" y="6053"/>
                    <a:pt x="15359" y="5374"/>
                  </a:cubicBezTo>
                  <a:cubicBezTo>
                    <a:pt x="15339" y="1878"/>
                    <a:pt x="10961" y="1"/>
                    <a:pt x="77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9" name="Google Shape;1829;p45"/>
            <p:cNvSpPr/>
            <p:nvPr/>
          </p:nvSpPr>
          <p:spPr>
            <a:xfrm>
              <a:off x="1740375" y="4032900"/>
              <a:ext cx="40225" cy="44125"/>
            </a:xfrm>
            <a:custGeom>
              <a:avLst/>
              <a:gdLst/>
              <a:ahLst/>
              <a:cxnLst/>
              <a:rect l="l" t="t" r="r" b="b"/>
              <a:pathLst>
                <a:path w="1609" h="1765" extrusionOk="0">
                  <a:moveTo>
                    <a:pt x="1303" y="0"/>
                  </a:moveTo>
                  <a:cubicBezTo>
                    <a:pt x="1160" y="0"/>
                    <a:pt x="1019" y="43"/>
                    <a:pt x="894" y="126"/>
                  </a:cubicBezTo>
                  <a:cubicBezTo>
                    <a:pt x="691" y="269"/>
                    <a:pt x="525" y="460"/>
                    <a:pt x="406" y="686"/>
                  </a:cubicBezTo>
                  <a:cubicBezTo>
                    <a:pt x="263" y="912"/>
                    <a:pt x="144" y="1162"/>
                    <a:pt x="48" y="1412"/>
                  </a:cubicBezTo>
                  <a:cubicBezTo>
                    <a:pt x="13" y="1484"/>
                    <a:pt x="1" y="1567"/>
                    <a:pt x="25" y="1650"/>
                  </a:cubicBezTo>
                  <a:cubicBezTo>
                    <a:pt x="72" y="1726"/>
                    <a:pt x="143" y="1765"/>
                    <a:pt x="224" y="1765"/>
                  </a:cubicBezTo>
                  <a:cubicBezTo>
                    <a:pt x="244" y="1765"/>
                    <a:pt x="265" y="1762"/>
                    <a:pt x="287" y="1757"/>
                  </a:cubicBezTo>
                  <a:cubicBezTo>
                    <a:pt x="382" y="1722"/>
                    <a:pt x="465" y="1674"/>
                    <a:pt x="525" y="1603"/>
                  </a:cubicBezTo>
                  <a:cubicBezTo>
                    <a:pt x="989" y="1162"/>
                    <a:pt x="1346" y="638"/>
                    <a:pt x="1608" y="67"/>
                  </a:cubicBezTo>
                  <a:cubicBezTo>
                    <a:pt x="1509" y="22"/>
                    <a:pt x="1405" y="0"/>
                    <a:pt x="1303"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0" name="Google Shape;1830;p45"/>
            <p:cNvSpPr/>
            <p:nvPr/>
          </p:nvSpPr>
          <p:spPr>
            <a:xfrm>
              <a:off x="1637200" y="3913675"/>
              <a:ext cx="28725" cy="33550"/>
            </a:xfrm>
            <a:custGeom>
              <a:avLst/>
              <a:gdLst/>
              <a:ahLst/>
              <a:cxnLst/>
              <a:rect l="l" t="t" r="r" b="b"/>
              <a:pathLst>
                <a:path w="1149" h="1342" extrusionOk="0">
                  <a:moveTo>
                    <a:pt x="373" y="1"/>
                  </a:moveTo>
                  <a:cubicBezTo>
                    <a:pt x="351" y="1"/>
                    <a:pt x="329" y="5"/>
                    <a:pt x="306" y="14"/>
                  </a:cubicBezTo>
                  <a:cubicBezTo>
                    <a:pt x="211" y="49"/>
                    <a:pt x="187" y="157"/>
                    <a:pt x="163" y="252"/>
                  </a:cubicBezTo>
                  <a:cubicBezTo>
                    <a:pt x="1" y="1062"/>
                    <a:pt x="104" y="1342"/>
                    <a:pt x="269" y="1342"/>
                  </a:cubicBezTo>
                  <a:cubicBezTo>
                    <a:pt x="591" y="1342"/>
                    <a:pt x="1148" y="293"/>
                    <a:pt x="473" y="26"/>
                  </a:cubicBezTo>
                  <a:cubicBezTo>
                    <a:pt x="443" y="11"/>
                    <a:pt x="409" y="1"/>
                    <a:pt x="373"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1" name="Google Shape;1831;p45"/>
            <p:cNvSpPr/>
            <p:nvPr/>
          </p:nvSpPr>
          <p:spPr>
            <a:xfrm>
              <a:off x="1524000" y="3959850"/>
              <a:ext cx="19050" cy="32325"/>
            </a:xfrm>
            <a:custGeom>
              <a:avLst/>
              <a:gdLst/>
              <a:ahLst/>
              <a:cxnLst/>
              <a:rect l="l" t="t" r="r" b="b"/>
              <a:pathLst>
                <a:path w="762" h="1293" extrusionOk="0">
                  <a:moveTo>
                    <a:pt x="381" y="0"/>
                  </a:moveTo>
                  <a:cubicBezTo>
                    <a:pt x="202" y="84"/>
                    <a:pt x="83" y="250"/>
                    <a:pt x="48" y="453"/>
                  </a:cubicBezTo>
                  <a:cubicBezTo>
                    <a:pt x="0" y="643"/>
                    <a:pt x="0" y="834"/>
                    <a:pt x="12" y="1024"/>
                  </a:cubicBezTo>
                  <a:lnTo>
                    <a:pt x="12" y="1072"/>
                  </a:lnTo>
                  <a:cubicBezTo>
                    <a:pt x="75" y="1213"/>
                    <a:pt x="215" y="1292"/>
                    <a:pt x="358" y="1292"/>
                  </a:cubicBezTo>
                  <a:cubicBezTo>
                    <a:pt x="432" y="1292"/>
                    <a:pt x="507" y="1271"/>
                    <a:pt x="572" y="1227"/>
                  </a:cubicBezTo>
                  <a:cubicBezTo>
                    <a:pt x="702" y="1084"/>
                    <a:pt x="762" y="893"/>
                    <a:pt x="714" y="703"/>
                  </a:cubicBezTo>
                  <a:cubicBezTo>
                    <a:pt x="679" y="441"/>
                    <a:pt x="560" y="191"/>
                    <a:pt x="381"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2" name="Google Shape;1832;p45"/>
            <p:cNvSpPr/>
            <p:nvPr/>
          </p:nvSpPr>
          <p:spPr>
            <a:xfrm>
              <a:off x="1791275" y="3902275"/>
              <a:ext cx="38425" cy="40275"/>
            </a:xfrm>
            <a:custGeom>
              <a:avLst/>
              <a:gdLst/>
              <a:ahLst/>
              <a:cxnLst/>
              <a:rect l="l" t="t" r="r" b="b"/>
              <a:pathLst>
                <a:path w="1537" h="1611" extrusionOk="0">
                  <a:moveTo>
                    <a:pt x="99" y="1"/>
                  </a:moveTo>
                  <a:cubicBezTo>
                    <a:pt x="63" y="1"/>
                    <a:pt x="32" y="12"/>
                    <a:pt x="13" y="41"/>
                  </a:cubicBezTo>
                  <a:cubicBezTo>
                    <a:pt x="1" y="89"/>
                    <a:pt x="1" y="136"/>
                    <a:pt x="13" y="172"/>
                  </a:cubicBezTo>
                  <a:cubicBezTo>
                    <a:pt x="84" y="458"/>
                    <a:pt x="215" y="732"/>
                    <a:pt x="394" y="970"/>
                  </a:cubicBezTo>
                  <a:lnTo>
                    <a:pt x="310" y="839"/>
                  </a:lnTo>
                  <a:lnTo>
                    <a:pt x="310" y="839"/>
                  </a:lnTo>
                  <a:cubicBezTo>
                    <a:pt x="453" y="1041"/>
                    <a:pt x="620" y="1232"/>
                    <a:pt x="810" y="1386"/>
                  </a:cubicBezTo>
                  <a:cubicBezTo>
                    <a:pt x="906" y="1494"/>
                    <a:pt x="1037" y="1565"/>
                    <a:pt x="1180" y="1601"/>
                  </a:cubicBezTo>
                  <a:cubicBezTo>
                    <a:pt x="1205" y="1608"/>
                    <a:pt x="1231" y="1611"/>
                    <a:pt x="1257" y="1611"/>
                  </a:cubicBezTo>
                  <a:cubicBezTo>
                    <a:pt x="1367" y="1611"/>
                    <a:pt x="1479" y="1552"/>
                    <a:pt x="1537" y="1446"/>
                  </a:cubicBezTo>
                  <a:cubicBezTo>
                    <a:pt x="1251" y="874"/>
                    <a:pt x="810" y="386"/>
                    <a:pt x="263" y="53"/>
                  </a:cubicBezTo>
                  <a:cubicBezTo>
                    <a:pt x="213" y="25"/>
                    <a:pt x="151" y="1"/>
                    <a:pt x="99"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3" name="Google Shape;1833;p45"/>
            <p:cNvSpPr/>
            <p:nvPr/>
          </p:nvSpPr>
          <p:spPr>
            <a:xfrm>
              <a:off x="1704675" y="3915000"/>
              <a:ext cx="23225" cy="27250"/>
            </a:xfrm>
            <a:custGeom>
              <a:avLst/>
              <a:gdLst/>
              <a:ahLst/>
              <a:cxnLst/>
              <a:rect l="l" t="t" r="r" b="b"/>
              <a:pathLst>
                <a:path w="929" h="1090" extrusionOk="0">
                  <a:moveTo>
                    <a:pt x="137" y="1"/>
                  </a:moveTo>
                  <a:cubicBezTo>
                    <a:pt x="92" y="1"/>
                    <a:pt x="49" y="12"/>
                    <a:pt x="24" y="44"/>
                  </a:cubicBezTo>
                  <a:cubicBezTo>
                    <a:pt x="12" y="80"/>
                    <a:pt x="0" y="127"/>
                    <a:pt x="12" y="163"/>
                  </a:cubicBezTo>
                  <a:cubicBezTo>
                    <a:pt x="22" y="408"/>
                    <a:pt x="290" y="1089"/>
                    <a:pt x="551" y="1089"/>
                  </a:cubicBezTo>
                  <a:cubicBezTo>
                    <a:pt x="606" y="1089"/>
                    <a:pt x="662" y="1058"/>
                    <a:pt x="714" y="985"/>
                  </a:cubicBezTo>
                  <a:cubicBezTo>
                    <a:pt x="929" y="675"/>
                    <a:pt x="536" y="139"/>
                    <a:pt x="250" y="20"/>
                  </a:cubicBezTo>
                  <a:cubicBezTo>
                    <a:pt x="217" y="9"/>
                    <a:pt x="176" y="1"/>
                    <a:pt x="137"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4" name="Google Shape;1834;p45"/>
            <p:cNvSpPr/>
            <p:nvPr/>
          </p:nvSpPr>
          <p:spPr>
            <a:xfrm>
              <a:off x="1636800" y="4027550"/>
              <a:ext cx="17000" cy="23225"/>
            </a:xfrm>
            <a:custGeom>
              <a:avLst/>
              <a:gdLst/>
              <a:ahLst/>
              <a:cxnLst/>
              <a:rect l="l" t="t" r="r" b="b"/>
              <a:pathLst>
                <a:path w="680" h="929" extrusionOk="0">
                  <a:moveTo>
                    <a:pt x="372" y="0"/>
                  </a:moveTo>
                  <a:cubicBezTo>
                    <a:pt x="267" y="0"/>
                    <a:pt x="167" y="57"/>
                    <a:pt x="108" y="150"/>
                  </a:cubicBezTo>
                  <a:cubicBezTo>
                    <a:pt x="36" y="281"/>
                    <a:pt x="0" y="435"/>
                    <a:pt x="24" y="578"/>
                  </a:cubicBezTo>
                  <a:lnTo>
                    <a:pt x="84" y="650"/>
                  </a:lnTo>
                  <a:cubicBezTo>
                    <a:pt x="149" y="779"/>
                    <a:pt x="253" y="929"/>
                    <a:pt x="378" y="929"/>
                  </a:cubicBezTo>
                  <a:cubicBezTo>
                    <a:pt x="391" y="929"/>
                    <a:pt x="404" y="927"/>
                    <a:pt x="417" y="924"/>
                  </a:cubicBezTo>
                  <a:cubicBezTo>
                    <a:pt x="512" y="888"/>
                    <a:pt x="548" y="793"/>
                    <a:pt x="584" y="709"/>
                  </a:cubicBezTo>
                  <a:cubicBezTo>
                    <a:pt x="632" y="590"/>
                    <a:pt x="667" y="471"/>
                    <a:pt x="667" y="340"/>
                  </a:cubicBezTo>
                  <a:cubicBezTo>
                    <a:pt x="679" y="209"/>
                    <a:pt x="608" y="90"/>
                    <a:pt x="501" y="31"/>
                  </a:cubicBezTo>
                  <a:cubicBezTo>
                    <a:pt x="459" y="10"/>
                    <a:pt x="415" y="0"/>
                    <a:pt x="372"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5" name="Google Shape;1835;p45"/>
            <p:cNvSpPr/>
            <p:nvPr/>
          </p:nvSpPr>
          <p:spPr>
            <a:xfrm>
              <a:off x="1787700" y="3994125"/>
              <a:ext cx="22650" cy="14075"/>
            </a:xfrm>
            <a:custGeom>
              <a:avLst/>
              <a:gdLst/>
              <a:ahLst/>
              <a:cxnLst/>
              <a:rect l="l" t="t" r="r" b="b"/>
              <a:pathLst>
                <a:path w="906" h="563" extrusionOk="0">
                  <a:moveTo>
                    <a:pt x="291" y="0"/>
                  </a:moveTo>
                  <a:cubicBezTo>
                    <a:pt x="191" y="0"/>
                    <a:pt x="93" y="15"/>
                    <a:pt x="1" y="46"/>
                  </a:cubicBezTo>
                  <a:cubicBezTo>
                    <a:pt x="132" y="296"/>
                    <a:pt x="370" y="475"/>
                    <a:pt x="644" y="546"/>
                  </a:cubicBezTo>
                  <a:cubicBezTo>
                    <a:pt x="669" y="555"/>
                    <a:pt x="700" y="563"/>
                    <a:pt x="729" y="563"/>
                  </a:cubicBezTo>
                  <a:cubicBezTo>
                    <a:pt x="741" y="563"/>
                    <a:pt x="752" y="562"/>
                    <a:pt x="763" y="558"/>
                  </a:cubicBezTo>
                  <a:cubicBezTo>
                    <a:pt x="858" y="522"/>
                    <a:pt x="906" y="391"/>
                    <a:pt x="870" y="296"/>
                  </a:cubicBezTo>
                  <a:cubicBezTo>
                    <a:pt x="811" y="201"/>
                    <a:pt x="739" y="117"/>
                    <a:pt x="656" y="58"/>
                  </a:cubicBezTo>
                  <a:lnTo>
                    <a:pt x="656" y="58"/>
                  </a:lnTo>
                  <a:lnTo>
                    <a:pt x="680" y="82"/>
                  </a:lnTo>
                  <a:cubicBezTo>
                    <a:pt x="557" y="27"/>
                    <a:pt x="423" y="0"/>
                    <a:pt x="291"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6" name="Google Shape;1836;p45"/>
            <p:cNvSpPr/>
            <p:nvPr/>
          </p:nvSpPr>
          <p:spPr>
            <a:xfrm>
              <a:off x="1495425" y="3906350"/>
              <a:ext cx="370615" cy="220344"/>
            </a:xfrm>
            <a:custGeom>
              <a:avLst/>
              <a:gdLst/>
              <a:ahLst/>
              <a:cxnLst/>
              <a:rect l="l" t="t" r="r" b="b"/>
              <a:pathLst>
                <a:path w="14991" h="8901" extrusionOk="0">
                  <a:moveTo>
                    <a:pt x="1120" y="1"/>
                  </a:moveTo>
                  <a:lnTo>
                    <a:pt x="1120" y="1"/>
                  </a:lnTo>
                  <a:cubicBezTo>
                    <a:pt x="0" y="1227"/>
                    <a:pt x="155" y="2942"/>
                    <a:pt x="869" y="4382"/>
                  </a:cubicBezTo>
                  <a:cubicBezTo>
                    <a:pt x="1679" y="6025"/>
                    <a:pt x="3298" y="7121"/>
                    <a:pt x="4894" y="7847"/>
                  </a:cubicBezTo>
                  <a:cubicBezTo>
                    <a:pt x="6232" y="8454"/>
                    <a:pt x="7685" y="8900"/>
                    <a:pt x="9115" y="8900"/>
                  </a:cubicBezTo>
                  <a:cubicBezTo>
                    <a:pt x="9593" y="8900"/>
                    <a:pt x="10069" y="8850"/>
                    <a:pt x="10537" y="8740"/>
                  </a:cubicBezTo>
                  <a:cubicBezTo>
                    <a:pt x="12216" y="8335"/>
                    <a:pt x="13633" y="7228"/>
                    <a:pt x="14443" y="5704"/>
                  </a:cubicBezTo>
                  <a:cubicBezTo>
                    <a:pt x="14669" y="5299"/>
                    <a:pt x="14824" y="4858"/>
                    <a:pt x="14919" y="4406"/>
                  </a:cubicBezTo>
                  <a:cubicBezTo>
                    <a:pt x="14966" y="4216"/>
                    <a:pt x="14990" y="4013"/>
                    <a:pt x="14990" y="3811"/>
                  </a:cubicBezTo>
                  <a:cubicBezTo>
                    <a:pt x="14990" y="3727"/>
                    <a:pt x="14883" y="3430"/>
                    <a:pt x="14895" y="3382"/>
                  </a:cubicBezTo>
                  <a:lnTo>
                    <a:pt x="14895" y="3382"/>
                  </a:lnTo>
                  <a:cubicBezTo>
                    <a:pt x="14490" y="4466"/>
                    <a:pt x="13693" y="5787"/>
                    <a:pt x="12550" y="6168"/>
                  </a:cubicBezTo>
                  <a:cubicBezTo>
                    <a:pt x="12134" y="6309"/>
                    <a:pt x="11700" y="6359"/>
                    <a:pt x="11259" y="6359"/>
                  </a:cubicBezTo>
                  <a:cubicBezTo>
                    <a:pt x="10917" y="6359"/>
                    <a:pt x="10571" y="6329"/>
                    <a:pt x="10228" y="6287"/>
                  </a:cubicBezTo>
                  <a:cubicBezTo>
                    <a:pt x="9508" y="6210"/>
                    <a:pt x="8778" y="6070"/>
                    <a:pt x="8048" y="6070"/>
                  </a:cubicBezTo>
                  <a:cubicBezTo>
                    <a:pt x="7992" y="6070"/>
                    <a:pt x="7937" y="6071"/>
                    <a:pt x="7882" y="6073"/>
                  </a:cubicBezTo>
                  <a:cubicBezTo>
                    <a:pt x="7418" y="6082"/>
                    <a:pt x="6946" y="6155"/>
                    <a:pt x="6478" y="6155"/>
                  </a:cubicBezTo>
                  <a:cubicBezTo>
                    <a:pt x="6311" y="6155"/>
                    <a:pt x="6144" y="6146"/>
                    <a:pt x="5977" y="6121"/>
                  </a:cubicBezTo>
                  <a:cubicBezTo>
                    <a:pt x="5263" y="6013"/>
                    <a:pt x="4608" y="5644"/>
                    <a:pt x="4013" y="5239"/>
                  </a:cubicBezTo>
                  <a:cubicBezTo>
                    <a:pt x="3144" y="4656"/>
                    <a:pt x="2322" y="3977"/>
                    <a:pt x="1762" y="3084"/>
                  </a:cubicBezTo>
                  <a:cubicBezTo>
                    <a:pt x="1179" y="2168"/>
                    <a:pt x="941" y="1072"/>
                    <a:pt x="1120" y="1"/>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92" name="TextBox 91"/>
          <p:cNvSpPr txBox="1"/>
          <p:nvPr/>
        </p:nvSpPr>
        <p:spPr>
          <a:xfrm>
            <a:off x="0" y="1035079"/>
            <a:ext cx="9144000" cy="477054"/>
          </a:xfrm>
          <a:prstGeom prst="rect">
            <a:avLst/>
          </a:prstGeom>
          <a:noFill/>
        </p:spPr>
        <p:txBody>
          <a:bodyPr wrap="square" rtlCol="0">
            <a:spAutoFit/>
          </a:bodyPr>
          <a:lstStyle/>
          <a:p>
            <a:pPr algn="ctr"/>
            <a:r>
              <a:rPr lang="en-US" sz="2500" dirty="0" err="1"/>
              <a:t>Vớt</a:t>
            </a:r>
            <a:r>
              <a:rPr lang="en-US" sz="2500" dirty="0"/>
              <a:t> </a:t>
            </a:r>
            <a:r>
              <a:rPr lang="en-US" sz="2500" dirty="0" err="1"/>
              <a:t>nguyên</a:t>
            </a:r>
            <a:r>
              <a:rPr lang="en-US" sz="2500" dirty="0"/>
              <a:t> </a:t>
            </a:r>
            <a:r>
              <a:rPr lang="en-US" sz="2500" dirty="0" err="1"/>
              <a:t>liệu</a:t>
            </a:r>
            <a:r>
              <a:rPr lang="en-US" sz="2500" dirty="0"/>
              <a:t> </a:t>
            </a:r>
            <a:r>
              <a:rPr lang="en-US" sz="2500" dirty="0" err="1"/>
              <a:t>ra</a:t>
            </a:r>
            <a:r>
              <a:rPr lang="en-US" sz="2500" dirty="0"/>
              <a:t> </a:t>
            </a:r>
            <a:r>
              <a:rPr lang="en-US" sz="2500" dirty="0" err="1"/>
              <a:t>và</a:t>
            </a:r>
            <a:r>
              <a:rPr lang="en-US" sz="2500" dirty="0"/>
              <a:t> </a:t>
            </a:r>
            <a:r>
              <a:rPr lang="en-US" sz="2500" dirty="0" err="1"/>
              <a:t>để</a:t>
            </a:r>
            <a:r>
              <a:rPr lang="en-US" sz="2500" dirty="0"/>
              <a:t> </a:t>
            </a:r>
            <a:r>
              <a:rPr lang="en-US" sz="2500" dirty="0" err="1"/>
              <a:t>thật</a:t>
            </a:r>
            <a:r>
              <a:rPr lang="en-US" sz="2500" dirty="0"/>
              <a:t> </a:t>
            </a:r>
            <a:r>
              <a:rPr lang="en-US" sz="2500" dirty="0" err="1"/>
              <a:t>ráo</a:t>
            </a:r>
            <a:r>
              <a:rPr lang="en-US" sz="2500" dirty="0"/>
              <a:t> </a:t>
            </a:r>
            <a:r>
              <a:rPr lang="en-US" sz="2500" dirty="0" err="1"/>
              <a:t>nước</a:t>
            </a:r>
            <a:endParaRPr lang="en-US" sz="2500" dirty="0"/>
          </a:p>
        </p:txBody>
      </p:sp>
      <p:sp>
        <p:nvSpPr>
          <p:cNvPr id="93" name="Google Shape;1656;p45"/>
          <p:cNvSpPr txBox="1">
            <a:spLocks/>
          </p:cNvSpPr>
          <p:nvPr/>
        </p:nvSpPr>
        <p:spPr>
          <a:xfrm>
            <a:off x="0" y="1843500"/>
            <a:ext cx="91440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9pPr>
          </a:lstStyle>
          <a:p>
            <a:r>
              <a:rPr lang="vi-VN" sz="4000" dirty="0"/>
              <a:t>BƯỚC </a:t>
            </a:r>
            <a:r>
              <a:rPr lang="en-US" sz="4000" dirty="0">
                <a:solidFill>
                  <a:schemeClr val="lt1"/>
                </a:solidFill>
              </a:rPr>
              <a:t>6</a:t>
            </a:r>
            <a:endParaRPr lang="vi-VN" sz="4000" dirty="0">
              <a:solidFill>
                <a:schemeClr val="lt1"/>
              </a:solidFill>
            </a:endParaRPr>
          </a:p>
        </p:txBody>
      </p:sp>
      <p:sp>
        <p:nvSpPr>
          <p:cNvPr id="94" name="TextBox 93"/>
          <p:cNvSpPr txBox="1"/>
          <p:nvPr/>
        </p:nvSpPr>
        <p:spPr>
          <a:xfrm>
            <a:off x="0" y="2418406"/>
            <a:ext cx="9144000" cy="1246495"/>
          </a:xfrm>
          <a:prstGeom prst="rect">
            <a:avLst/>
          </a:prstGeom>
          <a:noFill/>
        </p:spPr>
        <p:txBody>
          <a:bodyPr wrap="square" rtlCol="0">
            <a:spAutoFit/>
          </a:bodyPr>
          <a:lstStyle/>
          <a:p>
            <a:pPr algn="ctr"/>
            <a:r>
              <a:rPr lang="en-US" sz="2500" dirty="0" err="1"/>
              <a:t>Bỏ</a:t>
            </a:r>
            <a:r>
              <a:rPr lang="en-US" sz="2500" dirty="0"/>
              <a:t> </a:t>
            </a:r>
            <a:r>
              <a:rPr lang="en-US" sz="2500" dirty="0" err="1"/>
              <a:t>nguyên</a:t>
            </a:r>
            <a:r>
              <a:rPr lang="en-US" sz="2500" dirty="0"/>
              <a:t> </a:t>
            </a:r>
            <a:r>
              <a:rPr lang="en-US" sz="2500" dirty="0" err="1"/>
              <a:t>liệu</a:t>
            </a:r>
            <a:r>
              <a:rPr lang="en-US" sz="2500" dirty="0"/>
              <a:t> </a:t>
            </a:r>
            <a:r>
              <a:rPr lang="en-US" sz="2500" dirty="0" err="1"/>
              <a:t>vào</a:t>
            </a:r>
            <a:r>
              <a:rPr lang="en-US" sz="2500" dirty="0"/>
              <a:t> </a:t>
            </a:r>
            <a:r>
              <a:rPr lang="en-US" sz="2500" dirty="0" err="1"/>
              <a:t>lọ</a:t>
            </a:r>
            <a:endParaRPr lang="en-US" sz="2500" dirty="0"/>
          </a:p>
          <a:p>
            <a:pPr algn="ctr"/>
            <a:endParaRPr lang="en-US" sz="2500" dirty="0"/>
          </a:p>
          <a:p>
            <a:pPr algn="ctr"/>
            <a:r>
              <a:rPr lang="en-US" sz="2500" dirty="0" err="1"/>
              <a:t>Chế</a:t>
            </a:r>
            <a:r>
              <a:rPr lang="en-US" sz="2500" dirty="0"/>
              <a:t> </a:t>
            </a:r>
            <a:r>
              <a:rPr lang="en-US" sz="2500" dirty="0" err="1"/>
              <a:t>nước</a:t>
            </a:r>
            <a:r>
              <a:rPr lang="en-US" sz="2500" dirty="0"/>
              <a:t> </a:t>
            </a:r>
            <a:r>
              <a:rPr lang="en-US" sz="2500" dirty="0" err="1"/>
              <a:t>giấm</a:t>
            </a:r>
            <a:r>
              <a:rPr lang="en-US" sz="2500" dirty="0"/>
              <a:t> </a:t>
            </a:r>
            <a:r>
              <a:rPr lang="en-US" sz="2500" dirty="0" err="1"/>
              <a:t>cho</a:t>
            </a:r>
            <a:r>
              <a:rPr lang="en-US" sz="2500" dirty="0"/>
              <a:t> </a:t>
            </a:r>
            <a:r>
              <a:rPr lang="en-US" sz="2500" dirty="0" err="1"/>
              <a:t>ngập</a:t>
            </a:r>
            <a:r>
              <a:rPr lang="en-US" sz="2500" dirty="0"/>
              <a:t> </a:t>
            </a:r>
            <a:r>
              <a:rPr lang="en-US" sz="2500" dirty="0" err="1"/>
              <a:t>nguyên</a:t>
            </a:r>
            <a:r>
              <a:rPr lang="en-US" sz="2500" dirty="0"/>
              <a:t> </a:t>
            </a:r>
            <a:r>
              <a:rPr lang="en-US" sz="2500" dirty="0" err="1"/>
              <a:t>liệu</a:t>
            </a:r>
            <a:endParaRPr lang="en-US" sz="2500" dirty="0"/>
          </a:p>
        </p:txBody>
      </p:sp>
      <p:sp>
        <p:nvSpPr>
          <p:cNvPr id="95" name="Google Shape;1656;p45"/>
          <p:cNvSpPr txBox="1">
            <a:spLocks/>
          </p:cNvSpPr>
          <p:nvPr/>
        </p:nvSpPr>
        <p:spPr>
          <a:xfrm>
            <a:off x="0" y="4008943"/>
            <a:ext cx="91440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9pPr>
          </a:lstStyle>
          <a:p>
            <a:r>
              <a:rPr lang="vi-VN" sz="4000" dirty="0"/>
              <a:t>BƯỚC </a:t>
            </a:r>
            <a:r>
              <a:rPr lang="en-US" sz="4000" dirty="0">
                <a:solidFill>
                  <a:schemeClr val="lt1"/>
                </a:solidFill>
              </a:rPr>
              <a:t>7</a:t>
            </a:r>
            <a:endParaRPr lang="vi-VN" sz="4000" dirty="0">
              <a:solidFill>
                <a:schemeClr val="lt1"/>
              </a:solidFill>
            </a:endParaRPr>
          </a:p>
        </p:txBody>
      </p:sp>
      <p:sp>
        <p:nvSpPr>
          <p:cNvPr id="96" name="TextBox 95"/>
          <p:cNvSpPr txBox="1"/>
          <p:nvPr/>
        </p:nvSpPr>
        <p:spPr>
          <a:xfrm>
            <a:off x="0" y="4517332"/>
            <a:ext cx="9144000" cy="477054"/>
          </a:xfrm>
          <a:prstGeom prst="rect">
            <a:avLst/>
          </a:prstGeom>
          <a:noFill/>
        </p:spPr>
        <p:txBody>
          <a:bodyPr wrap="square" rtlCol="0">
            <a:spAutoFit/>
          </a:bodyPr>
          <a:lstStyle/>
          <a:p>
            <a:pPr algn="ctr"/>
            <a:r>
              <a:rPr lang="en-US" sz="2500" dirty="0" err="1"/>
              <a:t>Bảo</a:t>
            </a:r>
            <a:r>
              <a:rPr lang="en-US" sz="2500" dirty="0"/>
              <a:t> </a:t>
            </a:r>
            <a:r>
              <a:rPr lang="en-US" sz="2500" dirty="0" err="1"/>
              <a:t>quản</a:t>
            </a:r>
            <a:r>
              <a:rPr lang="en-US" sz="2500" dirty="0"/>
              <a:t> </a:t>
            </a:r>
            <a:r>
              <a:rPr lang="en-US" sz="2500" dirty="0" err="1"/>
              <a:t>ngăn</a:t>
            </a:r>
            <a:r>
              <a:rPr lang="en-US" sz="2500" dirty="0"/>
              <a:t> </a:t>
            </a:r>
            <a:r>
              <a:rPr lang="en-US" sz="2500" dirty="0" err="1"/>
              <a:t>mát</a:t>
            </a:r>
            <a:r>
              <a:rPr lang="en-US" sz="2500" dirty="0"/>
              <a:t> </a:t>
            </a:r>
            <a:r>
              <a:rPr lang="en-US" sz="2500" dirty="0" err="1"/>
              <a:t>và</a:t>
            </a:r>
            <a:r>
              <a:rPr lang="en-US" sz="2500" dirty="0"/>
              <a:t> </a:t>
            </a:r>
            <a:r>
              <a:rPr lang="en-US" sz="2500" dirty="0" err="1"/>
              <a:t>dùng</a:t>
            </a:r>
            <a:endParaRPr lang="en-US" sz="2500"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748"/>
                                        </p:tgtEl>
                                        <p:attrNameLst>
                                          <p:attrName>style.visibility</p:attrName>
                                        </p:attrNameLst>
                                      </p:cBhvr>
                                      <p:to>
                                        <p:strVal val="visible"/>
                                      </p:to>
                                    </p:set>
                                    <p:anim calcmode="lin" valueType="num">
                                      <p:cBhvr>
                                        <p:cTn id="7" dur="1000" fill="hold"/>
                                        <p:tgtEl>
                                          <p:spTgt spid="1748"/>
                                        </p:tgtEl>
                                        <p:attrNameLst>
                                          <p:attrName>ppt_w</p:attrName>
                                        </p:attrNameLst>
                                      </p:cBhvr>
                                      <p:tavLst>
                                        <p:tav tm="0">
                                          <p:val>
                                            <p:fltVal val="0"/>
                                          </p:val>
                                        </p:tav>
                                        <p:tav tm="100000">
                                          <p:val>
                                            <p:strVal val="#ppt_w"/>
                                          </p:val>
                                        </p:tav>
                                      </p:tavLst>
                                    </p:anim>
                                    <p:anim calcmode="lin" valueType="num">
                                      <p:cBhvr>
                                        <p:cTn id="8" dur="1000" fill="hold"/>
                                        <p:tgtEl>
                                          <p:spTgt spid="1748"/>
                                        </p:tgtEl>
                                        <p:attrNameLst>
                                          <p:attrName>ppt_h</p:attrName>
                                        </p:attrNameLst>
                                      </p:cBhvr>
                                      <p:tavLst>
                                        <p:tav tm="0">
                                          <p:val>
                                            <p:fltVal val="0"/>
                                          </p:val>
                                        </p:tav>
                                        <p:tav tm="100000">
                                          <p:val>
                                            <p:strVal val="#ppt_h"/>
                                          </p:val>
                                        </p:tav>
                                      </p:tavLst>
                                    </p:anim>
                                    <p:anim calcmode="lin" valueType="num">
                                      <p:cBhvr>
                                        <p:cTn id="9" dur="1000" fill="hold"/>
                                        <p:tgtEl>
                                          <p:spTgt spid="1748"/>
                                        </p:tgtEl>
                                        <p:attrNameLst>
                                          <p:attrName>style.rotation</p:attrName>
                                        </p:attrNameLst>
                                      </p:cBhvr>
                                      <p:tavLst>
                                        <p:tav tm="0">
                                          <p:val>
                                            <p:fltVal val="90"/>
                                          </p:val>
                                        </p:tav>
                                        <p:tav tm="100000">
                                          <p:val>
                                            <p:fltVal val="0"/>
                                          </p:val>
                                        </p:tav>
                                      </p:tavLst>
                                    </p:anim>
                                    <p:animEffect transition="in" filter="fade">
                                      <p:cBhvr>
                                        <p:cTn id="10" dur="1000"/>
                                        <p:tgtEl>
                                          <p:spTgt spid="1748"/>
                                        </p:tgtEl>
                                      </p:cBhvr>
                                    </p:animEffect>
                                  </p:childTnLst>
                                </p:cTn>
                              </p:par>
                              <p:par>
                                <p:cTn id="11" presetID="31" presetClass="entr" presetSubtype="0" fill="hold" nodeType="withEffect">
                                  <p:stCondLst>
                                    <p:cond delay="0"/>
                                  </p:stCondLst>
                                  <p:childTnLst>
                                    <p:set>
                                      <p:cBhvr>
                                        <p:cTn id="12" dur="1" fill="hold">
                                          <p:stCondLst>
                                            <p:cond delay="0"/>
                                          </p:stCondLst>
                                        </p:cTn>
                                        <p:tgtEl>
                                          <p:spTgt spid="1763"/>
                                        </p:tgtEl>
                                        <p:attrNameLst>
                                          <p:attrName>style.visibility</p:attrName>
                                        </p:attrNameLst>
                                      </p:cBhvr>
                                      <p:to>
                                        <p:strVal val="visible"/>
                                      </p:to>
                                    </p:set>
                                    <p:anim calcmode="lin" valueType="num">
                                      <p:cBhvr>
                                        <p:cTn id="13" dur="1000" fill="hold"/>
                                        <p:tgtEl>
                                          <p:spTgt spid="1763"/>
                                        </p:tgtEl>
                                        <p:attrNameLst>
                                          <p:attrName>ppt_w</p:attrName>
                                        </p:attrNameLst>
                                      </p:cBhvr>
                                      <p:tavLst>
                                        <p:tav tm="0">
                                          <p:val>
                                            <p:fltVal val="0"/>
                                          </p:val>
                                        </p:tav>
                                        <p:tav tm="100000">
                                          <p:val>
                                            <p:strVal val="#ppt_w"/>
                                          </p:val>
                                        </p:tav>
                                      </p:tavLst>
                                    </p:anim>
                                    <p:anim calcmode="lin" valueType="num">
                                      <p:cBhvr>
                                        <p:cTn id="14" dur="1000" fill="hold"/>
                                        <p:tgtEl>
                                          <p:spTgt spid="1763"/>
                                        </p:tgtEl>
                                        <p:attrNameLst>
                                          <p:attrName>ppt_h</p:attrName>
                                        </p:attrNameLst>
                                      </p:cBhvr>
                                      <p:tavLst>
                                        <p:tav tm="0">
                                          <p:val>
                                            <p:fltVal val="0"/>
                                          </p:val>
                                        </p:tav>
                                        <p:tav tm="100000">
                                          <p:val>
                                            <p:strVal val="#ppt_h"/>
                                          </p:val>
                                        </p:tav>
                                      </p:tavLst>
                                    </p:anim>
                                    <p:anim calcmode="lin" valueType="num">
                                      <p:cBhvr>
                                        <p:cTn id="15" dur="1000" fill="hold"/>
                                        <p:tgtEl>
                                          <p:spTgt spid="1763"/>
                                        </p:tgtEl>
                                        <p:attrNameLst>
                                          <p:attrName>style.rotation</p:attrName>
                                        </p:attrNameLst>
                                      </p:cBhvr>
                                      <p:tavLst>
                                        <p:tav tm="0">
                                          <p:val>
                                            <p:fltVal val="90"/>
                                          </p:val>
                                        </p:tav>
                                        <p:tav tm="100000">
                                          <p:val>
                                            <p:fltVal val="0"/>
                                          </p:val>
                                        </p:tav>
                                      </p:tavLst>
                                    </p:anim>
                                    <p:animEffect transition="in" filter="fade">
                                      <p:cBhvr>
                                        <p:cTn id="16" dur="1000"/>
                                        <p:tgtEl>
                                          <p:spTgt spid="1763"/>
                                        </p:tgtEl>
                                      </p:cBhvr>
                                    </p:animEffect>
                                  </p:childTnLst>
                                </p:cTn>
                              </p:par>
                              <p:par>
                                <p:cTn id="17" presetID="31" presetClass="entr" presetSubtype="0" fill="hold" nodeType="withEffect">
                                  <p:stCondLst>
                                    <p:cond delay="0"/>
                                  </p:stCondLst>
                                  <p:childTnLst>
                                    <p:set>
                                      <p:cBhvr>
                                        <p:cTn id="18" dur="1" fill="hold">
                                          <p:stCondLst>
                                            <p:cond delay="0"/>
                                          </p:stCondLst>
                                        </p:cTn>
                                        <p:tgtEl>
                                          <p:spTgt spid="1778"/>
                                        </p:tgtEl>
                                        <p:attrNameLst>
                                          <p:attrName>style.visibility</p:attrName>
                                        </p:attrNameLst>
                                      </p:cBhvr>
                                      <p:to>
                                        <p:strVal val="visible"/>
                                      </p:to>
                                    </p:set>
                                    <p:anim calcmode="lin" valueType="num">
                                      <p:cBhvr>
                                        <p:cTn id="19" dur="1000" fill="hold"/>
                                        <p:tgtEl>
                                          <p:spTgt spid="1778"/>
                                        </p:tgtEl>
                                        <p:attrNameLst>
                                          <p:attrName>ppt_w</p:attrName>
                                        </p:attrNameLst>
                                      </p:cBhvr>
                                      <p:tavLst>
                                        <p:tav tm="0">
                                          <p:val>
                                            <p:fltVal val="0"/>
                                          </p:val>
                                        </p:tav>
                                        <p:tav tm="100000">
                                          <p:val>
                                            <p:strVal val="#ppt_w"/>
                                          </p:val>
                                        </p:tav>
                                      </p:tavLst>
                                    </p:anim>
                                    <p:anim calcmode="lin" valueType="num">
                                      <p:cBhvr>
                                        <p:cTn id="20" dur="1000" fill="hold"/>
                                        <p:tgtEl>
                                          <p:spTgt spid="1778"/>
                                        </p:tgtEl>
                                        <p:attrNameLst>
                                          <p:attrName>ppt_h</p:attrName>
                                        </p:attrNameLst>
                                      </p:cBhvr>
                                      <p:tavLst>
                                        <p:tav tm="0">
                                          <p:val>
                                            <p:fltVal val="0"/>
                                          </p:val>
                                        </p:tav>
                                        <p:tav tm="100000">
                                          <p:val>
                                            <p:strVal val="#ppt_h"/>
                                          </p:val>
                                        </p:tav>
                                      </p:tavLst>
                                    </p:anim>
                                    <p:anim calcmode="lin" valueType="num">
                                      <p:cBhvr>
                                        <p:cTn id="21" dur="1000" fill="hold"/>
                                        <p:tgtEl>
                                          <p:spTgt spid="1778"/>
                                        </p:tgtEl>
                                        <p:attrNameLst>
                                          <p:attrName>style.rotation</p:attrName>
                                        </p:attrNameLst>
                                      </p:cBhvr>
                                      <p:tavLst>
                                        <p:tav tm="0">
                                          <p:val>
                                            <p:fltVal val="90"/>
                                          </p:val>
                                        </p:tav>
                                        <p:tav tm="100000">
                                          <p:val>
                                            <p:fltVal val="0"/>
                                          </p:val>
                                        </p:tav>
                                      </p:tavLst>
                                    </p:anim>
                                    <p:animEffect transition="in" filter="fade">
                                      <p:cBhvr>
                                        <p:cTn id="22" dur="1000"/>
                                        <p:tgtEl>
                                          <p:spTgt spid="1778"/>
                                        </p:tgtEl>
                                      </p:cBhvr>
                                    </p:animEffect>
                                  </p:childTnLst>
                                </p:cTn>
                              </p:par>
                              <p:par>
                                <p:cTn id="23" presetID="31" presetClass="entr" presetSubtype="0" fill="hold" nodeType="withEffect">
                                  <p:stCondLst>
                                    <p:cond delay="0"/>
                                  </p:stCondLst>
                                  <p:childTnLst>
                                    <p:set>
                                      <p:cBhvr>
                                        <p:cTn id="24" dur="1" fill="hold">
                                          <p:stCondLst>
                                            <p:cond delay="0"/>
                                          </p:stCondLst>
                                        </p:cTn>
                                        <p:tgtEl>
                                          <p:spTgt spid="1806"/>
                                        </p:tgtEl>
                                        <p:attrNameLst>
                                          <p:attrName>style.visibility</p:attrName>
                                        </p:attrNameLst>
                                      </p:cBhvr>
                                      <p:to>
                                        <p:strVal val="visible"/>
                                      </p:to>
                                    </p:set>
                                    <p:anim calcmode="lin" valueType="num">
                                      <p:cBhvr>
                                        <p:cTn id="25" dur="1000" fill="hold"/>
                                        <p:tgtEl>
                                          <p:spTgt spid="1806"/>
                                        </p:tgtEl>
                                        <p:attrNameLst>
                                          <p:attrName>ppt_w</p:attrName>
                                        </p:attrNameLst>
                                      </p:cBhvr>
                                      <p:tavLst>
                                        <p:tav tm="0">
                                          <p:val>
                                            <p:fltVal val="0"/>
                                          </p:val>
                                        </p:tav>
                                        <p:tav tm="100000">
                                          <p:val>
                                            <p:strVal val="#ppt_w"/>
                                          </p:val>
                                        </p:tav>
                                      </p:tavLst>
                                    </p:anim>
                                    <p:anim calcmode="lin" valueType="num">
                                      <p:cBhvr>
                                        <p:cTn id="26" dur="1000" fill="hold"/>
                                        <p:tgtEl>
                                          <p:spTgt spid="1806"/>
                                        </p:tgtEl>
                                        <p:attrNameLst>
                                          <p:attrName>ppt_h</p:attrName>
                                        </p:attrNameLst>
                                      </p:cBhvr>
                                      <p:tavLst>
                                        <p:tav tm="0">
                                          <p:val>
                                            <p:fltVal val="0"/>
                                          </p:val>
                                        </p:tav>
                                        <p:tav tm="100000">
                                          <p:val>
                                            <p:strVal val="#ppt_h"/>
                                          </p:val>
                                        </p:tav>
                                      </p:tavLst>
                                    </p:anim>
                                    <p:anim calcmode="lin" valueType="num">
                                      <p:cBhvr>
                                        <p:cTn id="27" dur="1000" fill="hold"/>
                                        <p:tgtEl>
                                          <p:spTgt spid="1806"/>
                                        </p:tgtEl>
                                        <p:attrNameLst>
                                          <p:attrName>style.rotation</p:attrName>
                                        </p:attrNameLst>
                                      </p:cBhvr>
                                      <p:tavLst>
                                        <p:tav tm="0">
                                          <p:val>
                                            <p:fltVal val="90"/>
                                          </p:val>
                                        </p:tav>
                                        <p:tav tm="100000">
                                          <p:val>
                                            <p:fltVal val="0"/>
                                          </p:val>
                                        </p:tav>
                                      </p:tavLst>
                                    </p:anim>
                                    <p:animEffect transition="in" filter="fade">
                                      <p:cBhvr>
                                        <p:cTn id="28" dur="1000"/>
                                        <p:tgtEl>
                                          <p:spTgt spid="1806"/>
                                        </p:tgtEl>
                                      </p:cBhvr>
                                    </p:animEffect>
                                  </p:childTnLst>
                                </p:cTn>
                              </p:par>
                              <p:par>
                                <p:cTn id="29" presetID="31" presetClass="entr" presetSubtype="0" fill="hold" nodeType="withEffect">
                                  <p:stCondLst>
                                    <p:cond delay="0"/>
                                  </p:stCondLst>
                                  <p:childTnLst>
                                    <p:set>
                                      <p:cBhvr>
                                        <p:cTn id="30" dur="1" fill="hold">
                                          <p:stCondLst>
                                            <p:cond delay="0"/>
                                          </p:stCondLst>
                                        </p:cTn>
                                        <p:tgtEl>
                                          <p:spTgt spid="1791"/>
                                        </p:tgtEl>
                                        <p:attrNameLst>
                                          <p:attrName>style.visibility</p:attrName>
                                        </p:attrNameLst>
                                      </p:cBhvr>
                                      <p:to>
                                        <p:strVal val="visible"/>
                                      </p:to>
                                    </p:set>
                                    <p:anim calcmode="lin" valueType="num">
                                      <p:cBhvr>
                                        <p:cTn id="31" dur="1000" fill="hold"/>
                                        <p:tgtEl>
                                          <p:spTgt spid="1791"/>
                                        </p:tgtEl>
                                        <p:attrNameLst>
                                          <p:attrName>ppt_w</p:attrName>
                                        </p:attrNameLst>
                                      </p:cBhvr>
                                      <p:tavLst>
                                        <p:tav tm="0">
                                          <p:val>
                                            <p:fltVal val="0"/>
                                          </p:val>
                                        </p:tav>
                                        <p:tav tm="100000">
                                          <p:val>
                                            <p:strVal val="#ppt_w"/>
                                          </p:val>
                                        </p:tav>
                                      </p:tavLst>
                                    </p:anim>
                                    <p:anim calcmode="lin" valueType="num">
                                      <p:cBhvr>
                                        <p:cTn id="32" dur="1000" fill="hold"/>
                                        <p:tgtEl>
                                          <p:spTgt spid="1791"/>
                                        </p:tgtEl>
                                        <p:attrNameLst>
                                          <p:attrName>ppt_h</p:attrName>
                                        </p:attrNameLst>
                                      </p:cBhvr>
                                      <p:tavLst>
                                        <p:tav tm="0">
                                          <p:val>
                                            <p:fltVal val="0"/>
                                          </p:val>
                                        </p:tav>
                                        <p:tav tm="100000">
                                          <p:val>
                                            <p:strVal val="#ppt_h"/>
                                          </p:val>
                                        </p:tav>
                                      </p:tavLst>
                                    </p:anim>
                                    <p:anim calcmode="lin" valueType="num">
                                      <p:cBhvr>
                                        <p:cTn id="33" dur="1000" fill="hold"/>
                                        <p:tgtEl>
                                          <p:spTgt spid="1791"/>
                                        </p:tgtEl>
                                        <p:attrNameLst>
                                          <p:attrName>style.rotation</p:attrName>
                                        </p:attrNameLst>
                                      </p:cBhvr>
                                      <p:tavLst>
                                        <p:tav tm="0">
                                          <p:val>
                                            <p:fltVal val="90"/>
                                          </p:val>
                                        </p:tav>
                                        <p:tav tm="100000">
                                          <p:val>
                                            <p:fltVal val="0"/>
                                          </p:val>
                                        </p:tav>
                                      </p:tavLst>
                                    </p:anim>
                                    <p:animEffect transition="in" filter="fade">
                                      <p:cBhvr>
                                        <p:cTn id="34" dur="1000"/>
                                        <p:tgtEl>
                                          <p:spTgt spid="1791"/>
                                        </p:tgtEl>
                                      </p:cBhvr>
                                    </p:animEffect>
                                  </p:childTnLst>
                                </p:cTn>
                              </p:par>
                            </p:childTnLst>
                          </p:cTn>
                        </p:par>
                        <p:par>
                          <p:cTn id="35" fill="hold">
                            <p:stCondLst>
                              <p:cond delay="1000"/>
                            </p:stCondLst>
                            <p:childTnLst>
                              <p:par>
                                <p:cTn id="36" presetID="14" presetClass="entr" presetSubtype="10" fill="hold" grpId="0" nodeType="afterEffect">
                                  <p:stCondLst>
                                    <p:cond delay="0"/>
                                  </p:stCondLst>
                                  <p:childTnLst>
                                    <p:set>
                                      <p:cBhvr>
                                        <p:cTn id="37" dur="1" fill="hold">
                                          <p:stCondLst>
                                            <p:cond delay="0"/>
                                          </p:stCondLst>
                                        </p:cTn>
                                        <p:tgtEl>
                                          <p:spTgt spid="1656"/>
                                        </p:tgtEl>
                                        <p:attrNameLst>
                                          <p:attrName>style.visibility</p:attrName>
                                        </p:attrNameLst>
                                      </p:cBhvr>
                                      <p:to>
                                        <p:strVal val="visible"/>
                                      </p:to>
                                    </p:set>
                                    <p:animEffect transition="in" filter="randombar(horizontal)">
                                      <p:cBhvr>
                                        <p:cTn id="38" dur="500"/>
                                        <p:tgtEl>
                                          <p:spTgt spid="1656"/>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92"/>
                                        </p:tgtEl>
                                        <p:attrNameLst>
                                          <p:attrName>style.visibility</p:attrName>
                                        </p:attrNameLst>
                                      </p:cBhvr>
                                      <p:to>
                                        <p:strVal val="visible"/>
                                      </p:to>
                                    </p:set>
                                    <p:animEffect transition="in" filter="barn(inVertical)">
                                      <p:cBhvr>
                                        <p:cTn id="41" dur="500"/>
                                        <p:tgtEl>
                                          <p:spTgt spid="92"/>
                                        </p:tgtEl>
                                      </p:cBhvr>
                                    </p:animEffect>
                                  </p:childTnLst>
                                </p:cTn>
                              </p:par>
                            </p:childTnLst>
                          </p:cTn>
                        </p:par>
                        <p:par>
                          <p:cTn id="42" fill="hold">
                            <p:stCondLst>
                              <p:cond delay="1500"/>
                            </p:stCondLst>
                            <p:childTnLst>
                              <p:par>
                                <p:cTn id="43" presetID="14" presetClass="entr" presetSubtype="10" fill="hold" grpId="0" nodeType="afterEffect">
                                  <p:stCondLst>
                                    <p:cond delay="0"/>
                                  </p:stCondLst>
                                  <p:childTnLst>
                                    <p:set>
                                      <p:cBhvr>
                                        <p:cTn id="44" dur="1" fill="hold">
                                          <p:stCondLst>
                                            <p:cond delay="0"/>
                                          </p:stCondLst>
                                        </p:cTn>
                                        <p:tgtEl>
                                          <p:spTgt spid="93"/>
                                        </p:tgtEl>
                                        <p:attrNameLst>
                                          <p:attrName>style.visibility</p:attrName>
                                        </p:attrNameLst>
                                      </p:cBhvr>
                                      <p:to>
                                        <p:strVal val="visible"/>
                                      </p:to>
                                    </p:set>
                                    <p:animEffect transition="in" filter="randombar(horizontal)">
                                      <p:cBhvr>
                                        <p:cTn id="45" dur="500"/>
                                        <p:tgtEl>
                                          <p:spTgt spid="93"/>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94"/>
                                        </p:tgtEl>
                                        <p:attrNameLst>
                                          <p:attrName>style.visibility</p:attrName>
                                        </p:attrNameLst>
                                      </p:cBhvr>
                                      <p:to>
                                        <p:strVal val="visible"/>
                                      </p:to>
                                    </p:set>
                                    <p:animEffect transition="in" filter="barn(inVertical)">
                                      <p:cBhvr>
                                        <p:cTn id="48" dur="500"/>
                                        <p:tgtEl>
                                          <p:spTgt spid="94"/>
                                        </p:tgtEl>
                                      </p:cBhvr>
                                    </p:animEffect>
                                  </p:childTnLst>
                                </p:cTn>
                              </p:par>
                            </p:childTnLst>
                          </p:cTn>
                        </p:par>
                        <p:par>
                          <p:cTn id="49" fill="hold">
                            <p:stCondLst>
                              <p:cond delay="2000"/>
                            </p:stCondLst>
                            <p:childTnLst>
                              <p:par>
                                <p:cTn id="50" presetID="14" presetClass="entr" presetSubtype="10" fill="hold" grpId="0" nodeType="afterEffect">
                                  <p:stCondLst>
                                    <p:cond delay="0"/>
                                  </p:stCondLst>
                                  <p:childTnLst>
                                    <p:set>
                                      <p:cBhvr>
                                        <p:cTn id="51" dur="1" fill="hold">
                                          <p:stCondLst>
                                            <p:cond delay="0"/>
                                          </p:stCondLst>
                                        </p:cTn>
                                        <p:tgtEl>
                                          <p:spTgt spid="95"/>
                                        </p:tgtEl>
                                        <p:attrNameLst>
                                          <p:attrName>style.visibility</p:attrName>
                                        </p:attrNameLst>
                                      </p:cBhvr>
                                      <p:to>
                                        <p:strVal val="visible"/>
                                      </p:to>
                                    </p:set>
                                    <p:animEffect transition="in" filter="randombar(horizontal)">
                                      <p:cBhvr>
                                        <p:cTn id="52" dur="500"/>
                                        <p:tgtEl>
                                          <p:spTgt spid="95"/>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96"/>
                                        </p:tgtEl>
                                        <p:attrNameLst>
                                          <p:attrName>style.visibility</p:attrName>
                                        </p:attrNameLst>
                                      </p:cBhvr>
                                      <p:to>
                                        <p:strVal val="visible"/>
                                      </p:to>
                                    </p:set>
                                    <p:animEffect transition="in" filter="barn(inVertical)">
                                      <p:cBhvr>
                                        <p:cTn id="55"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6" grpId="0"/>
      <p:bldP spid="92" grpId="0"/>
      <p:bldP spid="93" grpId="0"/>
      <p:bldP spid="94" grpId="0"/>
      <p:bldP spid="95" grpId="0"/>
      <p:bldP spid="9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994"/>
        <p:cNvGrpSpPr/>
        <p:nvPr/>
      </p:nvGrpSpPr>
      <p:grpSpPr>
        <a:xfrm>
          <a:off x="0" y="0"/>
          <a:ext cx="0" cy="0"/>
          <a:chOff x="0" y="0"/>
          <a:chExt cx="0" cy="0"/>
        </a:xfrm>
      </p:grpSpPr>
      <p:grpSp>
        <p:nvGrpSpPr>
          <p:cNvPr id="3998" name="Google Shape;3998;p59"/>
          <p:cNvGrpSpPr/>
          <p:nvPr/>
        </p:nvGrpSpPr>
        <p:grpSpPr>
          <a:xfrm>
            <a:off x="389654" y="173751"/>
            <a:ext cx="1145711" cy="1030495"/>
            <a:chOff x="4322725" y="1757250"/>
            <a:chExt cx="1672082" cy="1503933"/>
          </a:xfrm>
        </p:grpSpPr>
        <p:sp>
          <p:nvSpPr>
            <p:cNvPr id="3999" name="Google Shape;3999;p59"/>
            <p:cNvSpPr/>
            <p:nvPr/>
          </p:nvSpPr>
          <p:spPr>
            <a:xfrm>
              <a:off x="4322725" y="1757250"/>
              <a:ext cx="1670133" cy="1503933"/>
            </a:xfrm>
            <a:custGeom>
              <a:avLst/>
              <a:gdLst/>
              <a:ahLst/>
              <a:cxnLst/>
              <a:rect l="l" t="t" r="r" b="b"/>
              <a:pathLst>
                <a:path w="19706" h="17745" extrusionOk="0">
                  <a:moveTo>
                    <a:pt x="9819" y="0"/>
                  </a:moveTo>
                  <a:cubicBezTo>
                    <a:pt x="5937" y="0"/>
                    <a:pt x="2383" y="2578"/>
                    <a:pt x="1298" y="6487"/>
                  </a:cubicBezTo>
                  <a:cubicBezTo>
                    <a:pt x="0" y="11119"/>
                    <a:pt x="2643" y="15929"/>
                    <a:pt x="7227" y="17346"/>
                  </a:cubicBezTo>
                  <a:cubicBezTo>
                    <a:pt x="7311" y="17369"/>
                    <a:pt x="7394" y="17393"/>
                    <a:pt x="7465" y="17417"/>
                  </a:cubicBezTo>
                  <a:cubicBezTo>
                    <a:pt x="7549" y="17441"/>
                    <a:pt x="7632" y="17453"/>
                    <a:pt x="7704" y="17476"/>
                  </a:cubicBezTo>
                  <a:cubicBezTo>
                    <a:pt x="8426" y="17658"/>
                    <a:pt x="9151" y="17744"/>
                    <a:pt x="9865" y="17744"/>
                  </a:cubicBezTo>
                  <a:cubicBezTo>
                    <a:pt x="13751" y="17744"/>
                    <a:pt x="17311" y="15176"/>
                    <a:pt x="18407" y="11273"/>
                  </a:cubicBezTo>
                  <a:cubicBezTo>
                    <a:pt x="19705" y="6654"/>
                    <a:pt x="17086" y="1844"/>
                    <a:pt x="12502" y="415"/>
                  </a:cubicBezTo>
                  <a:cubicBezTo>
                    <a:pt x="12418" y="379"/>
                    <a:pt x="12335" y="355"/>
                    <a:pt x="12240" y="332"/>
                  </a:cubicBezTo>
                  <a:cubicBezTo>
                    <a:pt x="12157" y="308"/>
                    <a:pt x="12085" y="284"/>
                    <a:pt x="11990" y="272"/>
                  </a:cubicBezTo>
                  <a:cubicBezTo>
                    <a:pt x="11264" y="88"/>
                    <a:pt x="10536" y="0"/>
                    <a:pt x="9819" y="0"/>
                  </a:cubicBezTo>
                  <a:close/>
                </a:path>
              </a:pathLst>
            </a:custGeom>
            <a:solidFill>
              <a:schemeClr val="lt2"/>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00" name="Google Shape;4000;p59"/>
            <p:cNvSpPr/>
            <p:nvPr/>
          </p:nvSpPr>
          <p:spPr>
            <a:xfrm>
              <a:off x="4355016" y="1758521"/>
              <a:ext cx="1639791" cy="1502492"/>
            </a:xfrm>
            <a:custGeom>
              <a:avLst/>
              <a:gdLst/>
              <a:ahLst/>
              <a:cxnLst/>
              <a:rect l="l" t="t" r="r" b="b"/>
              <a:pathLst>
                <a:path w="19348" h="17728" extrusionOk="0">
                  <a:moveTo>
                    <a:pt x="9486" y="0"/>
                  </a:moveTo>
                  <a:cubicBezTo>
                    <a:pt x="6804" y="0"/>
                    <a:pt x="4220" y="1213"/>
                    <a:pt x="2512" y="3388"/>
                  </a:cubicBezTo>
                  <a:cubicBezTo>
                    <a:pt x="298" y="6210"/>
                    <a:pt x="0" y="10092"/>
                    <a:pt x="1762" y="13211"/>
                  </a:cubicBezTo>
                  <a:cubicBezTo>
                    <a:pt x="3348" y="16029"/>
                    <a:pt x="6312" y="17728"/>
                    <a:pt x="9484" y="17728"/>
                  </a:cubicBezTo>
                  <a:cubicBezTo>
                    <a:pt x="9837" y="17728"/>
                    <a:pt x="10192" y="17707"/>
                    <a:pt x="10549" y="17664"/>
                  </a:cubicBezTo>
                  <a:cubicBezTo>
                    <a:pt x="14109" y="17235"/>
                    <a:pt x="17062" y="14711"/>
                    <a:pt x="18038" y="11258"/>
                  </a:cubicBezTo>
                  <a:cubicBezTo>
                    <a:pt x="19348" y="6532"/>
                    <a:pt x="16598" y="1638"/>
                    <a:pt x="11883" y="328"/>
                  </a:cubicBezTo>
                  <a:cubicBezTo>
                    <a:pt x="11089" y="107"/>
                    <a:pt x="10283" y="0"/>
                    <a:pt x="94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01" name="Google Shape;4001;p59"/>
            <p:cNvSpPr/>
            <p:nvPr/>
          </p:nvSpPr>
          <p:spPr>
            <a:xfrm>
              <a:off x="4410528" y="1764369"/>
              <a:ext cx="1497492" cy="1491644"/>
            </a:xfrm>
            <a:custGeom>
              <a:avLst/>
              <a:gdLst/>
              <a:ahLst/>
              <a:cxnLst/>
              <a:rect l="l" t="t" r="r" b="b"/>
              <a:pathLst>
                <a:path w="17669" h="17600" extrusionOk="0">
                  <a:moveTo>
                    <a:pt x="9347" y="0"/>
                  </a:moveTo>
                  <a:cubicBezTo>
                    <a:pt x="5811" y="0"/>
                    <a:pt x="2445" y="2683"/>
                    <a:pt x="1322" y="6689"/>
                  </a:cubicBezTo>
                  <a:cubicBezTo>
                    <a:pt x="0" y="11416"/>
                    <a:pt x="2298" y="16178"/>
                    <a:pt x="6453" y="17345"/>
                  </a:cubicBezTo>
                  <a:cubicBezTo>
                    <a:pt x="7071" y="17517"/>
                    <a:pt x="7696" y="17600"/>
                    <a:pt x="8316" y="17600"/>
                  </a:cubicBezTo>
                  <a:cubicBezTo>
                    <a:pt x="11852" y="17600"/>
                    <a:pt x="15235" y="14915"/>
                    <a:pt x="16359" y="10904"/>
                  </a:cubicBezTo>
                  <a:cubicBezTo>
                    <a:pt x="17669" y="6177"/>
                    <a:pt x="15371" y="1414"/>
                    <a:pt x="11228" y="259"/>
                  </a:cubicBezTo>
                  <a:cubicBezTo>
                    <a:pt x="10603" y="84"/>
                    <a:pt x="9972" y="0"/>
                    <a:pt x="9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02" name="Google Shape;4002;p59"/>
            <p:cNvSpPr/>
            <p:nvPr/>
          </p:nvSpPr>
          <p:spPr>
            <a:xfrm>
              <a:off x="4563845" y="1768522"/>
              <a:ext cx="1171619" cy="1481982"/>
            </a:xfrm>
            <a:custGeom>
              <a:avLst/>
              <a:gdLst/>
              <a:ahLst/>
              <a:cxnLst/>
              <a:rect l="l" t="t" r="r" b="b"/>
              <a:pathLst>
                <a:path w="13824" h="17486" extrusionOk="0">
                  <a:moveTo>
                    <a:pt x="7914" y="1"/>
                  </a:moveTo>
                  <a:cubicBezTo>
                    <a:pt x="7184" y="1"/>
                    <a:pt x="6456" y="150"/>
                    <a:pt x="5811" y="472"/>
                  </a:cubicBezTo>
                  <a:cubicBezTo>
                    <a:pt x="5382" y="710"/>
                    <a:pt x="4966" y="984"/>
                    <a:pt x="4585" y="1282"/>
                  </a:cubicBezTo>
                  <a:cubicBezTo>
                    <a:pt x="3644" y="1961"/>
                    <a:pt x="2680" y="2687"/>
                    <a:pt x="2180" y="3735"/>
                  </a:cubicBezTo>
                  <a:cubicBezTo>
                    <a:pt x="2013" y="4080"/>
                    <a:pt x="1906" y="4461"/>
                    <a:pt x="1703" y="4794"/>
                  </a:cubicBezTo>
                  <a:cubicBezTo>
                    <a:pt x="1537" y="5032"/>
                    <a:pt x="1346" y="5247"/>
                    <a:pt x="1120" y="5437"/>
                  </a:cubicBezTo>
                  <a:cubicBezTo>
                    <a:pt x="894" y="5687"/>
                    <a:pt x="727" y="5985"/>
                    <a:pt x="608" y="6306"/>
                  </a:cubicBezTo>
                  <a:cubicBezTo>
                    <a:pt x="334" y="6961"/>
                    <a:pt x="239" y="7676"/>
                    <a:pt x="334" y="8378"/>
                  </a:cubicBezTo>
                  <a:cubicBezTo>
                    <a:pt x="429" y="9045"/>
                    <a:pt x="691" y="9700"/>
                    <a:pt x="608" y="10378"/>
                  </a:cubicBezTo>
                  <a:cubicBezTo>
                    <a:pt x="549" y="10819"/>
                    <a:pt x="334" y="11236"/>
                    <a:pt x="227" y="11676"/>
                  </a:cubicBezTo>
                  <a:cubicBezTo>
                    <a:pt x="1" y="12641"/>
                    <a:pt x="358" y="13533"/>
                    <a:pt x="965" y="14272"/>
                  </a:cubicBezTo>
                  <a:cubicBezTo>
                    <a:pt x="1287" y="14676"/>
                    <a:pt x="1584" y="15081"/>
                    <a:pt x="1882" y="15510"/>
                  </a:cubicBezTo>
                  <a:cubicBezTo>
                    <a:pt x="2525" y="16367"/>
                    <a:pt x="3620" y="17010"/>
                    <a:pt x="4632" y="17296"/>
                  </a:cubicBezTo>
                  <a:cubicBezTo>
                    <a:pt x="5114" y="17422"/>
                    <a:pt x="5610" y="17485"/>
                    <a:pt x="6105" y="17485"/>
                  </a:cubicBezTo>
                  <a:cubicBezTo>
                    <a:pt x="6821" y="17485"/>
                    <a:pt x="7536" y="17354"/>
                    <a:pt x="8204" y="17093"/>
                  </a:cubicBezTo>
                  <a:cubicBezTo>
                    <a:pt x="8800" y="16855"/>
                    <a:pt x="9371" y="16558"/>
                    <a:pt x="9883" y="16189"/>
                  </a:cubicBezTo>
                  <a:cubicBezTo>
                    <a:pt x="10300" y="15891"/>
                    <a:pt x="10883" y="15486"/>
                    <a:pt x="11157" y="15057"/>
                  </a:cubicBezTo>
                  <a:cubicBezTo>
                    <a:pt x="11288" y="14855"/>
                    <a:pt x="11371" y="14629"/>
                    <a:pt x="11514" y="14438"/>
                  </a:cubicBezTo>
                  <a:cubicBezTo>
                    <a:pt x="11681" y="14224"/>
                    <a:pt x="11871" y="14034"/>
                    <a:pt x="12074" y="13855"/>
                  </a:cubicBezTo>
                  <a:cubicBezTo>
                    <a:pt x="12336" y="13581"/>
                    <a:pt x="12526" y="13224"/>
                    <a:pt x="12610" y="12855"/>
                  </a:cubicBezTo>
                  <a:cubicBezTo>
                    <a:pt x="12681" y="12569"/>
                    <a:pt x="12681" y="12271"/>
                    <a:pt x="12741" y="11974"/>
                  </a:cubicBezTo>
                  <a:cubicBezTo>
                    <a:pt x="12848" y="11438"/>
                    <a:pt x="13145" y="10962"/>
                    <a:pt x="13383" y="10474"/>
                  </a:cubicBezTo>
                  <a:cubicBezTo>
                    <a:pt x="13538" y="10164"/>
                    <a:pt x="13657" y="9843"/>
                    <a:pt x="13717" y="9497"/>
                  </a:cubicBezTo>
                  <a:cubicBezTo>
                    <a:pt x="13824" y="8783"/>
                    <a:pt x="13550" y="8069"/>
                    <a:pt x="13538" y="7354"/>
                  </a:cubicBezTo>
                  <a:cubicBezTo>
                    <a:pt x="13538" y="6747"/>
                    <a:pt x="13705" y="6128"/>
                    <a:pt x="13514" y="5556"/>
                  </a:cubicBezTo>
                  <a:cubicBezTo>
                    <a:pt x="13383" y="5175"/>
                    <a:pt x="13098" y="4854"/>
                    <a:pt x="12919" y="4485"/>
                  </a:cubicBezTo>
                  <a:cubicBezTo>
                    <a:pt x="12717" y="4044"/>
                    <a:pt x="12681" y="3568"/>
                    <a:pt x="12550" y="3104"/>
                  </a:cubicBezTo>
                  <a:cubicBezTo>
                    <a:pt x="12324" y="2306"/>
                    <a:pt x="11967" y="1687"/>
                    <a:pt x="11312" y="1175"/>
                  </a:cubicBezTo>
                  <a:cubicBezTo>
                    <a:pt x="10752" y="734"/>
                    <a:pt x="10109" y="401"/>
                    <a:pt x="9419" y="210"/>
                  </a:cubicBezTo>
                  <a:cubicBezTo>
                    <a:pt x="8934" y="73"/>
                    <a:pt x="8423" y="1"/>
                    <a:pt x="79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03" name="Google Shape;4003;p59"/>
            <p:cNvSpPr/>
            <p:nvPr/>
          </p:nvSpPr>
          <p:spPr>
            <a:xfrm>
              <a:off x="4657750" y="1777675"/>
              <a:ext cx="934481" cy="1463591"/>
            </a:xfrm>
            <a:custGeom>
              <a:avLst/>
              <a:gdLst/>
              <a:ahLst/>
              <a:cxnLst/>
              <a:rect l="l" t="t" r="r" b="b"/>
              <a:pathLst>
                <a:path w="11026" h="17269" extrusionOk="0">
                  <a:moveTo>
                    <a:pt x="7611" y="1"/>
                  </a:moveTo>
                  <a:cubicBezTo>
                    <a:pt x="6511" y="1"/>
                    <a:pt x="5421" y="643"/>
                    <a:pt x="4584" y="1293"/>
                  </a:cubicBezTo>
                  <a:cubicBezTo>
                    <a:pt x="4096" y="1662"/>
                    <a:pt x="3727" y="2162"/>
                    <a:pt x="3524" y="2734"/>
                  </a:cubicBezTo>
                  <a:cubicBezTo>
                    <a:pt x="3477" y="2924"/>
                    <a:pt x="3441" y="3115"/>
                    <a:pt x="3381" y="3305"/>
                  </a:cubicBezTo>
                  <a:cubicBezTo>
                    <a:pt x="3262" y="3603"/>
                    <a:pt x="3084" y="3877"/>
                    <a:pt x="2870" y="4115"/>
                  </a:cubicBezTo>
                  <a:cubicBezTo>
                    <a:pt x="2203" y="4924"/>
                    <a:pt x="1346" y="5663"/>
                    <a:pt x="1143" y="6687"/>
                  </a:cubicBezTo>
                  <a:cubicBezTo>
                    <a:pt x="1036" y="7187"/>
                    <a:pt x="1095" y="7734"/>
                    <a:pt x="953" y="8234"/>
                  </a:cubicBezTo>
                  <a:cubicBezTo>
                    <a:pt x="845" y="8556"/>
                    <a:pt x="667" y="8854"/>
                    <a:pt x="524" y="9163"/>
                  </a:cubicBezTo>
                  <a:cubicBezTo>
                    <a:pt x="333" y="9615"/>
                    <a:pt x="250" y="10104"/>
                    <a:pt x="298" y="10592"/>
                  </a:cubicBezTo>
                  <a:cubicBezTo>
                    <a:pt x="345" y="10878"/>
                    <a:pt x="357" y="11163"/>
                    <a:pt x="345" y="11449"/>
                  </a:cubicBezTo>
                  <a:cubicBezTo>
                    <a:pt x="286" y="11818"/>
                    <a:pt x="60" y="12152"/>
                    <a:pt x="48" y="12521"/>
                  </a:cubicBezTo>
                  <a:cubicBezTo>
                    <a:pt x="0" y="13247"/>
                    <a:pt x="762" y="13783"/>
                    <a:pt x="965" y="14485"/>
                  </a:cubicBezTo>
                  <a:cubicBezTo>
                    <a:pt x="1048" y="14759"/>
                    <a:pt x="1060" y="15092"/>
                    <a:pt x="1286" y="15271"/>
                  </a:cubicBezTo>
                  <a:cubicBezTo>
                    <a:pt x="1524" y="15438"/>
                    <a:pt x="1572" y="15450"/>
                    <a:pt x="1691" y="15688"/>
                  </a:cubicBezTo>
                  <a:cubicBezTo>
                    <a:pt x="1834" y="15938"/>
                    <a:pt x="2000" y="16164"/>
                    <a:pt x="2203" y="16366"/>
                  </a:cubicBezTo>
                  <a:cubicBezTo>
                    <a:pt x="2572" y="16747"/>
                    <a:pt x="3024" y="17033"/>
                    <a:pt x="3524" y="17176"/>
                  </a:cubicBezTo>
                  <a:cubicBezTo>
                    <a:pt x="3772" y="17238"/>
                    <a:pt x="4025" y="17269"/>
                    <a:pt x="4278" y="17269"/>
                  </a:cubicBezTo>
                  <a:cubicBezTo>
                    <a:pt x="4704" y="17269"/>
                    <a:pt x="5128" y="17181"/>
                    <a:pt x="5525" y="17009"/>
                  </a:cubicBezTo>
                  <a:cubicBezTo>
                    <a:pt x="5810" y="16890"/>
                    <a:pt x="6060" y="16688"/>
                    <a:pt x="6322" y="16569"/>
                  </a:cubicBezTo>
                  <a:cubicBezTo>
                    <a:pt x="6584" y="16450"/>
                    <a:pt x="6906" y="16509"/>
                    <a:pt x="7191" y="16438"/>
                  </a:cubicBezTo>
                  <a:cubicBezTo>
                    <a:pt x="7501" y="16366"/>
                    <a:pt x="7775" y="16164"/>
                    <a:pt x="7930" y="15890"/>
                  </a:cubicBezTo>
                  <a:cubicBezTo>
                    <a:pt x="8061" y="15652"/>
                    <a:pt x="8061" y="15366"/>
                    <a:pt x="8156" y="15116"/>
                  </a:cubicBezTo>
                  <a:cubicBezTo>
                    <a:pt x="8287" y="14747"/>
                    <a:pt x="8573" y="14473"/>
                    <a:pt x="8811" y="14176"/>
                  </a:cubicBezTo>
                  <a:cubicBezTo>
                    <a:pt x="9216" y="13652"/>
                    <a:pt x="9489" y="13033"/>
                    <a:pt x="9597" y="12390"/>
                  </a:cubicBezTo>
                  <a:cubicBezTo>
                    <a:pt x="9644" y="12056"/>
                    <a:pt x="9656" y="11735"/>
                    <a:pt x="9739" y="11413"/>
                  </a:cubicBezTo>
                  <a:cubicBezTo>
                    <a:pt x="9882" y="10866"/>
                    <a:pt x="10204" y="10389"/>
                    <a:pt x="10466" y="9889"/>
                  </a:cubicBezTo>
                  <a:cubicBezTo>
                    <a:pt x="10632" y="9580"/>
                    <a:pt x="10740" y="9246"/>
                    <a:pt x="10787" y="8901"/>
                  </a:cubicBezTo>
                  <a:cubicBezTo>
                    <a:pt x="10847" y="8294"/>
                    <a:pt x="10620" y="7687"/>
                    <a:pt x="10620" y="7068"/>
                  </a:cubicBezTo>
                  <a:cubicBezTo>
                    <a:pt x="10620" y="6258"/>
                    <a:pt x="11025" y="5448"/>
                    <a:pt x="10823" y="4663"/>
                  </a:cubicBezTo>
                  <a:cubicBezTo>
                    <a:pt x="10740" y="4329"/>
                    <a:pt x="10537" y="4031"/>
                    <a:pt x="10466" y="3698"/>
                  </a:cubicBezTo>
                  <a:cubicBezTo>
                    <a:pt x="10370" y="3305"/>
                    <a:pt x="10442" y="2900"/>
                    <a:pt x="10430" y="2496"/>
                  </a:cubicBezTo>
                  <a:cubicBezTo>
                    <a:pt x="10394" y="1424"/>
                    <a:pt x="9287" y="376"/>
                    <a:pt x="8299" y="91"/>
                  </a:cubicBezTo>
                  <a:cubicBezTo>
                    <a:pt x="8071" y="29"/>
                    <a:pt x="7841" y="1"/>
                    <a:pt x="76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04" name="Google Shape;4004;p59"/>
            <p:cNvSpPr/>
            <p:nvPr/>
          </p:nvSpPr>
          <p:spPr>
            <a:xfrm>
              <a:off x="4792930" y="1780981"/>
              <a:ext cx="709463" cy="1457489"/>
            </a:xfrm>
            <a:custGeom>
              <a:avLst/>
              <a:gdLst/>
              <a:ahLst/>
              <a:cxnLst/>
              <a:rect l="l" t="t" r="r" b="b"/>
              <a:pathLst>
                <a:path w="8371" h="17197" extrusionOk="0">
                  <a:moveTo>
                    <a:pt x="6334" y="1"/>
                  </a:moveTo>
                  <a:cubicBezTo>
                    <a:pt x="5481" y="1"/>
                    <a:pt x="4733" y="742"/>
                    <a:pt x="4120" y="1230"/>
                  </a:cubicBezTo>
                  <a:cubicBezTo>
                    <a:pt x="3287" y="1897"/>
                    <a:pt x="3013" y="3064"/>
                    <a:pt x="2525" y="3957"/>
                  </a:cubicBezTo>
                  <a:cubicBezTo>
                    <a:pt x="2167" y="4600"/>
                    <a:pt x="1691" y="5171"/>
                    <a:pt x="1417" y="5862"/>
                  </a:cubicBezTo>
                  <a:cubicBezTo>
                    <a:pt x="1084" y="6731"/>
                    <a:pt x="1084" y="7707"/>
                    <a:pt x="715" y="8564"/>
                  </a:cubicBezTo>
                  <a:cubicBezTo>
                    <a:pt x="572" y="8910"/>
                    <a:pt x="346" y="9243"/>
                    <a:pt x="286" y="9624"/>
                  </a:cubicBezTo>
                  <a:cubicBezTo>
                    <a:pt x="227" y="9957"/>
                    <a:pt x="298" y="10303"/>
                    <a:pt x="298" y="10648"/>
                  </a:cubicBezTo>
                  <a:cubicBezTo>
                    <a:pt x="322" y="11231"/>
                    <a:pt x="155" y="11815"/>
                    <a:pt x="72" y="12398"/>
                  </a:cubicBezTo>
                  <a:cubicBezTo>
                    <a:pt x="1" y="12898"/>
                    <a:pt x="48" y="13410"/>
                    <a:pt x="215" y="13887"/>
                  </a:cubicBezTo>
                  <a:cubicBezTo>
                    <a:pt x="382" y="14363"/>
                    <a:pt x="393" y="14887"/>
                    <a:pt x="548" y="15375"/>
                  </a:cubicBezTo>
                  <a:cubicBezTo>
                    <a:pt x="763" y="16089"/>
                    <a:pt x="1155" y="16923"/>
                    <a:pt x="1941" y="17149"/>
                  </a:cubicBezTo>
                  <a:cubicBezTo>
                    <a:pt x="2065" y="17182"/>
                    <a:pt x="2189" y="17197"/>
                    <a:pt x="2312" y="17197"/>
                  </a:cubicBezTo>
                  <a:cubicBezTo>
                    <a:pt x="3035" y="17197"/>
                    <a:pt x="3716" y="16673"/>
                    <a:pt x="4215" y="16184"/>
                  </a:cubicBezTo>
                  <a:cubicBezTo>
                    <a:pt x="5025" y="15387"/>
                    <a:pt x="5525" y="14387"/>
                    <a:pt x="6073" y="13386"/>
                  </a:cubicBezTo>
                  <a:lnTo>
                    <a:pt x="6739" y="12172"/>
                  </a:lnTo>
                  <a:cubicBezTo>
                    <a:pt x="7001" y="11720"/>
                    <a:pt x="7228" y="11243"/>
                    <a:pt x="7406" y="10755"/>
                  </a:cubicBezTo>
                  <a:cubicBezTo>
                    <a:pt x="7537" y="10362"/>
                    <a:pt x="7609" y="9946"/>
                    <a:pt x="7621" y="9529"/>
                  </a:cubicBezTo>
                  <a:cubicBezTo>
                    <a:pt x="7621" y="9457"/>
                    <a:pt x="7621" y="9386"/>
                    <a:pt x="7632" y="9315"/>
                  </a:cubicBezTo>
                  <a:cubicBezTo>
                    <a:pt x="7621" y="8815"/>
                    <a:pt x="7513" y="8326"/>
                    <a:pt x="7585" y="7826"/>
                  </a:cubicBezTo>
                  <a:cubicBezTo>
                    <a:pt x="7668" y="7195"/>
                    <a:pt x="8025" y="6636"/>
                    <a:pt x="8156" y="6005"/>
                  </a:cubicBezTo>
                  <a:cubicBezTo>
                    <a:pt x="8371" y="4945"/>
                    <a:pt x="7942" y="3862"/>
                    <a:pt x="7882" y="2778"/>
                  </a:cubicBezTo>
                  <a:cubicBezTo>
                    <a:pt x="7811" y="1742"/>
                    <a:pt x="8002" y="409"/>
                    <a:pt x="6716" y="52"/>
                  </a:cubicBezTo>
                  <a:cubicBezTo>
                    <a:pt x="6586" y="17"/>
                    <a:pt x="6459" y="1"/>
                    <a:pt x="6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05" name="Google Shape;4005;p59"/>
            <p:cNvSpPr/>
            <p:nvPr/>
          </p:nvSpPr>
          <p:spPr>
            <a:xfrm>
              <a:off x="4901921" y="1787337"/>
              <a:ext cx="493005" cy="1447996"/>
            </a:xfrm>
            <a:custGeom>
              <a:avLst/>
              <a:gdLst/>
              <a:ahLst/>
              <a:cxnLst/>
              <a:rect l="l" t="t" r="r" b="b"/>
              <a:pathLst>
                <a:path w="5817" h="17085" extrusionOk="0">
                  <a:moveTo>
                    <a:pt x="5347" y="1"/>
                  </a:moveTo>
                  <a:cubicBezTo>
                    <a:pt x="5288" y="1"/>
                    <a:pt x="5217" y="19"/>
                    <a:pt x="5132" y="60"/>
                  </a:cubicBezTo>
                  <a:cubicBezTo>
                    <a:pt x="4715" y="250"/>
                    <a:pt x="4441" y="834"/>
                    <a:pt x="4191" y="1203"/>
                  </a:cubicBezTo>
                  <a:cubicBezTo>
                    <a:pt x="3822" y="1786"/>
                    <a:pt x="3489" y="2405"/>
                    <a:pt x="3203" y="3048"/>
                  </a:cubicBezTo>
                  <a:cubicBezTo>
                    <a:pt x="3072" y="3334"/>
                    <a:pt x="2929" y="3620"/>
                    <a:pt x="2798" y="3894"/>
                  </a:cubicBezTo>
                  <a:cubicBezTo>
                    <a:pt x="2596" y="4298"/>
                    <a:pt x="2429" y="4703"/>
                    <a:pt x="2298" y="5132"/>
                  </a:cubicBezTo>
                  <a:cubicBezTo>
                    <a:pt x="2167" y="5584"/>
                    <a:pt x="2120" y="6061"/>
                    <a:pt x="2013" y="6525"/>
                  </a:cubicBezTo>
                  <a:cubicBezTo>
                    <a:pt x="1751" y="7608"/>
                    <a:pt x="1179" y="8597"/>
                    <a:pt x="798" y="9656"/>
                  </a:cubicBezTo>
                  <a:cubicBezTo>
                    <a:pt x="453" y="10668"/>
                    <a:pt x="239" y="11728"/>
                    <a:pt x="167" y="12800"/>
                  </a:cubicBezTo>
                  <a:cubicBezTo>
                    <a:pt x="96" y="13657"/>
                    <a:pt x="0" y="14526"/>
                    <a:pt x="131" y="15383"/>
                  </a:cubicBezTo>
                  <a:cubicBezTo>
                    <a:pt x="179" y="15752"/>
                    <a:pt x="274" y="16098"/>
                    <a:pt x="334" y="16455"/>
                  </a:cubicBezTo>
                  <a:cubicBezTo>
                    <a:pt x="370" y="16657"/>
                    <a:pt x="417" y="17002"/>
                    <a:pt x="655" y="17074"/>
                  </a:cubicBezTo>
                  <a:cubicBezTo>
                    <a:pt x="682" y="17081"/>
                    <a:pt x="709" y="17085"/>
                    <a:pt x="736" y="17085"/>
                  </a:cubicBezTo>
                  <a:cubicBezTo>
                    <a:pt x="1151" y="17085"/>
                    <a:pt x="1569" y="16271"/>
                    <a:pt x="1703" y="16014"/>
                  </a:cubicBezTo>
                  <a:cubicBezTo>
                    <a:pt x="1905" y="15681"/>
                    <a:pt x="2155" y="15359"/>
                    <a:pt x="2286" y="14978"/>
                  </a:cubicBezTo>
                  <a:cubicBezTo>
                    <a:pt x="2405" y="14597"/>
                    <a:pt x="2453" y="14193"/>
                    <a:pt x="2596" y="13812"/>
                  </a:cubicBezTo>
                  <a:cubicBezTo>
                    <a:pt x="2906" y="13085"/>
                    <a:pt x="3608" y="12585"/>
                    <a:pt x="3894" y="11847"/>
                  </a:cubicBezTo>
                  <a:cubicBezTo>
                    <a:pt x="4025" y="11478"/>
                    <a:pt x="4049" y="11073"/>
                    <a:pt x="4120" y="10680"/>
                  </a:cubicBezTo>
                  <a:cubicBezTo>
                    <a:pt x="4310" y="9478"/>
                    <a:pt x="4906" y="8370"/>
                    <a:pt x="5203" y="7192"/>
                  </a:cubicBezTo>
                  <a:cubicBezTo>
                    <a:pt x="5668" y="5334"/>
                    <a:pt x="5370" y="3417"/>
                    <a:pt x="5465" y="1524"/>
                  </a:cubicBezTo>
                  <a:cubicBezTo>
                    <a:pt x="5476" y="1196"/>
                    <a:pt x="5816" y="1"/>
                    <a:pt x="53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06" name="Google Shape;4006;p59"/>
            <p:cNvSpPr/>
            <p:nvPr/>
          </p:nvSpPr>
          <p:spPr>
            <a:xfrm>
              <a:off x="4502315" y="1816153"/>
              <a:ext cx="736753" cy="594200"/>
            </a:xfrm>
            <a:custGeom>
              <a:avLst/>
              <a:gdLst/>
              <a:ahLst/>
              <a:cxnLst/>
              <a:rect l="l" t="t" r="r" b="b"/>
              <a:pathLst>
                <a:path w="8693" h="7011" extrusionOk="0">
                  <a:moveTo>
                    <a:pt x="6612" y="1"/>
                  </a:moveTo>
                  <a:cubicBezTo>
                    <a:pt x="5610" y="1"/>
                    <a:pt x="4272" y="575"/>
                    <a:pt x="2965" y="1696"/>
                  </a:cubicBezTo>
                  <a:cubicBezTo>
                    <a:pt x="1298" y="3125"/>
                    <a:pt x="1" y="5578"/>
                    <a:pt x="822" y="6542"/>
                  </a:cubicBezTo>
                  <a:cubicBezTo>
                    <a:pt x="1096" y="6864"/>
                    <a:pt x="1674" y="7010"/>
                    <a:pt x="2385" y="7010"/>
                  </a:cubicBezTo>
                  <a:cubicBezTo>
                    <a:pt x="3807" y="7010"/>
                    <a:pt x="5759" y="6423"/>
                    <a:pt x="6870" y="5471"/>
                  </a:cubicBezTo>
                  <a:cubicBezTo>
                    <a:pt x="8549" y="4042"/>
                    <a:pt x="8692" y="1458"/>
                    <a:pt x="7882" y="506"/>
                  </a:cubicBezTo>
                  <a:cubicBezTo>
                    <a:pt x="7595" y="168"/>
                    <a:pt x="7152" y="1"/>
                    <a:pt x="6612" y="1"/>
                  </a:cubicBezTo>
                  <a:close/>
                </a:path>
              </a:pathLst>
            </a:custGeom>
            <a:solidFill>
              <a:srgbClr val="FFFFFF">
                <a:alpha val="16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007" name="Google Shape;4007;p59"/>
          <p:cNvGrpSpPr/>
          <p:nvPr/>
        </p:nvGrpSpPr>
        <p:grpSpPr>
          <a:xfrm>
            <a:off x="8036250" y="3661275"/>
            <a:ext cx="785285" cy="1155657"/>
            <a:chOff x="449800" y="3628650"/>
            <a:chExt cx="785285" cy="1155657"/>
          </a:xfrm>
        </p:grpSpPr>
        <p:sp>
          <p:nvSpPr>
            <p:cNvPr id="4008" name="Google Shape;4008;p59"/>
            <p:cNvSpPr/>
            <p:nvPr/>
          </p:nvSpPr>
          <p:spPr>
            <a:xfrm>
              <a:off x="449800" y="3628650"/>
              <a:ext cx="784525" cy="1154898"/>
            </a:xfrm>
            <a:custGeom>
              <a:avLst/>
              <a:gdLst/>
              <a:ahLst/>
              <a:cxnLst/>
              <a:rect l="l" t="t" r="r" b="b"/>
              <a:pathLst>
                <a:path w="12383" h="18229" extrusionOk="0">
                  <a:moveTo>
                    <a:pt x="6120" y="0"/>
                  </a:moveTo>
                  <a:cubicBezTo>
                    <a:pt x="4918" y="0"/>
                    <a:pt x="3929" y="798"/>
                    <a:pt x="3846" y="1810"/>
                  </a:cubicBezTo>
                  <a:cubicBezTo>
                    <a:pt x="3834" y="1881"/>
                    <a:pt x="3906" y="1953"/>
                    <a:pt x="3977" y="1953"/>
                  </a:cubicBezTo>
                  <a:cubicBezTo>
                    <a:pt x="4072" y="1953"/>
                    <a:pt x="4144" y="2024"/>
                    <a:pt x="4144" y="2119"/>
                  </a:cubicBezTo>
                  <a:lnTo>
                    <a:pt x="4144" y="2512"/>
                  </a:lnTo>
                  <a:lnTo>
                    <a:pt x="3501" y="2512"/>
                  </a:lnTo>
                  <a:cubicBezTo>
                    <a:pt x="3334" y="2512"/>
                    <a:pt x="3203" y="2631"/>
                    <a:pt x="3215" y="2798"/>
                  </a:cubicBezTo>
                  <a:lnTo>
                    <a:pt x="3215" y="4429"/>
                  </a:lnTo>
                  <a:cubicBezTo>
                    <a:pt x="3215" y="4453"/>
                    <a:pt x="3215" y="4477"/>
                    <a:pt x="3215" y="4501"/>
                  </a:cubicBezTo>
                  <a:cubicBezTo>
                    <a:pt x="3227" y="4620"/>
                    <a:pt x="3334" y="4715"/>
                    <a:pt x="3465" y="4715"/>
                  </a:cubicBezTo>
                  <a:lnTo>
                    <a:pt x="3489" y="4715"/>
                  </a:lnTo>
                  <a:cubicBezTo>
                    <a:pt x="3572" y="4715"/>
                    <a:pt x="3656" y="4727"/>
                    <a:pt x="3727" y="4763"/>
                  </a:cubicBezTo>
                  <a:cubicBezTo>
                    <a:pt x="3894" y="4858"/>
                    <a:pt x="4001" y="5037"/>
                    <a:pt x="4001" y="5227"/>
                  </a:cubicBezTo>
                  <a:cubicBezTo>
                    <a:pt x="4001" y="5287"/>
                    <a:pt x="3989" y="5346"/>
                    <a:pt x="3977" y="5406"/>
                  </a:cubicBezTo>
                  <a:cubicBezTo>
                    <a:pt x="3810" y="5834"/>
                    <a:pt x="3525" y="6203"/>
                    <a:pt x="3156" y="6465"/>
                  </a:cubicBezTo>
                  <a:cubicBezTo>
                    <a:pt x="1941" y="7334"/>
                    <a:pt x="0" y="9025"/>
                    <a:pt x="0" y="10954"/>
                  </a:cubicBezTo>
                  <a:lnTo>
                    <a:pt x="0" y="15454"/>
                  </a:lnTo>
                  <a:cubicBezTo>
                    <a:pt x="0" y="16990"/>
                    <a:pt x="1251" y="18229"/>
                    <a:pt x="2786" y="18229"/>
                  </a:cubicBezTo>
                  <a:lnTo>
                    <a:pt x="9609" y="18229"/>
                  </a:lnTo>
                  <a:cubicBezTo>
                    <a:pt x="11145" y="18229"/>
                    <a:pt x="12383" y="16990"/>
                    <a:pt x="12383" y="15454"/>
                  </a:cubicBezTo>
                  <a:lnTo>
                    <a:pt x="12383" y="10942"/>
                  </a:lnTo>
                  <a:cubicBezTo>
                    <a:pt x="12383" y="9823"/>
                    <a:pt x="11728" y="8787"/>
                    <a:pt x="10930" y="7930"/>
                  </a:cubicBezTo>
                  <a:cubicBezTo>
                    <a:pt x="10418" y="7394"/>
                    <a:pt x="9847" y="6894"/>
                    <a:pt x="9240" y="6465"/>
                  </a:cubicBezTo>
                  <a:cubicBezTo>
                    <a:pt x="8859" y="6203"/>
                    <a:pt x="8573" y="5834"/>
                    <a:pt x="8418" y="5406"/>
                  </a:cubicBezTo>
                  <a:cubicBezTo>
                    <a:pt x="8287" y="5060"/>
                    <a:pt x="8537" y="4703"/>
                    <a:pt x="8894" y="4703"/>
                  </a:cubicBezTo>
                  <a:lnTo>
                    <a:pt x="8930" y="4703"/>
                  </a:lnTo>
                  <a:cubicBezTo>
                    <a:pt x="9025" y="4703"/>
                    <a:pt x="9121" y="4632"/>
                    <a:pt x="9156" y="4536"/>
                  </a:cubicBezTo>
                  <a:cubicBezTo>
                    <a:pt x="9168" y="4501"/>
                    <a:pt x="9180" y="4465"/>
                    <a:pt x="9180" y="4429"/>
                  </a:cubicBezTo>
                  <a:lnTo>
                    <a:pt x="9180" y="2786"/>
                  </a:lnTo>
                  <a:cubicBezTo>
                    <a:pt x="9180" y="2631"/>
                    <a:pt x="9049" y="2512"/>
                    <a:pt x="8894" y="2512"/>
                  </a:cubicBezTo>
                  <a:lnTo>
                    <a:pt x="8097" y="2512"/>
                  </a:lnTo>
                  <a:lnTo>
                    <a:pt x="8097" y="2119"/>
                  </a:lnTo>
                  <a:cubicBezTo>
                    <a:pt x="8097" y="2024"/>
                    <a:pt x="8168" y="1953"/>
                    <a:pt x="8263" y="1953"/>
                  </a:cubicBezTo>
                  <a:cubicBezTo>
                    <a:pt x="8335" y="1953"/>
                    <a:pt x="8406" y="1881"/>
                    <a:pt x="8394" y="1810"/>
                  </a:cubicBezTo>
                  <a:cubicBezTo>
                    <a:pt x="8311" y="798"/>
                    <a:pt x="7323" y="0"/>
                    <a:pt x="6120" y="0"/>
                  </a:cubicBezTo>
                  <a:close/>
                </a:path>
              </a:pathLst>
            </a:custGeom>
            <a:solidFill>
              <a:schemeClr val="lt2"/>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09" name="Google Shape;4009;p59"/>
            <p:cNvSpPr/>
            <p:nvPr/>
          </p:nvSpPr>
          <p:spPr>
            <a:xfrm>
              <a:off x="693460" y="3629410"/>
              <a:ext cx="289722" cy="320640"/>
            </a:xfrm>
            <a:custGeom>
              <a:avLst/>
              <a:gdLst/>
              <a:ahLst/>
              <a:cxnLst/>
              <a:rect l="l" t="t" r="r" b="b"/>
              <a:pathLst>
                <a:path w="4573" h="5061" extrusionOk="0">
                  <a:moveTo>
                    <a:pt x="2286" y="0"/>
                  </a:moveTo>
                  <a:cubicBezTo>
                    <a:pt x="1084" y="0"/>
                    <a:pt x="107" y="798"/>
                    <a:pt x="12" y="1810"/>
                  </a:cubicBezTo>
                  <a:cubicBezTo>
                    <a:pt x="0" y="1881"/>
                    <a:pt x="72" y="1953"/>
                    <a:pt x="143" y="1953"/>
                  </a:cubicBezTo>
                  <a:cubicBezTo>
                    <a:pt x="238" y="1953"/>
                    <a:pt x="310" y="2024"/>
                    <a:pt x="310" y="2119"/>
                  </a:cubicBezTo>
                  <a:lnTo>
                    <a:pt x="310" y="5060"/>
                  </a:lnTo>
                  <a:lnTo>
                    <a:pt x="4263" y="5060"/>
                  </a:lnTo>
                  <a:lnTo>
                    <a:pt x="4263" y="2119"/>
                  </a:lnTo>
                  <a:cubicBezTo>
                    <a:pt x="4263" y="2024"/>
                    <a:pt x="4334" y="1953"/>
                    <a:pt x="4429" y="1953"/>
                  </a:cubicBezTo>
                  <a:cubicBezTo>
                    <a:pt x="4501" y="1953"/>
                    <a:pt x="4572" y="1881"/>
                    <a:pt x="4560" y="1810"/>
                  </a:cubicBezTo>
                  <a:cubicBezTo>
                    <a:pt x="4465" y="798"/>
                    <a:pt x="3489" y="0"/>
                    <a:pt x="22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10" name="Google Shape;4010;p59"/>
            <p:cNvSpPr/>
            <p:nvPr/>
          </p:nvSpPr>
          <p:spPr>
            <a:xfrm>
              <a:off x="707715" y="3635429"/>
              <a:ext cx="203053" cy="107957"/>
            </a:xfrm>
            <a:custGeom>
              <a:avLst/>
              <a:gdLst/>
              <a:ahLst/>
              <a:cxnLst/>
              <a:rect l="l" t="t" r="r" b="b"/>
              <a:pathLst>
                <a:path w="3205" h="1704" extrusionOk="0">
                  <a:moveTo>
                    <a:pt x="1799" y="0"/>
                  </a:moveTo>
                  <a:cubicBezTo>
                    <a:pt x="1025" y="0"/>
                    <a:pt x="144" y="691"/>
                    <a:pt x="73" y="1155"/>
                  </a:cubicBezTo>
                  <a:cubicBezTo>
                    <a:pt x="1" y="1668"/>
                    <a:pt x="761" y="1704"/>
                    <a:pt x="1468" y="1704"/>
                  </a:cubicBezTo>
                  <a:cubicBezTo>
                    <a:pt x="1581" y="1704"/>
                    <a:pt x="1692" y="1703"/>
                    <a:pt x="1799" y="1703"/>
                  </a:cubicBezTo>
                  <a:cubicBezTo>
                    <a:pt x="2573" y="1703"/>
                    <a:pt x="3204" y="1322"/>
                    <a:pt x="3204" y="846"/>
                  </a:cubicBezTo>
                  <a:cubicBezTo>
                    <a:pt x="3204" y="381"/>
                    <a:pt x="2573" y="0"/>
                    <a:pt x="1799"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11" name="Google Shape;4011;p59"/>
            <p:cNvSpPr/>
            <p:nvPr/>
          </p:nvSpPr>
          <p:spPr>
            <a:xfrm>
              <a:off x="451321" y="3789254"/>
              <a:ext cx="783765" cy="995054"/>
            </a:xfrm>
            <a:custGeom>
              <a:avLst/>
              <a:gdLst/>
              <a:ahLst/>
              <a:cxnLst/>
              <a:rect l="l" t="t" r="r" b="b"/>
              <a:pathLst>
                <a:path w="12371" h="15706" extrusionOk="0">
                  <a:moveTo>
                    <a:pt x="3469" y="0"/>
                  </a:moveTo>
                  <a:cubicBezTo>
                    <a:pt x="3323" y="0"/>
                    <a:pt x="3203" y="127"/>
                    <a:pt x="3203" y="275"/>
                  </a:cubicBezTo>
                  <a:lnTo>
                    <a:pt x="3203" y="1894"/>
                  </a:lnTo>
                  <a:cubicBezTo>
                    <a:pt x="3203" y="2049"/>
                    <a:pt x="3334" y="2180"/>
                    <a:pt x="3489" y="2180"/>
                  </a:cubicBezTo>
                  <a:cubicBezTo>
                    <a:pt x="3572" y="2180"/>
                    <a:pt x="3655" y="2204"/>
                    <a:pt x="3727" y="2240"/>
                  </a:cubicBezTo>
                  <a:cubicBezTo>
                    <a:pt x="3894" y="2323"/>
                    <a:pt x="4001" y="2502"/>
                    <a:pt x="4001" y="2692"/>
                  </a:cubicBezTo>
                  <a:cubicBezTo>
                    <a:pt x="4001" y="2752"/>
                    <a:pt x="3989" y="2811"/>
                    <a:pt x="3965" y="2871"/>
                  </a:cubicBezTo>
                  <a:cubicBezTo>
                    <a:pt x="3810" y="3299"/>
                    <a:pt x="3524" y="3668"/>
                    <a:pt x="3155" y="3930"/>
                  </a:cubicBezTo>
                  <a:cubicBezTo>
                    <a:pt x="1941" y="4811"/>
                    <a:pt x="0" y="6490"/>
                    <a:pt x="0" y="8419"/>
                  </a:cubicBezTo>
                  <a:lnTo>
                    <a:pt x="0" y="12931"/>
                  </a:lnTo>
                  <a:cubicBezTo>
                    <a:pt x="0" y="14455"/>
                    <a:pt x="1238" y="15706"/>
                    <a:pt x="2774" y="15706"/>
                  </a:cubicBezTo>
                  <a:lnTo>
                    <a:pt x="9597" y="15706"/>
                  </a:lnTo>
                  <a:cubicBezTo>
                    <a:pt x="11133" y="15706"/>
                    <a:pt x="12371" y="14455"/>
                    <a:pt x="12371" y="12931"/>
                  </a:cubicBezTo>
                  <a:lnTo>
                    <a:pt x="12371" y="8419"/>
                  </a:lnTo>
                  <a:cubicBezTo>
                    <a:pt x="12371" y="7288"/>
                    <a:pt x="11716" y="6252"/>
                    <a:pt x="10930" y="5395"/>
                  </a:cubicBezTo>
                  <a:cubicBezTo>
                    <a:pt x="10406" y="4859"/>
                    <a:pt x="9835" y="4371"/>
                    <a:pt x="9216" y="3942"/>
                  </a:cubicBezTo>
                  <a:cubicBezTo>
                    <a:pt x="8847" y="3680"/>
                    <a:pt x="8573" y="3311"/>
                    <a:pt x="8406" y="2883"/>
                  </a:cubicBezTo>
                  <a:cubicBezTo>
                    <a:pt x="8287" y="2549"/>
                    <a:pt x="8525" y="2192"/>
                    <a:pt x="8894" y="2192"/>
                  </a:cubicBezTo>
                  <a:cubicBezTo>
                    <a:pt x="8966" y="2192"/>
                    <a:pt x="9037" y="2156"/>
                    <a:pt x="9085" y="2109"/>
                  </a:cubicBezTo>
                  <a:cubicBezTo>
                    <a:pt x="9144" y="2061"/>
                    <a:pt x="9168" y="1990"/>
                    <a:pt x="9168" y="1918"/>
                  </a:cubicBezTo>
                  <a:lnTo>
                    <a:pt x="9168" y="275"/>
                  </a:lnTo>
                  <a:cubicBezTo>
                    <a:pt x="9168" y="127"/>
                    <a:pt x="9059" y="0"/>
                    <a:pt x="8914" y="0"/>
                  </a:cubicBezTo>
                  <a:cubicBezTo>
                    <a:pt x="8907" y="0"/>
                    <a:pt x="8901" y="1"/>
                    <a:pt x="8894" y="1"/>
                  </a:cubicBezTo>
                  <a:lnTo>
                    <a:pt x="3489" y="1"/>
                  </a:lnTo>
                  <a:cubicBezTo>
                    <a:pt x="3482" y="1"/>
                    <a:pt x="3476" y="0"/>
                    <a:pt x="34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12" name="Google Shape;4012;p59"/>
            <p:cNvSpPr/>
            <p:nvPr/>
          </p:nvSpPr>
          <p:spPr>
            <a:xfrm>
              <a:off x="761312" y="3927367"/>
              <a:ext cx="380257" cy="203686"/>
            </a:xfrm>
            <a:custGeom>
              <a:avLst/>
              <a:gdLst/>
              <a:ahLst/>
              <a:cxnLst/>
              <a:rect l="l" t="t" r="r" b="b"/>
              <a:pathLst>
                <a:path w="6002" h="3215" extrusionOk="0">
                  <a:moveTo>
                    <a:pt x="1" y="0"/>
                  </a:moveTo>
                  <a:cubicBezTo>
                    <a:pt x="1" y="0"/>
                    <a:pt x="3858" y="1274"/>
                    <a:pt x="6001" y="3215"/>
                  </a:cubicBezTo>
                  <a:cubicBezTo>
                    <a:pt x="5489" y="2679"/>
                    <a:pt x="4918" y="2191"/>
                    <a:pt x="4311" y="1750"/>
                  </a:cubicBezTo>
                  <a:cubicBezTo>
                    <a:pt x="3942" y="1488"/>
                    <a:pt x="3656" y="1119"/>
                    <a:pt x="3489" y="691"/>
                  </a:cubicBezTo>
                  <a:cubicBezTo>
                    <a:pt x="3370" y="357"/>
                    <a:pt x="3620" y="0"/>
                    <a:pt x="3977" y="0"/>
                  </a:cubicBez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13" name="Google Shape;4013;p59"/>
            <p:cNvSpPr/>
            <p:nvPr/>
          </p:nvSpPr>
          <p:spPr>
            <a:xfrm>
              <a:off x="654941" y="3790077"/>
              <a:ext cx="377216" cy="137354"/>
            </a:xfrm>
            <a:custGeom>
              <a:avLst/>
              <a:gdLst/>
              <a:ahLst/>
              <a:cxnLst/>
              <a:rect l="l" t="t" r="r" b="b"/>
              <a:pathLst>
                <a:path w="5954" h="2168" extrusionOk="0">
                  <a:moveTo>
                    <a:pt x="5621" y="0"/>
                  </a:moveTo>
                  <a:cubicBezTo>
                    <a:pt x="5513" y="0"/>
                    <a:pt x="5418" y="72"/>
                    <a:pt x="5383" y="179"/>
                  </a:cubicBezTo>
                  <a:lnTo>
                    <a:pt x="5311" y="476"/>
                  </a:lnTo>
                  <a:cubicBezTo>
                    <a:pt x="5275" y="595"/>
                    <a:pt x="5168" y="667"/>
                    <a:pt x="5049" y="667"/>
                  </a:cubicBezTo>
                  <a:lnTo>
                    <a:pt x="263" y="381"/>
                  </a:lnTo>
                  <a:cubicBezTo>
                    <a:pt x="256" y="381"/>
                    <a:pt x="250" y="380"/>
                    <a:pt x="243" y="380"/>
                  </a:cubicBezTo>
                  <a:cubicBezTo>
                    <a:pt x="109" y="380"/>
                    <a:pt x="1" y="495"/>
                    <a:pt x="1" y="631"/>
                  </a:cubicBezTo>
                  <a:lnTo>
                    <a:pt x="1" y="1917"/>
                  </a:lnTo>
                  <a:cubicBezTo>
                    <a:pt x="1" y="2060"/>
                    <a:pt x="108" y="2167"/>
                    <a:pt x="239" y="2167"/>
                  </a:cubicBezTo>
                  <a:lnTo>
                    <a:pt x="5704" y="2167"/>
                  </a:lnTo>
                  <a:cubicBezTo>
                    <a:pt x="5835" y="2167"/>
                    <a:pt x="5954" y="2060"/>
                    <a:pt x="5954" y="1929"/>
                  </a:cubicBezTo>
                  <a:lnTo>
                    <a:pt x="5954" y="250"/>
                  </a:lnTo>
                  <a:cubicBezTo>
                    <a:pt x="5954" y="107"/>
                    <a:pt x="5835" y="0"/>
                    <a:pt x="5704" y="0"/>
                  </a:cubicBezTo>
                  <a:close/>
                </a:path>
              </a:pathLst>
            </a:custGeom>
            <a:solidFill>
              <a:srgbClr val="000000">
                <a:alpha val="3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14" name="Google Shape;4014;p59"/>
            <p:cNvSpPr/>
            <p:nvPr/>
          </p:nvSpPr>
          <p:spPr>
            <a:xfrm>
              <a:off x="654941" y="3789317"/>
              <a:ext cx="344081" cy="121515"/>
            </a:xfrm>
            <a:custGeom>
              <a:avLst/>
              <a:gdLst/>
              <a:ahLst/>
              <a:cxnLst/>
              <a:rect l="l" t="t" r="r" b="b"/>
              <a:pathLst>
                <a:path w="5431" h="1918" extrusionOk="0">
                  <a:moveTo>
                    <a:pt x="394" y="0"/>
                  </a:moveTo>
                  <a:cubicBezTo>
                    <a:pt x="179" y="0"/>
                    <a:pt x="1" y="179"/>
                    <a:pt x="1" y="393"/>
                  </a:cubicBezTo>
                  <a:lnTo>
                    <a:pt x="1" y="1917"/>
                  </a:lnTo>
                  <a:lnTo>
                    <a:pt x="3739" y="1917"/>
                  </a:lnTo>
                  <a:cubicBezTo>
                    <a:pt x="4680" y="1917"/>
                    <a:pt x="5430" y="1155"/>
                    <a:pt x="5430" y="226"/>
                  </a:cubicBezTo>
                  <a:lnTo>
                    <a:pt x="543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15" name="Google Shape;4015;p59"/>
            <p:cNvSpPr/>
            <p:nvPr/>
          </p:nvSpPr>
          <p:spPr>
            <a:xfrm>
              <a:off x="468680" y="4075173"/>
              <a:ext cx="749046" cy="672957"/>
            </a:xfrm>
            <a:custGeom>
              <a:avLst/>
              <a:gdLst/>
              <a:ahLst/>
              <a:cxnLst/>
              <a:rect l="l" t="t" r="r" b="b"/>
              <a:pathLst>
                <a:path w="11823" h="10622" extrusionOk="0">
                  <a:moveTo>
                    <a:pt x="6072" y="1"/>
                  </a:moveTo>
                  <a:cubicBezTo>
                    <a:pt x="5513" y="1"/>
                    <a:pt x="4953" y="13"/>
                    <a:pt x="4393" y="36"/>
                  </a:cubicBezTo>
                  <a:cubicBezTo>
                    <a:pt x="3739" y="60"/>
                    <a:pt x="3084" y="96"/>
                    <a:pt x="2417" y="144"/>
                  </a:cubicBezTo>
                  <a:cubicBezTo>
                    <a:pt x="1310" y="1013"/>
                    <a:pt x="0" y="2358"/>
                    <a:pt x="0" y="3858"/>
                  </a:cubicBezTo>
                  <a:lnTo>
                    <a:pt x="0" y="8049"/>
                  </a:lnTo>
                  <a:cubicBezTo>
                    <a:pt x="24" y="9475"/>
                    <a:pt x="1190" y="10621"/>
                    <a:pt x="2611" y="10621"/>
                  </a:cubicBezTo>
                  <a:cubicBezTo>
                    <a:pt x="2626" y="10621"/>
                    <a:pt x="2641" y="10621"/>
                    <a:pt x="2655" y="10621"/>
                  </a:cubicBezTo>
                  <a:lnTo>
                    <a:pt x="9168" y="10621"/>
                  </a:lnTo>
                  <a:cubicBezTo>
                    <a:pt x="9183" y="10621"/>
                    <a:pt x="9197" y="10621"/>
                    <a:pt x="9212" y="10621"/>
                  </a:cubicBezTo>
                  <a:cubicBezTo>
                    <a:pt x="10644" y="10621"/>
                    <a:pt x="11799" y="9475"/>
                    <a:pt x="11823" y="8049"/>
                  </a:cubicBezTo>
                  <a:lnTo>
                    <a:pt x="11823" y="3858"/>
                  </a:lnTo>
                  <a:cubicBezTo>
                    <a:pt x="11823" y="2358"/>
                    <a:pt x="10525" y="1025"/>
                    <a:pt x="9418" y="144"/>
                  </a:cubicBezTo>
                  <a:cubicBezTo>
                    <a:pt x="8307" y="48"/>
                    <a:pt x="7190" y="1"/>
                    <a:pt x="60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16" name="Google Shape;4016;p59"/>
            <p:cNvSpPr/>
            <p:nvPr/>
          </p:nvSpPr>
          <p:spPr>
            <a:xfrm>
              <a:off x="553131" y="4131748"/>
              <a:ext cx="142612" cy="364418"/>
            </a:xfrm>
            <a:custGeom>
              <a:avLst/>
              <a:gdLst/>
              <a:ahLst/>
              <a:cxnLst/>
              <a:rect l="l" t="t" r="r" b="b"/>
              <a:pathLst>
                <a:path w="2251" h="5752" extrusionOk="0">
                  <a:moveTo>
                    <a:pt x="1382" y="1"/>
                  </a:moveTo>
                  <a:cubicBezTo>
                    <a:pt x="1179" y="13"/>
                    <a:pt x="965" y="24"/>
                    <a:pt x="763" y="48"/>
                  </a:cubicBezTo>
                  <a:cubicBezTo>
                    <a:pt x="417" y="525"/>
                    <a:pt x="1" y="1263"/>
                    <a:pt x="1" y="2072"/>
                  </a:cubicBezTo>
                  <a:lnTo>
                    <a:pt x="1" y="4346"/>
                  </a:lnTo>
                  <a:cubicBezTo>
                    <a:pt x="1" y="5120"/>
                    <a:pt x="370" y="5751"/>
                    <a:pt x="834" y="5751"/>
                  </a:cubicBezTo>
                  <a:lnTo>
                    <a:pt x="1715" y="5751"/>
                  </a:lnTo>
                  <a:cubicBezTo>
                    <a:pt x="2013" y="5751"/>
                    <a:pt x="2251" y="5120"/>
                    <a:pt x="2251" y="4346"/>
                  </a:cubicBezTo>
                  <a:lnTo>
                    <a:pt x="2251" y="2072"/>
                  </a:lnTo>
                  <a:cubicBezTo>
                    <a:pt x="2239" y="1370"/>
                    <a:pt x="2072" y="691"/>
                    <a:pt x="1763" y="60"/>
                  </a:cubicBezTo>
                  <a:cubicBezTo>
                    <a:pt x="1644" y="24"/>
                    <a:pt x="1513" y="13"/>
                    <a:pt x="1382"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17" name="Google Shape;4017;p59"/>
            <p:cNvSpPr/>
            <p:nvPr/>
          </p:nvSpPr>
          <p:spPr>
            <a:xfrm>
              <a:off x="570490" y="4080495"/>
              <a:ext cx="647235" cy="667635"/>
            </a:xfrm>
            <a:custGeom>
              <a:avLst/>
              <a:gdLst/>
              <a:ahLst/>
              <a:cxnLst/>
              <a:rect l="l" t="t" r="r" b="b"/>
              <a:pathLst>
                <a:path w="10216" h="10538" extrusionOk="0">
                  <a:moveTo>
                    <a:pt x="7132" y="0"/>
                  </a:moveTo>
                  <a:lnTo>
                    <a:pt x="7132" y="0"/>
                  </a:lnTo>
                  <a:cubicBezTo>
                    <a:pt x="8109" y="941"/>
                    <a:pt x="8680" y="2215"/>
                    <a:pt x="8704" y="3572"/>
                  </a:cubicBezTo>
                  <a:lnTo>
                    <a:pt x="8704" y="7751"/>
                  </a:lnTo>
                  <a:cubicBezTo>
                    <a:pt x="8680" y="9196"/>
                    <a:pt x="7513" y="10335"/>
                    <a:pt x="6071" y="10335"/>
                  </a:cubicBezTo>
                  <a:cubicBezTo>
                    <a:pt x="6064" y="10335"/>
                    <a:pt x="6056" y="10335"/>
                    <a:pt x="6049" y="10335"/>
                  </a:cubicBezTo>
                  <a:lnTo>
                    <a:pt x="0" y="10335"/>
                  </a:lnTo>
                  <a:cubicBezTo>
                    <a:pt x="334" y="10466"/>
                    <a:pt x="691" y="10537"/>
                    <a:pt x="1048" y="10537"/>
                  </a:cubicBezTo>
                  <a:lnTo>
                    <a:pt x="7561" y="10537"/>
                  </a:lnTo>
                  <a:cubicBezTo>
                    <a:pt x="7576" y="10537"/>
                    <a:pt x="7590" y="10537"/>
                    <a:pt x="7605" y="10537"/>
                  </a:cubicBezTo>
                  <a:cubicBezTo>
                    <a:pt x="9037" y="10537"/>
                    <a:pt x="10192" y="9391"/>
                    <a:pt x="10216" y="7965"/>
                  </a:cubicBezTo>
                  <a:lnTo>
                    <a:pt x="10216" y="3774"/>
                  </a:lnTo>
                  <a:cubicBezTo>
                    <a:pt x="10216" y="2274"/>
                    <a:pt x="8918" y="941"/>
                    <a:pt x="7811" y="60"/>
                  </a:cubicBezTo>
                  <a:lnTo>
                    <a:pt x="7132" y="0"/>
                  </a:lnTo>
                  <a:close/>
                </a:path>
              </a:pathLst>
            </a:custGeom>
            <a:solidFill>
              <a:srgbClr val="000000">
                <a:alpha val="3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18" name="Google Shape;4018;p59"/>
            <p:cNvSpPr/>
            <p:nvPr/>
          </p:nvSpPr>
          <p:spPr>
            <a:xfrm>
              <a:off x="621807" y="4054076"/>
              <a:ext cx="442788" cy="62658"/>
            </a:xfrm>
            <a:custGeom>
              <a:avLst/>
              <a:gdLst/>
              <a:ahLst/>
              <a:cxnLst/>
              <a:rect l="l" t="t" r="r" b="b"/>
              <a:pathLst>
                <a:path w="6989" h="989" extrusionOk="0">
                  <a:moveTo>
                    <a:pt x="3500" y="0"/>
                  </a:moveTo>
                  <a:cubicBezTo>
                    <a:pt x="1572" y="0"/>
                    <a:pt x="0" y="215"/>
                    <a:pt x="0" y="488"/>
                  </a:cubicBezTo>
                  <a:cubicBezTo>
                    <a:pt x="0" y="762"/>
                    <a:pt x="1572" y="989"/>
                    <a:pt x="3500" y="989"/>
                  </a:cubicBezTo>
                  <a:cubicBezTo>
                    <a:pt x="5429" y="989"/>
                    <a:pt x="6989" y="762"/>
                    <a:pt x="6989" y="488"/>
                  </a:cubicBezTo>
                  <a:cubicBezTo>
                    <a:pt x="6989" y="215"/>
                    <a:pt x="5429" y="0"/>
                    <a:pt x="3500"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019" name="Google Shape;4019;p59"/>
          <p:cNvGrpSpPr/>
          <p:nvPr/>
        </p:nvGrpSpPr>
        <p:grpSpPr>
          <a:xfrm rot="-1106914" flipH="1">
            <a:off x="358468" y="3296629"/>
            <a:ext cx="980428" cy="1401169"/>
            <a:chOff x="729250" y="3772625"/>
            <a:chExt cx="491150" cy="701900"/>
          </a:xfrm>
        </p:grpSpPr>
        <p:sp>
          <p:nvSpPr>
            <p:cNvPr id="4020" name="Google Shape;4020;p59"/>
            <p:cNvSpPr/>
            <p:nvPr/>
          </p:nvSpPr>
          <p:spPr>
            <a:xfrm>
              <a:off x="729250" y="3772625"/>
              <a:ext cx="490550" cy="701900"/>
            </a:xfrm>
            <a:custGeom>
              <a:avLst/>
              <a:gdLst/>
              <a:ahLst/>
              <a:cxnLst/>
              <a:rect l="l" t="t" r="r" b="b"/>
              <a:pathLst>
                <a:path w="19622" h="28076" extrusionOk="0">
                  <a:moveTo>
                    <a:pt x="19622" y="0"/>
                  </a:moveTo>
                  <a:lnTo>
                    <a:pt x="19622" y="0"/>
                  </a:lnTo>
                  <a:cubicBezTo>
                    <a:pt x="18836" y="607"/>
                    <a:pt x="17812" y="786"/>
                    <a:pt x="16848" y="1000"/>
                  </a:cubicBezTo>
                  <a:cubicBezTo>
                    <a:pt x="15300" y="1346"/>
                    <a:pt x="13633" y="1905"/>
                    <a:pt x="12502" y="3048"/>
                  </a:cubicBezTo>
                  <a:cubicBezTo>
                    <a:pt x="12169" y="3393"/>
                    <a:pt x="11883" y="3786"/>
                    <a:pt x="11657" y="4215"/>
                  </a:cubicBezTo>
                  <a:cubicBezTo>
                    <a:pt x="11192" y="5156"/>
                    <a:pt x="11049" y="6215"/>
                    <a:pt x="11252" y="7239"/>
                  </a:cubicBezTo>
                  <a:cubicBezTo>
                    <a:pt x="11299" y="7513"/>
                    <a:pt x="11395" y="7775"/>
                    <a:pt x="11549" y="8001"/>
                  </a:cubicBezTo>
                  <a:cubicBezTo>
                    <a:pt x="11299" y="8144"/>
                    <a:pt x="11061" y="8275"/>
                    <a:pt x="10811" y="8406"/>
                  </a:cubicBezTo>
                  <a:cubicBezTo>
                    <a:pt x="10764" y="7513"/>
                    <a:pt x="10573" y="6644"/>
                    <a:pt x="10275" y="5822"/>
                  </a:cubicBezTo>
                  <a:cubicBezTo>
                    <a:pt x="10228" y="5644"/>
                    <a:pt x="10121" y="5501"/>
                    <a:pt x="9990" y="5382"/>
                  </a:cubicBezTo>
                  <a:cubicBezTo>
                    <a:pt x="9930" y="5345"/>
                    <a:pt x="9860" y="5326"/>
                    <a:pt x="9792" y="5326"/>
                  </a:cubicBezTo>
                  <a:cubicBezTo>
                    <a:pt x="9684" y="5326"/>
                    <a:pt x="9581" y="5375"/>
                    <a:pt x="9537" y="5477"/>
                  </a:cubicBezTo>
                  <a:cubicBezTo>
                    <a:pt x="9918" y="5739"/>
                    <a:pt x="10097" y="6203"/>
                    <a:pt x="10216" y="6668"/>
                  </a:cubicBezTo>
                  <a:cubicBezTo>
                    <a:pt x="10430" y="7418"/>
                    <a:pt x="10549" y="8192"/>
                    <a:pt x="10573" y="8966"/>
                  </a:cubicBezTo>
                  <a:cubicBezTo>
                    <a:pt x="10573" y="9168"/>
                    <a:pt x="10490" y="10013"/>
                    <a:pt x="10478" y="10549"/>
                  </a:cubicBezTo>
                  <a:cubicBezTo>
                    <a:pt x="9431" y="10287"/>
                    <a:pt x="8412" y="9971"/>
                    <a:pt x="7332" y="9971"/>
                  </a:cubicBezTo>
                  <a:cubicBezTo>
                    <a:pt x="7183" y="9971"/>
                    <a:pt x="7033" y="9977"/>
                    <a:pt x="6882" y="9990"/>
                  </a:cubicBezTo>
                  <a:cubicBezTo>
                    <a:pt x="5358" y="10120"/>
                    <a:pt x="3917" y="10740"/>
                    <a:pt x="2774" y="11775"/>
                  </a:cubicBezTo>
                  <a:cubicBezTo>
                    <a:pt x="869" y="13526"/>
                    <a:pt x="0" y="16252"/>
                    <a:pt x="286" y="18824"/>
                  </a:cubicBezTo>
                  <a:cubicBezTo>
                    <a:pt x="477" y="20538"/>
                    <a:pt x="1179" y="22253"/>
                    <a:pt x="2096" y="23694"/>
                  </a:cubicBezTo>
                  <a:cubicBezTo>
                    <a:pt x="3096" y="25253"/>
                    <a:pt x="4679" y="26551"/>
                    <a:pt x="5787" y="28075"/>
                  </a:cubicBezTo>
                  <a:cubicBezTo>
                    <a:pt x="5834" y="28039"/>
                    <a:pt x="5882" y="28004"/>
                    <a:pt x="5930" y="27968"/>
                  </a:cubicBezTo>
                  <a:cubicBezTo>
                    <a:pt x="5944" y="27982"/>
                    <a:pt x="5958" y="27988"/>
                    <a:pt x="5971" y="27988"/>
                  </a:cubicBezTo>
                  <a:cubicBezTo>
                    <a:pt x="5981" y="27988"/>
                    <a:pt x="5991" y="27985"/>
                    <a:pt x="6001" y="27980"/>
                  </a:cubicBezTo>
                  <a:cubicBezTo>
                    <a:pt x="6418" y="27777"/>
                    <a:pt x="6918" y="27754"/>
                    <a:pt x="7382" y="27718"/>
                  </a:cubicBezTo>
                  <a:cubicBezTo>
                    <a:pt x="9418" y="27575"/>
                    <a:pt x="11359" y="27170"/>
                    <a:pt x="13085" y="26301"/>
                  </a:cubicBezTo>
                  <a:cubicBezTo>
                    <a:pt x="16586" y="24658"/>
                    <a:pt x="18860" y="21193"/>
                    <a:pt x="18967" y="17336"/>
                  </a:cubicBezTo>
                  <a:lnTo>
                    <a:pt x="18967" y="17121"/>
                  </a:lnTo>
                  <a:cubicBezTo>
                    <a:pt x="18979" y="16883"/>
                    <a:pt x="18979" y="16633"/>
                    <a:pt x="18979" y="16383"/>
                  </a:cubicBezTo>
                  <a:cubicBezTo>
                    <a:pt x="18979" y="15859"/>
                    <a:pt x="18907" y="15324"/>
                    <a:pt x="18753" y="14812"/>
                  </a:cubicBezTo>
                  <a:cubicBezTo>
                    <a:pt x="18574" y="14264"/>
                    <a:pt x="18324" y="13728"/>
                    <a:pt x="18014" y="13240"/>
                  </a:cubicBezTo>
                  <a:cubicBezTo>
                    <a:pt x="17907" y="13061"/>
                    <a:pt x="17788" y="12883"/>
                    <a:pt x="17669" y="12716"/>
                  </a:cubicBezTo>
                  <a:cubicBezTo>
                    <a:pt x="17633" y="12680"/>
                    <a:pt x="17610" y="12633"/>
                    <a:pt x="17574" y="12597"/>
                  </a:cubicBezTo>
                  <a:lnTo>
                    <a:pt x="17550" y="12561"/>
                  </a:lnTo>
                  <a:cubicBezTo>
                    <a:pt x="17122" y="11978"/>
                    <a:pt x="16586" y="11490"/>
                    <a:pt x="15955" y="11121"/>
                  </a:cubicBezTo>
                  <a:cubicBezTo>
                    <a:pt x="15514" y="10871"/>
                    <a:pt x="15014" y="10728"/>
                    <a:pt x="14502" y="10680"/>
                  </a:cubicBezTo>
                  <a:cubicBezTo>
                    <a:pt x="14261" y="10627"/>
                    <a:pt x="14007" y="10600"/>
                    <a:pt x="13754" y="10600"/>
                  </a:cubicBezTo>
                  <a:cubicBezTo>
                    <a:pt x="13669" y="10600"/>
                    <a:pt x="13585" y="10603"/>
                    <a:pt x="13502" y="10609"/>
                  </a:cubicBezTo>
                  <a:cubicBezTo>
                    <a:pt x="12945" y="10636"/>
                    <a:pt x="12381" y="10780"/>
                    <a:pt x="11821" y="10780"/>
                  </a:cubicBezTo>
                  <a:cubicBezTo>
                    <a:pt x="11663" y="10780"/>
                    <a:pt x="11505" y="10769"/>
                    <a:pt x="11347" y="10740"/>
                  </a:cubicBezTo>
                  <a:cubicBezTo>
                    <a:pt x="11133" y="10704"/>
                    <a:pt x="10918" y="10656"/>
                    <a:pt x="10716" y="10609"/>
                  </a:cubicBezTo>
                  <a:cubicBezTo>
                    <a:pt x="10740" y="10478"/>
                    <a:pt x="10764" y="10347"/>
                    <a:pt x="10775" y="10216"/>
                  </a:cubicBezTo>
                  <a:cubicBezTo>
                    <a:pt x="10835" y="9668"/>
                    <a:pt x="10847" y="9120"/>
                    <a:pt x="10823" y="8573"/>
                  </a:cubicBezTo>
                  <a:lnTo>
                    <a:pt x="10823" y="8573"/>
                  </a:lnTo>
                  <a:lnTo>
                    <a:pt x="10847" y="8608"/>
                  </a:lnTo>
                  <a:cubicBezTo>
                    <a:pt x="11121" y="8477"/>
                    <a:pt x="11407" y="8323"/>
                    <a:pt x="11668" y="8168"/>
                  </a:cubicBezTo>
                  <a:cubicBezTo>
                    <a:pt x="12026" y="8596"/>
                    <a:pt x="12561" y="8823"/>
                    <a:pt x="13204" y="8930"/>
                  </a:cubicBezTo>
                  <a:cubicBezTo>
                    <a:pt x="13440" y="8978"/>
                    <a:pt x="13681" y="9003"/>
                    <a:pt x="13920" y="9003"/>
                  </a:cubicBezTo>
                  <a:cubicBezTo>
                    <a:pt x="14091" y="9003"/>
                    <a:pt x="14262" y="8990"/>
                    <a:pt x="14431" y="8966"/>
                  </a:cubicBezTo>
                  <a:cubicBezTo>
                    <a:pt x="15490" y="8858"/>
                    <a:pt x="16479" y="8430"/>
                    <a:pt x="17288" y="7751"/>
                  </a:cubicBezTo>
                  <a:cubicBezTo>
                    <a:pt x="17538" y="7549"/>
                    <a:pt x="17764" y="7311"/>
                    <a:pt x="17955" y="7061"/>
                  </a:cubicBezTo>
                  <a:cubicBezTo>
                    <a:pt x="18026" y="6965"/>
                    <a:pt x="18098" y="6870"/>
                    <a:pt x="18157" y="6775"/>
                  </a:cubicBezTo>
                  <a:cubicBezTo>
                    <a:pt x="18598" y="6084"/>
                    <a:pt x="18896" y="5322"/>
                    <a:pt x="19038" y="4513"/>
                  </a:cubicBezTo>
                  <a:cubicBezTo>
                    <a:pt x="19086" y="4239"/>
                    <a:pt x="19134" y="3977"/>
                    <a:pt x="19181" y="3703"/>
                  </a:cubicBezTo>
                  <a:cubicBezTo>
                    <a:pt x="19396" y="2477"/>
                    <a:pt x="19550" y="1238"/>
                    <a:pt x="19622" y="0"/>
                  </a:cubicBezTo>
                  <a:close/>
                </a:path>
              </a:pathLst>
            </a:custGeom>
            <a:solidFill>
              <a:schemeClr val="lt2"/>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21" name="Google Shape;4021;p59"/>
            <p:cNvSpPr/>
            <p:nvPr/>
          </p:nvSpPr>
          <p:spPr>
            <a:xfrm>
              <a:off x="729550" y="4021600"/>
              <a:ext cx="475075" cy="452925"/>
            </a:xfrm>
            <a:custGeom>
              <a:avLst/>
              <a:gdLst/>
              <a:ahLst/>
              <a:cxnLst/>
              <a:rect l="l" t="t" r="r" b="b"/>
              <a:pathLst>
                <a:path w="19003" h="18117" extrusionOk="0">
                  <a:moveTo>
                    <a:pt x="7305" y="1"/>
                  </a:moveTo>
                  <a:cubicBezTo>
                    <a:pt x="7161" y="1"/>
                    <a:pt x="7016" y="6"/>
                    <a:pt x="6870" y="19"/>
                  </a:cubicBezTo>
                  <a:cubicBezTo>
                    <a:pt x="5346" y="150"/>
                    <a:pt x="3905" y="781"/>
                    <a:pt x="2774" y="1816"/>
                  </a:cubicBezTo>
                  <a:cubicBezTo>
                    <a:pt x="869" y="3555"/>
                    <a:pt x="0" y="6293"/>
                    <a:pt x="286" y="8865"/>
                  </a:cubicBezTo>
                  <a:cubicBezTo>
                    <a:pt x="476" y="10579"/>
                    <a:pt x="1179" y="12294"/>
                    <a:pt x="2096" y="13723"/>
                  </a:cubicBezTo>
                  <a:cubicBezTo>
                    <a:pt x="3096" y="15294"/>
                    <a:pt x="4679" y="16592"/>
                    <a:pt x="5787" y="18116"/>
                  </a:cubicBezTo>
                  <a:cubicBezTo>
                    <a:pt x="6287" y="17735"/>
                    <a:pt x="6953" y="17664"/>
                    <a:pt x="7573" y="17604"/>
                  </a:cubicBezTo>
                  <a:cubicBezTo>
                    <a:pt x="9335" y="17426"/>
                    <a:pt x="11109" y="17152"/>
                    <a:pt x="12752" y="16485"/>
                  </a:cubicBezTo>
                  <a:cubicBezTo>
                    <a:pt x="16419" y="14961"/>
                    <a:pt x="18872" y="11318"/>
                    <a:pt x="18967" y="7377"/>
                  </a:cubicBezTo>
                  <a:cubicBezTo>
                    <a:pt x="19003" y="5746"/>
                    <a:pt x="18622" y="4079"/>
                    <a:pt x="17669" y="2757"/>
                  </a:cubicBezTo>
                  <a:cubicBezTo>
                    <a:pt x="16746" y="1504"/>
                    <a:pt x="15257" y="632"/>
                    <a:pt x="13712" y="632"/>
                  </a:cubicBezTo>
                  <a:cubicBezTo>
                    <a:pt x="13642" y="632"/>
                    <a:pt x="13572" y="634"/>
                    <a:pt x="13502" y="638"/>
                  </a:cubicBezTo>
                  <a:cubicBezTo>
                    <a:pt x="12925" y="666"/>
                    <a:pt x="12347" y="815"/>
                    <a:pt x="11776" y="815"/>
                  </a:cubicBezTo>
                  <a:cubicBezTo>
                    <a:pt x="11628" y="815"/>
                    <a:pt x="11481" y="805"/>
                    <a:pt x="11335" y="781"/>
                  </a:cubicBezTo>
                  <a:cubicBezTo>
                    <a:pt x="9975" y="532"/>
                    <a:pt x="8694" y="1"/>
                    <a:pt x="73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22" name="Google Shape;4022;p59"/>
            <p:cNvSpPr/>
            <p:nvPr/>
          </p:nvSpPr>
          <p:spPr>
            <a:xfrm>
              <a:off x="876975" y="4038575"/>
              <a:ext cx="328850" cy="433700"/>
            </a:xfrm>
            <a:custGeom>
              <a:avLst/>
              <a:gdLst/>
              <a:ahLst/>
              <a:cxnLst/>
              <a:rect l="l" t="t" r="r" b="b"/>
              <a:pathLst>
                <a:path w="13154" h="17348" extrusionOk="0">
                  <a:moveTo>
                    <a:pt x="3664" y="54"/>
                  </a:moveTo>
                  <a:lnTo>
                    <a:pt x="3664" y="54"/>
                  </a:lnTo>
                  <a:cubicBezTo>
                    <a:pt x="3664" y="54"/>
                    <a:pt x="3665" y="55"/>
                    <a:pt x="3665" y="55"/>
                  </a:cubicBezTo>
                  <a:lnTo>
                    <a:pt x="3665" y="55"/>
                  </a:lnTo>
                  <a:cubicBezTo>
                    <a:pt x="3665" y="55"/>
                    <a:pt x="3664" y="54"/>
                    <a:pt x="3664" y="54"/>
                  </a:cubicBezTo>
                  <a:close/>
                  <a:moveTo>
                    <a:pt x="7973" y="0"/>
                  </a:moveTo>
                  <a:cubicBezTo>
                    <a:pt x="7635" y="0"/>
                    <a:pt x="7301" y="29"/>
                    <a:pt x="6986" y="78"/>
                  </a:cubicBezTo>
                  <a:cubicBezTo>
                    <a:pt x="6980" y="84"/>
                    <a:pt x="6974" y="84"/>
                    <a:pt x="6968" y="84"/>
                  </a:cubicBezTo>
                  <a:cubicBezTo>
                    <a:pt x="6962" y="84"/>
                    <a:pt x="6956" y="84"/>
                    <a:pt x="6950" y="90"/>
                  </a:cubicBezTo>
                  <a:cubicBezTo>
                    <a:pt x="6626" y="343"/>
                    <a:pt x="5942" y="474"/>
                    <a:pt x="5272" y="474"/>
                  </a:cubicBezTo>
                  <a:cubicBezTo>
                    <a:pt x="4587" y="474"/>
                    <a:pt x="3919" y="337"/>
                    <a:pt x="3665" y="55"/>
                  </a:cubicBezTo>
                  <a:lnTo>
                    <a:pt x="3665" y="55"/>
                  </a:lnTo>
                  <a:cubicBezTo>
                    <a:pt x="4379" y="852"/>
                    <a:pt x="5581" y="947"/>
                    <a:pt x="6450" y="1566"/>
                  </a:cubicBezTo>
                  <a:cubicBezTo>
                    <a:pt x="7438" y="2269"/>
                    <a:pt x="7831" y="3554"/>
                    <a:pt x="7914" y="4769"/>
                  </a:cubicBezTo>
                  <a:cubicBezTo>
                    <a:pt x="8057" y="7305"/>
                    <a:pt x="7117" y="9793"/>
                    <a:pt x="5319" y="11591"/>
                  </a:cubicBezTo>
                  <a:cubicBezTo>
                    <a:pt x="4283" y="12603"/>
                    <a:pt x="2997" y="13258"/>
                    <a:pt x="1961" y="14246"/>
                  </a:cubicBezTo>
                  <a:cubicBezTo>
                    <a:pt x="1449" y="14722"/>
                    <a:pt x="1009" y="15270"/>
                    <a:pt x="628" y="15865"/>
                  </a:cubicBezTo>
                  <a:cubicBezTo>
                    <a:pt x="425" y="16175"/>
                    <a:pt x="247" y="16830"/>
                    <a:pt x="21" y="17247"/>
                  </a:cubicBezTo>
                  <a:cubicBezTo>
                    <a:pt x="1" y="17297"/>
                    <a:pt x="40" y="17347"/>
                    <a:pt x="89" y="17347"/>
                  </a:cubicBezTo>
                  <a:cubicBezTo>
                    <a:pt x="97" y="17347"/>
                    <a:pt x="107" y="17346"/>
                    <a:pt x="116" y="17342"/>
                  </a:cubicBezTo>
                  <a:cubicBezTo>
                    <a:pt x="533" y="17139"/>
                    <a:pt x="1033" y="17116"/>
                    <a:pt x="1497" y="17080"/>
                  </a:cubicBezTo>
                  <a:cubicBezTo>
                    <a:pt x="4747" y="16854"/>
                    <a:pt x="7784" y="15949"/>
                    <a:pt x="10058" y="13508"/>
                  </a:cubicBezTo>
                  <a:cubicBezTo>
                    <a:pt x="11986" y="11424"/>
                    <a:pt x="13153" y="8603"/>
                    <a:pt x="13094" y="5757"/>
                  </a:cubicBezTo>
                  <a:cubicBezTo>
                    <a:pt x="13094" y="5221"/>
                    <a:pt x="13010" y="4697"/>
                    <a:pt x="12867" y="4185"/>
                  </a:cubicBezTo>
                  <a:cubicBezTo>
                    <a:pt x="12582" y="3376"/>
                    <a:pt x="12177" y="2614"/>
                    <a:pt x="11653" y="1935"/>
                  </a:cubicBezTo>
                  <a:cubicBezTo>
                    <a:pt x="11236" y="1340"/>
                    <a:pt x="10689" y="852"/>
                    <a:pt x="10070" y="495"/>
                  </a:cubicBezTo>
                  <a:cubicBezTo>
                    <a:pt x="9458" y="136"/>
                    <a:pt x="8707" y="0"/>
                    <a:pt x="7973" y="0"/>
                  </a:cubicBezTo>
                  <a:close/>
                </a:path>
              </a:pathLst>
            </a:custGeom>
            <a:solidFill>
              <a:srgbClr val="000000">
                <a:alpha val="3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23" name="Google Shape;4023;p59"/>
            <p:cNvSpPr/>
            <p:nvPr/>
          </p:nvSpPr>
          <p:spPr>
            <a:xfrm>
              <a:off x="967975" y="3905950"/>
              <a:ext cx="35425" cy="142325"/>
            </a:xfrm>
            <a:custGeom>
              <a:avLst/>
              <a:gdLst/>
              <a:ahLst/>
              <a:cxnLst/>
              <a:rect l="l" t="t" r="r" b="b"/>
              <a:pathLst>
                <a:path w="1417" h="5693" extrusionOk="0">
                  <a:moveTo>
                    <a:pt x="248" y="1"/>
                  </a:moveTo>
                  <a:cubicBezTo>
                    <a:pt x="143" y="1"/>
                    <a:pt x="42" y="45"/>
                    <a:pt x="0" y="144"/>
                  </a:cubicBezTo>
                  <a:cubicBezTo>
                    <a:pt x="381" y="418"/>
                    <a:pt x="560" y="882"/>
                    <a:pt x="679" y="1323"/>
                  </a:cubicBezTo>
                  <a:cubicBezTo>
                    <a:pt x="893" y="2085"/>
                    <a:pt x="1012" y="2859"/>
                    <a:pt x="1036" y="3633"/>
                  </a:cubicBezTo>
                  <a:cubicBezTo>
                    <a:pt x="1048" y="3942"/>
                    <a:pt x="845" y="5633"/>
                    <a:pt x="1000" y="5692"/>
                  </a:cubicBezTo>
                  <a:cubicBezTo>
                    <a:pt x="1167" y="5478"/>
                    <a:pt x="1215" y="5145"/>
                    <a:pt x="1238" y="4883"/>
                  </a:cubicBezTo>
                  <a:cubicBezTo>
                    <a:pt x="1417" y="3394"/>
                    <a:pt x="1250" y="1894"/>
                    <a:pt x="738" y="489"/>
                  </a:cubicBezTo>
                  <a:cubicBezTo>
                    <a:pt x="691" y="323"/>
                    <a:pt x="584" y="168"/>
                    <a:pt x="453" y="61"/>
                  </a:cubicBezTo>
                  <a:cubicBezTo>
                    <a:pt x="394" y="22"/>
                    <a:pt x="320" y="1"/>
                    <a:pt x="2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24" name="Google Shape;4024;p59"/>
            <p:cNvSpPr/>
            <p:nvPr/>
          </p:nvSpPr>
          <p:spPr>
            <a:xfrm>
              <a:off x="998625" y="3874425"/>
              <a:ext cx="126225" cy="113725"/>
            </a:xfrm>
            <a:custGeom>
              <a:avLst/>
              <a:gdLst/>
              <a:ahLst/>
              <a:cxnLst/>
              <a:rect l="l" t="t" r="r" b="b"/>
              <a:pathLst>
                <a:path w="5049" h="4549" extrusionOk="0">
                  <a:moveTo>
                    <a:pt x="4894" y="0"/>
                  </a:moveTo>
                  <a:cubicBezTo>
                    <a:pt x="3691" y="1869"/>
                    <a:pt x="2001" y="3381"/>
                    <a:pt x="0" y="4370"/>
                  </a:cubicBezTo>
                  <a:lnTo>
                    <a:pt x="96" y="4548"/>
                  </a:lnTo>
                  <a:cubicBezTo>
                    <a:pt x="2120" y="3548"/>
                    <a:pt x="3834" y="2012"/>
                    <a:pt x="5049" y="107"/>
                  </a:cubicBezTo>
                  <a:lnTo>
                    <a:pt x="4894" y="0"/>
                  </a:lnTo>
                  <a:close/>
                </a:path>
              </a:pathLst>
            </a:custGeom>
            <a:solidFill>
              <a:srgbClr val="995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25" name="Google Shape;4025;p59"/>
            <p:cNvSpPr/>
            <p:nvPr/>
          </p:nvSpPr>
          <p:spPr>
            <a:xfrm>
              <a:off x="1005775" y="3772925"/>
              <a:ext cx="214325" cy="224525"/>
            </a:xfrm>
            <a:custGeom>
              <a:avLst/>
              <a:gdLst/>
              <a:ahLst/>
              <a:cxnLst/>
              <a:rect l="l" t="t" r="r" b="b"/>
              <a:pathLst>
                <a:path w="8573" h="8981" extrusionOk="0">
                  <a:moveTo>
                    <a:pt x="8573" y="0"/>
                  </a:moveTo>
                  <a:cubicBezTo>
                    <a:pt x="7787" y="607"/>
                    <a:pt x="6775" y="774"/>
                    <a:pt x="5799" y="988"/>
                  </a:cubicBezTo>
                  <a:cubicBezTo>
                    <a:pt x="4251" y="1334"/>
                    <a:pt x="2596" y="1905"/>
                    <a:pt x="1465" y="3048"/>
                  </a:cubicBezTo>
                  <a:cubicBezTo>
                    <a:pt x="1119" y="3381"/>
                    <a:pt x="834" y="3786"/>
                    <a:pt x="607" y="4215"/>
                  </a:cubicBezTo>
                  <a:cubicBezTo>
                    <a:pt x="143" y="5144"/>
                    <a:pt x="0" y="6203"/>
                    <a:pt x="203" y="7227"/>
                  </a:cubicBezTo>
                  <a:cubicBezTo>
                    <a:pt x="429" y="8358"/>
                    <a:pt x="1238" y="8811"/>
                    <a:pt x="2346" y="8954"/>
                  </a:cubicBezTo>
                  <a:cubicBezTo>
                    <a:pt x="2523" y="8972"/>
                    <a:pt x="2700" y="8981"/>
                    <a:pt x="2877" y="8981"/>
                  </a:cubicBezTo>
                  <a:cubicBezTo>
                    <a:pt x="4103" y="8981"/>
                    <a:pt x="5303" y="8552"/>
                    <a:pt x="6239" y="7751"/>
                  </a:cubicBezTo>
                  <a:cubicBezTo>
                    <a:pt x="7204" y="6953"/>
                    <a:pt x="7775" y="5727"/>
                    <a:pt x="7989" y="4513"/>
                  </a:cubicBezTo>
                  <a:cubicBezTo>
                    <a:pt x="8263" y="3024"/>
                    <a:pt x="8430" y="1500"/>
                    <a:pt x="85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26" name="Google Shape;4026;p59"/>
            <p:cNvSpPr/>
            <p:nvPr/>
          </p:nvSpPr>
          <p:spPr>
            <a:xfrm>
              <a:off x="1019750" y="3772925"/>
              <a:ext cx="200650" cy="224900"/>
            </a:xfrm>
            <a:custGeom>
              <a:avLst/>
              <a:gdLst/>
              <a:ahLst/>
              <a:cxnLst/>
              <a:rect l="l" t="t" r="r" b="b"/>
              <a:pathLst>
                <a:path w="8026" h="8996" extrusionOk="0">
                  <a:moveTo>
                    <a:pt x="8026" y="0"/>
                  </a:moveTo>
                  <a:lnTo>
                    <a:pt x="6121" y="2715"/>
                  </a:lnTo>
                  <a:cubicBezTo>
                    <a:pt x="5025" y="4298"/>
                    <a:pt x="3632" y="5656"/>
                    <a:pt x="2037" y="6727"/>
                  </a:cubicBezTo>
                  <a:lnTo>
                    <a:pt x="1" y="8084"/>
                  </a:lnTo>
                  <a:cubicBezTo>
                    <a:pt x="681" y="8736"/>
                    <a:pt x="1495" y="8995"/>
                    <a:pt x="2322" y="8995"/>
                  </a:cubicBezTo>
                  <a:cubicBezTo>
                    <a:pt x="3870" y="8995"/>
                    <a:pt x="5461" y="8086"/>
                    <a:pt x="6299" y="7132"/>
                  </a:cubicBezTo>
                  <a:cubicBezTo>
                    <a:pt x="7764" y="5441"/>
                    <a:pt x="8026" y="0"/>
                    <a:pt x="8026" y="0"/>
                  </a:cubicBezTo>
                  <a:close/>
                </a:path>
              </a:pathLst>
            </a:custGeom>
            <a:solidFill>
              <a:srgbClr val="1C6037">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027" name="Google Shape;4027;p59"/>
          <p:cNvGrpSpPr/>
          <p:nvPr/>
        </p:nvGrpSpPr>
        <p:grpSpPr>
          <a:xfrm rot="-712782">
            <a:off x="4866576" y="3744532"/>
            <a:ext cx="970173" cy="1263843"/>
            <a:chOff x="2234950" y="1818900"/>
            <a:chExt cx="1011180" cy="1356040"/>
          </a:xfrm>
        </p:grpSpPr>
        <p:sp>
          <p:nvSpPr>
            <p:cNvPr id="4028" name="Google Shape;4028;p59"/>
            <p:cNvSpPr/>
            <p:nvPr/>
          </p:nvSpPr>
          <p:spPr>
            <a:xfrm>
              <a:off x="2234950" y="1818900"/>
              <a:ext cx="1009370" cy="1355288"/>
            </a:xfrm>
            <a:custGeom>
              <a:avLst/>
              <a:gdLst/>
              <a:ahLst/>
              <a:cxnLst/>
              <a:rect l="l" t="t" r="r" b="b"/>
              <a:pathLst>
                <a:path w="13300" h="17858" extrusionOk="0">
                  <a:moveTo>
                    <a:pt x="9966" y="14043"/>
                  </a:moveTo>
                  <a:cubicBezTo>
                    <a:pt x="9990" y="14198"/>
                    <a:pt x="10025" y="14353"/>
                    <a:pt x="10037" y="14520"/>
                  </a:cubicBezTo>
                  <a:cubicBezTo>
                    <a:pt x="9966" y="14400"/>
                    <a:pt x="9883" y="14293"/>
                    <a:pt x="9811" y="14174"/>
                  </a:cubicBezTo>
                  <a:lnTo>
                    <a:pt x="9966" y="14043"/>
                  </a:lnTo>
                  <a:close/>
                  <a:moveTo>
                    <a:pt x="7859" y="14758"/>
                  </a:moveTo>
                  <a:cubicBezTo>
                    <a:pt x="7954" y="14781"/>
                    <a:pt x="8061" y="14793"/>
                    <a:pt x="8156" y="14805"/>
                  </a:cubicBezTo>
                  <a:cubicBezTo>
                    <a:pt x="8228" y="14936"/>
                    <a:pt x="8311" y="15067"/>
                    <a:pt x="8382" y="15186"/>
                  </a:cubicBezTo>
                  <a:cubicBezTo>
                    <a:pt x="8597" y="15555"/>
                    <a:pt x="8823" y="15972"/>
                    <a:pt x="8716" y="16377"/>
                  </a:cubicBezTo>
                  <a:cubicBezTo>
                    <a:pt x="8668" y="16520"/>
                    <a:pt x="8609" y="16651"/>
                    <a:pt x="8525" y="16770"/>
                  </a:cubicBezTo>
                  <a:cubicBezTo>
                    <a:pt x="8347" y="16555"/>
                    <a:pt x="8216" y="16329"/>
                    <a:pt x="8109" y="16079"/>
                  </a:cubicBezTo>
                  <a:cubicBezTo>
                    <a:pt x="8037" y="15948"/>
                    <a:pt x="7978" y="15793"/>
                    <a:pt x="7918" y="15651"/>
                  </a:cubicBezTo>
                  <a:lnTo>
                    <a:pt x="7906" y="15591"/>
                  </a:lnTo>
                  <a:cubicBezTo>
                    <a:pt x="7882" y="15543"/>
                    <a:pt x="7859" y="15496"/>
                    <a:pt x="7847" y="15436"/>
                  </a:cubicBezTo>
                  <a:lnTo>
                    <a:pt x="7847" y="15424"/>
                  </a:lnTo>
                  <a:cubicBezTo>
                    <a:pt x="7835" y="15377"/>
                    <a:pt x="7823" y="15317"/>
                    <a:pt x="7823" y="15270"/>
                  </a:cubicBezTo>
                  <a:cubicBezTo>
                    <a:pt x="7799" y="15103"/>
                    <a:pt x="7811" y="14924"/>
                    <a:pt x="7859" y="14758"/>
                  </a:cubicBezTo>
                  <a:close/>
                  <a:moveTo>
                    <a:pt x="9837" y="1"/>
                  </a:moveTo>
                  <a:cubicBezTo>
                    <a:pt x="9812" y="1"/>
                    <a:pt x="9788" y="2"/>
                    <a:pt x="9764" y="6"/>
                  </a:cubicBezTo>
                  <a:cubicBezTo>
                    <a:pt x="9347" y="6"/>
                    <a:pt x="8930" y="101"/>
                    <a:pt x="8561" y="292"/>
                  </a:cubicBezTo>
                  <a:cubicBezTo>
                    <a:pt x="8061" y="506"/>
                    <a:pt x="7609" y="804"/>
                    <a:pt x="7216" y="1173"/>
                  </a:cubicBezTo>
                  <a:cubicBezTo>
                    <a:pt x="7156" y="1113"/>
                    <a:pt x="7097" y="1042"/>
                    <a:pt x="7037" y="982"/>
                  </a:cubicBezTo>
                  <a:cubicBezTo>
                    <a:pt x="6989" y="911"/>
                    <a:pt x="6906" y="863"/>
                    <a:pt x="6823" y="827"/>
                  </a:cubicBezTo>
                  <a:cubicBezTo>
                    <a:pt x="6763" y="827"/>
                    <a:pt x="6692" y="827"/>
                    <a:pt x="6620" y="839"/>
                  </a:cubicBezTo>
                  <a:cubicBezTo>
                    <a:pt x="6085" y="935"/>
                    <a:pt x="5549" y="1077"/>
                    <a:pt x="5049" y="1292"/>
                  </a:cubicBezTo>
                  <a:cubicBezTo>
                    <a:pt x="4561" y="1518"/>
                    <a:pt x="4132" y="1887"/>
                    <a:pt x="3989" y="2351"/>
                  </a:cubicBezTo>
                  <a:cubicBezTo>
                    <a:pt x="3858" y="2744"/>
                    <a:pt x="3703" y="3125"/>
                    <a:pt x="3513" y="3482"/>
                  </a:cubicBezTo>
                  <a:cubicBezTo>
                    <a:pt x="3441" y="3494"/>
                    <a:pt x="3358" y="3506"/>
                    <a:pt x="3275" y="3506"/>
                  </a:cubicBezTo>
                  <a:cubicBezTo>
                    <a:pt x="3084" y="3506"/>
                    <a:pt x="2894" y="3494"/>
                    <a:pt x="2703" y="3459"/>
                  </a:cubicBezTo>
                  <a:cubicBezTo>
                    <a:pt x="2499" y="3439"/>
                    <a:pt x="2295" y="3420"/>
                    <a:pt x="2091" y="3420"/>
                  </a:cubicBezTo>
                  <a:cubicBezTo>
                    <a:pt x="2045" y="3420"/>
                    <a:pt x="1999" y="3421"/>
                    <a:pt x="1953" y="3423"/>
                  </a:cubicBezTo>
                  <a:lnTo>
                    <a:pt x="1846" y="3423"/>
                  </a:lnTo>
                  <a:cubicBezTo>
                    <a:pt x="1560" y="3435"/>
                    <a:pt x="1251" y="3494"/>
                    <a:pt x="1084" y="3697"/>
                  </a:cubicBezTo>
                  <a:cubicBezTo>
                    <a:pt x="1024" y="3816"/>
                    <a:pt x="977" y="3959"/>
                    <a:pt x="941" y="4090"/>
                  </a:cubicBezTo>
                  <a:cubicBezTo>
                    <a:pt x="786" y="4459"/>
                    <a:pt x="334" y="4709"/>
                    <a:pt x="250" y="5102"/>
                  </a:cubicBezTo>
                  <a:cubicBezTo>
                    <a:pt x="167" y="5447"/>
                    <a:pt x="417" y="5780"/>
                    <a:pt x="500" y="6126"/>
                  </a:cubicBezTo>
                  <a:cubicBezTo>
                    <a:pt x="691" y="6923"/>
                    <a:pt x="0" y="7769"/>
                    <a:pt x="334" y="8507"/>
                  </a:cubicBezTo>
                  <a:cubicBezTo>
                    <a:pt x="465" y="8816"/>
                    <a:pt x="739" y="9043"/>
                    <a:pt x="977" y="9281"/>
                  </a:cubicBezTo>
                  <a:cubicBezTo>
                    <a:pt x="1560" y="9876"/>
                    <a:pt x="1941" y="10579"/>
                    <a:pt x="2322" y="11293"/>
                  </a:cubicBezTo>
                  <a:lnTo>
                    <a:pt x="3287" y="13079"/>
                  </a:lnTo>
                  <a:cubicBezTo>
                    <a:pt x="3775" y="13972"/>
                    <a:pt x="4275" y="14889"/>
                    <a:pt x="5049" y="15627"/>
                  </a:cubicBezTo>
                  <a:cubicBezTo>
                    <a:pt x="5323" y="15889"/>
                    <a:pt x="5668" y="16139"/>
                    <a:pt x="6073" y="16186"/>
                  </a:cubicBezTo>
                  <a:lnTo>
                    <a:pt x="6156" y="16186"/>
                  </a:lnTo>
                  <a:cubicBezTo>
                    <a:pt x="6418" y="16567"/>
                    <a:pt x="6751" y="16901"/>
                    <a:pt x="7120" y="17187"/>
                  </a:cubicBezTo>
                  <a:cubicBezTo>
                    <a:pt x="7513" y="17484"/>
                    <a:pt x="7978" y="17687"/>
                    <a:pt x="8466" y="17758"/>
                  </a:cubicBezTo>
                  <a:cubicBezTo>
                    <a:pt x="8592" y="17826"/>
                    <a:pt x="8731" y="17857"/>
                    <a:pt x="8869" y="17857"/>
                  </a:cubicBezTo>
                  <a:cubicBezTo>
                    <a:pt x="8925" y="17857"/>
                    <a:pt x="8982" y="17852"/>
                    <a:pt x="9037" y="17841"/>
                  </a:cubicBezTo>
                  <a:cubicBezTo>
                    <a:pt x="9061" y="17841"/>
                    <a:pt x="9085" y="17853"/>
                    <a:pt x="9109" y="17853"/>
                  </a:cubicBezTo>
                  <a:lnTo>
                    <a:pt x="9061" y="17841"/>
                  </a:lnTo>
                  <a:lnTo>
                    <a:pt x="9121" y="17829"/>
                  </a:lnTo>
                  <a:cubicBezTo>
                    <a:pt x="9228" y="17818"/>
                    <a:pt x="9335" y="17770"/>
                    <a:pt x="9430" y="17698"/>
                  </a:cubicBezTo>
                  <a:lnTo>
                    <a:pt x="9490" y="17675"/>
                  </a:lnTo>
                  <a:cubicBezTo>
                    <a:pt x="9561" y="17651"/>
                    <a:pt x="9633" y="17603"/>
                    <a:pt x="9692" y="17556"/>
                  </a:cubicBezTo>
                  <a:cubicBezTo>
                    <a:pt x="10276" y="17246"/>
                    <a:pt x="10764" y="16782"/>
                    <a:pt x="11109" y="16222"/>
                  </a:cubicBezTo>
                  <a:cubicBezTo>
                    <a:pt x="11299" y="15889"/>
                    <a:pt x="11442" y="15532"/>
                    <a:pt x="11538" y="15162"/>
                  </a:cubicBezTo>
                  <a:cubicBezTo>
                    <a:pt x="11811" y="14139"/>
                    <a:pt x="11800" y="13079"/>
                    <a:pt x="11657" y="12031"/>
                  </a:cubicBezTo>
                  <a:cubicBezTo>
                    <a:pt x="11954" y="11567"/>
                    <a:pt x="12204" y="11079"/>
                    <a:pt x="12454" y="10590"/>
                  </a:cubicBezTo>
                  <a:cubicBezTo>
                    <a:pt x="12597" y="10352"/>
                    <a:pt x="12692" y="10079"/>
                    <a:pt x="12752" y="9805"/>
                  </a:cubicBezTo>
                  <a:cubicBezTo>
                    <a:pt x="12764" y="9662"/>
                    <a:pt x="12764" y="9519"/>
                    <a:pt x="12740" y="9376"/>
                  </a:cubicBezTo>
                  <a:cubicBezTo>
                    <a:pt x="12812" y="9114"/>
                    <a:pt x="12895" y="8852"/>
                    <a:pt x="13002" y="8602"/>
                  </a:cubicBezTo>
                  <a:cubicBezTo>
                    <a:pt x="13300" y="7685"/>
                    <a:pt x="13109" y="6709"/>
                    <a:pt x="12800" y="5792"/>
                  </a:cubicBezTo>
                  <a:cubicBezTo>
                    <a:pt x="12502" y="4887"/>
                    <a:pt x="12085" y="3994"/>
                    <a:pt x="11942" y="3054"/>
                  </a:cubicBezTo>
                  <a:cubicBezTo>
                    <a:pt x="11835" y="2387"/>
                    <a:pt x="11847" y="1685"/>
                    <a:pt x="11514" y="1089"/>
                  </a:cubicBezTo>
                  <a:cubicBezTo>
                    <a:pt x="11347" y="780"/>
                    <a:pt x="11097" y="518"/>
                    <a:pt x="10811" y="327"/>
                  </a:cubicBezTo>
                  <a:cubicBezTo>
                    <a:pt x="10561" y="173"/>
                    <a:pt x="10299" y="65"/>
                    <a:pt x="10014" y="18"/>
                  </a:cubicBezTo>
                  <a:cubicBezTo>
                    <a:pt x="9955" y="9"/>
                    <a:pt x="9896" y="1"/>
                    <a:pt x="9837" y="1"/>
                  </a:cubicBezTo>
                  <a:close/>
                </a:path>
              </a:pathLst>
            </a:custGeom>
            <a:solidFill>
              <a:schemeClr val="lt2"/>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29" name="Google Shape;4029;p59"/>
            <p:cNvSpPr/>
            <p:nvPr/>
          </p:nvSpPr>
          <p:spPr>
            <a:xfrm>
              <a:off x="2386732" y="1882193"/>
              <a:ext cx="847643" cy="1062191"/>
            </a:xfrm>
            <a:custGeom>
              <a:avLst/>
              <a:gdLst/>
              <a:ahLst/>
              <a:cxnLst/>
              <a:rect l="l" t="t" r="r" b="b"/>
              <a:pathLst>
                <a:path w="11169" h="13996" extrusionOk="0">
                  <a:moveTo>
                    <a:pt x="4784" y="0"/>
                  </a:moveTo>
                  <a:cubicBezTo>
                    <a:pt x="4734" y="0"/>
                    <a:pt x="4686" y="9"/>
                    <a:pt x="4644" y="17"/>
                  </a:cubicBezTo>
                  <a:cubicBezTo>
                    <a:pt x="4096" y="101"/>
                    <a:pt x="3573" y="255"/>
                    <a:pt x="3061" y="470"/>
                  </a:cubicBezTo>
                  <a:cubicBezTo>
                    <a:pt x="2584" y="696"/>
                    <a:pt x="2156" y="1065"/>
                    <a:pt x="2013" y="1529"/>
                  </a:cubicBezTo>
                  <a:cubicBezTo>
                    <a:pt x="1715" y="2517"/>
                    <a:pt x="1108" y="3410"/>
                    <a:pt x="596" y="4327"/>
                  </a:cubicBezTo>
                  <a:cubicBezTo>
                    <a:pt x="298" y="4851"/>
                    <a:pt x="1" y="5435"/>
                    <a:pt x="120" y="6006"/>
                  </a:cubicBezTo>
                  <a:cubicBezTo>
                    <a:pt x="227" y="6530"/>
                    <a:pt x="667" y="6947"/>
                    <a:pt x="929" y="7423"/>
                  </a:cubicBezTo>
                  <a:cubicBezTo>
                    <a:pt x="1418" y="8316"/>
                    <a:pt x="1275" y="9387"/>
                    <a:pt x="1751" y="10280"/>
                  </a:cubicBezTo>
                  <a:cubicBezTo>
                    <a:pt x="1977" y="10673"/>
                    <a:pt x="2263" y="11042"/>
                    <a:pt x="2584" y="11364"/>
                  </a:cubicBezTo>
                  <a:lnTo>
                    <a:pt x="3715" y="12566"/>
                  </a:lnTo>
                  <a:cubicBezTo>
                    <a:pt x="4287" y="13174"/>
                    <a:pt x="5358" y="13971"/>
                    <a:pt x="6323" y="13995"/>
                  </a:cubicBezTo>
                  <a:cubicBezTo>
                    <a:pt x="6336" y="13995"/>
                    <a:pt x="6348" y="13996"/>
                    <a:pt x="6361" y="13996"/>
                  </a:cubicBezTo>
                  <a:cubicBezTo>
                    <a:pt x="7412" y="13996"/>
                    <a:pt x="8164" y="13023"/>
                    <a:pt x="8764" y="12412"/>
                  </a:cubicBezTo>
                  <a:cubicBezTo>
                    <a:pt x="9514" y="11626"/>
                    <a:pt x="10002" y="10685"/>
                    <a:pt x="10478" y="9768"/>
                  </a:cubicBezTo>
                  <a:cubicBezTo>
                    <a:pt x="10609" y="9518"/>
                    <a:pt x="10716" y="9256"/>
                    <a:pt x="10776" y="8983"/>
                  </a:cubicBezTo>
                  <a:cubicBezTo>
                    <a:pt x="10800" y="8709"/>
                    <a:pt x="10752" y="8423"/>
                    <a:pt x="10633" y="8173"/>
                  </a:cubicBezTo>
                  <a:cubicBezTo>
                    <a:pt x="10573" y="8054"/>
                    <a:pt x="10526" y="7935"/>
                    <a:pt x="10502" y="7804"/>
                  </a:cubicBezTo>
                  <a:cubicBezTo>
                    <a:pt x="10502" y="7470"/>
                    <a:pt x="10895" y="7256"/>
                    <a:pt x="11026" y="6959"/>
                  </a:cubicBezTo>
                  <a:cubicBezTo>
                    <a:pt x="11169" y="6625"/>
                    <a:pt x="11002" y="6256"/>
                    <a:pt x="10740" y="5982"/>
                  </a:cubicBezTo>
                  <a:cubicBezTo>
                    <a:pt x="10490" y="5708"/>
                    <a:pt x="10157" y="5494"/>
                    <a:pt x="9919" y="5208"/>
                  </a:cubicBezTo>
                  <a:cubicBezTo>
                    <a:pt x="9407" y="4601"/>
                    <a:pt x="9395" y="3768"/>
                    <a:pt x="8978" y="3101"/>
                  </a:cubicBezTo>
                  <a:cubicBezTo>
                    <a:pt x="8728" y="2708"/>
                    <a:pt x="8359" y="2398"/>
                    <a:pt x="7990" y="2077"/>
                  </a:cubicBezTo>
                  <a:cubicBezTo>
                    <a:pt x="7811" y="1910"/>
                    <a:pt x="7621" y="1779"/>
                    <a:pt x="7406" y="1672"/>
                  </a:cubicBezTo>
                  <a:cubicBezTo>
                    <a:pt x="7192" y="1577"/>
                    <a:pt x="6942" y="1529"/>
                    <a:pt x="6716" y="1446"/>
                  </a:cubicBezTo>
                  <a:cubicBezTo>
                    <a:pt x="6013" y="1208"/>
                    <a:pt x="5525" y="660"/>
                    <a:pt x="5061" y="160"/>
                  </a:cubicBezTo>
                  <a:cubicBezTo>
                    <a:pt x="5001" y="89"/>
                    <a:pt x="4930" y="29"/>
                    <a:pt x="4847" y="5"/>
                  </a:cubicBezTo>
                  <a:cubicBezTo>
                    <a:pt x="4826" y="2"/>
                    <a:pt x="4805" y="0"/>
                    <a:pt x="47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30" name="Google Shape;4030;p59"/>
            <p:cNvSpPr/>
            <p:nvPr/>
          </p:nvSpPr>
          <p:spPr>
            <a:xfrm>
              <a:off x="2386732" y="1882193"/>
              <a:ext cx="847643" cy="1062191"/>
            </a:xfrm>
            <a:custGeom>
              <a:avLst/>
              <a:gdLst/>
              <a:ahLst/>
              <a:cxnLst/>
              <a:rect l="l" t="t" r="r" b="b"/>
              <a:pathLst>
                <a:path w="11169" h="13996" extrusionOk="0">
                  <a:moveTo>
                    <a:pt x="4784" y="0"/>
                  </a:moveTo>
                  <a:cubicBezTo>
                    <a:pt x="4734" y="0"/>
                    <a:pt x="4686" y="9"/>
                    <a:pt x="4644" y="17"/>
                  </a:cubicBezTo>
                  <a:cubicBezTo>
                    <a:pt x="4096" y="101"/>
                    <a:pt x="3573" y="255"/>
                    <a:pt x="3061" y="470"/>
                  </a:cubicBezTo>
                  <a:cubicBezTo>
                    <a:pt x="2584" y="696"/>
                    <a:pt x="2156" y="1065"/>
                    <a:pt x="2013" y="1529"/>
                  </a:cubicBezTo>
                  <a:cubicBezTo>
                    <a:pt x="1715" y="2517"/>
                    <a:pt x="1108" y="3410"/>
                    <a:pt x="596" y="4327"/>
                  </a:cubicBezTo>
                  <a:cubicBezTo>
                    <a:pt x="298" y="4851"/>
                    <a:pt x="1" y="5435"/>
                    <a:pt x="120" y="6006"/>
                  </a:cubicBezTo>
                  <a:cubicBezTo>
                    <a:pt x="227" y="6530"/>
                    <a:pt x="667" y="6947"/>
                    <a:pt x="929" y="7423"/>
                  </a:cubicBezTo>
                  <a:cubicBezTo>
                    <a:pt x="1418" y="8316"/>
                    <a:pt x="1275" y="9387"/>
                    <a:pt x="1751" y="10280"/>
                  </a:cubicBezTo>
                  <a:cubicBezTo>
                    <a:pt x="1977" y="10673"/>
                    <a:pt x="2263" y="11042"/>
                    <a:pt x="2584" y="11364"/>
                  </a:cubicBezTo>
                  <a:lnTo>
                    <a:pt x="3715" y="12566"/>
                  </a:lnTo>
                  <a:cubicBezTo>
                    <a:pt x="4287" y="13174"/>
                    <a:pt x="5358" y="13971"/>
                    <a:pt x="6323" y="13995"/>
                  </a:cubicBezTo>
                  <a:cubicBezTo>
                    <a:pt x="6336" y="13995"/>
                    <a:pt x="6348" y="13996"/>
                    <a:pt x="6361" y="13996"/>
                  </a:cubicBezTo>
                  <a:cubicBezTo>
                    <a:pt x="7412" y="13996"/>
                    <a:pt x="8164" y="13023"/>
                    <a:pt x="8764" y="12412"/>
                  </a:cubicBezTo>
                  <a:cubicBezTo>
                    <a:pt x="9514" y="11626"/>
                    <a:pt x="10002" y="10685"/>
                    <a:pt x="10478" y="9768"/>
                  </a:cubicBezTo>
                  <a:cubicBezTo>
                    <a:pt x="10609" y="9518"/>
                    <a:pt x="10716" y="9256"/>
                    <a:pt x="10776" y="8983"/>
                  </a:cubicBezTo>
                  <a:cubicBezTo>
                    <a:pt x="10800" y="8709"/>
                    <a:pt x="10752" y="8423"/>
                    <a:pt x="10633" y="8173"/>
                  </a:cubicBezTo>
                  <a:cubicBezTo>
                    <a:pt x="10573" y="8054"/>
                    <a:pt x="10526" y="7935"/>
                    <a:pt x="10502" y="7804"/>
                  </a:cubicBezTo>
                  <a:cubicBezTo>
                    <a:pt x="10502" y="7470"/>
                    <a:pt x="10895" y="7256"/>
                    <a:pt x="11026" y="6959"/>
                  </a:cubicBezTo>
                  <a:cubicBezTo>
                    <a:pt x="11169" y="6625"/>
                    <a:pt x="11002" y="6256"/>
                    <a:pt x="10740" y="5982"/>
                  </a:cubicBezTo>
                  <a:cubicBezTo>
                    <a:pt x="10490" y="5708"/>
                    <a:pt x="10157" y="5494"/>
                    <a:pt x="9919" y="5208"/>
                  </a:cubicBezTo>
                  <a:cubicBezTo>
                    <a:pt x="9407" y="4601"/>
                    <a:pt x="9395" y="3768"/>
                    <a:pt x="8978" y="3101"/>
                  </a:cubicBezTo>
                  <a:cubicBezTo>
                    <a:pt x="8728" y="2708"/>
                    <a:pt x="8359" y="2398"/>
                    <a:pt x="7990" y="2077"/>
                  </a:cubicBezTo>
                  <a:cubicBezTo>
                    <a:pt x="7811" y="1910"/>
                    <a:pt x="7621" y="1779"/>
                    <a:pt x="7406" y="1672"/>
                  </a:cubicBezTo>
                  <a:cubicBezTo>
                    <a:pt x="7192" y="1577"/>
                    <a:pt x="6942" y="1529"/>
                    <a:pt x="6716" y="1446"/>
                  </a:cubicBezTo>
                  <a:cubicBezTo>
                    <a:pt x="6013" y="1208"/>
                    <a:pt x="5525" y="660"/>
                    <a:pt x="5061" y="160"/>
                  </a:cubicBezTo>
                  <a:cubicBezTo>
                    <a:pt x="5001" y="89"/>
                    <a:pt x="4930" y="29"/>
                    <a:pt x="4847" y="5"/>
                  </a:cubicBezTo>
                  <a:cubicBezTo>
                    <a:pt x="4826" y="2"/>
                    <a:pt x="4805" y="0"/>
                    <a:pt x="4784" y="0"/>
                  </a:cubicBezTo>
                  <a:close/>
                </a:path>
              </a:pathLst>
            </a:custGeom>
            <a:solidFill>
              <a:srgbClr val="1C6037">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31" name="Google Shape;4031;p59"/>
            <p:cNvSpPr/>
            <p:nvPr/>
          </p:nvSpPr>
          <p:spPr>
            <a:xfrm>
              <a:off x="2677699" y="2270074"/>
              <a:ext cx="364208" cy="904866"/>
            </a:xfrm>
            <a:custGeom>
              <a:avLst/>
              <a:gdLst/>
              <a:ahLst/>
              <a:cxnLst/>
              <a:rect l="l" t="t" r="r" b="b"/>
              <a:pathLst>
                <a:path w="4799" h="11923" extrusionOk="0">
                  <a:moveTo>
                    <a:pt x="1800" y="1"/>
                  </a:moveTo>
                  <a:cubicBezTo>
                    <a:pt x="1606" y="1"/>
                    <a:pt x="1412" y="82"/>
                    <a:pt x="1298" y="252"/>
                  </a:cubicBezTo>
                  <a:cubicBezTo>
                    <a:pt x="1024" y="657"/>
                    <a:pt x="679" y="1074"/>
                    <a:pt x="453" y="1502"/>
                  </a:cubicBezTo>
                  <a:cubicBezTo>
                    <a:pt x="48" y="2276"/>
                    <a:pt x="0" y="3157"/>
                    <a:pt x="155" y="3991"/>
                  </a:cubicBezTo>
                  <a:cubicBezTo>
                    <a:pt x="310" y="4836"/>
                    <a:pt x="667" y="5634"/>
                    <a:pt x="1036" y="6420"/>
                  </a:cubicBezTo>
                  <a:cubicBezTo>
                    <a:pt x="1501" y="7372"/>
                    <a:pt x="2001" y="8325"/>
                    <a:pt x="2560" y="9253"/>
                  </a:cubicBezTo>
                  <a:cubicBezTo>
                    <a:pt x="2775" y="9622"/>
                    <a:pt x="3001" y="10039"/>
                    <a:pt x="2894" y="10444"/>
                  </a:cubicBezTo>
                  <a:cubicBezTo>
                    <a:pt x="2798" y="10801"/>
                    <a:pt x="2465" y="11075"/>
                    <a:pt x="2453" y="11456"/>
                  </a:cubicBezTo>
                  <a:cubicBezTo>
                    <a:pt x="2453" y="11527"/>
                    <a:pt x="2477" y="11611"/>
                    <a:pt x="2513" y="11670"/>
                  </a:cubicBezTo>
                  <a:cubicBezTo>
                    <a:pt x="2619" y="11867"/>
                    <a:pt x="2816" y="11923"/>
                    <a:pt x="3022" y="11923"/>
                  </a:cubicBezTo>
                  <a:cubicBezTo>
                    <a:pt x="3115" y="11923"/>
                    <a:pt x="3210" y="11911"/>
                    <a:pt x="3299" y="11896"/>
                  </a:cubicBezTo>
                  <a:cubicBezTo>
                    <a:pt x="3489" y="11873"/>
                    <a:pt x="3739" y="11742"/>
                    <a:pt x="3656" y="11587"/>
                  </a:cubicBezTo>
                  <a:lnTo>
                    <a:pt x="3632" y="11503"/>
                  </a:lnTo>
                  <a:cubicBezTo>
                    <a:pt x="4430" y="10991"/>
                    <a:pt x="4799" y="10027"/>
                    <a:pt x="4525" y="9206"/>
                  </a:cubicBezTo>
                  <a:cubicBezTo>
                    <a:pt x="4370" y="8741"/>
                    <a:pt x="4037" y="8336"/>
                    <a:pt x="3763" y="7908"/>
                  </a:cubicBezTo>
                  <a:cubicBezTo>
                    <a:pt x="3072" y="6872"/>
                    <a:pt x="2667" y="5681"/>
                    <a:pt x="2584" y="4443"/>
                  </a:cubicBezTo>
                  <a:cubicBezTo>
                    <a:pt x="2501" y="3264"/>
                    <a:pt x="2691" y="2074"/>
                    <a:pt x="2489" y="895"/>
                  </a:cubicBezTo>
                  <a:cubicBezTo>
                    <a:pt x="2465" y="728"/>
                    <a:pt x="2429" y="562"/>
                    <a:pt x="2382" y="395"/>
                  </a:cubicBezTo>
                  <a:cubicBezTo>
                    <a:pt x="2308" y="139"/>
                    <a:pt x="2054" y="1"/>
                    <a:pt x="1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32" name="Google Shape;4032;p59"/>
            <p:cNvSpPr/>
            <p:nvPr/>
          </p:nvSpPr>
          <p:spPr>
            <a:xfrm>
              <a:off x="2895431" y="2414798"/>
              <a:ext cx="250369" cy="487458"/>
            </a:xfrm>
            <a:custGeom>
              <a:avLst/>
              <a:gdLst/>
              <a:ahLst/>
              <a:cxnLst/>
              <a:rect l="l" t="t" r="r" b="b"/>
              <a:pathLst>
                <a:path w="3299" h="6423" extrusionOk="0">
                  <a:moveTo>
                    <a:pt x="3299" y="0"/>
                  </a:moveTo>
                  <a:cubicBezTo>
                    <a:pt x="3192" y="298"/>
                    <a:pt x="3085" y="631"/>
                    <a:pt x="3168" y="953"/>
                  </a:cubicBezTo>
                  <a:cubicBezTo>
                    <a:pt x="3227" y="1107"/>
                    <a:pt x="3251" y="1262"/>
                    <a:pt x="3251" y="1429"/>
                  </a:cubicBezTo>
                  <a:cubicBezTo>
                    <a:pt x="3251" y="1584"/>
                    <a:pt x="3204" y="1738"/>
                    <a:pt x="3120" y="1881"/>
                  </a:cubicBezTo>
                  <a:cubicBezTo>
                    <a:pt x="3037" y="2012"/>
                    <a:pt x="2906" y="2119"/>
                    <a:pt x="2823" y="2262"/>
                  </a:cubicBezTo>
                  <a:cubicBezTo>
                    <a:pt x="2739" y="2417"/>
                    <a:pt x="2716" y="2596"/>
                    <a:pt x="2751" y="2762"/>
                  </a:cubicBezTo>
                  <a:cubicBezTo>
                    <a:pt x="2787" y="2929"/>
                    <a:pt x="2835" y="3096"/>
                    <a:pt x="2846" y="3239"/>
                  </a:cubicBezTo>
                  <a:cubicBezTo>
                    <a:pt x="2858" y="3393"/>
                    <a:pt x="2858" y="3548"/>
                    <a:pt x="2811" y="3703"/>
                  </a:cubicBezTo>
                  <a:cubicBezTo>
                    <a:pt x="2775" y="3846"/>
                    <a:pt x="2704" y="3989"/>
                    <a:pt x="2596" y="4096"/>
                  </a:cubicBezTo>
                  <a:cubicBezTo>
                    <a:pt x="2489" y="4203"/>
                    <a:pt x="2358" y="4286"/>
                    <a:pt x="2215" y="4346"/>
                  </a:cubicBezTo>
                  <a:cubicBezTo>
                    <a:pt x="1930" y="4465"/>
                    <a:pt x="1596" y="4524"/>
                    <a:pt x="1299" y="4703"/>
                  </a:cubicBezTo>
                  <a:cubicBezTo>
                    <a:pt x="1144" y="4798"/>
                    <a:pt x="1013" y="4917"/>
                    <a:pt x="918" y="5060"/>
                  </a:cubicBezTo>
                  <a:cubicBezTo>
                    <a:pt x="811" y="5191"/>
                    <a:pt x="727" y="5346"/>
                    <a:pt x="656" y="5489"/>
                  </a:cubicBezTo>
                  <a:cubicBezTo>
                    <a:pt x="513" y="5775"/>
                    <a:pt x="346" y="6048"/>
                    <a:pt x="96" y="6179"/>
                  </a:cubicBezTo>
                  <a:lnTo>
                    <a:pt x="84" y="6191"/>
                  </a:lnTo>
                  <a:cubicBezTo>
                    <a:pt x="25" y="6227"/>
                    <a:pt x="1" y="6298"/>
                    <a:pt x="37" y="6358"/>
                  </a:cubicBezTo>
                  <a:cubicBezTo>
                    <a:pt x="61" y="6398"/>
                    <a:pt x="102" y="6422"/>
                    <a:pt x="144" y="6422"/>
                  </a:cubicBezTo>
                  <a:cubicBezTo>
                    <a:pt x="164" y="6422"/>
                    <a:pt x="184" y="6417"/>
                    <a:pt x="203" y="6406"/>
                  </a:cubicBezTo>
                  <a:cubicBezTo>
                    <a:pt x="358" y="6322"/>
                    <a:pt x="501" y="6191"/>
                    <a:pt x="596" y="6048"/>
                  </a:cubicBezTo>
                  <a:cubicBezTo>
                    <a:pt x="691" y="5906"/>
                    <a:pt x="775" y="5751"/>
                    <a:pt x="846" y="5596"/>
                  </a:cubicBezTo>
                  <a:cubicBezTo>
                    <a:pt x="989" y="5310"/>
                    <a:pt x="1132" y="5036"/>
                    <a:pt x="1394" y="4870"/>
                  </a:cubicBezTo>
                  <a:cubicBezTo>
                    <a:pt x="1644" y="4703"/>
                    <a:pt x="1977" y="4632"/>
                    <a:pt x="2275" y="4489"/>
                  </a:cubicBezTo>
                  <a:cubicBezTo>
                    <a:pt x="2430" y="4417"/>
                    <a:pt x="2573" y="4322"/>
                    <a:pt x="2692" y="4191"/>
                  </a:cubicBezTo>
                  <a:cubicBezTo>
                    <a:pt x="2811" y="4060"/>
                    <a:pt x="2894" y="3905"/>
                    <a:pt x="2930" y="3739"/>
                  </a:cubicBezTo>
                  <a:cubicBezTo>
                    <a:pt x="2966" y="3572"/>
                    <a:pt x="2977" y="3393"/>
                    <a:pt x="2954" y="3227"/>
                  </a:cubicBezTo>
                  <a:cubicBezTo>
                    <a:pt x="2930" y="3060"/>
                    <a:pt x="2870" y="2893"/>
                    <a:pt x="2846" y="2750"/>
                  </a:cubicBezTo>
                  <a:cubicBezTo>
                    <a:pt x="2799" y="2596"/>
                    <a:pt x="2811" y="2441"/>
                    <a:pt x="2882" y="2298"/>
                  </a:cubicBezTo>
                  <a:cubicBezTo>
                    <a:pt x="2966" y="2167"/>
                    <a:pt x="3085" y="2060"/>
                    <a:pt x="3168" y="1905"/>
                  </a:cubicBezTo>
                  <a:cubicBezTo>
                    <a:pt x="3251" y="1762"/>
                    <a:pt x="3299" y="1595"/>
                    <a:pt x="3299" y="1429"/>
                  </a:cubicBezTo>
                  <a:cubicBezTo>
                    <a:pt x="3287" y="1262"/>
                    <a:pt x="3263" y="1107"/>
                    <a:pt x="3204" y="953"/>
                  </a:cubicBezTo>
                  <a:cubicBezTo>
                    <a:pt x="3108" y="631"/>
                    <a:pt x="3204" y="310"/>
                    <a:pt x="32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33" name="Google Shape;4033;p59"/>
            <p:cNvSpPr/>
            <p:nvPr/>
          </p:nvSpPr>
          <p:spPr>
            <a:xfrm>
              <a:off x="2989613" y="2223173"/>
              <a:ext cx="67696" cy="559935"/>
            </a:xfrm>
            <a:custGeom>
              <a:avLst/>
              <a:gdLst/>
              <a:ahLst/>
              <a:cxnLst/>
              <a:rect l="l" t="t" r="r" b="b"/>
              <a:pathLst>
                <a:path w="892" h="7378" extrusionOk="0">
                  <a:moveTo>
                    <a:pt x="558" y="1"/>
                  </a:moveTo>
                  <a:cubicBezTo>
                    <a:pt x="391" y="275"/>
                    <a:pt x="355" y="620"/>
                    <a:pt x="474" y="930"/>
                  </a:cubicBezTo>
                  <a:cubicBezTo>
                    <a:pt x="534" y="1072"/>
                    <a:pt x="617" y="1215"/>
                    <a:pt x="701" y="1346"/>
                  </a:cubicBezTo>
                  <a:cubicBezTo>
                    <a:pt x="796" y="1477"/>
                    <a:pt x="832" y="1632"/>
                    <a:pt x="820" y="1787"/>
                  </a:cubicBezTo>
                  <a:cubicBezTo>
                    <a:pt x="796" y="1942"/>
                    <a:pt x="772" y="2096"/>
                    <a:pt x="736" y="2251"/>
                  </a:cubicBezTo>
                  <a:lnTo>
                    <a:pt x="629" y="2716"/>
                  </a:lnTo>
                  <a:lnTo>
                    <a:pt x="439" y="3644"/>
                  </a:lnTo>
                  <a:cubicBezTo>
                    <a:pt x="367" y="3966"/>
                    <a:pt x="296" y="4263"/>
                    <a:pt x="248" y="4597"/>
                  </a:cubicBezTo>
                  <a:cubicBezTo>
                    <a:pt x="212" y="4763"/>
                    <a:pt x="212" y="4930"/>
                    <a:pt x="248" y="5085"/>
                  </a:cubicBezTo>
                  <a:cubicBezTo>
                    <a:pt x="272" y="5252"/>
                    <a:pt x="320" y="5418"/>
                    <a:pt x="379" y="5561"/>
                  </a:cubicBezTo>
                  <a:cubicBezTo>
                    <a:pt x="498" y="5859"/>
                    <a:pt x="617" y="6156"/>
                    <a:pt x="558" y="6442"/>
                  </a:cubicBezTo>
                  <a:cubicBezTo>
                    <a:pt x="510" y="6728"/>
                    <a:pt x="343" y="6990"/>
                    <a:pt x="117" y="7157"/>
                  </a:cubicBezTo>
                  <a:lnTo>
                    <a:pt x="105" y="7157"/>
                  </a:lnTo>
                  <a:cubicBezTo>
                    <a:pt x="1" y="7233"/>
                    <a:pt x="79" y="7378"/>
                    <a:pt x="181" y="7378"/>
                  </a:cubicBezTo>
                  <a:cubicBezTo>
                    <a:pt x="207" y="7378"/>
                    <a:pt x="234" y="7368"/>
                    <a:pt x="260" y="7347"/>
                  </a:cubicBezTo>
                  <a:cubicBezTo>
                    <a:pt x="534" y="7121"/>
                    <a:pt x="724" y="6811"/>
                    <a:pt x="772" y="6466"/>
                  </a:cubicBezTo>
                  <a:cubicBezTo>
                    <a:pt x="796" y="6287"/>
                    <a:pt x="772" y="6121"/>
                    <a:pt x="724" y="5954"/>
                  </a:cubicBezTo>
                  <a:cubicBezTo>
                    <a:pt x="677" y="5799"/>
                    <a:pt x="617" y="5644"/>
                    <a:pt x="558" y="5490"/>
                  </a:cubicBezTo>
                  <a:cubicBezTo>
                    <a:pt x="486" y="5347"/>
                    <a:pt x="439" y="5204"/>
                    <a:pt x="403" y="5061"/>
                  </a:cubicBezTo>
                  <a:cubicBezTo>
                    <a:pt x="379" y="4906"/>
                    <a:pt x="379" y="4763"/>
                    <a:pt x="391" y="4609"/>
                  </a:cubicBezTo>
                  <a:cubicBezTo>
                    <a:pt x="427" y="4299"/>
                    <a:pt x="498" y="3990"/>
                    <a:pt x="558" y="3668"/>
                  </a:cubicBezTo>
                  <a:lnTo>
                    <a:pt x="724" y="2727"/>
                  </a:lnTo>
                  <a:lnTo>
                    <a:pt x="808" y="2263"/>
                  </a:lnTo>
                  <a:cubicBezTo>
                    <a:pt x="843" y="2108"/>
                    <a:pt x="867" y="1942"/>
                    <a:pt x="879" y="1787"/>
                  </a:cubicBezTo>
                  <a:cubicBezTo>
                    <a:pt x="891" y="1704"/>
                    <a:pt x="879" y="1620"/>
                    <a:pt x="855" y="1537"/>
                  </a:cubicBezTo>
                  <a:cubicBezTo>
                    <a:pt x="832" y="1465"/>
                    <a:pt x="796" y="1394"/>
                    <a:pt x="748" y="1323"/>
                  </a:cubicBezTo>
                  <a:cubicBezTo>
                    <a:pt x="653" y="1192"/>
                    <a:pt x="570" y="1061"/>
                    <a:pt x="498" y="918"/>
                  </a:cubicBezTo>
                  <a:cubicBezTo>
                    <a:pt x="379" y="620"/>
                    <a:pt x="403" y="287"/>
                    <a:pt x="558" y="1"/>
                  </a:cubicBezTo>
                  <a:close/>
                </a:path>
              </a:pathLst>
            </a:custGeom>
            <a:solidFill>
              <a:srgbClr val="C9E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34" name="Google Shape;4034;p59"/>
            <p:cNvSpPr/>
            <p:nvPr/>
          </p:nvSpPr>
          <p:spPr>
            <a:xfrm>
              <a:off x="2972233" y="2407513"/>
              <a:ext cx="70884" cy="276856"/>
            </a:xfrm>
            <a:custGeom>
              <a:avLst/>
              <a:gdLst/>
              <a:ahLst/>
              <a:cxnLst/>
              <a:rect l="l" t="t" r="r" b="b"/>
              <a:pathLst>
                <a:path w="934" h="3648" extrusionOk="0">
                  <a:moveTo>
                    <a:pt x="132" y="1"/>
                  </a:moveTo>
                  <a:cubicBezTo>
                    <a:pt x="203" y="144"/>
                    <a:pt x="251" y="298"/>
                    <a:pt x="251" y="465"/>
                  </a:cubicBezTo>
                  <a:cubicBezTo>
                    <a:pt x="239" y="620"/>
                    <a:pt x="203" y="787"/>
                    <a:pt x="132" y="929"/>
                  </a:cubicBezTo>
                  <a:cubicBezTo>
                    <a:pt x="49" y="1072"/>
                    <a:pt x="13" y="1227"/>
                    <a:pt x="1" y="1394"/>
                  </a:cubicBezTo>
                  <a:cubicBezTo>
                    <a:pt x="13" y="1561"/>
                    <a:pt x="25" y="1715"/>
                    <a:pt x="60" y="1882"/>
                  </a:cubicBezTo>
                  <a:lnTo>
                    <a:pt x="156" y="2346"/>
                  </a:lnTo>
                  <a:cubicBezTo>
                    <a:pt x="180" y="2513"/>
                    <a:pt x="215" y="2668"/>
                    <a:pt x="275" y="2823"/>
                  </a:cubicBezTo>
                  <a:cubicBezTo>
                    <a:pt x="382" y="3156"/>
                    <a:pt x="680" y="3346"/>
                    <a:pt x="811" y="3620"/>
                  </a:cubicBezTo>
                  <a:cubicBezTo>
                    <a:pt x="826" y="3639"/>
                    <a:pt x="844" y="3647"/>
                    <a:pt x="862" y="3647"/>
                  </a:cubicBezTo>
                  <a:cubicBezTo>
                    <a:pt x="900" y="3647"/>
                    <a:pt x="934" y="3610"/>
                    <a:pt x="918" y="3561"/>
                  </a:cubicBezTo>
                  <a:cubicBezTo>
                    <a:pt x="751" y="3263"/>
                    <a:pt x="453" y="3085"/>
                    <a:pt x="358" y="2787"/>
                  </a:cubicBezTo>
                  <a:cubicBezTo>
                    <a:pt x="299" y="2644"/>
                    <a:pt x="263" y="2489"/>
                    <a:pt x="227" y="2334"/>
                  </a:cubicBezTo>
                  <a:lnTo>
                    <a:pt x="120" y="1858"/>
                  </a:lnTo>
                  <a:cubicBezTo>
                    <a:pt x="84" y="1715"/>
                    <a:pt x="60" y="1549"/>
                    <a:pt x="49" y="1394"/>
                  </a:cubicBezTo>
                  <a:cubicBezTo>
                    <a:pt x="49" y="1239"/>
                    <a:pt x="84" y="1072"/>
                    <a:pt x="156" y="929"/>
                  </a:cubicBezTo>
                  <a:cubicBezTo>
                    <a:pt x="227" y="787"/>
                    <a:pt x="263" y="632"/>
                    <a:pt x="263" y="465"/>
                  </a:cubicBezTo>
                  <a:cubicBezTo>
                    <a:pt x="263" y="298"/>
                    <a:pt x="215" y="144"/>
                    <a:pt x="132" y="1"/>
                  </a:cubicBezTo>
                  <a:close/>
                </a:path>
              </a:pathLst>
            </a:custGeom>
            <a:solidFill>
              <a:srgbClr val="C9E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35" name="Google Shape;4035;p59"/>
            <p:cNvSpPr/>
            <p:nvPr/>
          </p:nvSpPr>
          <p:spPr>
            <a:xfrm>
              <a:off x="3012000" y="2304528"/>
              <a:ext cx="131066" cy="248624"/>
            </a:xfrm>
            <a:custGeom>
              <a:avLst/>
              <a:gdLst/>
              <a:ahLst/>
              <a:cxnLst/>
              <a:rect l="l" t="t" r="r" b="b"/>
              <a:pathLst>
                <a:path w="1727" h="3276" extrusionOk="0">
                  <a:moveTo>
                    <a:pt x="1727" y="1"/>
                  </a:moveTo>
                  <a:cubicBezTo>
                    <a:pt x="1572" y="48"/>
                    <a:pt x="1441" y="143"/>
                    <a:pt x="1358" y="274"/>
                  </a:cubicBezTo>
                  <a:cubicBezTo>
                    <a:pt x="1275" y="405"/>
                    <a:pt x="1203" y="548"/>
                    <a:pt x="1144" y="691"/>
                  </a:cubicBezTo>
                  <a:cubicBezTo>
                    <a:pt x="1072" y="822"/>
                    <a:pt x="989" y="953"/>
                    <a:pt x="906" y="1084"/>
                  </a:cubicBezTo>
                  <a:cubicBezTo>
                    <a:pt x="810" y="1215"/>
                    <a:pt x="751" y="1358"/>
                    <a:pt x="715" y="1513"/>
                  </a:cubicBezTo>
                  <a:cubicBezTo>
                    <a:pt x="691" y="1679"/>
                    <a:pt x="691" y="1822"/>
                    <a:pt x="656" y="1977"/>
                  </a:cubicBezTo>
                  <a:cubicBezTo>
                    <a:pt x="620" y="2120"/>
                    <a:pt x="572" y="2263"/>
                    <a:pt x="513" y="2406"/>
                  </a:cubicBezTo>
                  <a:cubicBezTo>
                    <a:pt x="370" y="2679"/>
                    <a:pt x="203" y="2941"/>
                    <a:pt x="25" y="3179"/>
                  </a:cubicBezTo>
                  <a:cubicBezTo>
                    <a:pt x="1" y="3203"/>
                    <a:pt x="13" y="3251"/>
                    <a:pt x="37" y="3263"/>
                  </a:cubicBezTo>
                  <a:cubicBezTo>
                    <a:pt x="46" y="3272"/>
                    <a:pt x="56" y="3276"/>
                    <a:pt x="68" y="3276"/>
                  </a:cubicBezTo>
                  <a:cubicBezTo>
                    <a:pt x="86" y="3276"/>
                    <a:pt x="105" y="3266"/>
                    <a:pt x="120" y="3251"/>
                  </a:cubicBezTo>
                  <a:cubicBezTo>
                    <a:pt x="298" y="2989"/>
                    <a:pt x="453" y="2715"/>
                    <a:pt x="596" y="2429"/>
                  </a:cubicBezTo>
                  <a:cubicBezTo>
                    <a:pt x="656" y="2286"/>
                    <a:pt x="703" y="2144"/>
                    <a:pt x="727" y="1989"/>
                  </a:cubicBezTo>
                  <a:cubicBezTo>
                    <a:pt x="763" y="1834"/>
                    <a:pt x="751" y="1667"/>
                    <a:pt x="775" y="1524"/>
                  </a:cubicBezTo>
                  <a:cubicBezTo>
                    <a:pt x="810" y="1215"/>
                    <a:pt x="1049" y="989"/>
                    <a:pt x="1180" y="703"/>
                  </a:cubicBezTo>
                  <a:cubicBezTo>
                    <a:pt x="1227" y="560"/>
                    <a:pt x="1299" y="417"/>
                    <a:pt x="1370" y="286"/>
                  </a:cubicBezTo>
                  <a:cubicBezTo>
                    <a:pt x="1453" y="143"/>
                    <a:pt x="1572" y="48"/>
                    <a:pt x="1727" y="1"/>
                  </a:cubicBezTo>
                  <a:close/>
                </a:path>
              </a:pathLst>
            </a:custGeom>
            <a:solidFill>
              <a:srgbClr val="C9E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36" name="Google Shape;4036;p59"/>
            <p:cNvSpPr/>
            <p:nvPr/>
          </p:nvSpPr>
          <p:spPr>
            <a:xfrm>
              <a:off x="2528573" y="2516872"/>
              <a:ext cx="324592" cy="294918"/>
            </a:xfrm>
            <a:custGeom>
              <a:avLst/>
              <a:gdLst/>
              <a:ahLst/>
              <a:cxnLst/>
              <a:rect l="l" t="t" r="r" b="b"/>
              <a:pathLst>
                <a:path w="4277" h="3886" extrusionOk="0">
                  <a:moveTo>
                    <a:pt x="1" y="0"/>
                  </a:moveTo>
                  <a:cubicBezTo>
                    <a:pt x="180" y="191"/>
                    <a:pt x="322" y="393"/>
                    <a:pt x="441" y="631"/>
                  </a:cubicBezTo>
                  <a:cubicBezTo>
                    <a:pt x="489" y="739"/>
                    <a:pt x="525" y="870"/>
                    <a:pt x="537" y="1001"/>
                  </a:cubicBezTo>
                  <a:cubicBezTo>
                    <a:pt x="561" y="1120"/>
                    <a:pt x="596" y="1251"/>
                    <a:pt x="656" y="1370"/>
                  </a:cubicBezTo>
                  <a:cubicBezTo>
                    <a:pt x="799" y="1596"/>
                    <a:pt x="1001" y="1774"/>
                    <a:pt x="1239" y="1882"/>
                  </a:cubicBezTo>
                  <a:cubicBezTo>
                    <a:pt x="1346" y="1941"/>
                    <a:pt x="1454" y="2013"/>
                    <a:pt x="1525" y="2108"/>
                  </a:cubicBezTo>
                  <a:cubicBezTo>
                    <a:pt x="1596" y="2203"/>
                    <a:pt x="1644" y="2322"/>
                    <a:pt x="1668" y="2441"/>
                  </a:cubicBezTo>
                  <a:cubicBezTo>
                    <a:pt x="1692" y="2560"/>
                    <a:pt x="1715" y="2691"/>
                    <a:pt x="1751" y="2822"/>
                  </a:cubicBezTo>
                  <a:cubicBezTo>
                    <a:pt x="1799" y="2953"/>
                    <a:pt x="1846" y="3072"/>
                    <a:pt x="1918" y="3191"/>
                  </a:cubicBezTo>
                  <a:cubicBezTo>
                    <a:pt x="2061" y="3429"/>
                    <a:pt x="2275" y="3620"/>
                    <a:pt x="2537" y="3715"/>
                  </a:cubicBezTo>
                  <a:cubicBezTo>
                    <a:pt x="2755" y="3778"/>
                    <a:pt x="2992" y="3813"/>
                    <a:pt x="3230" y="3813"/>
                  </a:cubicBezTo>
                  <a:cubicBezTo>
                    <a:pt x="3265" y="3813"/>
                    <a:pt x="3300" y="3812"/>
                    <a:pt x="3335" y="3810"/>
                  </a:cubicBezTo>
                  <a:cubicBezTo>
                    <a:pt x="3374" y="3808"/>
                    <a:pt x="3414" y="3807"/>
                    <a:pt x="3455" y="3807"/>
                  </a:cubicBezTo>
                  <a:cubicBezTo>
                    <a:pt x="3656" y="3807"/>
                    <a:pt x="3863" y="3832"/>
                    <a:pt x="4061" y="3882"/>
                  </a:cubicBezTo>
                  <a:lnTo>
                    <a:pt x="4073" y="3882"/>
                  </a:lnTo>
                  <a:cubicBezTo>
                    <a:pt x="4084" y="3884"/>
                    <a:pt x="4094" y="3886"/>
                    <a:pt x="4104" y="3886"/>
                  </a:cubicBezTo>
                  <a:cubicBezTo>
                    <a:pt x="4235" y="3886"/>
                    <a:pt x="4276" y="3677"/>
                    <a:pt x="4132" y="3644"/>
                  </a:cubicBezTo>
                  <a:cubicBezTo>
                    <a:pt x="3958" y="3599"/>
                    <a:pt x="3788" y="3587"/>
                    <a:pt x="3622" y="3587"/>
                  </a:cubicBezTo>
                  <a:cubicBezTo>
                    <a:pt x="3420" y="3587"/>
                    <a:pt x="3225" y="3605"/>
                    <a:pt x="3038" y="3605"/>
                  </a:cubicBezTo>
                  <a:cubicBezTo>
                    <a:pt x="2885" y="3605"/>
                    <a:pt x="2737" y="3593"/>
                    <a:pt x="2597" y="3549"/>
                  </a:cubicBezTo>
                  <a:cubicBezTo>
                    <a:pt x="2370" y="3465"/>
                    <a:pt x="2180" y="3310"/>
                    <a:pt x="2049" y="3108"/>
                  </a:cubicBezTo>
                  <a:cubicBezTo>
                    <a:pt x="1977" y="3001"/>
                    <a:pt x="1930" y="2894"/>
                    <a:pt x="1882" y="2775"/>
                  </a:cubicBezTo>
                  <a:cubicBezTo>
                    <a:pt x="1846" y="2667"/>
                    <a:pt x="1823" y="2536"/>
                    <a:pt x="1787" y="2406"/>
                  </a:cubicBezTo>
                  <a:cubicBezTo>
                    <a:pt x="1751" y="2275"/>
                    <a:pt x="1692" y="2155"/>
                    <a:pt x="1608" y="2048"/>
                  </a:cubicBezTo>
                  <a:cubicBezTo>
                    <a:pt x="1525" y="1941"/>
                    <a:pt x="1406" y="1858"/>
                    <a:pt x="1287" y="1810"/>
                  </a:cubicBezTo>
                  <a:cubicBezTo>
                    <a:pt x="1049" y="1715"/>
                    <a:pt x="846" y="1548"/>
                    <a:pt x="715" y="1334"/>
                  </a:cubicBezTo>
                  <a:cubicBezTo>
                    <a:pt x="644" y="1227"/>
                    <a:pt x="608" y="1108"/>
                    <a:pt x="584" y="989"/>
                  </a:cubicBezTo>
                  <a:cubicBezTo>
                    <a:pt x="561" y="858"/>
                    <a:pt x="525" y="727"/>
                    <a:pt x="477" y="620"/>
                  </a:cubicBezTo>
                  <a:cubicBezTo>
                    <a:pt x="346" y="393"/>
                    <a:pt x="191" y="179"/>
                    <a:pt x="1" y="0"/>
                  </a:cubicBezTo>
                  <a:close/>
                </a:path>
              </a:pathLst>
            </a:custGeom>
            <a:solidFill>
              <a:srgbClr val="C9E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37" name="Google Shape;4037;p59"/>
            <p:cNvSpPr/>
            <p:nvPr/>
          </p:nvSpPr>
          <p:spPr>
            <a:xfrm>
              <a:off x="2603630" y="2037087"/>
              <a:ext cx="111183" cy="554546"/>
            </a:xfrm>
            <a:custGeom>
              <a:avLst/>
              <a:gdLst/>
              <a:ahLst/>
              <a:cxnLst/>
              <a:rect l="l" t="t" r="r" b="b"/>
              <a:pathLst>
                <a:path w="1465" h="7307" extrusionOk="0">
                  <a:moveTo>
                    <a:pt x="131" y="1"/>
                  </a:moveTo>
                  <a:cubicBezTo>
                    <a:pt x="322" y="263"/>
                    <a:pt x="381" y="596"/>
                    <a:pt x="298" y="905"/>
                  </a:cubicBezTo>
                  <a:cubicBezTo>
                    <a:pt x="238" y="1060"/>
                    <a:pt x="179" y="1203"/>
                    <a:pt x="95" y="1334"/>
                  </a:cubicBezTo>
                  <a:cubicBezTo>
                    <a:pt x="60" y="1405"/>
                    <a:pt x="24" y="1489"/>
                    <a:pt x="12" y="1572"/>
                  </a:cubicBezTo>
                  <a:cubicBezTo>
                    <a:pt x="0" y="1655"/>
                    <a:pt x="0" y="1739"/>
                    <a:pt x="12" y="1822"/>
                  </a:cubicBezTo>
                  <a:cubicBezTo>
                    <a:pt x="48" y="1989"/>
                    <a:pt x="95" y="2131"/>
                    <a:pt x="143" y="2286"/>
                  </a:cubicBezTo>
                  <a:lnTo>
                    <a:pt x="286" y="2739"/>
                  </a:lnTo>
                  <a:lnTo>
                    <a:pt x="560" y="3655"/>
                  </a:lnTo>
                  <a:cubicBezTo>
                    <a:pt x="643" y="3965"/>
                    <a:pt x="750" y="4275"/>
                    <a:pt x="822" y="4572"/>
                  </a:cubicBezTo>
                  <a:cubicBezTo>
                    <a:pt x="857" y="4715"/>
                    <a:pt x="869" y="4870"/>
                    <a:pt x="857" y="5025"/>
                  </a:cubicBezTo>
                  <a:cubicBezTo>
                    <a:pt x="846" y="5168"/>
                    <a:pt x="810" y="5322"/>
                    <a:pt x="774" y="5465"/>
                  </a:cubicBezTo>
                  <a:cubicBezTo>
                    <a:pt x="715" y="5620"/>
                    <a:pt x="679" y="5787"/>
                    <a:pt x="655" y="5941"/>
                  </a:cubicBezTo>
                  <a:cubicBezTo>
                    <a:pt x="619" y="6120"/>
                    <a:pt x="619" y="6287"/>
                    <a:pt x="667" y="6465"/>
                  </a:cubicBezTo>
                  <a:cubicBezTo>
                    <a:pt x="762" y="6799"/>
                    <a:pt x="976" y="7096"/>
                    <a:pt x="1274" y="7275"/>
                  </a:cubicBezTo>
                  <a:lnTo>
                    <a:pt x="1274" y="7287"/>
                  </a:lnTo>
                  <a:cubicBezTo>
                    <a:pt x="1292" y="7300"/>
                    <a:pt x="1315" y="7307"/>
                    <a:pt x="1338" y="7307"/>
                  </a:cubicBezTo>
                  <a:cubicBezTo>
                    <a:pt x="1376" y="7307"/>
                    <a:pt x="1414" y="7288"/>
                    <a:pt x="1429" y="7251"/>
                  </a:cubicBezTo>
                  <a:cubicBezTo>
                    <a:pt x="1465" y="7192"/>
                    <a:pt x="1453" y="7120"/>
                    <a:pt x="1393" y="7084"/>
                  </a:cubicBezTo>
                  <a:cubicBezTo>
                    <a:pt x="1143" y="6930"/>
                    <a:pt x="953" y="6692"/>
                    <a:pt x="869" y="6418"/>
                  </a:cubicBezTo>
                  <a:cubicBezTo>
                    <a:pt x="774" y="6132"/>
                    <a:pt x="857" y="5834"/>
                    <a:pt x="941" y="5525"/>
                  </a:cubicBezTo>
                  <a:cubicBezTo>
                    <a:pt x="976" y="5358"/>
                    <a:pt x="1012" y="5191"/>
                    <a:pt x="1024" y="5037"/>
                  </a:cubicBezTo>
                  <a:cubicBezTo>
                    <a:pt x="1024" y="4870"/>
                    <a:pt x="1000" y="4691"/>
                    <a:pt x="965" y="4537"/>
                  </a:cubicBezTo>
                  <a:cubicBezTo>
                    <a:pt x="869" y="4215"/>
                    <a:pt x="762" y="3917"/>
                    <a:pt x="667" y="3620"/>
                  </a:cubicBezTo>
                  <a:lnTo>
                    <a:pt x="369" y="2715"/>
                  </a:lnTo>
                  <a:lnTo>
                    <a:pt x="214" y="2262"/>
                  </a:lnTo>
                  <a:cubicBezTo>
                    <a:pt x="167" y="2108"/>
                    <a:pt x="107" y="1965"/>
                    <a:pt x="72" y="1810"/>
                  </a:cubicBezTo>
                  <a:cubicBezTo>
                    <a:pt x="60" y="1739"/>
                    <a:pt x="60" y="1655"/>
                    <a:pt x="72" y="1584"/>
                  </a:cubicBezTo>
                  <a:cubicBezTo>
                    <a:pt x="84" y="1500"/>
                    <a:pt x="107" y="1429"/>
                    <a:pt x="131" y="1358"/>
                  </a:cubicBezTo>
                  <a:cubicBezTo>
                    <a:pt x="214" y="1215"/>
                    <a:pt x="274" y="1072"/>
                    <a:pt x="322" y="917"/>
                  </a:cubicBezTo>
                  <a:cubicBezTo>
                    <a:pt x="405" y="596"/>
                    <a:pt x="322" y="263"/>
                    <a:pt x="131" y="1"/>
                  </a:cubicBezTo>
                  <a:close/>
                </a:path>
              </a:pathLst>
            </a:custGeom>
            <a:solidFill>
              <a:srgbClr val="C9E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38" name="Google Shape;4038;p59"/>
            <p:cNvSpPr/>
            <p:nvPr/>
          </p:nvSpPr>
          <p:spPr>
            <a:xfrm>
              <a:off x="2705703" y="1953076"/>
              <a:ext cx="116343" cy="555078"/>
            </a:xfrm>
            <a:custGeom>
              <a:avLst/>
              <a:gdLst/>
              <a:ahLst/>
              <a:cxnLst/>
              <a:rect l="l" t="t" r="r" b="b"/>
              <a:pathLst>
                <a:path w="1533" h="7314" extrusionOk="0">
                  <a:moveTo>
                    <a:pt x="120" y="1"/>
                  </a:moveTo>
                  <a:cubicBezTo>
                    <a:pt x="322" y="262"/>
                    <a:pt x="381" y="596"/>
                    <a:pt x="286" y="917"/>
                  </a:cubicBezTo>
                  <a:cubicBezTo>
                    <a:pt x="239" y="1060"/>
                    <a:pt x="167" y="1214"/>
                    <a:pt x="84" y="1345"/>
                  </a:cubicBezTo>
                  <a:cubicBezTo>
                    <a:pt x="48" y="1417"/>
                    <a:pt x="24" y="1500"/>
                    <a:pt x="12" y="1583"/>
                  </a:cubicBezTo>
                  <a:cubicBezTo>
                    <a:pt x="1" y="1667"/>
                    <a:pt x="1" y="1750"/>
                    <a:pt x="12" y="1834"/>
                  </a:cubicBezTo>
                  <a:cubicBezTo>
                    <a:pt x="96" y="2155"/>
                    <a:pt x="215" y="2453"/>
                    <a:pt x="382" y="2738"/>
                  </a:cubicBezTo>
                  <a:cubicBezTo>
                    <a:pt x="536" y="3012"/>
                    <a:pt x="667" y="3310"/>
                    <a:pt x="786" y="3608"/>
                  </a:cubicBezTo>
                  <a:cubicBezTo>
                    <a:pt x="894" y="3893"/>
                    <a:pt x="941" y="4215"/>
                    <a:pt x="929" y="4524"/>
                  </a:cubicBezTo>
                  <a:cubicBezTo>
                    <a:pt x="929" y="4679"/>
                    <a:pt x="905" y="4834"/>
                    <a:pt x="858" y="4977"/>
                  </a:cubicBezTo>
                  <a:cubicBezTo>
                    <a:pt x="810" y="5132"/>
                    <a:pt x="763" y="5286"/>
                    <a:pt x="727" y="5453"/>
                  </a:cubicBezTo>
                  <a:cubicBezTo>
                    <a:pt x="679" y="5608"/>
                    <a:pt x="655" y="5774"/>
                    <a:pt x="632" y="5941"/>
                  </a:cubicBezTo>
                  <a:cubicBezTo>
                    <a:pt x="632" y="6025"/>
                    <a:pt x="620" y="6108"/>
                    <a:pt x="620" y="6191"/>
                  </a:cubicBezTo>
                  <a:cubicBezTo>
                    <a:pt x="620" y="6286"/>
                    <a:pt x="632" y="6370"/>
                    <a:pt x="655" y="6453"/>
                  </a:cubicBezTo>
                  <a:cubicBezTo>
                    <a:pt x="751" y="6798"/>
                    <a:pt x="965" y="7096"/>
                    <a:pt x="1263" y="7287"/>
                  </a:cubicBezTo>
                  <a:lnTo>
                    <a:pt x="1275" y="7287"/>
                  </a:lnTo>
                  <a:cubicBezTo>
                    <a:pt x="1300" y="7306"/>
                    <a:pt x="1326" y="7314"/>
                    <a:pt x="1350" y="7314"/>
                  </a:cubicBezTo>
                  <a:cubicBezTo>
                    <a:pt x="1459" y="7314"/>
                    <a:pt x="1533" y="7143"/>
                    <a:pt x="1406" y="7084"/>
                  </a:cubicBezTo>
                  <a:cubicBezTo>
                    <a:pt x="1144" y="6929"/>
                    <a:pt x="953" y="6691"/>
                    <a:pt x="870" y="6406"/>
                  </a:cubicBezTo>
                  <a:cubicBezTo>
                    <a:pt x="834" y="6263"/>
                    <a:pt x="822" y="6108"/>
                    <a:pt x="834" y="5953"/>
                  </a:cubicBezTo>
                  <a:cubicBezTo>
                    <a:pt x="846" y="5798"/>
                    <a:pt x="870" y="5644"/>
                    <a:pt x="905" y="5489"/>
                  </a:cubicBezTo>
                  <a:cubicBezTo>
                    <a:pt x="941" y="5334"/>
                    <a:pt x="989" y="5179"/>
                    <a:pt x="1025" y="5024"/>
                  </a:cubicBezTo>
                  <a:cubicBezTo>
                    <a:pt x="1060" y="4870"/>
                    <a:pt x="1084" y="4703"/>
                    <a:pt x="1096" y="4536"/>
                  </a:cubicBezTo>
                  <a:cubicBezTo>
                    <a:pt x="1084" y="4203"/>
                    <a:pt x="1025" y="3869"/>
                    <a:pt x="894" y="3560"/>
                  </a:cubicBezTo>
                  <a:cubicBezTo>
                    <a:pt x="774" y="3262"/>
                    <a:pt x="632" y="2977"/>
                    <a:pt x="465" y="2691"/>
                  </a:cubicBezTo>
                  <a:cubicBezTo>
                    <a:pt x="286" y="2429"/>
                    <a:pt x="155" y="2131"/>
                    <a:pt x="72" y="1822"/>
                  </a:cubicBezTo>
                  <a:cubicBezTo>
                    <a:pt x="36" y="1667"/>
                    <a:pt x="60" y="1512"/>
                    <a:pt x="132" y="1369"/>
                  </a:cubicBezTo>
                  <a:cubicBezTo>
                    <a:pt x="203" y="1226"/>
                    <a:pt x="274" y="1072"/>
                    <a:pt x="322" y="917"/>
                  </a:cubicBezTo>
                  <a:cubicBezTo>
                    <a:pt x="393" y="596"/>
                    <a:pt x="322" y="262"/>
                    <a:pt x="120" y="1"/>
                  </a:cubicBezTo>
                  <a:close/>
                </a:path>
              </a:pathLst>
            </a:custGeom>
            <a:solidFill>
              <a:srgbClr val="C9E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39" name="Google Shape;4039;p59"/>
            <p:cNvSpPr/>
            <p:nvPr/>
          </p:nvSpPr>
          <p:spPr>
            <a:xfrm>
              <a:off x="2802313" y="2025324"/>
              <a:ext cx="132964" cy="551814"/>
            </a:xfrm>
            <a:custGeom>
              <a:avLst/>
              <a:gdLst/>
              <a:ahLst/>
              <a:cxnLst/>
              <a:rect l="l" t="t" r="r" b="b"/>
              <a:pathLst>
                <a:path w="1752" h="7271" extrusionOk="0">
                  <a:moveTo>
                    <a:pt x="1692" y="0"/>
                  </a:moveTo>
                  <a:lnTo>
                    <a:pt x="1692" y="0"/>
                  </a:lnTo>
                  <a:cubicBezTo>
                    <a:pt x="1478" y="250"/>
                    <a:pt x="1395" y="584"/>
                    <a:pt x="1466" y="917"/>
                  </a:cubicBezTo>
                  <a:cubicBezTo>
                    <a:pt x="1502" y="1072"/>
                    <a:pt x="1561" y="1227"/>
                    <a:pt x="1633" y="1370"/>
                  </a:cubicBezTo>
                  <a:cubicBezTo>
                    <a:pt x="1704" y="1513"/>
                    <a:pt x="1716" y="1667"/>
                    <a:pt x="1668" y="1822"/>
                  </a:cubicBezTo>
                  <a:cubicBezTo>
                    <a:pt x="1573" y="2132"/>
                    <a:pt x="1430" y="2417"/>
                    <a:pt x="1252" y="2679"/>
                  </a:cubicBezTo>
                  <a:cubicBezTo>
                    <a:pt x="1073" y="2953"/>
                    <a:pt x="906" y="3239"/>
                    <a:pt x="775" y="3537"/>
                  </a:cubicBezTo>
                  <a:cubicBezTo>
                    <a:pt x="633" y="3834"/>
                    <a:pt x="561" y="4156"/>
                    <a:pt x="537" y="4489"/>
                  </a:cubicBezTo>
                  <a:cubicBezTo>
                    <a:pt x="537" y="4656"/>
                    <a:pt x="549" y="4822"/>
                    <a:pt x="585" y="4989"/>
                  </a:cubicBezTo>
                  <a:cubicBezTo>
                    <a:pt x="621" y="5156"/>
                    <a:pt x="656" y="5311"/>
                    <a:pt x="680" y="5465"/>
                  </a:cubicBezTo>
                  <a:cubicBezTo>
                    <a:pt x="704" y="5620"/>
                    <a:pt x="728" y="5775"/>
                    <a:pt x="728" y="5930"/>
                  </a:cubicBezTo>
                  <a:cubicBezTo>
                    <a:pt x="740" y="6085"/>
                    <a:pt x="728" y="6227"/>
                    <a:pt x="680" y="6382"/>
                  </a:cubicBezTo>
                  <a:cubicBezTo>
                    <a:pt x="585" y="6656"/>
                    <a:pt x="383" y="6894"/>
                    <a:pt x="121" y="7037"/>
                  </a:cubicBezTo>
                  <a:cubicBezTo>
                    <a:pt x="0" y="7107"/>
                    <a:pt x="74" y="7270"/>
                    <a:pt x="179" y="7270"/>
                  </a:cubicBezTo>
                  <a:cubicBezTo>
                    <a:pt x="198" y="7270"/>
                    <a:pt x="219" y="7265"/>
                    <a:pt x="240" y="7251"/>
                  </a:cubicBezTo>
                  <a:cubicBezTo>
                    <a:pt x="549" y="7073"/>
                    <a:pt x="775" y="6787"/>
                    <a:pt x="883" y="6442"/>
                  </a:cubicBezTo>
                  <a:cubicBezTo>
                    <a:pt x="906" y="6358"/>
                    <a:pt x="918" y="6275"/>
                    <a:pt x="930" y="6180"/>
                  </a:cubicBezTo>
                  <a:cubicBezTo>
                    <a:pt x="930" y="6096"/>
                    <a:pt x="930" y="6013"/>
                    <a:pt x="930" y="5930"/>
                  </a:cubicBezTo>
                  <a:cubicBezTo>
                    <a:pt x="918" y="5763"/>
                    <a:pt x="895" y="5596"/>
                    <a:pt x="859" y="5442"/>
                  </a:cubicBezTo>
                  <a:cubicBezTo>
                    <a:pt x="823" y="5275"/>
                    <a:pt x="787" y="5108"/>
                    <a:pt x="752" y="4965"/>
                  </a:cubicBezTo>
                  <a:cubicBezTo>
                    <a:pt x="704" y="4811"/>
                    <a:pt x="692" y="4656"/>
                    <a:pt x="692" y="4501"/>
                  </a:cubicBezTo>
                  <a:cubicBezTo>
                    <a:pt x="692" y="4191"/>
                    <a:pt x="764" y="3882"/>
                    <a:pt x="883" y="3584"/>
                  </a:cubicBezTo>
                  <a:cubicBezTo>
                    <a:pt x="1014" y="3298"/>
                    <a:pt x="1156" y="3013"/>
                    <a:pt x="1323" y="2739"/>
                  </a:cubicBezTo>
                  <a:cubicBezTo>
                    <a:pt x="1502" y="2453"/>
                    <a:pt x="1633" y="2155"/>
                    <a:pt x="1728" y="1846"/>
                  </a:cubicBezTo>
                  <a:cubicBezTo>
                    <a:pt x="1752" y="1763"/>
                    <a:pt x="1752" y="1679"/>
                    <a:pt x="1740" y="1596"/>
                  </a:cubicBezTo>
                  <a:cubicBezTo>
                    <a:pt x="1740" y="1513"/>
                    <a:pt x="1716" y="1429"/>
                    <a:pt x="1680" y="1358"/>
                  </a:cubicBezTo>
                  <a:cubicBezTo>
                    <a:pt x="1597" y="1215"/>
                    <a:pt x="1537" y="1060"/>
                    <a:pt x="1490" y="905"/>
                  </a:cubicBezTo>
                  <a:cubicBezTo>
                    <a:pt x="1418" y="584"/>
                    <a:pt x="1490" y="250"/>
                    <a:pt x="1692" y="0"/>
                  </a:cubicBezTo>
                  <a:close/>
                </a:path>
              </a:pathLst>
            </a:custGeom>
            <a:solidFill>
              <a:srgbClr val="C9E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40" name="Google Shape;4040;p59"/>
            <p:cNvSpPr/>
            <p:nvPr/>
          </p:nvSpPr>
          <p:spPr>
            <a:xfrm>
              <a:off x="2655767" y="2215963"/>
              <a:ext cx="51835" cy="279512"/>
            </a:xfrm>
            <a:custGeom>
              <a:avLst/>
              <a:gdLst/>
              <a:ahLst/>
              <a:cxnLst/>
              <a:rect l="l" t="t" r="r" b="b"/>
              <a:pathLst>
                <a:path w="683" h="3683" extrusionOk="0">
                  <a:moveTo>
                    <a:pt x="385" y="1"/>
                  </a:moveTo>
                  <a:lnTo>
                    <a:pt x="385" y="1"/>
                  </a:lnTo>
                  <a:cubicBezTo>
                    <a:pt x="325" y="144"/>
                    <a:pt x="289" y="298"/>
                    <a:pt x="313" y="465"/>
                  </a:cubicBezTo>
                  <a:cubicBezTo>
                    <a:pt x="325" y="632"/>
                    <a:pt x="385" y="786"/>
                    <a:pt x="468" y="917"/>
                  </a:cubicBezTo>
                  <a:cubicBezTo>
                    <a:pt x="551" y="1060"/>
                    <a:pt x="599" y="1203"/>
                    <a:pt x="623" y="1370"/>
                  </a:cubicBezTo>
                  <a:cubicBezTo>
                    <a:pt x="623" y="1525"/>
                    <a:pt x="623" y="1679"/>
                    <a:pt x="599" y="1846"/>
                  </a:cubicBezTo>
                  <a:lnTo>
                    <a:pt x="551" y="2322"/>
                  </a:lnTo>
                  <a:cubicBezTo>
                    <a:pt x="540" y="2477"/>
                    <a:pt x="516" y="2632"/>
                    <a:pt x="480" y="2787"/>
                  </a:cubicBezTo>
                  <a:cubicBezTo>
                    <a:pt x="420" y="3096"/>
                    <a:pt x="135" y="3287"/>
                    <a:pt x="4" y="3608"/>
                  </a:cubicBezTo>
                  <a:lnTo>
                    <a:pt x="16" y="3608"/>
                  </a:lnTo>
                  <a:cubicBezTo>
                    <a:pt x="1" y="3652"/>
                    <a:pt x="36" y="3683"/>
                    <a:pt x="71" y="3683"/>
                  </a:cubicBezTo>
                  <a:cubicBezTo>
                    <a:pt x="92" y="3683"/>
                    <a:pt x="114" y="3671"/>
                    <a:pt x="123" y="3644"/>
                  </a:cubicBezTo>
                  <a:cubicBezTo>
                    <a:pt x="218" y="3370"/>
                    <a:pt x="504" y="3144"/>
                    <a:pt x="575" y="2799"/>
                  </a:cubicBezTo>
                  <a:cubicBezTo>
                    <a:pt x="599" y="2644"/>
                    <a:pt x="623" y="2477"/>
                    <a:pt x="635" y="2322"/>
                  </a:cubicBezTo>
                  <a:lnTo>
                    <a:pt x="670" y="1846"/>
                  </a:lnTo>
                  <a:cubicBezTo>
                    <a:pt x="682" y="1679"/>
                    <a:pt x="682" y="1513"/>
                    <a:pt x="670" y="1358"/>
                  </a:cubicBezTo>
                  <a:cubicBezTo>
                    <a:pt x="647" y="1191"/>
                    <a:pt x="587" y="1048"/>
                    <a:pt x="492" y="906"/>
                  </a:cubicBezTo>
                  <a:cubicBezTo>
                    <a:pt x="409" y="775"/>
                    <a:pt x="349" y="620"/>
                    <a:pt x="325" y="465"/>
                  </a:cubicBezTo>
                  <a:cubicBezTo>
                    <a:pt x="301" y="310"/>
                    <a:pt x="325" y="144"/>
                    <a:pt x="385" y="1"/>
                  </a:cubicBezTo>
                  <a:close/>
                </a:path>
              </a:pathLst>
            </a:custGeom>
            <a:solidFill>
              <a:srgbClr val="C9E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41" name="Google Shape;4041;p59"/>
            <p:cNvSpPr/>
            <p:nvPr/>
          </p:nvSpPr>
          <p:spPr>
            <a:xfrm>
              <a:off x="2468999" y="2318113"/>
              <a:ext cx="173187" cy="238151"/>
            </a:xfrm>
            <a:custGeom>
              <a:avLst/>
              <a:gdLst/>
              <a:ahLst/>
              <a:cxnLst/>
              <a:rect l="l" t="t" r="r" b="b"/>
              <a:pathLst>
                <a:path w="2282" h="3138" extrusionOk="0">
                  <a:moveTo>
                    <a:pt x="0" y="0"/>
                  </a:moveTo>
                  <a:lnTo>
                    <a:pt x="0" y="0"/>
                  </a:lnTo>
                  <a:cubicBezTo>
                    <a:pt x="48" y="155"/>
                    <a:pt x="131" y="310"/>
                    <a:pt x="262" y="417"/>
                  </a:cubicBezTo>
                  <a:cubicBezTo>
                    <a:pt x="381" y="536"/>
                    <a:pt x="524" y="631"/>
                    <a:pt x="679" y="691"/>
                  </a:cubicBezTo>
                  <a:cubicBezTo>
                    <a:pt x="822" y="762"/>
                    <a:pt x="965" y="845"/>
                    <a:pt x="1084" y="953"/>
                  </a:cubicBezTo>
                  <a:cubicBezTo>
                    <a:pt x="1203" y="1072"/>
                    <a:pt x="1310" y="1191"/>
                    <a:pt x="1405" y="1334"/>
                  </a:cubicBezTo>
                  <a:lnTo>
                    <a:pt x="1679" y="1738"/>
                  </a:lnTo>
                  <a:cubicBezTo>
                    <a:pt x="1774" y="1881"/>
                    <a:pt x="1869" y="2012"/>
                    <a:pt x="1953" y="2155"/>
                  </a:cubicBezTo>
                  <a:cubicBezTo>
                    <a:pt x="2024" y="2286"/>
                    <a:pt x="2072" y="2441"/>
                    <a:pt x="2084" y="2608"/>
                  </a:cubicBezTo>
                  <a:cubicBezTo>
                    <a:pt x="2084" y="2774"/>
                    <a:pt x="2108" y="2941"/>
                    <a:pt x="2155" y="3108"/>
                  </a:cubicBezTo>
                  <a:cubicBezTo>
                    <a:pt x="2168" y="3129"/>
                    <a:pt x="2188" y="3138"/>
                    <a:pt x="2208" y="3138"/>
                  </a:cubicBezTo>
                  <a:cubicBezTo>
                    <a:pt x="2245" y="3138"/>
                    <a:pt x="2282" y="3106"/>
                    <a:pt x="2274" y="3060"/>
                  </a:cubicBezTo>
                  <a:cubicBezTo>
                    <a:pt x="2215" y="2905"/>
                    <a:pt x="2191" y="2750"/>
                    <a:pt x="2191" y="2584"/>
                  </a:cubicBezTo>
                  <a:cubicBezTo>
                    <a:pt x="2167" y="2417"/>
                    <a:pt x="2119" y="2250"/>
                    <a:pt x="2024" y="2096"/>
                  </a:cubicBezTo>
                  <a:cubicBezTo>
                    <a:pt x="1941" y="1953"/>
                    <a:pt x="1846" y="1822"/>
                    <a:pt x="1738" y="1691"/>
                  </a:cubicBezTo>
                  <a:lnTo>
                    <a:pt x="1441" y="1286"/>
                  </a:lnTo>
                  <a:cubicBezTo>
                    <a:pt x="1346" y="1155"/>
                    <a:pt x="1238" y="1024"/>
                    <a:pt x="1107" y="917"/>
                  </a:cubicBezTo>
                  <a:cubicBezTo>
                    <a:pt x="976" y="810"/>
                    <a:pt x="834" y="726"/>
                    <a:pt x="679" y="667"/>
                  </a:cubicBezTo>
                  <a:cubicBezTo>
                    <a:pt x="524" y="607"/>
                    <a:pt x="393" y="512"/>
                    <a:pt x="262" y="405"/>
                  </a:cubicBezTo>
                  <a:cubicBezTo>
                    <a:pt x="143" y="298"/>
                    <a:pt x="48" y="155"/>
                    <a:pt x="0" y="0"/>
                  </a:cubicBezTo>
                  <a:close/>
                </a:path>
              </a:pathLst>
            </a:custGeom>
            <a:solidFill>
              <a:srgbClr val="C9E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42" name="Google Shape;4042;p59"/>
            <p:cNvSpPr/>
            <p:nvPr/>
          </p:nvSpPr>
          <p:spPr>
            <a:xfrm>
              <a:off x="2512332" y="2126487"/>
              <a:ext cx="159981" cy="236709"/>
            </a:xfrm>
            <a:custGeom>
              <a:avLst/>
              <a:gdLst/>
              <a:ahLst/>
              <a:cxnLst/>
              <a:rect l="l" t="t" r="r" b="b"/>
              <a:pathLst>
                <a:path w="2108" h="3119" extrusionOk="0">
                  <a:moveTo>
                    <a:pt x="1" y="1"/>
                  </a:moveTo>
                  <a:lnTo>
                    <a:pt x="1" y="1"/>
                  </a:lnTo>
                  <a:cubicBezTo>
                    <a:pt x="155" y="37"/>
                    <a:pt x="286" y="120"/>
                    <a:pt x="382" y="251"/>
                  </a:cubicBezTo>
                  <a:cubicBezTo>
                    <a:pt x="477" y="370"/>
                    <a:pt x="560" y="513"/>
                    <a:pt x="632" y="644"/>
                  </a:cubicBezTo>
                  <a:cubicBezTo>
                    <a:pt x="786" y="918"/>
                    <a:pt x="1048" y="1132"/>
                    <a:pt x="1120" y="1430"/>
                  </a:cubicBezTo>
                  <a:cubicBezTo>
                    <a:pt x="1156" y="1584"/>
                    <a:pt x="1179" y="1751"/>
                    <a:pt x="1227" y="1894"/>
                  </a:cubicBezTo>
                  <a:cubicBezTo>
                    <a:pt x="1275" y="2049"/>
                    <a:pt x="1334" y="2204"/>
                    <a:pt x="1417" y="2346"/>
                  </a:cubicBezTo>
                  <a:cubicBezTo>
                    <a:pt x="1584" y="2608"/>
                    <a:pt x="1763" y="2870"/>
                    <a:pt x="1977" y="3108"/>
                  </a:cubicBezTo>
                  <a:lnTo>
                    <a:pt x="1977" y="3097"/>
                  </a:lnTo>
                  <a:cubicBezTo>
                    <a:pt x="1990" y="3112"/>
                    <a:pt x="2005" y="3119"/>
                    <a:pt x="2021" y="3119"/>
                  </a:cubicBezTo>
                  <a:cubicBezTo>
                    <a:pt x="2065" y="3119"/>
                    <a:pt x="2107" y="3066"/>
                    <a:pt x="2072" y="3013"/>
                  </a:cubicBezTo>
                  <a:cubicBezTo>
                    <a:pt x="1858" y="2787"/>
                    <a:pt x="1668" y="2549"/>
                    <a:pt x="1489" y="2287"/>
                  </a:cubicBezTo>
                  <a:cubicBezTo>
                    <a:pt x="1406" y="2156"/>
                    <a:pt x="1346" y="2013"/>
                    <a:pt x="1298" y="1870"/>
                  </a:cubicBezTo>
                  <a:cubicBezTo>
                    <a:pt x="1239" y="1727"/>
                    <a:pt x="1227" y="1573"/>
                    <a:pt x="1179" y="1418"/>
                  </a:cubicBezTo>
                  <a:cubicBezTo>
                    <a:pt x="1132" y="1263"/>
                    <a:pt x="1048" y="1120"/>
                    <a:pt x="941" y="1001"/>
                  </a:cubicBezTo>
                  <a:cubicBezTo>
                    <a:pt x="846" y="882"/>
                    <a:pt x="751" y="763"/>
                    <a:pt x="655" y="632"/>
                  </a:cubicBezTo>
                  <a:cubicBezTo>
                    <a:pt x="584" y="489"/>
                    <a:pt x="489" y="358"/>
                    <a:pt x="394" y="239"/>
                  </a:cubicBezTo>
                  <a:cubicBezTo>
                    <a:pt x="298" y="120"/>
                    <a:pt x="155" y="25"/>
                    <a:pt x="1" y="1"/>
                  </a:cubicBezTo>
                  <a:close/>
                </a:path>
              </a:pathLst>
            </a:custGeom>
            <a:solidFill>
              <a:srgbClr val="C9E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43" name="Google Shape;4043;p59"/>
            <p:cNvSpPr/>
            <p:nvPr/>
          </p:nvSpPr>
          <p:spPr>
            <a:xfrm>
              <a:off x="2616303" y="2018115"/>
              <a:ext cx="164459" cy="233597"/>
            </a:xfrm>
            <a:custGeom>
              <a:avLst/>
              <a:gdLst/>
              <a:ahLst/>
              <a:cxnLst/>
              <a:rect l="l" t="t" r="r" b="b"/>
              <a:pathLst>
                <a:path w="2167" h="3078" extrusionOk="0">
                  <a:moveTo>
                    <a:pt x="0" y="0"/>
                  </a:moveTo>
                  <a:cubicBezTo>
                    <a:pt x="155" y="36"/>
                    <a:pt x="298" y="131"/>
                    <a:pt x="393" y="250"/>
                  </a:cubicBezTo>
                  <a:cubicBezTo>
                    <a:pt x="488" y="369"/>
                    <a:pt x="571" y="512"/>
                    <a:pt x="643" y="643"/>
                  </a:cubicBezTo>
                  <a:cubicBezTo>
                    <a:pt x="809" y="917"/>
                    <a:pt x="1083" y="1119"/>
                    <a:pt x="1155" y="1417"/>
                  </a:cubicBezTo>
                  <a:cubicBezTo>
                    <a:pt x="1202" y="1572"/>
                    <a:pt x="1214" y="1727"/>
                    <a:pt x="1274" y="1881"/>
                  </a:cubicBezTo>
                  <a:cubicBezTo>
                    <a:pt x="1321" y="2036"/>
                    <a:pt x="1393" y="2179"/>
                    <a:pt x="1476" y="2310"/>
                  </a:cubicBezTo>
                  <a:cubicBezTo>
                    <a:pt x="1643" y="2572"/>
                    <a:pt x="1845" y="2822"/>
                    <a:pt x="2060" y="3060"/>
                  </a:cubicBezTo>
                  <a:cubicBezTo>
                    <a:pt x="2072" y="3072"/>
                    <a:pt x="2086" y="3078"/>
                    <a:pt x="2101" y="3078"/>
                  </a:cubicBezTo>
                  <a:cubicBezTo>
                    <a:pt x="2116" y="3078"/>
                    <a:pt x="2131" y="3072"/>
                    <a:pt x="2143" y="3060"/>
                  </a:cubicBezTo>
                  <a:cubicBezTo>
                    <a:pt x="2167" y="3036"/>
                    <a:pt x="2167" y="3001"/>
                    <a:pt x="2143" y="2977"/>
                  </a:cubicBezTo>
                  <a:cubicBezTo>
                    <a:pt x="1929" y="2751"/>
                    <a:pt x="1726" y="2512"/>
                    <a:pt x="1548" y="2262"/>
                  </a:cubicBezTo>
                  <a:cubicBezTo>
                    <a:pt x="1464" y="2131"/>
                    <a:pt x="1393" y="1989"/>
                    <a:pt x="1345" y="1846"/>
                  </a:cubicBezTo>
                  <a:cubicBezTo>
                    <a:pt x="1286" y="1715"/>
                    <a:pt x="1262" y="1548"/>
                    <a:pt x="1214" y="1405"/>
                  </a:cubicBezTo>
                  <a:cubicBezTo>
                    <a:pt x="1167" y="1250"/>
                    <a:pt x="1083" y="1107"/>
                    <a:pt x="976" y="988"/>
                  </a:cubicBezTo>
                  <a:cubicBezTo>
                    <a:pt x="869" y="881"/>
                    <a:pt x="762" y="750"/>
                    <a:pt x="679" y="631"/>
                  </a:cubicBezTo>
                  <a:cubicBezTo>
                    <a:pt x="595" y="488"/>
                    <a:pt x="500" y="357"/>
                    <a:pt x="405" y="238"/>
                  </a:cubicBezTo>
                  <a:cubicBezTo>
                    <a:pt x="298" y="119"/>
                    <a:pt x="155" y="36"/>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44" name="Google Shape;4044;p59"/>
            <p:cNvSpPr/>
            <p:nvPr/>
          </p:nvSpPr>
          <p:spPr>
            <a:xfrm>
              <a:off x="2827661" y="2021681"/>
              <a:ext cx="45308" cy="270633"/>
            </a:xfrm>
            <a:custGeom>
              <a:avLst/>
              <a:gdLst/>
              <a:ahLst/>
              <a:cxnLst/>
              <a:rect l="l" t="t" r="r" b="b"/>
              <a:pathLst>
                <a:path w="597" h="3566" extrusionOk="0">
                  <a:moveTo>
                    <a:pt x="1" y="1"/>
                  </a:moveTo>
                  <a:cubicBezTo>
                    <a:pt x="132" y="96"/>
                    <a:pt x="215" y="227"/>
                    <a:pt x="251" y="370"/>
                  </a:cubicBezTo>
                  <a:cubicBezTo>
                    <a:pt x="275" y="513"/>
                    <a:pt x="299" y="668"/>
                    <a:pt x="299" y="822"/>
                  </a:cubicBezTo>
                  <a:cubicBezTo>
                    <a:pt x="334" y="1132"/>
                    <a:pt x="477" y="1418"/>
                    <a:pt x="406" y="1715"/>
                  </a:cubicBezTo>
                  <a:cubicBezTo>
                    <a:pt x="382" y="1858"/>
                    <a:pt x="334" y="2013"/>
                    <a:pt x="310" y="2156"/>
                  </a:cubicBezTo>
                  <a:cubicBezTo>
                    <a:pt x="287" y="2311"/>
                    <a:pt x="275" y="2465"/>
                    <a:pt x="287" y="2620"/>
                  </a:cubicBezTo>
                  <a:cubicBezTo>
                    <a:pt x="322" y="2930"/>
                    <a:pt x="394" y="3227"/>
                    <a:pt x="477" y="3513"/>
                  </a:cubicBezTo>
                  <a:lnTo>
                    <a:pt x="477" y="3525"/>
                  </a:lnTo>
                  <a:cubicBezTo>
                    <a:pt x="486" y="3552"/>
                    <a:pt x="508" y="3565"/>
                    <a:pt x="529" y="3565"/>
                  </a:cubicBezTo>
                  <a:cubicBezTo>
                    <a:pt x="536" y="3565"/>
                    <a:pt x="543" y="3564"/>
                    <a:pt x="549" y="3561"/>
                  </a:cubicBezTo>
                  <a:cubicBezTo>
                    <a:pt x="584" y="3549"/>
                    <a:pt x="596" y="3525"/>
                    <a:pt x="596" y="3489"/>
                  </a:cubicBezTo>
                  <a:cubicBezTo>
                    <a:pt x="489" y="3204"/>
                    <a:pt x="418" y="2906"/>
                    <a:pt x="382" y="2620"/>
                  </a:cubicBezTo>
                  <a:cubicBezTo>
                    <a:pt x="358" y="2465"/>
                    <a:pt x="358" y="2311"/>
                    <a:pt x="382" y="2168"/>
                  </a:cubicBezTo>
                  <a:cubicBezTo>
                    <a:pt x="394" y="2025"/>
                    <a:pt x="441" y="1870"/>
                    <a:pt x="465" y="1727"/>
                  </a:cubicBezTo>
                  <a:cubicBezTo>
                    <a:pt x="489" y="1572"/>
                    <a:pt x="477" y="1406"/>
                    <a:pt x="441" y="1263"/>
                  </a:cubicBezTo>
                  <a:cubicBezTo>
                    <a:pt x="394" y="1108"/>
                    <a:pt x="358" y="965"/>
                    <a:pt x="334" y="810"/>
                  </a:cubicBezTo>
                  <a:cubicBezTo>
                    <a:pt x="322" y="668"/>
                    <a:pt x="299" y="513"/>
                    <a:pt x="263" y="370"/>
                  </a:cubicBezTo>
                  <a:cubicBezTo>
                    <a:pt x="227" y="215"/>
                    <a:pt x="132" y="84"/>
                    <a:pt x="1" y="1"/>
                  </a:cubicBezTo>
                  <a:close/>
                </a:path>
              </a:pathLst>
            </a:custGeom>
            <a:solidFill>
              <a:srgbClr val="C9E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45" name="Google Shape;4045;p59"/>
            <p:cNvSpPr/>
            <p:nvPr/>
          </p:nvSpPr>
          <p:spPr>
            <a:xfrm>
              <a:off x="2532216" y="2665922"/>
              <a:ext cx="198838" cy="131294"/>
            </a:xfrm>
            <a:custGeom>
              <a:avLst/>
              <a:gdLst/>
              <a:ahLst/>
              <a:cxnLst/>
              <a:rect l="l" t="t" r="r" b="b"/>
              <a:pathLst>
                <a:path w="2620" h="1730" extrusionOk="0">
                  <a:moveTo>
                    <a:pt x="1" y="1"/>
                  </a:moveTo>
                  <a:cubicBezTo>
                    <a:pt x="203" y="168"/>
                    <a:pt x="405" y="322"/>
                    <a:pt x="620" y="477"/>
                  </a:cubicBezTo>
                  <a:cubicBezTo>
                    <a:pt x="834" y="620"/>
                    <a:pt x="1025" y="787"/>
                    <a:pt x="1203" y="977"/>
                  </a:cubicBezTo>
                  <a:cubicBezTo>
                    <a:pt x="1286" y="1073"/>
                    <a:pt x="1358" y="1192"/>
                    <a:pt x="1441" y="1287"/>
                  </a:cubicBezTo>
                  <a:cubicBezTo>
                    <a:pt x="1525" y="1394"/>
                    <a:pt x="1644" y="1477"/>
                    <a:pt x="1763" y="1537"/>
                  </a:cubicBezTo>
                  <a:cubicBezTo>
                    <a:pt x="1894" y="1573"/>
                    <a:pt x="2025" y="1596"/>
                    <a:pt x="2156" y="1608"/>
                  </a:cubicBezTo>
                  <a:cubicBezTo>
                    <a:pt x="2275" y="1608"/>
                    <a:pt x="2394" y="1644"/>
                    <a:pt x="2489" y="1715"/>
                  </a:cubicBezTo>
                  <a:cubicBezTo>
                    <a:pt x="2501" y="1725"/>
                    <a:pt x="2515" y="1730"/>
                    <a:pt x="2528" y="1730"/>
                  </a:cubicBezTo>
                  <a:cubicBezTo>
                    <a:pt x="2577" y="1730"/>
                    <a:pt x="2620" y="1667"/>
                    <a:pt x="2572" y="1620"/>
                  </a:cubicBezTo>
                  <a:cubicBezTo>
                    <a:pt x="2453" y="1537"/>
                    <a:pt x="2310" y="1501"/>
                    <a:pt x="2168" y="1501"/>
                  </a:cubicBezTo>
                  <a:cubicBezTo>
                    <a:pt x="2037" y="1501"/>
                    <a:pt x="1917" y="1489"/>
                    <a:pt x="1798" y="1454"/>
                  </a:cubicBezTo>
                  <a:cubicBezTo>
                    <a:pt x="1560" y="1370"/>
                    <a:pt x="1417" y="1132"/>
                    <a:pt x="1251" y="942"/>
                  </a:cubicBezTo>
                  <a:cubicBezTo>
                    <a:pt x="1060" y="751"/>
                    <a:pt x="858" y="584"/>
                    <a:pt x="632" y="442"/>
                  </a:cubicBezTo>
                  <a:cubicBezTo>
                    <a:pt x="417" y="311"/>
                    <a:pt x="203" y="156"/>
                    <a:pt x="1" y="1"/>
                  </a:cubicBezTo>
                  <a:close/>
                </a:path>
              </a:pathLst>
            </a:custGeom>
            <a:solidFill>
              <a:srgbClr val="C9E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46" name="Google Shape;4046;p59"/>
            <p:cNvSpPr/>
            <p:nvPr/>
          </p:nvSpPr>
          <p:spPr>
            <a:xfrm>
              <a:off x="2905373" y="2298229"/>
              <a:ext cx="47053" cy="212651"/>
            </a:xfrm>
            <a:custGeom>
              <a:avLst/>
              <a:gdLst/>
              <a:ahLst/>
              <a:cxnLst/>
              <a:rect l="l" t="t" r="r" b="b"/>
              <a:pathLst>
                <a:path w="620" h="2802" extrusionOk="0">
                  <a:moveTo>
                    <a:pt x="620" y="0"/>
                  </a:moveTo>
                  <a:cubicBezTo>
                    <a:pt x="549" y="226"/>
                    <a:pt x="501" y="464"/>
                    <a:pt x="465" y="703"/>
                  </a:cubicBezTo>
                  <a:cubicBezTo>
                    <a:pt x="429" y="941"/>
                    <a:pt x="370" y="1167"/>
                    <a:pt x="263" y="1381"/>
                  </a:cubicBezTo>
                  <a:cubicBezTo>
                    <a:pt x="215" y="1488"/>
                    <a:pt x="156" y="1596"/>
                    <a:pt x="96" y="1703"/>
                  </a:cubicBezTo>
                  <a:cubicBezTo>
                    <a:pt x="37" y="1810"/>
                    <a:pt x="1" y="1941"/>
                    <a:pt x="1" y="2072"/>
                  </a:cubicBezTo>
                  <a:cubicBezTo>
                    <a:pt x="13" y="2191"/>
                    <a:pt x="60" y="2310"/>
                    <a:pt x="132" y="2417"/>
                  </a:cubicBezTo>
                  <a:cubicBezTo>
                    <a:pt x="191" y="2512"/>
                    <a:pt x="215" y="2620"/>
                    <a:pt x="203" y="2715"/>
                  </a:cubicBezTo>
                  <a:lnTo>
                    <a:pt x="191" y="2727"/>
                  </a:lnTo>
                  <a:cubicBezTo>
                    <a:pt x="179" y="2750"/>
                    <a:pt x="191" y="2786"/>
                    <a:pt x="227" y="2798"/>
                  </a:cubicBezTo>
                  <a:cubicBezTo>
                    <a:pt x="234" y="2800"/>
                    <a:pt x="240" y="2801"/>
                    <a:pt x="247" y="2801"/>
                  </a:cubicBezTo>
                  <a:cubicBezTo>
                    <a:pt x="275" y="2801"/>
                    <a:pt x="299" y="2782"/>
                    <a:pt x="299" y="2762"/>
                  </a:cubicBezTo>
                  <a:cubicBezTo>
                    <a:pt x="322" y="2691"/>
                    <a:pt x="322" y="2608"/>
                    <a:pt x="299" y="2548"/>
                  </a:cubicBezTo>
                  <a:cubicBezTo>
                    <a:pt x="287" y="2489"/>
                    <a:pt x="251" y="2429"/>
                    <a:pt x="227" y="2369"/>
                  </a:cubicBezTo>
                  <a:cubicBezTo>
                    <a:pt x="156" y="2274"/>
                    <a:pt x="108" y="2179"/>
                    <a:pt x="84" y="2060"/>
                  </a:cubicBezTo>
                  <a:cubicBezTo>
                    <a:pt x="84" y="1953"/>
                    <a:pt x="108" y="1834"/>
                    <a:pt x="156" y="1738"/>
                  </a:cubicBezTo>
                  <a:cubicBezTo>
                    <a:pt x="203" y="1631"/>
                    <a:pt x="275" y="1524"/>
                    <a:pt x="322" y="1417"/>
                  </a:cubicBezTo>
                  <a:cubicBezTo>
                    <a:pt x="406" y="1191"/>
                    <a:pt x="465" y="953"/>
                    <a:pt x="489" y="703"/>
                  </a:cubicBezTo>
                  <a:cubicBezTo>
                    <a:pt x="525" y="464"/>
                    <a:pt x="560" y="226"/>
                    <a:pt x="620" y="0"/>
                  </a:cubicBezTo>
                  <a:close/>
                </a:path>
              </a:pathLst>
            </a:custGeom>
            <a:solidFill>
              <a:srgbClr val="C9E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47" name="Google Shape;4047;p59"/>
            <p:cNvSpPr/>
            <p:nvPr/>
          </p:nvSpPr>
          <p:spPr>
            <a:xfrm>
              <a:off x="2776206" y="2060538"/>
              <a:ext cx="44321" cy="212423"/>
            </a:xfrm>
            <a:custGeom>
              <a:avLst/>
              <a:gdLst/>
              <a:ahLst/>
              <a:cxnLst/>
              <a:rect l="l" t="t" r="r" b="b"/>
              <a:pathLst>
                <a:path w="584" h="2799" extrusionOk="0">
                  <a:moveTo>
                    <a:pt x="584" y="1"/>
                  </a:moveTo>
                  <a:cubicBezTo>
                    <a:pt x="560" y="251"/>
                    <a:pt x="524" y="489"/>
                    <a:pt x="477" y="715"/>
                  </a:cubicBezTo>
                  <a:cubicBezTo>
                    <a:pt x="417" y="953"/>
                    <a:pt x="405" y="1203"/>
                    <a:pt x="429" y="1441"/>
                  </a:cubicBezTo>
                  <a:cubicBezTo>
                    <a:pt x="441" y="1561"/>
                    <a:pt x="465" y="1680"/>
                    <a:pt x="477" y="1799"/>
                  </a:cubicBezTo>
                  <a:cubicBezTo>
                    <a:pt x="488" y="1906"/>
                    <a:pt x="477" y="2025"/>
                    <a:pt x="429" y="2132"/>
                  </a:cubicBezTo>
                  <a:cubicBezTo>
                    <a:pt x="369" y="2227"/>
                    <a:pt x="298" y="2311"/>
                    <a:pt x="203" y="2382"/>
                  </a:cubicBezTo>
                  <a:cubicBezTo>
                    <a:pt x="96" y="2465"/>
                    <a:pt x="24" y="2596"/>
                    <a:pt x="0" y="2727"/>
                  </a:cubicBezTo>
                  <a:lnTo>
                    <a:pt x="12" y="2739"/>
                  </a:lnTo>
                  <a:cubicBezTo>
                    <a:pt x="12" y="2775"/>
                    <a:pt x="36" y="2799"/>
                    <a:pt x="72" y="2799"/>
                  </a:cubicBezTo>
                  <a:cubicBezTo>
                    <a:pt x="107" y="2799"/>
                    <a:pt x="131" y="2763"/>
                    <a:pt x="131" y="2739"/>
                  </a:cubicBezTo>
                  <a:cubicBezTo>
                    <a:pt x="143" y="2632"/>
                    <a:pt x="203" y="2537"/>
                    <a:pt x="274" y="2465"/>
                  </a:cubicBezTo>
                  <a:cubicBezTo>
                    <a:pt x="369" y="2382"/>
                    <a:pt x="453" y="2275"/>
                    <a:pt x="512" y="2168"/>
                  </a:cubicBezTo>
                  <a:cubicBezTo>
                    <a:pt x="560" y="2049"/>
                    <a:pt x="572" y="1918"/>
                    <a:pt x="548" y="1787"/>
                  </a:cubicBezTo>
                  <a:cubicBezTo>
                    <a:pt x="536" y="1668"/>
                    <a:pt x="500" y="1549"/>
                    <a:pt x="488" y="1441"/>
                  </a:cubicBezTo>
                  <a:cubicBezTo>
                    <a:pt x="453" y="1203"/>
                    <a:pt x="465" y="953"/>
                    <a:pt x="500" y="727"/>
                  </a:cubicBezTo>
                  <a:cubicBezTo>
                    <a:pt x="548" y="489"/>
                    <a:pt x="572" y="251"/>
                    <a:pt x="584" y="1"/>
                  </a:cubicBezTo>
                  <a:close/>
                </a:path>
              </a:pathLst>
            </a:custGeom>
            <a:solidFill>
              <a:srgbClr val="C9E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48" name="Google Shape;4048;p59"/>
            <p:cNvSpPr/>
            <p:nvPr/>
          </p:nvSpPr>
          <p:spPr>
            <a:xfrm>
              <a:off x="2869932" y="2122010"/>
              <a:ext cx="172883" cy="154972"/>
            </a:xfrm>
            <a:custGeom>
              <a:avLst/>
              <a:gdLst/>
              <a:ahLst/>
              <a:cxnLst/>
              <a:rect l="l" t="t" r="r" b="b"/>
              <a:pathLst>
                <a:path w="2278" h="2042" extrusionOk="0">
                  <a:moveTo>
                    <a:pt x="2278" y="0"/>
                  </a:moveTo>
                  <a:lnTo>
                    <a:pt x="2278" y="0"/>
                  </a:lnTo>
                  <a:cubicBezTo>
                    <a:pt x="2099" y="179"/>
                    <a:pt x="1909" y="358"/>
                    <a:pt x="1718" y="524"/>
                  </a:cubicBezTo>
                  <a:cubicBezTo>
                    <a:pt x="1528" y="691"/>
                    <a:pt x="1349" y="881"/>
                    <a:pt x="1206" y="1096"/>
                  </a:cubicBezTo>
                  <a:cubicBezTo>
                    <a:pt x="1075" y="1310"/>
                    <a:pt x="980" y="1560"/>
                    <a:pt x="754" y="1679"/>
                  </a:cubicBezTo>
                  <a:cubicBezTo>
                    <a:pt x="646" y="1727"/>
                    <a:pt x="527" y="1751"/>
                    <a:pt x="408" y="1774"/>
                  </a:cubicBezTo>
                  <a:cubicBezTo>
                    <a:pt x="265" y="1786"/>
                    <a:pt x="134" y="1846"/>
                    <a:pt x="27" y="1941"/>
                  </a:cubicBezTo>
                  <a:lnTo>
                    <a:pt x="27" y="1953"/>
                  </a:lnTo>
                  <a:cubicBezTo>
                    <a:pt x="1" y="1997"/>
                    <a:pt x="40" y="2042"/>
                    <a:pt x="82" y="2042"/>
                  </a:cubicBezTo>
                  <a:cubicBezTo>
                    <a:pt x="96" y="2042"/>
                    <a:pt x="110" y="2037"/>
                    <a:pt x="123" y="2024"/>
                  </a:cubicBezTo>
                  <a:cubicBezTo>
                    <a:pt x="206" y="1941"/>
                    <a:pt x="301" y="1894"/>
                    <a:pt x="420" y="1870"/>
                  </a:cubicBezTo>
                  <a:cubicBezTo>
                    <a:pt x="551" y="1846"/>
                    <a:pt x="670" y="1810"/>
                    <a:pt x="801" y="1751"/>
                  </a:cubicBezTo>
                  <a:cubicBezTo>
                    <a:pt x="908" y="1679"/>
                    <a:pt x="1004" y="1584"/>
                    <a:pt x="1075" y="1465"/>
                  </a:cubicBezTo>
                  <a:cubicBezTo>
                    <a:pt x="1135" y="1358"/>
                    <a:pt x="1194" y="1239"/>
                    <a:pt x="1254" y="1132"/>
                  </a:cubicBezTo>
                  <a:cubicBezTo>
                    <a:pt x="1397" y="917"/>
                    <a:pt x="1551" y="715"/>
                    <a:pt x="1742" y="548"/>
                  </a:cubicBezTo>
                  <a:cubicBezTo>
                    <a:pt x="1932" y="370"/>
                    <a:pt x="2111" y="191"/>
                    <a:pt x="2278" y="0"/>
                  </a:cubicBezTo>
                  <a:close/>
                </a:path>
              </a:pathLst>
            </a:custGeom>
            <a:solidFill>
              <a:srgbClr val="C9E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49" name="Google Shape;4049;p59"/>
            <p:cNvSpPr/>
            <p:nvPr/>
          </p:nvSpPr>
          <p:spPr>
            <a:xfrm>
              <a:off x="2892548" y="2506019"/>
              <a:ext cx="114142" cy="191856"/>
            </a:xfrm>
            <a:custGeom>
              <a:avLst/>
              <a:gdLst/>
              <a:ahLst/>
              <a:cxnLst/>
              <a:rect l="l" t="t" r="r" b="b"/>
              <a:pathLst>
                <a:path w="1504" h="2528" extrusionOk="0">
                  <a:moveTo>
                    <a:pt x="1503" y="1"/>
                  </a:moveTo>
                  <a:lnTo>
                    <a:pt x="1503" y="1"/>
                  </a:lnTo>
                  <a:cubicBezTo>
                    <a:pt x="1396" y="227"/>
                    <a:pt x="1277" y="441"/>
                    <a:pt x="1158" y="655"/>
                  </a:cubicBezTo>
                  <a:cubicBezTo>
                    <a:pt x="1027" y="870"/>
                    <a:pt x="920" y="1096"/>
                    <a:pt x="860" y="1334"/>
                  </a:cubicBezTo>
                  <a:cubicBezTo>
                    <a:pt x="801" y="1572"/>
                    <a:pt x="789" y="1834"/>
                    <a:pt x="622" y="2001"/>
                  </a:cubicBezTo>
                  <a:cubicBezTo>
                    <a:pt x="527" y="2072"/>
                    <a:pt x="432" y="2132"/>
                    <a:pt x="325" y="2179"/>
                  </a:cubicBezTo>
                  <a:cubicBezTo>
                    <a:pt x="194" y="2227"/>
                    <a:pt x="87" y="2322"/>
                    <a:pt x="27" y="2441"/>
                  </a:cubicBezTo>
                  <a:lnTo>
                    <a:pt x="15" y="2453"/>
                  </a:lnTo>
                  <a:cubicBezTo>
                    <a:pt x="0" y="2497"/>
                    <a:pt x="36" y="2528"/>
                    <a:pt x="70" y="2528"/>
                  </a:cubicBezTo>
                  <a:cubicBezTo>
                    <a:pt x="92" y="2528"/>
                    <a:pt x="113" y="2516"/>
                    <a:pt x="122" y="2489"/>
                  </a:cubicBezTo>
                  <a:cubicBezTo>
                    <a:pt x="182" y="2394"/>
                    <a:pt x="265" y="2310"/>
                    <a:pt x="360" y="2275"/>
                  </a:cubicBezTo>
                  <a:cubicBezTo>
                    <a:pt x="479" y="2215"/>
                    <a:pt x="587" y="2144"/>
                    <a:pt x="682" y="2060"/>
                  </a:cubicBezTo>
                  <a:cubicBezTo>
                    <a:pt x="765" y="1965"/>
                    <a:pt x="825" y="1846"/>
                    <a:pt x="849" y="1715"/>
                  </a:cubicBezTo>
                  <a:cubicBezTo>
                    <a:pt x="872" y="1584"/>
                    <a:pt x="884" y="1465"/>
                    <a:pt x="908" y="1346"/>
                  </a:cubicBezTo>
                  <a:cubicBezTo>
                    <a:pt x="968" y="1108"/>
                    <a:pt x="1063" y="882"/>
                    <a:pt x="1182" y="667"/>
                  </a:cubicBezTo>
                  <a:cubicBezTo>
                    <a:pt x="1301" y="453"/>
                    <a:pt x="1408" y="227"/>
                    <a:pt x="1503" y="1"/>
                  </a:cubicBezTo>
                  <a:close/>
                </a:path>
              </a:pathLst>
            </a:custGeom>
            <a:solidFill>
              <a:srgbClr val="C9E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50" name="Google Shape;4050;p59"/>
            <p:cNvSpPr/>
            <p:nvPr/>
          </p:nvSpPr>
          <p:spPr>
            <a:xfrm>
              <a:off x="2854830" y="2182571"/>
              <a:ext cx="154593" cy="545819"/>
            </a:xfrm>
            <a:custGeom>
              <a:avLst/>
              <a:gdLst/>
              <a:ahLst/>
              <a:cxnLst/>
              <a:rect l="l" t="t" r="r" b="b"/>
              <a:pathLst>
                <a:path w="2037" h="7192" extrusionOk="0">
                  <a:moveTo>
                    <a:pt x="2036" y="0"/>
                  </a:moveTo>
                  <a:cubicBezTo>
                    <a:pt x="1810" y="238"/>
                    <a:pt x="1715" y="572"/>
                    <a:pt x="1750" y="893"/>
                  </a:cubicBezTo>
                  <a:cubicBezTo>
                    <a:pt x="1786" y="1048"/>
                    <a:pt x="1834" y="1203"/>
                    <a:pt x="1905" y="1357"/>
                  </a:cubicBezTo>
                  <a:cubicBezTo>
                    <a:pt x="1929" y="1429"/>
                    <a:pt x="1941" y="1500"/>
                    <a:pt x="1953" y="1584"/>
                  </a:cubicBezTo>
                  <a:cubicBezTo>
                    <a:pt x="1953" y="1655"/>
                    <a:pt x="1941" y="1738"/>
                    <a:pt x="1917" y="1810"/>
                  </a:cubicBezTo>
                  <a:cubicBezTo>
                    <a:pt x="1869" y="1953"/>
                    <a:pt x="1798" y="2108"/>
                    <a:pt x="1727" y="2250"/>
                  </a:cubicBezTo>
                  <a:lnTo>
                    <a:pt x="1536" y="2703"/>
                  </a:lnTo>
                  <a:lnTo>
                    <a:pt x="1143" y="3584"/>
                  </a:lnTo>
                  <a:cubicBezTo>
                    <a:pt x="1024" y="3882"/>
                    <a:pt x="881" y="4167"/>
                    <a:pt x="762" y="4477"/>
                  </a:cubicBezTo>
                  <a:cubicBezTo>
                    <a:pt x="703" y="4632"/>
                    <a:pt x="667" y="4798"/>
                    <a:pt x="655" y="4965"/>
                  </a:cubicBezTo>
                  <a:cubicBezTo>
                    <a:pt x="643" y="5132"/>
                    <a:pt x="655" y="5298"/>
                    <a:pt x="691" y="5465"/>
                  </a:cubicBezTo>
                  <a:cubicBezTo>
                    <a:pt x="738" y="5775"/>
                    <a:pt x="786" y="6084"/>
                    <a:pt x="679" y="6358"/>
                  </a:cubicBezTo>
                  <a:cubicBezTo>
                    <a:pt x="560" y="6632"/>
                    <a:pt x="345" y="6846"/>
                    <a:pt x="83" y="6977"/>
                  </a:cubicBezTo>
                  <a:lnTo>
                    <a:pt x="83" y="6965"/>
                  </a:lnTo>
                  <a:cubicBezTo>
                    <a:pt x="24" y="7001"/>
                    <a:pt x="0" y="7072"/>
                    <a:pt x="24" y="7132"/>
                  </a:cubicBezTo>
                  <a:cubicBezTo>
                    <a:pt x="48" y="7173"/>
                    <a:pt x="89" y="7191"/>
                    <a:pt x="132" y="7191"/>
                  </a:cubicBezTo>
                  <a:cubicBezTo>
                    <a:pt x="152" y="7191"/>
                    <a:pt x="172" y="7187"/>
                    <a:pt x="191" y="7180"/>
                  </a:cubicBezTo>
                  <a:cubicBezTo>
                    <a:pt x="500" y="7013"/>
                    <a:pt x="750" y="6739"/>
                    <a:pt x="869" y="6418"/>
                  </a:cubicBezTo>
                  <a:cubicBezTo>
                    <a:pt x="929" y="6251"/>
                    <a:pt x="953" y="6072"/>
                    <a:pt x="941" y="5894"/>
                  </a:cubicBezTo>
                  <a:cubicBezTo>
                    <a:pt x="929" y="5739"/>
                    <a:pt x="905" y="5572"/>
                    <a:pt x="869" y="5406"/>
                  </a:cubicBezTo>
                  <a:cubicBezTo>
                    <a:pt x="834" y="5263"/>
                    <a:pt x="822" y="5108"/>
                    <a:pt x="822" y="4953"/>
                  </a:cubicBezTo>
                  <a:cubicBezTo>
                    <a:pt x="822" y="4798"/>
                    <a:pt x="857" y="4644"/>
                    <a:pt x="905" y="4501"/>
                  </a:cubicBezTo>
                  <a:cubicBezTo>
                    <a:pt x="1000" y="4203"/>
                    <a:pt x="1131" y="3905"/>
                    <a:pt x="1250" y="3608"/>
                  </a:cubicBezTo>
                  <a:lnTo>
                    <a:pt x="1619" y="2715"/>
                  </a:lnTo>
                  <a:lnTo>
                    <a:pt x="1798" y="2274"/>
                  </a:lnTo>
                  <a:cubicBezTo>
                    <a:pt x="1857" y="2119"/>
                    <a:pt x="1929" y="1988"/>
                    <a:pt x="1977" y="1822"/>
                  </a:cubicBezTo>
                  <a:cubicBezTo>
                    <a:pt x="2000" y="1750"/>
                    <a:pt x="2000" y="1667"/>
                    <a:pt x="2000" y="1584"/>
                  </a:cubicBezTo>
                  <a:cubicBezTo>
                    <a:pt x="1988" y="1500"/>
                    <a:pt x="1977" y="1417"/>
                    <a:pt x="1941" y="1346"/>
                  </a:cubicBezTo>
                  <a:cubicBezTo>
                    <a:pt x="1869" y="1191"/>
                    <a:pt x="1822" y="1048"/>
                    <a:pt x="1786" y="893"/>
                  </a:cubicBezTo>
                  <a:cubicBezTo>
                    <a:pt x="1727" y="572"/>
                    <a:pt x="1822" y="238"/>
                    <a:pt x="2036" y="0"/>
                  </a:cubicBezTo>
                  <a:close/>
                </a:path>
              </a:pathLst>
            </a:custGeom>
            <a:solidFill>
              <a:srgbClr val="C9E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51" name="Google Shape;4051;p59"/>
            <p:cNvSpPr/>
            <p:nvPr/>
          </p:nvSpPr>
          <p:spPr>
            <a:xfrm>
              <a:off x="2478030" y="2436427"/>
              <a:ext cx="183508" cy="146017"/>
            </a:xfrm>
            <a:custGeom>
              <a:avLst/>
              <a:gdLst/>
              <a:ahLst/>
              <a:cxnLst/>
              <a:rect l="l" t="t" r="r" b="b"/>
              <a:pathLst>
                <a:path w="2418" h="1924" extrusionOk="0">
                  <a:moveTo>
                    <a:pt x="0" y="1"/>
                  </a:moveTo>
                  <a:lnTo>
                    <a:pt x="0" y="1"/>
                  </a:lnTo>
                  <a:cubicBezTo>
                    <a:pt x="179" y="191"/>
                    <a:pt x="369" y="358"/>
                    <a:pt x="560" y="525"/>
                  </a:cubicBezTo>
                  <a:cubicBezTo>
                    <a:pt x="762" y="679"/>
                    <a:pt x="941" y="870"/>
                    <a:pt x="1096" y="1072"/>
                  </a:cubicBezTo>
                  <a:cubicBezTo>
                    <a:pt x="1167" y="1180"/>
                    <a:pt x="1227" y="1299"/>
                    <a:pt x="1298" y="1406"/>
                  </a:cubicBezTo>
                  <a:cubicBezTo>
                    <a:pt x="1381" y="1513"/>
                    <a:pt x="1477" y="1608"/>
                    <a:pt x="1596" y="1668"/>
                  </a:cubicBezTo>
                  <a:cubicBezTo>
                    <a:pt x="1727" y="1727"/>
                    <a:pt x="1858" y="1763"/>
                    <a:pt x="1989" y="1775"/>
                  </a:cubicBezTo>
                  <a:cubicBezTo>
                    <a:pt x="2096" y="1787"/>
                    <a:pt x="2215" y="1822"/>
                    <a:pt x="2298" y="1906"/>
                  </a:cubicBezTo>
                  <a:lnTo>
                    <a:pt x="2310" y="1906"/>
                  </a:lnTo>
                  <a:cubicBezTo>
                    <a:pt x="2322" y="1918"/>
                    <a:pt x="2337" y="1924"/>
                    <a:pt x="2352" y="1924"/>
                  </a:cubicBezTo>
                  <a:cubicBezTo>
                    <a:pt x="2367" y="1924"/>
                    <a:pt x="2381" y="1918"/>
                    <a:pt x="2393" y="1906"/>
                  </a:cubicBezTo>
                  <a:cubicBezTo>
                    <a:pt x="2417" y="1882"/>
                    <a:pt x="2417" y="1834"/>
                    <a:pt x="2393" y="1822"/>
                  </a:cubicBezTo>
                  <a:cubicBezTo>
                    <a:pt x="2286" y="1727"/>
                    <a:pt x="2155" y="1668"/>
                    <a:pt x="2012" y="1668"/>
                  </a:cubicBezTo>
                  <a:cubicBezTo>
                    <a:pt x="1881" y="1656"/>
                    <a:pt x="1762" y="1632"/>
                    <a:pt x="1643" y="1596"/>
                  </a:cubicBezTo>
                  <a:cubicBezTo>
                    <a:pt x="1417" y="1489"/>
                    <a:pt x="1298" y="1251"/>
                    <a:pt x="1155" y="1037"/>
                  </a:cubicBezTo>
                  <a:cubicBezTo>
                    <a:pt x="988" y="834"/>
                    <a:pt x="798" y="656"/>
                    <a:pt x="596" y="501"/>
                  </a:cubicBezTo>
                  <a:cubicBezTo>
                    <a:pt x="381" y="346"/>
                    <a:pt x="191" y="179"/>
                    <a:pt x="0" y="1"/>
                  </a:cubicBezTo>
                  <a:close/>
                </a:path>
              </a:pathLst>
            </a:custGeom>
            <a:solidFill>
              <a:srgbClr val="C9E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52" name="Google Shape;4052;p59"/>
            <p:cNvSpPr/>
            <p:nvPr/>
          </p:nvSpPr>
          <p:spPr>
            <a:xfrm>
              <a:off x="2404795" y="2330711"/>
              <a:ext cx="427502" cy="423556"/>
            </a:xfrm>
            <a:custGeom>
              <a:avLst/>
              <a:gdLst/>
              <a:ahLst/>
              <a:cxnLst/>
              <a:rect l="l" t="t" r="r" b="b"/>
              <a:pathLst>
                <a:path w="5633" h="5581" extrusionOk="0">
                  <a:moveTo>
                    <a:pt x="1" y="1"/>
                  </a:moveTo>
                  <a:lnTo>
                    <a:pt x="1" y="1"/>
                  </a:lnTo>
                  <a:cubicBezTo>
                    <a:pt x="120" y="322"/>
                    <a:pt x="358" y="584"/>
                    <a:pt x="668" y="727"/>
                  </a:cubicBezTo>
                  <a:cubicBezTo>
                    <a:pt x="834" y="787"/>
                    <a:pt x="989" y="834"/>
                    <a:pt x="1156" y="870"/>
                  </a:cubicBezTo>
                  <a:cubicBezTo>
                    <a:pt x="1310" y="906"/>
                    <a:pt x="1465" y="989"/>
                    <a:pt x="1584" y="1108"/>
                  </a:cubicBezTo>
                  <a:cubicBezTo>
                    <a:pt x="1691" y="1227"/>
                    <a:pt x="1799" y="1358"/>
                    <a:pt x="1894" y="1489"/>
                  </a:cubicBezTo>
                  <a:lnTo>
                    <a:pt x="2192" y="1894"/>
                  </a:lnTo>
                  <a:lnTo>
                    <a:pt x="2799" y="2703"/>
                  </a:lnTo>
                  <a:cubicBezTo>
                    <a:pt x="3001" y="2965"/>
                    <a:pt x="3192" y="3239"/>
                    <a:pt x="3418" y="3501"/>
                  </a:cubicBezTo>
                  <a:cubicBezTo>
                    <a:pt x="3525" y="3644"/>
                    <a:pt x="3656" y="3763"/>
                    <a:pt x="3799" y="3858"/>
                  </a:cubicBezTo>
                  <a:cubicBezTo>
                    <a:pt x="3942" y="3954"/>
                    <a:pt x="4085" y="4037"/>
                    <a:pt x="4251" y="4108"/>
                  </a:cubicBezTo>
                  <a:cubicBezTo>
                    <a:pt x="4549" y="4263"/>
                    <a:pt x="4859" y="4382"/>
                    <a:pt x="5073" y="4620"/>
                  </a:cubicBezTo>
                  <a:cubicBezTo>
                    <a:pt x="5287" y="4835"/>
                    <a:pt x="5394" y="5144"/>
                    <a:pt x="5371" y="5454"/>
                  </a:cubicBezTo>
                  <a:cubicBezTo>
                    <a:pt x="5358" y="5535"/>
                    <a:pt x="5422" y="5581"/>
                    <a:pt x="5486" y="5581"/>
                  </a:cubicBezTo>
                  <a:cubicBezTo>
                    <a:pt x="5544" y="5581"/>
                    <a:pt x="5603" y="5544"/>
                    <a:pt x="5609" y="5466"/>
                  </a:cubicBezTo>
                  <a:cubicBezTo>
                    <a:pt x="5632" y="5097"/>
                    <a:pt x="5490" y="4728"/>
                    <a:pt x="5228" y="4466"/>
                  </a:cubicBezTo>
                  <a:cubicBezTo>
                    <a:pt x="4978" y="4204"/>
                    <a:pt x="4632" y="4073"/>
                    <a:pt x="4335" y="3942"/>
                  </a:cubicBezTo>
                  <a:cubicBezTo>
                    <a:pt x="4180" y="3882"/>
                    <a:pt x="4037" y="3811"/>
                    <a:pt x="3894" y="3716"/>
                  </a:cubicBezTo>
                  <a:cubicBezTo>
                    <a:pt x="3763" y="3632"/>
                    <a:pt x="3644" y="3525"/>
                    <a:pt x="3537" y="3406"/>
                  </a:cubicBezTo>
                  <a:cubicBezTo>
                    <a:pt x="3323" y="3156"/>
                    <a:pt x="3108" y="2882"/>
                    <a:pt x="2906" y="2620"/>
                  </a:cubicBezTo>
                  <a:lnTo>
                    <a:pt x="2275" y="1834"/>
                  </a:lnTo>
                  <a:lnTo>
                    <a:pt x="1953" y="1453"/>
                  </a:lnTo>
                  <a:cubicBezTo>
                    <a:pt x="1858" y="1310"/>
                    <a:pt x="1739" y="1191"/>
                    <a:pt x="1620" y="1060"/>
                  </a:cubicBezTo>
                  <a:cubicBezTo>
                    <a:pt x="1489" y="953"/>
                    <a:pt x="1334" y="870"/>
                    <a:pt x="1168" y="834"/>
                  </a:cubicBezTo>
                  <a:cubicBezTo>
                    <a:pt x="1001" y="798"/>
                    <a:pt x="846" y="751"/>
                    <a:pt x="691" y="691"/>
                  </a:cubicBezTo>
                  <a:cubicBezTo>
                    <a:pt x="370" y="560"/>
                    <a:pt x="120" y="310"/>
                    <a:pt x="1" y="1"/>
                  </a:cubicBezTo>
                  <a:close/>
                </a:path>
              </a:pathLst>
            </a:custGeom>
            <a:solidFill>
              <a:srgbClr val="C9E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53" name="Google Shape;4053;p59"/>
            <p:cNvSpPr/>
            <p:nvPr/>
          </p:nvSpPr>
          <p:spPr>
            <a:xfrm>
              <a:off x="2235861" y="2038074"/>
              <a:ext cx="890067" cy="1009067"/>
            </a:xfrm>
            <a:custGeom>
              <a:avLst/>
              <a:gdLst/>
              <a:ahLst/>
              <a:cxnLst/>
              <a:rect l="l" t="t" r="r" b="b"/>
              <a:pathLst>
                <a:path w="11728" h="13296" extrusionOk="0">
                  <a:moveTo>
                    <a:pt x="6722" y="1"/>
                  </a:moveTo>
                  <a:cubicBezTo>
                    <a:pt x="6578" y="1"/>
                    <a:pt x="6430" y="18"/>
                    <a:pt x="6287" y="35"/>
                  </a:cubicBezTo>
                  <a:cubicBezTo>
                    <a:pt x="5537" y="118"/>
                    <a:pt x="4799" y="261"/>
                    <a:pt x="4072" y="452"/>
                  </a:cubicBezTo>
                  <a:cubicBezTo>
                    <a:pt x="3822" y="547"/>
                    <a:pt x="3560" y="606"/>
                    <a:pt x="3286" y="630"/>
                  </a:cubicBezTo>
                  <a:cubicBezTo>
                    <a:pt x="3096" y="630"/>
                    <a:pt x="2905" y="606"/>
                    <a:pt x="2715" y="583"/>
                  </a:cubicBezTo>
                  <a:cubicBezTo>
                    <a:pt x="2501" y="556"/>
                    <a:pt x="2286" y="542"/>
                    <a:pt x="2072" y="542"/>
                  </a:cubicBezTo>
                  <a:cubicBezTo>
                    <a:pt x="2001" y="542"/>
                    <a:pt x="1929" y="544"/>
                    <a:pt x="1858" y="547"/>
                  </a:cubicBezTo>
                  <a:cubicBezTo>
                    <a:pt x="1572" y="559"/>
                    <a:pt x="1262" y="606"/>
                    <a:pt x="1096" y="821"/>
                  </a:cubicBezTo>
                  <a:cubicBezTo>
                    <a:pt x="1024" y="940"/>
                    <a:pt x="977" y="1071"/>
                    <a:pt x="941" y="1214"/>
                  </a:cubicBezTo>
                  <a:cubicBezTo>
                    <a:pt x="798" y="1583"/>
                    <a:pt x="334" y="1833"/>
                    <a:pt x="250" y="2214"/>
                  </a:cubicBezTo>
                  <a:cubicBezTo>
                    <a:pt x="167" y="2571"/>
                    <a:pt x="429" y="2904"/>
                    <a:pt x="500" y="3250"/>
                  </a:cubicBezTo>
                  <a:cubicBezTo>
                    <a:pt x="691" y="4035"/>
                    <a:pt x="0" y="4881"/>
                    <a:pt x="346" y="5631"/>
                  </a:cubicBezTo>
                  <a:cubicBezTo>
                    <a:pt x="477" y="5928"/>
                    <a:pt x="750" y="6143"/>
                    <a:pt x="989" y="6393"/>
                  </a:cubicBezTo>
                  <a:cubicBezTo>
                    <a:pt x="1560" y="6988"/>
                    <a:pt x="1953" y="7691"/>
                    <a:pt x="2334" y="8393"/>
                  </a:cubicBezTo>
                  <a:lnTo>
                    <a:pt x="3298" y="10179"/>
                  </a:lnTo>
                  <a:cubicBezTo>
                    <a:pt x="3787" y="11072"/>
                    <a:pt x="4275" y="12001"/>
                    <a:pt x="5049" y="12727"/>
                  </a:cubicBezTo>
                  <a:cubicBezTo>
                    <a:pt x="5334" y="12989"/>
                    <a:pt x="5680" y="13239"/>
                    <a:pt x="6084" y="13286"/>
                  </a:cubicBezTo>
                  <a:cubicBezTo>
                    <a:pt x="6140" y="13293"/>
                    <a:pt x="6196" y="13296"/>
                    <a:pt x="6252" y="13296"/>
                  </a:cubicBezTo>
                  <a:cubicBezTo>
                    <a:pt x="6415" y="13296"/>
                    <a:pt x="6580" y="13271"/>
                    <a:pt x="6739" y="13227"/>
                  </a:cubicBezTo>
                  <a:cubicBezTo>
                    <a:pt x="7156" y="13132"/>
                    <a:pt x="7561" y="12977"/>
                    <a:pt x="7930" y="12763"/>
                  </a:cubicBezTo>
                  <a:lnTo>
                    <a:pt x="7906" y="12727"/>
                  </a:lnTo>
                  <a:cubicBezTo>
                    <a:pt x="7608" y="12048"/>
                    <a:pt x="8013" y="11274"/>
                    <a:pt x="8597" y="10762"/>
                  </a:cubicBezTo>
                  <a:cubicBezTo>
                    <a:pt x="9180" y="10239"/>
                    <a:pt x="9942" y="9893"/>
                    <a:pt x="10561" y="9417"/>
                  </a:cubicBezTo>
                  <a:cubicBezTo>
                    <a:pt x="11192" y="8941"/>
                    <a:pt x="11728" y="8274"/>
                    <a:pt x="11645" y="7560"/>
                  </a:cubicBezTo>
                  <a:cubicBezTo>
                    <a:pt x="11609" y="7214"/>
                    <a:pt x="11418" y="6893"/>
                    <a:pt x="11347" y="6559"/>
                  </a:cubicBezTo>
                  <a:cubicBezTo>
                    <a:pt x="11204" y="5905"/>
                    <a:pt x="11418" y="5190"/>
                    <a:pt x="11121" y="4583"/>
                  </a:cubicBezTo>
                  <a:cubicBezTo>
                    <a:pt x="10942" y="4226"/>
                    <a:pt x="10597" y="3952"/>
                    <a:pt x="10394" y="3619"/>
                  </a:cubicBezTo>
                  <a:cubicBezTo>
                    <a:pt x="10013" y="3023"/>
                    <a:pt x="10049" y="2249"/>
                    <a:pt x="9525" y="1737"/>
                  </a:cubicBezTo>
                  <a:cubicBezTo>
                    <a:pt x="9049" y="1261"/>
                    <a:pt x="8216" y="1142"/>
                    <a:pt x="7739" y="666"/>
                  </a:cubicBezTo>
                  <a:cubicBezTo>
                    <a:pt x="7549" y="463"/>
                    <a:pt x="7418" y="213"/>
                    <a:pt x="7156" y="82"/>
                  </a:cubicBezTo>
                  <a:cubicBezTo>
                    <a:pt x="7026" y="21"/>
                    <a:pt x="6877" y="1"/>
                    <a:pt x="6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54" name="Google Shape;4054;p59"/>
            <p:cNvSpPr/>
            <p:nvPr/>
          </p:nvSpPr>
          <p:spPr>
            <a:xfrm>
              <a:off x="2780684" y="2374120"/>
              <a:ext cx="191629" cy="510301"/>
            </a:xfrm>
            <a:custGeom>
              <a:avLst/>
              <a:gdLst/>
              <a:ahLst/>
              <a:cxnLst/>
              <a:rect l="l" t="t" r="r" b="b"/>
              <a:pathLst>
                <a:path w="2525" h="6724" extrusionOk="0">
                  <a:moveTo>
                    <a:pt x="2275" y="1"/>
                  </a:moveTo>
                  <a:cubicBezTo>
                    <a:pt x="2227" y="310"/>
                    <a:pt x="2168" y="655"/>
                    <a:pt x="2299" y="953"/>
                  </a:cubicBezTo>
                  <a:cubicBezTo>
                    <a:pt x="2370" y="1096"/>
                    <a:pt x="2418" y="1250"/>
                    <a:pt x="2453" y="1405"/>
                  </a:cubicBezTo>
                  <a:cubicBezTo>
                    <a:pt x="2465" y="1560"/>
                    <a:pt x="2453" y="1715"/>
                    <a:pt x="2394" y="1870"/>
                  </a:cubicBezTo>
                  <a:cubicBezTo>
                    <a:pt x="2334" y="2012"/>
                    <a:pt x="2227" y="2131"/>
                    <a:pt x="2156" y="2286"/>
                  </a:cubicBezTo>
                  <a:cubicBezTo>
                    <a:pt x="2096" y="2453"/>
                    <a:pt x="2096" y="2632"/>
                    <a:pt x="2156" y="2786"/>
                  </a:cubicBezTo>
                  <a:cubicBezTo>
                    <a:pt x="2203" y="2941"/>
                    <a:pt x="2275" y="3084"/>
                    <a:pt x="2323" y="3239"/>
                  </a:cubicBezTo>
                  <a:cubicBezTo>
                    <a:pt x="2358" y="3382"/>
                    <a:pt x="2382" y="3536"/>
                    <a:pt x="2370" y="3703"/>
                  </a:cubicBezTo>
                  <a:cubicBezTo>
                    <a:pt x="2358" y="3846"/>
                    <a:pt x="2311" y="3989"/>
                    <a:pt x="2215" y="4120"/>
                  </a:cubicBezTo>
                  <a:cubicBezTo>
                    <a:pt x="2132" y="4239"/>
                    <a:pt x="2013" y="4346"/>
                    <a:pt x="1882" y="4417"/>
                  </a:cubicBezTo>
                  <a:cubicBezTo>
                    <a:pt x="1620" y="4572"/>
                    <a:pt x="1299" y="4668"/>
                    <a:pt x="1025" y="4882"/>
                  </a:cubicBezTo>
                  <a:cubicBezTo>
                    <a:pt x="882" y="4989"/>
                    <a:pt x="775" y="5120"/>
                    <a:pt x="691" y="5287"/>
                  </a:cubicBezTo>
                  <a:cubicBezTo>
                    <a:pt x="620" y="5430"/>
                    <a:pt x="560" y="5584"/>
                    <a:pt x="501" y="5739"/>
                  </a:cubicBezTo>
                  <a:cubicBezTo>
                    <a:pt x="406" y="6049"/>
                    <a:pt x="287" y="6334"/>
                    <a:pt x="48" y="6501"/>
                  </a:cubicBezTo>
                  <a:lnTo>
                    <a:pt x="60" y="6501"/>
                  </a:lnTo>
                  <a:cubicBezTo>
                    <a:pt x="13" y="6549"/>
                    <a:pt x="1" y="6620"/>
                    <a:pt x="37" y="6668"/>
                  </a:cubicBezTo>
                  <a:cubicBezTo>
                    <a:pt x="59" y="6705"/>
                    <a:pt x="100" y="6724"/>
                    <a:pt x="139" y="6724"/>
                  </a:cubicBezTo>
                  <a:cubicBezTo>
                    <a:pt x="162" y="6724"/>
                    <a:pt x="185" y="6717"/>
                    <a:pt x="203" y="6703"/>
                  </a:cubicBezTo>
                  <a:cubicBezTo>
                    <a:pt x="346" y="6584"/>
                    <a:pt x="465" y="6453"/>
                    <a:pt x="548" y="6287"/>
                  </a:cubicBezTo>
                  <a:cubicBezTo>
                    <a:pt x="620" y="6132"/>
                    <a:pt x="679" y="5977"/>
                    <a:pt x="727" y="5811"/>
                  </a:cubicBezTo>
                  <a:cubicBezTo>
                    <a:pt x="810" y="5513"/>
                    <a:pt x="929" y="5227"/>
                    <a:pt x="1156" y="5025"/>
                  </a:cubicBezTo>
                  <a:cubicBezTo>
                    <a:pt x="1382" y="4834"/>
                    <a:pt x="1703" y="4727"/>
                    <a:pt x="1977" y="4548"/>
                  </a:cubicBezTo>
                  <a:cubicBezTo>
                    <a:pt x="2132" y="4465"/>
                    <a:pt x="2251" y="4346"/>
                    <a:pt x="2358" y="4203"/>
                  </a:cubicBezTo>
                  <a:cubicBezTo>
                    <a:pt x="2442" y="4048"/>
                    <a:pt x="2489" y="3882"/>
                    <a:pt x="2501" y="3715"/>
                  </a:cubicBezTo>
                  <a:cubicBezTo>
                    <a:pt x="2501" y="3536"/>
                    <a:pt x="2477" y="3370"/>
                    <a:pt x="2430" y="3215"/>
                  </a:cubicBezTo>
                  <a:cubicBezTo>
                    <a:pt x="2382" y="3060"/>
                    <a:pt x="2299" y="2917"/>
                    <a:pt x="2251" y="2763"/>
                  </a:cubicBezTo>
                  <a:cubicBezTo>
                    <a:pt x="2192" y="2632"/>
                    <a:pt x="2180" y="2465"/>
                    <a:pt x="2239" y="2322"/>
                  </a:cubicBezTo>
                  <a:cubicBezTo>
                    <a:pt x="2287" y="2179"/>
                    <a:pt x="2406" y="2048"/>
                    <a:pt x="2453" y="1893"/>
                  </a:cubicBezTo>
                  <a:cubicBezTo>
                    <a:pt x="2513" y="1739"/>
                    <a:pt x="2525" y="1572"/>
                    <a:pt x="2501" y="1405"/>
                  </a:cubicBezTo>
                  <a:cubicBezTo>
                    <a:pt x="2465" y="1239"/>
                    <a:pt x="2406" y="1084"/>
                    <a:pt x="2323" y="941"/>
                  </a:cubicBezTo>
                  <a:cubicBezTo>
                    <a:pt x="2192" y="655"/>
                    <a:pt x="2227" y="310"/>
                    <a:pt x="2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55" name="Google Shape;4055;p59"/>
            <p:cNvSpPr/>
            <p:nvPr/>
          </p:nvSpPr>
          <p:spPr>
            <a:xfrm>
              <a:off x="2800567" y="2197901"/>
              <a:ext cx="102227" cy="557582"/>
            </a:xfrm>
            <a:custGeom>
              <a:avLst/>
              <a:gdLst/>
              <a:ahLst/>
              <a:cxnLst/>
              <a:rect l="l" t="t" r="r" b="b"/>
              <a:pathLst>
                <a:path w="1347" h="7347" extrusionOk="0">
                  <a:moveTo>
                    <a:pt x="132" y="1"/>
                  </a:moveTo>
                  <a:cubicBezTo>
                    <a:pt x="1" y="298"/>
                    <a:pt x="25" y="643"/>
                    <a:pt x="179" y="929"/>
                  </a:cubicBezTo>
                  <a:cubicBezTo>
                    <a:pt x="263" y="1060"/>
                    <a:pt x="370" y="1191"/>
                    <a:pt x="477" y="1298"/>
                  </a:cubicBezTo>
                  <a:cubicBezTo>
                    <a:pt x="584" y="1417"/>
                    <a:pt x="644" y="1560"/>
                    <a:pt x="667" y="1715"/>
                  </a:cubicBezTo>
                  <a:cubicBezTo>
                    <a:pt x="667" y="1882"/>
                    <a:pt x="667" y="2037"/>
                    <a:pt x="656" y="2191"/>
                  </a:cubicBezTo>
                  <a:lnTo>
                    <a:pt x="632" y="2668"/>
                  </a:lnTo>
                  <a:lnTo>
                    <a:pt x="572" y="3620"/>
                  </a:lnTo>
                  <a:cubicBezTo>
                    <a:pt x="560" y="3942"/>
                    <a:pt x="537" y="4251"/>
                    <a:pt x="537" y="4584"/>
                  </a:cubicBezTo>
                  <a:cubicBezTo>
                    <a:pt x="537" y="4751"/>
                    <a:pt x="560" y="4918"/>
                    <a:pt x="608" y="5085"/>
                  </a:cubicBezTo>
                  <a:cubicBezTo>
                    <a:pt x="656" y="5239"/>
                    <a:pt x="727" y="5382"/>
                    <a:pt x="810" y="5525"/>
                  </a:cubicBezTo>
                  <a:cubicBezTo>
                    <a:pt x="977" y="5799"/>
                    <a:pt x="1132" y="6073"/>
                    <a:pt x="1132" y="6358"/>
                  </a:cubicBezTo>
                  <a:cubicBezTo>
                    <a:pt x="1132" y="6656"/>
                    <a:pt x="1013" y="6930"/>
                    <a:pt x="798" y="7132"/>
                  </a:cubicBezTo>
                  <a:lnTo>
                    <a:pt x="787" y="7144"/>
                  </a:lnTo>
                  <a:cubicBezTo>
                    <a:pt x="739" y="7192"/>
                    <a:pt x="739" y="7263"/>
                    <a:pt x="787" y="7311"/>
                  </a:cubicBezTo>
                  <a:cubicBezTo>
                    <a:pt x="810" y="7335"/>
                    <a:pt x="843" y="7347"/>
                    <a:pt x="876" y="7347"/>
                  </a:cubicBezTo>
                  <a:cubicBezTo>
                    <a:pt x="909" y="7347"/>
                    <a:pt x="941" y="7335"/>
                    <a:pt x="965" y="7311"/>
                  </a:cubicBezTo>
                  <a:cubicBezTo>
                    <a:pt x="1203" y="7061"/>
                    <a:pt x="1346" y="6716"/>
                    <a:pt x="1334" y="6358"/>
                  </a:cubicBezTo>
                  <a:cubicBezTo>
                    <a:pt x="1322" y="6192"/>
                    <a:pt x="1275" y="6013"/>
                    <a:pt x="1203" y="5858"/>
                  </a:cubicBezTo>
                  <a:cubicBezTo>
                    <a:pt x="1132" y="5716"/>
                    <a:pt x="1048" y="5573"/>
                    <a:pt x="965" y="5442"/>
                  </a:cubicBezTo>
                  <a:cubicBezTo>
                    <a:pt x="882" y="5311"/>
                    <a:pt x="810" y="5168"/>
                    <a:pt x="751" y="5025"/>
                  </a:cubicBezTo>
                  <a:cubicBezTo>
                    <a:pt x="703" y="4882"/>
                    <a:pt x="679" y="4727"/>
                    <a:pt x="667" y="4584"/>
                  </a:cubicBezTo>
                  <a:cubicBezTo>
                    <a:pt x="656" y="4275"/>
                    <a:pt x="679" y="3942"/>
                    <a:pt x="679" y="3632"/>
                  </a:cubicBezTo>
                  <a:lnTo>
                    <a:pt x="703" y="2679"/>
                  </a:lnTo>
                  <a:lnTo>
                    <a:pt x="715" y="2191"/>
                  </a:lnTo>
                  <a:cubicBezTo>
                    <a:pt x="727" y="2037"/>
                    <a:pt x="727" y="1870"/>
                    <a:pt x="715" y="1715"/>
                  </a:cubicBezTo>
                  <a:cubicBezTo>
                    <a:pt x="691" y="1548"/>
                    <a:pt x="620" y="1394"/>
                    <a:pt x="501" y="1275"/>
                  </a:cubicBezTo>
                  <a:cubicBezTo>
                    <a:pt x="394" y="1167"/>
                    <a:pt x="298" y="1036"/>
                    <a:pt x="203" y="905"/>
                  </a:cubicBezTo>
                  <a:cubicBezTo>
                    <a:pt x="36" y="632"/>
                    <a:pt x="13" y="298"/>
                    <a:pt x="132" y="1"/>
                  </a:cubicBezTo>
                  <a:close/>
                </a:path>
              </a:pathLst>
            </a:custGeom>
            <a:solidFill>
              <a:srgbClr val="C9E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56" name="Google Shape;4056;p59"/>
            <p:cNvSpPr/>
            <p:nvPr/>
          </p:nvSpPr>
          <p:spPr>
            <a:xfrm>
              <a:off x="2682253" y="2095827"/>
              <a:ext cx="115660" cy="669524"/>
            </a:xfrm>
            <a:custGeom>
              <a:avLst/>
              <a:gdLst/>
              <a:ahLst/>
              <a:cxnLst/>
              <a:rect l="l" t="t" r="r" b="b"/>
              <a:pathLst>
                <a:path w="1524" h="8822" extrusionOk="0">
                  <a:moveTo>
                    <a:pt x="393" y="0"/>
                  </a:moveTo>
                  <a:lnTo>
                    <a:pt x="393" y="0"/>
                  </a:lnTo>
                  <a:cubicBezTo>
                    <a:pt x="262" y="357"/>
                    <a:pt x="167" y="715"/>
                    <a:pt x="83" y="1084"/>
                  </a:cubicBezTo>
                  <a:cubicBezTo>
                    <a:pt x="12" y="1453"/>
                    <a:pt x="0" y="1834"/>
                    <a:pt x="71" y="2203"/>
                  </a:cubicBezTo>
                  <a:cubicBezTo>
                    <a:pt x="131" y="2584"/>
                    <a:pt x="226" y="2941"/>
                    <a:pt x="298" y="3310"/>
                  </a:cubicBezTo>
                  <a:cubicBezTo>
                    <a:pt x="321" y="3489"/>
                    <a:pt x="345" y="3679"/>
                    <a:pt x="345" y="3858"/>
                  </a:cubicBezTo>
                  <a:lnTo>
                    <a:pt x="345" y="4429"/>
                  </a:lnTo>
                  <a:cubicBezTo>
                    <a:pt x="369" y="4810"/>
                    <a:pt x="464" y="5179"/>
                    <a:pt x="619" y="5537"/>
                  </a:cubicBezTo>
                  <a:cubicBezTo>
                    <a:pt x="774" y="5882"/>
                    <a:pt x="929" y="6227"/>
                    <a:pt x="1072" y="6572"/>
                  </a:cubicBezTo>
                  <a:cubicBezTo>
                    <a:pt x="1214" y="6906"/>
                    <a:pt x="1286" y="7263"/>
                    <a:pt x="1310" y="7620"/>
                  </a:cubicBezTo>
                  <a:cubicBezTo>
                    <a:pt x="1298" y="7703"/>
                    <a:pt x="1298" y="7799"/>
                    <a:pt x="1286" y="7882"/>
                  </a:cubicBezTo>
                  <a:cubicBezTo>
                    <a:pt x="1274" y="7930"/>
                    <a:pt x="1274" y="7965"/>
                    <a:pt x="1262" y="8013"/>
                  </a:cubicBezTo>
                  <a:cubicBezTo>
                    <a:pt x="1250" y="8049"/>
                    <a:pt x="1238" y="8096"/>
                    <a:pt x="1214" y="8132"/>
                  </a:cubicBezTo>
                  <a:cubicBezTo>
                    <a:pt x="1155" y="8311"/>
                    <a:pt x="1095" y="8477"/>
                    <a:pt x="1024" y="8668"/>
                  </a:cubicBezTo>
                  <a:lnTo>
                    <a:pt x="1024" y="8656"/>
                  </a:lnTo>
                  <a:lnTo>
                    <a:pt x="1024" y="8656"/>
                  </a:lnTo>
                  <a:cubicBezTo>
                    <a:pt x="987" y="8753"/>
                    <a:pt x="1066" y="8822"/>
                    <a:pt x="1142" y="8822"/>
                  </a:cubicBezTo>
                  <a:cubicBezTo>
                    <a:pt x="1188" y="8822"/>
                    <a:pt x="1232" y="8797"/>
                    <a:pt x="1250" y="8739"/>
                  </a:cubicBezTo>
                  <a:cubicBezTo>
                    <a:pt x="1310" y="8561"/>
                    <a:pt x="1381" y="8382"/>
                    <a:pt x="1441" y="8204"/>
                  </a:cubicBezTo>
                  <a:cubicBezTo>
                    <a:pt x="1453" y="8156"/>
                    <a:pt x="1464" y="8120"/>
                    <a:pt x="1476" y="8061"/>
                  </a:cubicBezTo>
                  <a:cubicBezTo>
                    <a:pt x="1500" y="8013"/>
                    <a:pt x="1500" y="7965"/>
                    <a:pt x="1512" y="7918"/>
                  </a:cubicBezTo>
                  <a:cubicBezTo>
                    <a:pt x="1524" y="7811"/>
                    <a:pt x="1524" y="7715"/>
                    <a:pt x="1524" y="7620"/>
                  </a:cubicBezTo>
                  <a:cubicBezTo>
                    <a:pt x="1500" y="7227"/>
                    <a:pt x="1405" y="6846"/>
                    <a:pt x="1238" y="6501"/>
                  </a:cubicBezTo>
                  <a:cubicBezTo>
                    <a:pt x="1095" y="6144"/>
                    <a:pt x="917" y="5810"/>
                    <a:pt x="762" y="5477"/>
                  </a:cubicBezTo>
                  <a:cubicBezTo>
                    <a:pt x="607" y="5144"/>
                    <a:pt x="500" y="4786"/>
                    <a:pt x="464" y="4417"/>
                  </a:cubicBezTo>
                  <a:cubicBezTo>
                    <a:pt x="452" y="4239"/>
                    <a:pt x="452" y="4048"/>
                    <a:pt x="452" y="3858"/>
                  </a:cubicBezTo>
                  <a:cubicBezTo>
                    <a:pt x="452" y="3667"/>
                    <a:pt x="429" y="3477"/>
                    <a:pt x="381" y="3298"/>
                  </a:cubicBezTo>
                  <a:cubicBezTo>
                    <a:pt x="310" y="2917"/>
                    <a:pt x="202" y="2560"/>
                    <a:pt x="131" y="2203"/>
                  </a:cubicBezTo>
                  <a:cubicBezTo>
                    <a:pt x="60" y="1834"/>
                    <a:pt x="48" y="1453"/>
                    <a:pt x="119" y="1084"/>
                  </a:cubicBezTo>
                  <a:cubicBezTo>
                    <a:pt x="191" y="715"/>
                    <a:pt x="274" y="357"/>
                    <a:pt x="3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57" name="Google Shape;4057;p59"/>
            <p:cNvSpPr/>
            <p:nvPr/>
          </p:nvSpPr>
          <p:spPr>
            <a:xfrm>
              <a:off x="2340666" y="2374120"/>
              <a:ext cx="316320" cy="571774"/>
            </a:xfrm>
            <a:custGeom>
              <a:avLst/>
              <a:gdLst/>
              <a:ahLst/>
              <a:cxnLst/>
              <a:rect l="l" t="t" r="r" b="b"/>
              <a:pathLst>
                <a:path w="4168" h="7534" extrusionOk="0">
                  <a:moveTo>
                    <a:pt x="143" y="0"/>
                  </a:moveTo>
                  <a:lnTo>
                    <a:pt x="143" y="0"/>
                  </a:lnTo>
                  <a:cubicBezTo>
                    <a:pt x="72" y="357"/>
                    <a:pt x="0" y="727"/>
                    <a:pt x="96" y="1084"/>
                  </a:cubicBezTo>
                  <a:cubicBezTo>
                    <a:pt x="143" y="1262"/>
                    <a:pt x="239" y="1417"/>
                    <a:pt x="358" y="1560"/>
                  </a:cubicBezTo>
                  <a:cubicBezTo>
                    <a:pt x="489" y="1691"/>
                    <a:pt x="620" y="1822"/>
                    <a:pt x="751" y="1941"/>
                  </a:cubicBezTo>
                  <a:cubicBezTo>
                    <a:pt x="893" y="2048"/>
                    <a:pt x="1024" y="2179"/>
                    <a:pt x="1143" y="2310"/>
                  </a:cubicBezTo>
                  <a:cubicBezTo>
                    <a:pt x="1251" y="2453"/>
                    <a:pt x="1346" y="2596"/>
                    <a:pt x="1429" y="2763"/>
                  </a:cubicBezTo>
                  <a:cubicBezTo>
                    <a:pt x="1572" y="3084"/>
                    <a:pt x="1691" y="3429"/>
                    <a:pt x="1798" y="3775"/>
                  </a:cubicBezTo>
                  <a:cubicBezTo>
                    <a:pt x="1846" y="3953"/>
                    <a:pt x="1917" y="4120"/>
                    <a:pt x="2013" y="4287"/>
                  </a:cubicBezTo>
                  <a:cubicBezTo>
                    <a:pt x="2120" y="4441"/>
                    <a:pt x="2263" y="4572"/>
                    <a:pt x="2417" y="4679"/>
                  </a:cubicBezTo>
                  <a:cubicBezTo>
                    <a:pt x="2679" y="4906"/>
                    <a:pt x="2894" y="5191"/>
                    <a:pt x="3025" y="5513"/>
                  </a:cubicBezTo>
                  <a:cubicBezTo>
                    <a:pt x="3096" y="5680"/>
                    <a:pt x="3156" y="5846"/>
                    <a:pt x="3203" y="6013"/>
                  </a:cubicBezTo>
                  <a:cubicBezTo>
                    <a:pt x="3251" y="6180"/>
                    <a:pt x="3275" y="6358"/>
                    <a:pt x="3346" y="6549"/>
                  </a:cubicBezTo>
                  <a:cubicBezTo>
                    <a:pt x="3406" y="6727"/>
                    <a:pt x="3489" y="6894"/>
                    <a:pt x="3584" y="7061"/>
                  </a:cubicBezTo>
                  <a:cubicBezTo>
                    <a:pt x="3679" y="7227"/>
                    <a:pt x="3810" y="7382"/>
                    <a:pt x="3965" y="7501"/>
                  </a:cubicBezTo>
                  <a:lnTo>
                    <a:pt x="3965" y="7513"/>
                  </a:lnTo>
                  <a:cubicBezTo>
                    <a:pt x="3983" y="7526"/>
                    <a:pt x="4006" y="7533"/>
                    <a:pt x="4029" y="7533"/>
                  </a:cubicBezTo>
                  <a:cubicBezTo>
                    <a:pt x="4069" y="7533"/>
                    <a:pt x="4110" y="7515"/>
                    <a:pt x="4132" y="7477"/>
                  </a:cubicBezTo>
                  <a:cubicBezTo>
                    <a:pt x="4168" y="7430"/>
                    <a:pt x="4156" y="7346"/>
                    <a:pt x="4096" y="7311"/>
                  </a:cubicBezTo>
                  <a:cubicBezTo>
                    <a:pt x="3965" y="7204"/>
                    <a:pt x="3858" y="7084"/>
                    <a:pt x="3775" y="6942"/>
                  </a:cubicBezTo>
                  <a:cubicBezTo>
                    <a:pt x="3691" y="6787"/>
                    <a:pt x="3608" y="6632"/>
                    <a:pt x="3549" y="6477"/>
                  </a:cubicBezTo>
                  <a:cubicBezTo>
                    <a:pt x="3489" y="6322"/>
                    <a:pt x="3453" y="6132"/>
                    <a:pt x="3394" y="5953"/>
                  </a:cubicBezTo>
                  <a:cubicBezTo>
                    <a:pt x="3346" y="5775"/>
                    <a:pt x="3275" y="5608"/>
                    <a:pt x="3203" y="5441"/>
                  </a:cubicBezTo>
                  <a:cubicBezTo>
                    <a:pt x="3048" y="5096"/>
                    <a:pt x="2810" y="4787"/>
                    <a:pt x="2513" y="4560"/>
                  </a:cubicBezTo>
                  <a:cubicBezTo>
                    <a:pt x="2370" y="4465"/>
                    <a:pt x="2239" y="4346"/>
                    <a:pt x="2132" y="4203"/>
                  </a:cubicBezTo>
                  <a:cubicBezTo>
                    <a:pt x="2036" y="4060"/>
                    <a:pt x="1965" y="3894"/>
                    <a:pt x="1917" y="3727"/>
                  </a:cubicBezTo>
                  <a:cubicBezTo>
                    <a:pt x="1798" y="3382"/>
                    <a:pt x="1667" y="3048"/>
                    <a:pt x="1513" y="2715"/>
                  </a:cubicBezTo>
                  <a:cubicBezTo>
                    <a:pt x="1429" y="2548"/>
                    <a:pt x="1322" y="2393"/>
                    <a:pt x="1203" y="2262"/>
                  </a:cubicBezTo>
                  <a:cubicBezTo>
                    <a:pt x="1072" y="2131"/>
                    <a:pt x="941" y="2001"/>
                    <a:pt x="798" y="1893"/>
                  </a:cubicBezTo>
                  <a:cubicBezTo>
                    <a:pt x="524" y="1667"/>
                    <a:pt x="227" y="1417"/>
                    <a:pt x="131" y="1072"/>
                  </a:cubicBezTo>
                  <a:cubicBezTo>
                    <a:pt x="24" y="727"/>
                    <a:pt x="84" y="357"/>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58" name="Google Shape;4058;p59"/>
            <p:cNvSpPr/>
            <p:nvPr/>
          </p:nvSpPr>
          <p:spPr>
            <a:xfrm>
              <a:off x="2395763" y="2161777"/>
              <a:ext cx="225553" cy="648805"/>
            </a:xfrm>
            <a:custGeom>
              <a:avLst/>
              <a:gdLst/>
              <a:ahLst/>
              <a:cxnLst/>
              <a:rect l="l" t="t" r="r" b="b"/>
              <a:pathLst>
                <a:path w="2972" h="8549" extrusionOk="0">
                  <a:moveTo>
                    <a:pt x="1" y="0"/>
                  </a:moveTo>
                  <a:cubicBezTo>
                    <a:pt x="239" y="286"/>
                    <a:pt x="441" y="619"/>
                    <a:pt x="572" y="965"/>
                  </a:cubicBezTo>
                  <a:cubicBezTo>
                    <a:pt x="703" y="1322"/>
                    <a:pt x="763" y="1703"/>
                    <a:pt x="751" y="2084"/>
                  </a:cubicBezTo>
                  <a:cubicBezTo>
                    <a:pt x="751" y="2262"/>
                    <a:pt x="739" y="2453"/>
                    <a:pt x="751" y="2643"/>
                  </a:cubicBezTo>
                  <a:cubicBezTo>
                    <a:pt x="751" y="2846"/>
                    <a:pt x="775" y="3024"/>
                    <a:pt x="787" y="3215"/>
                  </a:cubicBezTo>
                  <a:lnTo>
                    <a:pt x="882" y="4346"/>
                  </a:lnTo>
                  <a:cubicBezTo>
                    <a:pt x="918" y="5120"/>
                    <a:pt x="1144" y="5870"/>
                    <a:pt x="1537" y="6537"/>
                  </a:cubicBezTo>
                  <a:cubicBezTo>
                    <a:pt x="1632" y="6704"/>
                    <a:pt x="1739" y="6870"/>
                    <a:pt x="1846" y="7025"/>
                  </a:cubicBezTo>
                  <a:lnTo>
                    <a:pt x="1930" y="7144"/>
                  </a:lnTo>
                  <a:lnTo>
                    <a:pt x="2013" y="7263"/>
                  </a:lnTo>
                  <a:lnTo>
                    <a:pt x="2156" y="7489"/>
                  </a:lnTo>
                  <a:cubicBezTo>
                    <a:pt x="2263" y="7656"/>
                    <a:pt x="2358" y="7811"/>
                    <a:pt x="2453" y="7977"/>
                  </a:cubicBezTo>
                  <a:cubicBezTo>
                    <a:pt x="2501" y="8061"/>
                    <a:pt x="2549" y="8132"/>
                    <a:pt x="2596" y="8216"/>
                  </a:cubicBezTo>
                  <a:cubicBezTo>
                    <a:pt x="2632" y="8299"/>
                    <a:pt x="2680" y="8370"/>
                    <a:pt x="2703" y="8454"/>
                  </a:cubicBezTo>
                  <a:lnTo>
                    <a:pt x="2715" y="8466"/>
                  </a:lnTo>
                  <a:cubicBezTo>
                    <a:pt x="2733" y="8524"/>
                    <a:pt x="2776" y="8548"/>
                    <a:pt x="2820" y="8548"/>
                  </a:cubicBezTo>
                  <a:cubicBezTo>
                    <a:pt x="2894" y="8548"/>
                    <a:pt x="2971" y="8479"/>
                    <a:pt x="2942" y="8382"/>
                  </a:cubicBezTo>
                  <a:cubicBezTo>
                    <a:pt x="2906" y="8287"/>
                    <a:pt x="2858" y="8192"/>
                    <a:pt x="2811" y="8108"/>
                  </a:cubicBezTo>
                  <a:cubicBezTo>
                    <a:pt x="2751" y="8013"/>
                    <a:pt x="2703" y="7930"/>
                    <a:pt x="2656" y="7858"/>
                  </a:cubicBezTo>
                  <a:cubicBezTo>
                    <a:pt x="2561" y="7692"/>
                    <a:pt x="2465" y="7525"/>
                    <a:pt x="2358" y="7370"/>
                  </a:cubicBezTo>
                  <a:lnTo>
                    <a:pt x="2203" y="7132"/>
                  </a:lnTo>
                  <a:cubicBezTo>
                    <a:pt x="2168" y="7096"/>
                    <a:pt x="2144" y="7049"/>
                    <a:pt x="2108" y="7013"/>
                  </a:cubicBezTo>
                  <a:lnTo>
                    <a:pt x="2025" y="6906"/>
                  </a:lnTo>
                  <a:cubicBezTo>
                    <a:pt x="1918" y="6751"/>
                    <a:pt x="1810" y="6596"/>
                    <a:pt x="1715" y="6442"/>
                  </a:cubicBezTo>
                  <a:cubicBezTo>
                    <a:pt x="1310" y="5811"/>
                    <a:pt x="1072" y="5084"/>
                    <a:pt x="1013" y="4334"/>
                  </a:cubicBezTo>
                  <a:lnTo>
                    <a:pt x="894" y="3203"/>
                  </a:lnTo>
                  <a:cubicBezTo>
                    <a:pt x="870" y="3013"/>
                    <a:pt x="858" y="2834"/>
                    <a:pt x="834" y="2643"/>
                  </a:cubicBezTo>
                  <a:cubicBezTo>
                    <a:pt x="810" y="2453"/>
                    <a:pt x="810" y="2262"/>
                    <a:pt x="810" y="2072"/>
                  </a:cubicBezTo>
                  <a:cubicBezTo>
                    <a:pt x="810" y="1691"/>
                    <a:pt x="739" y="1310"/>
                    <a:pt x="596" y="953"/>
                  </a:cubicBezTo>
                  <a:cubicBezTo>
                    <a:pt x="453" y="608"/>
                    <a:pt x="251" y="28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59" name="Google Shape;4059;p59"/>
            <p:cNvSpPr/>
            <p:nvPr/>
          </p:nvSpPr>
          <p:spPr>
            <a:xfrm>
              <a:off x="2589134" y="2102202"/>
              <a:ext cx="130232" cy="341972"/>
            </a:xfrm>
            <a:custGeom>
              <a:avLst/>
              <a:gdLst/>
              <a:ahLst/>
              <a:cxnLst/>
              <a:rect l="l" t="t" r="r" b="b"/>
              <a:pathLst>
                <a:path w="1716" h="4506" extrusionOk="0">
                  <a:moveTo>
                    <a:pt x="13" y="0"/>
                  </a:moveTo>
                  <a:lnTo>
                    <a:pt x="13" y="0"/>
                  </a:lnTo>
                  <a:cubicBezTo>
                    <a:pt x="1" y="405"/>
                    <a:pt x="36" y="809"/>
                    <a:pt x="144" y="1202"/>
                  </a:cubicBezTo>
                  <a:cubicBezTo>
                    <a:pt x="239" y="1595"/>
                    <a:pt x="394" y="1976"/>
                    <a:pt x="584" y="2333"/>
                  </a:cubicBezTo>
                  <a:cubicBezTo>
                    <a:pt x="679" y="2512"/>
                    <a:pt x="786" y="2678"/>
                    <a:pt x="906" y="2845"/>
                  </a:cubicBezTo>
                  <a:cubicBezTo>
                    <a:pt x="1013" y="3024"/>
                    <a:pt x="1132" y="3178"/>
                    <a:pt x="1239" y="3345"/>
                  </a:cubicBezTo>
                  <a:cubicBezTo>
                    <a:pt x="1358" y="3512"/>
                    <a:pt x="1441" y="3690"/>
                    <a:pt x="1513" y="3869"/>
                  </a:cubicBezTo>
                  <a:cubicBezTo>
                    <a:pt x="1584" y="4048"/>
                    <a:pt x="1608" y="4250"/>
                    <a:pt x="1584" y="4441"/>
                  </a:cubicBezTo>
                  <a:lnTo>
                    <a:pt x="1560" y="4441"/>
                  </a:lnTo>
                  <a:cubicBezTo>
                    <a:pt x="1554" y="4480"/>
                    <a:pt x="1588" y="4505"/>
                    <a:pt x="1621" y="4505"/>
                  </a:cubicBezTo>
                  <a:cubicBezTo>
                    <a:pt x="1648" y="4505"/>
                    <a:pt x="1674" y="4489"/>
                    <a:pt x="1679" y="4452"/>
                  </a:cubicBezTo>
                  <a:cubicBezTo>
                    <a:pt x="1715" y="4250"/>
                    <a:pt x="1679" y="4036"/>
                    <a:pt x="1608" y="3833"/>
                  </a:cubicBezTo>
                  <a:cubicBezTo>
                    <a:pt x="1525" y="3643"/>
                    <a:pt x="1429" y="3464"/>
                    <a:pt x="1310" y="3298"/>
                  </a:cubicBezTo>
                  <a:cubicBezTo>
                    <a:pt x="1191" y="3131"/>
                    <a:pt x="1060" y="2964"/>
                    <a:pt x="953" y="2809"/>
                  </a:cubicBezTo>
                  <a:cubicBezTo>
                    <a:pt x="834" y="2643"/>
                    <a:pt x="727" y="2476"/>
                    <a:pt x="632" y="2297"/>
                  </a:cubicBezTo>
                  <a:cubicBezTo>
                    <a:pt x="429" y="1952"/>
                    <a:pt x="275" y="1571"/>
                    <a:pt x="167" y="1190"/>
                  </a:cubicBezTo>
                  <a:cubicBezTo>
                    <a:pt x="60" y="797"/>
                    <a:pt x="1" y="405"/>
                    <a:pt x="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60" name="Google Shape;4060;p59"/>
            <p:cNvSpPr/>
            <p:nvPr/>
          </p:nvSpPr>
          <p:spPr>
            <a:xfrm>
              <a:off x="2751769" y="2298229"/>
              <a:ext cx="56085" cy="347132"/>
            </a:xfrm>
            <a:custGeom>
              <a:avLst/>
              <a:gdLst/>
              <a:ahLst/>
              <a:cxnLst/>
              <a:rect l="l" t="t" r="r" b="b"/>
              <a:pathLst>
                <a:path w="739" h="4574" extrusionOk="0">
                  <a:moveTo>
                    <a:pt x="322" y="0"/>
                  </a:moveTo>
                  <a:cubicBezTo>
                    <a:pt x="239" y="167"/>
                    <a:pt x="179" y="357"/>
                    <a:pt x="156" y="560"/>
                  </a:cubicBezTo>
                  <a:lnTo>
                    <a:pt x="60" y="1131"/>
                  </a:lnTo>
                  <a:cubicBezTo>
                    <a:pt x="37" y="1238"/>
                    <a:pt x="25" y="1322"/>
                    <a:pt x="13" y="1429"/>
                  </a:cubicBezTo>
                  <a:cubicBezTo>
                    <a:pt x="1" y="1524"/>
                    <a:pt x="13" y="1631"/>
                    <a:pt x="37" y="1727"/>
                  </a:cubicBezTo>
                  <a:cubicBezTo>
                    <a:pt x="84" y="1917"/>
                    <a:pt x="108" y="2108"/>
                    <a:pt x="120" y="2298"/>
                  </a:cubicBezTo>
                  <a:cubicBezTo>
                    <a:pt x="132" y="2489"/>
                    <a:pt x="132" y="2679"/>
                    <a:pt x="108" y="2870"/>
                  </a:cubicBezTo>
                  <a:cubicBezTo>
                    <a:pt x="84" y="2977"/>
                    <a:pt x="108" y="3084"/>
                    <a:pt x="144" y="3191"/>
                  </a:cubicBezTo>
                  <a:cubicBezTo>
                    <a:pt x="179" y="3286"/>
                    <a:pt x="239" y="3370"/>
                    <a:pt x="287" y="3465"/>
                  </a:cubicBezTo>
                  <a:cubicBezTo>
                    <a:pt x="394" y="3620"/>
                    <a:pt x="453" y="3786"/>
                    <a:pt x="489" y="3965"/>
                  </a:cubicBezTo>
                  <a:cubicBezTo>
                    <a:pt x="513" y="4048"/>
                    <a:pt x="513" y="4144"/>
                    <a:pt x="513" y="4227"/>
                  </a:cubicBezTo>
                  <a:cubicBezTo>
                    <a:pt x="513" y="4263"/>
                    <a:pt x="501" y="4286"/>
                    <a:pt x="489" y="4310"/>
                  </a:cubicBezTo>
                  <a:cubicBezTo>
                    <a:pt x="477" y="4334"/>
                    <a:pt x="465" y="4334"/>
                    <a:pt x="453" y="4334"/>
                  </a:cubicBezTo>
                  <a:cubicBezTo>
                    <a:pt x="382" y="4346"/>
                    <a:pt x="334" y="4405"/>
                    <a:pt x="346" y="4465"/>
                  </a:cubicBezTo>
                  <a:cubicBezTo>
                    <a:pt x="346" y="4519"/>
                    <a:pt x="396" y="4574"/>
                    <a:pt x="459" y="4574"/>
                  </a:cubicBezTo>
                  <a:cubicBezTo>
                    <a:pt x="465" y="4574"/>
                    <a:pt x="471" y="4573"/>
                    <a:pt x="477" y="4572"/>
                  </a:cubicBezTo>
                  <a:cubicBezTo>
                    <a:pt x="560" y="4560"/>
                    <a:pt x="644" y="4513"/>
                    <a:pt x="679" y="4441"/>
                  </a:cubicBezTo>
                  <a:cubicBezTo>
                    <a:pt x="715" y="4382"/>
                    <a:pt x="727" y="4310"/>
                    <a:pt x="739" y="4251"/>
                  </a:cubicBezTo>
                  <a:cubicBezTo>
                    <a:pt x="727" y="4132"/>
                    <a:pt x="715" y="4024"/>
                    <a:pt x="691" y="3929"/>
                  </a:cubicBezTo>
                  <a:cubicBezTo>
                    <a:pt x="644" y="3727"/>
                    <a:pt x="560" y="3536"/>
                    <a:pt x="441" y="3358"/>
                  </a:cubicBezTo>
                  <a:cubicBezTo>
                    <a:pt x="382" y="3286"/>
                    <a:pt x="334" y="3215"/>
                    <a:pt x="287" y="3131"/>
                  </a:cubicBezTo>
                  <a:cubicBezTo>
                    <a:pt x="251" y="3048"/>
                    <a:pt x="239" y="2965"/>
                    <a:pt x="251" y="2881"/>
                  </a:cubicBezTo>
                  <a:cubicBezTo>
                    <a:pt x="263" y="2679"/>
                    <a:pt x="263" y="2477"/>
                    <a:pt x="239" y="2286"/>
                  </a:cubicBezTo>
                  <a:cubicBezTo>
                    <a:pt x="215" y="2084"/>
                    <a:pt x="179" y="1893"/>
                    <a:pt x="120" y="1703"/>
                  </a:cubicBezTo>
                  <a:cubicBezTo>
                    <a:pt x="96" y="1607"/>
                    <a:pt x="72" y="1524"/>
                    <a:pt x="84" y="1429"/>
                  </a:cubicBezTo>
                  <a:cubicBezTo>
                    <a:pt x="84" y="1334"/>
                    <a:pt x="96" y="1238"/>
                    <a:pt x="108" y="1143"/>
                  </a:cubicBezTo>
                  <a:lnTo>
                    <a:pt x="179" y="560"/>
                  </a:lnTo>
                  <a:cubicBezTo>
                    <a:pt x="203" y="369"/>
                    <a:pt x="251" y="179"/>
                    <a:pt x="322" y="0"/>
                  </a:cubicBezTo>
                  <a:close/>
                </a:path>
              </a:pathLst>
            </a:custGeom>
            <a:solidFill>
              <a:srgbClr val="C9E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61" name="Google Shape;4061;p59"/>
            <p:cNvSpPr/>
            <p:nvPr/>
          </p:nvSpPr>
          <p:spPr>
            <a:xfrm>
              <a:off x="2788880" y="2386794"/>
              <a:ext cx="104883" cy="267293"/>
            </a:xfrm>
            <a:custGeom>
              <a:avLst/>
              <a:gdLst/>
              <a:ahLst/>
              <a:cxnLst/>
              <a:rect l="l" t="t" r="r" b="b"/>
              <a:pathLst>
                <a:path w="1382" h="3522" extrusionOk="0">
                  <a:moveTo>
                    <a:pt x="0" y="0"/>
                  </a:moveTo>
                  <a:lnTo>
                    <a:pt x="0" y="0"/>
                  </a:lnTo>
                  <a:cubicBezTo>
                    <a:pt x="107" y="131"/>
                    <a:pt x="167" y="286"/>
                    <a:pt x="190" y="440"/>
                  </a:cubicBezTo>
                  <a:cubicBezTo>
                    <a:pt x="214" y="595"/>
                    <a:pt x="190" y="762"/>
                    <a:pt x="143" y="917"/>
                  </a:cubicBezTo>
                  <a:cubicBezTo>
                    <a:pt x="95" y="1072"/>
                    <a:pt x="83" y="1238"/>
                    <a:pt x="95" y="1405"/>
                  </a:cubicBezTo>
                  <a:cubicBezTo>
                    <a:pt x="131" y="1560"/>
                    <a:pt x="179" y="1726"/>
                    <a:pt x="238" y="1869"/>
                  </a:cubicBezTo>
                  <a:lnTo>
                    <a:pt x="405" y="2334"/>
                  </a:lnTo>
                  <a:cubicBezTo>
                    <a:pt x="452" y="2488"/>
                    <a:pt x="512" y="2631"/>
                    <a:pt x="583" y="2774"/>
                  </a:cubicBezTo>
                  <a:cubicBezTo>
                    <a:pt x="750" y="3084"/>
                    <a:pt x="1072" y="3238"/>
                    <a:pt x="1250" y="3488"/>
                  </a:cubicBezTo>
                  <a:lnTo>
                    <a:pt x="1250" y="3500"/>
                  </a:lnTo>
                  <a:cubicBezTo>
                    <a:pt x="1259" y="3515"/>
                    <a:pt x="1272" y="3521"/>
                    <a:pt x="1286" y="3521"/>
                  </a:cubicBezTo>
                  <a:cubicBezTo>
                    <a:pt x="1329" y="3521"/>
                    <a:pt x="1381" y="3465"/>
                    <a:pt x="1345" y="3429"/>
                  </a:cubicBezTo>
                  <a:cubicBezTo>
                    <a:pt x="1131" y="3143"/>
                    <a:pt x="821" y="3012"/>
                    <a:pt x="667" y="2738"/>
                  </a:cubicBezTo>
                  <a:cubicBezTo>
                    <a:pt x="595" y="2596"/>
                    <a:pt x="524" y="2453"/>
                    <a:pt x="476" y="2298"/>
                  </a:cubicBezTo>
                  <a:lnTo>
                    <a:pt x="298" y="1857"/>
                  </a:lnTo>
                  <a:cubicBezTo>
                    <a:pt x="226" y="1703"/>
                    <a:pt x="179" y="1548"/>
                    <a:pt x="143" y="1393"/>
                  </a:cubicBezTo>
                  <a:cubicBezTo>
                    <a:pt x="119" y="1238"/>
                    <a:pt x="131" y="1072"/>
                    <a:pt x="167" y="929"/>
                  </a:cubicBezTo>
                  <a:cubicBezTo>
                    <a:pt x="226" y="762"/>
                    <a:pt x="238" y="595"/>
                    <a:pt x="214" y="440"/>
                  </a:cubicBezTo>
                  <a:cubicBezTo>
                    <a:pt x="179" y="274"/>
                    <a:pt x="107" y="131"/>
                    <a:pt x="0" y="0"/>
                  </a:cubicBezTo>
                  <a:close/>
                </a:path>
              </a:pathLst>
            </a:custGeom>
            <a:solidFill>
              <a:srgbClr val="C9E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62" name="Google Shape;4062;p59"/>
            <p:cNvSpPr/>
            <p:nvPr/>
          </p:nvSpPr>
          <p:spPr>
            <a:xfrm>
              <a:off x="2841169" y="2264761"/>
              <a:ext cx="91450" cy="261829"/>
            </a:xfrm>
            <a:custGeom>
              <a:avLst/>
              <a:gdLst/>
              <a:ahLst/>
              <a:cxnLst/>
              <a:rect l="l" t="t" r="r" b="b"/>
              <a:pathLst>
                <a:path w="1205" h="3450" extrusionOk="0">
                  <a:moveTo>
                    <a:pt x="1204" y="1"/>
                  </a:moveTo>
                  <a:cubicBezTo>
                    <a:pt x="1061" y="60"/>
                    <a:pt x="954" y="179"/>
                    <a:pt x="883" y="322"/>
                  </a:cubicBezTo>
                  <a:cubicBezTo>
                    <a:pt x="823" y="453"/>
                    <a:pt x="775" y="608"/>
                    <a:pt x="740" y="751"/>
                  </a:cubicBezTo>
                  <a:cubicBezTo>
                    <a:pt x="680" y="894"/>
                    <a:pt x="621" y="1036"/>
                    <a:pt x="561" y="1167"/>
                  </a:cubicBezTo>
                  <a:cubicBezTo>
                    <a:pt x="490" y="1310"/>
                    <a:pt x="442" y="1465"/>
                    <a:pt x="442" y="1620"/>
                  </a:cubicBezTo>
                  <a:cubicBezTo>
                    <a:pt x="442" y="1787"/>
                    <a:pt x="466" y="1929"/>
                    <a:pt x="454" y="2084"/>
                  </a:cubicBezTo>
                  <a:cubicBezTo>
                    <a:pt x="442" y="2227"/>
                    <a:pt x="418" y="2382"/>
                    <a:pt x="371" y="2525"/>
                  </a:cubicBezTo>
                  <a:cubicBezTo>
                    <a:pt x="275" y="2810"/>
                    <a:pt x="156" y="3096"/>
                    <a:pt x="13" y="3358"/>
                  </a:cubicBezTo>
                  <a:lnTo>
                    <a:pt x="25" y="3358"/>
                  </a:lnTo>
                  <a:cubicBezTo>
                    <a:pt x="1" y="3407"/>
                    <a:pt x="43" y="3450"/>
                    <a:pt x="83" y="3450"/>
                  </a:cubicBezTo>
                  <a:cubicBezTo>
                    <a:pt x="102" y="3450"/>
                    <a:pt x="121" y="3440"/>
                    <a:pt x="132" y="3418"/>
                  </a:cubicBezTo>
                  <a:cubicBezTo>
                    <a:pt x="263" y="3132"/>
                    <a:pt x="383" y="2846"/>
                    <a:pt x="466" y="2549"/>
                  </a:cubicBezTo>
                  <a:cubicBezTo>
                    <a:pt x="513" y="2394"/>
                    <a:pt x="537" y="2239"/>
                    <a:pt x="537" y="2084"/>
                  </a:cubicBezTo>
                  <a:cubicBezTo>
                    <a:pt x="537" y="1929"/>
                    <a:pt x="513" y="1775"/>
                    <a:pt x="513" y="1632"/>
                  </a:cubicBezTo>
                  <a:cubicBezTo>
                    <a:pt x="490" y="1322"/>
                    <a:pt x="692" y="1060"/>
                    <a:pt x="775" y="763"/>
                  </a:cubicBezTo>
                  <a:cubicBezTo>
                    <a:pt x="811" y="608"/>
                    <a:pt x="847" y="465"/>
                    <a:pt x="906" y="322"/>
                  </a:cubicBezTo>
                  <a:cubicBezTo>
                    <a:pt x="966" y="179"/>
                    <a:pt x="1073" y="72"/>
                    <a:pt x="1204" y="1"/>
                  </a:cubicBezTo>
                  <a:close/>
                </a:path>
              </a:pathLst>
            </a:custGeom>
            <a:solidFill>
              <a:srgbClr val="C9E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63" name="Google Shape;4063;p59"/>
            <p:cNvSpPr/>
            <p:nvPr/>
          </p:nvSpPr>
          <p:spPr>
            <a:xfrm>
              <a:off x="2931252" y="2534023"/>
              <a:ext cx="139566" cy="178727"/>
            </a:xfrm>
            <a:custGeom>
              <a:avLst/>
              <a:gdLst/>
              <a:ahLst/>
              <a:cxnLst/>
              <a:rect l="l" t="t" r="r" b="b"/>
              <a:pathLst>
                <a:path w="1839" h="2355" extrusionOk="0">
                  <a:moveTo>
                    <a:pt x="1839" y="1"/>
                  </a:moveTo>
                  <a:lnTo>
                    <a:pt x="1839" y="1"/>
                  </a:lnTo>
                  <a:cubicBezTo>
                    <a:pt x="1708" y="215"/>
                    <a:pt x="1553" y="417"/>
                    <a:pt x="1398" y="620"/>
                  </a:cubicBezTo>
                  <a:cubicBezTo>
                    <a:pt x="1243" y="810"/>
                    <a:pt x="1112" y="1025"/>
                    <a:pt x="1005" y="1263"/>
                  </a:cubicBezTo>
                  <a:cubicBezTo>
                    <a:pt x="922" y="1489"/>
                    <a:pt x="874" y="1751"/>
                    <a:pt x="684" y="1894"/>
                  </a:cubicBezTo>
                  <a:cubicBezTo>
                    <a:pt x="577" y="1953"/>
                    <a:pt x="469" y="2001"/>
                    <a:pt x="350" y="2037"/>
                  </a:cubicBezTo>
                  <a:cubicBezTo>
                    <a:pt x="219" y="2072"/>
                    <a:pt x="100" y="2156"/>
                    <a:pt x="17" y="2275"/>
                  </a:cubicBezTo>
                  <a:lnTo>
                    <a:pt x="17" y="2263"/>
                  </a:lnTo>
                  <a:lnTo>
                    <a:pt x="17" y="2263"/>
                  </a:lnTo>
                  <a:cubicBezTo>
                    <a:pt x="1" y="2312"/>
                    <a:pt x="40" y="2355"/>
                    <a:pt x="78" y="2355"/>
                  </a:cubicBezTo>
                  <a:cubicBezTo>
                    <a:pt x="95" y="2355"/>
                    <a:pt x="113" y="2345"/>
                    <a:pt x="124" y="2322"/>
                  </a:cubicBezTo>
                  <a:cubicBezTo>
                    <a:pt x="196" y="2227"/>
                    <a:pt x="279" y="2168"/>
                    <a:pt x="398" y="2132"/>
                  </a:cubicBezTo>
                  <a:cubicBezTo>
                    <a:pt x="517" y="2096"/>
                    <a:pt x="624" y="2037"/>
                    <a:pt x="731" y="1965"/>
                  </a:cubicBezTo>
                  <a:cubicBezTo>
                    <a:pt x="839" y="1870"/>
                    <a:pt x="910" y="1763"/>
                    <a:pt x="958" y="1632"/>
                  </a:cubicBezTo>
                  <a:cubicBezTo>
                    <a:pt x="993" y="1513"/>
                    <a:pt x="1029" y="1394"/>
                    <a:pt x="1065" y="1275"/>
                  </a:cubicBezTo>
                  <a:cubicBezTo>
                    <a:pt x="1160" y="1048"/>
                    <a:pt x="1279" y="834"/>
                    <a:pt x="1422" y="632"/>
                  </a:cubicBezTo>
                  <a:cubicBezTo>
                    <a:pt x="1577" y="429"/>
                    <a:pt x="1708" y="227"/>
                    <a:pt x="1839" y="1"/>
                  </a:cubicBezTo>
                  <a:close/>
                </a:path>
              </a:pathLst>
            </a:custGeom>
            <a:solidFill>
              <a:srgbClr val="C9E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64" name="Google Shape;4064;p59"/>
            <p:cNvSpPr/>
            <p:nvPr/>
          </p:nvSpPr>
          <p:spPr>
            <a:xfrm>
              <a:off x="2324426" y="2199722"/>
              <a:ext cx="151861" cy="325123"/>
            </a:xfrm>
            <a:custGeom>
              <a:avLst/>
              <a:gdLst/>
              <a:ahLst/>
              <a:cxnLst/>
              <a:rect l="l" t="t" r="r" b="b"/>
              <a:pathLst>
                <a:path w="2001" h="4284" extrusionOk="0">
                  <a:moveTo>
                    <a:pt x="0" y="0"/>
                  </a:moveTo>
                  <a:cubicBezTo>
                    <a:pt x="48" y="179"/>
                    <a:pt x="131" y="369"/>
                    <a:pt x="226" y="548"/>
                  </a:cubicBezTo>
                  <a:cubicBezTo>
                    <a:pt x="262" y="631"/>
                    <a:pt x="298" y="727"/>
                    <a:pt x="334" y="822"/>
                  </a:cubicBezTo>
                  <a:cubicBezTo>
                    <a:pt x="345" y="917"/>
                    <a:pt x="369" y="1012"/>
                    <a:pt x="369" y="1108"/>
                  </a:cubicBezTo>
                  <a:cubicBezTo>
                    <a:pt x="369" y="1310"/>
                    <a:pt x="417" y="1512"/>
                    <a:pt x="524" y="1679"/>
                  </a:cubicBezTo>
                  <a:cubicBezTo>
                    <a:pt x="643" y="1846"/>
                    <a:pt x="810" y="1965"/>
                    <a:pt x="893" y="2143"/>
                  </a:cubicBezTo>
                  <a:cubicBezTo>
                    <a:pt x="941" y="2227"/>
                    <a:pt x="965" y="2322"/>
                    <a:pt x="1012" y="2405"/>
                  </a:cubicBezTo>
                  <a:cubicBezTo>
                    <a:pt x="1060" y="2501"/>
                    <a:pt x="1119" y="2584"/>
                    <a:pt x="1191" y="2655"/>
                  </a:cubicBezTo>
                  <a:cubicBezTo>
                    <a:pt x="1322" y="2798"/>
                    <a:pt x="1429" y="2965"/>
                    <a:pt x="1536" y="3132"/>
                  </a:cubicBezTo>
                  <a:cubicBezTo>
                    <a:pt x="1738" y="3465"/>
                    <a:pt x="1846" y="3834"/>
                    <a:pt x="1869" y="4227"/>
                  </a:cubicBezTo>
                  <a:lnTo>
                    <a:pt x="1881" y="4227"/>
                  </a:lnTo>
                  <a:cubicBezTo>
                    <a:pt x="1881" y="4266"/>
                    <a:pt x="1907" y="4284"/>
                    <a:pt x="1935" y="4284"/>
                  </a:cubicBezTo>
                  <a:cubicBezTo>
                    <a:pt x="1966" y="4284"/>
                    <a:pt x="2000" y="4260"/>
                    <a:pt x="2000" y="4215"/>
                  </a:cubicBezTo>
                  <a:cubicBezTo>
                    <a:pt x="1965" y="3810"/>
                    <a:pt x="1834" y="3417"/>
                    <a:pt x="1619" y="3084"/>
                  </a:cubicBezTo>
                  <a:cubicBezTo>
                    <a:pt x="1512" y="2905"/>
                    <a:pt x="1393" y="2751"/>
                    <a:pt x="1250" y="2608"/>
                  </a:cubicBezTo>
                  <a:cubicBezTo>
                    <a:pt x="1179" y="2536"/>
                    <a:pt x="1119" y="2465"/>
                    <a:pt x="1072" y="2382"/>
                  </a:cubicBezTo>
                  <a:cubicBezTo>
                    <a:pt x="1036" y="2298"/>
                    <a:pt x="1000" y="2203"/>
                    <a:pt x="953" y="2108"/>
                  </a:cubicBezTo>
                  <a:cubicBezTo>
                    <a:pt x="857" y="1929"/>
                    <a:pt x="679" y="1810"/>
                    <a:pt x="560" y="1667"/>
                  </a:cubicBezTo>
                  <a:cubicBezTo>
                    <a:pt x="464" y="1489"/>
                    <a:pt x="405" y="1298"/>
                    <a:pt x="405" y="1108"/>
                  </a:cubicBezTo>
                  <a:cubicBezTo>
                    <a:pt x="393" y="1012"/>
                    <a:pt x="381" y="905"/>
                    <a:pt x="345" y="810"/>
                  </a:cubicBezTo>
                  <a:cubicBezTo>
                    <a:pt x="322" y="715"/>
                    <a:pt x="286" y="619"/>
                    <a:pt x="238" y="536"/>
                  </a:cubicBezTo>
                  <a:cubicBezTo>
                    <a:pt x="143" y="369"/>
                    <a:pt x="60" y="179"/>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65" name="Google Shape;4065;p59"/>
            <p:cNvSpPr/>
            <p:nvPr/>
          </p:nvSpPr>
          <p:spPr>
            <a:xfrm>
              <a:off x="2350608" y="2523171"/>
              <a:ext cx="159830" cy="184874"/>
            </a:xfrm>
            <a:custGeom>
              <a:avLst/>
              <a:gdLst/>
              <a:ahLst/>
              <a:cxnLst/>
              <a:rect l="l" t="t" r="r" b="b"/>
              <a:pathLst>
                <a:path w="2106" h="2436" extrusionOk="0">
                  <a:moveTo>
                    <a:pt x="0" y="1"/>
                  </a:moveTo>
                  <a:cubicBezTo>
                    <a:pt x="48" y="275"/>
                    <a:pt x="143" y="537"/>
                    <a:pt x="298" y="763"/>
                  </a:cubicBezTo>
                  <a:cubicBezTo>
                    <a:pt x="370" y="870"/>
                    <a:pt x="465" y="977"/>
                    <a:pt x="560" y="1072"/>
                  </a:cubicBezTo>
                  <a:cubicBezTo>
                    <a:pt x="655" y="1180"/>
                    <a:pt x="762" y="1263"/>
                    <a:pt x="846" y="1370"/>
                  </a:cubicBezTo>
                  <a:cubicBezTo>
                    <a:pt x="917" y="1477"/>
                    <a:pt x="989" y="1596"/>
                    <a:pt x="1036" y="1715"/>
                  </a:cubicBezTo>
                  <a:cubicBezTo>
                    <a:pt x="1084" y="1858"/>
                    <a:pt x="1155" y="1977"/>
                    <a:pt x="1262" y="2072"/>
                  </a:cubicBezTo>
                  <a:cubicBezTo>
                    <a:pt x="1382" y="2144"/>
                    <a:pt x="1524" y="2203"/>
                    <a:pt x="1655" y="2227"/>
                  </a:cubicBezTo>
                  <a:cubicBezTo>
                    <a:pt x="1774" y="2251"/>
                    <a:pt x="1894" y="2311"/>
                    <a:pt x="1965" y="2406"/>
                  </a:cubicBezTo>
                  <a:lnTo>
                    <a:pt x="1977" y="2406"/>
                  </a:lnTo>
                  <a:cubicBezTo>
                    <a:pt x="1987" y="2427"/>
                    <a:pt x="2004" y="2435"/>
                    <a:pt x="2021" y="2435"/>
                  </a:cubicBezTo>
                  <a:cubicBezTo>
                    <a:pt x="2062" y="2435"/>
                    <a:pt x="2106" y="2385"/>
                    <a:pt x="2072" y="2334"/>
                  </a:cubicBezTo>
                  <a:cubicBezTo>
                    <a:pt x="2024" y="2275"/>
                    <a:pt x="1965" y="2227"/>
                    <a:pt x="1894" y="2192"/>
                  </a:cubicBezTo>
                  <a:cubicBezTo>
                    <a:pt x="1822" y="2168"/>
                    <a:pt x="1751" y="2144"/>
                    <a:pt x="1691" y="2132"/>
                  </a:cubicBezTo>
                  <a:cubicBezTo>
                    <a:pt x="1560" y="2108"/>
                    <a:pt x="1429" y="2061"/>
                    <a:pt x="1322" y="2001"/>
                  </a:cubicBezTo>
                  <a:cubicBezTo>
                    <a:pt x="1120" y="1846"/>
                    <a:pt x="1084" y="1537"/>
                    <a:pt x="893" y="1322"/>
                  </a:cubicBezTo>
                  <a:cubicBezTo>
                    <a:pt x="798" y="1227"/>
                    <a:pt x="691" y="1132"/>
                    <a:pt x="596" y="1049"/>
                  </a:cubicBezTo>
                  <a:cubicBezTo>
                    <a:pt x="489" y="953"/>
                    <a:pt x="405" y="858"/>
                    <a:pt x="322" y="751"/>
                  </a:cubicBezTo>
                  <a:cubicBezTo>
                    <a:pt x="167" y="525"/>
                    <a:pt x="60" y="275"/>
                    <a:pt x="0" y="1"/>
                  </a:cubicBezTo>
                  <a:close/>
                </a:path>
              </a:pathLst>
            </a:custGeom>
            <a:solidFill>
              <a:srgbClr val="C9E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66" name="Google Shape;4066;p59"/>
            <p:cNvSpPr/>
            <p:nvPr/>
          </p:nvSpPr>
          <p:spPr>
            <a:xfrm>
              <a:off x="2477119" y="2129219"/>
              <a:ext cx="299472" cy="467270"/>
            </a:xfrm>
            <a:custGeom>
              <a:avLst/>
              <a:gdLst/>
              <a:ahLst/>
              <a:cxnLst/>
              <a:rect l="l" t="t" r="r" b="b"/>
              <a:pathLst>
                <a:path w="3946" h="6157" extrusionOk="0">
                  <a:moveTo>
                    <a:pt x="0" y="1"/>
                  </a:moveTo>
                  <a:cubicBezTo>
                    <a:pt x="119" y="84"/>
                    <a:pt x="227" y="203"/>
                    <a:pt x="298" y="346"/>
                  </a:cubicBezTo>
                  <a:cubicBezTo>
                    <a:pt x="357" y="489"/>
                    <a:pt x="405" y="644"/>
                    <a:pt x="429" y="798"/>
                  </a:cubicBezTo>
                  <a:cubicBezTo>
                    <a:pt x="465" y="1108"/>
                    <a:pt x="536" y="1406"/>
                    <a:pt x="631" y="1703"/>
                  </a:cubicBezTo>
                  <a:cubicBezTo>
                    <a:pt x="738" y="2013"/>
                    <a:pt x="1012" y="2203"/>
                    <a:pt x="1167" y="2465"/>
                  </a:cubicBezTo>
                  <a:cubicBezTo>
                    <a:pt x="1322" y="2727"/>
                    <a:pt x="1381" y="3037"/>
                    <a:pt x="1536" y="3323"/>
                  </a:cubicBezTo>
                  <a:cubicBezTo>
                    <a:pt x="1608" y="3465"/>
                    <a:pt x="1703" y="3596"/>
                    <a:pt x="1822" y="3704"/>
                  </a:cubicBezTo>
                  <a:cubicBezTo>
                    <a:pt x="1941" y="3811"/>
                    <a:pt x="2072" y="3894"/>
                    <a:pt x="2227" y="3965"/>
                  </a:cubicBezTo>
                  <a:cubicBezTo>
                    <a:pt x="2358" y="4013"/>
                    <a:pt x="2489" y="4096"/>
                    <a:pt x="2584" y="4204"/>
                  </a:cubicBezTo>
                  <a:cubicBezTo>
                    <a:pt x="2679" y="4323"/>
                    <a:pt x="2751" y="4454"/>
                    <a:pt x="2786" y="4596"/>
                  </a:cubicBezTo>
                  <a:cubicBezTo>
                    <a:pt x="2834" y="4739"/>
                    <a:pt x="2870" y="4894"/>
                    <a:pt x="2917" y="5037"/>
                  </a:cubicBezTo>
                  <a:cubicBezTo>
                    <a:pt x="2965" y="5192"/>
                    <a:pt x="3036" y="5347"/>
                    <a:pt x="3120" y="5478"/>
                  </a:cubicBezTo>
                  <a:cubicBezTo>
                    <a:pt x="3298" y="5751"/>
                    <a:pt x="3525" y="5990"/>
                    <a:pt x="3798" y="6156"/>
                  </a:cubicBezTo>
                  <a:lnTo>
                    <a:pt x="3798" y="6144"/>
                  </a:lnTo>
                  <a:cubicBezTo>
                    <a:pt x="3810" y="6149"/>
                    <a:pt x="3821" y="6151"/>
                    <a:pt x="3832" y="6151"/>
                  </a:cubicBezTo>
                  <a:cubicBezTo>
                    <a:pt x="3899" y="6151"/>
                    <a:pt x="3945" y="6063"/>
                    <a:pt x="3894" y="6001"/>
                  </a:cubicBezTo>
                  <a:cubicBezTo>
                    <a:pt x="3632" y="5847"/>
                    <a:pt x="3417" y="5632"/>
                    <a:pt x="3251" y="5382"/>
                  </a:cubicBezTo>
                  <a:cubicBezTo>
                    <a:pt x="3167" y="5263"/>
                    <a:pt x="3108" y="5132"/>
                    <a:pt x="3060" y="4989"/>
                  </a:cubicBezTo>
                  <a:cubicBezTo>
                    <a:pt x="3001" y="4835"/>
                    <a:pt x="2965" y="4692"/>
                    <a:pt x="2917" y="4537"/>
                  </a:cubicBezTo>
                  <a:cubicBezTo>
                    <a:pt x="2870" y="4382"/>
                    <a:pt x="2786" y="4239"/>
                    <a:pt x="2679" y="4108"/>
                  </a:cubicBezTo>
                  <a:cubicBezTo>
                    <a:pt x="2560" y="4001"/>
                    <a:pt x="2429" y="3906"/>
                    <a:pt x="2274" y="3846"/>
                  </a:cubicBezTo>
                  <a:cubicBezTo>
                    <a:pt x="2132" y="3799"/>
                    <a:pt x="2001" y="3715"/>
                    <a:pt x="1881" y="3620"/>
                  </a:cubicBezTo>
                  <a:cubicBezTo>
                    <a:pt x="1774" y="3525"/>
                    <a:pt x="1679" y="3406"/>
                    <a:pt x="1620" y="3263"/>
                  </a:cubicBezTo>
                  <a:cubicBezTo>
                    <a:pt x="1477" y="3001"/>
                    <a:pt x="1381" y="2703"/>
                    <a:pt x="1227" y="2430"/>
                  </a:cubicBezTo>
                  <a:cubicBezTo>
                    <a:pt x="1060" y="2144"/>
                    <a:pt x="786" y="1977"/>
                    <a:pt x="679" y="1679"/>
                  </a:cubicBezTo>
                  <a:cubicBezTo>
                    <a:pt x="572" y="1394"/>
                    <a:pt x="500" y="1096"/>
                    <a:pt x="453" y="786"/>
                  </a:cubicBezTo>
                  <a:cubicBezTo>
                    <a:pt x="429" y="632"/>
                    <a:pt x="381" y="477"/>
                    <a:pt x="310" y="346"/>
                  </a:cubicBezTo>
                  <a:cubicBezTo>
                    <a:pt x="227" y="203"/>
                    <a:pt x="131" y="8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67" name="Google Shape;4067;p59"/>
            <p:cNvSpPr/>
            <p:nvPr/>
          </p:nvSpPr>
          <p:spPr>
            <a:xfrm>
              <a:off x="2234950" y="2079511"/>
              <a:ext cx="601828" cy="967629"/>
            </a:xfrm>
            <a:custGeom>
              <a:avLst/>
              <a:gdLst/>
              <a:ahLst/>
              <a:cxnLst/>
              <a:rect l="l" t="t" r="r" b="b"/>
              <a:pathLst>
                <a:path w="7930" h="12750" extrusionOk="0">
                  <a:moveTo>
                    <a:pt x="1858" y="1"/>
                  </a:moveTo>
                  <a:cubicBezTo>
                    <a:pt x="1572" y="13"/>
                    <a:pt x="1262" y="60"/>
                    <a:pt x="1096" y="275"/>
                  </a:cubicBezTo>
                  <a:cubicBezTo>
                    <a:pt x="1036" y="394"/>
                    <a:pt x="977" y="525"/>
                    <a:pt x="941" y="668"/>
                  </a:cubicBezTo>
                  <a:cubicBezTo>
                    <a:pt x="798" y="1037"/>
                    <a:pt x="334" y="1287"/>
                    <a:pt x="250" y="1680"/>
                  </a:cubicBezTo>
                  <a:cubicBezTo>
                    <a:pt x="167" y="2025"/>
                    <a:pt x="429" y="2358"/>
                    <a:pt x="500" y="2704"/>
                  </a:cubicBezTo>
                  <a:cubicBezTo>
                    <a:pt x="691" y="3489"/>
                    <a:pt x="0" y="4347"/>
                    <a:pt x="346" y="5085"/>
                  </a:cubicBezTo>
                  <a:cubicBezTo>
                    <a:pt x="477" y="5382"/>
                    <a:pt x="751" y="5609"/>
                    <a:pt x="989" y="5847"/>
                  </a:cubicBezTo>
                  <a:cubicBezTo>
                    <a:pt x="1572" y="6442"/>
                    <a:pt x="1953" y="7145"/>
                    <a:pt x="2334" y="7859"/>
                  </a:cubicBezTo>
                  <a:lnTo>
                    <a:pt x="3298" y="9645"/>
                  </a:lnTo>
                  <a:cubicBezTo>
                    <a:pt x="3787" y="10538"/>
                    <a:pt x="4275" y="11455"/>
                    <a:pt x="5049" y="12181"/>
                  </a:cubicBezTo>
                  <a:cubicBezTo>
                    <a:pt x="5334" y="12455"/>
                    <a:pt x="5680" y="12693"/>
                    <a:pt x="6085" y="12740"/>
                  </a:cubicBezTo>
                  <a:cubicBezTo>
                    <a:pt x="6143" y="12747"/>
                    <a:pt x="6201" y="12750"/>
                    <a:pt x="6258" y="12750"/>
                  </a:cubicBezTo>
                  <a:cubicBezTo>
                    <a:pt x="6421" y="12750"/>
                    <a:pt x="6580" y="12725"/>
                    <a:pt x="6739" y="12681"/>
                  </a:cubicBezTo>
                  <a:cubicBezTo>
                    <a:pt x="7156" y="12586"/>
                    <a:pt x="7561" y="12431"/>
                    <a:pt x="7930" y="12217"/>
                  </a:cubicBezTo>
                  <a:lnTo>
                    <a:pt x="7918" y="12169"/>
                  </a:lnTo>
                  <a:cubicBezTo>
                    <a:pt x="7870" y="12062"/>
                    <a:pt x="7847" y="11955"/>
                    <a:pt x="7835" y="11848"/>
                  </a:cubicBezTo>
                  <a:cubicBezTo>
                    <a:pt x="7344" y="11983"/>
                    <a:pt x="6802" y="12152"/>
                    <a:pt x="6334" y="12152"/>
                  </a:cubicBezTo>
                  <a:cubicBezTo>
                    <a:pt x="6018" y="12152"/>
                    <a:pt x="5736" y="12075"/>
                    <a:pt x="5525" y="11859"/>
                  </a:cubicBezTo>
                  <a:cubicBezTo>
                    <a:pt x="4215" y="10407"/>
                    <a:pt x="4418" y="8359"/>
                    <a:pt x="2513" y="7168"/>
                  </a:cubicBezTo>
                  <a:cubicBezTo>
                    <a:pt x="2108" y="6978"/>
                    <a:pt x="1941" y="6514"/>
                    <a:pt x="1917" y="6121"/>
                  </a:cubicBezTo>
                  <a:cubicBezTo>
                    <a:pt x="2060" y="5585"/>
                    <a:pt x="2334" y="5013"/>
                    <a:pt x="2060" y="4585"/>
                  </a:cubicBezTo>
                  <a:cubicBezTo>
                    <a:pt x="1167" y="3025"/>
                    <a:pt x="179" y="1180"/>
                    <a:pt x="1965" y="25"/>
                  </a:cubicBezTo>
                  <a:cubicBezTo>
                    <a:pt x="1965" y="13"/>
                    <a:pt x="1965" y="13"/>
                    <a:pt x="1965" y="1"/>
                  </a:cubicBezTo>
                  <a:close/>
                </a:path>
              </a:pathLst>
            </a:custGeom>
            <a:solidFill>
              <a:srgbClr val="1C6037">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68" name="Google Shape;4068;p59"/>
            <p:cNvSpPr/>
            <p:nvPr/>
          </p:nvSpPr>
          <p:spPr>
            <a:xfrm>
              <a:off x="2490703" y="2365697"/>
              <a:ext cx="489583" cy="804233"/>
            </a:xfrm>
            <a:custGeom>
              <a:avLst/>
              <a:gdLst/>
              <a:ahLst/>
              <a:cxnLst/>
              <a:rect l="l" t="t" r="r" b="b"/>
              <a:pathLst>
                <a:path w="6451" h="10597" extrusionOk="0">
                  <a:moveTo>
                    <a:pt x="801" y="0"/>
                  </a:moveTo>
                  <a:cubicBezTo>
                    <a:pt x="369" y="0"/>
                    <a:pt x="0" y="397"/>
                    <a:pt x="167" y="921"/>
                  </a:cubicBezTo>
                  <a:cubicBezTo>
                    <a:pt x="643" y="2421"/>
                    <a:pt x="1083" y="3933"/>
                    <a:pt x="1464" y="5457"/>
                  </a:cubicBezTo>
                  <a:cubicBezTo>
                    <a:pt x="1679" y="6279"/>
                    <a:pt x="1881" y="7124"/>
                    <a:pt x="2226" y="7910"/>
                  </a:cubicBezTo>
                  <a:cubicBezTo>
                    <a:pt x="2560" y="8708"/>
                    <a:pt x="3072" y="9470"/>
                    <a:pt x="3774" y="9993"/>
                  </a:cubicBezTo>
                  <a:cubicBezTo>
                    <a:pt x="4276" y="10368"/>
                    <a:pt x="4887" y="10596"/>
                    <a:pt x="5469" y="10596"/>
                  </a:cubicBezTo>
                  <a:cubicBezTo>
                    <a:pt x="5702" y="10596"/>
                    <a:pt x="5929" y="10560"/>
                    <a:pt x="6144" y="10482"/>
                  </a:cubicBezTo>
                  <a:cubicBezTo>
                    <a:pt x="6263" y="10458"/>
                    <a:pt x="6370" y="10374"/>
                    <a:pt x="6417" y="10255"/>
                  </a:cubicBezTo>
                  <a:cubicBezTo>
                    <a:pt x="6451" y="10144"/>
                    <a:pt x="6369" y="9979"/>
                    <a:pt x="6250" y="9979"/>
                  </a:cubicBezTo>
                  <a:cubicBezTo>
                    <a:pt x="6243" y="9979"/>
                    <a:pt x="6235" y="9980"/>
                    <a:pt x="6227" y="9982"/>
                  </a:cubicBezTo>
                  <a:lnTo>
                    <a:pt x="6203" y="9946"/>
                  </a:lnTo>
                  <a:cubicBezTo>
                    <a:pt x="6131" y="9973"/>
                    <a:pt x="6053" y="9986"/>
                    <a:pt x="5975" y="9986"/>
                  </a:cubicBezTo>
                  <a:cubicBezTo>
                    <a:pt x="5743" y="9986"/>
                    <a:pt x="5497" y="9876"/>
                    <a:pt x="5310" y="9708"/>
                  </a:cubicBezTo>
                  <a:cubicBezTo>
                    <a:pt x="5060" y="9481"/>
                    <a:pt x="4870" y="9196"/>
                    <a:pt x="4750" y="8886"/>
                  </a:cubicBezTo>
                  <a:cubicBezTo>
                    <a:pt x="3834" y="6910"/>
                    <a:pt x="3893" y="4683"/>
                    <a:pt x="3036" y="2683"/>
                  </a:cubicBezTo>
                  <a:cubicBezTo>
                    <a:pt x="2643" y="1778"/>
                    <a:pt x="2072" y="945"/>
                    <a:pt x="1357" y="242"/>
                  </a:cubicBezTo>
                  <a:cubicBezTo>
                    <a:pt x="1185" y="74"/>
                    <a:pt x="987" y="0"/>
                    <a:pt x="8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69" name="Google Shape;4069;p59"/>
            <p:cNvSpPr/>
            <p:nvPr/>
          </p:nvSpPr>
          <p:spPr>
            <a:xfrm>
              <a:off x="2590956" y="1820114"/>
              <a:ext cx="654269" cy="964062"/>
            </a:xfrm>
            <a:custGeom>
              <a:avLst/>
              <a:gdLst/>
              <a:ahLst/>
              <a:cxnLst/>
              <a:rect l="l" t="t" r="r" b="b"/>
              <a:pathLst>
                <a:path w="8621" h="12703" extrusionOk="0">
                  <a:moveTo>
                    <a:pt x="5071" y="1"/>
                  </a:moveTo>
                  <a:cubicBezTo>
                    <a:pt x="4656" y="1"/>
                    <a:pt x="4253" y="90"/>
                    <a:pt x="3882" y="276"/>
                  </a:cubicBezTo>
                  <a:cubicBezTo>
                    <a:pt x="3310" y="538"/>
                    <a:pt x="2787" y="907"/>
                    <a:pt x="2346" y="1359"/>
                  </a:cubicBezTo>
                  <a:cubicBezTo>
                    <a:pt x="1501" y="2252"/>
                    <a:pt x="1108" y="3383"/>
                    <a:pt x="727" y="4478"/>
                  </a:cubicBezTo>
                  <a:cubicBezTo>
                    <a:pt x="381" y="5502"/>
                    <a:pt x="24" y="6538"/>
                    <a:pt x="12" y="7598"/>
                  </a:cubicBezTo>
                  <a:cubicBezTo>
                    <a:pt x="0" y="8658"/>
                    <a:pt x="370" y="9777"/>
                    <a:pt x="1263" y="10503"/>
                  </a:cubicBezTo>
                  <a:cubicBezTo>
                    <a:pt x="1644" y="10801"/>
                    <a:pt x="2084" y="11015"/>
                    <a:pt x="2453" y="11313"/>
                  </a:cubicBezTo>
                  <a:cubicBezTo>
                    <a:pt x="2882" y="11658"/>
                    <a:pt x="3203" y="12087"/>
                    <a:pt x="3668" y="12384"/>
                  </a:cubicBezTo>
                  <a:cubicBezTo>
                    <a:pt x="3960" y="12572"/>
                    <a:pt x="4332" y="12702"/>
                    <a:pt x="4684" y="12702"/>
                  </a:cubicBezTo>
                  <a:cubicBezTo>
                    <a:pt x="4891" y="12702"/>
                    <a:pt x="5091" y="12657"/>
                    <a:pt x="5263" y="12551"/>
                  </a:cubicBezTo>
                  <a:lnTo>
                    <a:pt x="5299" y="12670"/>
                  </a:lnTo>
                  <a:cubicBezTo>
                    <a:pt x="6096" y="12110"/>
                    <a:pt x="6823" y="11491"/>
                    <a:pt x="7490" y="10789"/>
                  </a:cubicBezTo>
                  <a:cubicBezTo>
                    <a:pt x="7716" y="10574"/>
                    <a:pt x="7882" y="10324"/>
                    <a:pt x="7990" y="10039"/>
                  </a:cubicBezTo>
                  <a:cubicBezTo>
                    <a:pt x="8025" y="9836"/>
                    <a:pt x="8037" y="9646"/>
                    <a:pt x="8049" y="9455"/>
                  </a:cubicBezTo>
                  <a:cubicBezTo>
                    <a:pt x="8121" y="9158"/>
                    <a:pt x="8216" y="8872"/>
                    <a:pt x="8323" y="8598"/>
                  </a:cubicBezTo>
                  <a:cubicBezTo>
                    <a:pt x="8621" y="7681"/>
                    <a:pt x="8430" y="6705"/>
                    <a:pt x="8132" y="5788"/>
                  </a:cubicBezTo>
                  <a:cubicBezTo>
                    <a:pt x="7835" y="4871"/>
                    <a:pt x="7418" y="3978"/>
                    <a:pt x="7275" y="3038"/>
                  </a:cubicBezTo>
                  <a:cubicBezTo>
                    <a:pt x="7168" y="2383"/>
                    <a:pt x="7180" y="1681"/>
                    <a:pt x="6847" y="1085"/>
                  </a:cubicBezTo>
                  <a:cubicBezTo>
                    <a:pt x="6680" y="776"/>
                    <a:pt x="6430" y="514"/>
                    <a:pt x="6144" y="323"/>
                  </a:cubicBezTo>
                  <a:cubicBezTo>
                    <a:pt x="5894" y="168"/>
                    <a:pt x="5620" y="61"/>
                    <a:pt x="5346" y="14"/>
                  </a:cubicBezTo>
                  <a:cubicBezTo>
                    <a:pt x="5254" y="5"/>
                    <a:pt x="5162" y="1"/>
                    <a:pt x="50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70" name="Google Shape;4070;p59"/>
            <p:cNvSpPr/>
            <p:nvPr/>
          </p:nvSpPr>
          <p:spPr>
            <a:xfrm>
              <a:off x="3048201" y="1925983"/>
              <a:ext cx="58741" cy="671117"/>
            </a:xfrm>
            <a:custGeom>
              <a:avLst/>
              <a:gdLst/>
              <a:ahLst/>
              <a:cxnLst/>
              <a:rect l="l" t="t" r="r" b="b"/>
              <a:pathLst>
                <a:path w="774" h="8843" extrusionOk="0">
                  <a:moveTo>
                    <a:pt x="702" y="0"/>
                  </a:moveTo>
                  <a:cubicBezTo>
                    <a:pt x="536" y="334"/>
                    <a:pt x="381" y="667"/>
                    <a:pt x="250" y="1024"/>
                  </a:cubicBezTo>
                  <a:cubicBezTo>
                    <a:pt x="131" y="1381"/>
                    <a:pt x="60" y="1750"/>
                    <a:pt x="71" y="2131"/>
                  </a:cubicBezTo>
                  <a:cubicBezTo>
                    <a:pt x="71" y="2512"/>
                    <a:pt x="131" y="2881"/>
                    <a:pt x="143" y="3262"/>
                  </a:cubicBezTo>
                  <a:cubicBezTo>
                    <a:pt x="143" y="3441"/>
                    <a:pt x="143" y="3631"/>
                    <a:pt x="119" y="3810"/>
                  </a:cubicBezTo>
                  <a:cubicBezTo>
                    <a:pt x="95" y="3988"/>
                    <a:pt x="48" y="4179"/>
                    <a:pt x="36" y="4369"/>
                  </a:cubicBezTo>
                  <a:cubicBezTo>
                    <a:pt x="0" y="4750"/>
                    <a:pt x="36" y="5131"/>
                    <a:pt x="143" y="5500"/>
                  </a:cubicBezTo>
                  <a:cubicBezTo>
                    <a:pt x="238" y="5870"/>
                    <a:pt x="357" y="6227"/>
                    <a:pt x="441" y="6584"/>
                  </a:cubicBezTo>
                  <a:cubicBezTo>
                    <a:pt x="536" y="6941"/>
                    <a:pt x="572" y="7298"/>
                    <a:pt x="524" y="7667"/>
                  </a:cubicBezTo>
                  <a:cubicBezTo>
                    <a:pt x="512" y="7751"/>
                    <a:pt x="488" y="7834"/>
                    <a:pt x="464" y="7917"/>
                  </a:cubicBezTo>
                  <a:cubicBezTo>
                    <a:pt x="452" y="7965"/>
                    <a:pt x="441" y="8001"/>
                    <a:pt x="429" y="8036"/>
                  </a:cubicBezTo>
                  <a:cubicBezTo>
                    <a:pt x="405" y="8072"/>
                    <a:pt x="393" y="8120"/>
                    <a:pt x="369" y="8156"/>
                  </a:cubicBezTo>
                  <a:cubicBezTo>
                    <a:pt x="286" y="8322"/>
                    <a:pt x="191" y="8489"/>
                    <a:pt x="107" y="8656"/>
                  </a:cubicBezTo>
                  <a:lnTo>
                    <a:pt x="107" y="8668"/>
                  </a:lnTo>
                  <a:cubicBezTo>
                    <a:pt x="52" y="8763"/>
                    <a:pt x="134" y="8842"/>
                    <a:pt x="216" y="8842"/>
                  </a:cubicBezTo>
                  <a:cubicBezTo>
                    <a:pt x="257" y="8842"/>
                    <a:pt x="298" y="8822"/>
                    <a:pt x="322" y="8775"/>
                  </a:cubicBezTo>
                  <a:cubicBezTo>
                    <a:pt x="405" y="8608"/>
                    <a:pt x="488" y="8441"/>
                    <a:pt x="572" y="8275"/>
                  </a:cubicBezTo>
                  <a:cubicBezTo>
                    <a:pt x="595" y="8227"/>
                    <a:pt x="619" y="8191"/>
                    <a:pt x="631" y="8144"/>
                  </a:cubicBezTo>
                  <a:cubicBezTo>
                    <a:pt x="655" y="8096"/>
                    <a:pt x="667" y="8048"/>
                    <a:pt x="691" y="7989"/>
                  </a:cubicBezTo>
                  <a:cubicBezTo>
                    <a:pt x="714" y="7894"/>
                    <a:pt x="726" y="7798"/>
                    <a:pt x="738" y="7691"/>
                  </a:cubicBezTo>
                  <a:cubicBezTo>
                    <a:pt x="774" y="7310"/>
                    <a:pt x="738" y="6917"/>
                    <a:pt x="619" y="6548"/>
                  </a:cubicBezTo>
                  <a:cubicBezTo>
                    <a:pt x="524" y="6179"/>
                    <a:pt x="393" y="5822"/>
                    <a:pt x="286" y="5465"/>
                  </a:cubicBezTo>
                  <a:cubicBezTo>
                    <a:pt x="179" y="5119"/>
                    <a:pt x="131" y="4750"/>
                    <a:pt x="155" y="4381"/>
                  </a:cubicBezTo>
                  <a:cubicBezTo>
                    <a:pt x="167" y="4203"/>
                    <a:pt x="202" y="4012"/>
                    <a:pt x="214" y="3822"/>
                  </a:cubicBezTo>
                  <a:cubicBezTo>
                    <a:pt x="238" y="3631"/>
                    <a:pt x="238" y="3441"/>
                    <a:pt x="226" y="3262"/>
                  </a:cubicBezTo>
                  <a:cubicBezTo>
                    <a:pt x="202" y="2881"/>
                    <a:pt x="143" y="2512"/>
                    <a:pt x="131" y="2131"/>
                  </a:cubicBezTo>
                  <a:cubicBezTo>
                    <a:pt x="107" y="1762"/>
                    <a:pt x="155" y="1393"/>
                    <a:pt x="274" y="1036"/>
                  </a:cubicBezTo>
                  <a:cubicBezTo>
                    <a:pt x="393" y="679"/>
                    <a:pt x="536" y="334"/>
                    <a:pt x="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71" name="Google Shape;4071;p59"/>
            <p:cNvSpPr/>
            <p:nvPr/>
          </p:nvSpPr>
          <p:spPr>
            <a:xfrm>
              <a:off x="2973144" y="1918773"/>
              <a:ext cx="89553" cy="352672"/>
            </a:xfrm>
            <a:custGeom>
              <a:avLst/>
              <a:gdLst/>
              <a:ahLst/>
              <a:cxnLst/>
              <a:rect l="l" t="t" r="r" b="b"/>
              <a:pathLst>
                <a:path w="1180" h="4647" extrusionOk="0">
                  <a:moveTo>
                    <a:pt x="96" y="0"/>
                  </a:moveTo>
                  <a:cubicBezTo>
                    <a:pt x="25" y="393"/>
                    <a:pt x="1" y="797"/>
                    <a:pt x="48" y="1190"/>
                  </a:cubicBezTo>
                  <a:cubicBezTo>
                    <a:pt x="96" y="1595"/>
                    <a:pt x="179" y="1988"/>
                    <a:pt x="322" y="2357"/>
                  </a:cubicBezTo>
                  <a:cubicBezTo>
                    <a:pt x="394" y="2547"/>
                    <a:pt x="477" y="2738"/>
                    <a:pt x="560" y="2917"/>
                  </a:cubicBezTo>
                  <a:cubicBezTo>
                    <a:pt x="656" y="3095"/>
                    <a:pt x="751" y="3274"/>
                    <a:pt x="834" y="3452"/>
                  </a:cubicBezTo>
                  <a:cubicBezTo>
                    <a:pt x="918" y="3619"/>
                    <a:pt x="989" y="3810"/>
                    <a:pt x="1037" y="4000"/>
                  </a:cubicBezTo>
                  <a:cubicBezTo>
                    <a:pt x="1072" y="4191"/>
                    <a:pt x="1060" y="4381"/>
                    <a:pt x="1013" y="4572"/>
                  </a:cubicBezTo>
                  <a:lnTo>
                    <a:pt x="1013" y="4560"/>
                  </a:lnTo>
                  <a:lnTo>
                    <a:pt x="1013" y="4560"/>
                  </a:lnTo>
                  <a:cubicBezTo>
                    <a:pt x="1001" y="4595"/>
                    <a:pt x="1025" y="4631"/>
                    <a:pt x="1049" y="4643"/>
                  </a:cubicBezTo>
                  <a:cubicBezTo>
                    <a:pt x="1055" y="4645"/>
                    <a:pt x="1061" y="4646"/>
                    <a:pt x="1067" y="4646"/>
                  </a:cubicBezTo>
                  <a:cubicBezTo>
                    <a:pt x="1096" y="4646"/>
                    <a:pt x="1122" y="4625"/>
                    <a:pt x="1132" y="4595"/>
                  </a:cubicBezTo>
                  <a:cubicBezTo>
                    <a:pt x="1180" y="4393"/>
                    <a:pt x="1180" y="4179"/>
                    <a:pt x="1132" y="3976"/>
                  </a:cubicBezTo>
                  <a:cubicBezTo>
                    <a:pt x="1084" y="3774"/>
                    <a:pt x="1001" y="3583"/>
                    <a:pt x="906" y="3405"/>
                  </a:cubicBezTo>
                  <a:cubicBezTo>
                    <a:pt x="822" y="3226"/>
                    <a:pt x="727" y="3059"/>
                    <a:pt x="620" y="2881"/>
                  </a:cubicBezTo>
                  <a:cubicBezTo>
                    <a:pt x="525" y="2702"/>
                    <a:pt x="453" y="2524"/>
                    <a:pt x="382" y="2333"/>
                  </a:cubicBezTo>
                  <a:cubicBezTo>
                    <a:pt x="227" y="1964"/>
                    <a:pt x="132" y="1583"/>
                    <a:pt x="84" y="1190"/>
                  </a:cubicBezTo>
                  <a:cubicBezTo>
                    <a:pt x="25" y="786"/>
                    <a:pt x="25" y="393"/>
                    <a:pt x="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72" name="Google Shape;4072;p59"/>
            <p:cNvSpPr/>
            <p:nvPr/>
          </p:nvSpPr>
          <p:spPr>
            <a:xfrm>
              <a:off x="3087057" y="2132862"/>
              <a:ext cx="49710" cy="347056"/>
            </a:xfrm>
            <a:custGeom>
              <a:avLst/>
              <a:gdLst/>
              <a:ahLst/>
              <a:cxnLst/>
              <a:rect l="l" t="t" r="r" b="b"/>
              <a:pathLst>
                <a:path w="655" h="4573" extrusionOk="0">
                  <a:moveTo>
                    <a:pt x="655" y="0"/>
                  </a:moveTo>
                  <a:cubicBezTo>
                    <a:pt x="548" y="167"/>
                    <a:pt x="464" y="346"/>
                    <a:pt x="405" y="536"/>
                  </a:cubicBezTo>
                  <a:lnTo>
                    <a:pt x="226" y="1096"/>
                  </a:lnTo>
                  <a:cubicBezTo>
                    <a:pt x="202" y="1191"/>
                    <a:pt x="179" y="1274"/>
                    <a:pt x="143" y="1370"/>
                  </a:cubicBezTo>
                  <a:cubicBezTo>
                    <a:pt x="119" y="1477"/>
                    <a:pt x="119" y="1572"/>
                    <a:pt x="131" y="1667"/>
                  </a:cubicBezTo>
                  <a:cubicBezTo>
                    <a:pt x="143" y="1858"/>
                    <a:pt x="143" y="2060"/>
                    <a:pt x="131" y="2251"/>
                  </a:cubicBezTo>
                  <a:cubicBezTo>
                    <a:pt x="107" y="2441"/>
                    <a:pt x="83" y="2632"/>
                    <a:pt x="36" y="2810"/>
                  </a:cubicBezTo>
                  <a:cubicBezTo>
                    <a:pt x="0" y="2917"/>
                    <a:pt x="0" y="3036"/>
                    <a:pt x="24" y="3144"/>
                  </a:cubicBezTo>
                  <a:cubicBezTo>
                    <a:pt x="48" y="3239"/>
                    <a:pt x="83" y="3334"/>
                    <a:pt x="131" y="3429"/>
                  </a:cubicBezTo>
                  <a:cubicBezTo>
                    <a:pt x="202" y="3596"/>
                    <a:pt x="250" y="3775"/>
                    <a:pt x="262" y="3953"/>
                  </a:cubicBezTo>
                  <a:lnTo>
                    <a:pt x="262" y="4096"/>
                  </a:lnTo>
                  <a:cubicBezTo>
                    <a:pt x="250" y="4132"/>
                    <a:pt x="250" y="4179"/>
                    <a:pt x="238" y="4215"/>
                  </a:cubicBezTo>
                  <a:cubicBezTo>
                    <a:pt x="238" y="4251"/>
                    <a:pt x="226" y="4275"/>
                    <a:pt x="202" y="4298"/>
                  </a:cubicBezTo>
                  <a:cubicBezTo>
                    <a:pt x="191" y="4310"/>
                    <a:pt x="179" y="4310"/>
                    <a:pt x="167" y="4310"/>
                  </a:cubicBezTo>
                  <a:lnTo>
                    <a:pt x="179" y="4334"/>
                  </a:lnTo>
                  <a:cubicBezTo>
                    <a:pt x="12" y="4334"/>
                    <a:pt x="12" y="4572"/>
                    <a:pt x="179" y="4572"/>
                  </a:cubicBezTo>
                  <a:cubicBezTo>
                    <a:pt x="262" y="4572"/>
                    <a:pt x="333" y="4537"/>
                    <a:pt x="393" y="4465"/>
                  </a:cubicBezTo>
                  <a:cubicBezTo>
                    <a:pt x="429" y="4406"/>
                    <a:pt x="464" y="4346"/>
                    <a:pt x="476" y="4287"/>
                  </a:cubicBezTo>
                  <a:cubicBezTo>
                    <a:pt x="488" y="4179"/>
                    <a:pt x="488" y="4072"/>
                    <a:pt x="476" y="3965"/>
                  </a:cubicBezTo>
                  <a:cubicBezTo>
                    <a:pt x="452" y="3751"/>
                    <a:pt x="393" y="3548"/>
                    <a:pt x="298" y="3370"/>
                  </a:cubicBezTo>
                  <a:cubicBezTo>
                    <a:pt x="250" y="3286"/>
                    <a:pt x="214" y="3203"/>
                    <a:pt x="179" y="3108"/>
                  </a:cubicBezTo>
                  <a:cubicBezTo>
                    <a:pt x="167" y="3024"/>
                    <a:pt x="167" y="2941"/>
                    <a:pt x="179" y="2858"/>
                  </a:cubicBezTo>
                  <a:cubicBezTo>
                    <a:pt x="226" y="2667"/>
                    <a:pt x="250" y="2465"/>
                    <a:pt x="250" y="2262"/>
                  </a:cubicBezTo>
                  <a:cubicBezTo>
                    <a:pt x="262" y="2060"/>
                    <a:pt x="250" y="1870"/>
                    <a:pt x="214" y="1667"/>
                  </a:cubicBezTo>
                  <a:cubicBezTo>
                    <a:pt x="202" y="1572"/>
                    <a:pt x="202" y="1477"/>
                    <a:pt x="214" y="1393"/>
                  </a:cubicBezTo>
                  <a:cubicBezTo>
                    <a:pt x="238" y="1298"/>
                    <a:pt x="262" y="1203"/>
                    <a:pt x="286" y="1108"/>
                  </a:cubicBezTo>
                  <a:lnTo>
                    <a:pt x="441" y="548"/>
                  </a:lnTo>
                  <a:cubicBezTo>
                    <a:pt x="488" y="357"/>
                    <a:pt x="560" y="167"/>
                    <a:pt x="6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73" name="Google Shape;4073;p59"/>
            <p:cNvSpPr/>
            <p:nvPr/>
          </p:nvSpPr>
          <p:spPr>
            <a:xfrm>
              <a:off x="2973144" y="2272047"/>
              <a:ext cx="221454" cy="500663"/>
            </a:xfrm>
            <a:custGeom>
              <a:avLst/>
              <a:gdLst/>
              <a:ahLst/>
              <a:cxnLst/>
              <a:rect l="l" t="t" r="r" b="b"/>
              <a:pathLst>
                <a:path w="2918" h="6597" extrusionOk="0">
                  <a:moveTo>
                    <a:pt x="2787" y="0"/>
                  </a:moveTo>
                  <a:cubicBezTo>
                    <a:pt x="2715" y="310"/>
                    <a:pt x="2632" y="643"/>
                    <a:pt x="2739" y="964"/>
                  </a:cubicBezTo>
                  <a:cubicBezTo>
                    <a:pt x="2799" y="1107"/>
                    <a:pt x="2846" y="1262"/>
                    <a:pt x="2870" y="1417"/>
                  </a:cubicBezTo>
                  <a:cubicBezTo>
                    <a:pt x="2870" y="1583"/>
                    <a:pt x="2835" y="1738"/>
                    <a:pt x="2775" y="1881"/>
                  </a:cubicBezTo>
                  <a:cubicBezTo>
                    <a:pt x="2704" y="2024"/>
                    <a:pt x="2584" y="2143"/>
                    <a:pt x="2501" y="2286"/>
                  </a:cubicBezTo>
                  <a:cubicBezTo>
                    <a:pt x="2430" y="2441"/>
                    <a:pt x="2430" y="2619"/>
                    <a:pt x="2477" y="2786"/>
                  </a:cubicBezTo>
                  <a:cubicBezTo>
                    <a:pt x="2513" y="2953"/>
                    <a:pt x="2584" y="3107"/>
                    <a:pt x="2608" y="3250"/>
                  </a:cubicBezTo>
                  <a:cubicBezTo>
                    <a:pt x="2644" y="3405"/>
                    <a:pt x="2644" y="3560"/>
                    <a:pt x="2620" y="3715"/>
                  </a:cubicBezTo>
                  <a:cubicBezTo>
                    <a:pt x="2596" y="3869"/>
                    <a:pt x="2537" y="4012"/>
                    <a:pt x="2442" y="4131"/>
                  </a:cubicBezTo>
                  <a:cubicBezTo>
                    <a:pt x="2346" y="4238"/>
                    <a:pt x="2215" y="4334"/>
                    <a:pt x="2084" y="4405"/>
                  </a:cubicBezTo>
                  <a:cubicBezTo>
                    <a:pt x="1799" y="4548"/>
                    <a:pt x="1477" y="4619"/>
                    <a:pt x="1191" y="4822"/>
                  </a:cubicBezTo>
                  <a:cubicBezTo>
                    <a:pt x="1049" y="4917"/>
                    <a:pt x="930" y="5048"/>
                    <a:pt x="834" y="5203"/>
                  </a:cubicBezTo>
                  <a:cubicBezTo>
                    <a:pt x="751" y="5346"/>
                    <a:pt x="679" y="5489"/>
                    <a:pt x="620" y="5643"/>
                  </a:cubicBezTo>
                  <a:cubicBezTo>
                    <a:pt x="489" y="5941"/>
                    <a:pt x="358" y="6227"/>
                    <a:pt x="108" y="6370"/>
                  </a:cubicBezTo>
                  <a:cubicBezTo>
                    <a:pt x="0" y="6438"/>
                    <a:pt x="70" y="6596"/>
                    <a:pt x="171" y="6596"/>
                  </a:cubicBezTo>
                  <a:cubicBezTo>
                    <a:pt x="193" y="6596"/>
                    <a:pt x="216" y="6589"/>
                    <a:pt x="239" y="6572"/>
                  </a:cubicBezTo>
                  <a:cubicBezTo>
                    <a:pt x="394" y="6477"/>
                    <a:pt x="513" y="6346"/>
                    <a:pt x="608" y="6179"/>
                  </a:cubicBezTo>
                  <a:cubicBezTo>
                    <a:pt x="691" y="6036"/>
                    <a:pt x="763" y="5882"/>
                    <a:pt x="822" y="5727"/>
                  </a:cubicBezTo>
                  <a:cubicBezTo>
                    <a:pt x="930" y="5429"/>
                    <a:pt x="1060" y="5143"/>
                    <a:pt x="1299" y="4965"/>
                  </a:cubicBezTo>
                  <a:cubicBezTo>
                    <a:pt x="1549" y="4786"/>
                    <a:pt x="1858" y="4691"/>
                    <a:pt x="2156" y="4536"/>
                  </a:cubicBezTo>
                  <a:cubicBezTo>
                    <a:pt x="2311" y="4453"/>
                    <a:pt x="2442" y="4346"/>
                    <a:pt x="2549" y="4215"/>
                  </a:cubicBezTo>
                  <a:cubicBezTo>
                    <a:pt x="2656" y="4072"/>
                    <a:pt x="2727" y="3905"/>
                    <a:pt x="2739" y="3727"/>
                  </a:cubicBezTo>
                  <a:cubicBezTo>
                    <a:pt x="2763" y="3560"/>
                    <a:pt x="2751" y="3393"/>
                    <a:pt x="2715" y="3226"/>
                  </a:cubicBezTo>
                  <a:cubicBezTo>
                    <a:pt x="2680" y="3060"/>
                    <a:pt x="2608" y="2917"/>
                    <a:pt x="2561" y="2762"/>
                  </a:cubicBezTo>
                  <a:cubicBezTo>
                    <a:pt x="2513" y="2619"/>
                    <a:pt x="2513" y="2464"/>
                    <a:pt x="2573" y="2322"/>
                  </a:cubicBezTo>
                  <a:cubicBezTo>
                    <a:pt x="2644" y="2179"/>
                    <a:pt x="2763" y="2048"/>
                    <a:pt x="2823" y="1905"/>
                  </a:cubicBezTo>
                  <a:cubicBezTo>
                    <a:pt x="2894" y="1750"/>
                    <a:pt x="2918" y="1583"/>
                    <a:pt x="2906" y="1417"/>
                  </a:cubicBezTo>
                  <a:cubicBezTo>
                    <a:pt x="2882" y="1262"/>
                    <a:pt x="2835" y="1095"/>
                    <a:pt x="2775" y="952"/>
                  </a:cubicBezTo>
                  <a:cubicBezTo>
                    <a:pt x="2656" y="643"/>
                    <a:pt x="2715" y="310"/>
                    <a:pt x="2787" y="0"/>
                  </a:cubicBezTo>
                  <a:close/>
                </a:path>
              </a:pathLst>
            </a:custGeom>
            <a:solidFill>
              <a:srgbClr val="C9E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74" name="Google Shape;4074;p59"/>
            <p:cNvSpPr/>
            <p:nvPr/>
          </p:nvSpPr>
          <p:spPr>
            <a:xfrm>
              <a:off x="3122270" y="2293676"/>
              <a:ext cx="50696" cy="210602"/>
            </a:xfrm>
            <a:custGeom>
              <a:avLst/>
              <a:gdLst/>
              <a:ahLst/>
              <a:cxnLst/>
              <a:rect l="l" t="t" r="r" b="b"/>
              <a:pathLst>
                <a:path w="668" h="2775" extrusionOk="0">
                  <a:moveTo>
                    <a:pt x="0" y="1"/>
                  </a:moveTo>
                  <a:cubicBezTo>
                    <a:pt x="12" y="239"/>
                    <a:pt x="48" y="477"/>
                    <a:pt x="96" y="715"/>
                  </a:cubicBezTo>
                  <a:cubicBezTo>
                    <a:pt x="143" y="953"/>
                    <a:pt x="167" y="1191"/>
                    <a:pt x="143" y="1429"/>
                  </a:cubicBezTo>
                  <a:cubicBezTo>
                    <a:pt x="131" y="1548"/>
                    <a:pt x="108" y="1667"/>
                    <a:pt x="96" y="1787"/>
                  </a:cubicBezTo>
                  <a:cubicBezTo>
                    <a:pt x="72" y="1918"/>
                    <a:pt x="84" y="2048"/>
                    <a:pt x="143" y="2168"/>
                  </a:cubicBezTo>
                  <a:cubicBezTo>
                    <a:pt x="203" y="2275"/>
                    <a:pt x="286" y="2370"/>
                    <a:pt x="381" y="2453"/>
                  </a:cubicBezTo>
                  <a:cubicBezTo>
                    <a:pt x="465" y="2513"/>
                    <a:pt x="524" y="2608"/>
                    <a:pt x="548" y="2715"/>
                  </a:cubicBezTo>
                  <a:cubicBezTo>
                    <a:pt x="548" y="2751"/>
                    <a:pt x="572" y="2775"/>
                    <a:pt x="608" y="2775"/>
                  </a:cubicBezTo>
                  <a:cubicBezTo>
                    <a:pt x="643" y="2763"/>
                    <a:pt x="667" y="2739"/>
                    <a:pt x="667" y="2703"/>
                  </a:cubicBezTo>
                  <a:cubicBezTo>
                    <a:pt x="643" y="2572"/>
                    <a:pt x="560" y="2453"/>
                    <a:pt x="453" y="2370"/>
                  </a:cubicBezTo>
                  <a:cubicBezTo>
                    <a:pt x="358" y="2299"/>
                    <a:pt x="286" y="2215"/>
                    <a:pt x="215" y="2120"/>
                  </a:cubicBezTo>
                  <a:cubicBezTo>
                    <a:pt x="167" y="2013"/>
                    <a:pt x="155" y="1906"/>
                    <a:pt x="167" y="1787"/>
                  </a:cubicBezTo>
                  <a:cubicBezTo>
                    <a:pt x="167" y="1679"/>
                    <a:pt x="191" y="1560"/>
                    <a:pt x="203" y="1429"/>
                  </a:cubicBezTo>
                  <a:cubicBezTo>
                    <a:pt x="215" y="1191"/>
                    <a:pt x="191" y="941"/>
                    <a:pt x="131" y="715"/>
                  </a:cubicBezTo>
                  <a:cubicBezTo>
                    <a:pt x="72" y="477"/>
                    <a:pt x="24" y="239"/>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75" name="Google Shape;4075;p59"/>
            <p:cNvSpPr/>
            <p:nvPr/>
          </p:nvSpPr>
          <p:spPr>
            <a:xfrm>
              <a:off x="2692195" y="2309992"/>
              <a:ext cx="337494" cy="447159"/>
            </a:xfrm>
            <a:custGeom>
              <a:avLst/>
              <a:gdLst/>
              <a:ahLst/>
              <a:cxnLst/>
              <a:rect l="l" t="t" r="r" b="b"/>
              <a:pathLst>
                <a:path w="4447" h="5892" extrusionOk="0">
                  <a:moveTo>
                    <a:pt x="0" y="1"/>
                  </a:moveTo>
                  <a:lnTo>
                    <a:pt x="0" y="1"/>
                  </a:lnTo>
                  <a:cubicBezTo>
                    <a:pt x="155" y="286"/>
                    <a:pt x="310" y="595"/>
                    <a:pt x="274" y="929"/>
                  </a:cubicBezTo>
                  <a:cubicBezTo>
                    <a:pt x="238" y="1095"/>
                    <a:pt x="238" y="1262"/>
                    <a:pt x="274" y="1429"/>
                  </a:cubicBezTo>
                  <a:cubicBezTo>
                    <a:pt x="310" y="1595"/>
                    <a:pt x="381" y="1750"/>
                    <a:pt x="488" y="1881"/>
                  </a:cubicBezTo>
                  <a:cubicBezTo>
                    <a:pt x="595" y="2012"/>
                    <a:pt x="750" y="2095"/>
                    <a:pt x="845" y="2226"/>
                  </a:cubicBezTo>
                  <a:cubicBezTo>
                    <a:pt x="941" y="2357"/>
                    <a:pt x="976" y="2512"/>
                    <a:pt x="964" y="2667"/>
                  </a:cubicBezTo>
                  <a:cubicBezTo>
                    <a:pt x="964" y="2834"/>
                    <a:pt x="941" y="3000"/>
                    <a:pt x="952" y="3167"/>
                  </a:cubicBezTo>
                  <a:cubicBezTo>
                    <a:pt x="952" y="3334"/>
                    <a:pt x="1000" y="3512"/>
                    <a:pt x="1072" y="3667"/>
                  </a:cubicBezTo>
                  <a:cubicBezTo>
                    <a:pt x="1143" y="3822"/>
                    <a:pt x="1250" y="3965"/>
                    <a:pt x="1393" y="4072"/>
                  </a:cubicBezTo>
                  <a:cubicBezTo>
                    <a:pt x="1524" y="4179"/>
                    <a:pt x="1691" y="4250"/>
                    <a:pt x="1857" y="4298"/>
                  </a:cubicBezTo>
                  <a:cubicBezTo>
                    <a:pt x="2179" y="4381"/>
                    <a:pt x="2512" y="4417"/>
                    <a:pt x="2798" y="4548"/>
                  </a:cubicBezTo>
                  <a:cubicBezTo>
                    <a:pt x="3084" y="4667"/>
                    <a:pt x="3274" y="4929"/>
                    <a:pt x="3465" y="5191"/>
                  </a:cubicBezTo>
                  <a:cubicBezTo>
                    <a:pt x="3560" y="5334"/>
                    <a:pt x="3667" y="5465"/>
                    <a:pt x="3786" y="5584"/>
                  </a:cubicBezTo>
                  <a:cubicBezTo>
                    <a:pt x="3905" y="5715"/>
                    <a:pt x="4060" y="5822"/>
                    <a:pt x="4227" y="5882"/>
                  </a:cubicBezTo>
                  <a:cubicBezTo>
                    <a:pt x="4244" y="5888"/>
                    <a:pt x="4260" y="5891"/>
                    <a:pt x="4275" y="5891"/>
                  </a:cubicBezTo>
                  <a:cubicBezTo>
                    <a:pt x="4397" y="5891"/>
                    <a:pt x="4447" y="5698"/>
                    <a:pt x="4298" y="5655"/>
                  </a:cubicBezTo>
                  <a:cubicBezTo>
                    <a:pt x="4024" y="5572"/>
                    <a:pt x="3822" y="5322"/>
                    <a:pt x="3619" y="5060"/>
                  </a:cubicBezTo>
                  <a:cubicBezTo>
                    <a:pt x="3512" y="4929"/>
                    <a:pt x="3405" y="4798"/>
                    <a:pt x="3286" y="4679"/>
                  </a:cubicBezTo>
                  <a:cubicBezTo>
                    <a:pt x="3167" y="4548"/>
                    <a:pt x="3012" y="4453"/>
                    <a:pt x="2857" y="4381"/>
                  </a:cubicBezTo>
                  <a:cubicBezTo>
                    <a:pt x="2524" y="4239"/>
                    <a:pt x="2191" y="4227"/>
                    <a:pt x="1881" y="4143"/>
                  </a:cubicBezTo>
                  <a:cubicBezTo>
                    <a:pt x="1726" y="4108"/>
                    <a:pt x="1584" y="4048"/>
                    <a:pt x="1453" y="3965"/>
                  </a:cubicBezTo>
                  <a:cubicBezTo>
                    <a:pt x="1322" y="3869"/>
                    <a:pt x="1226" y="3750"/>
                    <a:pt x="1155" y="3608"/>
                  </a:cubicBezTo>
                  <a:cubicBezTo>
                    <a:pt x="1083" y="3465"/>
                    <a:pt x="1048" y="3310"/>
                    <a:pt x="1036" y="3155"/>
                  </a:cubicBezTo>
                  <a:cubicBezTo>
                    <a:pt x="1012" y="3000"/>
                    <a:pt x="1036" y="2834"/>
                    <a:pt x="1036" y="2667"/>
                  </a:cubicBezTo>
                  <a:cubicBezTo>
                    <a:pt x="1048" y="2488"/>
                    <a:pt x="988" y="2322"/>
                    <a:pt x="881" y="2179"/>
                  </a:cubicBezTo>
                  <a:cubicBezTo>
                    <a:pt x="774" y="2048"/>
                    <a:pt x="631" y="1964"/>
                    <a:pt x="524" y="1845"/>
                  </a:cubicBezTo>
                  <a:cubicBezTo>
                    <a:pt x="417" y="1726"/>
                    <a:pt x="333" y="1572"/>
                    <a:pt x="298" y="1417"/>
                  </a:cubicBezTo>
                  <a:cubicBezTo>
                    <a:pt x="274" y="1262"/>
                    <a:pt x="274" y="1095"/>
                    <a:pt x="298" y="929"/>
                  </a:cubicBezTo>
                  <a:cubicBezTo>
                    <a:pt x="321" y="595"/>
                    <a:pt x="155" y="28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76" name="Google Shape;4076;p59"/>
            <p:cNvSpPr/>
            <p:nvPr/>
          </p:nvSpPr>
          <p:spPr>
            <a:xfrm>
              <a:off x="2633455" y="2494256"/>
              <a:ext cx="194209" cy="137062"/>
            </a:xfrm>
            <a:custGeom>
              <a:avLst/>
              <a:gdLst/>
              <a:ahLst/>
              <a:cxnLst/>
              <a:rect l="l" t="t" r="r" b="b"/>
              <a:pathLst>
                <a:path w="2559" h="1806" extrusionOk="0">
                  <a:moveTo>
                    <a:pt x="0" y="1"/>
                  </a:moveTo>
                  <a:cubicBezTo>
                    <a:pt x="191" y="167"/>
                    <a:pt x="393" y="334"/>
                    <a:pt x="595" y="489"/>
                  </a:cubicBezTo>
                  <a:cubicBezTo>
                    <a:pt x="810" y="644"/>
                    <a:pt x="1000" y="822"/>
                    <a:pt x="1167" y="1013"/>
                  </a:cubicBezTo>
                  <a:cubicBezTo>
                    <a:pt x="1238" y="1120"/>
                    <a:pt x="1310" y="1227"/>
                    <a:pt x="1393" y="1334"/>
                  </a:cubicBezTo>
                  <a:cubicBezTo>
                    <a:pt x="1465" y="1441"/>
                    <a:pt x="1572" y="1525"/>
                    <a:pt x="1703" y="1584"/>
                  </a:cubicBezTo>
                  <a:cubicBezTo>
                    <a:pt x="1822" y="1632"/>
                    <a:pt x="1965" y="1656"/>
                    <a:pt x="2096" y="1668"/>
                  </a:cubicBezTo>
                  <a:cubicBezTo>
                    <a:pt x="2215" y="1668"/>
                    <a:pt x="2322" y="1715"/>
                    <a:pt x="2417" y="1787"/>
                  </a:cubicBezTo>
                  <a:lnTo>
                    <a:pt x="2429" y="1787"/>
                  </a:lnTo>
                  <a:cubicBezTo>
                    <a:pt x="2442" y="1800"/>
                    <a:pt x="2457" y="1806"/>
                    <a:pt x="2471" y="1806"/>
                  </a:cubicBezTo>
                  <a:cubicBezTo>
                    <a:pt x="2519" y="1806"/>
                    <a:pt x="2558" y="1740"/>
                    <a:pt x="2512" y="1703"/>
                  </a:cubicBezTo>
                  <a:cubicBezTo>
                    <a:pt x="2393" y="1608"/>
                    <a:pt x="2262" y="1561"/>
                    <a:pt x="2119" y="1561"/>
                  </a:cubicBezTo>
                  <a:cubicBezTo>
                    <a:pt x="1988" y="1561"/>
                    <a:pt x="1869" y="1537"/>
                    <a:pt x="1750" y="1501"/>
                  </a:cubicBezTo>
                  <a:cubicBezTo>
                    <a:pt x="1512" y="1418"/>
                    <a:pt x="1381" y="1180"/>
                    <a:pt x="1215" y="977"/>
                  </a:cubicBezTo>
                  <a:cubicBezTo>
                    <a:pt x="1036" y="787"/>
                    <a:pt x="845" y="608"/>
                    <a:pt x="619" y="465"/>
                  </a:cubicBezTo>
                  <a:cubicBezTo>
                    <a:pt x="405" y="322"/>
                    <a:pt x="202" y="167"/>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77" name="Google Shape;4077;p59"/>
            <p:cNvSpPr/>
            <p:nvPr/>
          </p:nvSpPr>
          <p:spPr>
            <a:xfrm>
              <a:off x="2712913" y="2190691"/>
              <a:ext cx="281485" cy="586345"/>
            </a:xfrm>
            <a:custGeom>
              <a:avLst/>
              <a:gdLst/>
              <a:ahLst/>
              <a:cxnLst/>
              <a:rect l="l" t="t" r="r" b="b"/>
              <a:pathLst>
                <a:path w="3709" h="7726" extrusionOk="0">
                  <a:moveTo>
                    <a:pt x="191" y="0"/>
                  </a:moveTo>
                  <a:lnTo>
                    <a:pt x="191" y="0"/>
                  </a:lnTo>
                  <a:cubicBezTo>
                    <a:pt x="96" y="346"/>
                    <a:pt x="1" y="703"/>
                    <a:pt x="72" y="1060"/>
                  </a:cubicBezTo>
                  <a:cubicBezTo>
                    <a:pt x="108" y="1239"/>
                    <a:pt x="179" y="1417"/>
                    <a:pt x="298" y="1560"/>
                  </a:cubicBezTo>
                  <a:cubicBezTo>
                    <a:pt x="406" y="1703"/>
                    <a:pt x="525" y="1834"/>
                    <a:pt x="656" y="1965"/>
                  </a:cubicBezTo>
                  <a:cubicBezTo>
                    <a:pt x="787" y="2084"/>
                    <a:pt x="906" y="2215"/>
                    <a:pt x="1025" y="2358"/>
                  </a:cubicBezTo>
                  <a:cubicBezTo>
                    <a:pt x="1120" y="2501"/>
                    <a:pt x="1215" y="2655"/>
                    <a:pt x="1275" y="2822"/>
                  </a:cubicBezTo>
                  <a:cubicBezTo>
                    <a:pt x="1406" y="3155"/>
                    <a:pt x="1501" y="3501"/>
                    <a:pt x="1572" y="3846"/>
                  </a:cubicBezTo>
                  <a:cubicBezTo>
                    <a:pt x="1608" y="4025"/>
                    <a:pt x="1668" y="4203"/>
                    <a:pt x="1751" y="4370"/>
                  </a:cubicBezTo>
                  <a:cubicBezTo>
                    <a:pt x="1858" y="4537"/>
                    <a:pt x="1977" y="4679"/>
                    <a:pt x="2132" y="4787"/>
                  </a:cubicBezTo>
                  <a:cubicBezTo>
                    <a:pt x="2382" y="5025"/>
                    <a:pt x="2573" y="5322"/>
                    <a:pt x="2680" y="5656"/>
                  </a:cubicBezTo>
                  <a:cubicBezTo>
                    <a:pt x="2739" y="5822"/>
                    <a:pt x="2787" y="5989"/>
                    <a:pt x="2823" y="6168"/>
                  </a:cubicBezTo>
                  <a:cubicBezTo>
                    <a:pt x="2858" y="6334"/>
                    <a:pt x="2870" y="6513"/>
                    <a:pt x="2918" y="6704"/>
                  </a:cubicBezTo>
                  <a:cubicBezTo>
                    <a:pt x="2977" y="6882"/>
                    <a:pt x="3037" y="7061"/>
                    <a:pt x="3132" y="7227"/>
                  </a:cubicBezTo>
                  <a:cubicBezTo>
                    <a:pt x="3216" y="7406"/>
                    <a:pt x="3323" y="7561"/>
                    <a:pt x="3477" y="7704"/>
                  </a:cubicBezTo>
                  <a:lnTo>
                    <a:pt x="3466" y="7704"/>
                  </a:lnTo>
                  <a:cubicBezTo>
                    <a:pt x="3489" y="7719"/>
                    <a:pt x="3513" y="7725"/>
                    <a:pt x="3535" y="7725"/>
                  </a:cubicBezTo>
                  <a:cubicBezTo>
                    <a:pt x="3636" y="7725"/>
                    <a:pt x="3708" y="7591"/>
                    <a:pt x="3620" y="7513"/>
                  </a:cubicBezTo>
                  <a:cubicBezTo>
                    <a:pt x="3501" y="7394"/>
                    <a:pt x="3394" y="7263"/>
                    <a:pt x="3323" y="7120"/>
                  </a:cubicBezTo>
                  <a:cubicBezTo>
                    <a:pt x="3251" y="6965"/>
                    <a:pt x="3180" y="6811"/>
                    <a:pt x="3132" y="6644"/>
                  </a:cubicBezTo>
                  <a:cubicBezTo>
                    <a:pt x="3085" y="6489"/>
                    <a:pt x="3061" y="6299"/>
                    <a:pt x="3013" y="6120"/>
                  </a:cubicBezTo>
                  <a:cubicBezTo>
                    <a:pt x="2977" y="5942"/>
                    <a:pt x="2918" y="5763"/>
                    <a:pt x="2858" y="5596"/>
                  </a:cubicBezTo>
                  <a:cubicBezTo>
                    <a:pt x="2727" y="5239"/>
                    <a:pt x="2513" y="4918"/>
                    <a:pt x="2227" y="4679"/>
                  </a:cubicBezTo>
                  <a:cubicBezTo>
                    <a:pt x="2096" y="4572"/>
                    <a:pt x="1965" y="4441"/>
                    <a:pt x="1870" y="4298"/>
                  </a:cubicBezTo>
                  <a:cubicBezTo>
                    <a:pt x="1787" y="4144"/>
                    <a:pt x="1727" y="3989"/>
                    <a:pt x="1692" y="3810"/>
                  </a:cubicBezTo>
                  <a:cubicBezTo>
                    <a:pt x="1608" y="3465"/>
                    <a:pt x="1501" y="3120"/>
                    <a:pt x="1358" y="2786"/>
                  </a:cubicBezTo>
                  <a:cubicBezTo>
                    <a:pt x="1287" y="2608"/>
                    <a:pt x="1191" y="2453"/>
                    <a:pt x="1084" y="2310"/>
                  </a:cubicBezTo>
                  <a:cubicBezTo>
                    <a:pt x="965" y="2167"/>
                    <a:pt x="846" y="2036"/>
                    <a:pt x="703" y="1917"/>
                  </a:cubicBezTo>
                  <a:cubicBezTo>
                    <a:pt x="441" y="1667"/>
                    <a:pt x="179" y="1405"/>
                    <a:pt x="96" y="1060"/>
                  </a:cubicBezTo>
                  <a:cubicBezTo>
                    <a:pt x="25" y="703"/>
                    <a:pt x="108" y="346"/>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78" name="Google Shape;4078;p59"/>
            <p:cNvSpPr/>
            <p:nvPr/>
          </p:nvSpPr>
          <p:spPr>
            <a:xfrm>
              <a:off x="2786148" y="1981080"/>
              <a:ext cx="180169" cy="659278"/>
            </a:xfrm>
            <a:custGeom>
              <a:avLst/>
              <a:gdLst/>
              <a:ahLst/>
              <a:cxnLst/>
              <a:rect l="l" t="t" r="r" b="b"/>
              <a:pathLst>
                <a:path w="2374" h="8687" extrusionOk="0">
                  <a:moveTo>
                    <a:pt x="0" y="0"/>
                  </a:moveTo>
                  <a:lnTo>
                    <a:pt x="0" y="0"/>
                  </a:lnTo>
                  <a:cubicBezTo>
                    <a:pt x="226" y="298"/>
                    <a:pt x="405" y="631"/>
                    <a:pt x="512" y="1000"/>
                  </a:cubicBezTo>
                  <a:cubicBezTo>
                    <a:pt x="607" y="1357"/>
                    <a:pt x="643" y="1738"/>
                    <a:pt x="607" y="2107"/>
                  </a:cubicBezTo>
                  <a:cubicBezTo>
                    <a:pt x="596" y="2298"/>
                    <a:pt x="572" y="2488"/>
                    <a:pt x="572" y="2679"/>
                  </a:cubicBezTo>
                  <a:cubicBezTo>
                    <a:pt x="560" y="2869"/>
                    <a:pt x="572" y="3060"/>
                    <a:pt x="596" y="3250"/>
                  </a:cubicBezTo>
                  <a:cubicBezTo>
                    <a:pt x="607" y="3429"/>
                    <a:pt x="619" y="3620"/>
                    <a:pt x="607" y="3810"/>
                  </a:cubicBezTo>
                  <a:cubicBezTo>
                    <a:pt x="607" y="3989"/>
                    <a:pt x="584" y="4179"/>
                    <a:pt x="584" y="4370"/>
                  </a:cubicBezTo>
                  <a:cubicBezTo>
                    <a:pt x="560" y="5144"/>
                    <a:pt x="727" y="5917"/>
                    <a:pt x="1084" y="6608"/>
                  </a:cubicBezTo>
                  <a:cubicBezTo>
                    <a:pt x="1167" y="6775"/>
                    <a:pt x="1250" y="6941"/>
                    <a:pt x="1358" y="7108"/>
                  </a:cubicBezTo>
                  <a:lnTo>
                    <a:pt x="1429" y="7239"/>
                  </a:lnTo>
                  <a:lnTo>
                    <a:pt x="1500" y="7346"/>
                  </a:lnTo>
                  <a:lnTo>
                    <a:pt x="1631" y="7596"/>
                  </a:lnTo>
                  <a:cubicBezTo>
                    <a:pt x="1727" y="7763"/>
                    <a:pt x="1810" y="7930"/>
                    <a:pt x="1893" y="8096"/>
                  </a:cubicBezTo>
                  <a:cubicBezTo>
                    <a:pt x="1941" y="8180"/>
                    <a:pt x="1977" y="8263"/>
                    <a:pt x="2012" y="8346"/>
                  </a:cubicBezTo>
                  <a:cubicBezTo>
                    <a:pt x="2048" y="8418"/>
                    <a:pt x="2084" y="8501"/>
                    <a:pt x="2108" y="8584"/>
                  </a:cubicBezTo>
                  <a:lnTo>
                    <a:pt x="2108" y="8596"/>
                  </a:lnTo>
                  <a:cubicBezTo>
                    <a:pt x="2127" y="8659"/>
                    <a:pt x="2178" y="8687"/>
                    <a:pt x="2228" y="8687"/>
                  </a:cubicBezTo>
                  <a:cubicBezTo>
                    <a:pt x="2302" y="8687"/>
                    <a:pt x="2374" y="8629"/>
                    <a:pt x="2346" y="8537"/>
                  </a:cubicBezTo>
                  <a:cubicBezTo>
                    <a:pt x="2310" y="8430"/>
                    <a:pt x="2274" y="8334"/>
                    <a:pt x="2227" y="8251"/>
                  </a:cubicBezTo>
                  <a:cubicBezTo>
                    <a:pt x="2191" y="8156"/>
                    <a:pt x="2143" y="8072"/>
                    <a:pt x="2096" y="7989"/>
                  </a:cubicBezTo>
                  <a:cubicBezTo>
                    <a:pt x="2012" y="7822"/>
                    <a:pt x="1929" y="7656"/>
                    <a:pt x="1834" y="7489"/>
                  </a:cubicBezTo>
                  <a:lnTo>
                    <a:pt x="1679" y="7239"/>
                  </a:lnTo>
                  <a:cubicBezTo>
                    <a:pt x="1631" y="7144"/>
                    <a:pt x="1584" y="7072"/>
                    <a:pt x="1536" y="7001"/>
                  </a:cubicBezTo>
                  <a:cubicBezTo>
                    <a:pt x="1429" y="6846"/>
                    <a:pt x="1334" y="6679"/>
                    <a:pt x="1250" y="6513"/>
                  </a:cubicBezTo>
                  <a:cubicBezTo>
                    <a:pt x="893" y="5858"/>
                    <a:pt x="715" y="5132"/>
                    <a:pt x="703" y="4382"/>
                  </a:cubicBezTo>
                  <a:cubicBezTo>
                    <a:pt x="715" y="4203"/>
                    <a:pt x="727" y="4012"/>
                    <a:pt x="727" y="3822"/>
                  </a:cubicBezTo>
                  <a:cubicBezTo>
                    <a:pt x="727" y="3631"/>
                    <a:pt x="715" y="3441"/>
                    <a:pt x="691" y="3250"/>
                  </a:cubicBezTo>
                  <a:cubicBezTo>
                    <a:pt x="655" y="3060"/>
                    <a:pt x="643" y="2881"/>
                    <a:pt x="643" y="2691"/>
                  </a:cubicBezTo>
                  <a:cubicBezTo>
                    <a:pt x="643" y="2500"/>
                    <a:pt x="667" y="2310"/>
                    <a:pt x="667" y="2131"/>
                  </a:cubicBezTo>
                  <a:cubicBezTo>
                    <a:pt x="679" y="1929"/>
                    <a:pt x="679" y="1738"/>
                    <a:pt x="655" y="1548"/>
                  </a:cubicBezTo>
                  <a:cubicBezTo>
                    <a:pt x="643" y="1357"/>
                    <a:pt x="596" y="1167"/>
                    <a:pt x="536" y="988"/>
                  </a:cubicBezTo>
                  <a:cubicBezTo>
                    <a:pt x="429" y="631"/>
                    <a:pt x="238" y="286"/>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79" name="Google Shape;4079;p59"/>
            <p:cNvSpPr/>
            <p:nvPr/>
          </p:nvSpPr>
          <p:spPr>
            <a:xfrm>
              <a:off x="2712078" y="2014472"/>
              <a:ext cx="129245" cy="332789"/>
            </a:xfrm>
            <a:custGeom>
              <a:avLst/>
              <a:gdLst/>
              <a:ahLst/>
              <a:cxnLst/>
              <a:rect l="l" t="t" r="r" b="b"/>
              <a:pathLst>
                <a:path w="1703" h="4385" extrusionOk="0">
                  <a:moveTo>
                    <a:pt x="0" y="1"/>
                  </a:moveTo>
                  <a:lnTo>
                    <a:pt x="0" y="1"/>
                  </a:lnTo>
                  <a:cubicBezTo>
                    <a:pt x="48" y="191"/>
                    <a:pt x="107" y="382"/>
                    <a:pt x="190" y="560"/>
                  </a:cubicBezTo>
                  <a:cubicBezTo>
                    <a:pt x="226" y="644"/>
                    <a:pt x="262" y="739"/>
                    <a:pt x="274" y="834"/>
                  </a:cubicBezTo>
                  <a:cubicBezTo>
                    <a:pt x="298" y="941"/>
                    <a:pt x="298" y="1036"/>
                    <a:pt x="298" y="1132"/>
                  </a:cubicBezTo>
                  <a:cubicBezTo>
                    <a:pt x="286" y="1334"/>
                    <a:pt x="321" y="1536"/>
                    <a:pt x="417" y="1715"/>
                  </a:cubicBezTo>
                  <a:cubicBezTo>
                    <a:pt x="524" y="1894"/>
                    <a:pt x="679" y="2013"/>
                    <a:pt x="750" y="2191"/>
                  </a:cubicBezTo>
                  <a:cubicBezTo>
                    <a:pt x="786" y="2275"/>
                    <a:pt x="810" y="2382"/>
                    <a:pt x="845" y="2465"/>
                  </a:cubicBezTo>
                  <a:cubicBezTo>
                    <a:pt x="893" y="2560"/>
                    <a:pt x="941" y="2644"/>
                    <a:pt x="1012" y="2727"/>
                  </a:cubicBezTo>
                  <a:cubicBezTo>
                    <a:pt x="1131" y="2882"/>
                    <a:pt x="1238" y="3049"/>
                    <a:pt x="1322" y="3215"/>
                  </a:cubicBezTo>
                  <a:cubicBezTo>
                    <a:pt x="1499" y="3559"/>
                    <a:pt x="1594" y="3937"/>
                    <a:pt x="1584" y="4328"/>
                  </a:cubicBezTo>
                  <a:lnTo>
                    <a:pt x="1584" y="4328"/>
                  </a:lnTo>
                  <a:cubicBezTo>
                    <a:pt x="1584" y="4326"/>
                    <a:pt x="1583" y="4324"/>
                    <a:pt x="1583" y="4323"/>
                  </a:cubicBezTo>
                  <a:lnTo>
                    <a:pt x="1583" y="4334"/>
                  </a:lnTo>
                  <a:cubicBezTo>
                    <a:pt x="1584" y="4332"/>
                    <a:pt x="1584" y="4330"/>
                    <a:pt x="1584" y="4328"/>
                  </a:cubicBezTo>
                  <a:lnTo>
                    <a:pt x="1584" y="4328"/>
                  </a:lnTo>
                  <a:cubicBezTo>
                    <a:pt x="1586" y="4357"/>
                    <a:pt x="1603" y="4384"/>
                    <a:pt x="1629" y="4384"/>
                  </a:cubicBezTo>
                  <a:cubicBezTo>
                    <a:pt x="1634" y="4384"/>
                    <a:pt x="1638" y="4384"/>
                    <a:pt x="1643" y="4382"/>
                  </a:cubicBezTo>
                  <a:cubicBezTo>
                    <a:pt x="1648" y="4384"/>
                    <a:pt x="1652" y="4384"/>
                    <a:pt x="1657" y="4384"/>
                  </a:cubicBezTo>
                  <a:cubicBezTo>
                    <a:pt x="1685" y="4384"/>
                    <a:pt x="1703" y="4353"/>
                    <a:pt x="1703" y="4323"/>
                  </a:cubicBezTo>
                  <a:cubicBezTo>
                    <a:pt x="1703" y="3930"/>
                    <a:pt x="1595" y="3525"/>
                    <a:pt x="1405" y="3168"/>
                  </a:cubicBezTo>
                  <a:cubicBezTo>
                    <a:pt x="1310" y="3001"/>
                    <a:pt x="1202" y="2834"/>
                    <a:pt x="1071" y="2679"/>
                  </a:cubicBezTo>
                  <a:cubicBezTo>
                    <a:pt x="1012" y="2608"/>
                    <a:pt x="952" y="2525"/>
                    <a:pt x="917" y="2441"/>
                  </a:cubicBezTo>
                  <a:cubicBezTo>
                    <a:pt x="881" y="2358"/>
                    <a:pt x="845" y="2251"/>
                    <a:pt x="810" y="2168"/>
                  </a:cubicBezTo>
                  <a:cubicBezTo>
                    <a:pt x="726" y="1965"/>
                    <a:pt x="548" y="1858"/>
                    <a:pt x="452" y="1691"/>
                  </a:cubicBezTo>
                  <a:cubicBezTo>
                    <a:pt x="369" y="1513"/>
                    <a:pt x="321" y="1322"/>
                    <a:pt x="333" y="1132"/>
                  </a:cubicBezTo>
                  <a:cubicBezTo>
                    <a:pt x="333" y="1025"/>
                    <a:pt x="321" y="929"/>
                    <a:pt x="298" y="834"/>
                  </a:cubicBezTo>
                  <a:cubicBezTo>
                    <a:pt x="286" y="739"/>
                    <a:pt x="250" y="644"/>
                    <a:pt x="202" y="548"/>
                  </a:cubicBezTo>
                  <a:cubicBezTo>
                    <a:pt x="119" y="370"/>
                    <a:pt x="48" y="19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80" name="Google Shape;4080;p59"/>
            <p:cNvSpPr/>
            <p:nvPr/>
          </p:nvSpPr>
          <p:spPr>
            <a:xfrm>
              <a:off x="2716556" y="2340728"/>
              <a:ext cx="145562" cy="191932"/>
            </a:xfrm>
            <a:custGeom>
              <a:avLst/>
              <a:gdLst/>
              <a:ahLst/>
              <a:cxnLst/>
              <a:rect l="l" t="t" r="r" b="b"/>
              <a:pathLst>
                <a:path w="1918" h="2529" extrusionOk="0">
                  <a:moveTo>
                    <a:pt x="1" y="0"/>
                  </a:moveTo>
                  <a:cubicBezTo>
                    <a:pt x="24" y="262"/>
                    <a:pt x="108" y="524"/>
                    <a:pt x="239" y="762"/>
                  </a:cubicBezTo>
                  <a:cubicBezTo>
                    <a:pt x="310" y="881"/>
                    <a:pt x="381" y="988"/>
                    <a:pt x="477" y="1095"/>
                  </a:cubicBezTo>
                  <a:cubicBezTo>
                    <a:pt x="560" y="1190"/>
                    <a:pt x="667" y="1286"/>
                    <a:pt x="739" y="1393"/>
                  </a:cubicBezTo>
                  <a:cubicBezTo>
                    <a:pt x="810" y="1500"/>
                    <a:pt x="870" y="1631"/>
                    <a:pt x="905" y="1750"/>
                  </a:cubicBezTo>
                  <a:cubicBezTo>
                    <a:pt x="941" y="1893"/>
                    <a:pt x="1012" y="2024"/>
                    <a:pt x="1108" y="2119"/>
                  </a:cubicBezTo>
                  <a:cubicBezTo>
                    <a:pt x="1227" y="2202"/>
                    <a:pt x="1358" y="2262"/>
                    <a:pt x="1489" y="2298"/>
                  </a:cubicBezTo>
                  <a:cubicBezTo>
                    <a:pt x="1608" y="2321"/>
                    <a:pt x="1715" y="2393"/>
                    <a:pt x="1786" y="2488"/>
                  </a:cubicBezTo>
                  <a:lnTo>
                    <a:pt x="1786" y="2500"/>
                  </a:lnTo>
                  <a:cubicBezTo>
                    <a:pt x="1804" y="2517"/>
                    <a:pt x="1828" y="2529"/>
                    <a:pt x="1848" y="2529"/>
                  </a:cubicBezTo>
                  <a:cubicBezTo>
                    <a:pt x="1856" y="2529"/>
                    <a:pt x="1863" y="2527"/>
                    <a:pt x="1870" y="2524"/>
                  </a:cubicBezTo>
                  <a:cubicBezTo>
                    <a:pt x="1905" y="2512"/>
                    <a:pt x="1917" y="2464"/>
                    <a:pt x="1894" y="2441"/>
                  </a:cubicBezTo>
                  <a:cubicBezTo>
                    <a:pt x="1858" y="2369"/>
                    <a:pt x="1798" y="2321"/>
                    <a:pt x="1727" y="2286"/>
                  </a:cubicBezTo>
                  <a:cubicBezTo>
                    <a:pt x="1655" y="2250"/>
                    <a:pt x="1596" y="2226"/>
                    <a:pt x="1524" y="2202"/>
                  </a:cubicBezTo>
                  <a:cubicBezTo>
                    <a:pt x="1393" y="2179"/>
                    <a:pt x="1274" y="2131"/>
                    <a:pt x="1167" y="2060"/>
                  </a:cubicBezTo>
                  <a:cubicBezTo>
                    <a:pt x="977" y="1893"/>
                    <a:pt x="965" y="1583"/>
                    <a:pt x="786" y="1369"/>
                  </a:cubicBezTo>
                  <a:cubicBezTo>
                    <a:pt x="703" y="1262"/>
                    <a:pt x="608" y="1167"/>
                    <a:pt x="512" y="1071"/>
                  </a:cubicBezTo>
                  <a:cubicBezTo>
                    <a:pt x="417" y="964"/>
                    <a:pt x="334" y="857"/>
                    <a:pt x="262" y="750"/>
                  </a:cubicBezTo>
                  <a:cubicBezTo>
                    <a:pt x="120" y="524"/>
                    <a:pt x="24" y="262"/>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81" name="Google Shape;4081;p59"/>
            <p:cNvSpPr/>
            <p:nvPr/>
          </p:nvSpPr>
          <p:spPr>
            <a:xfrm>
              <a:off x="2862950" y="1934027"/>
              <a:ext cx="235874" cy="495730"/>
            </a:xfrm>
            <a:custGeom>
              <a:avLst/>
              <a:gdLst/>
              <a:ahLst/>
              <a:cxnLst/>
              <a:rect l="l" t="t" r="r" b="b"/>
              <a:pathLst>
                <a:path w="3108" h="6532" extrusionOk="0">
                  <a:moveTo>
                    <a:pt x="0" y="1"/>
                  </a:moveTo>
                  <a:lnTo>
                    <a:pt x="0" y="1"/>
                  </a:lnTo>
                  <a:cubicBezTo>
                    <a:pt x="107" y="96"/>
                    <a:pt x="203" y="227"/>
                    <a:pt x="250" y="370"/>
                  </a:cubicBezTo>
                  <a:cubicBezTo>
                    <a:pt x="203" y="227"/>
                    <a:pt x="119" y="96"/>
                    <a:pt x="0" y="1"/>
                  </a:cubicBezTo>
                  <a:close/>
                  <a:moveTo>
                    <a:pt x="250" y="370"/>
                  </a:moveTo>
                  <a:cubicBezTo>
                    <a:pt x="286" y="525"/>
                    <a:pt x="322" y="668"/>
                    <a:pt x="322" y="822"/>
                  </a:cubicBezTo>
                  <a:cubicBezTo>
                    <a:pt x="310" y="1132"/>
                    <a:pt x="334" y="1442"/>
                    <a:pt x="381" y="1739"/>
                  </a:cubicBezTo>
                  <a:cubicBezTo>
                    <a:pt x="453" y="2061"/>
                    <a:pt x="691" y="2275"/>
                    <a:pt x="810" y="2561"/>
                  </a:cubicBezTo>
                  <a:cubicBezTo>
                    <a:pt x="917" y="2835"/>
                    <a:pt x="953" y="3144"/>
                    <a:pt x="1060" y="3442"/>
                  </a:cubicBezTo>
                  <a:cubicBezTo>
                    <a:pt x="1108" y="3597"/>
                    <a:pt x="1179" y="3728"/>
                    <a:pt x="1274" y="3859"/>
                  </a:cubicBezTo>
                  <a:cubicBezTo>
                    <a:pt x="1381" y="3978"/>
                    <a:pt x="1512" y="4073"/>
                    <a:pt x="1655" y="4156"/>
                  </a:cubicBezTo>
                  <a:cubicBezTo>
                    <a:pt x="1774" y="4228"/>
                    <a:pt x="1893" y="4323"/>
                    <a:pt x="1977" y="4442"/>
                  </a:cubicBezTo>
                  <a:cubicBezTo>
                    <a:pt x="2048" y="4561"/>
                    <a:pt x="2108" y="4704"/>
                    <a:pt x="2120" y="4847"/>
                  </a:cubicBezTo>
                  <a:cubicBezTo>
                    <a:pt x="2155" y="4990"/>
                    <a:pt x="2167" y="5144"/>
                    <a:pt x="2191" y="5299"/>
                  </a:cubicBezTo>
                  <a:cubicBezTo>
                    <a:pt x="2215" y="5454"/>
                    <a:pt x="2262" y="5609"/>
                    <a:pt x="2322" y="5752"/>
                  </a:cubicBezTo>
                  <a:cubicBezTo>
                    <a:pt x="2465" y="6049"/>
                    <a:pt x="2655" y="6299"/>
                    <a:pt x="2905" y="6514"/>
                  </a:cubicBezTo>
                  <a:lnTo>
                    <a:pt x="2905" y="6502"/>
                  </a:lnTo>
                  <a:cubicBezTo>
                    <a:pt x="2927" y="6523"/>
                    <a:pt x="2950" y="6532"/>
                    <a:pt x="2972" y="6532"/>
                  </a:cubicBezTo>
                  <a:cubicBezTo>
                    <a:pt x="3047" y="6532"/>
                    <a:pt x="3108" y="6426"/>
                    <a:pt x="3024" y="6371"/>
                  </a:cubicBezTo>
                  <a:cubicBezTo>
                    <a:pt x="2786" y="6180"/>
                    <a:pt x="2608" y="5954"/>
                    <a:pt x="2477" y="5680"/>
                  </a:cubicBezTo>
                  <a:cubicBezTo>
                    <a:pt x="2405" y="5549"/>
                    <a:pt x="2370" y="5406"/>
                    <a:pt x="2334" y="5263"/>
                  </a:cubicBezTo>
                  <a:cubicBezTo>
                    <a:pt x="2310" y="5121"/>
                    <a:pt x="2286" y="4966"/>
                    <a:pt x="2262" y="4811"/>
                  </a:cubicBezTo>
                  <a:cubicBezTo>
                    <a:pt x="2215" y="4490"/>
                    <a:pt x="2012" y="4204"/>
                    <a:pt x="1715" y="4049"/>
                  </a:cubicBezTo>
                  <a:cubicBezTo>
                    <a:pt x="1584" y="3990"/>
                    <a:pt x="1465" y="3894"/>
                    <a:pt x="1369" y="3787"/>
                  </a:cubicBezTo>
                  <a:cubicBezTo>
                    <a:pt x="1274" y="3680"/>
                    <a:pt x="1191" y="3549"/>
                    <a:pt x="1143" y="3406"/>
                  </a:cubicBezTo>
                  <a:cubicBezTo>
                    <a:pt x="1048" y="3120"/>
                    <a:pt x="1000" y="2823"/>
                    <a:pt x="881" y="2525"/>
                  </a:cubicBezTo>
                  <a:cubicBezTo>
                    <a:pt x="750" y="2239"/>
                    <a:pt x="500" y="2025"/>
                    <a:pt x="429" y="1727"/>
                  </a:cubicBezTo>
                  <a:cubicBezTo>
                    <a:pt x="369" y="1430"/>
                    <a:pt x="346" y="1120"/>
                    <a:pt x="346" y="822"/>
                  </a:cubicBezTo>
                  <a:cubicBezTo>
                    <a:pt x="334" y="668"/>
                    <a:pt x="310" y="513"/>
                    <a:pt x="250" y="37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82" name="Google Shape;4082;p59"/>
            <p:cNvSpPr/>
            <p:nvPr/>
          </p:nvSpPr>
          <p:spPr>
            <a:xfrm>
              <a:off x="2972233" y="1819583"/>
              <a:ext cx="273896" cy="929607"/>
            </a:xfrm>
            <a:custGeom>
              <a:avLst/>
              <a:gdLst/>
              <a:ahLst/>
              <a:cxnLst/>
              <a:rect l="l" t="t" r="r" b="b"/>
              <a:pathLst>
                <a:path w="3609" h="12249" extrusionOk="0">
                  <a:moveTo>
                    <a:pt x="134" y="1"/>
                  </a:moveTo>
                  <a:cubicBezTo>
                    <a:pt x="90" y="1"/>
                    <a:pt x="45" y="4"/>
                    <a:pt x="1" y="9"/>
                  </a:cubicBezTo>
                  <a:cubicBezTo>
                    <a:pt x="299" y="199"/>
                    <a:pt x="596" y="306"/>
                    <a:pt x="834" y="580"/>
                  </a:cubicBezTo>
                  <a:cubicBezTo>
                    <a:pt x="1049" y="818"/>
                    <a:pt x="1180" y="1128"/>
                    <a:pt x="1215" y="1449"/>
                  </a:cubicBezTo>
                  <a:cubicBezTo>
                    <a:pt x="1227" y="1723"/>
                    <a:pt x="1168" y="1997"/>
                    <a:pt x="1168" y="2271"/>
                  </a:cubicBezTo>
                  <a:cubicBezTo>
                    <a:pt x="1168" y="2616"/>
                    <a:pt x="1263" y="2950"/>
                    <a:pt x="1442" y="3235"/>
                  </a:cubicBezTo>
                  <a:cubicBezTo>
                    <a:pt x="1620" y="3545"/>
                    <a:pt x="1894" y="3843"/>
                    <a:pt x="1858" y="4188"/>
                  </a:cubicBezTo>
                  <a:cubicBezTo>
                    <a:pt x="1834" y="4307"/>
                    <a:pt x="1811" y="4438"/>
                    <a:pt x="1787" y="4569"/>
                  </a:cubicBezTo>
                  <a:cubicBezTo>
                    <a:pt x="1787" y="4736"/>
                    <a:pt x="1882" y="4902"/>
                    <a:pt x="1918" y="5057"/>
                  </a:cubicBezTo>
                  <a:cubicBezTo>
                    <a:pt x="1989" y="5450"/>
                    <a:pt x="1704" y="5819"/>
                    <a:pt x="1692" y="6212"/>
                  </a:cubicBezTo>
                  <a:cubicBezTo>
                    <a:pt x="1680" y="6593"/>
                    <a:pt x="1930" y="6938"/>
                    <a:pt x="2168" y="7272"/>
                  </a:cubicBezTo>
                  <a:cubicBezTo>
                    <a:pt x="2394" y="7605"/>
                    <a:pt x="2608" y="7986"/>
                    <a:pt x="2513" y="8367"/>
                  </a:cubicBezTo>
                  <a:cubicBezTo>
                    <a:pt x="2454" y="8534"/>
                    <a:pt x="2382" y="8688"/>
                    <a:pt x="2311" y="8843"/>
                  </a:cubicBezTo>
                  <a:cubicBezTo>
                    <a:pt x="2132" y="9331"/>
                    <a:pt x="2311" y="9915"/>
                    <a:pt x="2013" y="10343"/>
                  </a:cubicBezTo>
                  <a:cubicBezTo>
                    <a:pt x="1882" y="10486"/>
                    <a:pt x="1775" y="10629"/>
                    <a:pt x="1680" y="10784"/>
                  </a:cubicBezTo>
                  <a:cubicBezTo>
                    <a:pt x="1608" y="10927"/>
                    <a:pt x="1668" y="11070"/>
                    <a:pt x="1584" y="11213"/>
                  </a:cubicBezTo>
                  <a:cubicBezTo>
                    <a:pt x="1477" y="11403"/>
                    <a:pt x="1358" y="11582"/>
                    <a:pt x="1239" y="11760"/>
                  </a:cubicBezTo>
                  <a:cubicBezTo>
                    <a:pt x="1132" y="11939"/>
                    <a:pt x="1001" y="12105"/>
                    <a:pt x="858" y="12248"/>
                  </a:cubicBezTo>
                  <a:cubicBezTo>
                    <a:pt x="1430" y="11808"/>
                    <a:pt x="1965" y="11320"/>
                    <a:pt x="2477" y="10796"/>
                  </a:cubicBezTo>
                  <a:cubicBezTo>
                    <a:pt x="2692" y="10581"/>
                    <a:pt x="2870" y="10331"/>
                    <a:pt x="2966" y="10046"/>
                  </a:cubicBezTo>
                  <a:cubicBezTo>
                    <a:pt x="3001" y="9843"/>
                    <a:pt x="3025" y="9653"/>
                    <a:pt x="3037" y="9462"/>
                  </a:cubicBezTo>
                  <a:cubicBezTo>
                    <a:pt x="3108" y="9165"/>
                    <a:pt x="3192" y="8879"/>
                    <a:pt x="3311" y="8605"/>
                  </a:cubicBezTo>
                  <a:cubicBezTo>
                    <a:pt x="3609" y="7688"/>
                    <a:pt x="3418" y="6712"/>
                    <a:pt x="3108" y="5795"/>
                  </a:cubicBezTo>
                  <a:cubicBezTo>
                    <a:pt x="2811" y="4878"/>
                    <a:pt x="2406" y="3985"/>
                    <a:pt x="2251" y="3045"/>
                  </a:cubicBezTo>
                  <a:cubicBezTo>
                    <a:pt x="2144" y="2390"/>
                    <a:pt x="2156" y="1688"/>
                    <a:pt x="1823" y="1092"/>
                  </a:cubicBezTo>
                  <a:cubicBezTo>
                    <a:pt x="1656" y="783"/>
                    <a:pt x="1406" y="521"/>
                    <a:pt x="1120" y="330"/>
                  </a:cubicBezTo>
                  <a:cubicBezTo>
                    <a:pt x="870" y="175"/>
                    <a:pt x="596" y="68"/>
                    <a:pt x="322" y="21"/>
                  </a:cubicBezTo>
                  <a:cubicBezTo>
                    <a:pt x="260" y="7"/>
                    <a:pt x="197" y="1"/>
                    <a:pt x="134" y="1"/>
                  </a:cubicBezTo>
                  <a:close/>
                </a:path>
              </a:pathLst>
            </a:custGeom>
            <a:solidFill>
              <a:srgbClr val="1C6037">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83" name="Google Shape;4083;p59"/>
            <p:cNvSpPr/>
            <p:nvPr/>
          </p:nvSpPr>
          <p:spPr>
            <a:xfrm>
              <a:off x="2590956" y="1820114"/>
              <a:ext cx="654269" cy="964062"/>
            </a:xfrm>
            <a:custGeom>
              <a:avLst/>
              <a:gdLst/>
              <a:ahLst/>
              <a:cxnLst/>
              <a:rect l="l" t="t" r="r" b="b"/>
              <a:pathLst>
                <a:path w="8621" h="12703" extrusionOk="0">
                  <a:moveTo>
                    <a:pt x="5071" y="1"/>
                  </a:moveTo>
                  <a:cubicBezTo>
                    <a:pt x="4656" y="1"/>
                    <a:pt x="4253" y="90"/>
                    <a:pt x="3882" y="276"/>
                  </a:cubicBezTo>
                  <a:cubicBezTo>
                    <a:pt x="3310" y="538"/>
                    <a:pt x="2787" y="907"/>
                    <a:pt x="2346" y="1359"/>
                  </a:cubicBezTo>
                  <a:cubicBezTo>
                    <a:pt x="1501" y="2252"/>
                    <a:pt x="1108" y="3383"/>
                    <a:pt x="727" y="4478"/>
                  </a:cubicBezTo>
                  <a:cubicBezTo>
                    <a:pt x="381" y="5502"/>
                    <a:pt x="24" y="6538"/>
                    <a:pt x="12" y="7598"/>
                  </a:cubicBezTo>
                  <a:cubicBezTo>
                    <a:pt x="0" y="8658"/>
                    <a:pt x="370" y="9777"/>
                    <a:pt x="1263" y="10503"/>
                  </a:cubicBezTo>
                  <a:cubicBezTo>
                    <a:pt x="1644" y="10801"/>
                    <a:pt x="2084" y="11015"/>
                    <a:pt x="2453" y="11313"/>
                  </a:cubicBezTo>
                  <a:cubicBezTo>
                    <a:pt x="2882" y="11658"/>
                    <a:pt x="3203" y="12087"/>
                    <a:pt x="3668" y="12384"/>
                  </a:cubicBezTo>
                  <a:cubicBezTo>
                    <a:pt x="3960" y="12572"/>
                    <a:pt x="4332" y="12702"/>
                    <a:pt x="4684" y="12702"/>
                  </a:cubicBezTo>
                  <a:cubicBezTo>
                    <a:pt x="4891" y="12702"/>
                    <a:pt x="5091" y="12657"/>
                    <a:pt x="5263" y="12551"/>
                  </a:cubicBezTo>
                  <a:lnTo>
                    <a:pt x="5299" y="12670"/>
                  </a:lnTo>
                  <a:cubicBezTo>
                    <a:pt x="6096" y="12110"/>
                    <a:pt x="6823" y="11491"/>
                    <a:pt x="7490" y="10789"/>
                  </a:cubicBezTo>
                  <a:cubicBezTo>
                    <a:pt x="7716" y="10574"/>
                    <a:pt x="7882" y="10324"/>
                    <a:pt x="7990" y="10039"/>
                  </a:cubicBezTo>
                  <a:cubicBezTo>
                    <a:pt x="8025" y="9836"/>
                    <a:pt x="8037" y="9646"/>
                    <a:pt x="8049" y="9455"/>
                  </a:cubicBezTo>
                  <a:cubicBezTo>
                    <a:pt x="8121" y="9158"/>
                    <a:pt x="8216" y="8872"/>
                    <a:pt x="8323" y="8598"/>
                  </a:cubicBezTo>
                  <a:cubicBezTo>
                    <a:pt x="8621" y="7681"/>
                    <a:pt x="8430" y="6705"/>
                    <a:pt x="8132" y="5788"/>
                  </a:cubicBezTo>
                  <a:cubicBezTo>
                    <a:pt x="7835" y="4871"/>
                    <a:pt x="7418" y="3978"/>
                    <a:pt x="7275" y="3038"/>
                  </a:cubicBezTo>
                  <a:cubicBezTo>
                    <a:pt x="7168" y="2383"/>
                    <a:pt x="7180" y="1681"/>
                    <a:pt x="6847" y="1085"/>
                  </a:cubicBezTo>
                  <a:cubicBezTo>
                    <a:pt x="6680" y="776"/>
                    <a:pt x="6430" y="514"/>
                    <a:pt x="6144" y="323"/>
                  </a:cubicBezTo>
                  <a:cubicBezTo>
                    <a:pt x="5894" y="168"/>
                    <a:pt x="5620" y="61"/>
                    <a:pt x="5346" y="14"/>
                  </a:cubicBezTo>
                  <a:cubicBezTo>
                    <a:pt x="5254" y="5"/>
                    <a:pt x="5162" y="1"/>
                    <a:pt x="5071" y="1"/>
                  </a:cubicBezTo>
                  <a:close/>
                </a:path>
              </a:pathLst>
            </a:custGeom>
            <a:solidFill>
              <a:srgbClr val="000000">
                <a:alpha val="3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84" name="Google Shape;4084;p59"/>
            <p:cNvSpPr/>
            <p:nvPr/>
          </p:nvSpPr>
          <p:spPr>
            <a:xfrm>
              <a:off x="2872892" y="2096207"/>
              <a:ext cx="280195" cy="1078584"/>
            </a:xfrm>
            <a:custGeom>
              <a:avLst/>
              <a:gdLst/>
              <a:ahLst/>
              <a:cxnLst/>
              <a:rect l="l" t="t" r="r" b="b"/>
              <a:pathLst>
                <a:path w="3692" h="14212" extrusionOk="0">
                  <a:moveTo>
                    <a:pt x="1446" y="0"/>
                  </a:moveTo>
                  <a:cubicBezTo>
                    <a:pt x="1338" y="0"/>
                    <a:pt x="1228" y="48"/>
                    <a:pt x="1167" y="150"/>
                  </a:cubicBezTo>
                  <a:cubicBezTo>
                    <a:pt x="798" y="817"/>
                    <a:pt x="512" y="1531"/>
                    <a:pt x="310" y="2269"/>
                  </a:cubicBezTo>
                  <a:cubicBezTo>
                    <a:pt x="0" y="3531"/>
                    <a:pt x="107" y="4853"/>
                    <a:pt x="381" y="6115"/>
                  </a:cubicBezTo>
                  <a:cubicBezTo>
                    <a:pt x="655" y="7389"/>
                    <a:pt x="1096" y="8627"/>
                    <a:pt x="1441" y="9877"/>
                  </a:cubicBezTo>
                  <a:cubicBezTo>
                    <a:pt x="1608" y="10473"/>
                    <a:pt x="1750" y="11092"/>
                    <a:pt x="1608" y="11699"/>
                  </a:cubicBezTo>
                  <a:cubicBezTo>
                    <a:pt x="1477" y="12116"/>
                    <a:pt x="1286" y="12520"/>
                    <a:pt x="1036" y="12890"/>
                  </a:cubicBezTo>
                  <a:lnTo>
                    <a:pt x="465" y="13818"/>
                  </a:lnTo>
                  <a:cubicBezTo>
                    <a:pt x="369" y="13997"/>
                    <a:pt x="500" y="14211"/>
                    <a:pt x="715" y="14211"/>
                  </a:cubicBezTo>
                  <a:lnTo>
                    <a:pt x="667" y="14187"/>
                  </a:lnTo>
                  <a:cubicBezTo>
                    <a:pt x="1524" y="13914"/>
                    <a:pt x="2251" y="13342"/>
                    <a:pt x="2727" y="12580"/>
                  </a:cubicBezTo>
                  <a:cubicBezTo>
                    <a:pt x="2917" y="12247"/>
                    <a:pt x="3060" y="11889"/>
                    <a:pt x="3155" y="11520"/>
                  </a:cubicBezTo>
                  <a:cubicBezTo>
                    <a:pt x="3691" y="9496"/>
                    <a:pt x="3120" y="7389"/>
                    <a:pt x="2655" y="5353"/>
                  </a:cubicBezTo>
                  <a:cubicBezTo>
                    <a:pt x="2274" y="3650"/>
                    <a:pt x="1977" y="1948"/>
                    <a:pt x="1750" y="233"/>
                  </a:cubicBezTo>
                  <a:cubicBezTo>
                    <a:pt x="1730" y="84"/>
                    <a:pt x="1590" y="0"/>
                    <a:pt x="1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85" name="Google Shape;4085;p59"/>
            <p:cNvSpPr/>
            <p:nvPr/>
          </p:nvSpPr>
          <p:spPr>
            <a:xfrm>
              <a:off x="2901047" y="2095903"/>
              <a:ext cx="252039" cy="1077977"/>
            </a:xfrm>
            <a:custGeom>
              <a:avLst/>
              <a:gdLst/>
              <a:ahLst/>
              <a:cxnLst/>
              <a:rect l="l" t="t" r="r" b="b"/>
              <a:pathLst>
                <a:path w="3321" h="14204" extrusionOk="0">
                  <a:moveTo>
                    <a:pt x="1071" y="1"/>
                  </a:moveTo>
                  <a:cubicBezTo>
                    <a:pt x="977" y="1"/>
                    <a:pt x="881" y="38"/>
                    <a:pt x="820" y="118"/>
                  </a:cubicBezTo>
                  <a:cubicBezTo>
                    <a:pt x="1058" y="547"/>
                    <a:pt x="1260" y="987"/>
                    <a:pt x="1237" y="1476"/>
                  </a:cubicBezTo>
                  <a:cubicBezTo>
                    <a:pt x="1558" y="3690"/>
                    <a:pt x="2010" y="5667"/>
                    <a:pt x="2499" y="7726"/>
                  </a:cubicBezTo>
                  <a:cubicBezTo>
                    <a:pt x="3058" y="9619"/>
                    <a:pt x="2534" y="12143"/>
                    <a:pt x="498" y="13167"/>
                  </a:cubicBezTo>
                  <a:lnTo>
                    <a:pt x="94" y="13810"/>
                  </a:lnTo>
                  <a:cubicBezTo>
                    <a:pt x="1" y="13996"/>
                    <a:pt x="122" y="14204"/>
                    <a:pt x="327" y="14204"/>
                  </a:cubicBezTo>
                  <a:cubicBezTo>
                    <a:pt x="332" y="14204"/>
                    <a:pt x="338" y="14204"/>
                    <a:pt x="344" y="14203"/>
                  </a:cubicBezTo>
                  <a:lnTo>
                    <a:pt x="296" y="14191"/>
                  </a:lnTo>
                  <a:cubicBezTo>
                    <a:pt x="1141" y="13918"/>
                    <a:pt x="1868" y="13346"/>
                    <a:pt x="2344" y="12584"/>
                  </a:cubicBezTo>
                  <a:cubicBezTo>
                    <a:pt x="2534" y="12251"/>
                    <a:pt x="2689" y="11893"/>
                    <a:pt x="2784" y="11524"/>
                  </a:cubicBezTo>
                  <a:cubicBezTo>
                    <a:pt x="3320" y="9500"/>
                    <a:pt x="2749" y="7393"/>
                    <a:pt x="2284" y="5345"/>
                  </a:cubicBezTo>
                  <a:cubicBezTo>
                    <a:pt x="1903" y="3654"/>
                    <a:pt x="1606" y="1952"/>
                    <a:pt x="1379" y="237"/>
                  </a:cubicBezTo>
                  <a:cubicBezTo>
                    <a:pt x="1358" y="86"/>
                    <a:pt x="1215" y="1"/>
                    <a:pt x="1071"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86" name="Google Shape;4086;p59"/>
            <p:cNvSpPr/>
            <p:nvPr/>
          </p:nvSpPr>
          <p:spPr>
            <a:xfrm>
              <a:off x="2899985" y="2191602"/>
              <a:ext cx="163624" cy="564033"/>
            </a:xfrm>
            <a:custGeom>
              <a:avLst/>
              <a:gdLst/>
              <a:ahLst/>
              <a:cxnLst/>
              <a:rect l="l" t="t" r="r" b="b"/>
              <a:pathLst>
                <a:path w="2156" h="7432" extrusionOk="0">
                  <a:moveTo>
                    <a:pt x="667" y="0"/>
                  </a:moveTo>
                  <a:cubicBezTo>
                    <a:pt x="131" y="941"/>
                    <a:pt x="0" y="2012"/>
                    <a:pt x="84" y="3060"/>
                  </a:cubicBezTo>
                  <a:cubicBezTo>
                    <a:pt x="179" y="4096"/>
                    <a:pt x="489" y="5120"/>
                    <a:pt x="822" y="6120"/>
                  </a:cubicBezTo>
                  <a:cubicBezTo>
                    <a:pt x="953" y="6525"/>
                    <a:pt x="1096" y="6942"/>
                    <a:pt x="1393" y="7287"/>
                  </a:cubicBezTo>
                  <a:cubicBezTo>
                    <a:pt x="1453" y="7358"/>
                    <a:pt x="1536" y="7406"/>
                    <a:pt x="1632" y="7430"/>
                  </a:cubicBezTo>
                  <a:cubicBezTo>
                    <a:pt x="1643" y="7431"/>
                    <a:pt x="1654" y="7432"/>
                    <a:pt x="1665" y="7432"/>
                  </a:cubicBezTo>
                  <a:cubicBezTo>
                    <a:pt x="1825" y="7432"/>
                    <a:pt x="1932" y="7277"/>
                    <a:pt x="1965" y="7132"/>
                  </a:cubicBezTo>
                  <a:cubicBezTo>
                    <a:pt x="2155" y="6537"/>
                    <a:pt x="2060" y="5906"/>
                    <a:pt x="1953" y="5298"/>
                  </a:cubicBezTo>
                  <a:cubicBezTo>
                    <a:pt x="1691" y="3810"/>
                    <a:pt x="1441" y="2322"/>
                    <a:pt x="1191" y="834"/>
                  </a:cubicBezTo>
                  <a:cubicBezTo>
                    <a:pt x="1132" y="512"/>
                    <a:pt x="1036" y="143"/>
                    <a:pt x="691" y="12"/>
                  </a:cubicBezTo>
                  <a:lnTo>
                    <a:pt x="667" y="0"/>
                  </a:ln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087" name="Google Shape;4087;p59"/>
          <p:cNvGrpSpPr/>
          <p:nvPr/>
        </p:nvGrpSpPr>
        <p:grpSpPr>
          <a:xfrm rot="-2936260">
            <a:off x="7898217" y="108953"/>
            <a:ext cx="795268" cy="1423207"/>
            <a:chOff x="1576075" y="2688550"/>
            <a:chExt cx="510800" cy="914125"/>
          </a:xfrm>
        </p:grpSpPr>
        <p:sp>
          <p:nvSpPr>
            <p:cNvPr id="4088" name="Google Shape;4088;p59"/>
            <p:cNvSpPr/>
            <p:nvPr/>
          </p:nvSpPr>
          <p:spPr>
            <a:xfrm>
              <a:off x="1576075" y="2688550"/>
              <a:ext cx="506050" cy="913825"/>
            </a:xfrm>
            <a:custGeom>
              <a:avLst/>
              <a:gdLst/>
              <a:ahLst/>
              <a:cxnLst/>
              <a:rect l="l" t="t" r="r" b="b"/>
              <a:pathLst>
                <a:path w="20242" h="36553" extrusionOk="0">
                  <a:moveTo>
                    <a:pt x="16193" y="31088"/>
                  </a:moveTo>
                  <a:cubicBezTo>
                    <a:pt x="16186" y="31094"/>
                    <a:pt x="16179" y="31099"/>
                    <a:pt x="16171" y="31105"/>
                  </a:cubicBezTo>
                  <a:lnTo>
                    <a:pt x="16171" y="31105"/>
                  </a:lnTo>
                  <a:cubicBezTo>
                    <a:pt x="16179" y="31099"/>
                    <a:pt x="16186" y="31094"/>
                    <a:pt x="16193" y="31088"/>
                  </a:cubicBezTo>
                  <a:close/>
                  <a:moveTo>
                    <a:pt x="17539" y="1"/>
                  </a:moveTo>
                  <a:lnTo>
                    <a:pt x="17539" y="25"/>
                  </a:lnTo>
                  <a:cubicBezTo>
                    <a:pt x="17336" y="37"/>
                    <a:pt x="17134" y="132"/>
                    <a:pt x="16991" y="275"/>
                  </a:cubicBezTo>
                  <a:cubicBezTo>
                    <a:pt x="17277" y="2561"/>
                    <a:pt x="17300" y="4882"/>
                    <a:pt x="17074" y="7168"/>
                  </a:cubicBezTo>
                  <a:cubicBezTo>
                    <a:pt x="17086" y="6406"/>
                    <a:pt x="17039" y="5632"/>
                    <a:pt x="16955" y="4870"/>
                  </a:cubicBezTo>
                  <a:cubicBezTo>
                    <a:pt x="16943" y="4632"/>
                    <a:pt x="16919" y="4406"/>
                    <a:pt x="16908" y="4168"/>
                  </a:cubicBezTo>
                  <a:cubicBezTo>
                    <a:pt x="16872" y="3727"/>
                    <a:pt x="16824" y="3251"/>
                    <a:pt x="16550" y="2894"/>
                  </a:cubicBezTo>
                  <a:cubicBezTo>
                    <a:pt x="16367" y="2653"/>
                    <a:pt x="16084" y="2500"/>
                    <a:pt x="15775" y="2500"/>
                  </a:cubicBezTo>
                  <a:cubicBezTo>
                    <a:pt x="15764" y="2500"/>
                    <a:pt x="15752" y="2501"/>
                    <a:pt x="15741" y="2501"/>
                  </a:cubicBezTo>
                  <a:cubicBezTo>
                    <a:pt x="15690" y="2493"/>
                    <a:pt x="15634" y="2484"/>
                    <a:pt x="15580" y="2484"/>
                  </a:cubicBezTo>
                  <a:cubicBezTo>
                    <a:pt x="15557" y="2484"/>
                    <a:pt x="15535" y="2486"/>
                    <a:pt x="15515" y="2489"/>
                  </a:cubicBezTo>
                  <a:cubicBezTo>
                    <a:pt x="15538" y="2489"/>
                    <a:pt x="15562" y="2501"/>
                    <a:pt x="15586" y="2525"/>
                  </a:cubicBezTo>
                  <a:cubicBezTo>
                    <a:pt x="15503" y="2561"/>
                    <a:pt x="15431" y="2596"/>
                    <a:pt x="15372" y="2644"/>
                  </a:cubicBezTo>
                  <a:cubicBezTo>
                    <a:pt x="15884" y="6740"/>
                    <a:pt x="16372" y="11002"/>
                    <a:pt x="15265" y="14955"/>
                  </a:cubicBezTo>
                  <a:cubicBezTo>
                    <a:pt x="15205" y="15098"/>
                    <a:pt x="15157" y="15241"/>
                    <a:pt x="15098" y="15384"/>
                  </a:cubicBezTo>
                  <a:cubicBezTo>
                    <a:pt x="14884" y="15931"/>
                    <a:pt x="14550" y="16503"/>
                    <a:pt x="14300" y="17062"/>
                  </a:cubicBezTo>
                  <a:cubicBezTo>
                    <a:pt x="14014" y="17396"/>
                    <a:pt x="13669" y="17622"/>
                    <a:pt x="13264" y="17622"/>
                  </a:cubicBezTo>
                  <a:cubicBezTo>
                    <a:pt x="13246" y="17616"/>
                    <a:pt x="13226" y="17613"/>
                    <a:pt x="13203" y="17613"/>
                  </a:cubicBezTo>
                  <a:cubicBezTo>
                    <a:pt x="13181" y="17613"/>
                    <a:pt x="13157" y="17616"/>
                    <a:pt x="13133" y="17622"/>
                  </a:cubicBezTo>
                  <a:cubicBezTo>
                    <a:pt x="13098" y="17622"/>
                    <a:pt x="13050" y="17622"/>
                    <a:pt x="13014" y="17610"/>
                  </a:cubicBezTo>
                  <a:cubicBezTo>
                    <a:pt x="11486" y="17147"/>
                    <a:pt x="9923" y="16740"/>
                    <a:pt x="8338" y="16740"/>
                  </a:cubicBezTo>
                  <a:cubicBezTo>
                    <a:pt x="8293" y="16740"/>
                    <a:pt x="8249" y="16740"/>
                    <a:pt x="8204" y="16741"/>
                  </a:cubicBezTo>
                  <a:cubicBezTo>
                    <a:pt x="4942" y="16789"/>
                    <a:pt x="1953" y="19325"/>
                    <a:pt x="1656" y="22611"/>
                  </a:cubicBezTo>
                  <a:cubicBezTo>
                    <a:pt x="1370" y="25504"/>
                    <a:pt x="3215" y="27659"/>
                    <a:pt x="5251" y="29433"/>
                  </a:cubicBezTo>
                  <a:cubicBezTo>
                    <a:pt x="5549" y="29695"/>
                    <a:pt x="5859" y="29957"/>
                    <a:pt x="6156" y="30231"/>
                  </a:cubicBezTo>
                  <a:cubicBezTo>
                    <a:pt x="6382" y="30362"/>
                    <a:pt x="6430" y="30647"/>
                    <a:pt x="6275" y="30850"/>
                  </a:cubicBezTo>
                  <a:cubicBezTo>
                    <a:pt x="5787" y="31802"/>
                    <a:pt x="5418" y="32826"/>
                    <a:pt x="4442" y="33398"/>
                  </a:cubicBezTo>
                  <a:cubicBezTo>
                    <a:pt x="3632" y="33874"/>
                    <a:pt x="2692" y="34100"/>
                    <a:pt x="1834" y="34505"/>
                  </a:cubicBezTo>
                  <a:cubicBezTo>
                    <a:pt x="979" y="34921"/>
                    <a:pt x="171" y="35597"/>
                    <a:pt x="2" y="36523"/>
                  </a:cubicBezTo>
                  <a:lnTo>
                    <a:pt x="2" y="36523"/>
                  </a:lnTo>
                  <a:cubicBezTo>
                    <a:pt x="3" y="36518"/>
                    <a:pt x="6" y="36512"/>
                    <a:pt x="13" y="36505"/>
                  </a:cubicBezTo>
                  <a:lnTo>
                    <a:pt x="13" y="36505"/>
                  </a:lnTo>
                  <a:cubicBezTo>
                    <a:pt x="13" y="36514"/>
                    <a:pt x="13" y="36522"/>
                    <a:pt x="12" y="36528"/>
                  </a:cubicBezTo>
                  <a:lnTo>
                    <a:pt x="12" y="36528"/>
                  </a:lnTo>
                  <a:cubicBezTo>
                    <a:pt x="58" y="36429"/>
                    <a:pt x="113" y="36331"/>
                    <a:pt x="179" y="36243"/>
                  </a:cubicBezTo>
                  <a:cubicBezTo>
                    <a:pt x="441" y="35886"/>
                    <a:pt x="787" y="35589"/>
                    <a:pt x="1168" y="35362"/>
                  </a:cubicBezTo>
                  <a:cubicBezTo>
                    <a:pt x="1429" y="35219"/>
                    <a:pt x="1715" y="35088"/>
                    <a:pt x="1989" y="34957"/>
                  </a:cubicBezTo>
                  <a:lnTo>
                    <a:pt x="2168" y="34886"/>
                  </a:lnTo>
                  <a:cubicBezTo>
                    <a:pt x="2549" y="34731"/>
                    <a:pt x="2953" y="34600"/>
                    <a:pt x="3334" y="34481"/>
                  </a:cubicBezTo>
                  <a:lnTo>
                    <a:pt x="3465" y="34434"/>
                  </a:lnTo>
                  <a:cubicBezTo>
                    <a:pt x="3656" y="34386"/>
                    <a:pt x="3846" y="34326"/>
                    <a:pt x="4025" y="34255"/>
                  </a:cubicBezTo>
                  <a:cubicBezTo>
                    <a:pt x="4180" y="34195"/>
                    <a:pt x="4323" y="34124"/>
                    <a:pt x="4489" y="34053"/>
                  </a:cubicBezTo>
                  <a:cubicBezTo>
                    <a:pt x="5359" y="33648"/>
                    <a:pt x="6144" y="33088"/>
                    <a:pt x="6442" y="32195"/>
                  </a:cubicBezTo>
                  <a:lnTo>
                    <a:pt x="6442" y="32195"/>
                  </a:lnTo>
                  <a:cubicBezTo>
                    <a:pt x="6216" y="33136"/>
                    <a:pt x="5323" y="33755"/>
                    <a:pt x="4477" y="34231"/>
                  </a:cubicBezTo>
                  <a:cubicBezTo>
                    <a:pt x="3632" y="34707"/>
                    <a:pt x="2692" y="35184"/>
                    <a:pt x="2263" y="36053"/>
                  </a:cubicBezTo>
                  <a:cubicBezTo>
                    <a:pt x="2346" y="35958"/>
                    <a:pt x="2430" y="35874"/>
                    <a:pt x="2525" y="35803"/>
                  </a:cubicBezTo>
                  <a:cubicBezTo>
                    <a:pt x="2632" y="35719"/>
                    <a:pt x="2739" y="35648"/>
                    <a:pt x="2822" y="35577"/>
                  </a:cubicBezTo>
                  <a:cubicBezTo>
                    <a:pt x="2965" y="35481"/>
                    <a:pt x="3108" y="35398"/>
                    <a:pt x="3251" y="35303"/>
                  </a:cubicBezTo>
                  <a:cubicBezTo>
                    <a:pt x="3489" y="35172"/>
                    <a:pt x="3727" y="35053"/>
                    <a:pt x="3989" y="34946"/>
                  </a:cubicBezTo>
                  <a:cubicBezTo>
                    <a:pt x="4073" y="34910"/>
                    <a:pt x="4156" y="34874"/>
                    <a:pt x="4239" y="34827"/>
                  </a:cubicBezTo>
                  <a:lnTo>
                    <a:pt x="4346" y="34779"/>
                  </a:lnTo>
                  <a:cubicBezTo>
                    <a:pt x="4608" y="34648"/>
                    <a:pt x="4870" y="34529"/>
                    <a:pt x="5120" y="34374"/>
                  </a:cubicBezTo>
                  <a:cubicBezTo>
                    <a:pt x="5275" y="34291"/>
                    <a:pt x="5418" y="34195"/>
                    <a:pt x="5549" y="34100"/>
                  </a:cubicBezTo>
                  <a:lnTo>
                    <a:pt x="5632" y="34041"/>
                  </a:lnTo>
                  <a:lnTo>
                    <a:pt x="5716" y="33993"/>
                  </a:lnTo>
                  <a:cubicBezTo>
                    <a:pt x="5847" y="33886"/>
                    <a:pt x="5978" y="33791"/>
                    <a:pt x="6109" y="33684"/>
                  </a:cubicBezTo>
                  <a:cubicBezTo>
                    <a:pt x="6311" y="33505"/>
                    <a:pt x="6502" y="33314"/>
                    <a:pt x="6668" y="33100"/>
                  </a:cubicBezTo>
                  <a:cubicBezTo>
                    <a:pt x="6775" y="32957"/>
                    <a:pt x="6894" y="32814"/>
                    <a:pt x="7013" y="32671"/>
                  </a:cubicBezTo>
                  <a:lnTo>
                    <a:pt x="7013" y="32671"/>
                  </a:lnTo>
                  <a:cubicBezTo>
                    <a:pt x="6978" y="33172"/>
                    <a:pt x="6906" y="33672"/>
                    <a:pt x="6787" y="34160"/>
                  </a:cubicBezTo>
                  <a:cubicBezTo>
                    <a:pt x="6787" y="34184"/>
                    <a:pt x="6775" y="34207"/>
                    <a:pt x="6763" y="34231"/>
                  </a:cubicBezTo>
                  <a:cubicBezTo>
                    <a:pt x="6906" y="34041"/>
                    <a:pt x="7037" y="33838"/>
                    <a:pt x="7144" y="33636"/>
                  </a:cubicBezTo>
                  <a:lnTo>
                    <a:pt x="7180" y="33588"/>
                  </a:lnTo>
                  <a:cubicBezTo>
                    <a:pt x="7240" y="33481"/>
                    <a:pt x="7287" y="33374"/>
                    <a:pt x="7323" y="33267"/>
                  </a:cubicBezTo>
                  <a:cubicBezTo>
                    <a:pt x="7502" y="32898"/>
                    <a:pt x="7621" y="32505"/>
                    <a:pt x="7704" y="32100"/>
                  </a:cubicBezTo>
                  <a:cubicBezTo>
                    <a:pt x="7740" y="31957"/>
                    <a:pt x="7787" y="31779"/>
                    <a:pt x="7930" y="31743"/>
                  </a:cubicBezTo>
                  <a:lnTo>
                    <a:pt x="7990" y="31743"/>
                  </a:lnTo>
                  <a:cubicBezTo>
                    <a:pt x="8037" y="31743"/>
                    <a:pt x="8097" y="31755"/>
                    <a:pt x="8145" y="31779"/>
                  </a:cubicBezTo>
                  <a:cubicBezTo>
                    <a:pt x="9049" y="32088"/>
                    <a:pt x="9978" y="32302"/>
                    <a:pt x="10931" y="32398"/>
                  </a:cubicBezTo>
                  <a:cubicBezTo>
                    <a:pt x="11244" y="32437"/>
                    <a:pt x="11559" y="32456"/>
                    <a:pt x="11873" y="32456"/>
                  </a:cubicBezTo>
                  <a:cubicBezTo>
                    <a:pt x="12702" y="32456"/>
                    <a:pt x="13526" y="32320"/>
                    <a:pt x="14312" y="32052"/>
                  </a:cubicBezTo>
                  <a:cubicBezTo>
                    <a:pt x="14982" y="31864"/>
                    <a:pt x="15617" y="31537"/>
                    <a:pt x="16171" y="31105"/>
                  </a:cubicBezTo>
                  <a:lnTo>
                    <a:pt x="16171" y="31105"/>
                  </a:lnTo>
                  <a:cubicBezTo>
                    <a:pt x="16058" y="31192"/>
                    <a:pt x="15934" y="31258"/>
                    <a:pt x="15800" y="31314"/>
                  </a:cubicBezTo>
                  <a:cubicBezTo>
                    <a:pt x="20087" y="28576"/>
                    <a:pt x="18551" y="23349"/>
                    <a:pt x="15991" y="19658"/>
                  </a:cubicBezTo>
                  <a:cubicBezTo>
                    <a:pt x="15991" y="19646"/>
                    <a:pt x="15991" y="19646"/>
                    <a:pt x="15991" y="19634"/>
                  </a:cubicBezTo>
                  <a:cubicBezTo>
                    <a:pt x="16872" y="16920"/>
                    <a:pt x="17908" y="14205"/>
                    <a:pt x="18694" y="11443"/>
                  </a:cubicBezTo>
                  <a:cubicBezTo>
                    <a:pt x="19420" y="8883"/>
                    <a:pt x="20206" y="6228"/>
                    <a:pt x="20218" y="3573"/>
                  </a:cubicBezTo>
                  <a:cubicBezTo>
                    <a:pt x="20229" y="3454"/>
                    <a:pt x="20241" y="3335"/>
                    <a:pt x="20241" y="3215"/>
                  </a:cubicBezTo>
                  <a:cubicBezTo>
                    <a:pt x="19956" y="3180"/>
                    <a:pt x="19682" y="3073"/>
                    <a:pt x="19444" y="2906"/>
                  </a:cubicBezTo>
                  <a:cubicBezTo>
                    <a:pt x="19360" y="3644"/>
                    <a:pt x="19265" y="4382"/>
                    <a:pt x="19146" y="5109"/>
                  </a:cubicBezTo>
                  <a:cubicBezTo>
                    <a:pt x="19241" y="4263"/>
                    <a:pt x="19277" y="3394"/>
                    <a:pt x="19265" y="2537"/>
                  </a:cubicBezTo>
                  <a:cubicBezTo>
                    <a:pt x="19253" y="1858"/>
                    <a:pt x="19194" y="1132"/>
                    <a:pt x="18777" y="584"/>
                  </a:cubicBezTo>
                  <a:cubicBezTo>
                    <a:pt x="18515" y="251"/>
                    <a:pt x="18134" y="48"/>
                    <a:pt x="17705" y="25"/>
                  </a:cubicBezTo>
                  <a:cubicBezTo>
                    <a:pt x="17658" y="13"/>
                    <a:pt x="17598" y="1"/>
                    <a:pt x="17539" y="1"/>
                  </a:cubicBezTo>
                  <a:close/>
                  <a:moveTo>
                    <a:pt x="2" y="36523"/>
                  </a:moveTo>
                  <a:cubicBezTo>
                    <a:pt x="1" y="36527"/>
                    <a:pt x="1" y="36529"/>
                    <a:pt x="1" y="36529"/>
                  </a:cubicBezTo>
                  <a:cubicBezTo>
                    <a:pt x="1" y="36527"/>
                    <a:pt x="1" y="36525"/>
                    <a:pt x="2" y="36523"/>
                  </a:cubicBezTo>
                  <a:close/>
                  <a:moveTo>
                    <a:pt x="12" y="36528"/>
                  </a:moveTo>
                  <a:cubicBezTo>
                    <a:pt x="8" y="36536"/>
                    <a:pt x="4" y="36545"/>
                    <a:pt x="1" y="36553"/>
                  </a:cubicBezTo>
                  <a:cubicBezTo>
                    <a:pt x="8" y="36546"/>
                    <a:pt x="11" y="36538"/>
                    <a:pt x="12" y="36528"/>
                  </a:cubicBezTo>
                  <a:close/>
                </a:path>
              </a:pathLst>
            </a:custGeom>
            <a:solidFill>
              <a:schemeClr val="lt2"/>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89" name="Google Shape;4089;p59"/>
            <p:cNvSpPr/>
            <p:nvPr/>
          </p:nvSpPr>
          <p:spPr>
            <a:xfrm>
              <a:off x="1576375" y="3107050"/>
              <a:ext cx="510500" cy="494750"/>
            </a:xfrm>
            <a:custGeom>
              <a:avLst/>
              <a:gdLst/>
              <a:ahLst/>
              <a:cxnLst/>
              <a:rect l="l" t="t" r="r" b="b"/>
              <a:pathLst>
                <a:path w="20420" h="19790" extrusionOk="0">
                  <a:moveTo>
                    <a:pt x="8326" y="0"/>
                  </a:moveTo>
                  <a:cubicBezTo>
                    <a:pt x="8285" y="0"/>
                    <a:pt x="8245" y="0"/>
                    <a:pt x="8204" y="1"/>
                  </a:cubicBezTo>
                  <a:cubicBezTo>
                    <a:pt x="4954" y="49"/>
                    <a:pt x="1965" y="2597"/>
                    <a:pt x="1656" y="5871"/>
                  </a:cubicBezTo>
                  <a:cubicBezTo>
                    <a:pt x="1382" y="8776"/>
                    <a:pt x="3215" y="10919"/>
                    <a:pt x="5251" y="12693"/>
                  </a:cubicBezTo>
                  <a:cubicBezTo>
                    <a:pt x="5561" y="12967"/>
                    <a:pt x="5870" y="13229"/>
                    <a:pt x="6168" y="13503"/>
                  </a:cubicBezTo>
                  <a:cubicBezTo>
                    <a:pt x="6382" y="13622"/>
                    <a:pt x="6442" y="13919"/>
                    <a:pt x="6287" y="14110"/>
                  </a:cubicBezTo>
                  <a:cubicBezTo>
                    <a:pt x="5787" y="15062"/>
                    <a:pt x="5430" y="16086"/>
                    <a:pt x="4454" y="16658"/>
                  </a:cubicBezTo>
                  <a:cubicBezTo>
                    <a:pt x="3632" y="17134"/>
                    <a:pt x="2691" y="17360"/>
                    <a:pt x="1846" y="17765"/>
                  </a:cubicBezTo>
                  <a:cubicBezTo>
                    <a:pt x="989" y="18182"/>
                    <a:pt x="179" y="18860"/>
                    <a:pt x="1" y="19789"/>
                  </a:cubicBezTo>
                  <a:cubicBezTo>
                    <a:pt x="644" y="18610"/>
                    <a:pt x="2060" y="18158"/>
                    <a:pt x="3346" y="17741"/>
                  </a:cubicBezTo>
                  <a:cubicBezTo>
                    <a:pt x="4620" y="17336"/>
                    <a:pt x="6025" y="16729"/>
                    <a:pt x="6454" y="15455"/>
                  </a:cubicBezTo>
                  <a:lnTo>
                    <a:pt x="6454" y="15455"/>
                  </a:lnTo>
                  <a:cubicBezTo>
                    <a:pt x="6228" y="16408"/>
                    <a:pt x="5335" y="17027"/>
                    <a:pt x="4489" y="17491"/>
                  </a:cubicBezTo>
                  <a:cubicBezTo>
                    <a:pt x="3632" y="17967"/>
                    <a:pt x="2715" y="18456"/>
                    <a:pt x="2263" y="19325"/>
                  </a:cubicBezTo>
                  <a:cubicBezTo>
                    <a:pt x="3013" y="18491"/>
                    <a:pt x="4168" y="18206"/>
                    <a:pt x="5120" y="17646"/>
                  </a:cubicBezTo>
                  <a:cubicBezTo>
                    <a:pt x="5942" y="17158"/>
                    <a:pt x="6454" y="16646"/>
                    <a:pt x="7037" y="15908"/>
                  </a:cubicBezTo>
                  <a:lnTo>
                    <a:pt x="7037" y="15908"/>
                  </a:lnTo>
                  <a:cubicBezTo>
                    <a:pt x="7013" y="16443"/>
                    <a:pt x="6918" y="16979"/>
                    <a:pt x="6763" y="17491"/>
                  </a:cubicBezTo>
                  <a:cubicBezTo>
                    <a:pt x="7228" y="16860"/>
                    <a:pt x="7561" y="16122"/>
                    <a:pt x="7716" y="15360"/>
                  </a:cubicBezTo>
                  <a:cubicBezTo>
                    <a:pt x="7740" y="15205"/>
                    <a:pt x="7787" y="15027"/>
                    <a:pt x="7930" y="14991"/>
                  </a:cubicBezTo>
                  <a:cubicBezTo>
                    <a:pt x="7948" y="14988"/>
                    <a:pt x="7967" y="14986"/>
                    <a:pt x="7986" y="14986"/>
                  </a:cubicBezTo>
                  <a:cubicBezTo>
                    <a:pt x="8043" y="14986"/>
                    <a:pt x="8103" y="15000"/>
                    <a:pt x="8156" y="15027"/>
                  </a:cubicBezTo>
                  <a:cubicBezTo>
                    <a:pt x="9327" y="15415"/>
                    <a:pt x="10626" y="15697"/>
                    <a:pt x="11908" y="15697"/>
                  </a:cubicBezTo>
                  <a:cubicBezTo>
                    <a:pt x="12870" y="15697"/>
                    <a:pt x="13822" y="15538"/>
                    <a:pt x="14705" y="15146"/>
                  </a:cubicBezTo>
                  <a:cubicBezTo>
                    <a:pt x="20420" y="12598"/>
                    <a:pt x="18693" y="6668"/>
                    <a:pt x="15824" y="2680"/>
                  </a:cubicBezTo>
                  <a:cubicBezTo>
                    <a:pt x="15538" y="2287"/>
                    <a:pt x="15253" y="1882"/>
                    <a:pt x="14848" y="1596"/>
                  </a:cubicBezTo>
                  <a:cubicBezTo>
                    <a:pt x="14455" y="1346"/>
                    <a:pt x="14038" y="1168"/>
                    <a:pt x="13586" y="1049"/>
                  </a:cubicBezTo>
                  <a:cubicBezTo>
                    <a:pt x="11874" y="513"/>
                    <a:pt x="10128" y="0"/>
                    <a:pt x="83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90" name="Google Shape;4090;p59"/>
            <p:cNvSpPr/>
            <p:nvPr/>
          </p:nvSpPr>
          <p:spPr>
            <a:xfrm>
              <a:off x="1576075" y="3107050"/>
              <a:ext cx="434600" cy="494750"/>
            </a:xfrm>
            <a:custGeom>
              <a:avLst/>
              <a:gdLst/>
              <a:ahLst/>
              <a:cxnLst/>
              <a:rect l="l" t="t" r="r" b="b"/>
              <a:pathLst>
                <a:path w="17384" h="19790" extrusionOk="0">
                  <a:moveTo>
                    <a:pt x="16193" y="14336"/>
                  </a:moveTo>
                  <a:lnTo>
                    <a:pt x="16193" y="14336"/>
                  </a:lnTo>
                  <a:cubicBezTo>
                    <a:pt x="16191" y="14338"/>
                    <a:pt x="16189" y="14340"/>
                    <a:pt x="16186" y="14342"/>
                  </a:cubicBezTo>
                  <a:lnTo>
                    <a:pt x="16186" y="14342"/>
                  </a:lnTo>
                  <a:cubicBezTo>
                    <a:pt x="16189" y="14340"/>
                    <a:pt x="16191" y="14338"/>
                    <a:pt x="16193" y="14336"/>
                  </a:cubicBezTo>
                  <a:close/>
                  <a:moveTo>
                    <a:pt x="8338" y="0"/>
                  </a:moveTo>
                  <a:cubicBezTo>
                    <a:pt x="8297" y="0"/>
                    <a:pt x="8257" y="0"/>
                    <a:pt x="8216" y="1"/>
                  </a:cubicBezTo>
                  <a:cubicBezTo>
                    <a:pt x="4966" y="49"/>
                    <a:pt x="1977" y="2597"/>
                    <a:pt x="1668" y="5871"/>
                  </a:cubicBezTo>
                  <a:cubicBezTo>
                    <a:pt x="1394" y="8776"/>
                    <a:pt x="3227" y="10919"/>
                    <a:pt x="5263" y="12693"/>
                  </a:cubicBezTo>
                  <a:cubicBezTo>
                    <a:pt x="5573" y="12967"/>
                    <a:pt x="5882" y="13229"/>
                    <a:pt x="6168" y="13503"/>
                  </a:cubicBezTo>
                  <a:cubicBezTo>
                    <a:pt x="6382" y="13622"/>
                    <a:pt x="6442" y="13919"/>
                    <a:pt x="6287" y="14110"/>
                  </a:cubicBezTo>
                  <a:cubicBezTo>
                    <a:pt x="5787" y="15062"/>
                    <a:pt x="5430" y="16086"/>
                    <a:pt x="4454" y="16658"/>
                  </a:cubicBezTo>
                  <a:cubicBezTo>
                    <a:pt x="3632" y="17134"/>
                    <a:pt x="2692" y="17360"/>
                    <a:pt x="1846" y="17765"/>
                  </a:cubicBezTo>
                  <a:cubicBezTo>
                    <a:pt x="989" y="18182"/>
                    <a:pt x="167" y="18860"/>
                    <a:pt x="1" y="19789"/>
                  </a:cubicBezTo>
                  <a:cubicBezTo>
                    <a:pt x="644" y="18610"/>
                    <a:pt x="2060" y="18158"/>
                    <a:pt x="3334" y="17741"/>
                  </a:cubicBezTo>
                  <a:cubicBezTo>
                    <a:pt x="4620" y="17336"/>
                    <a:pt x="6025" y="16729"/>
                    <a:pt x="6454" y="15455"/>
                  </a:cubicBezTo>
                  <a:lnTo>
                    <a:pt x="6454" y="15455"/>
                  </a:lnTo>
                  <a:cubicBezTo>
                    <a:pt x="6228" y="16408"/>
                    <a:pt x="5335" y="17027"/>
                    <a:pt x="4489" y="17491"/>
                  </a:cubicBezTo>
                  <a:cubicBezTo>
                    <a:pt x="3632" y="17967"/>
                    <a:pt x="2715" y="18456"/>
                    <a:pt x="2263" y="19325"/>
                  </a:cubicBezTo>
                  <a:cubicBezTo>
                    <a:pt x="3013" y="18491"/>
                    <a:pt x="4168" y="18206"/>
                    <a:pt x="5120" y="17646"/>
                  </a:cubicBezTo>
                  <a:cubicBezTo>
                    <a:pt x="5942" y="17158"/>
                    <a:pt x="6454" y="16646"/>
                    <a:pt x="7037" y="15908"/>
                  </a:cubicBezTo>
                  <a:lnTo>
                    <a:pt x="7037" y="15908"/>
                  </a:lnTo>
                  <a:cubicBezTo>
                    <a:pt x="7013" y="16443"/>
                    <a:pt x="6918" y="16979"/>
                    <a:pt x="6763" y="17491"/>
                  </a:cubicBezTo>
                  <a:cubicBezTo>
                    <a:pt x="7228" y="16860"/>
                    <a:pt x="7561" y="16122"/>
                    <a:pt x="7716" y="15360"/>
                  </a:cubicBezTo>
                  <a:cubicBezTo>
                    <a:pt x="7740" y="15205"/>
                    <a:pt x="7787" y="15027"/>
                    <a:pt x="7930" y="14991"/>
                  </a:cubicBezTo>
                  <a:cubicBezTo>
                    <a:pt x="7948" y="14988"/>
                    <a:pt x="7967" y="14986"/>
                    <a:pt x="7986" y="14986"/>
                  </a:cubicBezTo>
                  <a:cubicBezTo>
                    <a:pt x="8042" y="14986"/>
                    <a:pt x="8100" y="15000"/>
                    <a:pt x="8145" y="15027"/>
                  </a:cubicBezTo>
                  <a:cubicBezTo>
                    <a:pt x="9293" y="15403"/>
                    <a:pt x="10502" y="15683"/>
                    <a:pt x="11713" y="15683"/>
                  </a:cubicBezTo>
                  <a:cubicBezTo>
                    <a:pt x="11921" y="15683"/>
                    <a:pt x="12128" y="15675"/>
                    <a:pt x="12336" y="15658"/>
                  </a:cubicBezTo>
                  <a:cubicBezTo>
                    <a:pt x="13714" y="15551"/>
                    <a:pt x="15080" y="15218"/>
                    <a:pt x="16186" y="14342"/>
                  </a:cubicBezTo>
                  <a:lnTo>
                    <a:pt x="16186" y="14342"/>
                  </a:lnTo>
                  <a:cubicBezTo>
                    <a:pt x="15748" y="14687"/>
                    <a:pt x="15062" y="14760"/>
                    <a:pt x="14443" y="14760"/>
                  </a:cubicBezTo>
                  <a:cubicBezTo>
                    <a:pt x="14219" y="14760"/>
                    <a:pt x="14004" y="14750"/>
                    <a:pt x="13812" y="14741"/>
                  </a:cubicBezTo>
                  <a:cubicBezTo>
                    <a:pt x="12871" y="14693"/>
                    <a:pt x="11966" y="14396"/>
                    <a:pt x="11169" y="13884"/>
                  </a:cubicBezTo>
                  <a:cubicBezTo>
                    <a:pt x="8871" y="12395"/>
                    <a:pt x="6430" y="7919"/>
                    <a:pt x="8252" y="5287"/>
                  </a:cubicBezTo>
                  <a:cubicBezTo>
                    <a:pt x="9145" y="4001"/>
                    <a:pt x="10716" y="3228"/>
                    <a:pt x="12264" y="3156"/>
                  </a:cubicBezTo>
                  <a:cubicBezTo>
                    <a:pt x="12363" y="3151"/>
                    <a:pt x="12464" y="3148"/>
                    <a:pt x="12568" y="3148"/>
                  </a:cubicBezTo>
                  <a:cubicBezTo>
                    <a:pt x="14250" y="3148"/>
                    <a:pt x="16509" y="3878"/>
                    <a:pt x="17384" y="5347"/>
                  </a:cubicBezTo>
                  <a:cubicBezTo>
                    <a:pt x="16955" y="4418"/>
                    <a:pt x="16431" y="3525"/>
                    <a:pt x="15836" y="2680"/>
                  </a:cubicBezTo>
                  <a:cubicBezTo>
                    <a:pt x="15550" y="2287"/>
                    <a:pt x="15265" y="1882"/>
                    <a:pt x="14860" y="1596"/>
                  </a:cubicBezTo>
                  <a:cubicBezTo>
                    <a:pt x="14467" y="1346"/>
                    <a:pt x="14050" y="1168"/>
                    <a:pt x="13598" y="1049"/>
                  </a:cubicBezTo>
                  <a:cubicBezTo>
                    <a:pt x="11886" y="513"/>
                    <a:pt x="10140" y="0"/>
                    <a:pt x="8338" y="0"/>
                  </a:cubicBezTo>
                  <a:close/>
                </a:path>
              </a:pathLst>
            </a:custGeom>
            <a:solidFill>
              <a:srgbClr val="D4400D">
                <a:alpha val="6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91" name="Google Shape;4091;p59"/>
            <p:cNvSpPr/>
            <p:nvPr/>
          </p:nvSpPr>
          <p:spPr>
            <a:xfrm>
              <a:off x="1902025" y="2751325"/>
              <a:ext cx="103000" cy="402200"/>
            </a:xfrm>
            <a:custGeom>
              <a:avLst/>
              <a:gdLst/>
              <a:ahLst/>
              <a:cxnLst/>
              <a:rect l="l" t="t" r="r" b="b"/>
              <a:pathLst>
                <a:path w="4120" h="16088" extrusionOk="0">
                  <a:moveTo>
                    <a:pt x="2777" y="0"/>
                  </a:moveTo>
                  <a:cubicBezTo>
                    <a:pt x="2625" y="0"/>
                    <a:pt x="2478" y="45"/>
                    <a:pt x="2357" y="145"/>
                  </a:cubicBezTo>
                  <a:cubicBezTo>
                    <a:pt x="2905" y="4550"/>
                    <a:pt x="3429" y="9146"/>
                    <a:pt x="1965" y="13349"/>
                  </a:cubicBezTo>
                  <a:cubicBezTo>
                    <a:pt x="1670" y="14177"/>
                    <a:pt x="1057" y="15124"/>
                    <a:pt x="235" y="15124"/>
                  </a:cubicBezTo>
                  <a:cubicBezTo>
                    <a:pt x="158" y="15124"/>
                    <a:pt x="80" y="15116"/>
                    <a:pt x="0" y="15099"/>
                  </a:cubicBezTo>
                  <a:lnTo>
                    <a:pt x="0" y="15099"/>
                  </a:lnTo>
                  <a:cubicBezTo>
                    <a:pt x="274" y="15421"/>
                    <a:pt x="583" y="15694"/>
                    <a:pt x="929" y="15944"/>
                  </a:cubicBezTo>
                  <a:cubicBezTo>
                    <a:pt x="1036" y="16028"/>
                    <a:pt x="1167" y="16075"/>
                    <a:pt x="1298" y="16087"/>
                  </a:cubicBezTo>
                  <a:cubicBezTo>
                    <a:pt x="1488" y="16087"/>
                    <a:pt x="1643" y="15933"/>
                    <a:pt x="1762" y="15778"/>
                  </a:cubicBezTo>
                  <a:cubicBezTo>
                    <a:pt x="2834" y="14420"/>
                    <a:pt x="3239" y="12658"/>
                    <a:pt x="3500" y="10956"/>
                  </a:cubicBezTo>
                  <a:cubicBezTo>
                    <a:pt x="3989" y="7884"/>
                    <a:pt x="4120" y="4765"/>
                    <a:pt x="3881" y="1669"/>
                  </a:cubicBezTo>
                  <a:cubicBezTo>
                    <a:pt x="3858" y="1216"/>
                    <a:pt x="3798" y="752"/>
                    <a:pt x="3536" y="395"/>
                  </a:cubicBezTo>
                  <a:cubicBezTo>
                    <a:pt x="3358" y="155"/>
                    <a:pt x="3059"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92" name="Google Shape;4092;p59"/>
            <p:cNvSpPr/>
            <p:nvPr/>
          </p:nvSpPr>
          <p:spPr>
            <a:xfrm>
              <a:off x="1919875" y="2689225"/>
              <a:ext cx="139325" cy="490775"/>
            </a:xfrm>
            <a:custGeom>
              <a:avLst/>
              <a:gdLst/>
              <a:ahLst/>
              <a:cxnLst/>
              <a:rect l="l" t="t" r="r" b="b"/>
              <a:pathLst>
                <a:path w="5573" h="19631" extrusionOk="0">
                  <a:moveTo>
                    <a:pt x="3920" y="1"/>
                  </a:moveTo>
                  <a:cubicBezTo>
                    <a:pt x="3676" y="1"/>
                    <a:pt x="3443" y="77"/>
                    <a:pt x="3263" y="248"/>
                  </a:cubicBezTo>
                  <a:cubicBezTo>
                    <a:pt x="3894" y="5367"/>
                    <a:pt x="3251" y="10558"/>
                    <a:pt x="1370" y="15369"/>
                  </a:cubicBezTo>
                  <a:cubicBezTo>
                    <a:pt x="1060" y="16154"/>
                    <a:pt x="512" y="16976"/>
                    <a:pt x="298" y="17797"/>
                  </a:cubicBezTo>
                  <a:cubicBezTo>
                    <a:pt x="0" y="18881"/>
                    <a:pt x="1048" y="19286"/>
                    <a:pt x="1858" y="19631"/>
                  </a:cubicBezTo>
                  <a:lnTo>
                    <a:pt x="1870" y="19619"/>
                  </a:lnTo>
                  <a:cubicBezTo>
                    <a:pt x="2941" y="16392"/>
                    <a:pt x="3858" y="13106"/>
                    <a:pt x="4596" y="9773"/>
                  </a:cubicBezTo>
                  <a:cubicBezTo>
                    <a:pt x="5132" y="7391"/>
                    <a:pt x="5573" y="4963"/>
                    <a:pt x="5537" y="2522"/>
                  </a:cubicBezTo>
                  <a:cubicBezTo>
                    <a:pt x="5525" y="1831"/>
                    <a:pt x="5453" y="1105"/>
                    <a:pt x="5049" y="569"/>
                  </a:cubicBezTo>
                  <a:cubicBezTo>
                    <a:pt x="4785" y="223"/>
                    <a:pt x="4337" y="1"/>
                    <a:pt x="3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93" name="Google Shape;4093;p59"/>
            <p:cNvSpPr/>
            <p:nvPr/>
          </p:nvSpPr>
          <p:spPr>
            <a:xfrm>
              <a:off x="1906475" y="2761475"/>
              <a:ext cx="175950" cy="422700"/>
            </a:xfrm>
            <a:custGeom>
              <a:avLst/>
              <a:gdLst/>
              <a:ahLst/>
              <a:cxnLst/>
              <a:rect l="l" t="t" r="r" b="b"/>
              <a:pathLst>
                <a:path w="7038" h="16908" extrusionOk="0">
                  <a:moveTo>
                    <a:pt x="6251" y="1"/>
                  </a:moveTo>
                  <a:cubicBezTo>
                    <a:pt x="5787" y="4156"/>
                    <a:pt x="4704" y="8216"/>
                    <a:pt x="3025" y="12050"/>
                  </a:cubicBezTo>
                  <a:cubicBezTo>
                    <a:pt x="2727" y="12705"/>
                    <a:pt x="2418" y="13372"/>
                    <a:pt x="1929" y="13907"/>
                  </a:cubicBezTo>
                  <a:cubicBezTo>
                    <a:pt x="1465" y="14394"/>
                    <a:pt x="826" y="14747"/>
                    <a:pt x="155" y="14747"/>
                  </a:cubicBezTo>
                  <a:cubicBezTo>
                    <a:pt x="104" y="14747"/>
                    <a:pt x="52" y="14745"/>
                    <a:pt x="1" y="14741"/>
                  </a:cubicBezTo>
                  <a:lnTo>
                    <a:pt x="1" y="14741"/>
                  </a:lnTo>
                  <a:cubicBezTo>
                    <a:pt x="382" y="15919"/>
                    <a:pt x="1441" y="16777"/>
                    <a:pt x="2680" y="16908"/>
                  </a:cubicBezTo>
                  <a:lnTo>
                    <a:pt x="4239" y="12217"/>
                  </a:lnTo>
                  <a:cubicBezTo>
                    <a:pt x="5513" y="8323"/>
                    <a:pt x="6811" y="4370"/>
                    <a:pt x="7037" y="287"/>
                  </a:cubicBezTo>
                  <a:cubicBezTo>
                    <a:pt x="6763" y="251"/>
                    <a:pt x="6490" y="156"/>
                    <a:pt x="62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94" name="Google Shape;4094;p59"/>
            <p:cNvSpPr/>
            <p:nvPr/>
          </p:nvSpPr>
          <p:spPr>
            <a:xfrm>
              <a:off x="1912425" y="2688550"/>
              <a:ext cx="143800" cy="454175"/>
            </a:xfrm>
            <a:custGeom>
              <a:avLst/>
              <a:gdLst/>
              <a:ahLst/>
              <a:cxnLst/>
              <a:rect l="l" t="t" r="r" b="b"/>
              <a:pathLst>
                <a:path w="5752" h="18167" extrusionOk="0">
                  <a:moveTo>
                    <a:pt x="4097" y="1"/>
                  </a:moveTo>
                  <a:cubicBezTo>
                    <a:pt x="4680" y="1953"/>
                    <a:pt x="4739" y="4025"/>
                    <a:pt x="4501" y="6049"/>
                  </a:cubicBezTo>
                  <a:cubicBezTo>
                    <a:pt x="4263" y="8073"/>
                    <a:pt x="3739" y="10050"/>
                    <a:pt x="3144" y="11990"/>
                  </a:cubicBezTo>
                  <a:cubicBezTo>
                    <a:pt x="2858" y="12907"/>
                    <a:pt x="2561" y="13824"/>
                    <a:pt x="2251" y="14729"/>
                  </a:cubicBezTo>
                  <a:cubicBezTo>
                    <a:pt x="1822" y="15979"/>
                    <a:pt x="1370" y="17360"/>
                    <a:pt x="1" y="17836"/>
                  </a:cubicBezTo>
                  <a:cubicBezTo>
                    <a:pt x="393" y="17908"/>
                    <a:pt x="559" y="18166"/>
                    <a:pt x="887" y="18166"/>
                  </a:cubicBezTo>
                  <a:cubicBezTo>
                    <a:pt x="997" y="18166"/>
                    <a:pt x="1125" y="18137"/>
                    <a:pt x="1287" y="18063"/>
                  </a:cubicBezTo>
                  <a:cubicBezTo>
                    <a:pt x="1787" y="17813"/>
                    <a:pt x="2203" y="17396"/>
                    <a:pt x="2477" y="16896"/>
                  </a:cubicBezTo>
                  <a:cubicBezTo>
                    <a:pt x="3168" y="15681"/>
                    <a:pt x="3585" y="14110"/>
                    <a:pt x="3906" y="12752"/>
                  </a:cubicBezTo>
                  <a:cubicBezTo>
                    <a:pt x="4156" y="11669"/>
                    <a:pt x="4525" y="10609"/>
                    <a:pt x="4775" y="9526"/>
                  </a:cubicBezTo>
                  <a:cubicBezTo>
                    <a:pt x="5287" y="7323"/>
                    <a:pt x="5751" y="5085"/>
                    <a:pt x="5751" y="2823"/>
                  </a:cubicBezTo>
                  <a:cubicBezTo>
                    <a:pt x="5751" y="2215"/>
                    <a:pt x="5716" y="1584"/>
                    <a:pt x="5466" y="1049"/>
                  </a:cubicBezTo>
                  <a:cubicBezTo>
                    <a:pt x="5216" y="501"/>
                    <a:pt x="4692" y="37"/>
                    <a:pt x="40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95" name="Google Shape;4095;p59"/>
            <p:cNvSpPr/>
            <p:nvPr/>
          </p:nvSpPr>
          <p:spPr>
            <a:xfrm>
              <a:off x="1964525" y="2751000"/>
              <a:ext cx="41400" cy="235250"/>
            </a:xfrm>
            <a:custGeom>
              <a:avLst/>
              <a:gdLst/>
              <a:ahLst/>
              <a:cxnLst/>
              <a:rect l="l" t="t" r="r" b="b"/>
              <a:pathLst>
                <a:path w="1656" h="9410" extrusionOk="0">
                  <a:moveTo>
                    <a:pt x="70" y="0"/>
                  </a:moveTo>
                  <a:cubicBezTo>
                    <a:pt x="47" y="0"/>
                    <a:pt x="24" y="1"/>
                    <a:pt x="0" y="3"/>
                  </a:cubicBezTo>
                  <a:cubicBezTo>
                    <a:pt x="1" y="3"/>
                    <a:pt x="3" y="3"/>
                    <a:pt x="4" y="3"/>
                  </a:cubicBezTo>
                  <a:cubicBezTo>
                    <a:pt x="289" y="3"/>
                    <a:pt x="715" y="3052"/>
                    <a:pt x="750" y="3373"/>
                  </a:cubicBezTo>
                  <a:cubicBezTo>
                    <a:pt x="870" y="4456"/>
                    <a:pt x="917" y="5551"/>
                    <a:pt x="858" y="6647"/>
                  </a:cubicBezTo>
                  <a:cubicBezTo>
                    <a:pt x="810" y="7564"/>
                    <a:pt x="739" y="8492"/>
                    <a:pt x="667" y="9409"/>
                  </a:cubicBezTo>
                  <a:cubicBezTo>
                    <a:pt x="953" y="8218"/>
                    <a:pt x="1274" y="6980"/>
                    <a:pt x="1465" y="5778"/>
                  </a:cubicBezTo>
                  <a:cubicBezTo>
                    <a:pt x="1655" y="4539"/>
                    <a:pt x="1524" y="3134"/>
                    <a:pt x="1381" y="1884"/>
                  </a:cubicBezTo>
                  <a:cubicBezTo>
                    <a:pt x="1334" y="1456"/>
                    <a:pt x="1274" y="1015"/>
                    <a:pt x="1048" y="646"/>
                  </a:cubicBezTo>
                  <a:cubicBezTo>
                    <a:pt x="846" y="286"/>
                    <a:pt x="473" y="0"/>
                    <a:pt x="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96" name="Google Shape;4096;p59"/>
            <p:cNvSpPr/>
            <p:nvPr/>
          </p:nvSpPr>
          <p:spPr>
            <a:xfrm>
              <a:off x="1901125" y="2768100"/>
              <a:ext cx="182175" cy="415850"/>
            </a:xfrm>
            <a:custGeom>
              <a:avLst/>
              <a:gdLst/>
              <a:ahLst/>
              <a:cxnLst/>
              <a:rect l="l" t="t" r="r" b="b"/>
              <a:pathLst>
                <a:path w="7287" h="16634" extrusionOk="0">
                  <a:moveTo>
                    <a:pt x="7102" y="1"/>
                  </a:moveTo>
                  <a:cubicBezTo>
                    <a:pt x="7058" y="1"/>
                    <a:pt x="7013" y="16"/>
                    <a:pt x="6977" y="45"/>
                  </a:cubicBezTo>
                  <a:cubicBezTo>
                    <a:pt x="6846" y="1486"/>
                    <a:pt x="6477" y="2915"/>
                    <a:pt x="6096" y="4320"/>
                  </a:cubicBezTo>
                  <a:lnTo>
                    <a:pt x="4453" y="10499"/>
                  </a:lnTo>
                  <a:cubicBezTo>
                    <a:pt x="4227" y="11332"/>
                    <a:pt x="3929" y="12118"/>
                    <a:pt x="3739" y="12952"/>
                  </a:cubicBezTo>
                  <a:cubicBezTo>
                    <a:pt x="3596" y="13559"/>
                    <a:pt x="3382" y="14142"/>
                    <a:pt x="3108" y="14702"/>
                  </a:cubicBezTo>
                  <a:cubicBezTo>
                    <a:pt x="2894" y="15154"/>
                    <a:pt x="2941" y="15726"/>
                    <a:pt x="2310" y="15845"/>
                  </a:cubicBezTo>
                  <a:cubicBezTo>
                    <a:pt x="2257" y="15852"/>
                    <a:pt x="2203" y="15855"/>
                    <a:pt x="2149" y="15855"/>
                  </a:cubicBezTo>
                  <a:cubicBezTo>
                    <a:pt x="1832" y="15855"/>
                    <a:pt x="1519" y="15737"/>
                    <a:pt x="1274" y="15523"/>
                  </a:cubicBezTo>
                  <a:cubicBezTo>
                    <a:pt x="1000" y="15273"/>
                    <a:pt x="750" y="15000"/>
                    <a:pt x="548" y="14678"/>
                  </a:cubicBezTo>
                  <a:cubicBezTo>
                    <a:pt x="500" y="14607"/>
                    <a:pt x="441" y="14535"/>
                    <a:pt x="358" y="14488"/>
                  </a:cubicBezTo>
                  <a:cubicBezTo>
                    <a:pt x="316" y="14453"/>
                    <a:pt x="262" y="14434"/>
                    <a:pt x="208" y="14434"/>
                  </a:cubicBezTo>
                  <a:cubicBezTo>
                    <a:pt x="169" y="14434"/>
                    <a:pt x="130" y="14444"/>
                    <a:pt x="96" y="14464"/>
                  </a:cubicBezTo>
                  <a:cubicBezTo>
                    <a:pt x="0" y="14523"/>
                    <a:pt x="941" y="15726"/>
                    <a:pt x="1048" y="15809"/>
                  </a:cubicBezTo>
                  <a:cubicBezTo>
                    <a:pt x="1326" y="16077"/>
                    <a:pt x="2099" y="16634"/>
                    <a:pt x="2638" y="16634"/>
                  </a:cubicBezTo>
                  <a:cubicBezTo>
                    <a:pt x="2747" y="16634"/>
                    <a:pt x="2846" y="16611"/>
                    <a:pt x="2929" y="16559"/>
                  </a:cubicBezTo>
                  <a:cubicBezTo>
                    <a:pt x="2965" y="16524"/>
                    <a:pt x="3001" y="16488"/>
                    <a:pt x="3001" y="16440"/>
                  </a:cubicBezTo>
                  <a:cubicBezTo>
                    <a:pt x="3882" y="13726"/>
                    <a:pt x="4918" y="11011"/>
                    <a:pt x="5703" y="8249"/>
                  </a:cubicBezTo>
                  <a:cubicBezTo>
                    <a:pt x="6465" y="5582"/>
                    <a:pt x="7287" y="2820"/>
                    <a:pt x="7227" y="45"/>
                  </a:cubicBezTo>
                  <a:cubicBezTo>
                    <a:pt x="7192" y="16"/>
                    <a:pt x="7147" y="1"/>
                    <a:pt x="71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97" name="Google Shape;4097;p59"/>
            <p:cNvSpPr/>
            <p:nvPr/>
          </p:nvSpPr>
          <p:spPr>
            <a:xfrm>
              <a:off x="1648700" y="3260350"/>
              <a:ext cx="20275" cy="47050"/>
            </a:xfrm>
            <a:custGeom>
              <a:avLst/>
              <a:gdLst/>
              <a:ahLst/>
              <a:cxnLst/>
              <a:rect l="l" t="t" r="r" b="b"/>
              <a:pathLst>
                <a:path w="811" h="1882" extrusionOk="0">
                  <a:moveTo>
                    <a:pt x="275" y="1"/>
                  </a:moveTo>
                  <a:cubicBezTo>
                    <a:pt x="1" y="405"/>
                    <a:pt x="25" y="894"/>
                    <a:pt x="191" y="1322"/>
                  </a:cubicBezTo>
                  <a:cubicBezTo>
                    <a:pt x="298" y="1596"/>
                    <a:pt x="525" y="1810"/>
                    <a:pt x="810" y="1882"/>
                  </a:cubicBezTo>
                  <a:cubicBezTo>
                    <a:pt x="537" y="1263"/>
                    <a:pt x="310" y="679"/>
                    <a:pt x="275"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98" name="Google Shape;4098;p59"/>
            <p:cNvSpPr/>
            <p:nvPr/>
          </p:nvSpPr>
          <p:spPr>
            <a:xfrm>
              <a:off x="1688600" y="3208225"/>
              <a:ext cx="25625" cy="30125"/>
            </a:xfrm>
            <a:custGeom>
              <a:avLst/>
              <a:gdLst/>
              <a:ahLst/>
              <a:cxnLst/>
              <a:rect l="l" t="t" r="r" b="b"/>
              <a:pathLst>
                <a:path w="1025" h="1205" extrusionOk="0">
                  <a:moveTo>
                    <a:pt x="712" y="0"/>
                  </a:moveTo>
                  <a:cubicBezTo>
                    <a:pt x="543" y="0"/>
                    <a:pt x="361" y="92"/>
                    <a:pt x="250" y="216"/>
                  </a:cubicBezTo>
                  <a:cubicBezTo>
                    <a:pt x="24" y="466"/>
                    <a:pt x="0" y="895"/>
                    <a:pt x="72" y="1205"/>
                  </a:cubicBezTo>
                  <a:cubicBezTo>
                    <a:pt x="298" y="776"/>
                    <a:pt x="619" y="419"/>
                    <a:pt x="1024" y="169"/>
                  </a:cubicBezTo>
                  <a:cubicBezTo>
                    <a:pt x="949" y="49"/>
                    <a:pt x="834" y="0"/>
                    <a:pt x="712"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99" name="Google Shape;4099;p59"/>
            <p:cNvSpPr/>
            <p:nvPr/>
          </p:nvSpPr>
          <p:spPr>
            <a:xfrm>
              <a:off x="1668050" y="3161150"/>
              <a:ext cx="21750" cy="24825"/>
            </a:xfrm>
            <a:custGeom>
              <a:avLst/>
              <a:gdLst/>
              <a:ahLst/>
              <a:cxnLst/>
              <a:rect l="l" t="t" r="r" b="b"/>
              <a:pathLst>
                <a:path w="870" h="993" extrusionOk="0">
                  <a:moveTo>
                    <a:pt x="79" y="1"/>
                  </a:moveTo>
                  <a:cubicBezTo>
                    <a:pt x="57" y="1"/>
                    <a:pt x="39" y="2"/>
                    <a:pt x="25" y="4"/>
                  </a:cubicBezTo>
                  <a:cubicBezTo>
                    <a:pt x="1" y="337"/>
                    <a:pt x="120" y="659"/>
                    <a:pt x="156" y="992"/>
                  </a:cubicBezTo>
                  <a:cubicBezTo>
                    <a:pt x="263" y="742"/>
                    <a:pt x="453" y="540"/>
                    <a:pt x="703" y="421"/>
                  </a:cubicBezTo>
                  <a:cubicBezTo>
                    <a:pt x="775" y="397"/>
                    <a:pt x="870" y="337"/>
                    <a:pt x="834" y="254"/>
                  </a:cubicBezTo>
                  <a:cubicBezTo>
                    <a:pt x="780" y="103"/>
                    <a:pt x="286" y="1"/>
                    <a:pt x="79"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00" name="Google Shape;4100;p59"/>
            <p:cNvSpPr/>
            <p:nvPr/>
          </p:nvSpPr>
          <p:spPr>
            <a:xfrm>
              <a:off x="1760025" y="3149925"/>
              <a:ext cx="32775" cy="16025"/>
            </a:xfrm>
            <a:custGeom>
              <a:avLst/>
              <a:gdLst/>
              <a:ahLst/>
              <a:cxnLst/>
              <a:rect l="l" t="t" r="r" b="b"/>
              <a:pathLst>
                <a:path w="1311" h="641" extrusionOk="0">
                  <a:moveTo>
                    <a:pt x="1310" y="0"/>
                  </a:moveTo>
                  <a:lnTo>
                    <a:pt x="1310" y="0"/>
                  </a:lnTo>
                  <a:cubicBezTo>
                    <a:pt x="834" y="48"/>
                    <a:pt x="406" y="274"/>
                    <a:pt x="1" y="501"/>
                  </a:cubicBezTo>
                  <a:cubicBezTo>
                    <a:pt x="17" y="492"/>
                    <a:pt x="36" y="488"/>
                    <a:pt x="57" y="488"/>
                  </a:cubicBezTo>
                  <a:cubicBezTo>
                    <a:pt x="193" y="488"/>
                    <a:pt x="425" y="640"/>
                    <a:pt x="592" y="640"/>
                  </a:cubicBezTo>
                  <a:cubicBezTo>
                    <a:pt x="615" y="640"/>
                    <a:pt x="636" y="638"/>
                    <a:pt x="656" y="631"/>
                  </a:cubicBezTo>
                  <a:cubicBezTo>
                    <a:pt x="715" y="608"/>
                    <a:pt x="763" y="572"/>
                    <a:pt x="810" y="524"/>
                  </a:cubicBezTo>
                  <a:cubicBezTo>
                    <a:pt x="989" y="381"/>
                    <a:pt x="1179" y="120"/>
                    <a:pt x="1310"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01" name="Google Shape;4101;p59"/>
            <p:cNvSpPr/>
            <p:nvPr/>
          </p:nvSpPr>
          <p:spPr>
            <a:xfrm>
              <a:off x="1576675" y="3461275"/>
              <a:ext cx="169100" cy="141400"/>
            </a:xfrm>
            <a:custGeom>
              <a:avLst/>
              <a:gdLst/>
              <a:ahLst/>
              <a:cxnLst/>
              <a:rect l="l" t="t" r="r" b="b"/>
              <a:pathLst>
                <a:path w="6764" h="5656" extrusionOk="0">
                  <a:moveTo>
                    <a:pt x="6763" y="0"/>
                  </a:moveTo>
                  <a:lnTo>
                    <a:pt x="6763" y="0"/>
                  </a:lnTo>
                  <a:cubicBezTo>
                    <a:pt x="6478" y="619"/>
                    <a:pt x="6180" y="1262"/>
                    <a:pt x="5727" y="1762"/>
                  </a:cubicBezTo>
                  <a:cubicBezTo>
                    <a:pt x="5525" y="2001"/>
                    <a:pt x="5287" y="2191"/>
                    <a:pt x="5025" y="2358"/>
                  </a:cubicBezTo>
                  <a:cubicBezTo>
                    <a:pt x="4703" y="2560"/>
                    <a:pt x="4370" y="2727"/>
                    <a:pt x="4013" y="2858"/>
                  </a:cubicBezTo>
                  <a:lnTo>
                    <a:pt x="2108" y="3679"/>
                  </a:lnTo>
                  <a:cubicBezTo>
                    <a:pt x="1191" y="4072"/>
                    <a:pt x="155" y="4537"/>
                    <a:pt x="1" y="5656"/>
                  </a:cubicBezTo>
                  <a:cubicBezTo>
                    <a:pt x="120" y="5394"/>
                    <a:pt x="286" y="5156"/>
                    <a:pt x="489" y="4953"/>
                  </a:cubicBezTo>
                  <a:cubicBezTo>
                    <a:pt x="893" y="4549"/>
                    <a:pt x="1441" y="4299"/>
                    <a:pt x="1977" y="4060"/>
                  </a:cubicBezTo>
                  <a:cubicBezTo>
                    <a:pt x="2191" y="3965"/>
                    <a:pt x="2406" y="3870"/>
                    <a:pt x="2632" y="3787"/>
                  </a:cubicBezTo>
                  <a:cubicBezTo>
                    <a:pt x="3084" y="3620"/>
                    <a:pt x="3572" y="3525"/>
                    <a:pt x="4025" y="3346"/>
                  </a:cubicBezTo>
                  <a:cubicBezTo>
                    <a:pt x="4418" y="3191"/>
                    <a:pt x="4799" y="2989"/>
                    <a:pt x="5156" y="2751"/>
                  </a:cubicBezTo>
                  <a:cubicBezTo>
                    <a:pt x="6073" y="2108"/>
                    <a:pt x="6656" y="1108"/>
                    <a:pt x="6763" y="0"/>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02" name="Google Shape;4102;p59"/>
            <p:cNvSpPr/>
            <p:nvPr/>
          </p:nvSpPr>
          <p:spPr>
            <a:xfrm>
              <a:off x="1632625" y="3476450"/>
              <a:ext cx="129800" cy="114325"/>
            </a:xfrm>
            <a:custGeom>
              <a:avLst/>
              <a:gdLst/>
              <a:ahLst/>
              <a:cxnLst/>
              <a:rect l="l" t="t" r="r" b="b"/>
              <a:pathLst>
                <a:path w="5192" h="4573" extrusionOk="0">
                  <a:moveTo>
                    <a:pt x="5037" y="1"/>
                  </a:moveTo>
                  <a:lnTo>
                    <a:pt x="5037" y="1"/>
                  </a:lnTo>
                  <a:cubicBezTo>
                    <a:pt x="4621" y="858"/>
                    <a:pt x="4049" y="1667"/>
                    <a:pt x="3263" y="2215"/>
                  </a:cubicBezTo>
                  <a:cubicBezTo>
                    <a:pt x="2644" y="2668"/>
                    <a:pt x="1930" y="2965"/>
                    <a:pt x="1275" y="3358"/>
                  </a:cubicBezTo>
                  <a:cubicBezTo>
                    <a:pt x="727" y="3608"/>
                    <a:pt x="287" y="4037"/>
                    <a:pt x="1" y="4573"/>
                  </a:cubicBezTo>
                  <a:cubicBezTo>
                    <a:pt x="108" y="4382"/>
                    <a:pt x="406" y="4203"/>
                    <a:pt x="584" y="4073"/>
                  </a:cubicBezTo>
                  <a:cubicBezTo>
                    <a:pt x="799" y="3906"/>
                    <a:pt x="1025" y="3763"/>
                    <a:pt x="1263" y="3644"/>
                  </a:cubicBezTo>
                  <a:cubicBezTo>
                    <a:pt x="1501" y="3513"/>
                    <a:pt x="1751" y="3441"/>
                    <a:pt x="1977" y="3322"/>
                  </a:cubicBezTo>
                  <a:cubicBezTo>
                    <a:pt x="2251" y="3191"/>
                    <a:pt x="2525" y="3060"/>
                    <a:pt x="2787" y="2906"/>
                  </a:cubicBezTo>
                  <a:cubicBezTo>
                    <a:pt x="3168" y="2691"/>
                    <a:pt x="3525" y="2441"/>
                    <a:pt x="3859" y="2168"/>
                  </a:cubicBezTo>
                  <a:cubicBezTo>
                    <a:pt x="4204" y="1882"/>
                    <a:pt x="4490" y="1477"/>
                    <a:pt x="4763" y="1120"/>
                  </a:cubicBezTo>
                  <a:lnTo>
                    <a:pt x="4763" y="1120"/>
                  </a:lnTo>
                  <a:cubicBezTo>
                    <a:pt x="4728" y="1656"/>
                    <a:pt x="4644" y="2179"/>
                    <a:pt x="4513" y="2703"/>
                  </a:cubicBezTo>
                  <a:lnTo>
                    <a:pt x="4930" y="2060"/>
                  </a:lnTo>
                  <a:cubicBezTo>
                    <a:pt x="5192" y="1644"/>
                    <a:pt x="5192" y="1215"/>
                    <a:pt x="5192" y="739"/>
                  </a:cubicBezTo>
                  <a:cubicBezTo>
                    <a:pt x="5192" y="691"/>
                    <a:pt x="5180" y="632"/>
                    <a:pt x="5180" y="584"/>
                  </a:cubicBezTo>
                  <a:lnTo>
                    <a:pt x="4954" y="1144"/>
                  </a:lnTo>
                  <a:cubicBezTo>
                    <a:pt x="4847" y="751"/>
                    <a:pt x="4942" y="393"/>
                    <a:pt x="5037" y="1"/>
                  </a:cubicBezTo>
                  <a:close/>
                </a:path>
              </a:pathLst>
            </a:custGeom>
            <a:solidFill>
              <a:srgbClr val="FFFFFF">
                <a:alpha val="3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103" name="Google Shape;4103;p59"/>
          <p:cNvGrpSpPr/>
          <p:nvPr/>
        </p:nvGrpSpPr>
        <p:grpSpPr>
          <a:xfrm rot="1106783">
            <a:off x="1642526" y="3765230"/>
            <a:ext cx="855585" cy="1222779"/>
            <a:chOff x="729250" y="3772625"/>
            <a:chExt cx="491150" cy="701900"/>
          </a:xfrm>
        </p:grpSpPr>
        <p:sp>
          <p:nvSpPr>
            <p:cNvPr id="4104" name="Google Shape;4104;p59"/>
            <p:cNvSpPr/>
            <p:nvPr/>
          </p:nvSpPr>
          <p:spPr>
            <a:xfrm>
              <a:off x="729250" y="3772625"/>
              <a:ext cx="490550" cy="701900"/>
            </a:xfrm>
            <a:custGeom>
              <a:avLst/>
              <a:gdLst/>
              <a:ahLst/>
              <a:cxnLst/>
              <a:rect l="l" t="t" r="r" b="b"/>
              <a:pathLst>
                <a:path w="19622" h="28076" extrusionOk="0">
                  <a:moveTo>
                    <a:pt x="19622" y="0"/>
                  </a:moveTo>
                  <a:lnTo>
                    <a:pt x="19622" y="0"/>
                  </a:lnTo>
                  <a:cubicBezTo>
                    <a:pt x="18836" y="607"/>
                    <a:pt x="17812" y="786"/>
                    <a:pt x="16848" y="1000"/>
                  </a:cubicBezTo>
                  <a:cubicBezTo>
                    <a:pt x="15300" y="1346"/>
                    <a:pt x="13633" y="1905"/>
                    <a:pt x="12502" y="3048"/>
                  </a:cubicBezTo>
                  <a:cubicBezTo>
                    <a:pt x="12169" y="3393"/>
                    <a:pt x="11883" y="3786"/>
                    <a:pt x="11657" y="4215"/>
                  </a:cubicBezTo>
                  <a:cubicBezTo>
                    <a:pt x="11192" y="5156"/>
                    <a:pt x="11049" y="6215"/>
                    <a:pt x="11252" y="7239"/>
                  </a:cubicBezTo>
                  <a:cubicBezTo>
                    <a:pt x="11299" y="7513"/>
                    <a:pt x="11395" y="7775"/>
                    <a:pt x="11549" y="8001"/>
                  </a:cubicBezTo>
                  <a:cubicBezTo>
                    <a:pt x="11299" y="8144"/>
                    <a:pt x="11061" y="8275"/>
                    <a:pt x="10811" y="8406"/>
                  </a:cubicBezTo>
                  <a:cubicBezTo>
                    <a:pt x="10764" y="7513"/>
                    <a:pt x="10573" y="6644"/>
                    <a:pt x="10275" y="5822"/>
                  </a:cubicBezTo>
                  <a:cubicBezTo>
                    <a:pt x="10228" y="5644"/>
                    <a:pt x="10121" y="5501"/>
                    <a:pt x="9990" y="5382"/>
                  </a:cubicBezTo>
                  <a:cubicBezTo>
                    <a:pt x="9930" y="5345"/>
                    <a:pt x="9860" y="5326"/>
                    <a:pt x="9792" y="5326"/>
                  </a:cubicBezTo>
                  <a:cubicBezTo>
                    <a:pt x="9684" y="5326"/>
                    <a:pt x="9581" y="5375"/>
                    <a:pt x="9537" y="5477"/>
                  </a:cubicBezTo>
                  <a:cubicBezTo>
                    <a:pt x="9918" y="5739"/>
                    <a:pt x="10097" y="6203"/>
                    <a:pt x="10216" y="6668"/>
                  </a:cubicBezTo>
                  <a:cubicBezTo>
                    <a:pt x="10430" y="7418"/>
                    <a:pt x="10549" y="8192"/>
                    <a:pt x="10573" y="8966"/>
                  </a:cubicBezTo>
                  <a:cubicBezTo>
                    <a:pt x="10573" y="9168"/>
                    <a:pt x="10490" y="10013"/>
                    <a:pt x="10478" y="10549"/>
                  </a:cubicBezTo>
                  <a:cubicBezTo>
                    <a:pt x="9431" y="10287"/>
                    <a:pt x="8412" y="9971"/>
                    <a:pt x="7332" y="9971"/>
                  </a:cubicBezTo>
                  <a:cubicBezTo>
                    <a:pt x="7183" y="9971"/>
                    <a:pt x="7033" y="9977"/>
                    <a:pt x="6882" y="9990"/>
                  </a:cubicBezTo>
                  <a:cubicBezTo>
                    <a:pt x="5358" y="10120"/>
                    <a:pt x="3917" y="10740"/>
                    <a:pt x="2774" y="11775"/>
                  </a:cubicBezTo>
                  <a:cubicBezTo>
                    <a:pt x="869" y="13526"/>
                    <a:pt x="0" y="16252"/>
                    <a:pt x="286" y="18824"/>
                  </a:cubicBezTo>
                  <a:cubicBezTo>
                    <a:pt x="477" y="20538"/>
                    <a:pt x="1179" y="22253"/>
                    <a:pt x="2096" y="23694"/>
                  </a:cubicBezTo>
                  <a:cubicBezTo>
                    <a:pt x="3096" y="25253"/>
                    <a:pt x="4679" y="26551"/>
                    <a:pt x="5787" y="28075"/>
                  </a:cubicBezTo>
                  <a:cubicBezTo>
                    <a:pt x="5834" y="28039"/>
                    <a:pt x="5882" y="28004"/>
                    <a:pt x="5930" y="27968"/>
                  </a:cubicBezTo>
                  <a:cubicBezTo>
                    <a:pt x="5944" y="27982"/>
                    <a:pt x="5958" y="27988"/>
                    <a:pt x="5971" y="27988"/>
                  </a:cubicBezTo>
                  <a:cubicBezTo>
                    <a:pt x="5981" y="27988"/>
                    <a:pt x="5991" y="27985"/>
                    <a:pt x="6001" y="27980"/>
                  </a:cubicBezTo>
                  <a:cubicBezTo>
                    <a:pt x="6418" y="27777"/>
                    <a:pt x="6918" y="27754"/>
                    <a:pt x="7382" y="27718"/>
                  </a:cubicBezTo>
                  <a:cubicBezTo>
                    <a:pt x="9418" y="27575"/>
                    <a:pt x="11359" y="27170"/>
                    <a:pt x="13085" y="26301"/>
                  </a:cubicBezTo>
                  <a:cubicBezTo>
                    <a:pt x="16586" y="24658"/>
                    <a:pt x="18860" y="21193"/>
                    <a:pt x="18967" y="17336"/>
                  </a:cubicBezTo>
                  <a:lnTo>
                    <a:pt x="18967" y="17121"/>
                  </a:lnTo>
                  <a:cubicBezTo>
                    <a:pt x="18979" y="16883"/>
                    <a:pt x="18979" y="16633"/>
                    <a:pt x="18979" y="16383"/>
                  </a:cubicBezTo>
                  <a:cubicBezTo>
                    <a:pt x="18979" y="15859"/>
                    <a:pt x="18907" y="15324"/>
                    <a:pt x="18753" y="14812"/>
                  </a:cubicBezTo>
                  <a:cubicBezTo>
                    <a:pt x="18574" y="14264"/>
                    <a:pt x="18324" y="13728"/>
                    <a:pt x="18014" y="13240"/>
                  </a:cubicBezTo>
                  <a:cubicBezTo>
                    <a:pt x="17907" y="13061"/>
                    <a:pt x="17788" y="12883"/>
                    <a:pt x="17669" y="12716"/>
                  </a:cubicBezTo>
                  <a:cubicBezTo>
                    <a:pt x="17633" y="12680"/>
                    <a:pt x="17610" y="12633"/>
                    <a:pt x="17574" y="12597"/>
                  </a:cubicBezTo>
                  <a:lnTo>
                    <a:pt x="17550" y="12561"/>
                  </a:lnTo>
                  <a:cubicBezTo>
                    <a:pt x="17122" y="11978"/>
                    <a:pt x="16586" y="11490"/>
                    <a:pt x="15955" y="11121"/>
                  </a:cubicBezTo>
                  <a:cubicBezTo>
                    <a:pt x="15514" y="10871"/>
                    <a:pt x="15014" y="10728"/>
                    <a:pt x="14502" y="10680"/>
                  </a:cubicBezTo>
                  <a:cubicBezTo>
                    <a:pt x="14261" y="10627"/>
                    <a:pt x="14007" y="10600"/>
                    <a:pt x="13754" y="10600"/>
                  </a:cubicBezTo>
                  <a:cubicBezTo>
                    <a:pt x="13669" y="10600"/>
                    <a:pt x="13585" y="10603"/>
                    <a:pt x="13502" y="10609"/>
                  </a:cubicBezTo>
                  <a:cubicBezTo>
                    <a:pt x="12945" y="10636"/>
                    <a:pt x="12381" y="10780"/>
                    <a:pt x="11821" y="10780"/>
                  </a:cubicBezTo>
                  <a:cubicBezTo>
                    <a:pt x="11663" y="10780"/>
                    <a:pt x="11505" y="10769"/>
                    <a:pt x="11347" y="10740"/>
                  </a:cubicBezTo>
                  <a:cubicBezTo>
                    <a:pt x="11133" y="10704"/>
                    <a:pt x="10918" y="10656"/>
                    <a:pt x="10716" y="10609"/>
                  </a:cubicBezTo>
                  <a:cubicBezTo>
                    <a:pt x="10740" y="10478"/>
                    <a:pt x="10764" y="10347"/>
                    <a:pt x="10775" y="10216"/>
                  </a:cubicBezTo>
                  <a:cubicBezTo>
                    <a:pt x="10835" y="9668"/>
                    <a:pt x="10847" y="9120"/>
                    <a:pt x="10823" y="8573"/>
                  </a:cubicBezTo>
                  <a:lnTo>
                    <a:pt x="10823" y="8573"/>
                  </a:lnTo>
                  <a:lnTo>
                    <a:pt x="10847" y="8608"/>
                  </a:lnTo>
                  <a:cubicBezTo>
                    <a:pt x="11121" y="8477"/>
                    <a:pt x="11407" y="8323"/>
                    <a:pt x="11668" y="8168"/>
                  </a:cubicBezTo>
                  <a:cubicBezTo>
                    <a:pt x="12026" y="8596"/>
                    <a:pt x="12561" y="8823"/>
                    <a:pt x="13204" y="8930"/>
                  </a:cubicBezTo>
                  <a:cubicBezTo>
                    <a:pt x="13440" y="8978"/>
                    <a:pt x="13681" y="9003"/>
                    <a:pt x="13920" y="9003"/>
                  </a:cubicBezTo>
                  <a:cubicBezTo>
                    <a:pt x="14091" y="9003"/>
                    <a:pt x="14262" y="8990"/>
                    <a:pt x="14431" y="8966"/>
                  </a:cubicBezTo>
                  <a:cubicBezTo>
                    <a:pt x="15490" y="8858"/>
                    <a:pt x="16479" y="8430"/>
                    <a:pt x="17288" y="7751"/>
                  </a:cubicBezTo>
                  <a:cubicBezTo>
                    <a:pt x="17538" y="7549"/>
                    <a:pt x="17764" y="7311"/>
                    <a:pt x="17955" y="7061"/>
                  </a:cubicBezTo>
                  <a:cubicBezTo>
                    <a:pt x="18026" y="6965"/>
                    <a:pt x="18098" y="6870"/>
                    <a:pt x="18157" y="6775"/>
                  </a:cubicBezTo>
                  <a:cubicBezTo>
                    <a:pt x="18598" y="6084"/>
                    <a:pt x="18896" y="5322"/>
                    <a:pt x="19038" y="4513"/>
                  </a:cubicBezTo>
                  <a:cubicBezTo>
                    <a:pt x="19086" y="4239"/>
                    <a:pt x="19134" y="3977"/>
                    <a:pt x="19181" y="3703"/>
                  </a:cubicBezTo>
                  <a:cubicBezTo>
                    <a:pt x="19396" y="2477"/>
                    <a:pt x="19550" y="1238"/>
                    <a:pt x="19622" y="0"/>
                  </a:cubicBezTo>
                  <a:close/>
                </a:path>
              </a:pathLst>
            </a:custGeom>
            <a:solidFill>
              <a:schemeClr val="lt2"/>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05" name="Google Shape;4105;p59"/>
            <p:cNvSpPr/>
            <p:nvPr/>
          </p:nvSpPr>
          <p:spPr>
            <a:xfrm>
              <a:off x="729550" y="4021600"/>
              <a:ext cx="475075" cy="452925"/>
            </a:xfrm>
            <a:custGeom>
              <a:avLst/>
              <a:gdLst/>
              <a:ahLst/>
              <a:cxnLst/>
              <a:rect l="l" t="t" r="r" b="b"/>
              <a:pathLst>
                <a:path w="19003" h="18117" extrusionOk="0">
                  <a:moveTo>
                    <a:pt x="7305" y="1"/>
                  </a:moveTo>
                  <a:cubicBezTo>
                    <a:pt x="7161" y="1"/>
                    <a:pt x="7016" y="6"/>
                    <a:pt x="6870" y="19"/>
                  </a:cubicBezTo>
                  <a:cubicBezTo>
                    <a:pt x="5346" y="150"/>
                    <a:pt x="3905" y="781"/>
                    <a:pt x="2774" y="1816"/>
                  </a:cubicBezTo>
                  <a:cubicBezTo>
                    <a:pt x="869" y="3555"/>
                    <a:pt x="0" y="6293"/>
                    <a:pt x="286" y="8865"/>
                  </a:cubicBezTo>
                  <a:cubicBezTo>
                    <a:pt x="476" y="10579"/>
                    <a:pt x="1179" y="12294"/>
                    <a:pt x="2096" y="13723"/>
                  </a:cubicBezTo>
                  <a:cubicBezTo>
                    <a:pt x="3096" y="15294"/>
                    <a:pt x="4679" y="16592"/>
                    <a:pt x="5787" y="18116"/>
                  </a:cubicBezTo>
                  <a:cubicBezTo>
                    <a:pt x="6287" y="17735"/>
                    <a:pt x="6953" y="17664"/>
                    <a:pt x="7573" y="17604"/>
                  </a:cubicBezTo>
                  <a:cubicBezTo>
                    <a:pt x="9335" y="17426"/>
                    <a:pt x="11109" y="17152"/>
                    <a:pt x="12752" y="16485"/>
                  </a:cubicBezTo>
                  <a:cubicBezTo>
                    <a:pt x="16419" y="14961"/>
                    <a:pt x="18872" y="11318"/>
                    <a:pt x="18967" y="7377"/>
                  </a:cubicBezTo>
                  <a:cubicBezTo>
                    <a:pt x="19003" y="5746"/>
                    <a:pt x="18622" y="4079"/>
                    <a:pt x="17669" y="2757"/>
                  </a:cubicBezTo>
                  <a:cubicBezTo>
                    <a:pt x="16746" y="1504"/>
                    <a:pt x="15257" y="632"/>
                    <a:pt x="13712" y="632"/>
                  </a:cubicBezTo>
                  <a:cubicBezTo>
                    <a:pt x="13642" y="632"/>
                    <a:pt x="13572" y="634"/>
                    <a:pt x="13502" y="638"/>
                  </a:cubicBezTo>
                  <a:cubicBezTo>
                    <a:pt x="12925" y="666"/>
                    <a:pt x="12347" y="815"/>
                    <a:pt x="11776" y="815"/>
                  </a:cubicBezTo>
                  <a:cubicBezTo>
                    <a:pt x="11628" y="815"/>
                    <a:pt x="11481" y="805"/>
                    <a:pt x="11335" y="781"/>
                  </a:cubicBezTo>
                  <a:cubicBezTo>
                    <a:pt x="9975" y="532"/>
                    <a:pt x="8694" y="1"/>
                    <a:pt x="73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06" name="Google Shape;4106;p59"/>
            <p:cNvSpPr/>
            <p:nvPr/>
          </p:nvSpPr>
          <p:spPr>
            <a:xfrm>
              <a:off x="876975" y="4038575"/>
              <a:ext cx="328850" cy="433700"/>
            </a:xfrm>
            <a:custGeom>
              <a:avLst/>
              <a:gdLst/>
              <a:ahLst/>
              <a:cxnLst/>
              <a:rect l="l" t="t" r="r" b="b"/>
              <a:pathLst>
                <a:path w="13154" h="17348" extrusionOk="0">
                  <a:moveTo>
                    <a:pt x="3664" y="54"/>
                  </a:moveTo>
                  <a:lnTo>
                    <a:pt x="3664" y="54"/>
                  </a:lnTo>
                  <a:cubicBezTo>
                    <a:pt x="3664" y="54"/>
                    <a:pt x="3665" y="55"/>
                    <a:pt x="3665" y="55"/>
                  </a:cubicBezTo>
                  <a:lnTo>
                    <a:pt x="3665" y="55"/>
                  </a:lnTo>
                  <a:cubicBezTo>
                    <a:pt x="3665" y="55"/>
                    <a:pt x="3664" y="54"/>
                    <a:pt x="3664" y="54"/>
                  </a:cubicBezTo>
                  <a:close/>
                  <a:moveTo>
                    <a:pt x="7973" y="0"/>
                  </a:moveTo>
                  <a:cubicBezTo>
                    <a:pt x="7635" y="0"/>
                    <a:pt x="7301" y="29"/>
                    <a:pt x="6986" y="78"/>
                  </a:cubicBezTo>
                  <a:cubicBezTo>
                    <a:pt x="6980" y="84"/>
                    <a:pt x="6974" y="84"/>
                    <a:pt x="6968" y="84"/>
                  </a:cubicBezTo>
                  <a:cubicBezTo>
                    <a:pt x="6962" y="84"/>
                    <a:pt x="6956" y="84"/>
                    <a:pt x="6950" y="90"/>
                  </a:cubicBezTo>
                  <a:cubicBezTo>
                    <a:pt x="6626" y="343"/>
                    <a:pt x="5942" y="474"/>
                    <a:pt x="5272" y="474"/>
                  </a:cubicBezTo>
                  <a:cubicBezTo>
                    <a:pt x="4587" y="474"/>
                    <a:pt x="3919" y="337"/>
                    <a:pt x="3665" y="55"/>
                  </a:cubicBezTo>
                  <a:lnTo>
                    <a:pt x="3665" y="55"/>
                  </a:lnTo>
                  <a:cubicBezTo>
                    <a:pt x="4379" y="852"/>
                    <a:pt x="5581" y="947"/>
                    <a:pt x="6450" y="1566"/>
                  </a:cubicBezTo>
                  <a:cubicBezTo>
                    <a:pt x="7438" y="2269"/>
                    <a:pt x="7831" y="3554"/>
                    <a:pt x="7914" y="4769"/>
                  </a:cubicBezTo>
                  <a:cubicBezTo>
                    <a:pt x="8057" y="7305"/>
                    <a:pt x="7117" y="9793"/>
                    <a:pt x="5319" y="11591"/>
                  </a:cubicBezTo>
                  <a:cubicBezTo>
                    <a:pt x="4283" y="12603"/>
                    <a:pt x="2997" y="13258"/>
                    <a:pt x="1961" y="14246"/>
                  </a:cubicBezTo>
                  <a:cubicBezTo>
                    <a:pt x="1449" y="14722"/>
                    <a:pt x="1009" y="15270"/>
                    <a:pt x="628" y="15865"/>
                  </a:cubicBezTo>
                  <a:cubicBezTo>
                    <a:pt x="425" y="16175"/>
                    <a:pt x="247" y="16830"/>
                    <a:pt x="21" y="17247"/>
                  </a:cubicBezTo>
                  <a:cubicBezTo>
                    <a:pt x="1" y="17297"/>
                    <a:pt x="40" y="17347"/>
                    <a:pt x="89" y="17347"/>
                  </a:cubicBezTo>
                  <a:cubicBezTo>
                    <a:pt x="97" y="17347"/>
                    <a:pt x="107" y="17346"/>
                    <a:pt x="116" y="17342"/>
                  </a:cubicBezTo>
                  <a:cubicBezTo>
                    <a:pt x="533" y="17139"/>
                    <a:pt x="1033" y="17116"/>
                    <a:pt x="1497" y="17080"/>
                  </a:cubicBezTo>
                  <a:cubicBezTo>
                    <a:pt x="4747" y="16854"/>
                    <a:pt x="7784" y="15949"/>
                    <a:pt x="10058" y="13508"/>
                  </a:cubicBezTo>
                  <a:cubicBezTo>
                    <a:pt x="11986" y="11424"/>
                    <a:pt x="13153" y="8603"/>
                    <a:pt x="13094" y="5757"/>
                  </a:cubicBezTo>
                  <a:cubicBezTo>
                    <a:pt x="13094" y="5221"/>
                    <a:pt x="13010" y="4697"/>
                    <a:pt x="12867" y="4185"/>
                  </a:cubicBezTo>
                  <a:cubicBezTo>
                    <a:pt x="12582" y="3376"/>
                    <a:pt x="12177" y="2614"/>
                    <a:pt x="11653" y="1935"/>
                  </a:cubicBezTo>
                  <a:cubicBezTo>
                    <a:pt x="11236" y="1340"/>
                    <a:pt x="10689" y="852"/>
                    <a:pt x="10070" y="495"/>
                  </a:cubicBezTo>
                  <a:cubicBezTo>
                    <a:pt x="9458" y="136"/>
                    <a:pt x="8707" y="0"/>
                    <a:pt x="7973" y="0"/>
                  </a:cubicBezTo>
                  <a:close/>
                </a:path>
              </a:pathLst>
            </a:custGeom>
            <a:solidFill>
              <a:srgbClr val="000000">
                <a:alpha val="3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07" name="Google Shape;4107;p59"/>
            <p:cNvSpPr/>
            <p:nvPr/>
          </p:nvSpPr>
          <p:spPr>
            <a:xfrm>
              <a:off x="967975" y="3905950"/>
              <a:ext cx="35425" cy="142325"/>
            </a:xfrm>
            <a:custGeom>
              <a:avLst/>
              <a:gdLst/>
              <a:ahLst/>
              <a:cxnLst/>
              <a:rect l="l" t="t" r="r" b="b"/>
              <a:pathLst>
                <a:path w="1417" h="5693" extrusionOk="0">
                  <a:moveTo>
                    <a:pt x="248" y="1"/>
                  </a:moveTo>
                  <a:cubicBezTo>
                    <a:pt x="143" y="1"/>
                    <a:pt x="42" y="45"/>
                    <a:pt x="0" y="144"/>
                  </a:cubicBezTo>
                  <a:cubicBezTo>
                    <a:pt x="381" y="418"/>
                    <a:pt x="560" y="882"/>
                    <a:pt x="679" y="1323"/>
                  </a:cubicBezTo>
                  <a:cubicBezTo>
                    <a:pt x="893" y="2085"/>
                    <a:pt x="1012" y="2859"/>
                    <a:pt x="1036" y="3633"/>
                  </a:cubicBezTo>
                  <a:cubicBezTo>
                    <a:pt x="1048" y="3942"/>
                    <a:pt x="845" y="5633"/>
                    <a:pt x="1000" y="5692"/>
                  </a:cubicBezTo>
                  <a:cubicBezTo>
                    <a:pt x="1167" y="5478"/>
                    <a:pt x="1215" y="5145"/>
                    <a:pt x="1238" y="4883"/>
                  </a:cubicBezTo>
                  <a:cubicBezTo>
                    <a:pt x="1417" y="3394"/>
                    <a:pt x="1250" y="1894"/>
                    <a:pt x="738" y="489"/>
                  </a:cubicBezTo>
                  <a:cubicBezTo>
                    <a:pt x="691" y="323"/>
                    <a:pt x="584" y="168"/>
                    <a:pt x="453" y="61"/>
                  </a:cubicBezTo>
                  <a:cubicBezTo>
                    <a:pt x="394" y="22"/>
                    <a:pt x="320" y="1"/>
                    <a:pt x="2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08" name="Google Shape;4108;p59"/>
            <p:cNvSpPr/>
            <p:nvPr/>
          </p:nvSpPr>
          <p:spPr>
            <a:xfrm>
              <a:off x="998625" y="3874425"/>
              <a:ext cx="126225" cy="113725"/>
            </a:xfrm>
            <a:custGeom>
              <a:avLst/>
              <a:gdLst/>
              <a:ahLst/>
              <a:cxnLst/>
              <a:rect l="l" t="t" r="r" b="b"/>
              <a:pathLst>
                <a:path w="5049" h="4549" extrusionOk="0">
                  <a:moveTo>
                    <a:pt x="4894" y="0"/>
                  </a:moveTo>
                  <a:cubicBezTo>
                    <a:pt x="3691" y="1869"/>
                    <a:pt x="2001" y="3381"/>
                    <a:pt x="0" y="4370"/>
                  </a:cubicBezTo>
                  <a:lnTo>
                    <a:pt x="96" y="4548"/>
                  </a:lnTo>
                  <a:cubicBezTo>
                    <a:pt x="2120" y="3548"/>
                    <a:pt x="3834" y="2012"/>
                    <a:pt x="5049" y="107"/>
                  </a:cubicBezTo>
                  <a:lnTo>
                    <a:pt x="4894" y="0"/>
                  </a:lnTo>
                  <a:close/>
                </a:path>
              </a:pathLst>
            </a:custGeom>
            <a:solidFill>
              <a:srgbClr val="995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09" name="Google Shape;4109;p59"/>
            <p:cNvSpPr/>
            <p:nvPr/>
          </p:nvSpPr>
          <p:spPr>
            <a:xfrm>
              <a:off x="1005775" y="3772925"/>
              <a:ext cx="214325" cy="224525"/>
            </a:xfrm>
            <a:custGeom>
              <a:avLst/>
              <a:gdLst/>
              <a:ahLst/>
              <a:cxnLst/>
              <a:rect l="l" t="t" r="r" b="b"/>
              <a:pathLst>
                <a:path w="8573" h="8981" extrusionOk="0">
                  <a:moveTo>
                    <a:pt x="8573" y="0"/>
                  </a:moveTo>
                  <a:cubicBezTo>
                    <a:pt x="7787" y="607"/>
                    <a:pt x="6775" y="774"/>
                    <a:pt x="5799" y="988"/>
                  </a:cubicBezTo>
                  <a:cubicBezTo>
                    <a:pt x="4251" y="1334"/>
                    <a:pt x="2596" y="1905"/>
                    <a:pt x="1465" y="3048"/>
                  </a:cubicBezTo>
                  <a:cubicBezTo>
                    <a:pt x="1119" y="3381"/>
                    <a:pt x="834" y="3786"/>
                    <a:pt x="607" y="4215"/>
                  </a:cubicBezTo>
                  <a:cubicBezTo>
                    <a:pt x="143" y="5144"/>
                    <a:pt x="0" y="6203"/>
                    <a:pt x="203" y="7227"/>
                  </a:cubicBezTo>
                  <a:cubicBezTo>
                    <a:pt x="429" y="8358"/>
                    <a:pt x="1238" y="8811"/>
                    <a:pt x="2346" y="8954"/>
                  </a:cubicBezTo>
                  <a:cubicBezTo>
                    <a:pt x="2523" y="8972"/>
                    <a:pt x="2700" y="8981"/>
                    <a:pt x="2877" y="8981"/>
                  </a:cubicBezTo>
                  <a:cubicBezTo>
                    <a:pt x="4103" y="8981"/>
                    <a:pt x="5303" y="8552"/>
                    <a:pt x="6239" y="7751"/>
                  </a:cubicBezTo>
                  <a:cubicBezTo>
                    <a:pt x="7204" y="6953"/>
                    <a:pt x="7775" y="5727"/>
                    <a:pt x="7989" y="4513"/>
                  </a:cubicBezTo>
                  <a:cubicBezTo>
                    <a:pt x="8263" y="3024"/>
                    <a:pt x="8430" y="1500"/>
                    <a:pt x="85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10" name="Google Shape;4110;p59"/>
            <p:cNvSpPr/>
            <p:nvPr/>
          </p:nvSpPr>
          <p:spPr>
            <a:xfrm>
              <a:off x="1019750" y="3772925"/>
              <a:ext cx="200650" cy="224900"/>
            </a:xfrm>
            <a:custGeom>
              <a:avLst/>
              <a:gdLst/>
              <a:ahLst/>
              <a:cxnLst/>
              <a:rect l="l" t="t" r="r" b="b"/>
              <a:pathLst>
                <a:path w="8026" h="8996" extrusionOk="0">
                  <a:moveTo>
                    <a:pt x="8026" y="0"/>
                  </a:moveTo>
                  <a:lnTo>
                    <a:pt x="6121" y="2715"/>
                  </a:lnTo>
                  <a:cubicBezTo>
                    <a:pt x="5025" y="4298"/>
                    <a:pt x="3632" y="5656"/>
                    <a:pt x="2037" y="6727"/>
                  </a:cubicBezTo>
                  <a:lnTo>
                    <a:pt x="1" y="8084"/>
                  </a:lnTo>
                  <a:cubicBezTo>
                    <a:pt x="681" y="8736"/>
                    <a:pt x="1495" y="8995"/>
                    <a:pt x="2322" y="8995"/>
                  </a:cubicBezTo>
                  <a:cubicBezTo>
                    <a:pt x="3870" y="8995"/>
                    <a:pt x="5461" y="8086"/>
                    <a:pt x="6299" y="7132"/>
                  </a:cubicBezTo>
                  <a:cubicBezTo>
                    <a:pt x="7764" y="5441"/>
                    <a:pt x="8026" y="0"/>
                    <a:pt x="8026" y="0"/>
                  </a:cubicBezTo>
                  <a:close/>
                </a:path>
              </a:pathLst>
            </a:custGeom>
            <a:solidFill>
              <a:srgbClr val="1C6037">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3" name="Picture 2"/>
          <p:cNvPicPr>
            <a:picLocks noChangeAspect="1"/>
          </p:cNvPicPr>
          <p:nvPr/>
        </p:nvPicPr>
        <p:blipFill>
          <a:blip r:embed="rId3"/>
          <a:stretch>
            <a:fillRect/>
          </a:stretch>
        </p:blipFill>
        <p:spPr>
          <a:xfrm>
            <a:off x="4993047" y="1229814"/>
            <a:ext cx="3167138" cy="2372840"/>
          </a:xfrm>
          <a:prstGeom prst="rect">
            <a:avLst/>
          </a:prstGeom>
          <a:ln>
            <a:noFill/>
          </a:ln>
          <a:effectLst>
            <a:softEdge rad="112500"/>
          </a:effectLst>
        </p:spPr>
      </p:pic>
      <p:sp>
        <p:nvSpPr>
          <p:cNvPr id="4" name="Tiêu đề 3">
            <a:extLst>
              <a:ext uri="{FF2B5EF4-FFF2-40B4-BE49-F238E27FC236}">
                <a16:creationId xmlns:a16="http://schemas.microsoft.com/office/drawing/2014/main" id="{8E17F462-81D9-6E84-989D-BDF7167E93D9}"/>
              </a:ext>
            </a:extLst>
          </p:cNvPr>
          <p:cNvSpPr>
            <a:spLocks noGrp="1"/>
          </p:cNvSpPr>
          <p:nvPr>
            <p:ph type="title" idx="2"/>
          </p:nvPr>
        </p:nvSpPr>
        <p:spPr>
          <a:xfrm rot="10800000" flipV="1">
            <a:off x="942994" y="116862"/>
            <a:ext cx="6560065" cy="2632735"/>
          </a:xfrm>
        </p:spPr>
        <p:txBody>
          <a:bodyPr/>
          <a:lstStyle/>
          <a:p>
            <a:r>
              <a:rPr lang="vi-VN" sz="5400" dirty="0" err="1"/>
              <a:t>Thành</a:t>
            </a:r>
            <a:r>
              <a:rPr lang="vi-VN" sz="5400" dirty="0"/>
              <a:t> </a:t>
            </a:r>
            <a:r>
              <a:rPr lang="vi-VN" sz="5400" dirty="0" err="1"/>
              <a:t>phẩm</a:t>
            </a:r>
            <a:r>
              <a:rPr lang="vi-VN" sz="5400" dirty="0"/>
              <a:t> </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998"/>
                                        </p:tgtEl>
                                        <p:attrNameLst>
                                          <p:attrName>style.visibility</p:attrName>
                                        </p:attrNameLst>
                                      </p:cBhvr>
                                      <p:to>
                                        <p:strVal val="visible"/>
                                      </p:to>
                                    </p:set>
                                    <p:anim calcmode="lin" valueType="num">
                                      <p:cBhvr>
                                        <p:cTn id="7" dur="1000" fill="hold"/>
                                        <p:tgtEl>
                                          <p:spTgt spid="3998"/>
                                        </p:tgtEl>
                                        <p:attrNameLst>
                                          <p:attrName>ppt_w</p:attrName>
                                        </p:attrNameLst>
                                      </p:cBhvr>
                                      <p:tavLst>
                                        <p:tav tm="0">
                                          <p:val>
                                            <p:fltVal val="0"/>
                                          </p:val>
                                        </p:tav>
                                        <p:tav tm="100000">
                                          <p:val>
                                            <p:strVal val="#ppt_w"/>
                                          </p:val>
                                        </p:tav>
                                      </p:tavLst>
                                    </p:anim>
                                    <p:anim calcmode="lin" valueType="num">
                                      <p:cBhvr>
                                        <p:cTn id="8" dur="1000" fill="hold"/>
                                        <p:tgtEl>
                                          <p:spTgt spid="3998"/>
                                        </p:tgtEl>
                                        <p:attrNameLst>
                                          <p:attrName>ppt_h</p:attrName>
                                        </p:attrNameLst>
                                      </p:cBhvr>
                                      <p:tavLst>
                                        <p:tav tm="0">
                                          <p:val>
                                            <p:fltVal val="0"/>
                                          </p:val>
                                        </p:tav>
                                        <p:tav tm="100000">
                                          <p:val>
                                            <p:strVal val="#ppt_h"/>
                                          </p:val>
                                        </p:tav>
                                      </p:tavLst>
                                    </p:anim>
                                    <p:anim calcmode="lin" valueType="num">
                                      <p:cBhvr>
                                        <p:cTn id="9" dur="1000" fill="hold"/>
                                        <p:tgtEl>
                                          <p:spTgt spid="3998"/>
                                        </p:tgtEl>
                                        <p:attrNameLst>
                                          <p:attrName>style.rotation</p:attrName>
                                        </p:attrNameLst>
                                      </p:cBhvr>
                                      <p:tavLst>
                                        <p:tav tm="0">
                                          <p:val>
                                            <p:fltVal val="90"/>
                                          </p:val>
                                        </p:tav>
                                        <p:tav tm="100000">
                                          <p:val>
                                            <p:fltVal val="0"/>
                                          </p:val>
                                        </p:tav>
                                      </p:tavLst>
                                    </p:anim>
                                    <p:animEffect transition="in" filter="fade">
                                      <p:cBhvr>
                                        <p:cTn id="10" dur="1000"/>
                                        <p:tgtEl>
                                          <p:spTgt spid="3998"/>
                                        </p:tgtEl>
                                      </p:cBhvr>
                                    </p:animEffect>
                                  </p:childTnLst>
                                </p:cTn>
                              </p:par>
                              <p:par>
                                <p:cTn id="11" presetID="31" presetClass="entr" presetSubtype="0" fill="hold" nodeType="withEffect">
                                  <p:stCondLst>
                                    <p:cond delay="0"/>
                                  </p:stCondLst>
                                  <p:childTnLst>
                                    <p:set>
                                      <p:cBhvr>
                                        <p:cTn id="12" dur="1" fill="hold">
                                          <p:stCondLst>
                                            <p:cond delay="0"/>
                                          </p:stCondLst>
                                        </p:cTn>
                                        <p:tgtEl>
                                          <p:spTgt spid="4087"/>
                                        </p:tgtEl>
                                        <p:attrNameLst>
                                          <p:attrName>style.visibility</p:attrName>
                                        </p:attrNameLst>
                                      </p:cBhvr>
                                      <p:to>
                                        <p:strVal val="visible"/>
                                      </p:to>
                                    </p:set>
                                    <p:anim calcmode="lin" valueType="num">
                                      <p:cBhvr>
                                        <p:cTn id="13" dur="1000" fill="hold"/>
                                        <p:tgtEl>
                                          <p:spTgt spid="4087"/>
                                        </p:tgtEl>
                                        <p:attrNameLst>
                                          <p:attrName>ppt_w</p:attrName>
                                        </p:attrNameLst>
                                      </p:cBhvr>
                                      <p:tavLst>
                                        <p:tav tm="0">
                                          <p:val>
                                            <p:fltVal val="0"/>
                                          </p:val>
                                        </p:tav>
                                        <p:tav tm="100000">
                                          <p:val>
                                            <p:strVal val="#ppt_w"/>
                                          </p:val>
                                        </p:tav>
                                      </p:tavLst>
                                    </p:anim>
                                    <p:anim calcmode="lin" valueType="num">
                                      <p:cBhvr>
                                        <p:cTn id="14" dur="1000" fill="hold"/>
                                        <p:tgtEl>
                                          <p:spTgt spid="4087"/>
                                        </p:tgtEl>
                                        <p:attrNameLst>
                                          <p:attrName>ppt_h</p:attrName>
                                        </p:attrNameLst>
                                      </p:cBhvr>
                                      <p:tavLst>
                                        <p:tav tm="0">
                                          <p:val>
                                            <p:fltVal val="0"/>
                                          </p:val>
                                        </p:tav>
                                        <p:tav tm="100000">
                                          <p:val>
                                            <p:strVal val="#ppt_h"/>
                                          </p:val>
                                        </p:tav>
                                      </p:tavLst>
                                    </p:anim>
                                    <p:anim calcmode="lin" valueType="num">
                                      <p:cBhvr>
                                        <p:cTn id="15" dur="1000" fill="hold"/>
                                        <p:tgtEl>
                                          <p:spTgt spid="4087"/>
                                        </p:tgtEl>
                                        <p:attrNameLst>
                                          <p:attrName>style.rotation</p:attrName>
                                        </p:attrNameLst>
                                      </p:cBhvr>
                                      <p:tavLst>
                                        <p:tav tm="0">
                                          <p:val>
                                            <p:fltVal val="90"/>
                                          </p:val>
                                        </p:tav>
                                        <p:tav tm="100000">
                                          <p:val>
                                            <p:fltVal val="0"/>
                                          </p:val>
                                        </p:tav>
                                      </p:tavLst>
                                    </p:anim>
                                    <p:animEffect transition="in" filter="fade">
                                      <p:cBhvr>
                                        <p:cTn id="16" dur="1000"/>
                                        <p:tgtEl>
                                          <p:spTgt spid="4087"/>
                                        </p:tgtEl>
                                      </p:cBhvr>
                                    </p:animEffect>
                                  </p:childTnLst>
                                </p:cTn>
                              </p:par>
                              <p:par>
                                <p:cTn id="17" presetID="31" presetClass="entr" presetSubtype="0" fill="hold" nodeType="withEffect">
                                  <p:stCondLst>
                                    <p:cond delay="0"/>
                                  </p:stCondLst>
                                  <p:childTnLst>
                                    <p:set>
                                      <p:cBhvr>
                                        <p:cTn id="18" dur="1" fill="hold">
                                          <p:stCondLst>
                                            <p:cond delay="0"/>
                                          </p:stCondLst>
                                        </p:cTn>
                                        <p:tgtEl>
                                          <p:spTgt spid="4007"/>
                                        </p:tgtEl>
                                        <p:attrNameLst>
                                          <p:attrName>style.visibility</p:attrName>
                                        </p:attrNameLst>
                                      </p:cBhvr>
                                      <p:to>
                                        <p:strVal val="visible"/>
                                      </p:to>
                                    </p:set>
                                    <p:anim calcmode="lin" valueType="num">
                                      <p:cBhvr>
                                        <p:cTn id="19" dur="1000" fill="hold"/>
                                        <p:tgtEl>
                                          <p:spTgt spid="4007"/>
                                        </p:tgtEl>
                                        <p:attrNameLst>
                                          <p:attrName>ppt_w</p:attrName>
                                        </p:attrNameLst>
                                      </p:cBhvr>
                                      <p:tavLst>
                                        <p:tav tm="0">
                                          <p:val>
                                            <p:fltVal val="0"/>
                                          </p:val>
                                        </p:tav>
                                        <p:tav tm="100000">
                                          <p:val>
                                            <p:strVal val="#ppt_w"/>
                                          </p:val>
                                        </p:tav>
                                      </p:tavLst>
                                    </p:anim>
                                    <p:anim calcmode="lin" valueType="num">
                                      <p:cBhvr>
                                        <p:cTn id="20" dur="1000" fill="hold"/>
                                        <p:tgtEl>
                                          <p:spTgt spid="4007"/>
                                        </p:tgtEl>
                                        <p:attrNameLst>
                                          <p:attrName>ppt_h</p:attrName>
                                        </p:attrNameLst>
                                      </p:cBhvr>
                                      <p:tavLst>
                                        <p:tav tm="0">
                                          <p:val>
                                            <p:fltVal val="0"/>
                                          </p:val>
                                        </p:tav>
                                        <p:tav tm="100000">
                                          <p:val>
                                            <p:strVal val="#ppt_h"/>
                                          </p:val>
                                        </p:tav>
                                      </p:tavLst>
                                    </p:anim>
                                    <p:anim calcmode="lin" valueType="num">
                                      <p:cBhvr>
                                        <p:cTn id="21" dur="1000" fill="hold"/>
                                        <p:tgtEl>
                                          <p:spTgt spid="4007"/>
                                        </p:tgtEl>
                                        <p:attrNameLst>
                                          <p:attrName>style.rotation</p:attrName>
                                        </p:attrNameLst>
                                      </p:cBhvr>
                                      <p:tavLst>
                                        <p:tav tm="0">
                                          <p:val>
                                            <p:fltVal val="90"/>
                                          </p:val>
                                        </p:tav>
                                        <p:tav tm="100000">
                                          <p:val>
                                            <p:fltVal val="0"/>
                                          </p:val>
                                        </p:tav>
                                      </p:tavLst>
                                    </p:anim>
                                    <p:animEffect transition="in" filter="fade">
                                      <p:cBhvr>
                                        <p:cTn id="22" dur="1000"/>
                                        <p:tgtEl>
                                          <p:spTgt spid="4007"/>
                                        </p:tgtEl>
                                      </p:cBhvr>
                                    </p:animEffect>
                                  </p:childTnLst>
                                </p:cTn>
                              </p:par>
                              <p:par>
                                <p:cTn id="23" presetID="31" presetClass="entr" presetSubtype="0" fill="hold" nodeType="withEffect">
                                  <p:stCondLst>
                                    <p:cond delay="0"/>
                                  </p:stCondLst>
                                  <p:childTnLst>
                                    <p:set>
                                      <p:cBhvr>
                                        <p:cTn id="24" dur="1" fill="hold">
                                          <p:stCondLst>
                                            <p:cond delay="0"/>
                                          </p:stCondLst>
                                        </p:cTn>
                                        <p:tgtEl>
                                          <p:spTgt spid="4027"/>
                                        </p:tgtEl>
                                        <p:attrNameLst>
                                          <p:attrName>style.visibility</p:attrName>
                                        </p:attrNameLst>
                                      </p:cBhvr>
                                      <p:to>
                                        <p:strVal val="visible"/>
                                      </p:to>
                                    </p:set>
                                    <p:anim calcmode="lin" valueType="num">
                                      <p:cBhvr>
                                        <p:cTn id="25" dur="1000" fill="hold"/>
                                        <p:tgtEl>
                                          <p:spTgt spid="4027"/>
                                        </p:tgtEl>
                                        <p:attrNameLst>
                                          <p:attrName>ppt_w</p:attrName>
                                        </p:attrNameLst>
                                      </p:cBhvr>
                                      <p:tavLst>
                                        <p:tav tm="0">
                                          <p:val>
                                            <p:fltVal val="0"/>
                                          </p:val>
                                        </p:tav>
                                        <p:tav tm="100000">
                                          <p:val>
                                            <p:strVal val="#ppt_w"/>
                                          </p:val>
                                        </p:tav>
                                      </p:tavLst>
                                    </p:anim>
                                    <p:anim calcmode="lin" valueType="num">
                                      <p:cBhvr>
                                        <p:cTn id="26" dur="1000" fill="hold"/>
                                        <p:tgtEl>
                                          <p:spTgt spid="4027"/>
                                        </p:tgtEl>
                                        <p:attrNameLst>
                                          <p:attrName>ppt_h</p:attrName>
                                        </p:attrNameLst>
                                      </p:cBhvr>
                                      <p:tavLst>
                                        <p:tav tm="0">
                                          <p:val>
                                            <p:fltVal val="0"/>
                                          </p:val>
                                        </p:tav>
                                        <p:tav tm="100000">
                                          <p:val>
                                            <p:strVal val="#ppt_h"/>
                                          </p:val>
                                        </p:tav>
                                      </p:tavLst>
                                    </p:anim>
                                    <p:anim calcmode="lin" valueType="num">
                                      <p:cBhvr>
                                        <p:cTn id="27" dur="1000" fill="hold"/>
                                        <p:tgtEl>
                                          <p:spTgt spid="4027"/>
                                        </p:tgtEl>
                                        <p:attrNameLst>
                                          <p:attrName>style.rotation</p:attrName>
                                        </p:attrNameLst>
                                      </p:cBhvr>
                                      <p:tavLst>
                                        <p:tav tm="0">
                                          <p:val>
                                            <p:fltVal val="90"/>
                                          </p:val>
                                        </p:tav>
                                        <p:tav tm="100000">
                                          <p:val>
                                            <p:fltVal val="0"/>
                                          </p:val>
                                        </p:tav>
                                      </p:tavLst>
                                    </p:anim>
                                    <p:animEffect transition="in" filter="fade">
                                      <p:cBhvr>
                                        <p:cTn id="28" dur="1000"/>
                                        <p:tgtEl>
                                          <p:spTgt spid="4027"/>
                                        </p:tgtEl>
                                      </p:cBhvr>
                                    </p:animEffect>
                                  </p:childTnLst>
                                </p:cTn>
                              </p:par>
                              <p:par>
                                <p:cTn id="29" presetID="31" presetClass="entr" presetSubtype="0" fill="hold" nodeType="withEffect">
                                  <p:stCondLst>
                                    <p:cond delay="0"/>
                                  </p:stCondLst>
                                  <p:childTnLst>
                                    <p:set>
                                      <p:cBhvr>
                                        <p:cTn id="30" dur="1" fill="hold">
                                          <p:stCondLst>
                                            <p:cond delay="0"/>
                                          </p:stCondLst>
                                        </p:cTn>
                                        <p:tgtEl>
                                          <p:spTgt spid="4103"/>
                                        </p:tgtEl>
                                        <p:attrNameLst>
                                          <p:attrName>style.visibility</p:attrName>
                                        </p:attrNameLst>
                                      </p:cBhvr>
                                      <p:to>
                                        <p:strVal val="visible"/>
                                      </p:to>
                                    </p:set>
                                    <p:anim calcmode="lin" valueType="num">
                                      <p:cBhvr>
                                        <p:cTn id="31" dur="1000" fill="hold"/>
                                        <p:tgtEl>
                                          <p:spTgt spid="4103"/>
                                        </p:tgtEl>
                                        <p:attrNameLst>
                                          <p:attrName>ppt_w</p:attrName>
                                        </p:attrNameLst>
                                      </p:cBhvr>
                                      <p:tavLst>
                                        <p:tav tm="0">
                                          <p:val>
                                            <p:fltVal val="0"/>
                                          </p:val>
                                        </p:tav>
                                        <p:tav tm="100000">
                                          <p:val>
                                            <p:strVal val="#ppt_w"/>
                                          </p:val>
                                        </p:tav>
                                      </p:tavLst>
                                    </p:anim>
                                    <p:anim calcmode="lin" valueType="num">
                                      <p:cBhvr>
                                        <p:cTn id="32" dur="1000" fill="hold"/>
                                        <p:tgtEl>
                                          <p:spTgt spid="4103"/>
                                        </p:tgtEl>
                                        <p:attrNameLst>
                                          <p:attrName>ppt_h</p:attrName>
                                        </p:attrNameLst>
                                      </p:cBhvr>
                                      <p:tavLst>
                                        <p:tav tm="0">
                                          <p:val>
                                            <p:fltVal val="0"/>
                                          </p:val>
                                        </p:tav>
                                        <p:tav tm="100000">
                                          <p:val>
                                            <p:strVal val="#ppt_h"/>
                                          </p:val>
                                        </p:tav>
                                      </p:tavLst>
                                    </p:anim>
                                    <p:anim calcmode="lin" valueType="num">
                                      <p:cBhvr>
                                        <p:cTn id="33" dur="1000" fill="hold"/>
                                        <p:tgtEl>
                                          <p:spTgt spid="4103"/>
                                        </p:tgtEl>
                                        <p:attrNameLst>
                                          <p:attrName>style.rotation</p:attrName>
                                        </p:attrNameLst>
                                      </p:cBhvr>
                                      <p:tavLst>
                                        <p:tav tm="0">
                                          <p:val>
                                            <p:fltVal val="90"/>
                                          </p:val>
                                        </p:tav>
                                        <p:tav tm="100000">
                                          <p:val>
                                            <p:fltVal val="0"/>
                                          </p:val>
                                        </p:tav>
                                      </p:tavLst>
                                    </p:anim>
                                    <p:animEffect transition="in" filter="fade">
                                      <p:cBhvr>
                                        <p:cTn id="34" dur="1000"/>
                                        <p:tgtEl>
                                          <p:spTgt spid="4103"/>
                                        </p:tgtEl>
                                      </p:cBhvr>
                                    </p:animEffect>
                                  </p:childTnLst>
                                </p:cTn>
                              </p:par>
                              <p:par>
                                <p:cTn id="35" presetID="31" presetClass="entr" presetSubtype="0" fill="hold" nodeType="withEffect">
                                  <p:stCondLst>
                                    <p:cond delay="0"/>
                                  </p:stCondLst>
                                  <p:childTnLst>
                                    <p:set>
                                      <p:cBhvr>
                                        <p:cTn id="36" dur="1" fill="hold">
                                          <p:stCondLst>
                                            <p:cond delay="0"/>
                                          </p:stCondLst>
                                        </p:cTn>
                                        <p:tgtEl>
                                          <p:spTgt spid="4019"/>
                                        </p:tgtEl>
                                        <p:attrNameLst>
                                          <p:attrName>style.visibility</p:attrName>
                                        </p:attrNameLst>
                                      </p:cBhvr>
                                      <p:to>
                                        <p:strVal val="visible"/>
                                      </p:to>
                                    </p:set>
                                    <p:anim calcmode="lin" valueType="num">
                                      <p:cBhvr>
                                        <p:cTn id="37" dur="1000" fill="hold"/>
                                        <p:tgtEl>
                                          <p:spTgt spid="4019"/>
                                        </p:tgtEl>
                                        <p:attrNameLst>
                                          <p:attrName>ppt_w</p:attrName>
                                        </p:attrNameLst>
                                      </p:cBhvr>
                                      <p:tavLst>
                                        <p:tav tm="0">
                                          <p:val>
                                            <p:fltVal val="0"/>
                                          </p:val>
                                        </p:tav>
                                        <p:tav tm="100000">
                                          <p:val>
                                            <p:strVal val="#ppt_w"/>
                                          </p:val>
                                        </p:tav>
                                      </p:tavLst>
                                    </p:anim>
                                    <p:anim calcmode="lin" valueType="num">
                                      <p:cBhvr>
                                        <p:cTn id="38" dur="1000" fill="hold"/>
                                        <p:tgtEl>
                                          <p:spTgt spid="4019"/>
                                        </p:tgtEl>
                                        <p:attrNameLst>
                                          <p:attrName>ppt_h</p:attrName>
                                        </p:attrNameLst>
                                      </p:cBhvr>
                                      <p:tavLst>
                                        <p:tav tm="0">
                                          <p:val>
                                            <p:fltVal val="0"/>
                                          </p:val>
                                        </p:tav>
                                        <p:tav tm="100000">
                                          <p:val>
                                            <p:strVal val="#ppt_h"/>
                                          </p:val>
                                        </p:tav>
                                      </p:tavLst>
                                    </p:anim>
                                    <p:anim calcmode="lin" valueType="num">
                                      <p:cBhvr>
                                        <p:cTn id="39" dur="1000" fill="hold"/>
                                        <p:tgtEl>
                                          <p:spTgt spid="4019"/>
                                        </p:tgtEl>
                                        <p:attrNameLst>
                                          <p:attrName>style.rotation</p:attrName>
                                        </p:attrNameLst>
                                      </p:cBhvr>
                                      <p:tavLst>
                                        <p:tav tm="0">
                                          <p:val>
                                            <p:fltVal val="90"/>
                                          </p:val>
                                        </p:tav>
                                        <p:tav tm="100000">
                                          <p:val>
                                            <p:fltVal val="0"/>
                                          </p:val>
                                        </p:tav>
                                      </p:tavLst>
                                    </p:anim>
                                    <p:animEffect transition="in" filter="fade">
                                      <p:cBhvr>
                                        <p:cTn id="40" dur="1000"/>
                                        <p:tgtEl>
                                          <p:spTgt spid="4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503"/>
        <p:cNvGrpSpPr/>
        <p:nvPr/>
      </p:nvGrpSpPr>
      <p:grpSpPr>
        <a:xfrm>
          <a:off x="0" y="0"/>
          <a:ext cx="0" cy="0"/>
          <a:chOff x="0" y="0"/>
          <a:chExt cx="0" cy="0"/>
        </a:xfrm>
      </p:grpSpPr>
      <p:sp>
        <p:nvSpPr>
          <p:cNvPr id="5506" name="Google Shape;5506;p70"/>
          <p:cNvSpPr txBox="1">
            <a:spLocks noGrp="1"/>
          </p:cNvSpPr>
          <p:nvPr>
            <p:ph type="ctrTitle"/>
          </p:nvPr>
        </p:nvSpPr>
        <p:spPr>
          <a:xfrm>
            <a:off x="2791123" y="1996156"/>
            <a:ext cx="3708300" cy="100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latin typeface="Londrina Solid"/>
                <a:ea typeface="Londrina Solid"/>
                <a:cs typeface="Londrina Solid"/>
                <a:sym typeface="Londrina Solid"/>
              </a:rPr>
              <a:t>Thanks</a:t>
            </a:r>
            <a:r>
              <a:rPr lang="en" dirty="0">
                <a:solidFill>
                  <a:schemeClr val="lt1"/>
                </a:solidFill>
                <a:latin typeface="Londrina Solid"/>
                <a:ea typeface="Londrina Solid"/>
                <a:cs typeface="Londrina Solid"/>
                <a:sym typeface="Londrina Solid"/>
              </a:rPr>
              <a:t>!</a:t>
            </a:r>
            <a:endParaRPr dirty="0">
              <a:solidFill>
                <a:schemeClr val="lt1"/>
              </a:solidFill>
              <a:latin typeface="Londrina Solid"/>
              <a:ea typeface="Londrina Solid"/>
              <a:cs typeface="Londrina Solid"/>
              <a:sym typeface="Londrina Solid"/>
            </a:endParaRPr>
          </a:p>
        </p:txBody>
      </p:sp>
      <p:grpSp>
        <p:nvGrpSpPr>
          <p:cNvPr id="5528" name="Google Shape;5528;p70"/>
          <p:cNvGrpSpPr/>
          <p:nvPr/>
        </p:nvGrpSpPr>
        <p:grpSpPr>
          <a:xfrm rot="-2142700">
            <a:off x="6310545" y="3521919"/>
            <a:ext cx="2784437" cy="636740"/>
            <a:chOff x="2280025" y="3853575"/>
            <a:chExt cx="1731800" cy="396025"/>
          </a:xfrm>
        </p:grpSpPr>
        <p:sp>
          <p:nvSpPr>
            <p:cNvPr id="5529" name="Google Shape;5529;p70"/>
            <p:cNvSpPr/>
            <p:nvPr/>
          </p:nvSpPr>
          <p:spPr>
            <a:xfrm>
              <a:off x="2281225" y="3853575"/>
              <a:ext cx="1730300" cy="394550"/>
            </a:xfrm>
            <a:custGeom>
              <a:avLst/>
              <a:gdLst/>
              <a:ahLst/>
              <a:cxnLst/>
              <a:rect l="l" t="t" r="r" b="b"/>
              <a:pathLst>
                <a:path w="69212" h="15782" extrusionOk="0">
                  <a:moveTo>
                    <a:pt x="41922" y="4370"/>
                  </a:moveTo>
                  <a:cubicBezTo>
                    <a:pt x="41907" y="4385"/>
                    <a:pt x="41891" y="4400"/>
                    <a:pt x="41876" y="4415"/>
                  </a:cubicBezTo>
                  <a:lnTo>
                    <a:pt x="41876" y="4415"/>
                  </a:lnTo>
                  <a:cubicBezTo>
                    <a:pt x="41892" y="4401"/>
                    <a:pt x="41907" y="4386"/>
                    <a:pt x="41922" y="4370"/>
                  </a:cubicBezTo>
                  <a:close/>
                  <a:moveTo>
                    <a:pt x="52293" y="5906"/>
                  </a:moveTo>
                  <a:lnTo>
                    <a:pt x="51757" y="6156"/>
                  </a:lnTo>
                  <a:cubicBezTo>
                    <a:pt x="51483" y="6275"/>
                    <a:pt x="51209" y="6382"/>
                    <a:pt x="50924" y="6490"/>
                  </a:cubicBezTo>
                  <a:cubicBezTo>
                    <a:pt x="50745" y="6299"/>
                    <a:pt x="50519" y="6168"/>
                    <a:pt x="50269" y="6120"/>
                  </a:cubicBezTo>
                  <a:cubicBezTo>
                    <a:pt x="50185" y="6097"/>
                    <a:pt x="50114" y="6085"/>
                    <a:pt x="50042" y="6085"/>
                  </a:cubicBezTo>
                  <a:cubicBezTo>
                    <a:pt x="49900" y="6049"/>
                    <a:pt x="49757" y="6037"/>
                    <a:pt x="49614" y="6013"/>
                  </a:cubicBezTo>
                  <a:lnTo>
                    <a:pt x="49614" y="6013"/>
                  </a:lnTo>
                  <a:cubicBezTo>
                    <a:pt x="49941" y="6063"/>
                    <a:pt x="50269" y="6088"/>
                    <a:pt x="50596" y="6088"/>
                  </a:cubicBezTo>
                  <a:cubicBezTo>
                    <a:pt x="50662" y="6088"/>
                    <a:pt x="50727" y="6087"/>
                    <a:pt x="50793" y="6085"/>
                  </a:cubicBezTo>
                  <a:cubicBezTo>
                    <a:pt x="50907" y="6106"/>
                    <a:pt x="51022" y="6115"/>
                    <a:pt x="51137" y="6115"/>
                  </a:cubicBezTo>
                  <a:cubicBezTo>
                    <a:pt x="51284" y="6115"/>
                    <a:pt x="51431" y="6100"/>
                    <a:pt x="51578" y="6073"/>
                  </a:cubicBezTo>
                  <a:cubicBezTo>
                    <a:pt x="51817" y="6013"/>
                    <a:pt x="52055" y="5966"/>
                    <a:pt x="52293" y="5906"/>
                  </a:cubicBezTo>
                  <a:close/>
                  <a:moveTo>
                    <a:pt x="48197" y="6871"/>
                  </a:moveTo>
                  <a:lnTo>
                    <a:pt x="48197" y="6871"/>
                  </a:lnTo>
                  <a:cubicBezTo>
                    <a:pt x="48186" y="6878"/>
                    <a:pt x="48176" y="6886"/>
                    <a:pt x="48165" y="6893"/>
                  </a:cubicBezTo>
                  <a:lnTo>
                    <a:pt x="48165" y="6893"/>
                  </a:lnTo>
                  <a:cubicBezTo>
                    <a:pt x="48176" y="6886"/>
                    <a:pt x="48186" y="6879"/>
                    <a:pt x="48197" y="6871"/>
                  </a:cubicBezTo>
                  <a:close/>
                  <a:moveTo>
                    <a:pt x="47925" y="6778"/>
                  </a:moveTo>
                  <a:cubicBezTo>
                    <a:pt x="48182" y="6778"/>
                    <a:pt x="48439" y="6793"/>
                    <a:pt x="48697" y="6823"/>
                  </a:cubicBezTo>
                  <a:cubicBezTo>
                    <a:pt x="48804" y="6835"/>
                    <a:pt x="48899" y="6847"/>
                    <a:pt x="48995" y="6859"/>
                  </a:cubicBezTo>
                  <a:cubicBezTo>
                    <a:pt x="49054" y="6859"/>
                    <a:pt x="49126" y="6871"/>
                    <a:pt x="49185" y="6871"/>
                  </a:cubicBezTo>
                  <a:cubicBezTo>
                    <a:pt x="49352" y="6882"/>
                    <a:pt x="49519" y="6894"/>
                    <a:pt x="49685" y="6894"/>
                  </a:cubicBezTo>
                  <a:cubicBezTo>
                    <a:pt x="49269" y="7013"/>
                    <a:pt x="48828" y="7097"/>
                    <a:pt x="48388" y="7180"/>
                  </a:cubicBezTo>
                  <a:cubicBezTo>
                    <a:pt x="48245" y="7133"/>
                    <a:pt x="48102" y="7085"/>
                    <a:pt x="47959" y="7037"/>
                  </a:cubicBezTo>
                  <a:cubicBezTo>
                    <a:pt x="48031" y="6985"/>
                    <a:pt x="48095" y="6943"/>
                    <a:pt x="48165" y="6893"/>
                  </a:cubicBezTo>
                  <a:lnTo>
                    <a:pt x="48165" y="6893"/>
                  </a:lnTo>
                  <a:cubicBezTo>
                    <a:pt x="48080" y="6950"/>
                    <a:pt x="47995" y="6982"/>
                    <a:pt x="47899" y="7013"/>
                  </a:cubicBezTo>
                  <a:cubicBezTo>
                    <a:pt x="47554" y="6930"/>
                    <a:pt x="47209" y="6871"/>
                    <a:pt x="46852" y="6871"/>
                  </a:cubicBezTo>
                  <a:cubicBezTo>
                    <a:pt x="47206" y="6808"/>
                    <a:pt x="47565" y="6778"/>
                    <a:pt x="47925" y="6778"/>
                  </a:cubicBezTo>
                  <a:close/>
                  <a:moveTo>
                    <a:pt x="54734" y="8037"/>
                  </a:moveTo>
                  <a:lnTo>
                    <a:pt x="54698" y="8049"/>
                  </a:lnTo>
                  <a:cubicBezTo>
                    <a:pt x="54603" y="8085"/>
                    <a:pt x="54519" y="8133"/>
                    <a:pt x="54424" y="8180"/>
                  </a:cubicBezTo>
                  <a:cubicBezTo>
                    <a:pt x="54269" y="8168"/>
                    <a:pt x="54114" y="8156"/>
                    <a:pt x="53960" y="8156"/>
                  </a:cubicBezTo>
                  <a:cubicBezTo>
                    <a:pt x="53983" y="8133"/>
                    <a:pt x="54007" y="8121"/>
                    <a:pt x="54019" y="8097"/>
                  </a:cubicBezTo>
                  <a:cubicBezTo>
                    <a:pt x="54257" y="8073"/>
                    <a:pt x="54484" y="8049"/>
                    <a:pt x="54734" y="8037"/>
                  </a:cubicBezTo>
                  <a:close/>
                  <a:moveTo>
                    <a:pt x="45613" y="7156"/>
                  </a:moveTo>
                  <a:cubicBezTo>
                    <a:pt x="45768" y="7275"/>
                    <a:pt x="45947" y="7371"/>
                    <a:pt x="46137" y="7442"/>
                  </a:cubicBezTo>
                  <a:cubicBezTo>
                    <a:pt x="45923" y="7514"/>
                    <a:pt x="45709" y="7609"/>
                    <a:pt x="45530" y="7740"/>
                  </a:cubicBezTo>
                  <a:cubicBezTo>
                    <a:pt x="44732" y="7895"/>
                    <a:pt x="43923" y="8061"/>
                    <a:pt x="43125" y="8216"/>
                  </a:cubicBezTo>
                  <a:cubicBezTo>
                    <a:pt x="43220" y="8145"/>
                    <a:pt x="43327" y="8061"/>
                    <a:pt x="43423" y="7978"/>
                  </a:cubicBezTo>
                  <a:cubicBezTo>
                    <a:pt x="43470" y="7930"/>
                    <a:pt x="43518" y="7871"/>
                    <a:pt x="43565" y="7823"/>
                  </a:cubicBezTo>
                  <a:lnTo>
                    <a:pt x="43839" y="7728"/>
                  </a:lnTo>
                  <a:cubicBezTo>
                    <a:pt x="44458" y="7525"/>
                    <a:pt x="45042" y="7323"/>
                    <a:pt x="45613" y="7156"/>
                  </a:cubicBezTo>
                  <a:close/>
                  <a:moveTo>
                    <a:pt x="52209" y="8406"/>
                  </a:moveTo>
                  <a:lnTo>
                    <a:pt x="52209" y="8406"/>
                  </a:lnTo>
                  <a:cubicBezTo>
                    <a:pt x="51828" y="8514"/>
                    <a:pt x="51424" y="8609"/>
                    <a:pt x="51019" y="8692"/>
                  </a:cubicBezTo>
                  <a:cubicBezTo>
                    <a:pt x="51424" y="8585"/>
                    <a:pt x="51817" y="8490"/>
                    <a:pt x="52209" y="8406"/>
                  </a:cubicBezTo>
                  <a:close/>
                  <a:moveTo>
                    <a:pt x="41589" y="8395"/>
                  </a:moveTo>
                  <a:cubicBezTo>
                    <a:pt x="41589" y="8418"/>
                    <a:pt x="41589" y="8430"/>
                    <a:pt x="41601" y="8442"/>
                  </a:cubicBezTo>
                  <a:cubicBezTo>
                    <a:pt x="41601" y="8454"/>
                    <a:pt x="41613" y="8478"/>
                    <a:pt x="41613" y="8502"/>
                  </a:cubicBezTo>
                  <a:lnTo>
                    <a:pt x="40363" y="8728"/>
                  </a:lnTo>
                  <a:cubicBezTo>
                    <a:pt x="40768" y="8621"/>
                    <a:pt x="41172" y="8514"/>
                    <a:pt x="41589" y="8395"/>
                  </a:cubicBezTo>
                  <a:close/>
                  <a:moveTo>
                    <a:pt x="62251" y="10488"/>
                  </a:moveTo>
                  <a:lnTo>
                    <a:pt x="62251" y="10488"/>
                  </a:lnTo>
                  <a:cubicBezTo>
                    <a:pt x="62254" y="10489"/>
                    <a:pt x="62256" y="10489"/>
                    <a:pt x="62258" y="10490"/>
                  </a:cubicBezTo>
                  <a:cubicBezTo>
                    <a:pt x="62256" y="10489"/>
                    <a:pt x="62254" y="10489"/>
                    <a:pt x="62251" y="10488"/>
                  </a:cubicBezTo>
                  <a:close/>
                  <a:moveTo>
                    <a:pt x="35494" y="12628"/>
                  </a:moveTo>
                  <a:cubicBezTo>
                    <a:pt x="35498" y="12630"/>
                    <a:pt x="35501" y="12631"/>
                    <a:pt x="35505" y="12633"/>
                  </a:cubicBezTo>
                  <a:cubicBezTo>
                    <a:pt x="35502" y="12631"/>
                    <a:pt x="35498" y="12630"/>
                    <a:pt x="35494" y="12628"/>
                  </a:cubicBezTo>
                  <a:close/>
                  <a:moveTo>
                    <a:pt x="20471" y="14427"/>
                  </a:moveTo>
                  <a:lnTo>
                    <a:pt x="20471" y="14427"/>
                  </a:lnTo>
                  <a:cubicBezTo>
                    <a:pt x="20482" y="14428"/>
                    <a:pt x="20492" y="14430"/>
                    <a:pt x="20503" y="14431"/>
                  </a:cubicBezTo>
                  <a:cubicBezTo>
                    <a:pt x="20492" y="14429"/>
                    <a:pt x="20482" y="14428"/>
                    <a:pt x="20471" y="14427"/>
                  </a:cubicBezTo>
                  <a:close/>
                  <a:moveTo>
                    <a:pt x="58853" y="1"/>
                  </a:moveTo>
                  <a:lnTo>
                    <a:pt x="58853" y="1"/>
                  </a:lnTo>
                  <a:cubicBezTo>
                    <a:pt x="58698" y="167"/>
                    <a:pt x="58532" y="322"/>
                    <a:pt x="58329" y="441"/>
                  </a:cubicBezTo>
                  <a:cubicBezTo>
                    <a:pt x="58043" y="632"/>
                    <a:pt x="57746" y="798"/>
                    <a:pt x="57436" y="941"/>
                  </a:cubicBezTo>
                  <a:cubicBezTo>
                    <a:pt x="57520" y="822"/>
                    <a:pt x="57615" y="703"/>
                    <a:pt x="57734" y="596"/>
                  </a:cubicBezTo>
                  <a:lnTo>
                    <a:pt x="57734" y="596"/>
                  </a:lnTo>
                  <a:cubicBezTo>
                    <a:pt x="57591" y="691"/>
                    <a:pt x="57448" y="763"/>
                    <a:pt x="57281" y="798"/>
                  </a:cubicBezTo>
                  <a:cubicBezTo>
                    <a:pt x="57103" y="846"/>
                    <a:pt x="56912" y="882"/>
                    <a:pt x="56734" y="941"/>
                  </a:cubicBezTo>
                  <a:cubicBezTo>
                    <a:pt x="56508" y="1013"/>
                    <a:pt x="56305" y="1120"/>
                    <a:pt x="56127" y="1275"/>
                  </a:cubicBezTo>
                  <a:cubicBezTo>
                    <a:pt x="56067" y="1322"/>
                    <a:pt x="56019" y="1382"/>
                    <a:pt x="55984" y="1441"/>
                  </a:cubicBezTo>
                  <a:cubicBezTo>
                    <a:pt x="55781" y="1489"/>
                    <a:pt x="55591" y="1525"/>
                    <a:pt x="55400" y="1560"/>
                  </a:cubicBezTo>
                  <a:cubicBezTo>
                    <a:pt x="55424" y="1465"/>
                    <a:pt x="55448" y="1382"/>
                    <a:pt x="55484" y="1298"/>
                  </a:cubicBezTo>
                  <a:lnTo>
                    <a:pt x="55484" y="1298"/>
                  </a:lnTo>
                  <a:cubicBezTo>
                    <a:pt x="55305" y="1406"/>
                    <a:pt x="55138" y="1513"/>
                    <a:pt x="54960" y="1620"/>
                  </a:cubicBezTo>
                  <a:cubicBezTo>
                    <a:pt x="54198" y="1703"/>
                    <a:pt x="53400" y="1727"/>
                    <a:pt x="52745" y="2132"/>
                  </a:cubicBezTo>
                  <a:lnTo>
                    <a:pt x="53067" y="1477"/>
                  </a:lnTo>
                  <a:lnTo>
                    <a:pt x="53102" y="1418"/>
                  </a:lnTo>
                  <a:lnTo>
                    <a:pt x="53102" y="1418"/>
                  </a:lnTo>
                  <a:cubicBezTo>
                    <a:pt x="52531" y="1489"/>
                    <a:pt x="51947" y="1596"/>
                    <a:pt x="51376" y="1739"/>
                  </a:cubicBezTo>
                  <a:cubicBezTo>
                    <a:pt x="51197" y="1775"/>
                    <a:pt x="51007" y="1834"/>
                    <a:pt x="50840" y="1918"/>
                  </a:cubicBezTo>
                  <a:cubicBezTo>
                    <a:pt x="50793" y="1929"/>
                    <a:pt x="50745" y="1965"/>
                    <a:pt x="50685" y="1989"/>
                  </a:cubicBezTo>
                  <a:cubicBezTo>
                    <a:pt x="50078" y="2227"/>
                    <a:pt x="49542" y="2596"/>
                    <a:pt x="48959" y="2906"/>
                  </a:cubicBezTo>
                  <a:cubicBezTo>
                    <a:pt x="49280" y="2727"/>
                    <a:pt x="49566" y="2477"/>
                    <a:pt x="49781" y="2191"/>
                  </a:cubicBezTo>
                  <a:cubicBezTo>
                    <a:pt x="50007" y="1953"/>
                    <a:pt x="50209" y="1703"/>
                    <a:pt x="50376" y="1429"/>
                  </a:cubicBezTo>
                  <a:lnTo>
                    <a:pt x="50376" y="1429"/>
                  </a:lnTo>
                  <a:cubicBezTo>
                    <a:pt x="50031" y="1632"/>
                    <a:pt x="49661" y="1775"/>
                    <a:pt x="49269" y="1846"/>
                  </a:cubicBezTo>
                  <a:cubicBezTo>
                    <a:pt x="48745" y="1965"/>
                    <a:pt x="48221" y="2060"/>
                    <a:pt x="47745" y="2322"/>
                  </a:cubicBezTo>
                  <a:cubicBezTo>
                    <a:pt x="47530" y="2441"/>
                    <a:pt x="47340" y="2596"/>
                    <a:pt x="47173" y="2775"/>
                  </a:cubicBezTo>
                  <a:cubicBezTo>
                    <a:pt x="47137" y="2799"/>
                    <a:pt x="47114" y="2822"/>
                    <a:pt x="47078" y="2846"/>
                  </a:cubicBezTo>
                  <a:lnTo>
                    <a:pt x="47054" y="2870"/>
                  </a:lnTo>
                  <a:cubicBezTo>
                    <a:pt x="46852" y="3037"/>
                    <a:pt x="46602" y="3418"/>
                    <a:pt x="46340" y="3453"/>
                  </a:cubicBezTo>
                  <a:cubicBezTo>
                    <a:pt x="46340" y="3370"/>
                    <a:pt x="46352" y="3299"/>
                    <a:pt x="46375" y="3227"/>
                  </a:cubicBezTo>
                  <a:cubicBezTo>
                    <a:pt x="46506" y="3025"/>
                    <a:pt x="46590" y="2799"/>
                    <a:pt x="46625" y="2561"/>
                  </a:cubicBezTo>
                  <a:lnTo>
                    <a:pt x="46625" y="2561"/>
                  </a:lnTo>
                  <a:lnTo>
                    <a:pt x="45304" y="3501"/>
                  </a:lnTo>
                  <a:cubicBezTo>
                    <a:pt x="44756" y="3858"/>
                    <a:pt x="44173" y="4168"/>
                    <a:pt x="43577" y="4418"/>
                  </a:cubicBezTo>
                  <a:cubicBezTo>
                    <a:pt x="42839" y="4692"/>
                    <a:pt x="42077" y="4906"/>
                    <a:pt x="41291" y="5049"/>
                  </a:cubicBezTo>
                  <a:cubicBezTo>
                    <a:pt x="41480" y="4838"/>
                    <a:pt x="41668" y="4617"/>
                    <a:pt x="41876" y="4415"/>
                  </a:cubicBezTo>
                  <a:lnTo>
                    <a:pt x="41876" y="4415"/>
                  </a:lnTo>
                  <a:cubicBezTo>
                    <a:pt x="41565" y="4692"/>
                    <a:pt x="41092" y="4698"/>
                    <a:pt x="40684" y="4811"/>
                  </a:cubicBezTo>
                  <a:cubicBezTo>
                    <a:pt x="40303" y="4930"/>
                    <a:pt x="39625" y="5168"/>
                    <a:pt x="39363" y="5513"/>
                  </a:cubicBezTo>
                  <a:cubicBezTo>
                    <a:pt x="36481" y="6228"/>
                    <a:pt x="33600" y="6906"/>
                    <a:pt x="30719" y="7537"/>
                  </a:cubicBezTo>
                  <a:lnTo>
                    <a:pt x="30373" y="7621"/>
                  </a:lnTo>
                  <a:cubicBezTo>
                    <a:pt x="30576" y="7263"/>
                    <a:pt x="30754" y="6906"/>
                    <a:pt x="31112" y="6752"/>
                  </a:cubicBezTo>
                  <a:lnTo>
                    <a:pt x="31112" y="6752"/>
                  </a:lnTo>
                  <a:cubicBezTo>
                    <a:pt x="30564" y="6906"/>
                    <a:pt x="30040" y="7121"/>
                    <a:pt x="29528" y="7371"/>
                  </a:cubicBezTo>
                  <a:cubicBezTo>
                    <a:pt x="29207" y="7537"/>
                    <a:pt x="28897" y="7752"/>
                    <a:pt x="28635" y="8002"/>
                  </a:cubicBezTo>
                  <a:cubicBezTo>
                    <a:pt x="27028" y="8347"/>
                    <a:pt x="25432" y="8692"/>
                    <a:pt x="23825" y="9038"/>
                  </a:cubicBezTo>
                  <a:cubicBezTo>
                    <a:pt x="24063" y="8668"/>
                    <a:pt x="24373" y="8371"/>
                    <a:pt x="24742" y="8145"/>
                  </a:cubicBezTo>
                  <a:lnTo>
                    <a:pt x="24742" y="8145"/>
                  </a:lnTo>
                  <a:cubicBezTo>
                    <a:pt x="24349" y="8252"/>
                    <a:pt x="23968" y="8406"/>
                    <a:pt x="23599" y="8597"/>
                  </a:cubicBezTo>
                  <a:cubicBezTo>
                    <a:pt x="23456" y="8680"/>
                    <a:pt x="22706" y="9061"/>
                    <a:pt x="22694" y="9192"/>
                  </a:cubicBezTo>
                  <a:lnTo>
                    <a:pt x="22694" y="9276"/>
                  </a:lnTo>
                  <a:cubicBezTo>
                    <a:pt x="21051" y="9621"/>
                    <a:pt x="19408" y="9966"/>
                    <a:pt x="17765" y="10300"/>
                  </a:cubicBezTo>
                  <a:cubicBezTo>
                    <a:pt x="17657" y="10323"/>
                    <a:pt x="17538" y="10335"/>
                    <a:pt x="17419" y="10347"/>
                  </a:cubicBezTo>
                  <a:cubicBezTo>
                    <a:pt x="17562" y="10169"/>
                    <a:pt x="17705" y="9978"/>
                    <a:pt x="17836" y="9788"/>
                  </a:cubicBezTo>
                  <a:lnTo>
                    <a:pt x="17836" y="9788"/>
                  </a:lnTo>
                  <a:cubicBezTo>
                    <a:pt x="17419" y="10014"/>
                    <a:pt x="16991" y="10204"/>
                    <a:pt x="16538" y="10359"/>
                  </a:cubicBezTo>
                  <a:cubicBezTo>
                    <a:pt x="16491" y="10371"/>
                    <a:pt x="16443" y="10395"/>
                    <a:pt x="16407" y="10431"/>
                  </a:cubicBezTo>
                  <a:cubicBezTo>
                    <a:pt x="16384" y="10466"/>
                    <a:pt x="16372" y="10502"/>
                    <a:pt x="16360" y="10538"/>
                  </a:cubicBezTo>
                  <a:cubicBezTo>
                    <a:pt x="14312" y="10609"/>
                    <a:pt x="12252" y="10692"/>
                    <a:pt x="10204" y="10764"/>
                  </a:cubicBezTo>
                  <a:cubicBezTo>
                    <a:pt x="10383" y="10621"/>
                    <a:pt x="10585" y="10478"/>
                    <a:pt x="10776" y="10347"/>
                  </a:cubicBezTo>
                  <a:lnTo>
                    <a:pt x="10776" y="10347"/>
                  </a:lnTo>
                  <a:lnTo>
                    <a:pt x="9216" y="10788"/>
                  </a:lnTo>
                  <a:lnTo>
                    <a:pt x="9025" y="10788"/>
                  </a:lnTo>
                  <a:cubicBezTo>
                    <a:pt x="7609" y="10835"/>
                    <a:pt x="6180" y="10895"/>
                    <a:pt x="4763" y="10931"/>
                  </a:cubicBezTo>
                  <a:cubicBezTo>
                    <a:pt x="4662" y="10933"/>
                    <a:pt x="4562" y="10934"/>
                    <a:pt x="4462" y="10934"/>
                  </a:cubicBezTo>
                  <a:cubicBezTo>
                    <a:pt x="3708" y="10934"/>
                    <a:pt x="2976" y="10878"/>
                    <a:pt x="2223" y="10878"/>
                  </a:cubicBezTo>
                  <a:cubicBezTo>
                    <a:pt x="2005" y="10878"/>
                    <a:pt x="1784" y="10883"/>
                    <a:pt x="1560" y="10895"/>
                  </a:cubicBezTo>
                  <a:cubicBezTo>
                    <a:pt x="1394" y="10895"/>
                    <a:pt x="1215" y="10919"/>
                    <a:pt x="1036" y="10966"/>
                  </a:cubicBezTo>
                  <a:cubicBezTo>
                    <a:pt x="905" y="11014"/>
                    <a:pt x="798" y="11097"/>
                    <a:pt x="727" y="11204"/>
                  </a:cubicBezTo>
                  <a:cubicBezTo>
                    <a:pt x="1" y="12216"/>
                    <a:pt x="1239" y="12728"/>
                    <a:pt x="2751" y="12836"/>
                  </a:cubicBezTo>
                  <a:lnTo>
                    <a:pt x="2870" y="12848"/>
                  </a:lnTo>
                  <a:lnTo>
                    <a:pt x="3703" y="12848"/>
                  </a:lnTo>
                  <a:cubicBezTo>
                    <a:pt x="3560" y="12871"/>
                    <a:pt x="3430" y="12919"/>
                    <a:pt x="3322" y="13002"/>
                  </a:cubicBezTo>
                  <a:cubicBezTo>
                    <a:pt x="3203" y="13098"/>
                    <a:pt x="3120" y="13229"/>
                    <a:pt x="3072" y="13383"/>
                  </a:cubicBezTo>
                  <a:cubicBezTo>
                    <a:pt x="2561" y="14872"/>
                    <a:pt x="3557" y="15471"/>
                    <a:pt x="4766" y="15471"/>
                  </a:cubicBezTo>
                  <a:cubicBezTo>
                    <a:pt x="4824" y="15471"/>
                    <a:pt x="4883" y="15470"/>
                    <a:pt x="4942" y="15467"/>
                  </a:cubicBezTo>
                  <a:lnTo>
                    <a:pt x="4954" y="15467"/>
                  </a:lnTo>
                  <a:cubicBezTo>
                    <a:pt x="5025" y="15467"/>
                    <a:pt x="5108" y="15467"/>
                    <a:pt x="5168" y="15455"/>
                  </a:cubicBezTo>
                  <a:cubicBezTo>
                    <a:pt x="5858" y="15384"/>
                    <a:pt x="6549" y="15300"/>
                    <a:pt x="7240" y="15193"/>
                  </a:cubicBezTo>
                  <a:cubicBezTo>
                    <a:pt x="7390" y="15614"/>
                    <a:pt x="8072" y="15782"/>
                    <a:pt x="8894" y="15782"/>
                  </a:cubicBezTo>
                  <a:cubicBezTo>
                    <a:pt x="9049" y="15782"/>
                    <a:pt x="9209" y="15776"/>
                    <a:pt x="9371" y="15765"/>
                  </a:cubicBezTo>
                  <a:lnTo>
                    <a:pt x="9395" y="15765"/>
                  </a:lnTo>
                  <a:lnTo>
                    <a:pt x="9621" y="15741"/>
                  </a:lnTo>
                  <a:cubicBezTo>
                    <a:pt x="11097" y="15586"/>
                    <a:pt x="12562" y="15372"/>
                    <a:pt x="14014" y="15145"/>
                  </a:cubicBezTo>
                  <a:cubicBezTo>
                    <a:pt x="15336" y="14955"/>
                    <a:pt x="16657" y="14753"/>
                    <a:pt x="17979" y="14562"/>
                  </a:cubicBezTo>
                  <a:lnTo>
                    <a:pt x="17991" y="14562"/>
                  </a:lnTo>
                  <a:cubicBezTo>
                    <a:pt x="18074" y="14586"/>
                    <a:pt x="18158" y="14598"/>
                    <a:pt x="18241" y="14598"/>
                  </a:cubicBezTo>
                  <a:cubicBezTo>
                    <a:pt x="18389" y="14606"/>
                    <a:pt x="18538" y="14610"/>
                    <a:pt x="18687" y="14610"/>
                  </a:cubicBezTo>
                  <a:cubicBezTo>
                    <a:pt x="18960" y="14610"/>
                    <a:pt x="19234" y="14597"/>
                    <a:pt x="19503" y="14574"/>
                  </a:cubicBezTo>
                  <a:cubicBezTo>
                    <a:pt x="19759" y="14533"/>
                    <a:pt x="20086" y="14421"/>
                    <a:pt x="20369" y="14421"/>
                  </a:cubicBezTo>
                  <a:cubicBezTo>
                    <a:pt x="20404" y="14421"/>
                    <a:pt x="20438" y="14423"/>
                    <a:pt x="20471" y="14427"/>
                  </a:cubicBezTo>
                  <a:lnTo>
                    <a:pt x="20471" y="14427"/>
                  </a:lnTo>
                  <a:cubicBezTo>
                    <a:pt x="20207" y="14392"/>
                    <a:pt x="19933" y="14346"/>
                    <a:pt x="19670" y="14312"/>
                  </a:cubicBezTo>
                  <a:cubicBezTo>
                    <a:pt x="21884" y="13979"/>
                    <a:pt x="24111" y="13657"/>
                    <a:pt x="26337" y="13312"/>
                  </a:cubicBezTo>
                  <a:lnTo>
                    <a:pt x="26492" y="13348"/>
                  </a:lnTo>
                  <a:cubicBezTo>
                    <a:pt x="26890" y="13445"/>
                    <a:pt x="27264" y="13524"/>
                    <a:pt x="27663" y="13524"/>
                  </a:cubicBezTo>
                  <a:cubicBezTo>
                    <a:pt x="27896" y="13524"/>
                    <a:pt x="28137" y="13497"/>
                    <a:pt x="28397" y="13431"/>
                  </a:cubicBezTo>
                  <a:cubicBezTo>
                    <a:pt x="28052" y="13371"/>
                    <a:pt x="27706" y="13300"/>
                    <a:pt x="27385" y="13205"/>
                  </a:cubicBezTo>
                  <a:lnTo>
                    <a:pt x="27290" y="13169"/>
                  </a:lnTo>
                  <a:cubicBezTo>
                    <a:pt x="28992" y="12907"/>
                    <a:pt x="30695" y="12633"/>
                    <a:pt x="32397" y="12347"/>
                  </a:cubicBezTo>
                  <a:cubicBezTo>
                    <a:pt x="32862" y="12431"/>
                    <a:pt x="33338" y="12502"/>
                    <a:pt x="33814" y="12538"/>
                  </a:cubicBezTo>
                  <a:cubicBezTo>
                    <a:pt x="34107" y="12561"/>
                    <a:pt x="35263" y="12527"/>
                    <a:pt x="35494" y="12628"/>
                  </a:cubicBezTo>
                  <a:lnTo>
                    <a:pt x="35494" y="12628"/>
                  </a:lnTo>
                  <a:cubicBezTo>
                    <a:pt x="35199" y="12487"/>
                    <a:pt x="34870" y="12346"/>
                    <a:pt x="34541" y="12205"/>
                  </a:cubicBezTo>
                  <a:cubicBezTo>
                    <a:pt x="36946" y="12086"/>
                    <a:pt x="39339" y="11943"/>
                    <a:pt x="41708" y="11776"/>
                  </a:cubicBezTo>
                  <a:cubicBezTo>
                    <a:pt x="43720" y="11621"/>
                    <a:pt x="45744" y="11490"/>
                    <a:pt x="47756" y="11324"/>
                  </a:cubicBezTo>
                  <a:cubicBezTo>
                    <a:pt x="47756" y="11335"/>
                    <a:pt x="47756" y="11347"/>
                    <a:pt x="47768" y="11359"/>
                  </a:cubicBezTo>
                  <a:cubicBezTo>
                    <a:pt x="47780" y="11395"/>
                    <a:pt x="47816" y="11431"/>
                    <a:pt x="47852" y="11454"/>
                  </a:cubicBezTo>
                  <a:cubicBezTo>
                    <a:pt x="47931" y="11494"/>
                    <a:pt x="48010" y="11517"/>
                    <a:pt x="48095" y="11517"/>
                  </a:cubicBezTo>
                  <a:cubicBezTo>
                    <a:pt x="48113" y="11517"/>
                    <a:pt x="48131" y="11516"/>
                    <a:pt x="48149" y="11514"/>
                  </a:cubicBezTo>
                  <a:cubicBezTo>
                    <a:pt x="48229" y="11518"/>
                    <a:pt x="48308" y="11521"/>
                    <a:pt x="48387" y="11521"/>
                  </a:cubicBezTo>
                  <a:cubicBezTo>
                    <a:pt x="48938" y="11521"/>
                    <a:pt x="49485" y="11413"/>
                    <a:pt x="49995" y="11204"/>
                  </a:cubicBezTo>
                  <a:cubicBezTo>
                    <a:pt x="50066" y="11169"/>
                    <a:pt x="50138" y="11145"/>
                    <a:pt x="50197" y="11109"/>
                  </a:cubicBezTo>
                  <a:lnTo>
                    <a:pt x="50543" y="11073"/>
                  </a:lnTo>
                  <a:cubicBezTo>
                    <a:pt x="51281" y="10990"/>
                    <a:pt x="52007" y="10907"/>
                    <a:pt x="52709" y="10847"/>
                  </a:cubicBezTo>
                  <a:cubicBezTo>
                    <a:pt x="53221" y="11097"/>
                    <a:pt x="53793" y="11240"/>
                    <a:pt x="54364" y="11276"/>
                  </a:cubicBezTo>
                  <a:cubicBezTo>
                    <a:pt x="54561" y="11287"/>
                    <a:pt x="54757" y="11292"/>
                    <a:pt x="54954" y="11292"/>
                  </a:cubicBezTo>
                  <a:cubicBezTo>
                    <a:pt x="55412" y="11292"/>
                    <a:pt x="55871" y="11263"/>
                    <a:pt x="56329" y="11204"/>
                  </a:cubicBezTo>
                  <a:cubicBezTo>
                    <a:pt x="55638" y="10978"/>
                    <a:pt x="54924" y="10823"/>
                    <a:pt x="54198" y="10764"/>
                  </a:cubicBezTo>
                  <a:cubicBezTo>
                    <a:pt x="54274" y="10763"/>
                    <a:pt x="54350" y="10762"/>
                    <a:pt x="54426" y="10762"/>
                  </a:cubicBezTo>
                  <a:cubicBezTo>
                    <a:pt x="55112" y="10762"/>
                    <a:pt x="55797" y="10810"/>
                    <a:pt x="56472" y="10907"/>
                  </a:cubicBezTo>
                  <a:lnTo>
                    <a:pt x="56662" y="10931"/>
                  </a:lnTo>
                  <a:cubicBezTo>
                    <a:pt x="56817" y="10954"/>
                    <a:pt x="56972" y="10978"/>
                    <a:pt x="57139" y="11002"/>
                  </a:cubicBezTo>
                  <a:cubicBezTo>
                    <a:pt x="57829" y="11073"/>
                    <a:pt x="58520" y="11121"/>
                    <a:pt x="59222" y="11133"/>
                  </a:cubicBezTo>
                  <a:lnTo>
                    <a:pt x="59413" y="11157"/>
                  </a:lnTo>
                  <a:cubicBezTo>
                    <a:pt x="59413" y="11157"/>
                    <a:pt x="59413" y="11145"/>
                    <a:pt x="59401" y="11145"/>
                  </a:cubicBezTo>
                  <a:lnTo>
                    <a:pt x="59437" y="11145"/>
                  </a:lnTo>
                  <a:cubicBezTo>
                    <a:pt x="59389" y="11085"/>
                    <a:pt x="59341" y="11026"/>
                    <a:pt x="59294" y="10978"/>
                  </a:cubicBezTo>
                  <a:cubicBezTo>
                    <a:pt x="59044" y="10764"/>
                    <a:pt x="58734" y="10621"/>
                    <a:pt x="58413" y="10562"/>
                  </a:cubicBezTo>
                  <a:cubicBezTo>
                    <a:pt x="58317" y="10550"/>
                    <a:pt x="58222" y="10538"/>
                    <a:pt x="58139" y="10526"/>
                  </a:cubicBezTo>
                  <a:cubicBezTo>
                    <a:pt x="57972" y="10490"/>
                    <a:pt x="57793" y="10466"/>
                    <a:pt x="57627" y="10431"/>
                  </a:cubicBezTo>
                  <a:lnTo>
                    <a:pt x="57627" y="10431"/>
                  </a:lnTo>
                  <a:cubicBezTo>
                    <a:pt x="58103" y="10514"/>
                    <a:pt x="58579" y="10562"/>
                    <a:pt x="59056" y="10597"/>
                  </a:cubicBezTo>
                  <a:cubicBezTo>
                    <a:pt x="59295" y="10643"/>
                    <a:pt x="59543" y="10661"/>
                    <a:pt x="59791" y="10661"/>
                  </a:cubicBezTo>
                  <a:cubicBezTo>
                    <a:pt x="59864" y="10661"/>
                    <a:pt x="59936" y="10659"/>
                    <a:pt x="60008" y="10657"/>
                  </a:cubicBezTo>
                  <a:cubicBezTo>
                    <a:pt x="60365" y="10645"/>
                    <a:pt x="60710" y="10621"/>
                    <a:pt x="61068" y="10597"/>
                  </a:cubicBezTo>
                  <a:cubicBezTo>
                    <a:pt x="61270" y="10585"/>
                    <a:pt x="61472" y="10573"/>
                    <a:pt x="61663" y="10550"/>
                  </a:cubicBezTo>
                  <a:cubicBezTo>
                    <a:pt x="61771" y="10540"/>
                    <a:pt x="62025" y="10481"/>
                    <a:pt x="62178" y="10481"/>
                  </a:cubicBezTo>
                  <a:cubicBezTo>
                    <a:pt x="62206" y="10481"/>
                    <a:pt x="62231" y="10483"/>
                    <a:pt x="62251" y="10488"/>
                  </a:cubicBezTo>
                  <a:lnTo>
                    <a:pt x="62251" y="10488"/>
                  </a:lnTo>
                  <a:cubicBezTo>
                    <a:pt x="62123" y="10453"/>
                    <a:pt x="61994" y="10430"/>
                    <a:pt x="61865" y="10407"/>
                  </a:cubicBezTo>
                  <a:lnTo>
                    <a:pt x="61127" y="10192"/>
                  </a:lnTo>
                  <a:lnTo>
                    <a:pt x="61127" y="10192"/>
                  </a:lnTo>
                  <a:cubicBezTo>
                    <a:pt x="61409" y="10215"/>
                    <a:pt x="61691" y="10227"/>
                    <a:pt x="61973" y="10227"/>
                  </a:cubicBezTo>
                  <a:cubicBezTo>
                    <a:pt x="63143" y="10227"/>
                    <a:pt x="64285" y="10029"/>
                    <a:pt x="65187" y="9645"/>
                  </a:cubicBezTo>
                  <a:lnTo>
                    <a:pt x="65187" y="9645"/>
                  </a:lnTo>
                  <a:cubicBezTo>
                    <a:pt x="64545" y="9730"/>
                    <a:pt x="63903" y="9777"/>
                    <a:pt x="63252" y="9777"/>
                  </a:cubicBezTo>
                  <a:cubicBezTo>
                    <a:pt x="63179" y="9777"/>
                    <a:pt x="63106" y="9777"/>
                    <a:pt x="63032" y="9776"/>
                  </a:cubicBezTo>
                  <a:cubicBezTo>
                    <a:pt x="63175" y="9752"/>
                    <a:pt x="63342" y="9728"/>
                    <a:pt x="63485" y="9704"/>
                  </a:cubicBezTo>
                  <a:lnTo>
                    <a:pt x="63639" y="9669"/>
                  </a:lnTo>
                  <a:cubicBezTo>
                    <a:pt x="63735" y="9657"/>
                    <a:pt x="63842" y="9633"/>
                    <a:pt x="63937" y="9621"/>
                  </a:cubicBezTo>
                  <a:lnTo>
                    <a:pt x="64104" y="9585"/>
                  </a:lnTo>
                  <a:lnTo>
                    <a:pt x="64378" y="9526"/>
                  </a:lnTo>
                  <a:lnTo>
                    <a:pt x="64556" y="9478"/>
                  </a:lnTo>
                  <a:lnTo>
                    <a:pt x="64806" y="9407"/>
                  </a:lnTo>
                  <a:lnTo>
                    <a:pt x="64985" y="9359"/>
                  </a:lnTo>
                  <a:cubicBezTo>
                    <a:pt x="65068" y="9335"/>
                    <a:pt x="65152" y="9311"/>
                    <a:pt x="65223" y="9288"/>
                  </a:cubicBezTo>
                  <a:lnTo>
                    <a:pt x="65402" y="9228"/>
                  </a:lnTo>
                  <a:lnTo>
                    <a:pt x="65628" y="9157"/>
                  </a:lnTo>
                  <a:lnTo>
                    <a:pt x="65711" y="9133"/>
                  </a:lnTo>
                  <a:cubicBezTo>
                    <a:pt x="65997" y="9168"/>
                    <a:pt x="66283" y="9192"/>
                    <a:pt x="66568" y="9192"/>
                  </a:cubicBezTo>
                  <a:cubicBezTo>
                    <a:pt x="66890" y="9157"/>
                    <a:pt x="67318" y="9073"/>
                    <a:pt x="67497" y="8918"/>
                  </a:cubicBezTo>
                  <a:lnTo>
                    <a:pt x="67497" y="8918"/>
                  </a:lnTo>
                  <a:lnTo>
                    <a:pt x="67449" y="8954"/>
                  </a:lnTo>
                  <a:cubicBezTo>
                    <a:pt x="67164" y="8930"/>
                    <a:pt x="66854" y="8859"/>
                    <a:pt x="66556" y="8847"/>
                  </a:cubicBezTo>
                  <a:lnTo>
                    <a:pt x="66604" y="8823"/>
                  </a:lnTo>
                  <a:cubicBezTo>
                    <a:pt x="66735" y="8764"/>
                    <a:pt x="66866" y="8692"/>
                    <a:pt x="66997" y="8633"/>
                  </a:cubicBezTo>
                  <a:cubicBezTo>
                    <a:pt x="67176" y="8621"/>
                    <a:pt x="67354" y="8597"/>
                    <a:pt x="67533" y="8573"/>
                  </a:cubicBezTo>
                  <a:cubicBezTo>
                    <a:pt x="67842" y="8514"/>
                    <a:pt x="68164" y="8430"/>
                    <a:pt x="68330" y="8276"/>
                  </a:cubicBezTo>
                  <a:lnTo>
                    <a:pt x="67652" y="8264"/>
                  </a:lnTo>
                  <a:cubicBezTo>
                    <a:pt x="67807" y="8168"/>
                    <a:pt x="67949" y="8073"/>
                    <a:pt x="68080" y="7966"/>
                  </a:cubicBezTo>
                  <a:cubicBezTo>
                    <a:pt x="68092" y="7966"/>
                    <a:pt x="68116" y="7954"/>
                    <a:pt x="68128" y="7954"/>
                  </a:cubicBezTo>
                  <a:cubicBezTo>
                    <a:pt x="68200" y="7918"/>
                    <a:pt x="68259" y="7883"/>
                    <a:pt x="68319" y="7835"/>
                  </a:cubicBezTo>
                  <a:cubicBezTo>
                    <a:pt x="68521" y="7704"/>
                    <a:pt x="68711" y="7573"/>
                    <a:pt x="68890" y="7430"/>
                  </a:cubicBezTo>
                  <a:cubicBezTo>
                    <a:pt x="69009" y="7335"/>
                    <a:pt x="69116" y="7252"/>
                    <a:pt x="69212" y="7168"/>
                  </a:cubicBezTo>
                  <a:lnTo>
                    <a:pt x="69212" y="7168"/>
                  </a:lnTo>
                  <a:cubicBezTo>
                    <a:pt x="69009" y="7275"/>
                    <a:pt x="68795" y="7359"/>
                    <a:pt x="68569" y="7418"/>
                  </a:cubicBezTo>
                  <a:cubicBezTo>
                    <a:pt x="68188" y="7525"/>
                    <a:pt x="67795" y="7609"/>
                    <a:pt x="67402" y="7680"/>
                  </a:cubicBezTo>
                  <a:cubicBezTo>
                    <a:pt x="67521" y="7597"/>
                    <a:pt x="67640" y="7525"/>
                    <a:pt x="67771" y="7466"/>
                  </a:cubicBezTo>
                  <a:lnTo>
                    <a:pt x="67771" y="7466"/>
                  </a:lnTo>
                  <a:cubicBezTo>
                    <a:pt x="67592" y="7525"/>
                    <a:pt x="67402" y="7561"/>
                    <a:pt x="67211" y="7561"/>
                  </a:cubicBezTo>
                  <a:cubicBezTo>
                    <a:pt x="66997" y="7585"/>
                    <a:pt x="66771" y="7585"/>
                    <a:pt x="66545" y="7609"/>
                  </a:cubicBezTo>
                  <a:cubicBezTo>
                    <a:pt x="66295" y="7633"/>
                    <a:pt x="66033" y="7704"/>
                    <a:pt x="65794" y="7787"/>
                  </a:cubicBezTo>
                  <a:cubicBezTo>
                    <a:pt x="65723" y="7823"/>
                    <a:pt x="65663" y="7859"/>
                    <a:pt x="65592" y="7895"/>
                  </a:cubicBezTo>
                  <a:cubicBezTo>
                    <a:pt x="65354" y="7906"/>
                    <a:pt x="65116" y="7918"/>
                    <a:pt x="64878" y="7918"/>
                  </a:cubicBezTo>
                  <a:cubicBezTo>
                    <a:pt x="64913" y="7859"/>
                    <a:pt x="64961" y="7799"/>
                    <a:pt x="64997" y="7740"/>
                  </a:cubicBezTo>
                  <a:lnTo>
                    <a:pt x="64997" y="7740"/>
                  </a:lnTo>
                  <a:cubicBezTo>
                    <a:pt x="64782" y="7799"/>
                    <a:pt x="64568" y="7859"/>
                    <a:pt x="64354" y="7918"/>
                  </a:cubicBezTo>
                  <a:cubicBezTo>
                    <a:pt x="63986" y="7914"/>
                    <a:pt x="63615" y="7902"/>
                    <a:pt x="63250" y="7902"/>
                  </a:cubicBezTo>
                  <a:cubicBezTo>
                    <a:pt x="62683" y="7902"/>
                    <a:pt x="62132" y="7931"/>
                    <a:pt x="61639" y="8061"/>
                  </a:cubicBezTo>
                  <a:lnTo>
                    <a:pt x="62056" y="7644"/>
                  </a:lnTo>
                  <a:lnTo>
                    <a:pt x="62115" y="7609"/>
                  </a:lnTo>
                  <a:cubicBezTo>
                    <a:pt x="61993" y="7607"/>
                    <a:pt x="61871" y="7606"/>
                    <a:pt x="61749" y="7606"/>
                  </a:cubicBezTo>
                  <a:cubicBezTo>
                    <a:pt x="61160" y="7606"/>
                    <a:pt x="60578" y="7629"/>
                    <a:pt x="59996" y="7668"/>
                  </a:cubicBezTo>
                  <a:cubicBezTo>
                    <a:pt x="59782" y="7680"/>
                    <a:pt x="59567" y="7692"/>
                    <a:pt x="59341" y="7728"/>
                  </a:cubicBezTo>
                  <a:cubicBezTo>
                    <a:pt x="59282" y="7740"/>
                    <a:pt x="59222" y="7752"/>
                    <a:pt x="59175" y="7775"/>
                  </a:cubicBezTo>
                  <a:cubicBezTo>
                    <a:pt x="58464" y="7875"/>
                    <a:pt x="57825" y="8058"/>
                    <a:pt x="57163" y="8208"/>
                  </a:cubicBezTo>
                  <a:lnTo>
                    <a:pt x="57163" y="8208"/>
                  </a:lnTo>
                  <a:cubicBezTo>
                    <a:pt x="57424" y="8143"/>
                    <a:pt x="57683" y="8037"/>
                    <a:pt x="57924" y="7906"/>
                  </a:cubicBezTo>
                  <a:lnTo>
                    <a:pt x="58032" y="7906"/>
                  </a:lnTo>
                  <a:lnTo>
                    <a:pt x="58020" y="7895"/>
                  </a:lnTo>
                  <a:lnTo>
                    <a:pt x="58043" y="7895"/>
                  </a:lnTo>
                  <a:cubicBezTo>
                    <a:pt x="58032" y="7883"/>
                    <a:pt x="58032" y="7871"/>
                    <a:pt x="58020" y="7859"/>
                  </a:cubicBezTo>
                  <a:lnTo>
                    <a:pt x="58055" y="7823"/>
                  </a:lnTo>
                  <a:cubicBezTo>
                    <a:pt x="58329" y="7704"/>
                    <a:pt x="58591" y="7537"/>
                    <a:pt x="58817" y="7359"/>
                  </a:cubicBezTo>
                  <a:lnTo>
                    <a:pt x="58817" y="7359"/>
                  </a:lnTo>
                  <a:cubicBezTo>
                    <a:pt x="58377" y="7466"/>
                    <a:pt x="57913" y="7525"/>
                    <a:pt x="57448" y="7537"/>
                  </a:cubicBezTo>
                  <a:lnTo>
                    <a:pt x="57389" y="7537"/>
                  </a:lnTo>
                  <a:cubicBezTo>
                    <a:pt x="57293" y="7525"/>
                    <a:pt x="57198" y="7502"/>
                    <a:pt x="57103" y="7502"/>
                  </a:cubicBezTo>
                  <a:cubicBezTo>
                    <a:pt x="57020" y="7502"/>
                    <a:pt x="56936" y="7490"/>
                    <a:pt x="56853" y="7490"/>
                  </a:cubicBezTo>
                  <a:cubicBezTo>
                    <a:pt x="56710" y="7478"/>
                    <a:pt x="56555" y="7478"/>
                    <a:pt x="56412" y="7466"/>
                  </a:cubicBezTo>
                  <a:lnTo>
                    <a:pt x="56412" y="7466"/>
                  </a:lnTo>
                  <a:cubicBezTo>
                    <a:pt x="56534" y="7473"/>
                    <a:pt x="56656" y="7476"/>
                    <a:pt x="56778" y="7476"/>
                  </a:cubicBezTo>
                  <a:cubicBezTo>
                    <a:pt x="57073" y="7476"/>
                    <a:pt x="57368" y="7459"/>
                    <a:pt x="57662" y="7442"/>
                  </a:cubicBezTo>
                  <a:cubicBezTo>
                    <a:pt x="57736" y="7448"/>
                    <a:pt x="57810" y="7451"/>
                    <a:pt x="57884" y="7451"/>
                  </a:cubicBezTo>
                  <a:cubicBezTo>
                    <a:pt x="58088" y="7451"/>
                    <a:pt x="58292" y="7429"/>
                    <a:pt x="58484" y="7394"/>
                  </a:cubicBezTo>
                  <a:cubicBezTo>
                    <a:pt x="58782" y="7335"/>
                    <a:pt x="59103" y="7287"/>
                    <a:pt x="59401" y="7228"/>
                  </a:cubicBezTo>
                  <a:cubicBezTo>
                    <a:pt x="59567" y="7192"/>
                    <a:pt x="59746" y="7156"/>
                    <a:pt x="59913" y="7109"/>
                  </a:cubicBezTo>
                  <a:cubicBezTo>
                    <a:pt x="60079" y="7061"/>
                    <a:pt x="60246" y="7013"/>
                    <a:pt x="60413" y="6990"/>
                  </a:cubicBezTo>
                  <a:cubicBezTo>
                    <a:pt x="60306" y="6978"/>
                    <a:pt x="60199" y="6978"/>
                    <a:pt x="60091" y="6966"/>
                  </a:cubicBezTo>
                  <a:lnTo>
                    <a:pt x="59401" y="6859"/>
                  </a:lnTo>
                  <a:cubicBezTo>
                    <a:pt x="60675" y="6799"/>
                    <a:pt x="61937" y="6454"/>
                    <a:pt x="62854" y="5918"/>
                  </a:cubicBezTo>
                  <a:lnTo>
                    <a:pt x="62854" y="5918"/>
                  </a:lnTo>
                  <a:cubicBezTo>
                    <a:pt x="62246" y="6085"/>
                    <a:pt x="61627" y="6204"/>
                    <a:pt x="61008" y="6275"/>
                  </a:cubicBezTo>
                  <a:cubicBezTo>
                    <a:pt x="61127" y="6240"/>
                    <a:pt x="61258" y="6204"/>
                    <a:pt x="61389" y="6168"/>
                  </a:cubicBezTo>
                  <a:lnTo>
                    <a:pt x="61508" y="6120"/>
                  </a:lnTo>
                  <a:cubicBezTo>
                    <a:pt x="61603" y="6097"/>
                    <a:pt x="61687" y="6073"/>
                    <a:pt x="61770" y="6037"/>
                  </a:cubicBezTo>
                  <a:lnTo>
                    <a:pt x="61913" y="5990"/>
                  </a:lnTo>
                  <a:cubicBezTo>
                    <a:pt x="61996" y="5966"/>
                    <a:pt x="62068" y="5930"/>
                    <a:pt x="62139" y="5906"/>
                  </a:cubicBezTo>
                  <a:lnTo>
                    <a:pt x="62294" y="5847"/>
                  </a:lnTo>
                  <a:cubicBezTo>
                    <a:pt x="62365" y="5823"/>
                    <a:pt x="62425" y="5787"/>
                    <a:pt x="62496" y="5763"/>
                  </a:cubicBezTo>
                  <a:lnTo>
                    <a:pt x="62651" y="5692"/>
                  </a:lnTo>
                  <a:lnTo>
                    <a:pt x="62842" y="5609"/>
                  </a:lnTo>
                  <a:lnTo>
                    <a:pt x="62996" y="5537"/>
                  </a:lnTo>
                  <a:lnTo>
                    <a:pt x="63175" y="5442"/>
                  </a:lnTo>
                  <a:lnTo>
                    <a:pt x="63247" y="5406"/>
                  </a:lnTo>
                  <a:cubicBezTo>
                    <a:pt x="63485" y="5406"/>
                    <a:pt x="63735" y="5394"/>
                    <a:pt x="63985" y="5370"/>
                  </a:cubicBezTo>
                  <a:cubicBezTo>
                    <a:pt x="64259" y="5299"/>
                    <a:pt x="64616" y="5180"/>
                    <a:pt x="64759" y="5013"/>
                  </a:cubicBezTo>
                  <a:lnTo>
                    <a:pt x="64711" y="5013"/>
                  </a:lnTo>
                  <a:cubicBezTo>
                    <a:pt x="64656" y="5016"/>
                    <a:pt x="64600" y="5017"/>
                    <a:pt x="64544" y="5017"/>
                  </a:cubicBezTo>
                  <a:cubicBezTo>
                    <a:pt x="64390" y="5017"/>
                    <a:pt x="64234" y="5010"/>
                    <a:pt x="64081" y="5010"/>
                  </a:cubicBezTo>
                  <a:cubicBezTo>
                    <a:pt x="64024" y="5010"/>
                    <a:pt x="63969" y="5011"/>
                    <a:pt x="63913" y="5013"/>
                  </a:cubicBezTo>
                  <a:cubicBezTo>
                    <a:pt x="64044" y="4942"/>
                    <a:pt x="64163" y="4858"/>
                    <a:pt x="64282" y="4775"/>
                  </a:cubicBezTo>
                  <a:cubicBezTo>
                    <a:pt x="64425" y="4739"/>
                    <a:pt x="64580" y="4704"/>
                    <a:pt x="64723" y="4668"/>
                  </a:cubicBezTo>
                  <a:cubicBezTo>
                    <a:pt x="64997" y="4585"/>
                    <a:pt x="65259" y="4466"/>
                    <a:pt x="65390" y="4311"/>
                  </a:cubicBezTo>
                  <a:lnTo>
                    <a:pt x="65390" y="4311"/>
                  </a:lnTo>
                  <a:lnTo>
                    <a:pt x="64794" y="4382"/>
                  </a:lnTo>
                  <a:cubicBezTo>
                    <a:pt x="64913" y="4275"/>
                    <a:pt x="65021" y="4180"/>
                    <a:pt x="65128" y="4073"/>
                  </a:cubicBezTo>
                  <a:lnTo>
                    <a:pt x="65163" y="4061"/>
                  </a:lnTo>
                  <a:cubicBezTo>
                    <a:pt x="65223" y="4013"/>
                    <a:pt x="65271" y="3977"/>
                    <a:pt x="65330" y="3930"/>
                  </a:cubicBezTo>
                  <a:cubicBezTo>
                    <a:pt x="65473" y="3799"/>
                    <a:pt x="65628" y="3656"/>
                    <a:pt x="65771" y="3513"/>
                  </a:cubicBezTo>
                  <a:lnTo>
                    <a:pt x="65794" y="3501"/>
                  </a:lnTo>
                  <a:lnTo>
                    <a:pt x="65783" y="3501"/>
                  </a:lnTo>
                  <a:cubicBezTo>
                    <a:pt x="65866" y="3418"/>
                    <a:pt x="65949" y="3323"/>
                    <a:pt x="66021" y="3239"/>
                  </a:cubicBezTo>
                  <a:lnTo>
                    <a:pt x="66021" y="3239"/>
                  </a:lnTo>
                  <a:cubicBezTo>
                    <a:pt x="65854" y="3358"/>
                    <a:pt x="65675" y="3453"/>
                    <a:pt x="65497" y="3537"/>
                  </a:cubicBezTo>
                  <a:cubicBezTo>
                    <a:pt x="65187" y="3668"/>
                    <a:pt x="64854" y="3787"/>
                    <a:pt x="64520" y="3894"/>
                  </a:cubicBezTo>
                  <a:cubicBezTo>
                    <a:pt x="64604" y="3811"/>
                    <a:pt x="64711" y="3727"/>
                    <a:pt x="64818" y="3668"/>
                  </a:cubicBezTo>
                  <a:lnTo>
                    <a:pt x="64818" y="3668"/>
                  </a:lnTo>
                  <a:cubicBezTo>
                    <a:pt x="64663" y="3727"/>
                    <a:pt x="64509" y="3787"/>
                    <a:pt x="64342" y="3811"/>
                  </a:cubicBezTo>
                  <a:cubicBezTo>
                    <a:pt x="64151" y="3846"/>
                    <a:pt x="63961" y="3882"/>
                    <a:pt x="63770" y="3930"/>
                  </a:cubicBezTo>
                  <a:cubicBezTo>
                    <a:pt x="63544" y="3977"/>
                    <a:pt x="63330" y="4061"/>
                    <a:pt x="63139" y="4168"/>
                  </a:cubicBezTo>
                  <a:cubicBezTo>
                    <a:pt x="63080" y="4204"/>
                    <a:pt x="63032" y="4239"/>
                    <a:pt x="62985" y="4287"/>
                  </a:cubicBezTo>
                  <a:cubicBezTo>
                    <a:pt x="62782" y="4323"/>
                    <a:pt x="62580" y="4358"/>
                    <a:pt x="62377" y="4382"/>
                  </a:cubicBezTo>
                  <a:cubicBezTo>
                    <a:pt x="62401" y="4323"/>
                    <a:pt x="62425" y="4275"/>
                    <a:pt x="62449" y="4215"/>
                  </a:cubicBezTo>
                  <a:lnTo>
                    <a:pt x="62449" y="4215"/>
                  </a:lnTo>
                  <a:cubicBezTo>
                    <a:pt x="62270" y="4299"/>
                    <a:pt x="62092" y="4370"/>
                    <a:pt x="61913" y="4442"/>
                  </a:cubicBezTo>
                  <a:cubicBezTo>
                    <a:pt x="61103" y="4537"/>
                    <a:pt x="60270" y="4596"/>
                    <a:pt x="59591" y="4882"/>
                  </a:cubicBezTo>
                  <a:lnTo>
                    <a:pt x="59901" y="4466"/>
                  </a:lnTo>
                  <a:lnTo>
                    <a:pt x="59948" y="4430"/>
                  </a:lnTo>
                  <a:lnTo>
                    <a:pt x="59948" y="4430"/>
                  </a:lnTo>
                  <a:cubicBezTo>
                    <a:pt x="59329" y="4501"/>
                    <a:pt x="58722" y="4596"/>
                    <a:pt x="58127" y="4727"/>
                  </a:cubicBezTo>
                  <a:cubicBezTo>
                    <a:pt x="57936" y="4751"/>
                    <a:pt x="57758" y="4799"/>
                    <a:pt x="57567" y="4858"/>
                  </a:cubicBezTo>
                  <a:cubicBezTo>
                    <a:pt x="57520" y="4870"/>
                    <a:pt x="57472" y="4894"/>
                    <a:pt x="57424" y="4906"/>
                  </a:cubicBezTo>
                  <a:cubicBezTo>
                    <a:pt x="56831" y="5082"/>
                    <a:pt x="56308" y="5309"/>
                    <a:pt x="55754" y="5520"/>
                  </a:cubicBezTo>
                  <a:lnTo>
                    <a:pt x="55754" y="5520"/>
                  </a:lnTo>
                  <a:cubicBezTo>
                    <a:pt x="56013" y="5414"/>
                    <a:pt x="56260" y="5267"/>
                    <a:pt x="56472" y="5085"/>
                  </a:cubicBezTo>
                  <a:cubicBezTo>
                    <a:pt x="56686" y="4942"/>
                    <a:pt x="56889" y="4775"/>
                    <a:pt x="57067" y="4585"/>
                  </a:cubicBezTo>
                  <a:lnTo>
                    <a:pt x="57067" y="4585"/>
                  </a:lnTo>
                  <a:cubicBezTo>
                    <a:pt x="56698" y="4727"/>
                    <a:pt x="56305" y="4835"/>
                    <a:pt x="55900" y="4906"/>
                  </a:cubicBezTo>
                  <a:cubicBezTo>
                    <a:pt x="55365" y="4989"/>
                    <a:pt x="54829" y="5120"/>
                    <a:pt x="54305" y="5287"/>
                  </a:cubicBezTo>
                  <a:cubicBezTo>
                    <a:pt x="54091" y="5370"/>
                    <a:pt x="53888" y="5478"/>
                    <a:pt x="53710" y="5609"/>
                  </a:cubicBezTo>
                  <a:cubicBezTo>
                    <a:pt x="53674" y="5620"/>
                    <a:pt x="53638" y="5632"/>
                    <a:pt x="53614" y="5656"/>
                  </a:cubicBezTo>
                  <a:lnTo>
                    <a:pt x="53579" y="5668"/>
                  </a:lnTo>
                  <a:cubicBezTo>
                    <a:pt x="53376" y="5787"/>
                    <a:pt x="53126" y="6037"/>
                    <a:pt x="52840" y="6073"/>
                  </a:cubicBezTo>
                  <a:cubicBezTo>
                    <a:pt x="52840" y="6013"/>
                    <a:pt x="52852" y="5966"/>
                    <a:pt x="52876" y="5918"/>
                  </a:cubicBezTo>
                  <a:cubicBezTo>
                    <a:pt x="52948" y="5847"/>
                    <a:pt x="53019" y="5763"/>
                    <a:pt x="53067" y="5668"/>
                  </a:cubicBezTo>
                  <a:cubicBezTo>
                    <a:pt x="53174" y="5609"/>
                    <a:pt x="53281" y="5573"/>
                    <a:pt x="53400" y="5573"/>
                  </a:cubicBezTo>
                  <a:cubicBezTo>
                    <a:pt x="53305" y="5549"/>
                    <a:pt x="53210" y="5525"/>
                    <a:pt x="53114" y="5513"/>
                  </a:cubicBezTo>
                  <a:cubicBezTo>
                    <a:pt x="53114" y="5513"/>
                    <a:pt x="53114" y="5501"/>
                    <a:pt x="53114" y="5501"/>
                  </a:cubicBezTo>
                  <a:lnTo>
                    <a:pt x="53102" y="5513"/>
                  </a:lnTo>
                  <a:lnTo>
                    <a:pt x="53067" y="5513"/>
                  </a:lnTo>
                  <a:lnTo>
                    <a:pt x="52448" y="5275"/>
                  </a:lnTo>
                  <a:lnTo>
                    <a:pt x="52448" y="5275"/>
                  </a:lnTo>
                  <a:cubicBezTo>
                    <a:pt x="52464" y="5275"/>
                    <a:pt x="52480" y="5275"/>
                    <a:pt x="52496" y="5275"/>
                  </a:cubicBezTo>
                  <a:cubicBezTo>
                    <a:pt x="53693" y="5275"/>
                    <a:pt x="54841" y="4836"/>
                    <a:pt x="55734" y="4049"/>
                  </a:cubicBezTo>
                  <a:lnTo>
                    <a:pt x="55734" y="4049"/>
                  </a:lnTo>
                  <a:cubicBezTo>
                    <a:pt x="55174" y="4263"/>
                    <a:pt x="54579" y="4406"/>
                    <a:pt x="53972" y="4466"/>
                  </a:cubicBezTo>
                  <a:cubicBezTo>
                    <a:pt x="54103" y="4418"/>
                    <a:pt x="54222" y="4370"/>
                    <a:pt x="54353" y="4323"/>
                  </a:cubicBezTo>
                  <a:lnTo>
                    <a:pt x="54460" y="4263"/>
                  </a:lnTo>
                  <a:cubicBezTo>
                    <a:pt x="54543" y="4227"/>
                    <a:pt x="54626" y="4192"/>
                    <a:pt x="54710" y="4144"/>
                  </a:cubicBezTo>
                  <a:lnTo>
                    <a:pt x="54853" y="4073"/>
                  </a:lnTo>
                  <a:cubicBezTo>
                    <a:pt x="54924" y="4037"/>
                    <a:pt x="54995" y="4001"/>
                    <a:pt x="55067" y="3965"/>
                  </a:cubicBezTo>
                  <a:lnTo>
                    <a:pt x="55210" y="3870"/>
                  </a:lnTo>
                  <a:cubicBezTo>
                    <a:pt x="55281" y="3834"/>
                    <a:pt x="55341" y="3799"/>
                    <a:pt x="55412" y="3751"/>
                  </a:cubicBezTo>
                  <a:cubicBezTo>
                    <a:pt x="55472" y="3715"/>
                    <a:pt x="55507" y="3692"/>
                    <a:pt x="55555" y="3656"/>
                  </a:cubicBezTo>
                  <a:lnTo>
                    <a:pt x="55746" y="3537"/>
                  </a:lnTo>
                  <a:cubicBezTo>
                    <a:pt x="55793" y="3501"/>
                    <a:pt x="55841" y="3465"/>
                    <a:pt x="55900" y="3430"/>
                  </a:cubicBezTo>
                  <a:cubicBezTo>
                    <a:pt x="55948" y="3394"/>
                    <a:pt x="56019" y="3346"/>
                    <a:pt x="56067" y="3299"/>
                  </a:cubicBezTo>
                  <a:lnTo>
                    <a:pt x="56138" y="3251"/>
                  </a:lnTo>
                  <a:cubicBezTo>
                    <a:pt x="56258" y="3263"/>
                    <a:pt x="56374" y="3269"/>
                    <a:pt x="56490" y="3269"/>
                  </a:cubicBezTo>
                  <a:cubicBezTo>
                    <a:pt x="56606" y="3269"/>
                    <a:pt x="56722" y="3263"/>
                    <a:pt x="56841" y="3251"/>
                  </a:cubicBezTo>
                  <a:cubicBezTo>
                    <a:pt x="57103" y="3168"/>
                    <a:pt x="57448" y="2989"/>
                    <a:pt x="57579" y="2751"/>
                  </a:cubicBezTo>
                  <a:lnTo>
                    <a:pt x="57543" y="2751"/>
                  </a:lnTo>
                  <a:cubicBezTo>
                    <a:pt x="57305" y="2751"/>
                    <a:pt x="57043" y="2680"/>
                    <a:pt x="56793" y="2680"/>
                  </a:cubicBezTo>
                  <a:cubicBezTo>
                    <a:pt x="56912" y="2561"/>
                    <a:pt x="57031" y="2453"/>
                    <a:pt x="57151" y="2322"/>
                  </a:cubicBezTo>
                  <a:cubicBezTo>
                    <a:pt x="57293" y="2287"/>
                    <a:pt x="57436" y="2239"/>
                    <a:pt x="57567" y="2180"/>
                  </a:cubicBezTo>
                  <a:cubicBezTo>
                    <a:pt x="57841" y="2084"/>
                    <a:pt x="58067" y="1906"/>
                    <a:pt x="58210" y="1668"/>
                  </a:cubicBezTo>
                  <a:lnTo>
                    <a:pt x="58210" y="1668"/>
                  </a:lnTo>
                  <a:lnTo>
                    <a:pt x="57651" y="1727"/>
                  </a:lnTo>
                  <a:cubicBezTo>
                    <a:pt x="57770" y="1572"/>
                    <a:pt x="57877" y="1418"/>
                    <a:pt x="57984" y="1251"/>
                  </a:cubicBezTo>
                  <a:cubicBezTo>
                    <a:pt x="57996" y="1251"/>
                    <a:pt x="58008" y="1239"/>
                    <a:pt x="58020" y="1239"/>
                  </a:cubicBezTo>
                  <a:cubicBezTo>
                    <a:pt x="58079" y="1179"/>
                    <a:pt x="58127" y="1120"/>
                    <a:pt x="58174" y="1048"/>
                  </a:cubicBezTo>
                  <a:cubicBezTo>
                    <a:pt x="58317" y="846"/>
                    <a:pt x="58472" y="632"/>
                    <a:pt x="58603" y="417"/>
                  </a:cubicBezTo>
                  <a:lnTo>
                    <a:pt x="58627" y="394"/>
                  </a:lnTo>
                  <a:lnTo>
                    <a:pt x="58603" y="405"/>
                  </a:lnTo>
                  <a:cubicBezTo>
                    <a:pt x="58698" y="275"/>
                    <a:pt x="58782" y="132"/>
                    <a:pt x="58853" y="1"/>
                  </a:cubicBezTo>
                  <a:close/>
                </a:path>
              </a:pathLst>
            </a:custGeom>
            <a:solidFill>
              <a:schemeClr val="lt2"/>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30" name="Google Shape;5530;p70"/>
            <p:cNvSpPr/>
            <p:nvPr/>
          </p:nvSpPr>
          <p:spPr>
            <a:xfrm>
              <a:off x="2453550" y="3940500"/>
              <a:ext cx="1470175" cy="309100"/>
            </a:xfrm>
            <a:custGeom>
              <a:avLst/>
              <a:gdLst/>
              <a:ahLst/>
              <a:cxnLst/>
              <a:rect l="l" t="t" r="r" b="b"/>
              <a:pathLst>
                <a:path w="58807" h="12364" extrusionOk="0">
                  <a:moveTo>
                    <a:pt x="58806" y="0"/>
                  </a:moveTo>
                  <a:lnTo>
                    <a:pt x="58806" y="0"/>
                  </a:lnTo>
                  <a:cubicBezTo>
                    <a:pt x="57675" y="488"/>
                    <a:pt x="56473" y="822"/>
                    <a:pt x="55258" y="965"/>
                  </a:cubicBezTo>
                  <a:cubicBezTo>
                    <a:pt x="54377" y="1084"/>
                    <a:pt x="53448" y="1119"/>
                    <a:pt x="52710" y="1429"/>
                  </a:cubicBezTo>
                  <a:lnTo>
                    <a:pt x="53020" y="1012"/>
                  </a:lnTo>
                  <a:lnTo>
                    <a:pt x="53020" y="1012"/>
                  </a:lnTo>
                  <a:cubicBezTo>
                    <a:pt x="52222" y="1072"/>
                    <a:pt x="51448" y="1215"/>
                    <a:pt x="50674" y="1417"/>
                  </a:cubicBezTo>
                  <a:cubicBezTo>
                    <a:pt x="50024" y="1585"/>
                    <a:pt x="49459" y="1848"/>
                    <a:pt x="48858" y="2077"/>
                  </a:cubicBezTo>
                  <a:lnTo>
                    <a:pt x="48858" y="2077"/>
                  </a:lnTo>
                  <a:cubicBezTo>
                    <a:pt x="49253" y="1919"/>
                    <a:pt x="49604" y="1671"/>
                    <a:pt x="49865" y="1334"/>
                  </a:cubicBezTo>
                  <a:lnTo>
                    <a:pt x="49865" y="1334"/>
                  </a:lnTo>
                  <a:cubicBezTo>
                    <a:pt x="49186" y="1429"/>
                    <a:pt x="48507" y="1560"/>
                    <a:pt x="47841" y="1751"/>
                  </a:cubicBezTo>
                  <a:cubicBezTo>
                    <a:pt x="47460" y="1858"/>
                    <a:pt x="47090" y="2001"/>
                    <a:pt x="46745" y="2179"/>
                  </a:cubicBezTo>
                  <a:lnTo>
                    <a:pt x="46721" y="2203"/>
                  </a:lnTo>
                  <a:cubicBezTo>
                    <a:pt x="46507" y="2310"/>
                    <a:pt x="46257" y="2560"/>
                    <a:pt x="45971" y="2596"/>
                  </a:cubicBezTo>
                  <a:cubicBezTo>
                    <a:pt x="46019" y="2417"/>
                    <a:pt x="46090" y="2251"/>
                    <a:pt x="46186" y="2096"/>
                  </a:cubicBezTo>
                  <a:lnTo>
                    <a:pt x="46186" y="2096"/>
                  </a:lnTo>
                  <a:cubicBezTo>
                    <a:pt x="45221" y="2536"/>
                    <a:pt x="44173" y="3036"/>
                    <a:pt x="43078" y="3358"/>
                  </a:cubicBezTo>
                  <a:cubicBezTo>
                    <a:pt x="42066" y="3644"/>
                    <a:pt x="40899" y="3810"/>
                    <a:pt x="39840" y="4025"/>
                  </a:cubicBezTo>
                  <a:cubicBezTo>
                    <a:pt x="36422" y="4703"/>
                    <a:pt x="32993" y="5358"/>
                    <a:pt x="29553" y="5989"/>
                  </a:cubicBezTo>
                  <a:cubicBezTo>
                    <a:pt x="24695" y="6882"/>
                    <a:pt x="19813" y="7751"/>
                    <a:pt x="14932" y="8585"/>
                  </a:cubicBezTo>
                  <a:cubicBezTo>
                    <a:pt x="12479" y="9013"/>
                    <a:pt x="10038" y="9430"/>
                    <a:pt x="7586" y="9835"/>
                  </a:cubicBezTo>
                  <a:cubicBezTo>
                    <a:pt x="6359" y="10037"/>
                    <a:pt x="5145" y="10240"/>
                    <a:pt x="3918" y="10442"/>
                  </a:cubicBezTo>
                  <a:cubicBezTo>
                    <a:pt x="2978" y="10585"/>
                    <a:pt x="2085" y="10609"/>
                    <a:pt x="1156" y="10775"/>
                  </a:cubicBezTo>
                  <a:cubicBezTo>
                    <a:pt x="1001" y="10799"/>
                    <a:pt x="847" y="10835"/>
                    <a:pt x="704" y="10895"/>
                  </a:cubicBezTo>
                  <a:cubicBezTo>
                    <a:pt x="597" y="10954"/>
                    <a:pt x="513" y="11037"/>
                    <a:pt x="466" y="11145"/>
                  </a:cubicBezTo>
                  <a:cubicBezTo>
                    <a:pt x="0" y="12025"/>
                    <a:pt x="868" y="12363"/>
                    <a:pt x="2022" y="12363"/>
                  </a:cubicBezTo>
                  <a:cubicBezTo>
                    <a:pt x="2256" y="12363"/>
                    <a:pt x="2503" y="12349"/>
                    <a:pt x="2752" y="12323"/>
                  </a:cubicBezTo>
                  <a:cubicBezTo>
                    <a:pt x="4228" y="12157"/>
                    <a:pt x="5692" y="11942"/>
                    <a:pt x="7145" y="11728"/>
                  </a:cubicBezTo>
                  <a:cubicBezTo>
                    <a:pt x="16753" y="10299"/>
                    <a:pt x="26576" y="8966"/>
                    <a:pt x="35922" y="7001"/>
                  </a:cubicBezTo>
                  <a:cubicBezTo>
                    <a:pt x="38447" y="6477"/>
                    <a:pt x="40983" y="5977"/>
                    <a:pt x="43471" y="5382"/>
                  </a:cubicBezTo>
                  <a:cubicBezTo>
                    <a:pt x="45143" y="4981"/>
                    <a:pt x="46594" y="4558"/>
                    <a:pt x="48366" y="4558"/>
                  </a:cubicBezTo>
                  <a:cubicBezTo>
                    <a:pt x="48436" y="4558"/>
                    <a:pt x="48507" y="4559"/>
                    <a:pt x="48579" y="4560"/>
                  </a:cubicBezTo>
                  <a:cubicBezTo>
                    <a:pt x="48724" y="4564"/>
                    <a:pt x="48869" y="4566"/>
                    <a:pt x="49014" y="4566"/>
                  </a:cubicBezTo>
                  <a:cubicBezTo>
                    <a:pt x="49729" y="4566"/>
                    <a:pt x="50450" y="4518"/>
                    <a:pt x="51162" y="4429"/>
                  </a:cubicBezTo>
                  <a:cubicBezTo>
                    <a:pt x="51031" y="4263"/>
                    <a:pt x="50758" y="4156"/>
                    <a:pt x="50460" y="4096"/>
                  </a:cubicBezTo>
                  <a:cubicBezTo>
                    <a:pt x="50225" y="4051"/>
                    <a:pt x="49990" y="4026"/>
                    <a:pt x="49750" y="4017"/>
                  </a:cubicBezTo>
                  <a:lnTo>
                    <a:pt x="49750" y="4017"/>
                  </a:lnTo>
                  <a:cubicBezTo>
                    <a:pt x="49796" y="4017"/>
                    <a:pt x="49842" y="4018"/>
                    <a:pt x="49888" y="4018"/>
                  </a:cubicBezTo>
                  <a:cubicBezTo>
                    <a:pt x="51074" y="4018"/>
                    <a:pt x="52256" y="3861"/>
                    <a:pt x="53389" y="3548"/>
                  </a:cubicBezTo>
                  <a:lnTo>
                    <a:pt x="52520" y="3394"/>
                  </a:lnTo>
                  <a:cubicBezTo>
                    <a:pt x="53794" y="3346"/>
                    <a:pt x="55056" y="3001"/>
                    <a:pt x="55973" y="2453"/>
                  </a:cubicBezTo>
                  <a:lnTo>
                    <a:pt x="55973" y="2453"/>
                  </a:lnTo>
                  <a:cubicBezTo>
                    <a:pt x="55365" y="2620"/>
                    <a:pt x="54746" y="2739"/>
                    <a:pt x="54115" y="2810"/>
                  </a:cubicBezTo>
                  <a:cubicBezTo>
                    <a:pt x="56175" y="2239"/>
                    <a:pt x="57878" y="1215"/>
                    <a:pt x="588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31" name="Google Shape;5531;p70"/>
            <p:cNvSpPr/>
            <p:nvPr/>
          </p:nvSpPr>
          <p:spPr>
            <a:xfrm>
              <a:off x="3570375" y="4002400"/>
              <a:ext cx="82775" cy="52425"/>
            </a:xfrm>
            <a:custGeom>
              <a:avLst/>
              <a:gdLst/>
              <a:ahLst/>
              <a:cxnLst/>
              <a:rect l="l" t="t" r="r" b="b"/>
              <a:pathLst>
                <a:path w="3311" h="2097" extrusionOk="0">
                  <a:moveTo>
                    <a:pt x="2501" y="1"/>
                  </a:moveTo>
                  <a:lnTo>
                    <a:pt x="2501" y="1"/>
                  </a:lnTo>
                  <a:cubicBezTo>
                    <a:pt x="2453" y="179"/>
                    <a:pt x="1179" y="513"/>
                    <a:pt x="917" y="656"/>
                  </a:cubicBezTo>
                  <a:cubicBezTo>
                    <a:pt x="453" y="941"/>
                    <a:pt x="108" y="1310"/>
                    <a:pt x="0" y="1691"/>
                  </a:cubicBezTo>
                  <a:lnTo>
                    <a:pt x="203" y="1894"/>
                  </a:lnTo>
                  <a:cubicBezTo>
                    <a:pt x="477" y="2001"/>
                    <a:pt x="762" y="2061"/>
                    <a:pt x="1048" y="2096"/>
                  </a:cubicBezTo>
                  <a:cubicBezTo>
                    <a:pt x="1358" y="2096"/>
                    <a:pt x="1667" y="2072"/>
                    <a:pt x="1977" y="2001"/>
                  </a:cubicBezTo>
                  <a:lnTo>
                    <a:pt x="3310" y="1775"/>
                  </a:lnTo>
                  <a:lnTo>
                    <a:pt x="3310" y="1775"/>
                  </a:lnTo>
                  <a:cubicBezTo>
                    <a:pt x="3246" y="1780"/>
                    <a:pt x="3181" y="1782"/>
                    <a:pt x="3117" y="1782"/>
                  </a:cubicBezTo>
                  <a:cubicBezTo>
                    <a:pt x="2872" y="1782"/>
                    <a:pt x="2629" y="1748"/>
                    <a:pt x="2394" y="1691"/>
                  </a:cubicBezTo>
                  <a:cubicBezTo>
                    <a:pt x="2263" y="1668"/>
                    <a:pt x="2132" y="1620"/>
                    <a:pt x="1989" y="1584"/>
                  </a:cubicBezTo>
                  <a:cubicBezTo>
                    <a:pt x="1837" y="1557"/>
                    <a:pt x="1681" y="1545"/>
                    <a:pt x="1522" y="1545"/>
                  </a:cubicBezTo>
                  <a:cubicBezTo>
                    <a:pt x="1130" y="1545"/>
                    <a:pt x="723" y="1615"/>
                    <a:pt x="334" y="1691"/>
                  </a:cubicBezTo>
                  <a:cubicBezTo>
                    <a:pt x="1417" y="1370"/>
                    <a:pt x="2334" y="703"/>
                    <a:pt x="2501" y="1"/>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32" name="Google Shape;5532;p70"/>
            <p:cNvSpPr/>
            <p:nvPr/>
          </p:nvSpPr>
          <p:spPr>
            <a:xfrm>
              <a:off x="3632575" y="3990500"/>
              <a:ext cx="78925" cy="43475"/>
            </a:xfrm>
            <a:custGeom>
              <a:avLst/>
              <a:gdLst/>
              <a:ahLst/>
              <a:cxnLst/>
              <a:rect l="l" t="t" r="r" b="b"/>
              <a:pathLst>
                <a:path w="3157" h="1739" extrusionOk="0">
                  <a:moveTo>
                    <a:pt x="2525" y="1"/>
                  </a:moveTo>
                  <a:lnTo>
                    <a:pt x="2525" y="1"/>
                  </a:lnTo>
                  <a:cubicBezTo>
                    <a:pt x="2523" y="2"/>
                    <a:pt x="2521" y="3"/>
                    <a:pt x="2519" y="5"/>
                  </a:cubicBezTo>
                  <a:lnTo>
                    <a:pt x="2519" y="5"/>
                  </a:lnTo>
                  <a:cubicBezTo>
                    <a:pt x="2521" y="3"/>
                    <a:pt x="2523" y="2"/>
                    <a:pt x="2525" y="1"/>
                  </a:cubicBezTo>
                  <a:close/>
                  <a:moveTo>
                    <a:pt x="2519" y="5"/>
                  </a:moveTo>
                  <a:cubicBezTo>
                    <a:pt x="2368" y="98"/>
                    <a:pt x="1867" y="168"/>
                    <a:pt x="1668" y="227"/>
                  </a:cubicBezTo>
                  <a:cubicBezTo>
                    <a:pt x="1418" y="286"/>
                    <a:pt x="1180" y="382"/>
                    <a:pt x="941" y="489"/>
                  </a:cubicBezTo>
                  <a:cubicBezTo>
                    <a:pt x="477" y="751"/>
                    <a:pt x="227" y="1120"/>
                    <a:pt x="1" y="1453"/>
                  </a:cubicBezTo>
                  <a:cubicBezTo>
                    <a:pt x="287" y="1382"/>
                    <a:pt x="584" y="1334"/>
                    <a:pt x="882" y="1322"/>
                  </a:cubicBezTo>
                  <a:lnTo>
                    <a:pt x="882" y="1322"/>
                  </a:lnTo>
                  <a:cubicBezTo>
                    <a:pt x="644" y="1489"/>
                    <a:pt x="370" y="1608"/>
                    <a:pt x="96" y="1679"/>
                  </a:cubicBezTo>
                  <a:cubicBezTo>
                    <a:pt x="110" y="1676"/>
                    <a:pt x="129" y="1675"/>
                    <a:pt x="152" y="1675"/>
                  </a:cubicBezTo>
                  <a:cubicBezTo>
                    <a:pt x="315" y="1675"/>
                    <a:pt x="687" y="1739"/>
                    <a:pt x="822" y="1739"/>
                  </a:cubicBezTo>
                  <a:cubicBezTo>
                    <a:pt x="1061" y="1727"/>
                    <a:pt x="1299" y="1691"/>
                    <a:pt x="1537" y="1679"/>
                  </a:cubicBezTo>
                  <a:cubicBezTo>
                    <a:pt x="2001" y="1644"/>
                    <a:pt x="2430" y="1620"/>
                    <a:pt x="2799" y="1405"/>
                  </a:cubicBezTo>
                  <a:cubicBezTo>
                    <a:pt x="2977" y="1310"/>
                    <a:pt x="3108" y="1144"/>
                    <a:pt x="3156" y="941"/>
                  </a:cubicBezTo>
                  <a:lnTo>
                    <a:pt x="3156" y="941"/>
                  </a:lnTo>
                  <a:cubicBezTo>
                    <a:pt x="2644" y="953"/>
                    <a:pt x="2120" y="989"/>
                    <a:pt x="1620" y="1060"/>
                  </a:cubicBezTo>
                  <a:cubicBezTo>
                    <a:pt x="1858" y="905"/>
                    <a:pt x="2144" y="727"/>
                    <a:pt x="2227" y="536"/>
                  </a:cubicBezTo>
                  <a:cubicBezTo>
                    <a:pt x="2322" y="359"/>
                    <a:pt x="2299" y="147"/>
                    <a:pt x="2519" y="5"/>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33" name="Google Shape;5533;p70"/>
            <p:cNvSpPr/>
            <p:nvPr/>
          </p:nvSpPr>
          <p:spPr>
            <a:xfrm>
              <a:off x="3710275" y="3980075"/>
              <a:ext cx="82475" cy="30700"/>
            </a:xfrm>
            <a:custGeom>
              <a:avLst/>
              <a:gdLst/>
              <a:ahLst/>
              <a:cxnLst/>
              <a:rect l="l" t="t" r="r" b="b"/>
              <a:pathLst>
                <a:path w="3299" h="1228" extrusionOk="0">
                  <a:moveTo>
                    <a:pt x="3298" y="1"/>
                  </a:moveTo>
                  <a:lnTo>
                    <a:pt x="3298" y="1"/>
                  </a:lnTo>
                  <a:cubicBezTo>
                    <a:pt x="2144" y="84"/>
                    <a:pt x="917" y="179"/>
                    <a:pt x="0" y="632"/>
                  </a:cubicBezTo>
                  <a:lnTo>
                    <a:pt x="822" y="1227"/>
                  </a:lnTo>
                  <a:cubicBezTo>
                    <a:pt x="1322" y="1215"/>
                    <a:pt x="1822" y="1049"/>
                    <a:pt x="2239" y="763"/>
                  </a:cubicBezTo>
                  <a:cubicBezTo>
                    <a:pt x="2608" y="513"/>
                    <a:pt x="2894" y="227"/>
                    <a:pt x="3298" y="1"/>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34" name="Google Shape;5534;p70"/>
            <p:cNvSpPr/>
            <p:nvPr/>
          </p:nvSpPr>
          <p:spPr>
            <a:xfrm>
              <a:off x="3719500" y="4016400"/>
              <a:ext cx="59250" cy="12475"/>
            </a:xfrm>
            <a:custGeom>
              <a:avLst/>
              <a:gdLst/>
              <a:ahLst/>
              <a:cxnLst/>
              <a:rect l="l" t="t" r="r" b="b"/>
              <a:pathLst>
                <a:path w="2370" h="499" extrusionOk="0">
                  <a:moveTo>
                    <a:pt x="60" y="215"/>
                  </a:moveTo>
                  <a:lnTo>
                    <a:pt x="1" y="262"/>
                  </a:lnTo>
                  <a:cubicBezTo>
                    <a:pt x="24" y="253"/>
                    <a:pt x="47" y="244"/>
                    <a:pt x="71" y="235"/>
                  </a:cubicBezTo>
                  <a:lnTo>
                    <a:pt x="71" y="235"/>
                  </a:lnTo>
                  <a:lnTo>
                    <a:pt x="60" y="215"/>
                  </a:lnTo>
                  <a:close/>
                  <a:moveTo>
                    <a:pt x="2370" y="0"/>
                  </a:moveTo>
                  <a:cubicBezTo>
                    <a:pt x="2268" y="43"/>
                    <a:pt x="2132" y="57"/>
                    <a:pt x="1986" y="57"/>
                  </a:cubicBezTo>
                  <a:cubicBezTo>
                    <a:pt x="1723" y="57"/>
                    <a:pt x="1426" y="12"/>
                    <a:pt x="1227" y="12"/>
                  </a:cubicBezTo>
                  <a:cubicBezTo>
                    <a:pt x="836" y="12"/>
                    <a:pt x="434" y="96"/>
                    <a:pt x="71" y="235"/>
                  </a:cubicBezTo>
                  <a:lnTo>
                    <a:pt x="71" y="235"/>
                  </a:lnTo>
                  <a:lnTo>
                    <a:pt x="203" y="477"/>
                  </a:lnTo>
                  <a:cubicBezTo>
                    <a:pt x="317" y="492"/>
                    <a:pt x="429" y="498"/>
                    <a:pt x="538" y="498"/>
                  </a:cubicBezTo>
                  <a:cubicBezTo>
                    <a:pt x="1210" y="498"/>
                    <a:pt x="1782" y="238"/>
                    <a:pt x="2346" y="12"/>
                  </a:cubicBezTo>
                  <a:lnTo>
                    <a:pt x="2370" y="0"/>
                  </a:ln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35" name="Google Shape;5535;p70"/>
            <p:cNvSpPr/>
            <p:nvPr/>
          </p:nvSpPr>
          <p:spPr>
            <a:xfrm>
              <a:off x="3774275" y="3983350"/>
              <a:ext cx="74725" cy="22975"/>
            </a:xfrm>
            <a:custGeom>
              <a:avLst/>
              <a:gdLst/>
              <a:ahLst/>
              <a:cxnLst/>
              <a:rect l="l" t="t" r="r" b="b"/>
              <a:pathLst>
                <a:path w="2989" h="919" extrusionOk="0">
                  <a:moveTo>
                    <a:pt x="2989" y="1"/>
                  </a:moveTo>
                  <a:lnTo>
                    <a:pt x="2989" y="1"/>
                  </a:lnTo>
                  <a:cubicBezTo>
                    <a:pt x="2620" y="84"/>
                    <a:pt x="2227" y="144"/>
                    <a:pt x="1834" y="191"/>
                  </a:cubicBezTo>
                  <a:cubicBezTo>
                    <a:pt x="1489" y="215"/>
                    <a:pt x="1155" y="263"/>
                    <a:pt x="810" y="334"/>
                  </a:cubicBezTo>
                  <a:cubicBezTo>
                    <a:pt x="488" y="418"/>
                    <a:pt x="179" y="548"/>
                    <a:pt x="36" y="739"/>
                  </a:cubicBezTo>
                  <a:cubicBezTo>
                    <a:pt x="12" y="775"/>
                    <a:pt x="0" y="822"/>
                    <a:pt x="36" y="858"/>
                  </a:cubicBezTo>
                  <a:cubicBezTo>
                    <a:pt x="60" y="882"/>
                    <a:pt x="96" y="894"/>
                    <a:pt x="131" y="894"/>
                  </a:cubicBezTo>
                  <a:cubicBezTo>
                    <a:pt x="242" y="908"/>
                    <a:pt x="357" y="919"/>
                    <a:pt x="470" y="919"/>
                  </a:cubicBezTo>
                  <a:cubicBezTo>
                    <a:pt x="541" y="919"/>
                    <a:pt x="611" y="915"/>
                    <a:pt x="679" y="906"/>
                  </a:cubicBezTo>
                  <a:cubicBezTo>
                    <a:pt x="1215" y="882"/>
                    <a:pt x="1822" y="834"/>
                    <a:pt x="2191" y="584"/>
                  </a:cubicBezTo>
                  <a:cubicBezTo>
                    <a:pt x="2477" y="394"/>
                    <a:pt x="2596" y="96"/>
                    <a:pt x="2989" y="1"/>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36" name="Google Shape;5536;p70"/>
            <p:cNvSpPr/>
            <p:nvPr/>
          </p:nvSpPr>
          <p:spPr>
            <a:xfrm>
              <a:off x="3804925" y="3959850"/>
              <a:ext cx="38125" cy="21975"/>
            </a:xfrm>
            <a:custGeom>
              <a:avLst/>
              <a:gdLst/>
              <a:ahLst/>
              <a:cxnLst/>
              <a:rect l="l" t="t" r="r" b="b"/>
              <a:pathLst>
                <a:path w="1525" h="879" extrusionOk="0">
                  <a:moveTo>
                    <a:pt x="1525" y="0"/>
                  </a:moveTo>
                  <a:cubicBezTo>
                    <a:pt x="1286" y="95"/>
                    <a:pt x="1060" y="191"/>
                    <a:pt x="822" y="298"/>
                  </a:cubicBezTo>
                  <a:cubicBezTo>
                    <a:pt x="477" y="441"/>
                    <a:pt x="108" y="619"/>
                    <a:pt x="1" y="857"/>
                  </a:cubicBezTo>
                  <a:cubicBezTo>
                    <a:pt x="84" y="871"/>
                    <a:pt x="171" y="878"/>
                    <a:pt x="258" y="878"/>
                  </a:cubicBezTo>
                  <a:cubicBezTo>
                    <a:pt x="619" y="878"/>
                    <a:pt x="990" y="763"/>
                    <a:pt x="1191" y="572"/>
                  </a:cubicBezTo>
                  <a:cubicBezTo>
                    <a:pt x="1382" y="405"/>
                    <a:pt x="1406" y="191"/>
                    <a:pt x="1525" y="0"/>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37" name="Google Shape;5537;p70"/>
            <p:cNvSpPr/>
            <p:nvPr/>
          </p:nvSpPr>
          <p:spPr>
            <a:xfrm>
              <a:off x="3849275" y="3979075"/>
              <a:ext cx="51225" cy="10075"/>
            </a:xfrm>
            <a:custGeom>
              <a:avLst/>
              <a:gdLst/>
              <a:ahLst/>
              <a:cxnLst/>
              <a:rect l="l" t="t" r="r" b="b"/>
              <a:pathLst>
                <a:path w="2049" h="403" extrusionOk="0">
                  <a:moveTo>
                    <a:pt x="1729" y="0"/>
                  </a:moveTo>
                  <a:cubicBezTo>
                    <a:pt x="1510" y="0"/>
                    <a:pt x="1291" y="9"/>
                    <a:pt x="1072" y="17"/>
                  </a:cubicBezTo>
                  <a:cubicBezTo>
                    <a:pt x="691" y="65"/>
                    <a:pt x="322" y="196"/>
                    <a:pt x="1" y="398"/>
                  </a:cubicBezTo>
                  <a:cubicBezTo>
                    <a:pt x="108" y="401"/>
                    <a:pt x="215" y="402"/>
                    <a:pt x="322" y="402"/>
                  </a:cubicBezTo>
                  <a:cubicBezTo>
                    <a:pt x="644" y="402"/>
                    <a:pt x="965" y="389"/>
                    <a:pt x="1287" y="362"/>
                  </a:cubicBezTo>
                  <a:cubicBezTo>
                    <a:pt x="1560" y="291"/>
                    <a:pt x="1918" y="160"/>
                    <a:pt x="2049" y="5"/>
                  </a:cubicBezTo>
                  <a:lnTo>
                    <a:pt x="2001" y="5"/>
                  </a:lnTo>
                  <a:cubicBezTo>
                    <a:pt x="1910" y="2"/>
                    <a:pt x="1820" y="0"/>
                    <a:pt x="1729" y="0"/>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38" name="Google Shape;5538;p70"/>
            <p:cNvSpPr/>
            <p:nvPr/>
          </p:nvSpPr>
          <p:spPr>
            <a:xfrm>
              <a:off x="3549250" y="3991700"/>
              <a:ext cx="60725" cy="36625"/>
            </a:xfrm>
            <a:custGeom>
              <a:avLst/>
              <a:gdLst/>
              <a:ahLst/>
              <a:cxnLst/>
              <a:rect l="l" t="t" r="r" b="b"/>
              <a:pathLst>
                <a:path w="2429" h="1465" extrusionOk="0">
                  <a:moveTo>
                    <a:pt x="2429" y="0"/>
                  </a:moveTo>
                  <a:lnTo>
                    <a:pt x="834" y="738"/>
                  </a:lnTo>
                  <a:cubicBezTo>
                    <a:pt x="643" y="822"/>
                    <a:pt x="453" y="929"/>
                    <a:pt x="274" y="1060"/>
                  </a:cubicBezTo>
                  <a:cubicBezTo>
                    <a:pt x="119" y="1143"/>
                    <a:pt x="24" y="1298"/>
                    <a:pt x="0" y="1465"/>
                  </a:cubicBezTo>
                  <a:cubicBezTo>
                    <a:pt x="488" y="1250"/>
                    <a:pt x="1036" y="1096"/>
                    <a:pt x="1500" y="869"/>
                  </a:cubicBezTo>
                  <a:cubicBezTo>
                    <a:pt x="1977" y="643"/>
                    <a:pt x="2381" y="345"/>
                    <a:pt x="2429" y="0"/>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39" name="Google Shape;5539;p70"/>
            <p:cNvSpPr/>
            <p:nvPr/>
          </p:nvSpPr>
          <p:spPr>
            <a:xfrm>
              <a:off x="3583175" y="4057575"/>
              <a:ext cx="82775" cy="11150"/>
            </a:xfrm>
            <a:custGeom>
              <a:avLst/>
              <a:gdLst/>
              <a:ahLst/>
              <a:cxnLst/>
              <a:rect l="l" t="t" r="r" b="b"/>
              <a:pathLst>
                <a:path w="3311" h="446" extrusionOk="0">
                  <a:moveTo>
                    <a:pt x="1715" y="1"/>
                  </a:moveTo>
                  <a:cubicBezTo>
                    <a:pt x="1138" y="1"/>
                    <a:pt x="563" y="63"/>
                    <a:pt x="0" y="187"/>
                  </a:cubicBezTo>
                  <a:cubicBezTo>
                    <a:pt x="360" y="366"/>
                    <a:pt x="852" y="446"/>
                    <a:pt x="1339" y="446"/>
                  </a:cubicBezTo>
                  <a:cubicBezTo>
                    <a:pt x="1433" y="446"/>
                    <a:pt x="1527" y="443"/>
                    <a:pt x="1620" y="437"/>
                  </a:cubicBezTo>
                  <a:cubicBezTo>
                    <a:pt x="2191" y="401"/>
                    <a:pt x="2751" y="306"/>
                    <a:pt x="3310" y="163"/>
                  </a:cubicBezTo>
                  <a:cubicBezTo>
                    <a:pt x="2784" y="54"/>
                    <a:pt x="2249" y="1"/>
                    <a:pt x="1715" y="1"/>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40" name="Google Shape;5540;p70"/>
            <p:cNvSpPr/>
            <p:nvPr/>
          </p:nvSpPr>
          <p:spPr>
            <a:xfrm>
              <a:off x="3615025" y="3968775"/>
              <a:ext cx="93475" cy="37525"/>
            </a:xfrm>
            <a:custGeom>
              <a:avLst/>
              <a:gdLst/>
              <a:ahLst/>
              <a:cxnLst/>
              <a:rect l="l" t="t" r="r" b="b"/>
              <a:pathLst>
                <a:path w="3739" h="1501" extrusionOk="0">
                  <a:moveTo>
                    <a:pt x="3739" y="0"/>
                  </a:moveTo>
                  <a:lnTo>
                    <a:pt x="3739" y="0"/>
                  </a:lnTo>
                  <a:cubicBezTo>
                    <a:pt x="3370" y="143"/>
                    <a:pt x="2977" y="250"/>
                    <a:pt x="2572" y="310"/>
                  </a:cubicBezTo>
                  <a:cubicBezTo>
                    <a:pt x="2036" y="393"/>
                    <a:pt x="1501" y="524"/>
                    <a:pt x="977" y="691"/>
                  </a:cubicBezTo>
                  <a:cubicBezTo>
                    <a:pt x="489" y="881"/>
                    <a:pt x="72" y="1167"/>
                    <a:pt x="0" y="1501"/>
                  </a:cubicBezTo>
                  <a:cubicBezTo>
                    <a:pt x="36" y="1358"/>
                    <a:pt x="739" y="1203"/>
                    <a:pt x="929" y="1143"/>
                  </a:cubicBezTo>
                  <a:cubicBezTo>
                    <a:pt x="1203" y="1048"/>
                    <a:pt x="1489" y="989"/>
                    <a:pt x="1774" y="965"/>
                  </a:cubicBezTo>
                  <a:cubicBezTo>
                    <a:pt x="2525" y="893"/>
                    <a:pt x="3227" y="548"/>
                    <a:pt x="3739" y="0"/>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41" name="Google Shape;5541;p70"/>
            <p:cNvSpPr/>
            <p:nvPr/>
          </p:nvSpPr>
          <p:spPr>
            <a:xfrm>
              <a:off x="3647475" y="4041250"/>
              <a:ext cx="85150" cy="13375"/>
            </a:xfrm>
            <a:custGeom>
              <a:avLst/>
              <a:gdLst/>
              <a:ahLst/>
              <a:cxnLst/>
              <a:rect l="l" t="t" r="r" b="b"/>
              <a:pathLst>
                <a:path w="3406" h="535" extrusionOk="0">
                  <a:moveTo>
                    <a:pt x="2250" y="0"/>
                  </a:moveTo>
                  <a:cubicBezTo>
                    <a:pt x="1905" y="0"/>
                    <a:pt x="1562" y="47"/>
                    <a:pt x="1227" y="126"/>
                  </a:cubicBezTo>
                  <a:cubicBezTo>
                    <a:pt x="822" y="197"/>
                    <a:pt x="417" y="304"/>
                    <a:pt x="0" y="352"/>
                  </a:cubicBezTo>
                  <a:cubicBezTo>
                    <a:pt x="347" y="490"/>
                    <a:pt x="762" y="534"/>
                    <a:pt x="1188" y="534"/>
                  </a:cubicBezTo>
                  <a:cubicBezTo>
                    <a:pt x="1347" y="534"/>
                    <a:pt x="1508" y="528"/>
                    <a:pt x="1667" y="518"/>
                  </a:cubicBezTo>
                  <a:cubicBezTo>
                    <a:pt x="2212" y="485"/>
                    <a:pt x="2747" y="410"/>
                    <a:pt x="3290" y="410"/>
                  </a:cubicBezTo>
                  <a:cubicBezTo>
                    <a:pt x="3329" y="410"/>
                    <a:pt x="3367" y="411"/>
                    <a:pt x="3405" y="411"/>
                  </a:cubicBezTo>
                  <a:cubicBezTo>
                    <a:pt x="3274" y="185"/>
                    <a:pt x="2882" y="42"/>
                    <a:pt x="2465" y="7"/>
                  </a:cubicBezTo>
                  <a:cubicBezTo>
                    <a:pt x="2393" y="2"/>
                    <a:pt x="2322" y="0"/>
                    <a:pt x="2250" y="0"/>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42" name="Google Shape;5542;p70"/>
            <p:cNvSpPr/>
            <p:nvPr/>
          </p:nvSpPr>
          <p:spPr>
            <a:xfrm>
              <a:off x="3709075" y="4028000"/>
              <a:ext cx="83075" cy="12125"/>
            </a:xfrm>
            <a:custGeom>
              <a:avLst/>
              <a:gdLst/>
              <a:ahLst/>
              <a:cxnLst/>
              <a:rect l="l" t="t" r="r" b="b"/>
              <a:pathLst>
                <a:path w="3323" h="485" extrusionOk="0">
                  <a:moveTo>
                    <a:pt x="2737" y="1"/>
                  </a:moveTo>
                  <a:cubicBezTo>
                    <a:pt x="2345" y="1"/>
                    <a:pt x="1953" y="32"/>
                    <a:pt x="1572" y="96"/>
                  </a:cubicBezTo>
                  <a:cubicBezTo>
                    <a:pt x="1037" y="191"/>
                    <a:pt x="537" y="334"/>
                    <a:pt x="1" y="394"/>
                  </a:cubicBezTo>
                  <a:cubicBezTo>
                    <a:pt x="255" y="454"/>
                    <a:pt x="517" y="484"/>
                    <a:pt x="781" y="484"/>
                  </a:cubicBezTo>
                  <a:cubicBezTo>
                    <a:pt x="985" y="484"/>
                    <a:pt x="1191" y="466"/>
                    <a:pt x="1394" y="429"/>
                  </a:cubicBezTo>
                  <a:cubicBezTo>
                    <a:pt x="1691" y="370"/>
                    <a:pt x="2001" y="322"/>
                    <a:pt x="2299" y="263"/>
                  </a:cubicBezTo>
                  <a:cubicBezTo>
                    <a:pt x="2477" y="227"/>
                    <a:pt x="2644" y="191"/>
                    <a:pt x="2811" y="144"/>
                  </a:cubicBezTo>
                  <a:cubicBezTo>
                    <a:pt x="2977" y="84"/>
                    <a:pt x="3144" y="48"/>
                    <a:pt x="3323" y="25"/>
                  </a:cubicBezTo>
                  <a:cubicBezTo>
                    <a:pt x="3128" y="9"/>
                    <a:pt x="2932" y="1"/>
                    <a:pt x="2737" y="1"/>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43" name="Google Shape;5543;p70"/>
            <p:cNvSpPr/>
            <p:nvPr/>
          </p:nvSpPr>
          <p:spPr>
            <a:xfrm>
              <a:off x="3699550" y="3964900"/>
              <a:ext cx="80700" cy="25325"/>
            </a:xfrm>
            <a:custGeom>
              <a:avLst/>
              <a:gdLst/>
              <a:ahLst/>
              <a:cxnLst/>
              <a:rect l="l" t="t" r="r" b="b"/>
              <a:pathLst>
                <a:path w="3228" h="1013" extrusionOk="0">
                  <a:moveTo>
                    <a:pt x="3227" y="1"/>
                  </a:moveTo>
                  <a:lnTo>
                    <a:pt x="3227" y="1"/>
                  </a:lnTo>
                  <a:cubicBezTo>
                    <a:pt x="2620" y="72"/>
                    <a:pt x="2001" y="167"/>
                    <a:pt x="1406" y="286"/>
                  </a:cubicBezTo>
                  <a:cubicBezTo>
                    <a:pt x="1227" y="322"/>
                    <a:pt x="1037" y="370"/>
                    <a:pt x="858" y="429"/>
                  </a:cubicBezTo>
                  <a:cubicBezTo>
                    <a:pt x="513" y="513"/>
                    <a:pt x="215" y="727"/>
                    <a:pt x="1" y="1013"/>
                  </a:cubicBezTo>
                  <a:cubicBezTo>
                    <a:pt x="322" y="917"/>
                    <a:pt x="656" y="846"/>
                    <a:pt x="1001" y="810"/>
                  </a:cubicBezTo>
                  <a:cubicBezTo>
                    <a:pt x="1406" y="751"/>
                    <a:pt x="1822" y="655"/>
                    <a:pt x="2215" y="536"/>
                  </a:cubicBezTo>
                  <a:cubicBezTo>
                    <a:pt x="2430" y="477"/>
                    <a:pt x="2632" y="394"/>
                    <a:pt x="2823" y="298"/>
                  </a:cubicBezTo>
                  <a:cubicBezTo>
                    <a:pt x="2965" y="215"/>
                    <a:pt x="3108" y="108"/>
                    <a:pt x="3227" y="1"/>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44" name="Google Shape;5544;p70"/>
            <p:cNvSpPr/>
            <p:nvPr/>
          </p:nvSpPr>
          <p:spPr>
            <a:xfrm>
              <a:off x="3848100" y="3945550"/>
              <a:ext cx="54175" cy="25025"/>
            </a:xfrm>
            <a:custGeom>
              <a:avLst/>
              <a:gdLst/>
              <a:ahLst/>
              <a:cxnLst/>
              <a:rect l="l" t="t" r="r" b="b"/>
              <a:pathLst>
                <a:path w="2167" h="1001" extrusionOk="0">
                  <a:moveTo>
                    <a:pt x="2167" y="1"/>
                  </a:moveTo>
                  <a:cubicBezTo>
                    <a:pt x="2012" y="72"/>
                    <a:pt x="1857" y="132"/>
                    <a:pt x="1691" y="155"/>
                  </a:cubicBezTo>
                  <a:cubicBezTo>
                    <a:pt x="1500" y="203"/>
                    <a:pt x="1310" y="227"/>
                    <a:pt x="1119" y="275"/>
                  </a:cubicBezTo>
                  <a:cubicBezTo>
                    <a:pt x="893" y="322"/>
                    <a:pt x="691" y="406"/>
                    <a:pt x="488" y="513"/>
                  </a:cubicBezTo>
                  <a:cubicBezTo>
                    <a:pt x="298" y="644"/>
                    <a:pt x="131" y="810"/>
                    <a:pt x="0" y="1001"/>
                  </a:cubicBezTo>
                  <a:cubicBezTo>
                    <a:pt x="48" y="941"/>
                    <a:pt x="452" y="894"/>
                    <a:pt x="560" y="858"/>
                  </a:cubicBezTo>
                  <a:cubicBezTo>
                    <a:pt x="845" y="787"/>
                    <a:pt x="1143" y="691"/>
                    <a:pt x="1417" y="572"/>
                  </a:cubicBezTo>
                  <a:cubicBezTo>
                    <a:pt x="1726" y="417"/>
                    <a:pt x="1881" y="179"/>
                    <a:pt x="2167" y="1"/>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45" name="Google Shape;5545;p70"/>
            <p:cNvSpPr/>
            <p:nvPr/>
          </p:nvSpPr>
          <p:spPr>
            <a:xfrm>
              <a:off x="3854050" y="3961325"/>
              <a:ext cx="62525" cy="14725"/>
            </a:xfrm>
            <a:custGeom>
              <a:avLst/>
              <a:gdLst/>
              <a:ahLst/>
              <a:cxnLst/>
              <a:rect l="l" t="t" r="r" b="b"/>
              <a:pathLst>
                <a:path w="2501" h="589" extrusionOk="0">
                  <a:moveTo>
                    <a:pt x="2500" y="1"/>
                  </a:moveTo>
                  <a:lnTo>
                    <a:pt x="1286" y="156"/>
                  </a:lnTo>
                  <a:cubicBezTo>
                    <a:pt x="1036" y="167"/>
                    <a:pt x="786" y="215"/>
                    <a:pt x="548" y="275"/>
                  </a:cubicBezTo>
                  <a:cubicBezTo>
                    <a:pt x="334" y="310"/>
                    <a:pt x="143" y="417"/>
                    <a:pt x="0" y="584"/>
                  </a:cubicBezTo>
                  <a:cubicBezTo>
                    <a:pt x="77" y="587"/>
                    <a:pt x="154" y="589"/>
                    <a:pt x="230" y="589"/>
                  </a:cubicBezTo>
                  <a:cubicBezTo>
                    <a:pt x="772" y="589"/>
                    <a:pt x="1312" y="514"/>
                    <a:pt x="1834" y="358"/>
                  </a:cubicBezTo>
                  <a:cubicBezTo>
                    <a:pt x="2108" y="275"/>
                    <a:pt x="2369" y="167"/>
                    <a:pt x="2500" y="1"/>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46" name="Google Shape;5546;p70"/>
            <p:cNvSpPr/>
            <p:nvPr/>
          </p:nvSpPr>
          <p:spPr>
            <a:xfrm>
              <a:off x="3892150" y="3935125"/>
              <a:ext cx="40500" cy="24150"/>
            </a:xfrm>
            <a:custGeom>
              <a:avLst/>
              <a:gdLst/>
              <a:ahLst/>
              <a:cxnLst/>
              <a:rect l="l" t="t" r="r" b="b"/>
              <a:pathLst>
                <a:path w="1620" h="966" extrusionOk="0">
                  <a:moveTo>
                    <a:pt x="1619" y="1"/>
                  </a:moveTo>
                  <a:lnTo>
                    <a:pt x="1619" y="1"/>
                  </a:lnTo>
                  <a:cubicBezTo>
                    <a:pt x="1179" y="322"/>
                    <a:pt x="441" y="501"/>
                    <a:pt x="60" y="858"/>
                  </a:cubicBezTo>
                  <a:cubicBezTo>
                    <a:pt x="36" y="882"/>
                    <a:pt x="0" y="930"/>
                    <a:pt x="48" y="953"/>
                  </a:cubicBezTo>
                  <a:cubicBezTo>
                    <a:pt x="83" y="965"/>
                    <a:pt x="107" y="965"/>
                    <a:pt x="143" y="965"/>
                  </a:cubicBezTo>
                  <a:cubicBezTo>
                    <a:pt x="357" y="965"/>
                    <a:pt x="572" y="906"/>
                    <a:pt x="762" y="811"/>
                  </a:cubicBezTo>
                  <a:cubicBezTo>
                    <a:pt x="822" y="775"/>
                    <a:pt x="869" y="727"/>
                    <a:pt x="917" y="680"/>
                  </a:cubicBezTo>
                  <a:cubicBezTo>
                    <a:pt x="1167" y="465"/>
                    <a:pt x="1405" y="239"/>
                    <a:pt x="1619" y="1"/>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47" name="Google Shape;5547;p70"/>
            <p:cNvSpPr/>
            <p:nvPr/>
          </p:nvSpPr>
          <p:spPr>
            <a:xfrm>
              <a:off x="3414400" y="4025625"/>
              <a:ext cx="72350" cy="39600"/>
            </a:xfrm>
            <a:custGeom>
              <a:avLst/>
              <a:gdLst/>
              <a:ahLst/>
              <a:cxnLst/>
              <a:rect l="l" t="t" r="r" b="b"/>
              <a:pathLst>
                <a:path w="2894" h="1584" extrusionOk="0">
                  <a:moveTo>
                    <a:pt x="2894" y="0"/>
                  </a:moveTo>
                  <a:cubicBezTo>
                    <a:pt x="2886" y="6"/>
                    <a:pt x="2878" y="11"/>
                    <a:pt x="2870" y="16"/>
                  </a:cubicBezTo>
                  <a:lnTo>
                    <a:pt x="2870" y="16"/>
                  </a:lnTo>
                  <a:cubicBezTo>
                    <a:pt x="2878" y="11"/>
                    <a:pt x="2886" y="6"/>
                    <a:pt x="2894" y="0"/>
                  </a:cubicBezTo>
                  <a:close/>
                  <a:moveTo>
                    <a:pt x="2870" y="16"/>
                  </a:moveTo>
                  <a:lnTo>
                    <a:pt x="2870" y="16"/>
                  </a:lnTo>
                  <a:cubicBezTo>
                    <a:pt x="2546" y="217"/>
                    <a:pt x="2026" y="253"/>
                    <a:pt x="1596" y="346"/>
                  </a:cubicBezTo>
                  <a:cubicBezTo>
                    <a:pt x="1179" y="441"/>
                    <a:pt x="417" y="643"/>
                    <a:pt x="179" y="882"/>
                  </a:cubicBezTo>
                  <a:lnTo>
                    <a:pt x="155" y="917"/>
                  </a:lnTo>
                  <a:cubicBezTo>
                    <a:pt x="1" y="1108"/>
                    <a:pt x="84" y="1382"/>
                    <a:pt x="24" y="1584"/>
                  </a:cubicBezTo>
                  <a:cubicBezTo>
                    <a:pt x="608" y="1382"/>
                    <a:pt x="1239" y="1167"/>
                    <a:pt x="1691" y="870"/>
                  </a:cubicBezTo>
                  <a:cubicBezTo>
                    <a:pt x="2112" y="589"/>
                    <a:pt x="2452" y="286"/>
                    <a:pt x="2870" y="16"/>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48" name="Google Shape;5548;p70"/>
            <p:cNvSpPr/>
            <p:nvPr/>
          </p:nvSpPr>
          <p:spPr>
            <a:xfrm>
              <a:off x="3476900" y="4065800"/>
              <a:ext cx="74150" cy="26100"/>
            </a:xfrm>
            <a:custGeom>
              <a:avLst/>
              <a:gdLst/>
              <a:ahLst/>
              <a:cxnLst/>
              <a:rect l="l" t="t" r="r" b="b"/>
              <a:pathLst>
                <a:path w="2966" h="1044" extrusionOk="0">
                  <a:moveTo>
                    <a:pt x="2966" y="1"/>
                  </a:moveTo>
                  <a:lnTo>
                    <a:pt x="2966" y="1"/>
                  </a:lnTo>
                  <a:cubicBezTo>
                    <a:pt x="2085" y="96"/>
                    <a:pt x="1215" y="215"/>
                    <a:pt x="346" y="346"/>
                  </a:cubicBezTo>
                  <a:cubicBezTo>
                    <a:pt x="227" y="346"/>
                    <a:pt x="120" y="394"/>
                    <a:pt x="25" y="453"/>
                  </a:cubicBezTo>
                  <a:cubicBezTo>
                    <a:pt x="1" y="501"/>
                    <a:pt x="1" y="549"/>
                    <a:pt x="13" y="596"/>
                  </a:cubicBezTo>
                  <a:cubicBezTo>
                    <a:pt x="49" y="715"/>
                    <a:pt x="108" y="834"/>
                    <a:pt x="180" y="941"/>
                  </a:cubicBezTo>
                  <a:cubicBezTo>
                    <a:pt x="191" y="965"/>
                    <a:pt x="227" y="1001"/>
                    <a:pt x="263" y="1013"/>
                  </a:cubicBezTo>
                  <a:cubicBezTo>
                    <a:pt x="316" y="1036"/>
                    <a:pt x="373" y="1044"/>
                    <a:pt x="430" y="1044"/>
                  </a:cubicBezTo>
                  <a:cubicBezTo>
                    <a:pt x="462" y="1044"/>
                    <a:pt x="494" y="1041"/>
                    <a:pt x="525" y="1037"/>
                  </a:cubicBezTo>
                  <a:cubicBezTo>
                    <a:pt x="1072" y="989"/>
                    <a:pt x="1608" y="822"/>
                    <a:pt x="2096" y="549"/>
                  </a:cubicBezTo>
                  <a:cubicBezTo>
                    <a:pt x="2382" y="370"/>
                    <a:pt x="2620" y="144"/>
                    <a:pt x="2966" y="1"/>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49" name="Google Shape;5549;p70"/>
            <p:cNvSpPr/>
            <p:nvPr/>
          </p:nvSpPr>
          <p:spPr>
            <a:xfrm>
              <a:off x="3251875" y="4083375"/>
              <a:ext cx="78625" cy="30500"/>
            </a:xfrm>
            <a:custGeom>
              <a:avLst/>
              <a:gdLst/>
              <a:ahLst/>
              <a:cxnLst/>
              <a:rect l="l" t="t" r="r" b="b"/>
              <a:pathLst>
                <a:path w="3145" h="1220" extrusionOk="0">
                  <a:moveTo>
                    <a:pt x="3144" y="0"/>
                  </a:moveTo>
                  <a:lnTo>
                    <a:pt x="1" y="405"/>
                  </a:lnTo>
                  <a:cubicBezTo>
                    <a:pt x="37" y="655"/>
                    <a:pt x="108" y="917"/>
                    <a:pt x="203" y="1155"/>
                  </a:cubicBezTo>
                  <a:cubicBezTo>
                    <a:pt x="215" y="1179"/>
                    <a:pt x="227" y="1191"/>
                    <a:pt x="251" y="1203"/>
                  </a:cubicBezTo>
                  <a:cubicBezTo>
                    <a:pt x="283" y="1214"/>
                    <a:pt x="315" y="1219"/>
                    <a:pt x="347" y="1219"/>
                  </a:cubicBezTo>
                  <a:cubicBezTo>
                    <a:pt x="386" y="1219"/>
                    <a:pt x="426" y="1211"/>
                    <a:pt x="465" y="1191"/>
                  </a:cubicBezTo>
                  <a:lnTo>
                    <a:pt x="1406" y="881"/>
                  </a:lnTo>
                  <a:cubicBezTo>
                    <a:pt x="2084" y="655"/>
                    <a:pt x="2799" y="405"/>
                    <a:pt x="3144" y="0"/>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50" name="Google Shape;5550;p70"/>
            <p:cNvSpPr/>
            <p:nvPr/>
          </p:nvSpPr>
          <p:spPr>
            <a:xfrm>
              <a:off x="3281050" y="4124025"/>
              <a:ext cx="62225" cy="10125"/>
            </a:xfrm>
            <a:custGeom>
              <a:avLst/>
              <a:gdLst/>
              <a:ahLst/>
              <a:cxnLst/>
              <a:rect l="l" t="t" r="r" b="b"/>
              <a:pathLst>
                <a:path w="2489" h="405" extrusionOk="0">
                  <a:moveTo>
                    <a:pt x="1320" y="1"/>
                  </a:moveTo>
                  <a:cubicBezTo>
                    <a:pt x="1282" y="1"/>
                    <a:pt x="1249" y="9"/>
                    <a:pt x="1215" y="17"/>
                  </a:cubicBezTo>
                  <a:cubicBezTo>
                    <a:pt x="822" y="125"/>
                    <a:pt x="417" y="208"/>
                    <a:pt x="1" y="244"/>
                  </a:cubicBezTo>
                  <a:cubicBezTo>
                    <a:pt x="617" y="351"/>
                    <a:pt x="1240" y="404"/>
                    <a:pt x="1864" y="404"/>
                  </a:cubicBezTo>
                  <a:cubicBezTo>
                    <a:pt x="2072" y="404"/>
                    <a:pt x="2281" y="398"/>
                    <a:pt x="2489" y="386"/>
                  </a:cubicBezTo>
                  <a:cubicBezTo>
                    <a:pt x="2263" y="184"/>
                    <a:pt x="1620" y="255"/>
                    <a:pt x="1406" y="41"/>
                  </a:cubicBezTo>
                  <a:cubicBezTo>
                    <a:pt x="1394" y="29"/>
                    <a:pt x="1382" y="17"/>
                    <a:pt x="1370" y="5"/>
                  </a:cubicBezTo>
                  <a:cubicBezTo>
                    <a:pt x="1352" y="2"/>
                    <a:pt x="1336" y="1"/>
                    <a:pt x="1320" y="1"/>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51" name="Google Shape;5551;p70"/>
            <p:cNvSpPr/>
            <p:nvPr/>
          </p:nvSpPr>
          <p:spPr>
            <a:xfrm>
              <a:off x="3127450" y="4077425"/>
              <a:ext cx="75050" cy="38425"/>
            </a:xfrm>
            <a:custGeom>
              <a:avLst/>
              <a:gdLst/>
              <a:ahLst/>
              <a:cxnLst/>
              <a:rect l="l" t="t" r="r" b="b"/>
              <a:pathLst>
                <a:path w="3002" h="1537" extrusionOk="0">
                  <a:moveTo>
                    <a:pt x="3001" y="0"/>
                  </a:moveTo>
                  <a:cubicBezTo>
                    <a:pt x="2430" y="131"/>
                    <a:pt x="1882" y="298"/>
                    <a:pt x="1334" y="476"/>
                  </a:cubicBezTo>
                  <a:cubicBezTo>
                    <a:pt x="846" y="643"/>
                    <a:pt x="394" y="893"/>
                    <a:pt x="1" y="1227"/>
                  </a:cubicBezTo>
                  <a:cubicBezTo>
                    <a:pt x="311" y="1346"/>
                    <a:pt x="632" y="1453"/>
                    <a:pt x="965" y="1536"/>
                  </a:cubicBezTo>
                  <a:cubicBezTo>
                    <a:pt x="1227" y="1250"/>
                    <a:pt x="1727" y="1060"/>
                    <a:pt x="2037" y="786"/>
                  </a:cubicBezTo>
                  <a:cubicBezTo>
                    <a:pt x="2347" y="524"/>
                    <a:pt x="2501" y="155"/>
                    <a:pt x="3001" y="0"/>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52" name="Google Shape;5552;p70"/>
            <p:cNvSpPr/>
            <p:nvPr/>
          </p:nvSpPr>
          <p:spPr>
            <a:xfrm>
              <a:off x="3148000" y="4138425"/>
              <a:ext cx="72050" cy="16650"/>
            </a:xfrm>
            <a:custGeom>
              <a:avLst/>
              <a:gdLst/>
              <a:ahLst/>
              <a:cxnLst/>
              <a:rect l="l" t="t" r="r" b="b"/>
              <a:pathLst>
                <a:path w="2882" h="666" extrusionOk="0">
                  <a:moveTo>
                    <a:pt x="2868" y="544"/>
                  </a:moveTo>
                  <a:cubicBezTo>
                    <a:pt x="2873" y="546"/>
                    <a:pt x="2877" y="547"/>
                    <a:pt x="2882" y="549"/>
                  </a:cubicBezTo>
                  <a:cubicBezTo>
                    <a:pt x="2878" y="547"/>
                    <a:pt x="2873" y="546"/>
                    <a:pt x="2868" y="544"/>
                  </a:cubicBezTo>
                  <a:close/>
                  <a:moveTo>
                    <a:pt x="262" y="1"/>
                  </a:moveTo>
                  <a:cubicBezTo>
                    <a:pt x="227" y="60"/>
                    <a:pt x="203" y="132"/>
                    <a:pt x="179" y="203"/>
                  </a:cubicBezTo>
                  <a:lnTo>
                    <a:pt x="1" y="644"/>
                  </a:lnTo>
                  <a:cubicBezTo>
                    <a:pt x="321" y="652"/>
                    <a:pt x="647" y="666"/>
                    <a:pt x="975" y="666"/>
                  </a:cubicBezTo>
                  <a:cubicBezTo>
                    <a:pt x="1122" y="666"/>
                    <a:pt x="1270" y="663"/>
                    <a:pt x="1417" y="656"/>
                  </a:cubicBezTo>
                  <a:cubicBezTo>
                    <a:pt x="1633" y="646"/>
                    <a:pt x="2359" y="531"/>
                    <a:pt x="2714" y="531"/>
                  </a:cubicBezTo>
                  <a:cubicBezTo>
                    <a:pt x="2780" y="531"/>
                    <a:pt x="2833" y="535"/>
                    <a:pt x="2868" y="544"/>
                  </a:cubicBezTo>
                  <a:lnTo>
                    <a:pt x="2868" y="544"/>
                  </a:lnTo>
                  <a:cubicBezTo>
                    <a:pt x="2085" y="295"/>
                    <a:pt x="1186" y="1"/>
                    <a:pt x="262" y="1"/>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53" name="Google Shape;5553;p70"/>
            <p:cNvSpPr/>
            <p:nvPr/>
          </p:nvSpPr>
          <p:spPr>
            <a:xfrm>
              <a:off x="2981025" y="4107775"/>
              <a:ext cx="53900" cy="36650"/>
            </a:xfrm>
            <a:custGeom>
              <a:avLst/>
              <a:gdLst/>
              <a:ahLst/>
              <a:cxnLst/>
              <a:rect l="l" t="t" r="r" b="b"/>
              <a:pathLst>
                <a:path w="2156" h="1466" extrusionOk="0">
                  <a:moveTo>
                    <a:pt x="2155" y="1"/>
                  </a:moveTo>
                  <a:lnTo>
                    <a:pt x="2155" y="1"/>
                  </a:lnTo>
                  <a:cubicBezTo>
                    <a:pt x="1738" y="84"/>
                    <a:pt x="1346" y="203"/>
                    <a:pt x="965" y="346"/>
                  </a:cubicBezTo>
                  <a:cubicBezTo>
                    <a:pt x="798" y="405"/>
                    <a:pt x="24" y="679"/>
                    <a:pt x="12" y="763"/>
                  </a:cubicBezTo>
                  <a:cubicBezTo>
                    <a:pt x="0" y="1013"/>
                    <a:pt x="72" y="1263"/>
                    <a:pt x="226" y="1465"/>
                  </a:cubicBezTo>
                  <a:cubicBezTo>
                    <a:pt x="369" y="1370"/>
                    <a:pt x="500" y="1275"/>
                    <a:pt x="631" y="1167"/>
                  </a:cubicBezTo>
                  <a:cubicBezTo>
                    <a:pt x="1084" y="763"/>
                    <a:pt x="1381" y="298"/>
                    <a:pt x="2155" y="1"/>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54" name="Google Shape;5554;p70"/>
            <p:cNvSpPr/>
            <p:nvPr/>
          </p:nvSpPr>
          <p:spPr>
            <a:xfrm>
              <a:off x="3046800" y="4140750"/>
              <a:ext cx="64900" cy="20325"/>
            </a:xfrm>
            <a:custGeom>
              <a:avLst/>
              <a:gdLst/>
              <a:ahLst/>
              <a:cxnLst/>
              <a:rect l="l" t="t" r="r" b="b"/>
              <a:pathLst>
                <a:path w="2596" h="813" extrusionOk="0">
                  <a:moveTo>
                    <a:pt x="479" y="0"/>
                  </a:moveTo>
                  <a:cubicBezTo>
                    <a:pt x="319" y="0"/>
                    <a:pt x="160" y="1"/>
                    <a:pt x="0" y="3"/>
                  </a:cubicBezTo>
                  <a:cubicBezTo>
                    <a:pt x="36" y="301"/>
                    <a:pt x="167" y="587"/>
                    <a:pt x="358" y="813"/>
                  </a:cubicBezTo>
                  <a:cubicBezTo>
                    <a:pt x="893" y="396"/>
                    <a:pt x="1763" y="182"/>
                    <a:pt x="2596" y="39"/>
                  </a:cubicBezTo>
                  <a:cubicBezTo>
                    <a:pt x="1896" y="19"/>
                    <a:pt x="1188" y="0"/>
                    <a:pt x="479" y="0"/>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55" name="Google Shape;5555;p70"/>
            <p:cNvSpPr/>
            <p:nvPr/>
          </p:nvSpPr>
          <p:spPr>
            <a:xfrm>
              <a:off x="2935775" y="4174750"/>
              <a:ext cx="55675" cy="18425"/>
            </a:xfrm>
            <a:custGeom>
              <a:avLst/>
              <a:gdLst/>
              <a:ahLst/>
              <a:cxnLst/>
              <a:rect l="l" t="t" r="r" b="b"/>
              <a:pathLst>
                <a:path w="2227" h="737" extrusionOk="0">
                  <a:moveTo>
                    <a:pt x="84" y="0"/>
                  </a:moveTo>
                  <a:cubicBezTo>
                    <a:pt x="84" y="0"/>
                    <a:pt x="84" y="0"/>
                    <a:pt x="84" y="1"/>
                  </a:cubicBezTo>
                  <a:cubicBezTo>
                    <a:pt x="36" y="143"/>
                    <a:pt x="12" y="286"/>
                    <a:pt x="0" y="441"/>
                  </a:cubicBezTo>
                  <a:cubicBezTo>
                    <a:pt x="0" y="477"/>
                    <a:pt x="131" y="524"/>
                    <a:pt x="322" y="560"/>
                  </a:cubicBezTo>
                  <a:cubicBezTo>
                    <a:pt x="727" y="658"/>
                    <a:pt x="1104" y="736"/>
                    <a:pt x="1501" y="736"/>
                  </a:cubicBezTo>
                  <a:cubicBezTo>
                    <a:pt x="1733" y="736"/>
                    <a:pt x="1972" y="709"/>
                    <a:pt x="2227" y="643"/>
                  </a:cubicBezTo>
                  <a:cubicBezTo>
                    <a:pt x="1882" y="584"/>
                    <a:pt x="1548" y="512"/>
                    <a:pt x="1227" y="417"/>
                  </a:cubicBezTo>
                  <a:cubicBezTo>
                    <a:pt x="1133" y="394"/>
                    <a:pt x="114" y="0"/>
                    <a:pt x="84" y="0"/>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56" name="Google Shape;5556;p70"/>
            <p:cNvSpPr/>
            <p:nvPr/>
          </p:nvSpPr>
          <p:spPr>
            <a:xfrm>
              <a:off x="2812250" y="4142900"/>
              <a:ext cx="40800" cy="32175"/>
            </a:xfrm>
            <a:custGeom>
              <a:avLst/>
              <a:gdLst/>
              <a:ahLst/>
              <a:cxnLst/>
              <a:rect l="l" t="t" r="r" b="b"/>
              <a:pathLst>
                <a:path w="1632" h="1287" extrusionOk="0">
                  <a:moveTo>
                    <a:pt x="1631" y="1"/>
                  </a:moveTo>
                  <a:cubicBezTo>
                    <a:pt x="1191" y="167"/>
                    <a:pt x="738" y="310"/>
                    <a:pt x="286" y="417"/>
                  </a:cubicBezTo>
                  <a:cubicBezTo>
                    <a:pt x="238" y="429"/>
                    <a:pt x="179" y="453"/>
                    <a:pt x="143" y="477"/>
                  </a:cubicBezTo>
                  <a:cubicBezTo>
                    <a:pt x="119" y="489"/>
                    <a:pt x="107" y="513"/>
                    <a:pt x="96" y="536"/>
                  </a:cubicBezTo>
                  <a:cubicBezTo>
                    <a:pt x="12" y="774"/>
                    <a:pt x="0" y="1036"/>
                    <a:pt x="60" y="1286"/>
                  </a:cubicBezTo>
                  <a:cubicBezTo>
                    <a:pt x="607" y="882"/>
                    <a:pt x="1131" y="453"/>
                    <a:pt x="1631" y="1"/>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57" name="Google Shape;5557;p70"/>
            <p:cNvSpPr/>
            <p:nvPr/>
          </p:nvSpPr>
          <p:spPr>
            <a:xfrm>
              <a:off x="2724150" y="4201550"/>
              <a:ext cx="70250" cy="18775"/>
            </a:xfrm>
            <a:custGeom>
              <a:avLst/>
              <a:gdLst/>
              <a:ahLst/>
              <a:cxnLst/>
              <a:rect l="l" t="t" r="r" b="b"/>
              <a:pathLst>
                <a:path w="2810" h="751" extrusionOk="0">
                  <a:moveTo>
                    <a:pt x="2781" y="568"/>
                  </a:moveTo>
                  <a:cubicBezTo>
                    <a:pt x="2791" y="569"/>
                    <a:pt x="2800" y="570"/>
                    <a:pt x="2810" y="572"/>
                  </a:cubicBezTo>
                  <a:cubicBezTo>
                    <a:pt x="2800" y="570"/>
                    <a:pt x="2791" y="569"/>
                    <a:pt x="2781" y="568"/>
                  </a:cubicBezTo>
                  <a:close/>
                  <a:moveTo>
                    <a:pt x="0" y="0"/>
                  </a:moveTo>
                  <a:lnTo>
                    <a:pt x="0" y="0"/>
                  </a:lnTo>
                  <a:cubicBezTo>
                    <a:pt x="36" y="167"/>
                    <a:pt x="0" y="607"/>
                    <a:pt x="298" y="703"/>
                  </a:cubicBezTo>
                  <a:cubicBezTo>
                    <a:pt x="381" y="726"/>
                    <a:pt x="464" y="738"/>
                    <a:pt x="548" y="738"/>
                  </a:cubicBezTo>
                  <a:cubicBezTo>
                    <a:pt x="695" y="747"/>
                    <a:pt x="844" y="751"/>
                    <a:pt x="994" y="751"/>
                  </a:cubicBezTo>
                  <a:cubicBezTo>
                    <a:pt x="1267" y="751"/>
                    <a:pt x="1541" y="738"/>
                    <a:pt x="1810" y="714"/>
                  </a:cubicBezTo>
                  <a:cubicBezTo>
                    <a:pt x="2066" y="673"/>
                    <a:pt x="2392" y="562"/>
                    <a:pt x="2676" y="562"/>
                  </a:cubicBezTo>
                  <a:cubicBezTo>
                    <a:pt x="2712" y="562"/>
                    <a:pt x="2747" y="564"/>
                    <a:pt x="2781" y="568"/>
                  </a:cubicBezTo>
                  <a:lnTo>
                    <a:pt x="2781" y="568"/>
                  </a:lnTo>
                  <a:cubicBezTo>
                    <a:pt x="1814" y="438"/>
                    <a:pt x="837" y="295"/>
                    <a:pt x="0" y="0"/>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58" name="Google Shape;5558;p70"/>
            <p:cNvSpPr/>
            <p:nvPr/>
          </p:nvSpPr>
          <p:spPr>
            <a:xfrm>
              <a:off x="2642875" y="4171175"/>
              <a:ext cx="36650" cy="33075"/>
            </a:xfrm>
            <a:custGeom>
              <a:avLst/>
              <a:gdLst/>
              <a:ahLst/>
              <a:cxnLst/>
              <a:rect l="l" t="t" r="r" b="b"/>
              <a:pathLst>
                <a:path w="1466" h="1323" extrusionOk="0">
                  <a:moveTo>
                    <a:pt x="1465" y="1"/>
                  </a:moveTo>
                  <a:lnTo>
                    <a:pt x="84" y="620"/>
                  </a:lnTo>
                  <a:cubicBezTo>
                    <a:pt x="60" y="620"/>
                    <a:pt x="36" y="644"/>
                    <a:pt x="24" y="655"/>
                  </a:cubicBezTo>
                  <a:cubicBezTo>
                    <a:pt x="1" y="679"/>
                    <a:pt x="13" y="715"/>
                    <a:pt x="24" y="739"/>
                  </a:cubicBezTo>
                  <a:lnTo>
                    <a:pt x="286" y="1322"/>
                  </a:lnTo>
                  <a:cubicBezTo>
                    <a:pt x="572" y="858"/>
                    <a:pt x="1025" y="429"/>
                    <a:pt x="1465" y="1"/>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59" name="Google Shape;5559;p70"/>
            <p:cNvSpPr/>
            <p:nvPr/>
          </p:nvSpPr>
          <p:spPr>
            <a:xfrm>
              <a:off x="2461400" y="3941400"/>
              <a:ext cx="1465300" cy="308100"/>
            </a:xfrm>
            <a:custGeom>
              <a:avLst/>
              <a:gdLst/>
              <a:ahLst/>
              <a:cxnLst/>
              <a:rect l="l" t="t" r="r" b="b"/>
              <a:pathLst>
                <a:path w="58612" h="12324" extrusionOk="0">
                  <a:moveTo>
                    <a:pt x="58611" y="0"/>
                  </a:moveTo>
                  <a:lnTo>
                    <a:pt x="58611" y="0"/>
                  </a:lnTo>
                  <a:cubicBezTo>
                    <a:pt x="56861" y="964"/>
                    <a:pt x="54718" y="1691"/>
                    <a:pt x="52444" y="2072"/>
                  </a:cubicBezTo>
                  <a:cubicBezTo>
                    <a:pt x="52295" y="2054"/>
                    <a:pt x="52143" y="2045"/>
                    <a:pt x="51990" y="2045"/>
                  </a:cubicBezTo>
                  <a:cubicBezTo>
                    <a:pt x="51016" y="2045"/>
                    <a:pt x="50002" y="2392"/>
                    <a:pt x="49539" y="2917"/>
                  </a:cubicBezTo>
                  <a:lnTo>
                    <a:pt x="49598" y="2262"/>
                  </a:lnTo>
                  <a:lnTo>
                    <a:pt x="49598" y="2262"/>
                  </a:lnTo>
                  <a:cubicBezTo>
                    <a:pt x="48455" y="2596"/>
                    <a:pt x="47455" y="3108"/>
                    <a:pt x="46741" y="3727"/>
                  </a:cubicBezTo>
                  <a:cubicBezTo>
                    <a:pt x="46776" y="3453"/>
                    <a:pt x="46824" y="3191"/>
                    <a:pt x="46860" y="2917"/>
                  </a:cubicBezTo>
                  <a:lnTo>
                    <a:pt x="46860" y="2917"/>
                  </a:lnTo>
                  <a:lnTo>
                    <a:pt x="44467" y="4060"/>
                  </a:lnTo>
                  <a:lnTo>
                    <a:pt x="44383" y="3560"/>
                  </a:lnTo>
                  <a:cubicBezTo>
                    <a:pt x="42990" y="4203"/>
                    <a:pt x="41300" y="4560"/>
                    <a:pt x="39633" y="4905"/>
                  </a:cubicBezTo>
                  <a:cubicBezTo>
                    <a:pt x="28560" y="7156"/>
                    <a:pt x="17368" y="9108"/>
                    <a:pt x="6057" y="10739"/>
                  </a:cubicBezTo>
                  <a:cubicBezTo>
                    <a:pt x="4069" y="11025"/>
                    <a:pt x="2080" y="11299"/>
                    <a:pt x="68" y="11382"/>
                  </a:cubicBezTo>
                  <a:cubicBezTo>
                    <a:pt x="0" y="12064"/>
                    <a:pt x="769" y="12324"/>
                    <a:pt x="1755" y="12324"/>
                  </a:cubicBezTo>
                  <a:cubicBezTo>
                    <a:pt x="1974" y="12324"/>
                    <a:pt x="2204" y="12311"/>
                    <a:pt x="2438" y="12287"/>
                  </a:cubicBezTo>
                  <a:cubicBezTo>
                    <a:pt x="3914" y="12121"/>
                    <a:pt x="5378" y="11906"/>
                    <a:pt x="6831" y="11692"/>
                  </a:cubicBezTo>
                  <a:cubicBezTo>
                    <a:pt x="16439" y="10263"/>
                    <a:pt x="26262" y="8930"/>
                    <a:pt x="35608" y="6965"/>
                  </a:cubicBezTo>
                  <a:cubicBezTo>
                    <a:pt x="38133" y="6441"/>
                    <a:pt x="40680" y="5941"/>
                    <a:pt x="43157" y="5346"/>
                  </a:cubicBezTo>
                  <a:cubicBezTo>
                    <a:pt x="44829" y="4945"/>
                    <a:pt x="46280" y="4522"/>
                    <a:pt x="48052" y="4522"/>
                  </a:cubicBezTo>
                  <a:cubicBezTo>
                    <a:pt x="48122" y="4522"/>
                    <a:pt x="48193" y="4523"/>
                    <a:pt x="48265" y="4524"/>
                  </a:cubicBezTo>
                  <a:cubicBezTo>
                    <a:pt x="48412" y="4528"/>
                    <a:pt x="48558" y="4530"/>
                    <a:pt x="48705" y="4530"/>
                  </a:cubicBezTo>
                  <a:cubicBezTo>
                    <a:pt x="49424" y="4530"/>
                    <a:pt x="50136" y="4482"/>
                    <a:pt x="50848" y="4393"/>
                  </a:cubicBezTo>
                  <a:cubicBezTo>
                    <a:pt x="50717" y="4227"/>
                    <a:pt x="50444" y="4120"/>
                    <a:pt x="50146" y="4060"/>
                  </a:cubicBezTo>
                  <a:cubicBezTo>
                    <a:pt x="49910" y="4015"/>
                    <a:pt x="49675" y="3990"/>
                    <a:pt x="49439" y="3981"/>
                  </a:cubicBezTo>
                  <a:lnTo>
                    <a:pt x="49439" y="3981"/>
                  </a:lnTo>
                  <a:cubicBezTo>
                    <a:pt x="49487" y="3981"/>
                    <a:pt x="49535" y="3982"/>
                    <a:pt x="49582" y="3982"/>
                  </a:cubicBezTo>
                  <a:cubicBezTo>
                    <a:pt x="50760" y="3982"/>
                    <a:pt x="51943" y="3825"/>
                    <a:pt x="53087" y="3512"/>
                  </a:cubicBezTo>
                  <a:lnTo>
                    <a:pt x="52206" y="3358"/>
                  </a:lnTo>
                  <a:cubicBezTo>
                    <a:pt x="53480" y="3310"/>
                    <a:pt x="54742" y="2965"/>
                    <a:pt x="55659" y="2417"/>
                  </a:cubicBezTo>
                  <a:lnTo>
                    <a:pt x="55659" y="2417"/>
                  </a:lnTo>
                  <a:cubicBezTo>
                    <a:pt x="55051" y="2584"/>
                    <a:pt x="54432" y="2703"/>
                    <a:pt x="53813" y="2774"/>
                  </a:cubicBezTo>
                  <a:cubicBezTo>
                    <a:pt x="54813" y="2500"/>
                    <a:pt x="55766" y="2096"/>
                    <a:pt x="56659" y="1560"/>
                  </a:cubicBezTo>
                  <a:cubicBezTo>
                    <a:pt x="57433" y="1083"/>
                    <a:pt x="57873" y="476"/>
                    <a:pt x="58611" y="0"/>
                  </a:cubicBezTo>
                  <a:close/>
                </a:path>
              </a:pathLst>
            </a:custGeom>
            <a:solidFill>
              <a:srgbClr val="1C6037">
                <a:alpha val="3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60" name="Google Shape;5560;p70"/>
            <p:cNvSpPr/>
            <p:nvPr/>
          </p:nvSpPr>
          <p:spPr>
            <a:xfrm>
              <a:off x="2280025" y="4037825"/>
              <a:ext cx="1721375" cy="138525"/>
            </a:xfrm>
            <a:custGeom>
              <a:avLst/>
              <a:gdLst/>
              <a:ahLst/>
              <a:cxnLst/>
              <a:rect l="l" t="t" r="r" b="b"/>
              <a:pathLst>
                <a:path w="68855" h="5541" extrusionOk="0">
                  <a:moveTo>
                    <a:pt x="68855" y="1"/>
                  </a:moveTo>
                  <a:lnTo>
                    <a:pt x="68855" y="1"/>
                  </a:lnTo>
                  <a:cubicBezTo>
                    <a:pt x="67540" y="381"/>
                    <a:pt x="66180" y="561"/>
                    <a:pt x="64808" y="561"/>
                  </a:cubicBezTo>
                  <a:cubicBezTo>
                    <a:pt x="64764" y="561"/>
                    <a:pt x="64720" y="561"/>
                    <a:pt x="64676" y="560"/>
                  </a:cubicBezTo>
                  <a:cubicBezTo>
                    <a:pt x="64259" y="560"/>
                    <a:pt x="63832" y="546"/>
                    <a:pt x="63412" y="546"/>
                  </a:cubicBezTo>
                  <a:cubicBezTo>
                    <a:pt x="62811" y="546"/>
                    <a:pt x="62224" y="575"/>
                    <a:pt x="61699" y="715"/>
                  </a:cubicBezTo>
                  <a:lnTo>
                    <a:pt x="62128" y="286"/>
                  </a:lnTo>
                  <a:cubicBezTo>
                    <a:pt x="61866" y="273"/>
                    <a:pt x="61604" y="266"/>
                    <a:pt x="61342" y="266"/>
                  </a:cubicBezTo>
                  <a:cubicBezTo>
                    <a:pt x="60688" y="266"/>
                    <a:pt x="60036" y="309"/>
                    <a:pt x="59389" y="394"/>
                  </a:cubicBezTo>
                  <a:cubicBezTo>
                    <a:pt x="58602" y="485"/>
                    <a:pt x="57913" y="696"/>
                    <a:pt x="57176" y="871"/>
                  </a:cubicBezTo>
                  <a:lnTo>
                    <a:pt x="57176" y="871"/>
                  </a:lnTo>
                  <a:cubicBezTo>
                    <a:pt x="57729" y="734"/>
                    <a:pt x="58191" y="483"/>
                    <a:pt x="58472" y="179"/>
                  </a:cubicBezTo>
                  <a:cubicBezTo>
                    <a:pt x="57687" y="179"/>
                    <a:pt x="56901" y="239"/>
                    <a:pt x="56115" y="346"/>
                  </a:cubicBezTo>
                  <a:cubicBezTo>
                    <a:pt x="55663" y="417"/>
                    <a:pt x="55222" y="525"/>
                    <a:pt x="54805" y="667"/>
                  </a:cubicBezTo>
                  <a:lnTo>
                    <a:pt x="54758" y="703"/>
                  </a:lnTo>
                  <a:cubicBezTo>
                    <a:pt x="54508" y="798"/>
                    <a:pt x="54186" y="1036"/>
                    <a:pt x="53865" y="1036"/>
                  </a:cubicBezTo>
                  <a:cubicBezTo>
                    <a:pt x="53900" y="858"/>
                    <a:pt x="54067" y="679"/>
                    <a:pt x="54186" y="513"/>
                  </a:cubicBezTo>
                  <a:lnTo>
                    <a:pt x="54186" y="513"/>
                  </a:lnTo>
                  <a:cubicBezTo>
                    <a:pt x="53019" y="858"/>
                    <a:pt x="51745" y="1251"/>
                    <a:pt x="50460" y="1453"/>
                  </a:cubicBezTo>
                  <a:cubicBezTo>
                    <a:pt x="49269" y="1632"/>
                    <a:pt x="47912" y="1644"/>
                    <a:pt x="46673" y="1727"/>
                  </a:cubicBezTo>
                  <a:cubicBezTo>
                    <a:pt x="42685" y="1977"/>
                    <a:pt x="38684" y="2203"/>
                    <a:pt x="34672" y="2406"/>
                  </a:cubicBezTo>
                  <a:cubicBezTo>
                    <a:pt x="29005" y="2680"/>
                    <a:pt x="23325" y="2930"/>
                    <a:pt x="17634" y="3156"/>
                  </a:cubicBezTo>
                  <a:cubicBezTo>
                    <a:pt x="14788" y="3263"/>
                    <a:pt x="11943" y="3358"/>
                    <a:pt x="9097" y="3465"/>
                  </a:cubicBezTo>
                  <a:cubicBezTo>
                    <a:pt x="7669" y="3513"/>
                    <a:pt x="6252" y="3561"/>
                    <a:pt x="4823" y="3596"/>
                  </a:cubicBezTo>
                  <a:cubicBezTo>
                    <a:pt x="4678" y="3601"/>
                    <a:pt x="4534" y="3603"/>
                    <a:pt x="4390" y="3603"/>
                  </a:cubicBezTo>
                  <a:cubicBezTo>
                    <a:pt x="3647" y="3603"/>
                    <a:pt x="2925" y="3549"/>
                    <a:pt x="2183" y="3549"/>
                  </a:cubicBezTo>
                  <a:cubicBezTo>
                    <a:pt x="2001" y="3549"/>
                    <a:pt x="1817" y="3552"/>
                    <a:pt x="1632" y="3561"/>
                  </a:cubicBezTo>
                  <a:cubicBezTo>
                    <a:pt x="1453" y="3561"/>
                    <a:pt x="1275" y="3584"/>
                    <a:pt x="1108" y="3632"/>
                  </a:cubicBezTo>
                  <a:cubicBezTo>
                    <a:pt x="977" y="3680"/>
                    <a:pt x="870" y="3763"/>
                    <a:pt x="787" y="3882"/>
                  </a:cubicBezTo>
                  <a:cubicBezTo>
                    <a:pt x="1" y="4977"/>
                    <a:pt x="1513" y="5478"/>
                    <a:pt x="3227" y="5525"/>
                  </a:cubicBezTo>
                  <a:cubicBezTo>
                    <a:pt x="3745" y="5536"/>
                    <a:pt x="4261" y="5540"/>
                    <a:pt x="4777" y="5540"/>
                  </a:cubicBezTo>
                  <a:cubicBezTo>
                    <a:pt x="5959" y="5540"/>
                    <a:pt x="7138" y="5518"/>
                    <a:pt x="8323" y="5501"/>
                  </a:cubicBezTo>
                  <a:cubicBezTo>
                    <a:pt x="19468" y="5323"/>
                    <a:pt x="30838" y="5275"/>
                    <a:pt x="41780" y="4465"/>
                  </a:cubicBezTo>
                  <a:cubicBezTo>
                    <a:pt x="44721" y="4251"/>
                    <a:pt x="47697" y="4061"/>
                    <a:pt x="50614" y="3763"/>
                  </a:cubicBezTo>
                  <a:cubicBezTo>
                    <a:pt x="51989" y="3626"/>
                    <a:pt x="53245" y="3452"/>
                    <a:pt x="54568" y="3452"/>
                  </a:cubicBezTo>
                  <a:cubicBezTo>
                    <a:pt x="55204" y="3452"/>
                    <a:pt x="55856" y="3492"/>
                    <a:pt x="56544" y="3596"/>
                  </a:cubicBezTo>
                  <a:cubicBezTo>
                    <a:pt x="57520" y="3751"/>
                    <a:pt x="58520" y="3823"/>
                    <a:pt x="59508" y="3834"/>
                  </a:cubicBezTo>
                  <a:cubicBezTo>
                    <a:pt x="59389" y="3620"/>
                    <a:pt x="59092" y="3465"/>
                    <a:pt x="58758" y="3346"/>
                  </a:cubicBezTo>
                  <a:cubicBezTo>
                    <a:pt x="58484" y="3271"/>
                    <a:pt x="58210" y="3202"/>
                    <a:pt x="57929" y="3154"/>
                  </a:cubicBezTo>
                  <a:lnTo>
                    <a:pt x="57929" y="3154"/>
                  </a:lnTo>
                  <a:cubicBezTo>
                    <a:pt x="58654" y="3260"/>
                    <a:pt x="59387" y="3315"/>
                    <a:pt x="60119" y="3315"/>
                  </a:cubicBezTo>
                  <a:cubicBezTo>
                    <a:pt x="60808" y="3315"/>
                    <a:pt x="61495" y="3266"/>
                    <a:pt x="62175" y="3168"/>
                  </a:cubicBezTo>
                  <a:lnTo>
                    <a:pt x="61211" y="2870"/>
                  </a:lnTo>
                  <a:lnTo>
                    <a:pt x="61211" y="2870"/>
                  </a:lnTo>
                  <a:cubicBezTo>
                    <a:pt x="61501" y="2896"/>
                    <a:pt x="61793" y="2909"/>
                    <a:pt x="62083" y="2909"/>
                  </a:cubicBezTo>
                  <a:cubicBezTo>
                    <a:pt x="63244" y="2909"/>
                    <a:pt x="64376" y="2703"/>
                    <a:pt x="65271" y="2322"/>
                  </a:cubicBezTo>
                  <a:lnTo>
                    <a:pt x="65271" y="2322"/>
                  </a:lnTo>
                  <a:cubicBezTo>
                    <a:pt x="64643" y="2417"/>
                    <a:pt x="64016" y="2456"/>
                    <a:pt x="63380" y="2456"/>
                  </a:cubicBezTo>
                  <a:cubicBezTo>
                    <a:pt x="63292" y="2456"/>
                    <a:pt x="63204" y="2455"/>
                    <a:pt x="63116" y="2453"/>
                  </a:cubicBezTo>
                  <a:cubicBezTo>
                    <a:pt x="65533" y="2120"/>
                    <a:pt x="67628" y="1227"/>
                    <a:pt x="68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61" name="Google Shape;5561;p70"/>
            <p:cNvSpPr/>
            <p:nvPr/>
          </p:nvSpPr>
          <p:spPr>
            <a:xfrm>
              <a:off x="3583775" y="4064325"/>
              <a:ext cx="93475" cy="54500"/>
            </a:xfrm>
            <a:custGeom>
              <a:avLst/>
              <a:gdLst/>
              <a:ahLst/>
              <a:cxnLst/>
              <a:rect l="l" t="t" r="r" b="b"/>
              <a:pathLst>
                <a:path w="3739" h="2180" extrusionOk="0">
                  <a:moveTo>
                    <a:pt x="3084" y="0"/>
                  </a:moveTo>
                  <a:lnTo>
                    <a:pt x="3084" y="0"/>
                  </a:lnTo>
                  <a:cubicBezTo>
                    <a:pt x="3012" y="191"/>
                    <a:pt x="1500" y="381"/>
                    <a:pt x="1191" y="512"/>
                  </a:cubicBezTo>
                  <a:cubicBezTo>
                    <a:pt x="619" y="750"/>
                    <a:pt x="191" y="1108"/>
                    <a:pt x="0" y="1524"/>
                  </a:cubicBezTo>
                  <a:lnTo>
                    <a:pt x="191" y="1774"/>
                  </a:lnTo>
                  <a:cubicBezTo>
                    <a:pt x="477" y="1929"/>
                    <a:pt x="798" y="2048"/>
                    <a:pt x="1119" y="2132"/>
                  </a:cubicBezTo>
                  <a:cubicBezTo>
                    <a:pt x="1358" y="2163"/>
                    <a:pt x="1596" y="2179"/>
                    <a:pt x="1834" y="2179"/>
                  </a:cubicBezTo>
                  <a:cubicBezTo>
                    <a:pt x="1953" y="2179"/>
                    <a:pt x="2072" y="2175"/>
                    <a:pt x="2191" y="2167"/>
                  </a:cubicBezTo>
                  <a:lnTo>
                    <a:pt x="3739" y="2108"/>
                  </a:lnTo>
                  <a:cubicBezTo>
                    <a:pt x="3394" y="2084"/>
                    <a:pt x="3048" y="2001"/>
                    <a:pt x="2715" y="1881"/>
                  </a:cubicBezTo>
                  <a:cubicBezTo>
                    <a:pt x="2560" y="1822"/>
                    <a:pt x="2429" y="1751"/>
                    <a:pt x="2262" y="1703"/>
                  </a:cubicBezTo>
                  <a:cubicBezTo>
                    <a:pt x="1900" y="1582"/>
                    <a:pt x="1494" y="1547"/>
                    <a:pt x="1084" y="1547"/>
                  </a:cubicBezTo>
                  <a:cubicBezTo>
                    <a:pt x="849" y="1547"/>
                    <a:pt x="612" y="1559"/>
                    <a:pt x="381" y="1572"/>
                  </a:cubicBezTo>
                  <a:cubicBezTo>
                    <a:pt x="1655" y="1381"/>
                    <a:pt x="2798" y="762"/>
                    <a:pt x="3084" y="0"/>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62" name="Google Shape;5562;p70"/>
            <p:cNvSpPr/>
            <p:nvPr/>
          </p:nvSpPr>
          <p:spPr>
            <a:xfrm>
              <a:off x="3657300" y="4060450"/>
              <a:ext cx="91400" cy="43775"/>
            </a:xfrm>
            <a:custGeom>
              <a:avLst/>
              <a:gdLst/>
              <a:ahLst/>
              <a:cxnLst/>
              <a:rect l="l" t="t" r="r" b="b"/>
              <a:pathLst>
                <a:path w="3656" h="1751" extrusionOk="0">
                  <a:moveTo>
                    <a:pt x="3084" y="1"/>
                  </a:moveTo>
                  <a:cubicBezTo>
                    <a:pt x="2905" y="72"/>
                    <a:pt x="2322" y="84"/>
                    <a:pt x="2084" y="120"/>
                  </a:cubicBezTo>
                  <a:cubicBezTo>
                    <a:pt x="1786" y="155"/>
                    <a:pt x="1500" y="215"/>
                    <a:pt x="1215" y="310"/>
                  </a:cubicBezTo>
                  <a:cubicBezTo>
                    <a:pt x="643" y="524"/>
                    <a:pt x="310" y="905"/>
                    <a:pt x="0" y="1251"/>
                  </a:cubicBezTo>
                  <a:cubicBezTo>
                    <a:pt x="209" y="1222"/>
                    <a:pt x="414" y="1206"/>
                    <a:pt x="620" y="1206"/>
                  </a:cubicBezTo>
                  <a:cubicBezTo>
                    <a:pt x="754" y="1206"/>
                    <a:pt x="888" y="1213"/>
                    <a:pt x="1024" y="1227"/>
                  </a:cubicBezTo>
                  <a:cubicBezTo>
                    <a:pt x="726" y="1382"/>
                    <a:pt x="405" y="1477"/>
                    <a:pt x="72" y="1513"/>
                  </a:cubicBezTo>
                  <a:cubicBezTo>
                    <a:pt x="76" y="1512"/>
                    <a:pt x="80" y="1512"/>
                    <a:pt x="85" y="1512"/>
                  </a:cubicBezTo>
                  <a:cubicBezTo>
                    <a:pt x="226" y="1512"/>
                    <a:pt x="721" y="1668"/>
                    <a:pt x="893" y="1679"/>
                  </a:cubicBezTo>
                  <a:cubicBezTo>
                    <a:pt x="1167" y="1703"/>
                    <a:pt x="1441" y="1703"/>
                    <a:pt x="1715" y="1727"/>
                  </a:cubicBezTo>
                  <a:cubicBezTo>
                    <a:pt x="1932" y="1737"/>
                    <a:pt x="2142" y="1750"/>
                    <a:pt x="2344" y="1750"/>
                  </a:cubicBezTo>
                  <a:cubicBezTo>
                    <a:pt x="2641" y="1750"/>
                    <a:pt x="2922" y="1721"/>
                    <a:pt x="3191" y="1608"/>
                  </a:cubicBezTo>
                  <a:cubicBezTo>
                    <a:pt x="3405" y="1536"/>
                    <a:pt x="3584" y="1358"/>
                    <a:pt x="3655" y="1144"/>
                  </a:cubicBezTo>
                  <a:cubicBezTo>
                    <a:pt x="3072" y="1072"/>
                    <a:pt x="2477" y="1048"/>
                    <a:pt x="1881" y="1048"/>
                  </a:cubicBezTo>
                  <a:cubicBezTo>
                    <a:pt x="2191" y="905"/>
                    <a:pt x="2524" y="739"/>
                    <a:pt x="2667" y="548"/>
                  </a:cubicBezTo>
                  <a:cubicBezTo>
                    <a:pt x="2798" y="370"/>
                    <a:pt x="2810" y="120"/>
                    <a:pt x="3084" y="1"/>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63" name="Google Shape;5563;p70"/>
            <p:cNvSpPr/>
            <p:nvPr/>
          </p:nvSpPr>
          <p:spPr>
            <a:xfrm>
              <a:off x="3750150" y="4061400"/>
              <a:ext cx="96175" cy="27150"/>
            </a:xfrm>
            <a:custGeom>
              <a:avLst/>
              <a:gdLst/>
              <a:ahLst/>
              <a:cxnLst/>
              <a:rect l="l" t="t" r="r" b="b"/>
              <a:pathLst>
                <a:path w="3847" h="1086" extrusionOk="0">
                  <a:moveTo>
                    <a:pt x="2230" y="0"/>
                  </a:moveTo>
                  <a:cubicBezTo>
                    <a:pt x="1434" y="0"/>
                    <a:pt x="662" y="64"/>
                    <a:pt x="1" y="284"/>
                  </a:cubicBezTo>
                  <a:lnTo>
                    <a:pt x="846" y="1070"/>
                  </a:lnTo>
                  <a:cubicBezTo>
                    <a:pt x="951" y="1080"/>
                    <a:pt x="1056" y="1086"/>
                    <a:pt x="1160" y="1086"/>
                  </a:cubicBezTo>
                  <a:cubicBezTo>
                    <a:pt x="1637" y="1086"/>
                    <a:pt x="2107" y="975"/>
                    <a:pt x="2537" y="760"/>
                  </a:cubicBezTo>
                  <a:cubicBezTo>
                    <a:pt x="2989" y="534"/>
                    <a:pt x="3358" y="260"/>
                    <a:pt x="3847" y="58"/>
                  </a:cubicBezTo>
                  <a:cubicBezTo>
                    <a:pt x="3314" y="29"/>
                    <a:pt x="2767" y="0"/>
                    <a:pt x="2230" y="0"/>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64" name="Google Shape;5564;p70"/>
            <p:cNvSpPr/>
            <p:nvPr/>
          </p:nvSpPr>
          <p:spPr>
            <a:xfrm>
              <a:off x="3756700" y="4096950"/>
              <a:ext cx="68500" cy="12100"/>
            </a:xfrm>
            <a:custGeom>
              <a:avLst/>
              <a:gdLst/>
              <a:ahLst/>
              <a:cxnLst/>
              <a:rect l="l" t="t" r="r" b="b"/>
              <a:pathLst>
                <a:path w="2740" h="484" extrusionOk="0">
                  <a:moveTo>
                    <a:pt x="72" y="76"/>
                  </a:moveTo>
                  <a:lnTo>
                    <a:pt x="1" y="136"/>
                  </a:lnTo>
                  <a:cubicBezTo>
                    <a:pt x="29" y="128"/>
                    <a:pt x="58" y="120"/>
                    <a:pt x="86" y="113"/>
                  </a:cubicBezTo>
                  <a:lnTo>
                    <a:pt x="86" y="113"/>
                  </a:lnTo>
                  <a:lnTo>
                    <a:pt x="72" y="76"/>
                  </a:lnTo>
                  <a:close/>
                  <a:moveTo>
                    <a:pt x="2704" y="172"/>
                  </a:moveTo>
                  <a:cubicBezTo>
                    <a:pt x="2677" y="178"/>
                    <a:pt x="2651" y="185"/>
                    <a:pt x="2624" y="192"/>
                  </a:cubicBezTo>
                  <a:lnTo>
                    <a:pt x="2624" y="192"/>
                  </a:lnTo>
                  <a:cubicBezTo>
                    <a:pt x="2665" y="188"/>
                    <a:pt x="2704" y="182"/>
                    <a:pt x="2739" y="172"/>
                  </a:cubicBezTo>
                  <a:close/>
                  <a:moveTo>
                    <a:pt x="985" y="1"/>
                  </a:moveTo>
                  <a:cubicBezTo>
                    <a:pt x="680" y="1"/>
                    <a:pt x="379" y="38"/>
                    <a:pt x="86" y="113"/>
                  </a:cubicBezTo>
                  <a:lnTo>
                    <a:pt x="86" y="113"/>
                  </a:lnTo>
                  <a:lnTo>
                    <a:pt x="191" y="386"/>
                  </a:lnTo>
                  <a:cubicBezTo>
                    <a:pt x="461" y="455"/>
                    <a:pt x="719" y="483"/>
                    <a:pt x="969" y="483"/>
                  </a:cubicBezTo>
                  <a:cubicBezTo>
                    <a:pt x="1553" y="483"/>
                    <a:pt x="2092" y="331"/>
                    <a:pt x="2624" y="192"/>
                  </a:cubicBezTo>
                  <a:lnTo>
                    <a:pt x="2624" y="192"/>
                  </a:lnTo>
                  <a:cubicBezTo>
                    <a:pt x="2591" y="195"/>
                    <a:pt x="2557" y="197"/>
                    <a:pt x="2521" y="197"/>
                  </a:cubicBezTo>
                  <a:cubicBezTo>
                    <a:pt x="2176" y="197"/>
                    <a:pt x="1722" y="58"/>
                    <a:pt x="1441" y="29"/>
                  </a:cubicBezTo>
                  <a:cubicBezTo>
                    <a:pt x="1289" y="10"/>
                    <a:pt x="1136" y="1"/>
                    <a:pt x="985" y="1"/>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65" name="Google Shape;5565;p70"/>
            <p:cNvSpPr/>
            <p:nvPr/>
          </p:nvSpPr>
          <p:spPr>
            <a:xfrm>
              <a:off x="3821900" y="4075025"/>
              <a:ext cx="88125" cy="17900"/>
            </a:xfrm>
            <a:custGeom>
              <a:avLst/>
              <a:gdLst/>
              <a:ahLst/>
              <a:cxnLst/>
              <a:rect l="l" t="t" r="r" b="b"/>
              <a:pathLst>
                <a:path w="3525" h="716" extrusionOk="0">
                  <a:moveTo>
                    <a:pt x="3525" y="1"/>
                  </a:moveTo>
                  <a:cubicBezTo>
                    <a:pt x="3096" y="37"/>
                    <a:pt x="2632" y="37"/>
                    <a:pt x="2191" y="37"/>
                  </a:cubicBezTo>
                  <a:cubicBezTo>
                    <a:pt x="2041" y="28"/>
                    <a:pt x="1889" y="24"/>
                    <a:pt x="1737" y="24"/>
                  </a:cubicBezTo>
                  <a:cubicBezTo>
                    <a:pt x="1491" y="24"/>
                    <a:pt x="1243" y="34"/>
                    <a:pt x="1000" y="49"/>
                  </a:cubicBezTo>
                  <a:cubicBezTo>
                    <a:pt x="619" y="96"/>
                    <a:pt x="238" y="191"/>
                    <a:pt x="60" y="394"/>
                  </a:cubicBezTo>
                  <a:cubicBezTo>
                    <a:pt x="36" y="430"/>
                    <a:pt x="0" y="477"/>
                    <a:pt x="36" y="513"/>
                  </a:cubicBezTo>
                  <a:cubicBezTo>
                    <a:pt x="60" y="549"/>
                    <a:pt x="96" y="561"/>
                    <a:pt x="143" y="572"/>
                  </a:cubicBezTo>
                  <a:cubicBezTo>
                    <a:pt x="346" y="632"/>
                    <a:pt x="548" y="668"/>
                    <a:pt x="762" y="680"/>
                  </a:cubicBezTo>
                  <a:cubicBezTo>
                    <a:pt x="1005" y="698"/>
                    <a:pt x="1260" y="715"/>
                    <a:pt x="1507" y="715"/>
                  </a:cubicBezTo>
                  <a:cubicBezTo>
                    <a:pt x="1891" y="715"/>
                    <a:pt x="2256" y="674"/>
                    <a:pt x="2524" y="537"/>
                  </a:cubicBezTo>
                  <a:cubicBezTo>
                    <a:pt x="2882" y="370"/>
                    <a:pt x="3060" y="49"/>
                    <a:pt x="3525" y="1"/>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66" name="Google Shape;5566;p70"/>
            <p:cNvSpPr/>
            <p:nvPr/>
          </p:nvSpPr>
          <p:spPr>
            <a:xfrm>
              <a:off x="3860000" y="4047650"/>
              <a:ext cx="46750" cy="20425"/>
            </a:xfrm>
            <a:custGeom>
              <a:avLst/>
              <a:gdLst/>
              <a:ahLst/>
              <a:cxnLst/>
              <a:rect l="l" t="t" r="r" b="b"/>
              <a:pathLst>
                <a:path w="1870" h="817" extrusionOk="0">
                  <a:moveTo>
                    <a:pt x="1870" y="1"/>
                  </a:moveTo>
                  <a:cubicBezTo>
                    <a:pt x="1584" y="72"/>
                    <a:pt x="1298" y="155"/>
                    <a:pt x="1012" y="227"/>
                  </a:cubicBezTo>
                  <a:cubicBezTo>
                    <a:pt x="596" y="346"/>
                    <a:pt x="167" y="489"/>
                    <a:pt x="0" y="739"/>
                  </a:cubicBezTo>
                  <a:cubicBezTo>
                    <a:pt x="174" y="791"/>
                    <a:pt x="365" y="816"/>
                    <a:pt x="553" y="816"/>
                  </a:cubicBezTo>
                  <a:cubicBezTo>
                    <a:pt x="881" y="816"/>
                    <a:pt x="1201" y="740"/>
                    <a:pt x="1405" y="596"/>
                  </a:cubicBezTo>
                  <a:cubicBezTo>
                    <a:pt x="1643" y="429"/>
                    <a:pt x="1715" y="203"/>
                    <a:pt x="1870" y="1"/>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67" name="Google Shape;5567;p70"/>
            <p:cNvSpPr/>
            <p:nvPr/>
          </p:nvSpPr>
          <p:spPr>
            <a:xfrm>
              <a:off x="3909700" y="4074450"/>
              <a:ext cx="59550" cy="10425"/>
            </a:xfrm>
            <a:custGeom>
              <a:avLst/>
              <a:gdLst/>
              <a:ahLst/>
              <a:cxnLst/>
              <a:rect l="l" t="t" r="r" b="b"/>
              <a:pathLst>
                <a:path w="2382" h="417" extrusionOk="0">
                  <a:moveTo>
                    <a:pt x="1263" y="0"/>
                  </a:moveTo>
                  <a:cubicBezTo>
                    <a:pt x="834" y="0"/>
                    <a:pt x="394" y="83"/>
                    <a:pt x="1" y="262"/>
                  </a:cubicBezTo>
                  <a:cubicBezTo>
                    <a:pt x="477" y="333"/>
                    <a:pt x="965" y="393"/>
                    <a:pt x="1465" y="417"/>
                  </a:cubicBezTo>
                  <a:cubicBezTo>
                    <a:pt x="1787" y="381"/>
                    <a:pt x="2215" y="286"/>
                    <a:pt x="2382" y="131"/>
                  </a:cubicBezTo>
                  <a:lnTo>
                    <a:pt x="2334" y="131"/>
                  </a:lnTo>
                  <a:cubicBezTo>
                    <a:pt x="1977" y="72"/>
                    <a:pt x="1620" y="24"/>
                    <a:pt x="1263" y="0"/>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68" name="Google Shape;5568;p70"/>
            <p:cNvSpPr/>
            <p:nvPr/>
          </p:nvSpPr>
          <p:spPr>
            <a:xfrm>
              <a:off x="3562050" y="4048550"/>
              <a:ext cx="74725" cy="32175"/>
            </a:xfrm>
            <a:custGeom>
              <a:avLst/>
              <a:gdLst/>
              <a:ahLst/>
              <a:cxnLst/>
              <a:rect l="l" t="t" r="r" b="b"/>
              <a:pathLst>
                <a:path w="2989" h="1287" extrusionOk="0">
                  <a:moveTo>
                    <a:pt x="2989" y="0"/>
                  </a:moveTo>
                  <a:lnTo>
                    <a:pt x="1072" y="607"/>
                  </a:lnTo>
                  <a:cubicBezTo>
                    <a:pt x="834" y="679"/>
                    <a:pt x="595" y="762"/>
                    <a:pt x="381" y="869"/>
                  </a:cubicBezTo>
                  <a:cubicBezTo>
                    <a:pt x="179" y="977"/>
                    <a:pt x="24" y="1131"/>
                    <a:pt x="0" y="1286"/>
                  </a:cubicBezTo>
                  <a:cubicBezTo>
                    <a:pt x="595" y="1131"/>
                    <a:pt x="1226" y="1024"/>
                    <a:pt x="1798" y="846"/>
                  </a:cubicBezTo>
                  <a:cubicBezTo>
                    <a:pt x="2369" y="667"/>
                    <a:pt x="2881" y="381"/>
                    <a:pt x="2989" y="0"/>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69" name="Google Shape;5569;p70"/>
            <p:cNvSpPr/>
            <p:nvPr/>
          </p:nvSpPr>
          <p:spPr>
            <a:xfrm>
              <a:off x="3595675" y="4123175"/>
              <a:ext cx="94375" cy="14325"/>
            </a:xfrm>
            <a:custGeom>
              <a:avLst/>
              <a:gdLst/>
              <a:ahLst/>
              <a:cxnLst/>
              <a:rect l="l" t="t" r="r" b="b"/>
              <a:pathLst>
                <a:path w="3775" h="573" extrusionOk="0">
                  <a:moveTo>
                    <a:pt x="836" y="0"/>
                  </a:moveTo>
                  <a:cubicBezTo>
                    <a:pt x="558" y="0"/>
                    <a:pt x="279" y="13"/>
                    <a:pt x="1" y="39"/>
                  </a:cubicBezTo>
                  <a:cubicBezTo>
                    <a:pt x="465" y="337"/>
                    <a:pt x="1144" y="504"/>
                    <a:pt x="1810" y="563"/>
                  </a:cubicBezTo>
                  <a:cubicBezTo>
                    <a:pt x="1974" y="569"/>
                    <a:pt x="2138" y="572"/>
                    <a:pt x="2301" y="572"/>
                  </a:cubicBezTo>
                  <a:cubicBezTo>
                    <a:pt x="2793" y="572"/>
                    <a:pt x="3284" y="545"/>
                    <a:pt x="3775" y="492"/>
                  </a:cubicBezTo>
                  <a:cubicBezTo>
                    <a:pt x="2826" y="166"/>
                    <a:pt x="1833" y="0"/>
                    <a:pt x="836" y="0"/>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70" name="Google Shape;5570;p70"/>
            <p:cNvSpPr/>
            <p:nvPr/>
          </p:nvSpPr>
          <p:spPr>
            <a:xfrm>
              <a:off x="3640325" y="4037825"/>
              <a:ext cx="111950" cy="28300"/>
            </a:xfrm>
            <a:custGeom>
              <a:avLst/>
              <a:gdLst/>
              <a:ahLst/>
              <a:cxnLst/>
              <a:rect l="l" t="t" r="r" b="b"/>
              <a:pathLst>
                <a:path w="4478" h="1132" extrusionOk="0">
                  <a:moveTo>
                    <a:pt x="4477" y="1"/>
                  </a:moveTo>
                  <a:lnTo>
                    <a:pt x="4477" y="1"/>
                  </a:lnTo>
                  <a:cubicBezTo>
                    <a:pt x="4025" y="108"/>
                    <a:pt x="3572" y="167"/>
                    <a:pt x="3108" y="179"/>
                  </a:cubicBezTo>
                  <a:cubicBezTo>
                    <a:pt x="2477" y="215"/>
                    <a:pt x="1810" y="227"/>
                    <a:pt x="1227" y="370"/>
                  </a:cubicBezTo>
                  <a:cubicBezTo>
                    <a:pt x="643" y="501"/>
                    <a:pt x="131" y="775"/>
                    <a:pt x="0" y="1132"/>
                  </a:cubicBezTo>
                  <a:cubicBezTo>
                    <a:pt x="60" y="977"/>
                    <a:pt x="893" y="906"/>
                    <a:pt x="1108" y="858"/>
                  </a:cubicBezTo>
                  <a:cubicBezTo>
                    <a:pt x="1376" y="808"/>
                    <a:pt x="1652" y="783"/>
                    <a:pt x="1929" y="783"/>
                  </a:cubicBezTo>
                  <a:cubicBezTo>
                    <a:pt x="1985" y="783"/>
                    <a:pt x="2040" y="784"/>
                    <a:pt x="2096" y="786"/>
                  </a:cubicBezTo>
                  <a:cubicBezTo>
                    <a:pt x="2146" y="789"/>
                    <a:pt x="2195" y="790"/>
                    <a:pt x="2245" y="790"/>
                  </a:cubicBezTo>
                  <a:cubicBezTo>
                    <a:pt x="3052" y="790"/>
                    <a:pt x="3849" y="517"/>
                    <a:pt x="4477" y="1"/>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71" name="Google Shape;5571;p70"/>
            <p:cNvSpPr/>
            <p:nvPr/>
          </p:nvSpPr>
          <p:spPr>
            <a:xfrm>
              <a:off x="3670975" y="4117200"/>
              <a:ext cx="96475" cy="16800"/>
            </a:xfrm>
            <a:custGeom>
              <a:avLst/>
              <a:gdLst/>
              <a:ahLst/>
              <a:cxnLst/>
              <a:rect l="l" t="t" r="r" b="b"/>
              <a:pathLst>
                <a:path w="3859" h="672" extrusionOk="0">
                  <a:moveTo>
                    <a:pt x="1972" y="1"/>
                  </a:moveTo>
                  <a:cubicBezTo>
                    <a:pt x="1786" y="1"/>
                    <a:pt x="1601" y="10"/>
                    <a:pt x="1418" y="28"/>
                  </a:cubicBezTo>
                  <a:cubicBezTo>
                    <a:pt x="995" y="50"/>
                    <a:pt x="562" y="101"/>
                    <a:pt x="128" y="101"/>
                  </a:cubicBezTo>
                  <a:cubicBezTo>
                    <a:pt x="86" y="101"/>
                    <a:pt x="43" y="101"/>
                    <a:pt x="1" y="100"/>
                  </a:cubicBezTo>
                  <a:lnTo>
                    <a:pt x="1" y="100"/>
                  </a:lnTo>
                  <a:cubicBezTo>
                    <a:pt x="501" y="374"/>
                    <a:pt x="1203" y="493"/>
                    <a:pt x="1870" y="528"/>
                  </a:cubicBezTo>
                  <a:cubicBezTo>
                    <a:pt x="2525" y="576"/>
                    <a:pt x="3204" y="576"/>
                    <a:pt x="3858" y="671"/>
                  </a:cubicBezTo>
                  <a:cubicBezTo>
                    <a:pt x="3751" y="398"/>
                    <a:pt x="3323" y="183"/>
                    <a:pt x="2858" y="76"/>
                  </a:cubicBezTo>
                  <a:cubicBezTo>
                    <a:pt x="2565" y="25"/>
                    <a:pt x="2268" y="1"/>
                    <a:pt x="1972" y="1"/>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72" name="Google Shape;5572;p70"/>
            <p:cNvSpPr/>
            <p:nvPr/>
          </p:nvSpPr>
          <p:spPr>
            <a:xfrm>
              <a:off x="3742425" y="4112575"/>
              <a:ext cx="96150" cy="9025"/>
            </a:xfrm>
            <a:custGeom>
              <a:avLst/>
              <a:gdLst/>
              <a:ahLst/>
              <a:cxnLst/>
              <a:rect l="l" t="t" r="r" b="b"/>
              <a:pathLst>
                <a:path w="3846" h="361" extrusionOk="0">
                  <a:moveTo>
                    <a:pt x="2222" y="1"/>
                  </a:moveTo>
                  <a:cubicBezTo>
                    <a:pt x="2096" y="1"/>
                    <a:pt x="1971" y="4"/>
                    <a:pt x="1846" y="11"/>
                  </a:cubicBezTo>
                  <a:cubicBezTo>
                    <a:pt x="1268" y="33"/>
                    <a:pt x="710" y="107"/>
                    <a:pt x="125" y="107"/>
                  </a:cubicBezTo>
                  <a:cubicBezTo>
                    <a:pt x="83" y="107"/>
                    <a:pt x="42" y="107"/>
                    <a:pt x="0" y="106"/>
                  </a:cubicBezTo>
                  <a:lnTo>
                    <a:pt x="0" y="106"/>
                  </a:lnTo>
                  <a:cubicBezTo>
                    <a:pt x="455" y="276"/>
                    <a:pt x="929" y="360"/>
                    <a:pt x="1405" y="360"/>
                  </a:cubicBezTo>
                  <a:cubicBezTo>
                    <a:pt x="1465" y="360"/>
                    <a:pt x="1524" y="359"/>
                    <a:pt x="1584" y="356"/>
                  </a:cubicBezTo>
                  <a:cubicBezTo>
                    <a:pt x="1941" y="332"/>
                    <a:pt x="2298" y="321"/>
                    <a:pt x="2655" y="297"/>
                  </a:cubicBezTo>
                  <a:cubicBezTo>
                    <a:pt x="2846" y="285"/>
                    <a:pt x="3048" y="261"/>
                    <a:pt x="3251" y="249"/>
                  </a:cubicBezTo>
                  <a:cubicBezTo>
                    <a:pt x="3441" y="202"/>
                    <a:pt x="3644" y="190"/>
                    <a:pt x="3846" y="190"/>
                  </a:cubicBezTo>
                  <a:cubicBezTo>
                    <a:pt x="3314" y="64"/>
                    <a:pt x="2766" y="1"/>
                    <a:pt x="2222" y="1"/>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73" name="Google Shape;5573;p70"/>
            <p:cNvSpPr/>
            <p:nvPr/>
          </p:nvSpPr>
          <p:spPr>
            <a:xfrm>
              <a:off x="3738850" y="4044075"/>
              <a:ext cx="95575" cy="16400"/>
            </a:xfrm>
            <a:custGeom>
              <a:avLst/>
              <a:gdLst/>
              <a:ahLst/>
              <a:cxnLst/>
              <a:rect l="l" t="t" r="r" b="b"/>
              <a:pathLst>
                <a:path w="3823" h="656" extrusionOk="0">
                  <a:moveTo>
                    <a:pt x="3822" y="1"/>
                  </a:moveTo>
                  <a:cubicBezTo>
                    <a:pt x="3120" y="1"/>
                    <a:pt x="2405" y="13"/>
                    <a:pt x="1715" y="60"/>
                  </a:cubicBezTo>
                  <a:cubicBezTo>
                    <a:pt x="1489" y="72"/>
                    <a:pt x="1274" y="96"/>
                    <a:pt x="1060" y="132"/>
                  </a:cubicBezTo>
                  <a:cubicBezTo>
                    <a:pt x="596" y="203"/>
                    <a:pt x="215" y="405"/>
                    <a:pt x="0" y="656"/>
                  </a:cubicBezTo>
                  <a:cubicBezTo>
                    <a:pt x="393" y="596"/>
                    <a:pt x="774" y="572"/>
                    <a:pt x="1167" y="572"/>
                  </a:cubicBezTo>
                  <a:cubicBezTo>
                    <a:pt x="1643" y="560"/>
                    <a:pt x="2120" y="513"/>
                    <a:pt x="2596" y="441"/>
                  </a:cubicBezTo>
                  <a:cubicBezTo>
                    <a:pt x="2846" y="405"/>
                    <a:pt x="3084" y="358"/>
                    <a:pt x="3322" y="275"/>
                  </a:cubicBezTo>
                  <a:cubicBezTo>
                    <a:pt x="3501" y="191"/>
                    <a:pt x="3668" y="108"/>
                    <a:pt x="3822" y="1"/>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74" name="Google Shape;5574;p70"/>
            <p:cNvSpPr/>
            <p:nvPr/>
          </p:nvSpPr>
          <p:spPr>
            <a:xfrm>
              <a:off x="3910900" y="4040800"/>
              <a:ext cx="65200" cy="19975"/>
            </a:xfrm>
            <a:custGeom>
              <a:avLst/>
              <a:gdLst/>
              <a:ahLst/>
              <a:cxnLst/>
              <a:rect l="l" t="t" r="r" b="b"/>
              <a:pathLst>
                <a:path w="2608" h="799" extrusionOk="0">
                  <a:moveTo>
                    <a:pt x="2608" y="1"/>
                  </a:moveTo>
                  <a:lnTo>
                    <a:pt x="2608" y="1"/>
                  </a:lnTo>
                  <a:cubicBezTo>
                    <a:pt x="2429" y="48"/>
                    <a:pt x="2239" y="84"/>
                    <a:pt x="2048" y="96"/>
                  </a:cubicBezTo>
                  <a:cubicBezTo>
                    <a:pt x="1834" y="108"/>
                    <a:pt x="1608" y="120"/>
                    <a:pt x="1381" y="144"/>
                  </a:cubicBezTo>
                  <a:cubicBezTo>
                    <a:pt x="1119" y="167"/>
                    <a:pt x="869" y="227"/>
                    <a:pt x="619" y="322"/>
                  </a:cubicBezTo>
                  <a:cubicBezTo>
                    <a:pt x="381" y="429"/>
                    <a:pt x="167" y="596"/>
                    <a:pt x="0" y="798"/>
                  </a:cubicBezTo>
                  <a:cubicBezTo>
                    <a:pt x="60" y="727"/>
                    <a:pt x="524" y="739"/>
                    <a:pt x="655" y="715"/>
                  </a:cubicBezTo>
                  <a:cubicBezTo>
                    <a:pt x="988" y="656"/>
                    <a:pt x="1381" y="632"/>
                    <a:pt x="1679" y="525"/>
                  </a:cubicBezTo>
                  <a:cubicBezTo>
                    <a:pt x="2048" y="394"/>
                    <a:pt x="2274" y="155"/>
                    <a:pt x="2608" y="1"/>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75" name="Google Shape;5575;p70"/>
            <p:cNvSpPr/>
            <p:nvPr/>
          </p:nvSpPr>
          <p:spPr>
            <a:xfrm>
              <a:off x="3916850" y="4059850"/>
              <a:ext cx="73250" cy="10000"/>
            </a:xfrm>
            <a:custGeom>
              <a:avLst/>
              <a:gdLst/>
              <a:ahLst/>
              <a:cxnLst/>
              <a:rect l="l" t="t" r="r" b="b"/>
              <a:pathLst>
                <a:path w="2930" h="400" extrusionOk="0">
                  <a:moveTo>
                    <a:pt x="1224" y="0"/>
                  </a:moveTo>
                  <a:cubicBezTo>
                    <a:pt x="1038" y="0"/>
                    <a:pt x="856" y="13"/>
                    <a:pt x="679" y="36"/>
                  </a:cubicBezTo>
                  <a:cubicBezTo>
                    <a:pt x="429" y="48"/>
                    <a:pt x="191" y="144"/>
                    <a:pt x="0" y="298"/>
                  </a:cubicBezTo>
                  <a:cubicBezTo>
                    <a:pt x="369" y="367"/>
                    <a:pt x="741" y="400"/>
                    <a:pt x="1115" y="400"/>
                  </a:cubicBezTo>
                  <a:cubicBezTo>
                    <a:pt x="1453" y="400"/>
                    <a:pt x="1792" y="373"/>
                    <a:pt x="2132" y="322"/>
                  </a:cubicBezTo>
                  <a:cubicBezTo>
                    <a:pt x="2453" y="275"/>
                    <a:pt x="2763" y="191"/>
                    <a:pt x="2929" y="25"/>
                  </a:cubicBezTo>
                  <a:lnTo>
                    <a:pt x="1536" y="13"/>
                  </a:lnTo>
                  <a:cubicBezTo>
                    <a:pt x="1431" y="4"/>
                    <a:pt x="1327" y="0"/>
                    <a:pt x="1224" y="0"/>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76" name="Google Shape;5576;p70"/>
            <p:cNvSpPr/>
            <p:nvPr/>
          </p:nvSpPr>
          <p:spPr>
            <a:xfrm>
              <a:off x="3962675" y="4033075"/>
              <a:ext cx="49150" cy="21975"/>
            </a:xfrm>
            <a:custGeom>
              <a:avLst/>
              <a:gdLst/>
              <a:ahLst/>
              <a:cxnLst/>
              <a:rect l="l" t="t" r="r" b="b"/>
              <a:pathLst>
                <a:path w="1966" h="879" extrusionOk="0">
                  <a:moveTo>
                    <a:pt x="1965" y="0"/>
                  </a:moveTo>
                  <a:lnTo>
                    <a:pt x="1965" y="0"/>
                  </a:lnTo>
                  <a:cubicBezTo>
                    <a:pt x="1430" y="310"/>
                    <a:pt x="561" y="393"/>
                    <a:pt x="72" y="738"/>
                  </a:cubicBezTo>
                  <a:cubicBezTo>
                    <a:pt x="37" y="762"/>
                    <a:pt x="1" y="810"/>
                    <a:pt x="49" y="845"/>
                  </a:cubicBezTo>
                  <a:cubicBezTo>
                    <a:pt x="84" y="857"/>
                    <a:pt x="108" y="869"/>
                    <a:pt x="144" y="869"/>
                  </a:cubicBezTo>
                  <a:cubicBezTo>
                    <a:pt x="204" y="875"/>
                    <a:pt x="265" y="878"/>
                    <a:pt x="326" y="878"/>
                  </a:cubicBezTo>
                  <a:cubicBezTo>
                    <a:pt x="514" y="878"/>
                    <a:pt x="702" y="849"/>
                    <a:pt x="882" y="786"/>
                  </a:cubicBezTo>
                  <a:cubicBezTo>
                    <a:pt x="942" y="750"/>
                    <a:pt x="1013" y="715"/>
                    <a:pt x="1072" y="667"/>
                  </a:cubicBezTo>
                  <a:cubicBezTo>
                    <a:pt x="1382" y="464"/>
                    <a:pt x="1692" y="250"/>
                    <a:pt x="1965" y="0"/>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77" name="Google Shape;5577;p70"/>
            <p:cNvSpPr/>
            <p:nvPr/>
          </p:nvSpPr>
          <p:spPr>
            <a:xfrm>
              <a:off x="3403975" y="4068775"/>
              <a:ext cx="87550" cy="33675"/>
            </a:xfrm>
            <a:custGeom>
              <a:avLst/>
              <a:gdLst/>
              <a:ahLst/>
              <a:cxnLst/>
              <a:rect l="l" t="t" r="r" b="b"/>
              <a:pathLst>
                <a:path w="3502" h="1347" extrusionOk="0">
                  <a:moveTo>
                    <a:pt x="3501" y="1"/>
                  </a:moveTo>
                  <a:cubicBezTo>
                    <a:pt x="3486" y="8"/>
                    <a:pt x="3471" y="16"/>
                    <a:pt x="3456" y="23"/>
                  </a:cubicBezTo>
                  <a:lnTo>
                    <a:pt x="3456" y="23"/>
                  </a:lnTo>
                  <a:cubicBezTo>
                    <a:pt x="3471" y="16"/>
                    <a:pt x="3486" y="9"/>
                    <a:pt x="3501" y="1"/>
                  </a:cubicBezTo>
                  <a:close/>
                  <a:moveTo>
                    <a:pt x="3456" y="23"/>
                  </a:moveTo>
                  <a:lnTo>
                    <a:pt x="3456" y="23"/>
                  </a:lnTo>
                  <a:cubicBezTo>
                    <a:pt x="3062" y="200"/>
                    <a:pt x="2469" y="157"/>
                    <a:pt x="1965" y="203"/>
                  </a:cubicBezTo>
                  <a:cubicBezTo>
                    <a:pt x="1477" y="251"/>
                    <a:pt x="584" y="358"/>
                    <a:pt x="287" y="596"/>
                  </a:cubicBezTo>
                  <a:lnTo>
                    <a:pt x="251" y="620"/>
                  </a:lnTo>
                  <a:cubicBezTo>
                    <a:pt x="37" y="811"/>
                    <a:pt x="96" y="1132"/>
                    <a:pt x="1" y="1346"/>
                  </a:cubicBezTo>
                  <a:cubicBezTo>
                    <a:pt x="691" y="1203"/>
                    <a:pt x="1442" y="1061"/>
                    <a:pt x="2013" y="787"/>
                  </a:cubicBezTo>
                  <a:cubicBezTo>
                    <a:pt x="2510" y="544"/>
                    <a:pt x="2951" y="268"/>
                    <a:pt x="3456" y="23"/>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78" name="Google Shape;5578;p70"/>
            <p:cNvSpPr/>
            <p:nvPr/>
          </p:nvSpPr>
          <p:spPr>
            <a:xfrm>
              <a:off x="3472150" y="4122800"/>
              <a:ext cx="86350" cy="20600"/>
            </a:xfrm>
            <a:custGeom>
              <a:avLst/>
              <a:gdLst/>
              <a:ahLst/>
              <a:cxnLst/>
              <a:rect l="l" t="t" r="r" b="b"/>
              <a:pathLst>
                <a:path w="3454" h="824" extrusionOk="0">
                  <a:moveTo>
                    <a:pt x="1937" y="1"/>
                  </a:moveTo>
                  <a:cubicBezTo>
                    <a:pt x="1432" y="1"/>
                    <a:pt x="929" y="7"/>
                    <a:pt x="429" y="19"/>
                  </a:cubicBezTo>
                  <a:cubicBezTo>
                    <a:pt x="401" y="14"/>
                    <a:pt x="373" y="11"/>
                    <a:pt x="345" y="11"/>
                  </a:cubicBezTo>
                  <a:cubicBezTo>
                    <a:pt x="243" y="11"/>
                    <a:pt x="142" y="43"/>
                    <a:pt x="48" y="90"/>
                  </a:cubicBezTo>
                  <a:cubicBezTo>
                    <a:pt x="12" y="138"/>
                    <a:pt x="0" y="185"/>
                    <a:pt x="12" y="245"/>
                  </a:cubicBezTo>
                  <a:cubicBezTo>
                    <a:pt x="36" y="388"/>
                    <a:pt x="84" y="531"/>
                    <a:pt x="155" y="662"/>
                  </a:cubicBezTo>
                  <a:cubicBezTo>
                    <a:pt x="167" y="697"/>
                    <a:pt x="203" y="733"/>
                    <a:pt x="239" y="757"/>
                  </a:cubicBezTo>
                  <a:cubicBezTo>
                    <a:pt x="334" y="805"/>
                    <a:pt x="429" y="816"/>
                    <a:pt x="536" y="816"/>
                  </a:cubicBezTo>
                  <a:cubicBezTo>
                    <a:pt x="615" y="821"/>
                    <a:pt x="694" y="823"/>
                    <a:pt x="773" y="823"/>
                  </a:cubicBezTo>
                  <a:cubicBezTo>
                    <a:pt x="1324" y="823"/>
                    <a:pt x="1873" y="714"/>
                    <a:pt x="2394" y="495"/>
                  </a:cubicBezTo>
                  <a:cubicBezTo>
                    <a:pt x="2751" y="340"/>
                    <a:pt x="3037" y="126"/>
                    <a:pt x="3453" y="19"/>
                  </a:cubicBezTo>
                  <a:cubicBezTo>
                    <a:pt x="2947" y="7"/>
                    <a:pt x="2441" y="1"/>
                    <a:pt x="1937" y="1"/>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79" name="Google Shape;5579;p70"/>
            <p:cNvSpPr/>
            <p:nvPr/>
          </p:nvSpPr>
          <p:spPr>
            <a:xfrm>
              <a:off x="3214075" y="4109850"/>
              <a:ext cx="91100" cy="24150"/>
            </a:xfrm>
            <a:custGeom>
              <a:avLst/>
              <a:gdLst/>
              <a:ahLst/>
              <a:cxnLst/>
              <a:rect l="l" t="t" r="r" b="b"/>
              <a:pathLst>
                <a:path w="3644" h="966" extrusionOk="0">
                  <a:moveTo>
                    <a:pt x="1" y="1"/>
                  </a:moveTo>
                  <a:cubicBezTo>
                    <a:pt x="1" y="287"/>
                    <a:pt x="48" y="584"/>
                    <a:pt x="120" y="870"/>
                  </a:cubicBezTo>
                  <a:cubicBezTo>
                    <a:pt x="132" y="894"/>
                    <a:pt x="144" y="918"/>
                    <a:pt x="167" y="930"/>
                  </a:cubicBezTo>
                  <a:cubicBezTo>
                    <a:pt x="214" y="953"/>
                    <a:pt x="270" y="966"/>
                    <a:pt x="326" y="966"/>
                  </a:cubicBezTo>
                  <a:cubicBezTo>
                    <a:pt x="357" y="966"/>
                    <a:pt x="388" y="962"/>
                    <a:pt x="417" y="953"/>
                  </a:cubicBezTo>
                  <a:lnTo>
                    <a:pt x="1537" y="739"/>
                  </a:lnTo>
                  <a:cubicBezTo>
                    <a:pt x="2334" y="596"/>
                    <a:pt x="3180" y="418"/>
                    <a:pt x="3644" y="13"/>
                  </a:cubicBezTo>
                  <a:lnTo>
                    <a:pt x="1" y="1"/>
                  </a:ln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80" name="Google Shape;5580;p70"/>
            <p:cNvSpPr/>
            <p:nvPr/>
          </p:nvSpPr>
          <p:spPr>
            <a:xfrm>
              <a:off x="3242050" y="4153200"/>
              <a:ext cx="70275" cy="15025"/>
            </a:xfrm>
            <a:custGeom>
              <a:avLst/>
              <a:gdLst/>
              <a:ahLst/>
              <a:cxnLst/>
              <a:rect l="l" t="t" r="r" b="b"/>
              <a:pathLst>
                <a:path w="2811" h="601" extrusionOk="0">
                  <a:moveTo>
                    <a:pt x="1458" y="0"/>
                  </a:moveTo>
                  <a:cubicBezTo>
                    <a:pt x="1441" y="0"/>
                    <a:pt x="1423" y="2"/>
                    <a:pt x="1406" y="5"/>
                  </a:cubicBezTo>
                  <a:cubicBezTo>
                    <a:pt x="1001" y="57"/>
                    <a:pt x="588" y="91"/>
                    <a:pt x="181" y="91"/>
                  </a:cubicBezTo>
                  <a:cubicBezTo>
                    <a:pt x="121" y="91"/>
                    <a:pt x="61" y="90"/>
                    <a:pt x="1" y="89"/>
                  </a:cubicBezTo>
                  <a:lnTo>
                    <a:pt x="1" y="89"/>
                  </a:lnTo>
                  <a:cubicBezTo>
                    <a:pt x="906" y="374"/>
                    <a:pt x="1858" y="541"/>
                    <a:pt x="2811" y="601"/>
                  </a:cubicBezTo>
                  <a:cubicBezTo>
                    <a:pt x="2573" y="339"/>
                    <a:pt x="1834" y="327"/>
                    <a:pt x="1620" y="65"/>
                  </a:cubicBezTo>
                  <a:cubicBezTo>
                    <a:pt x="1608" y="41"/>
                    <a:pt x="1596" y="29"/>
                    <a:pt x="1573" y="17"/>
                  </a:cubicBezTo>
                  <a:cubicBezTo>
                    <a:pt x="1539" y="9"/>
                    <a:pt x="1499" y="0"/>
                    <a:pt x="1458" y="0"/>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81" name="Google Shape;5581;p70"/>
            <p:cNvSpPr/>
            <p:nvPr/>
          </p:nvSpPr>
          <p:spPr>
            <a:xfrm>
              <a:off x="3070300" y="4084850"/>
              <a:ext cx="89625" cy="35450"/>
            </a:xfrm>
            <a:custGeom>
              <a:avLst/>
              <a:gdLst/>
              <a:ahLst/>
              <a:cxnLst/>
              <a:rect l="l" t="t" r="r" b="b"/>
              <a:pathLst>
                <a:path w="3585" h="1418" extrusionOk="0">
                  <a:moveTo>
                    <a:pt x="3585" y="1"/>
                  </a:moveTo>
                  <a:lnTo>
                    <a:pt x="3585" y="1"/>
                  </a:lnTo>
                  <a:cubicBezTo>
                    <a:pt x="2930" y="60"/>
                    <a:pt x="2275" y="156"/>
                    <a:pt x="1620" y="287"/>
                  </a:cubicBezTo>
                  <a:cubicBezTo>
                    <a:pt x="1001" y="418"/>
                    <a:pt x="418" y="620"/>
                    <a:pt x="1" y="918"/>
                  </a:cubicBezTo>
                  <a:cubicBezTo>
                    <a:pt x="334" y="1108"/>
                    <a:pt x="680" y="1275"/>
                    <a:pt x="1037" y="1418"/>
                  </a:cubicBezTo>
                  <a:cubicBezTo>
                    <a:pt x="1394" y="1132"/>
                    <a:pt x="1977" y="1001"/>
                    <a:pt x="2382" y="739"/>
                  </a:cubicBezTo>
                  <a:cubicBezTo>
                    <a:pt x="2775" y="477"/>
                    <a:pt x="3001" y="96"/>
                    <a:pt x="3585" y="1"/>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82" name="Google Shape;5582;p70"/>
            <p:cNvSpPr/>
            <p:nvPr/>
          </p:nvSpPr>
          <p:spPr>
            <a:xfrm>
              <a:off x="3086675" y="4145875"/>
              <a:ext cx="82475" cy="25025"/>
            </a:xfrm>
            <a:custGeom>
              <a:avLst/>
              <a:gdLst/>
              <a:ahLst/>
              <a:cxnLst/>
              <a:rect l="l" t="t" r="r" b="b"/>
              <a:pathLst>
                <a:path w="3299" h="1001" extrusionOk="0">
                  <a:moveTo>
                    <a:pt x="394" y="1"/>
                  </a:moveTo>
                  <a:cubicBezTo>
                    <a:pt x="358" y="60"/>
                    <a:pt x="310" y="143"/>
                    <a:pt x="275" y="215"/>
                  </a:cubicBezTo>
                  <a:lnTo>
                    <a:pt x="1" y="691"/>
                  </a:lnTo>
                  <a:cubicBezTo>
                    <a:pt x="537" y="775"/>
                    <a:pt x="1072" y="870"/>
                    <a:pt x="1608" y="905"/>
                  </a:cubicBezTo>
                  <a:cubicBezTo>
                    <a:pt x="1910" y="929"/>
                    <a:pt x="3039" y="895"/>
                    <a:pt x="3282" y="993"/>
                  </a:cubicBezTo>
                  <a:lnTo>
                    <a:pt x="3282" y="993"/>
                  </a:lnTo>
                  <a:cubicBezTo>
                    <a:pt x="2429" y="602"/>
                    <a:pt x="1458" y="131"/>
                    <a:pt x="394" y="1"/>
                  </a:cubicBezTo>
                  <a:close/>
                  <a:moveTo>
                    <a:pt x="3282" y="993"/>
                  </a:moveTo>
                  <a:cubicBezTo>
                    <a:pt x="3288" y="996"/>
                    <a:pt x="3293" y="998"/>
                    <a:pt x="3299" y="1001"/>
                  </a:cubicBezTo>
                  <a:cubicBezTo>
                    <a:pt x="3294" y="998"/>
                    <a:pt x="3288" y="996"/>
                    <a:pt x="3282" y="993"/>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83" name="Google Shape;5583;p70"/>
            <p:cNvSpPr/>
            <p:nvPr/>
          </p:nvSpPr>
          <p:spPr>
            <a:xfrm>
              <a:off x="2899750" y="4094075"/>
              <a:ext cx="64925" cy="33975"/>
            </a:xfrm>
            <a:custGeom>
              <a:avLst/>
              <a:gdLst/>
              <a:ahLst/>
              <a:cxnLst/>
              <a:rect l="l" t="t" r="r" b="b"/>
              <a:pathLst>
                <a:path w="2597" h="1359" extrusionOk="0">
                  <a:moveTo>
                    <a:pt x="2596" y="1"/>
                  </a:moveTo>
                  <a:lnTo>
                    <a:pt x="2596" y="1"/>
                  </a:lnTo>
                  <a:cubicBezTo>
                    <a:pt x="2120" y="37"/>
                    <a:pt x="1656" y="108"/>
                    <a:pt x="1191" y="215"/>
                  </a:cubicBezTo>
                  <a:cubicBezTo>
                    <a:pt x="1001" y="251"/>
                    <a:pt x="72" y="453"/>
                    <a:pt x="48" y="549"/>
                  </a:cubicBezTo>
                  <a:cubicBezTo>
                    <a:pt x="1" y="822"/>
                    <a:pt x="48" y="1108"/>
                    <a:pt x="203" y="1358"/>
                  </a:cubicBezTo>
                  <a:cubicBezTo>
                    <a:pt x="370" y="1275"/>
                    <a:pt x="548" y="1180"/>
                    <a:pt x="703" y="1072"/>
                  </a:cubicBezTo>
                  <a:cubicBezTo>
                    <a:pt x="1287" y="691"/>
                    <a:pt x="1691" y="227"/>
                    <a:pt x="2596" y="1"/>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84" name="Google Shape;5584;p70"/>
            <p:cNvSpPr/>
            <p:nvPr/>
          </p:nvSpPr>
          <p:spPr>
            <a:xfrm>
              <a:off x="2973575" y="4132775"/>
              <a:ext cx="73850" cy="23850"/>
            </a:xfrm>
            <a:custGeom>
              <a:avLst/>
              <a:gdLst/>
              <a:ahLst/>
              <a:cxnLst/>
              <a:rect l="l" t="t" r="r" b="b"/>
              <a:pathLst>
                <a:path w="2954" h="954" extrusionOk="0">
                  <a:moveTo>
                    <a:pt x="0" y="1"/>
                  </a:moveTo>
                  <a:cubicBezTo>
                    <a:pt x="0" y="334"/>
                    <a:pt x="108" y="667"/>
                    <a:pt x="298" y="953"/>
                  </a:cubicBezTo>
                  <a:cubicBezTo>
                    <a:pt x="953" y="572"/>
                    <a:pt x="1977" y="453"/>
                    <a:pt x="2953" y="429"/>
                  </a:cubicBezTo>
                  <a:cubicBezTo>
                    <a:pt x="1977" y="263"/>
                    <a:pt x="989" y="120"/>
                    <a:pt x="0" y="1"/>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85" name="Google Shape;5585;p70"/>
            <p:cNvSpPr/>
            <p:nvPr/>
          </p:nvSpPr>
          <p:spPr>
            <a:xfrm>
              <a:off x="2840525" y="4154500"/>
              <a:ext cx="62825" cy="26550"/>
            </a:xfrm>
            <a:custGeom>
              <a:avLst/>
              <a:gdLst/>
              <a:ahLst/>
              <a:cxnLst/>
              <a:rect l="l" t="t" r="r" b="b"/>
              <a:pathLst>
                <a:path w="2513" h="1062" extrusionOk="0">
                  <a:moveTo>
                    <a:pt x="167" y="1"/>
                  </a:moveTo>
                  <a:cubicBezTo>
                    <a:pt x="167" y="1"/>
                    <a:pt x="167" y="1"/>
                    <a:pt x="167" y="1"/>
                  </a:cubicBezTo>
                  <a:cubicBezTo>
                    <a:pt x="84" y="156"/>
                    <a:pt x="36" y="322"/>
                    <a:pt x="0" y="501"/>
                  </a:cubicBezTo>
                  <a:cubicBezTo>
                    <a:pt x="0" y="525"/>
                    <a:pt x="143" y="596"/>
                    <a:pt x="358" y="668"/>
                  </a:cubicBezTo>
                  <a:cubicBezTo>
                    <a:pt x="935" y="893"/>
                    <a:pt x="1464" y="1062"/>
                    <a:pt x="2091" y="1062"/>
                  </a:cubicBezTo>
                  <a:cubicBezTo>
                    <a:pt x="2226" y="1062"/>
                    <a:pt x="2366" y="1054"/>
                    <a:pt x="2513" y="1037"/>
                  </a:cubicBezTo>
                  <a:cubicBezTo>
                    <a:pt x="2132" y="918"/>
                    <a:pt x="1762" y="787"/>
                    <a:pt x="1405" y="632"/>
                  </a:cubicBezTo>
                  <a:cubicBezTo>
                    <a:pt x="1299" y="597"/>
                    <a:pt x="189" y="1"/>
                    <a:pt x="167" y="1"/>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86" name="Google Shape;5586;p70"/>
            <p:cNvSpPr/>
            <p:nvPr/>
          </p:nvSpPr>
          <p:spPr>
            <a:xfrm>
              <a:off x="2702400" y="4106300"/>
              <a:ext cx="50625" cy="30075"/>
            </a:xfrm>
            <a:custGeom>
              <a:avLst/>
              <a:gdLst/>
              <a:ahLst/>
              <a:cxnLst/>
              <a:rect l="l" t="t" r="r" b="b"/>
              <a:pathLst>
                <a:path w="2025" h="1203" extrusionOk="0">
                  <a:moveTo>
                    <a:pt x="2025" y="0"/>
                  </a:moveTo>
                  <a:lnTo>
                    <a:pt x="2025" y="0"/>
                  </a:lnTo>
                  <a:cubicBezTo>
                    <a:pt x="1489" y="119"/>
                    <a:pt x="965" y="214"/>
                    <a:pt x="418" y="274"/>
                  </a:cubicBezTo>
                  <a:cubicBezTo>
                    <a:pt x="358" y="274"/>
                    <a:pt x="310" y="298"/>
                    <a:pt x="251" y="322"/>
                  </a:cubicBezTo>
                  <a:cubicBezTo>
                    <a:pt x="227" y="333"/>
                    <a:pt x="203" y="357"/>
                    <a:pt x="191" y="381"/>
                  </a:cubicBezTo>
                  <a:cubicBezTo>
                    <a:pt x="60" y="631"/>
                    <a:pt x="1" y="917"/>
                    <a:pt x="37" y="1203"/>
                  </a:cubicBezTo>
                  <a:cubicBezTo>
                    <a:pt x="715" y="834"/>
                    <a:pt x="1382" y="441"/>
                    <a:pt x="2025" y="0"/>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87" name="Google Shape;5587;p70"/>
            <p:cNvSpPr/>
            <p:nvPr/>
          </p:nvSpPr>
          <p:spPr>
            <a:xfrm>
              <a:off x="2594950" y="4153025"/>
              <a:ext cx="80400" cy="26500"/>
            </a:xfrm>
            <a:custGeom>
              <a:avLst/>
              <a:gdLst/>
              <a:ahLst/>
              <a:cxnLst/>
              <a:rect l="l" t="t" r="r" b="b"/>
              <a:pathLst>
                <a:path w="3216" h="1060" extrusionOk="0">
                  <a:moveTo>
                    <a:pt x="3192" y="1042"/>
                  </a:moveTo>
                  <a:lnTo>
                    <a:pt x="3192" y="1042"/>
                  </a:lnTo>
                  <a:cubicBezTo>
                    <a:pt x="3200" y="1044"/>
                    <a:pt x="3208" y="1046"/>
                    <a:pt x="3215" y="1048"/>
                  </a:cubicBezTo>
                  <a:cubicBezTo>
                    <a:pt x="3208" y="1046"/>
                    <a:pt x="3200" y="1044"/>
                    <a:pt x="3192" y="1042"/>
                  </a:cubicBezTo>
                  <a:close/>
                  <a:moveTo>
                    <a:pt x="96" y="0"/>
                  </a:moveTo>
                  <a:cubicBezTo>
                    <a:pt x="120" y="203"/>
                    <a:pt x="1" y="679"/>
                    <a:pt x="334" y="834"/>
                  </a:cubicBezTo>
                  <a:cubicBezTo>
                    <a:pt x="417" y="870"/>
                    <a:pt x="513" y="893"/>
                    <a:pt x="608" y="893"/>
                  </a:cubicBezTo>
                  <a:cubicBezTo>
                    <a:pt x="1084" y="989"/>
                    <a:pt x="1572" y="1048"/>
                    <a:pt x="2049" y="1060"/>
                  </a:cubicBezTo>
                  <a:cubicBezTo>
                    <a:pt x="2296" y="1060"/>
                    <a:pt x="2594" y="1009"/>
                    <a:pt x="2869" y="1009"/>
                  </a:cubicBezTo>
                  <a:cubicBezTo>
                    <a:pt x="2983" y="1009"/>
                    <a:pt x="3092" y="1017"/>
                    <a:pt x="3192" y="1042"/>
                  </a:cubicBezTo>
                  <a:lnTo>
                    <a:pt x="3192" y="1042"/>
                  </a:lnTo>
                  <a:cubicBezTo>
                    <a:pt x="2104" y="758"/>
                    <a:pt x="1006" y="450"/>
                    <a:pt x="96" y="0"/>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88" name="Google Shape;5588;p70"/>
            <p:cNvSpPr/>
            <p:nvPr/>
          </p:nvSpPr>
          <p:spPr>
            <a:xfrm>
              <a:off x="2506850" y="4112550"/>
              <a:ext cx="44075" cy="32450"/>
            </a:xfrm>
            <a:custGeom>
              <a:avLst/>
              <a:gdLst/>
              <a:ahLst/>
              <a:cxnLst/>
              <a:rect l="l" t="t" r="r" b="b"/>
              <a:pathLst>
                <a:path w="1763" h="1298" extrusionOk="0">
                  <a:moveTo>
                    <a:pt x="1763" y="0"/>
                  </a:moveTo>
                  <a:lnTo>
                    <a:pt x="108" y="476"/>
                  </a:lnTo>
                  <a:cubicBezTo>
                    <a:pt x="84" y="488"/>
                    <a:pt x="48" y="500"/>
                    <a:pt x="24" y="524"/>
                  </a:cubicBezTo>
                  <a:cubicBezTo>
                    <a:pt x="0" y="548"/>
                    <a:pt x="12" y="584"/>
                    <a:pt x="12" y="607"/>
                  </a:cubicBezTo>
                  <a:cubicBezTo>
                    <a:pt x="96" y="834"/>
                    <a:pt x="167" y="1072"/>
                    <a:pt x="239" y="1298"/>
                  </a:cubicBezTo>
                  <a:cubicBezTo>
                    <a:pt x="631" y="822"/>
                    <a:pt x="1203" y="405"/>
                    <a:pt x="1763" y="0"/>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89" name="Google Shape;5589;p70"/>
            <p:cNvSpPr/>
            <p:nvPr/>
          </p:nvSpPr>
          <p:spPr>
            <a:xfrm>
              <a:off x="2291050" y="4039325"/>
              <a:ext cx="1713325" cy="137100"/>
            </a:xfrm>
            <a:custGeom>
              <a:avLst/>
              <a:gdLst/>
              <a:ahLst/>
              <a:cxnLst/>
              <a:rect l="l" t="t" r="r" b="b"/>
              <a:pathLst>
                <a:path w="68533" h="5484" extrusionOk="0">
                  <a:moveTo>
                    <a:pt x="68533" y="0"/>
                  </a:moveTo>
                  <a:lnTo>
                    <a:pt x="68533" y="0"/>
                  </a:lnTo>
                  <a:cubicBezTo>
                    <a:pt x="66413" y="822"/>
                    <a:pt x="63866" y="1322"/>
                    <a:pt x="61222" y="1417"/>
                  </a:cubicBezTo>
                  <a:cubicBezTo>
                    <a:pt x="60847" y="1323"/>
                    <a:pt x="60447" y="1279"/>
                    <a:pt x="60053" y="1279"/>
                  </a:cubicBezTo>
                  <a:cubicBezTo>
                    <a:pt x="59148" y="1279"/>
                    <a:pt x="58271" y="1514"/>
                    <a:pt x="57781" y="1929"/>
                  </a:cubicBezTo>
                  <a:cubicBezTo>
                    <a:pt x="57841" y="1691"/>
                    <a:pt x="57889" y="1453"/>
                    <a:pt x="57948" y="1203"/>
                  </a:cubicBezTo>
                  <a:lnTo>
                    <a:pt x="57948" y="1203"/>
                  </a:lnTo>
                  <a:cubicBezTo>
                    <a:pt x="56603" y="1405"/>
                    <a:pt x="55388" y="1834"/>
                    <a:pt x="54483" y="2417"/>
                  </a:cubicBezTo>
                  <a:cubicBezTo>
                    <a:pt x="54567" y="2131"/>
                    <a:pt x="54650" y="1834"/>
                    <a:pt x="54733" y="1536"/>
                  </a:cubicBezTo>
                  <a:lnTo>
                    <a:pt x="54733" y="1536"/>
                  </a:lnTo>
                  <a:lnTo>
                    <a:pt x="51828" y="2465"/>
                  </a:lnTo>
                  <a:cubicBezTo>
                    <a:pt x="51816" y="2274"/>
                    <a:pt x="51816" y="2084"/>
                    <a:pt x="51816" y="1905"/>
                  </a:cubicBezTo>
                  <a:cubicBezTo>
                    <a:pt x="50126" y="2405"/>
                    <a:pt x="48149" y="2560"/>
                    <a:pt x="46209" y="2691"/>
                  </a:cubicBezTo>
                  <a:cubicBezTo>
                    <a:pt x="33266" y="3596"/>
                    <a:pt x="20241" y="4120"/>
                    <a:pt x="7120" y="4275"/>
                  </a:cubicBezTo>
                  <a:cubicBezTo>
                    <a:pt x="6456" y="4281"/>
                    <a:pt x="5790" y="4287"/>
                    <a:pt x="5124" y="4287"/>
                  </a:cubicBezTo>
                  <a:cubicBezTo>
                    <a:pt x="3488" y="4287"/>
                    <a:pt x="1848" y="4252"/>
                    <a:pt x="215" y="4108"/>
                  </a:cubicBezTo>
                  <a:lnTo>
                    <a:pt x="215" y="4108"/>
                  </a:lnTo>
                  <a:cubicBezTo>
                    <a:pt x="0" y="5037"/>
                    <a:pt x="1298" y="5429"/>
                    <a:pt x="2775" y="5465"/>
                  </a:cubicBezTo>
                  <a:cubicBezTo>
                    <a:pt x="3400" y="5478"/>
                    <a:pt x="4026" y="5483"/>
                    <a:pt x="4651" y="5483"/>
                  </a:cubicBezTo>
                  <a:cubicBezTo>
                    <a:pt x="5727" y="5483"/>
                    <a:pt x="6801" y="5468"/>
                    <a:pt x="7870" y="5453"/>
                  </a:cubicBezTo>
                  <a:cubicBezTo>
                    <a:pt x="19015" y="5263"/>
                    <a:pt x="30385" y="5215"/>
                    <a:pt x="41327" y="4405"/>
                  </a:cubicBezTo>
                  <a:cubicBezTo>
                    <a:pt x="44280" y="4191"/>
                    <a:pt x="47244" y="4013"/>
                    <a:pt x="50161" y="3715"/>
                  </a:cubicBezTo>
                  <a:cubicBezTo>
                    <a:pt x="51534" y="3571"/>
                    <a:pt x="52783" y="3401"/>
                    <a:pt x="54096" y="3401"/>
                  </a:cubicBezTo>
                  <a:cubicBezTo>
                    <a:pt x="54742" y="3401"/>
                    <a:pt x="55404" y="3442"/>
                    <a:pt x="56103" y="3548"/>
                  </a:cubicBezTo>
                  <a:cubicBezTo>
                    <a:pt x="57079" y="3691"/>
                    <a:pt x="58067" y="3774"/>
                    <a:pt x="59067" y="3774"/>
                  </a:cubicBezTo>
                  <a:cubicBezTo>
                    <a:pt x="58948" y="3572"/>
                    <a:pt x="58651" y="3405"/>
                    <a:pt x="58317" y="3298"/>
                  </a:cubicBezTo>
                  <a:cubicBezTo>
                    <a:pt x="58058" y="3218"/>
                    <a:pt x="57793" y="3158"/>
                    <a:pt x="57525" y="3112"/>
                  </a:cubicBezTo>
                  <a:lnTo>
                    <a:pt x="57525" y="3112"/>
                  </a:lnTo>
                  <a:cubicBezTo>
                    <a:pt x="58220" y="3211"/>
                    <a:pt x="58917" y="3260"/>
                    <a:pt x="59614" y="3260"/>
                  </a:cubicBezTo>
                  <a:cubicBezTo>
                    <a:pt x="60322" y="3260"/>
                    <a:pt x="61029" y="3209"/>
                    <a:pt x="61734" y="3108"/>
                  </a:cubicBezTo>
                  <a:lnTo>
                    <a:pt x="60758" y="2810"/>
                  </a:lnTo>
                  <a:lnTo>
                    <a:pt x="60758" y="2810"/>
                  </a:lnTo>
                  <a:cubicBezTo>
                    <a:pt x="61052" y="2836"/>
                    <a:pt x="61346" y="2849"/>
                    <a:pt x="61639" y="2849"/>
                  </a:cubicBezTo>
                  <a:cubicBezTo>
                    <a:pt x="62801" y="2849"/>
                    <a:pt x="63926" y="2645"/>
                    <a:pt x="64830" y="2274"/>
                  </a:cubicBezTo>
                  <a:lnTo>
                    <a:pt x="64830" y="2274"/>
                  </a:lnTo>
                  <a:cubicBezTo>
                    <a:pt x="64238" y="2353"/>
                    <a:pt x="63638" y="2399"/>
                    <a:pt x="63044" y="2399"/>
                  </a:cubicBezTo>
                  <a:cubicBezTo>
                    <a:pt x="62920" y="2399"/>
                    <a:pt x="62797" y="2397"/>
                    <a:pt x="62675" y="2393"/>
                  </a:cubicBezTo>
                  <a:cubicBezTo>
                    <a:pt x="63842" y="2250"/>
                    <a:pt x="64997" y="1929"/>
                    <a:pt x="66092" y="1465"/>
                  </a:cubicBezTo>
                  <a:cubicBezTo>
                    <a:pt x="67045" y="1048"/>
                    <a:pt x="67628" y="429"/>
                    <a:pt x="68533" y="0"/>
                  </a:cubicBezTo>
                  <a:close/>
                </a:path>
              </a:pathLst>
            </a:custGeom>
            <a:solidFill>
              <a:srgbClr val="AFE23D">
                <a:alpha val="48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90" name="Google Shape;5590;p70"/>
            <p:cNvSpPr/>
            <p:nvPr/>
          </p:nvSpPr>
          <p:spPr>
            <a:xfrm>
              <a:off x="2351175" y="3854150"/>
              <a:ext cx="1399325" cy="379825"/>
            </a:xfrm>
            <a:custGeom>
              <a:avLst/>
              <a:gdLst/>
              <a:ahLst/>
              <a:cxnLst/>
              <a:rect l="l" t="t" r="r" b="b"/>
              <a:pathLst>
                <a:path w="55973" h="15193" extrusionOk="0">
                  <a:moveTo>
                    <a:pt x="55972" y="0"/>
                  </a:moveTo>
                  <a:cubicBezTo>
                    <a:pt x="54960" y="679"/>
                    <a:pt x="53806" y="1107"/>
                    <a:pt x="52591" y="1262"/>
                  </a:cubicBezTo>
                  <a:cubicBezTo>
                    <a:pt x="51770" y="1369"/>
                    <a:pt x="50877" y="1369"/>
                    <a:pt x="50174" y="1798"/>
                  </a:cubicBezTo>
                  <a:lnTo>
                    <a:pt x="50484" y="1143"/>
                  </a:lnTo>
                  <a:lnTo>
                    <a:pt x="50484" y="1143"/>
                  </a:lnTo>
                  <a:cubicBezTo>
                    <a:pt x="49722" y="1191"/>
                    <a:pt x="48972" y="1345"/>
                    <a:pt x="48257" y="1607"/>
                  </a:cubicBezTo>
                  <a:cubicBezTo>
                    <a:pt x="47590" y="1834"/>
                    <a:pt x="47019" y="2238"/>
                    <a:pt x="46400" y="2572"/>
                  </a:cubicBezTo>
                  <a:cubicBezTo>
                    <a:pt x="46876" y="2310"/>
                    <a:pt x="47257" y="1905"/>
                    <a:pt x="47495" y="1405"/>
                  </a:cubicBezTo>
                  <a:lnTo>
                    <a:pt x="47495" y="1405"/>
                  </a:lnTo>
                  <a:cubicBezTo>
                    <a:pt x="46828" y="1488"/>
                    <a:pt x="46186" y="1655"/>
                    <a:pt x="45566" y="1905"/>
                  </a:cubicBezTo>
                  <a:cubicBezTo>
                    <a:pt x="45185" y="2060"/>
                    <a:pt x="44840" y="2262"/>
                    <a:pt x="44519" y="2512"/>
                  </a:cubicBezTo>
                  <a:lnTo>
                    <a:pt x="44483" y="2536"/>
                  </a:lnTo>
                  <a:cubicBezTo>
                    <a:pt x="44281" y="2703"/>
                    <a:pt x="44030" y="3084"/>
                    <a:pt x="43769" y="3119"/>
                  </a:cubicBezTo>
                  <a:cubicBezTo>
                    <a:pt x="43816" y="2846"/>
                    <a:pt x="43888" y="2584"/>
                    <a:pt x="43995" y="2322"/>
                  </a:cubicBezTo>
                  <a:lnTo>
                    <a:pt x="43995" y="2322"/>
                  </a:lnTo>
                  <a:cubicBezTo>
                    <a:pt x="43066" y="2953"/>
                    <a:pt x="42054" y="3667"/>
                    <a:pt x="41006" y="4084"/>
                  </a:cubicBezTo>
                  <a:cubicBezTo>
                    <a:pt x="40042" y="4477"/>
                    <a:pt x="38935" y="4643"/>
                    <a:pt x="37923" y="4905"/>
                  </a:cubicBezTo>
                  <a:cubicBezTo>
                    <a:pt x="34684" y="5727"/>
                    <a:pt x="31422" y="6489"/>
                    <a:pt x="28148" y="7215"/>
                  </a:cubicBezTo>
                  <a:cubicBezTo>
                    <a:pt x="23528" y="8239"/>
                    <a:pt x="18896" y="9227"/>
                    <a:pt x="14253" y="10180"/>
                  </a:cubicBezTo>
                  <a:cubicBezTo>
                    <a:pt x="11931" y="10644"/>
                    <a:pt x="9610" y="11109"/>
                    <a:pt x="7288" y="11573"/>
                  </a:cubicBezTo>
                  <a:cubicBezTo>
                    <a:pt x="6121" y="11799"/>
                    <a:pt x="4966" y="12025"/>
                    <a:pt x="3799" y="12240"/>
                  </a:cubicBezTo>
                  <a:cubicBezTo>
                    <a:pt x="2918" y="12394"/>
                    <a:pt x="2073" y="12347"/>
                    <a:pt x="1180" y="12537"/>
                  </a:cubicBezTo>
                  <a:cubicBezTo>
                    <a:pt x="1025" y="12561"/>
                    <a:pt x="882" y="12621"/>
                    <a:pt x="751" y="12704"/>
                  </a:cubicBezTo>
                  <a:cubicBezTo>
                    <a:pt x="644" y="12811"/>
                    <a:pt x="561" y="12942"/>
                    <a:pt x="513" y="13085"/>
                  </a:cubicBezTo>
                  <a:cubicBezTo>
                    <a:pt x="1" y="14579"/>
                    <a:pt x="971" y="15193"/>
                    <a:pt x="2181" y="15193"/>
                  </a:cubicBezTo>
                  <a:cubicBezTo>
                    <a:pt x="2321" y="15193"/>
                    <a:pt x="2464" y="15185"/>
                    <a:pt x="2609" y="15169"/>
                  </a:cubicBezTo>
                  <a:cubicBezTo>
                    <a:pt x="4002" y="15026"/>
                    <a:pt x="5395" y="14799"/>
                    <a:pt x="6776" y="14573"/>
                  </a:cubicBezTo>
                  <a:cubicBezTo>
                    <a:pt x="15884" y="13073"/>
                    <a:pt x="25195" y="11752"/>
                    <a:pt x="34101" y="9370"/>
                  </a:cubicBezTo>
                  <a:cubicBezTo>
                    <a:pt x="36494" y="8727"/>
                    <a:pt x="38911" y="8144"/>
                    <a:pt x="41280" y="7394"/>
                  </a:cubicBezTo>
                  <a:cubicBezTo>
                    <a:pt x="42687" y="6938"/>
                    <a:pt x="43940" y="6440"/>
                    <a:pt x="45359" y="6440"/>
                  </a:cubicBezTo>
                  <a:cubicBezTo>
                    <a:pt x="45609" y="6440"/>
                    <a:pt x="45864" y="6455"/>
                    <a:pt x="46126" y="6489"/>
                  </a:cubicBezTo>
                  <a:cubicBezTo>
                    <a:pt x="46531" y="6543"/>
                    <a:pt x="46939" y="6569"/>
                    <a:pt x="47346" y="6569"/>
                  </a:cubicBezTo>
                  <a:cubicBezTo>
                    <a:pt x="47754" y="6569"/>
                    <a:pt x="48162" y="6543"/>
                    <a:pt x="48567" y="6489"/>
                  </a:cubicBezTo>
                  <a:cubicBezTo>
                    <a:pt x="48436" y="6215"/>
                    <a:pt x="48198" y="6001"/>
                    <a:pt x="47924" y="5894"/>
                  </a:cubicBezTo>
                  <a:cubicBezTo>
                    <a:pt x="47676" y="5801"/>
                    <a:pt x="47419" y="5735"/>
                    <a:pt x="47161" y="5695"/>
                  </a:cubicBezTo>
                  <a:lnTo>
                    <a:pt x="47161" y="5695"/>
                  </a:lnTo>
                  <a:cubicBezTo>
                    <a:pt x="47466" y="5734"/>
                    <a:pt x="47772" y="5754"/>
                    <a:pt x="48078" y="5754"/>
                  </a:cubicBezTo>
                  <a:cubicBezTo>
                    <a:pt x="48975" y="5754"/>
                    <a:pt x="49867" y="5586"/>
                    <a:pt x="50710" y="5251"/>
                  </a:cubicBezTo>
                  <a:lnTo>
                    <a:pt x="49888" y="4941"/>
                  </a:lnTo>
                  <a:lnTo>
                    <a:pt x="49888" y="4941"/>
                  </a:lnTo>
                  <a:cubicBezTo>
                    <a:pt x="49920" y="4942"/>
                    <a:pt x="49951" y="4942"/>
                    <a:pt x="49982" y="4942"/>
                  </a:cubicBezTo>
                  <a:cubicBezTo>
                    <a:pt x="51163" y="4942"/>
                    <a:pt x="52305" y="4504"/>
                    <a:pt x="53186" y="3715"/>
                  </a:cubicBezTo>
                  <a:lnTo>
                    <a:pt x="53186" y="3715"/>
                  </a:lnTo>
                  <a:cubicBezTo>
                    <a:pt x="52615" y="3941"/>
                    <a:pt x="52031" y="4072"/>
                    <a:pt x="51424" y="4143"/>
                  </a:cubicBezTo>
                  <a:cubicBezTo>
                    <a:pt x="53401" y="3381"/>
                    <a:pt x="55032" y="1905"/>
                    <a:pt x="559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91" name="Google Shape;5591;p70"/>
            <p:cNvSpPr/>
            <p:nvPr/>
          </p:nvSpPr>
          <p:spPr>
            <a:xfrm>
              <a:off x="3407550" y="3937825"/>
              <a:ext cx="77725" cy="81850"/>
            </a:xfrm>
            <a:custGeom>
              <a:avLst/>
              <a:gdLst/>
              <a:ahLst/>
              <a:cxnLst/>
              <a:rect l="l" t="t" r="r" b="b"/>
              <a:pathLst>
                <a:path w="3109" h="3274" extrusionOk="0">
                  <a:moveTo>
                    <a:pt x="2430" y="0"/>
                  </a:moveTo>
                  <a:cubicBezTo>
                    <a:pt x="2382" y="274"/>
                    <a:pt x="1168" y="703"/>
                    <a:pt x="918" y="929"/>
                  </a:cubicBezTo>
                  <a:cubicBezTo>
                    <a:pt x="453" y="1334"/>
                    <a:pt x="132" y="1881"/>
                    <a:pt x="1" y="2489"/>
                  </a:cubicBezTo>
                  <a:lnTo>
                    <a:pt x="179" y="2846"/>
                  </a:lnTo>
                  <a:cubicBezTo>
                    <a:pt x="491" y="3124"/>
                    <a:pt x="892" y="3273"/>
                    <a:pt x="1298" y="3273"/>
                  </a:cubicBezTo>
                  <a:cubicBezTo>
                    <a:pt x="1482" y="3273"/>
                    <a:pt x="1668" y="3242"/>
                    <a:pt x="1846" y="3179"/>
                  </a:cubicBezTo>
                  <a:lnTo>
                    <a:pt x="3108" y="2917"/>
                  </a:lnTo>
                  <a:cubicBezTo>
                    <a:pt x="2811" y="2917"/>
                    <a:pt x="2513" y="2846"/>
                    <a:pt x="2251" y="2715"/>
                  </a:cubicBezTo>
                  <a:cubicBezTo>
                    <a:pt x="2132" y="2643"/>
                    <a:pt x="2001" y="2560"/>
                    <a:pt x="1870" y="2500"/>
                  </a:cubicBezTo>
                  <a:cubicBezTo>
                    <a:pt x="1677" y="2418"/>
                    <a:pt x="1469" y="2387"/>
                    <a:pt x="1257" y="2387"/>
                  </a:cubicBezTo>
                  <a:cubicBezTo>
                    <a:pt x="947" y="2387"/>
                    <a:pt x="626" y="2454"/>
                    <a:pt x="322" y="2524"/>
                  </a:cubicBezTo>
                  <a:cubicBezTo>
                    <a:pt x="1346" y="2119"/>
                    <a:pt x="2251" y="1107"/>
                    <a:pt x="2430" y="0"/>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92" name="Google Shape;5592;p70"/>
            <p:cNvSpPr/>
            <p:nvPr/>
          </p:nvSpPr>
          <p:spPr>
            <a:xfrm>
              <a:off x="3466800" y="3923825"/>
              <a:ext cx="74725" cy="66100"/>
            </a:xfrm>
            <a:custGeom>
              <a:avLst/>
              <a:gdLst/>
              <a:ahLst/>
              <a:cxnLst/>
              <a:rect l="l" t="t" r="r" b="b"/>
              <a:pathLst>
                <a:path w="2989" h="2644" extrusionOk="0">
                  <a:moveTo>
                    <a:pt x="2453" y="1"/>
                  </a:moveTo>
                  <a:cubicBezTo>
                    <a:pt x="2310" y="120"/>
                    <a:pt x="1834" y="203"/>
                    <a:pt x="1631" y="286"/>
                  </a:cubicBezTo>
                  <a:cubicBezTo>
                    <a:pt x="1381" y="370"/>
                    <a:pt x="1155" y="489"/>
                    <a:pt x="941" y="643"/>
                  </a:cubicBezTo>
                  <a:cubicBezTo>
                    <a:pt x="488" y="1024"/>
                    <a:pt x="238" y="1608"/>
                    <a:pt x="0" y="2120"/>
                  </a:cubicBezTo>
                  <a:cubicBezTo>
                    <a:pt x="251" y="2033"/>
                    <a:pt x="511" y="1975"/>
                    <a:pt x="772" y="1975"/>
                  </a:cubicBezTo>
                  <a:cubicBezTo>
                    <a:pt x="797" y="1975"/>
                    <a:pt x="821" y="1976"/>
                    <a:pt x="845" y="1977"/>
                  </a:cubicBezTo>
                  <a:cubicBezTo>
                    <a:pt x="631" y="2203"/>
                    <a:pt x="369" y="2382"/>
                    <a:pt x="83" y="2489"/>
                  </a:cubicBezTo>
                  <a:cubicBezTo>
                    <a:pt x="92" y="2486"/>
                    <a:pt x="102" y="2484"/>
                    <a:pt x="115" y="2484"/>
                  </a:cubicBezTo>
                  <a:cubicBezTo>
                    <a:pt x="250" y="2484"/>
                    <a:pt x="621" y="2644"/>
                    <a:pt x="762" y="2644"/>
                  </a:cubicBezTo>
                  <a:cubicBezTo>
                    <a:pt x="988" y="2644"/>
                    <a:pt x="1215" y="2608"/>
                    <a:pt x="1441" y="2608"/>
                  </a:cubicBezTo>
                  <a:cubicBezTo>
                    <a:pt x="1881" y="2596"/>
                    <a:pt x="2286" y="2596"/>
                    <a:pt x="2631" y="2275"/>
                  </a:cubicBezTo>
                  <a:cubicBezTo>
                    <a:pt x="2834" y="2084"/>
                    <a:pt x="2965" y="1834"/>
                    <a:pt x="2989" y="1560"/>
                  </a:cubicBezTo>
                  <a:cubicBezTo>
                    <a:pt x="2862" y="1554"/>
                    <a:pt x="2736" y="1551"/>
                    <a:pt x="2610" y="1551"/>
                  </a:cubicBezTo>
                  <a:cubicBezTo>
                    <a:pt x="2249" y="1551"/>
                    <a:pt x="1889" y="1576"/>
                    <a:pt x="1536" y="1620"/>
                  </a:cubicBezTo>
                  <a:cubicBezTo>
                    <a:pt x="1774" y="1394"/>
                    <a:pt x="2036" y="1155"/>
                    <a:pt x="2143" y="834"/>
                  </a:cubicBezTo>
                  <a:cubicBezTo>
                    <a:pt x="2238" y="548"/>
                    <a:pt x="2227" y="203"/>
                    <a:pt x="2453" y="1"/>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93" name="Google Shape;5593;p70"/>
            <p:cNvSpPr/>
            <p:nvPr/>
          </p:nvSpPr>
          <p:spPr>
            <a:xfrm>
              <a:off x="3541500" y="3914600"/>
              <a:ext cx="78300" cy="44550"/>
            </a:xfrm>
            <a:custGeom>
              <a:avLst/>
              <a:gdLst/>
              <a:ahLst/>
              <a:cxnLst/>
              <a:rect l="l" t="t" r="r" b="b"/>
              <a:pathLst>
                <a:path w="3132" h="1782" extrusionOk="0">
                  <a:moveTo>
                    <a:pt x="3132" y="0"/>
                  </a:moveTo>
                  <a:lnTo>
                    <a:pt x="3132" y="0"/>
                  </a:lnTo>
                  <a:cubicBezTo>
                    <a:pt x="2048" y="48"/>
                    <a:pt x="882" y="108"/>
                    <a:pt x="1" y="751"/>
                  </a:cubicBezTo>
                  <a:lnTo>
                    <a:pt x="739" y="1774"/>
                  </a:lnTo>
                  <a:cubicBezTo>
                    <a:pt x="783" y="1779"/>
                    <a:pt x="826" y="1782"/>
                    <a:pt x="869" y="1782"/>
                  </a:cubicBezTo>
                  <a:cubicBezTo>
                    <a:pt x="1341" y="1782"/>
                    <a:pt x="1769" y="1494"/>
                    <a:pt x="2096" y="1155"/>
                  </a:cubicBezTo>
                  <a:cubicBezTo>
                    <a:pt x="2465" y="786"/>
                    <a:pt x="2751" y="346"/>
                    <a:pt x="3132" y="0"/>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94" name="Google Shape;5594;p70"/>
            <p:cNvSpPr/>
            <p:nvPr/>
          </p:nvSpPr>
          <p:spPr>
            <a:xfrm>
              <a:off x="3548650" y="3969950"/>
              <a:ext cx="56275" cy="18500"/>
            </a:xfrm>
            <a:custGeom>
              <a:avLst/>
              <a:gdLst/>
              <a:ahLst/>
              <a:cxnLst/>
              <a:rect l="l" t="t" r="r" b="b"/>
              <a:pathLst>
                <a:path w="2251" h="740" extrusionOk="0">
                  <a:moveTo>
                    <a:pt x="2251" y="84"/>
                  </a:moveTo>
                  <a:lnTo>
                    <a:pt x="2227" y="96"/>
                  </a:lnTo>
                  <a:cubicBezTo>
                    <a:pt x="2223" y="99"/>
                    <a:pt x="2218" y="101"/>
                    <a:pt x="2214" y="104"/>
                  </a:cubicBezTo>
                  <a:lnTo>
                    <a:pt x="2214" y="104"/>
                  </a:lnTo>
                  <a:cubicBezTo>
                    <a:pt x="2227" y="98"/>
                    <a:pt x="2239" y="91"/>
                    <a:pt x="2251" y="84"/>
                  </a:cubicBezTo>
                  <a:close/>
                  <a:moveTo>
                    <a:pt x="60" y="239"/>
                  </a:moveTo>
                  <a:lnTo>
                    <a:pt x="0" y="311"/>
                  </a:lnTo>
                  <a:cubicBezTo>
                    <a:pt x="23" y="297"/>
                    <a:pt x="46" y="284"/>
                    <a:pt x="69" y="271"/>
                  </a:cubicBezTo>
                  <a:lnTo>
                    <a:pt x="69" y="271"/>
                  </a:lnTo>
                  <a:lnTo>
                    <a:pt x="60" y="239"/>
                  </a:lnTo>
                  <a:close/>
                  <a:moveTo>
                    <a:pt x="1116" y="0"/>
                  </a:moveTo>
                  <a:cubicBezTo>
                    <a:pt x="748" y="0"/>
                    <a:pt x="391" y="93"/>
                    <a:pt x="69" y="271"/>
                  </a:cubicBezTo>
                  <a:lnTo>
                    <a:pt x="69" y="271"/>
                  </a:lnTo>
                  <a:lnTo>
                    <a:pt x="179" y="668"/>
                  </a:lnTo>
                  <a:cubicBezTo>
                    <a:pt x="334" y="718"/>
                    <a:pt x="484" y="740"/>
                    <a:pt x="629" y="740"/>
                  </a:cubicBezTo>
                  <a:cubicBezTo>
                    <a:pt x="1205" y="740"/>
                    <a:pt x="1714" y="397"/>
                    <a:pt x="2214" y="104"/>
                  </a:cubicBezTo>
                  <a:lnTo>
                    <a:pt x="2214" y="104"/>
                  </a:lnTo>
                  <a:cubicBezTo>
                    <a:pt x="2149" y="134"/>
                    <a:pt x="2073" y="145"/>
                    <a:pt x="1991" y="145"/>
                  </a:cubicBezTo>
                  <a:cubicBezTo>
                    <a:pt x="1721" y="145"/>
                    <a:pt x="1389" y="19"/>
                    <a:pt x="1179" y="1"/>
                  </a:cubicBezTo>
                  <a:cubicBezTo>
                    <a:pt x="1158" y="0"/>
                    <a:pt x="1137" y="0"/>
                    <a:pt x="1116" y="0"/>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95" name="Google Shape;5595;p70"/>
            <p:cNvSpPr/>
            <p:nvPr/>
          </p:nvSpPr>
          <p:spPr>
            <a:xfrm>
              <a:off x="3601325" y="3924725"/>
              <a:ext cx="71475" cy="31950"/>
            </a:xfrm>
            <a:custGeom>
              <a:avLst/>
              <a:gdLst/>
              <a:ahLst/>
              <a:cxnLst/>
              <a:rect l="l" t="t" r="r" b="b"/>
              <a:pathLst>
                <a:path w="2859" h="1278" extrusionOk="0">
                  <a:moveTo>
                    <a:pt x="2858" y="0"/>
                  </a:moveTo>
                  <a:lnTo>
                    <a:pt x="2858" y="0"/>
                  </a:lnTo>
                  <a:cubicBezTo>
                    <a:pt x="2489" y="96"/>
                    <a:pt x="2120" y="167"/>
                    <a:pt x="1751" y="203"/>
                  </a:cubicBezTo>
                  <a:cubicBezTo>
                    <a:pt x="1429" y="226"/>
                    <a:pt x="1108" y="274"/>
                    <a:pt x="787" y="357"/>
                  </a:cubicBezTo>
                  <a:cubicBezTo>
                    <a:pt x="465" y="441"/>
                    <a:pt x="191" y="655"/>
                    <a:pt x="48" y="953"/>
                  </a:cubicBezTo>
                  <a:cubicBezTo>
                    <a:pt x="13" y="1000"/>
                    <a:pt x="1" y="1072"/>
                    <a:pt x="25" y="1131"/>
                  </a:cubicBezTo>
                  <a:cubicBezTo>
                    <a:pt x="48" y="1167"/>
                    <a:pt x="84" y="1191"/>
                    <a:pt x="120" y="1203"/>
                  </a:cubicBezTo>
                  <a:cubicBezTo>
                    <a:pt x="259" y="1252"/>
                    <a:pt x="398" y="1277"/>
                    <a:pt x="543" y="1277"/>
                  </a:cubicBezTo>
                  <a:cubicBezTo>
                    <a:pt x="573" y="1277"/>
                    <a:pt x="602" y="1276"/>
                    <a:pt x="632" y="1274"/>
                  </a:cubicBezTo>
                  <a:cubicBezTo>
                    <a:pt x="1144" y="1274"/>
                    <a:pt x="1715" y="1250"/>
                    <a:pt x="2072" y="881"/>
                  </a:cubicBezTo>
                  <a:cubicBezTo>
                    <a:pt x="2346" y="596"/>
                    <a:pt x="2477" y="119"/>
                    <a:pt x="2858" y="0"/>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96" name="Google Shape;5596;p70"/>
            <p:cNvSpPr/>
            <p:nvPr/>
          </p:nvSpPr>
          <p:spPr>
            <a:xfrm>
              <a:off x="3631100" y="3886325"/>
              <a:ext cx="37225" cy="32775"/>
            </a:xfrm>
            <a:custGeom>
              <a:avLst/>
              <a:gdLst/>
              <a:ahLst/>
              <a:cxnLst/>
              <a:rect l="l" t="t" r="r" b="b"/>
              <a:pathLst>
                <a:path w="1489" h="1311" extrusionOk="0">
                  <a:moveTo>
                    <a:pt x="1489" y="0"/>
                  </a:moveTo>
                  <a:lnTo>
                    <a:pt x="1489" y="0"/>
                  </a:lnTo>
                  <a:cubicBezTo>
                    <a:pt x="1251" y="131"/>
                    <a:pt x="1024" y="274"/>
                    <a:pt x="810" y="417"/>
                  </a:cubicBezTo>
                  <a:cubicBezTo>
                    <a:pt x="477" y="631"/>
                    <a:pt x="119" y="881"/>
                    <a:pt x="0" y="1251"/>
                  </a:cubicBezTo>
                  <a:cubicBezTo>
                    <a:pt x="110" y="1291"/>
                    <a:pt x="223" y="1311"/>
                    <a:pt x="335" y="1311"/>
                  </a:cubicBezTo>
                  <a:cubicBezTo>
                    <a:pt x="648" y="1311"/>
                    <a:pt x="950" y="1160"/>
                    <a:pt x="1143" y="905"/>
                  </a:cubicBezTo>
                  <a:cubicBezTo>
                    <a:pt x="1322" y="631"/>
                    <a:pt x="1370" y="310"/>
                    <a:pt x="1489" y="0"/>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97" name="Google Shape;5597;p70"/>
            <p:cNvSpPr/>
            <p:nvPr/>
          </p:nvSpPr>
          <p:spPr>
            <a:xfrm>
              <a:off x="3672550" y="3920625"/>
              <a:ext cx="48750" cy="14725"/>
            </a:xfrm>
            <a:custGeom>
              <a:avLst/>
              <a:gdLst/>
              <a:ahLst/>
              <a:cxnLst/>
              <a:rect l="l" t="t" r="r" b="b"/>
              <a:pathLst>
                <a:path w="1950" h="589" extrusionOk="0">
                  <a:moveTo>
                    <a:pt x="1178" y="1"/>
                  </a:moveTo>
                  <a:cubicBezTo>
                    <a:pt x="1125" y="1"/>
                    <a:pt x="1073" y="3"/>
                    <a:pt x="1021" y="9"/>
                  </a:cubicBezTo>
                  <a:cubicBezTo>
                    <a:pt x="640" y="69"/>
                    <a:pt x="283" y="248"/>
                    <a:pt x="9" y="533"/>
                  </a:cubicBezTo>
                  <a:cubicBezTo>
                    <a:pt x="0" y="533"/>
                    <a:pt x="606" y="589"/>
                    <a:pt x="969" y="589"/>
                  </a:cubicBezTo>
                  <a:cubicBezTo>
                    <a:pt x="1082" y="589"/>
                    <a:pt x="1172" y="583"/>
                    <a:pt x="1212" y="569"/>
                  </a:cubicBezTo>
                  <a:cubicBezTo>
                    <a:pt x="1474" y="486"/>
                    <a:pt x="1819" y="319"/>
                    <a:pt x="1950" y="69"/>
                  </a:cubicBezTo>
                  <a:lnTo>
                    <a:pt x="1914" y="69"/>
                  </a:lnTo>
                  <a:cubicBezTo>
                    <a:pt x="1678" y="59"/>
                    <a:pt x="1426" y="1"/>
                    <a:pt x="1178" y="1"/>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98" name="Google Shape;5598;p70"/>
            <p:cNvSpPr/>
            <p:nvPr/>
          </p:nvSpPr>
          <p:spPr>
            <a:xfrm>
              <a:off x="3388500" y="3917875"/>
              <a:ext cx="58975" cy="54200"/>
            </a:xfrm>
            <a:custGeom>
              <a:avLst/>
              <a:gdLst/>
              <a:ahLst/>
              <a:cxnLst/>
              <a:rect l="l" t="t" r="r" b="b"/>
              <a:pathLst>
                <a:path w="2359" h="2168" extrusionOk="0">
                  <a:moveTo>
                    <a:pt x="2358" y="0"/>
                  </a:moveTo>
                  <a:lnTo>
                    <a:pt x="822" y="1072"/>
                  </a:lnTo>
                  <a:cubicBezTo>
                    <a:pt x="620" y="1203"/>
                    <a:pt x="441" y="1358"/>
                    <a:pt x="275" y="1536"/>
                  </a:cubicBezTo>
                  <a:cubicBezTo>
                    <a:pt x="108" y="1703"/>
                    <a:pt x="13" y="1929"/>
                    <a:pt x="1" y="2167"/>
                  </a:cubicBezTo>
                  <a:cubicBezTo>
                    <a:pt x="465" y="1870"/>
                    <a:pt x="989" y="1643"/>
                    <a:pt x="1441" y="1322"/>
                  </a:cubicBezTo>
                  <a:cubicBezTo>
                    <a:pt x="1894" y="1001"/>
                    <a:pt x="2287" y="548"/>
                    <a:pt x="2358" y="0"/>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99" name="Google Shape;5599;p70"/>
            <p:cNvSpPr/>
            <p:nvPr/>
          </p:nvSpPr>
          <p:spPr>
            <a:xfrm>
              <a:off x="3418575" y="4025450"/>
              <a:ext cx="78000" cy="18075"/>
            </a:xfrm>
            <a:custGeom>
              <a:avLst/>
              <a:gdLst/>
              <a:ahLst/>
              <a:cxnLst/>
              <a:rect l="l" t="t" r="r" b="b"/>
              <a:pathLst>
                <a:path w="3120" h="723" extrusionOk="0">
                  <a:moveTo>
                    <a:pt x="1269" y="1"/>
                  </a:moveTo>
                  <a:cubicBezTo>
                    <a:pt x="843" y="1"/>
                    <a:pt x="416" y="62"/>
                    <a:pt x="0" y="186"/>
                  </a:cubicBezTo>
                  <a:cubicBezTo>
                    <a:pt x="405" y="533"/>
                    <a:pt x="933" y="722"/>
                    <a:pt x="1464" y="722"/>
                  </a:cubicBezTo>
                  <a:cubicBezTo>
                    <a:pt x="1480" y="722"/>
                    <a:pt x="1496" y="722"/>
                    <a:pt x="1512" y="722"/>
                  </a:cubicBezTo>
                  <a:cubicBezTo>
                    <a:pt x="2060" y="698"/>
                    <a:pt x="2608" y="591"/>
                    <a:pt x="3120" y="400"/>
                  </a:cubicBezTo>
                  <a:cubicBezTo>
                    <a:pt x="2535" y="137"/>
                    <a:pt x="1904" y="1"/>
                    <a:pt x="1269" y="1"/>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00" name="Google Shape;5600;p70"/>
            <p:cNvSpPr/>
            <p:nvPr/>
          </p:nvSpPr>
          <p:spPr>
            <a:xfrm>
              <a:off x="3451300" y="3889300"/>
              <a:ext cx="89925" cy="53000"/>
            </a:xfrm>
            <a:custGeom>
              <a:avLst/>
              <a:gdLst/>
              <a:ahLst/>
              <a:cxnLst/>
              <a:rect l="l" t="t" r="r" b="b"/>
              <a:pathLst>
                <a:path w="3597" h="2120" extrusionOk="0">
                  <a:moveTo>
                    <a:pt x="3597" y="0"/>
                  </a:moveTo>
                  <a:lnTo>
                    <a:pt x="3597" y="0"/>
                  </a:lnTo>
                  <a:cubicBezTo>
                    <a:pt x="3251" y="203"/>
                    <a:pt x="2870" y="346"/>
                    <a:pt x="2489" y="417"/>
                  </a:cubicBezTo>
                  <a:cubicBezTo>
                    <a:pt x="1966" y="536"/>
                    <a:pt x="1418" y="631"/>
                    <a:pt x="953" y="893"/>
                  </a:cubicBezTo>
                  <a:cubicBezTo>
                    <a:pt x="489" y="1155"/>
                    <a:pt x="84" y="1584"/>
                    <a:pt x="1" y="2120"/>
                  </a:cubicBezTo>
                  <a:cubicBezTo>
                    <a:pt x="37" y="1894"/>
                    <a:pt x="715" y="1691"/>
                    <a:pt x="894" y="1608"/>
                  </a:cubicBezTo>
                  <a:cubicBezTo>
                    <a:pt x="1144" y="1489"/>
                    <a:pt x="1418" y="1417"/>
                    <a:pt x="1692" y="1393"/>
                  </a:cubicBezTo>
                  <a:cubicBezTo>
                    <a:pt x="2573" y="1310"/>
                    <a:pt x="3144" y="715"/>
                    <a:pt x="3597" y="0"/>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01" name="Google Shape;5601;p70"/>
            <p:cNvSpPr/>
            <p:nvPr/>
          </p:nvSpPr>
          <p:spPr>
            <a:xfrm>
              <a:off x="3479875" y="4005575"/>
              <a:ext cx="79800" cy="20075"/>
            </a:xfrm>
            <a:custGeom>
              <a:avLst/>
              <a:gdLst/>
              <a:ahLst/>
              <a:cxnLst/>
              <a:rect l="l" t="t" r="r" b="b"/>
              <a:pathLst>
                <a:path w="3192" h="803" extrusionOk="0">
                  <a:moveTo>
                    <a:pt x="1889" y="0"/>
                  </a:moveTo>
                  <a:cubicBezTo>
                    <a:pt x="1641" y="0"/>
                    <a:pt x="1394" y="38"/>
                    <a:pt x="1156" y="112"/>
                  </a:cubicBezTo>
                  <a:cubicBezTo>
                    <a:pt x="775" y="231"/>
                    <a:pt x="394" y="326"/>
                    <a:pt x="1" y="386"/>
                  </a:cubicBezTo>
                  <a:cubicBezTo>
                    <a:pt x="430" y="731"/>
                    <a:pt x="1013" y="802"/>
                    <a:pt x="1561" y="802"/>
                  </a:cubicBezTo>
                  <a:cubicBezTo>
                    <a:pt x="1951" y="794"/>
                    <a:pt x="2341" y="755"/>
                    <a:pt x="2727" y="755"/>
                  </a:cubicBezTo>
                  <a:cubicBezTo>
                    <a:pt x="2883" y="755"/>
                    <a:pt x="3038" y="762"/>
                    <a:pt x="3192" y="779"/>
                  </a:cubicBezTo>
                  <a:cubicBezTo>
                    <a:pt x="3061" y="398"/>
                    <a:pt x="2739" y="112"/>
                    <a:pt x="2335" y="40"/>
                  </a:cubicBezTo>
                  <a:cubicBezTo>
                    <a:pt x="2187" y="14"/>
                    <a:pt x="2038" y="0"/>
                    <a:pt x="1889" y="0"/>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02" name="Google Shape;5602;p70"/>
            <p:cNvSpPr/>
            <p:nvPr/>
          </p:nvSpPr>
          <p:spPr>
            <a:xfrm>
              <a:off x="3538525" y="3990250"/>
              <a:ext cx="78300" cy="16450"/>
            </a:xfrm>
            <a:custGeom>
              <a:avLst/>
              <a:gdLst/>
              <a:ahLst/>
              <a:cxnLst/>
              <a:rect l="l" t="t" r="r" b="b"/>
              <a:pathLst>
                <a:path w="3132" h="658" extrusionOk="0">
                  <a:moveTo>
                    <a:pt x="2235" y="1"/>
                  </a:moveTo>
                  <a:cubicBezTo>
                    <a:pt x="1983" y="1"/>
                    <a:pt x="1732" y="28"/>
                    <a:pt x="1489" y="82"/>
                  </a:cubicBezTo>
                  <a:cubicBezTo>
                    <a:pt x="977" y="189"/>
                    <a:pt x="501" y="380"/>
                    <a:pt x="1" y="439"/>
                  </a:cubicBezTo>
                  <a:cubicBezTo>
                    <a:pt x="266" y="584"/>
                    <a:pt x="563" y="658"/>
                    <a:pt x="868" y="658"/>
                  </a:cubicBezTo>
                  <a:cubicBezTo>
                    <a:pt x="1015" y="658"/>
                    <a:pt x="1163" y="641"/>
                    <a:pt x="1310" y="606"/>
                  </a:cubicBezTo>
                  <a:cubicBezTo>
                    <a:pt x="1596" y="546"/>
                    <a:pt x="1882" y="475"/>
                    <a:pt x="2167" y="403"/>
                  </a:cubicBezTo>
                  <a:cubicBezTo>
                    <a:pt x="2334" y="368"/>
                    <a:pt x="2501" y="320"/>
                    <a:pt x="2656" y="272"/>
                  </a:cubicBezTo>
                  <a:cubicBezTo>
                    <a:pt x="2744" y="239"/>
                    <a:pt x="2994" y="115"/>
                    <a:pt x="3107" y="115"/>
                  </a:cubicBezTo>
                  <a:cubicBezTo>
                    <a:pt x="3116" y="115"/>
                    <a:pt x="3125" y="116"/>
                    <a:pt x="3132" y="118"/>
                  </a:cubicBezTo>
                  <a:cubicBezTo>
                    <a:pt x="2840" y="40"/>
                    <a:pt x="2537" y="1"/>
                    <a:pt x="2235" y="1"/>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03" name="Google Shape;5603;p70"/>
            <p:cNvSpPr/>
            <p:nvPr/>
          </p:nvSpPr>
          <p:spPr>
            <a:xfrm>
              <a:off x="3531675" y="3889300"/>
              <a:ext cx="77425" cy="33950"/>
            </a:xfrm>
            <a:custGeom>
              <a:avLst/>
              <a:gdLst/>
              <a:ahLst/>
              <a:cxnLst/>
              <a:rect l="l" t="t" r="r" b="b"/>
              <a:pathLst>
                <a:path w="3097" h="1358" extrusionOk="0">
                  <a:moveTo>
                    <a:pt x="3096" y="0"/>
                  </a:moveTo>
                  <a:lnTo>
                    <a:pt x="3096" y="0"/>
                  </a:lnTo>
                  <a:cubicBezTo>
                    <a:pt x="2513" y="72"/>
                    <a:pt x="1929" y="167"/>
                    <a:pt x="1358" y="310"/>
                  </a:cubicBezTo>
                  <a:cubicBezTo>
                    <a:pt x="1179" y="358"/>
                    <a:pt x="1001" y="405"/>
                    <a:pt x="834" y="489"/>
                  </a:cubicBezTo>
                  <a:cubicBezTo>
                    <a:pt x="453" y="655"/>
                    <a:pt x="167" y="965"/>
                    <a:pt x="1" y="1358"/>
                  </a:cubicBezTo>
                  <a:cubicBezTo>
                    <a:pt x="310" y="1227"/>
                    <a:pt x="632" y="1143"/>
                    <a:pt x="953" y="1108"/>
                  </a:cubicBezTo>
                  <a:cubicBezTo>
                    <a:pt x="1358" y="1036"/>
                    <a:pt x="1751" y="917"/>
                    <a:pt x="2120" y="762"/>
                  </a:cubicBezTo>
                  <a:cubicBezTo>
                    <a:pt x="2334" y="679"/>
                    <a:pt x="2525" y="572"/>
                    <a:pt x="2703" y="441"/>
                  </a:cubicBezTo>
                  <a:cubicBezTo>
                    <a:pt x="2846" y="298"/>
                    <a:pt x="2977" y="155"/>
                    <a:pt x="3096" y="0"/>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04" name="Google Shape;5604;p70"/>
            <p:cNvSpPr/>
            <p:nvPr/>
          </p:nvSpPr>
          <p:spPr>
            <a:xfrm>
              <a:off x="3672475" y="3868450"/>
              <a:ext cx="52100" cy="35750"/>
            </a:xfrm>
            <a:custGeom>
              <a:avLst/>
              <a:gdLst/>
              <a:ahLst/>
              <a:cxnLst/>
              <a:rect l="l" t="t" r="r" b="b"/>
              <a:pathLst>
                <a:path w="2084" h="1430" extrusionOk="0">
                  <a:moveTo>
                    <a:pt x="2084" y="1"/>
                  </a:moveTo>
                  <a:lnTo>
                    <a:pt x="2084" y="1"/>
                  </a:lnTo>
                  <a:cubicBezTo>
                    <a:pt x="1941" y="96"/>
                    <a:pt x="1798" y="168"/>
                    <a:pt x="1631" y="203"/>
                  </a:cubicBezTo>
                  <a:cubicBezTo>
                    <a:pt x="1453" y="263"/>
                    <a:pt x="1262" y="287"/>
                    <a:pt x="1084" y="346"/>
                  </a:cubicBezTo>
                  <a:cubicBezTo>
                    <a:pt x="858" y="418"/>
                    <a:pt x="655" y="537"/>
                    <a:pt x="477" y="692"/>
                  </a:cubicBezTo>
                  <a:cubicBezTo>
                    <a:pt x="274" y="906"/>
                    <a:pt x="107" y="1156"/>
                    <a:pt x="0" y="1430"/>
                  </a:cubicBezTo>
                  <a:cubicBezTo>
                    <a:pt x="48" y="1334"/>
                    <a:pt x="417" y="1287"/>
                    <a:pt x="524" y="1239"/>
                  </a:cubicBezTo>
                  <a:cubicBezTo>
                    <a:pt x="798" y="1120"/>
                    <a:pt x="1120" y="1049"/>
                    <a:pt x="1358" y="858"/>
                  </a:cubicBezTo>
                  <a:cubicBezTo>
                    <a:pt x="1655" y="620"/>
                    <a:pt x="1810" y="263"/>
                    <a:pt x="2084" y="1"/>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05" name="Google Shape;5605;p70"/>
            <p:cNvSpPr/>
            <p:nvPr/>
          </p:nvSpPr>
          <p:spPr>
            <a:xfrm>
              <a:off x="3677825" y="3895250"/>
              <a:ext cx="59550" cy="19100"/>
            </a:xfrm>
            <a:custGeom>
              <a:avLst/>
              <a:gdLst/>
              <a:ahLst/>
              <a:cxnLst/>
              <a:rect l="l" t="t" r="r" b="b"/>
              <a:pathLst>
                <a:path w="2382" h="764" extrusionOk="0">
                  <a:moveTo>
                    <a:pt x="2382" y="1"/>
                  </a:moveTo>
                  <a:lnTo>
                    <a:pt x="1227" y="132"/>
                  </a:lnTo>
                  <a:cubicBezTo>
                    <a:pt x="989" y="143"/>
                    <a:pt x="751" y="191"/>
                    <a:pt x="525" y="274"/>
                  </a:cubicBezTo>
                  <a:cubicBezTo>
                    <a:pt x="298" y="346"/>
                    <a:pt x="108" y="513"/>
                    <a:pt x="1" y="715"/>
                  </a:cubicBezTo>
                  <a:cubicBezTo>
                    <a:pt x="179" y="748"/>
                    <a:pt x="360" y="764"/>
                    <a:pt x="541" y="764"/>
                  </a:cubicBezTo>
                  <a:cubicBezTo>
                    <a:pt x="950" y="764"/>
                    <a:pt x="1359" y="681"/>
                    <a:pt x="1739" y="524"/>
                  </a:cubicBezTo>
                  <a:cubicBezTo>
                    <a:pt x="2001" y="429"/>
                    <a:pt x="2227" y="239"/>
                    <a:pt x="2382" y="1"/>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06" name="Google Shape;5606;p70"/>
            <p:cNvSpPr/>
            <p:nvPr/>
          </p:nvSpPr>
          <p:spPr>
            <a:xfrm>
              <a:off x="3260225" y="3963125"/>
              <a:ext cx="69675" cy="57475"/>
            </a:xfrm>
            <a:custGeom>
              <a:avLst/>
              <a:gdLst/>
              <a:ahLst/>
              <a:cxnLst/>
              <a:rect l="l" t="t" r="r" b="b"/>
              <a:pathLst>
                <a:path w="2787" h="2299" extrusionOk="0">
                  <a:moveTo>
                    <a:pt x="2786" y="0"/>
                  </a:moveTo>
                  <a:cubicBezTo>
                    <a:pt x="2465" y="310"/>
                    <a:pt x="1965" y="310"/>
                    <a:pt x="1536" y="441"/>
                  </a:cubicBezTo>
                  <a:cubicBezTo>
                    <a:pt x="1143" y="560"/>
                    <a:pt x="417" y="822"/>
                    <a:pt x="179" y="1191"/>
                  </a:cubicBezTo>
                  <a:cubicBezTo>
                    <a:pt x="179" y="1203"/>
                    <a:pt x="167" y="1215"/>
                    <a:pt x="155" y="1227"/>
                  </a:cubicBezTo>
                  <a:cubicBezTo>
                    <a:pt x="0" y="1524"/>
                    <a:pt x="72" y="1977"/>
                    <a:pt x="0" y="2298"/>
                  </a:cubicBezTo>
                  <a:cubicBezTo>
                    <a:pt x="572" y="2024"/>
                    <a:pt x="1167" y="1727"/>
                    <a:pt x="1608" y="1286"/>
                  </a:cubicBezTo>
                  <a:cubicBezTo>
                    <a:pt x="2012" y="869"/>
                    <a:pt x="2370" y="405"/>
                    <a:pt x="2786" y="0"/>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07" name="Google Shape;5607;p70"/>
            <p:cNvSpPr/>
            <p:nvPr/>
          </p:nvSpPr>
          <p:spPr>
            <a:xfrm>
              <a:off x="3317675" y="4032775"/>
              <a:ext cx="70250" cy="37000"/>
            </a:xfrm>
            <a:custGeom>
              <a:avLst/>
              <a:gdLst/>
              <a:ahLst/>
              <a:cxnLst/>
              <a:rect l="l" t="t" r="r" b="b"/>
              <a:pathLst>
                <a:path w="2810" h="1480" extrusionOk="0">
                  <a:moveTo>
                    <a:pt x="2810" y="0"/>
                  </a:moveTo>
                  <a:lnTo>
                    <a:pt x="2810" y="0"/>
                  </a:lnTo>
                  <a:cubicBezTo>
                    <a:pt x="1977" y="84"/>
                    <a:pt x="1155" y="203"/>
                    <a:pt x="333" y="346"/>
                  </a:cubicBezTo>
                  <a:cubicBezTo>
                    <a:pt x="214" y="346"/>
                    <a:pt x="107" y="405"/>
                    <a:pt x="36" y="488"/>
                  </a:cubicBezTo>
                  <a:cubicBezTo>
                    <a:pt x="12" y="560"/>
                    <a:pt x="0" y="631"/>
                    <a:pt x="12" y="715"/>
                  </a:cubicBezTo>
                  <a:cubicBezTo>
                    <a:pt x="36" y="905"/>
                    <a:pt x="83" y="1096"/>
                    <a:pt x="143" y="1286"/>
                  </a:cubicBezTo>
                  <a:cubicBezTo>
                    <a:pt x="155" y="1334"/>
                    <a:pt x="191" y="1381"/>
                    <a:pt x="226" y="1417"/>
                  </a:cubicBezTo>
                  <a:cubicBezTo>
                    <a:pt x="285" y="1457"/>
                    <a:pt x="353" y="1480"/>
                    <a:pt x="428" y="1480"/>
                  </a:cubicBezTo>
                  <a:cubicBezTo>
                    <a:pt x="444" y="1480"/>
                    <a:pt x="460" y="1479"/>
                    <a:pt x="476" y="1477"/>
                  </a:cubicBezTo>
                  <a:cubicBezTo>
                    <a:pt x="1036" y="1429"/>
                    <a:pt x="1560" y="1191"/>
                    <a:pt x="1965" y="810"/>
                  </a:cubicBezTo>
                  <a:cubicBezTo>
                    <a:pt x="2250" y="548"/>
                    <a:pt x="2477" y="203"/>
                    <a:pt x="2810" y="0"/>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08" name="Google Shape;5608;p70"/>
            <p:cNvSpPr/>
            <p:nvPr/>
          </p:nvSpPr>
          <p:spPr>
            <a:xfrm>
              <a:off x="3105725" y="4042600"/>
              <a:ext cx="74450" cy="43400"/>
            </a:xfrm>
            <a:custGeom>
              <a:avLst/>
              <a:gdLst/>
              <a:ahLst/>
              <a:cxnLst/>
              <a:rect l="l" t="t" r="r" b="b"/>
              <a:pathLst>
                <a:path w="2978" h="1736" extrusionOk="0">
                  <a:moveTo>
                    <a:pt x="2977" y="0"/>
                  </a:moveTo>
                  <a:lnTo>
                    <a:pt x="1" y="381"/>
                  </a:lnTo>
                  <a:cubicBezTo>
                    <a:pt x="13" y="786"/>
                    <a:pt x="60" y="1203"/>
                    <a:pt x="144" y="1607"/>
                  </a:cubicBezTo>
                  <a:cubicBezTo>
                    <a:pt x="156" y="1643"/>
                    <a:pt x="168" y="1667"/>
                    <a:pt x="179" y="1703"/>
                  </a:cubicBezTo>
                  <a:cubicBezTo>
                    <a:pt x="203" y="1727"/>
                    <a:pt x="231" y="1735"/>
                    <a:pt x="261" y="1735"/>
                  </a:cubicBezTo>
                  <a:cubicBezTo>
                    <a:pt x="304" y="1735"/>
                    <a:pt x="351" y="1717"/>
                    <a:pt x="394" y="1703"/>
                  </a:cubicBezTo>
                  <a:lnTo>
                    <a:pt x="1287" y="1274"/>
                  </a:lnTo>
                  <a:cubicBezTo>
                    <a:pt x="1930" y="965"/>
                    <a:pt x="2620" y="631"/>
                    <a:pt x="2977" y="0"/>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09" name="Google Shape;5609;p70"/>
            <p:cNvSpPr/>
            <p:nvPr/>
          </p:nvSpPr>
          <p:spPr>
            <a:xfrm>
              <a:off x="3131025" y="4106850"/>
              <a:ext cx="58375" cy="17925"/>
            </a:xfrm>
            <a:custGeom>
              <a:avLst/>
              <a:gdLst/>
              <a:ahLst/>
              <a:cxnLst/>
              <a:rect l="l" t="t" r="r" b="b"/>
              <a:pathLst>
                <a:path w="2335" h="717" extrusionOk="0">
                  <a:moveTo>
                    <a:pt x="1236" y="0"/>
                  </a:moveTo>
                  <a:cubicBezTo>
                    <a:pt x="1211" y="0"/>
                    <a:pt x="1183" y="7"/>
                    <a:pt x="1156" y="14"/>
                  </a:cubicBezTo>
                  <a:cubicBezTo>
                    <a:pt x="787" y="157"/>
                    <a:pt x="394" y="240"/>
                    <a:pt x="1" y="276"/>
                  </a:cubicBezTo>
                  <a:cubicBezTo>
                    <a:pt x="711" y="573"/>
                    <a:pt x="1476" y="717"/>
                    <a:pt x="2243" y="717"/>
                  </a:cubicBezTo>
                  <a:cubicBezTo>
                    <a:pt x="2273" y="717"/>
                    <a:pt x="2304" y="717"/>
                    <a:pt x="2334" y="716"/>
                  </a:cubicBezTo>
                  <a:cubicBezTo>
                    <a:pt x="2120" y="359"/>
                    <a:pt x="1513" y="431"/>
                    <a:pt x="1334" y="73"/>
                  </a:cubicBezTo>
                  <a:cubicBezTo>
                    <a:pt x="1322" y="50"/>
                    <a:pt x="1311" y="26"/>
                    <a:pt x="1287" y="14"/>
                  </a:cubicBezTo>
                  <a:cubicBezTo>
                    <a:pt x="1272" y="4"/>
                    <a:pt x="1254" y="0"/>
                    <a:pt x="1236" y="0"/>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10" name="Google Shape;5610;p70"/>
            <p:cNvSpPr/>
            <p:nvPr/>
          </p:nvSpPr>
          <p:spPr>
            <a:xfrm>
              <a:off x="2987575" y="4022350"/>
              <a:ext cx="71750" cy="57775"/>
            </a:xfrm>
            <a:custGeom>
              <a:avLst/>
              <a:gdLst/>
              <a:ahLst/>
              <a:cxnLst/>
              <a:rect l="l" t="t" r="r" b="b"/>
              <a:pathLst>
                <a:path w="2870" h="2311" extrusionOk="0">
                  <a:moveTo>
                    <a:pt x="2869" y="1"/>
                  </a:moveTo>
                  <a:cubicBezTo>
                    <a:pt x="2334" y="167"/>
                    <a:pt x="1798" y="370"/>
                    <a:pt x="1286" y="620"/>
                  </a:cubicBezTo>
                  <a:cubicBezTo>
                    <a:pt x="774" y="882"/>
                    <a:pt x="333" y="1251"/>
                    <a:pt x="0" y="1715"/>
                  </a:cubicBezTo>
                  <a:cubicBezTo>
                    <a:pt x="274" y="1941"/>
                    <a:pt x="572" y="2132"/>
                    <a:pt x="881" y="2310"/>
                  </a:cubicBezTo>
                  <a:cubicBezTo>
                    <a:pt x="1155" y="1870"/>
                    <a:pt x="1619" y="1608"/>
                    <a:pt x="1929" y="1191"/>
                  </a:cubicBezTo>
                  <a:cubicBezTo>
                    <a:pt x="2238" y="774"/>
                    <a:pt x="2405" y="203"/>
                    <a:pt x="2869" y="1"/>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11" name="Google Shape;5611;p70"/>
            <p:cNvSpPr/>
            <p:nvPr/>
          </p:nvSpPr>
          <p:spPr>
            <a:xfrm>
              <a:off x="3004225" y="4116700"/>
              <a:ext cx="68500" cy="29200"/>
            </a:xfrm>
            <a:custGeom>
              <a:avLst/>
              <a:gdLst/>
              <a:ahLst/>
              <a:cxnLst/>
              <a:rect l="l" t="t" r="r" b="b"/>
              <a:pathLst>
                <a:path w="2740" h="1168" extrusionOk="0">
                  <a:moveTo>
                    <a:pt x="2725" y="1087"/>
                  </a:moveTo>
                  <a:cubicBezTo>
                    <a:pt x="2730" y="1090"/>
                    <a:pt x="2734" y="1093"/>
                    <a:pt x="2739" y="1096"/>
                  </a:cubicBezTo>
                  <a:cubicBezTo>
                    <a:pt x="2735" y="1093"/>
                    <a:pt x="2730" y="1090"/>
                    <a:pt x="2725" y="1087"/>
                  </a:cubicBezTo>
                  <a:close/>
                  <a:moveTo>
                    <a:pt x="287" y="1"/>
                  </a:moveTo>
                  <a:cubicBezTo>
                    <a:pt x="263" y="108"/>
                    <a:pt x="227" y="215"/>
                    <a:pt x="203" y="322"/>
                  </a:cubicBezTo>
                  <a:lnTo>
                    <a:pt x="1" y="1025"/>
                  </a:lnTo>
                  <a:cubicBezTo>
                    <a:pt x="441" y="1096"/>
                    <a:pt x="894" y="1144"/>
                    <a:pt x="1346" y="1168"/>
                  </a:cubicBezTo>
                  <a:cubicBezTo>
                    <a:pt x="1535" y="1168"/>
                    <a:pt x="2132" y="1052"/>
                    <a:pt x="2489" y="1052"/>
                  </a:cubicBezTo>
                  <a:cubicBezTo>
                    <a:pt x="2594" y="1052"/>
                    <a:pt x="2677" y="1062"/>
                    <a:pt x="2725" y="1087"/>
                  </a:cubicBezTo>
                  <a:lnTo>
                    <a:pt x="2725" y="1087"/>
                  </a:lnTo>
                  <a:cubicBezTo>
                    <a:pt x="2002" y="636"/>
                    <a:pt x="1162" y="60"/>
                    <a:pt x="287" y="1"/>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12" name="Google Shape;5612;p70"/>
            <p:cNvSpPr/>
            <p:nvPr/>
          </p:nvSpPr>
          <p:spPr>
            <a:xfrm>
              <a:off x="2848250" y="4057475"/>
              <a:ext cx="52125" cy="54500"/>
            </a:xfrm>
            <a:custGeom>
              <a:avLst/>
              <a:gdLst/>
              <a:ahLst/>
              <a:cxnLst/>
              <a:rect l="l" t="t" r="r" b="b"/>
              <a:pathLst>
                <a:path w="2085" h="2180" extrusionOk="0">
                  <a:moveTo>
                    <a:pt x="2085" y="0"/>
                  </a:moveTo>
                  <a:lnTo>
                    <a:pt x="2085" y="0"/>
                  </a:lnTo>
                  <a:cubicBezTo>
                    <a:pt x="1692" y="108"/>
                    <a:pt x="1299" y="250"/>
                    <a:pt x="942" y="453"/>
                  </a:cubicBezTo>
                  <a:cubicBezTo>
                    <a:pt x="787" y="536"/>
                    <a:pt x="49" y="905"/>
                    <a:pt x="37" y="1048"/>
                  </a:cubicBezTo>
                  <a:cubicBezTo>
                    <a:pt x="1" y="1429"/>
                    <a:pt x="60" y="1822"/>
                    <a:pt x="203" y="2179"/>
                  </a:cubicBezTo>
                  <a:cubicBezTo>
                    <a:pt x="346" y="2048"/>
                    <a:pt x="477" y="1894"/>
                    <a:pt x="596" y="1739"/>
                  </a:cubicBezTo>
                  <a:cubicBezTo>
                    <a:pt x="1049" y="1132"/>
                    <a:pt x="1346" y="417"/>
                    <a:pt x="2085" y="0"/>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13" name="Google Shape;5613;p70"/>
            <p:cNvSpPr/>
            <p:nvPr/>
          </p:nvSpPr>
          <p:spPr>
            <a:xfrm>
              <a:off x="2910175" y="4111650"/>
              <a:ext cx="60750" cy="33050"/>
            </a:xfrm>
            <a:custGeom>
              <a:avLst/>
              <a:gdLst/>
              <a:ahLst/>
              <a:cxnLst/>
              <a:rect l="l" t="t" r="r" b="b"/>
              <a:pathLst>
                <a:path w="2430" h="1322" extrusionOk="0">
                  <a:moveTo>
                    <a:pt x="0" y="0"/>
                  </a:moveTo>
                  <a:cubicBezTo>
                    <a:pt x="12" y="453"/>
                    <a:pt x="108" y="905"/>
                    <a:pt x="298" y="1322"/>
                  </a:cubicBezTo>
                  <a:cubicBezTo>
                    <a:pt x="810" y="703"/>
                    <a:pt x="1643" y="429"/>
                    <a:pt x="2429" y="274"/>
                  </a:cubicBezTo>
                  <a:cubicBezTo>
                    <a:pt x="1632" y="155"/>
                    <a:pt x="810" y="60"/>
                    <a:pt x="0" y="0"/>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14" name="Google Shape;5614;p70"/>
            <p:cNvSpPr/>
            <p:nvPr/>
          </p:nvSpPr>
          <p:spPr>
            <a:xfrm>
              <a:off x="2803325" y="4157175"/>
              <a:ext cx="52100" cy="32750"/>
            </a:xfrm>
            <a:custGeom>
              <a:avLst/>
              <a:gdLst/>
              <a:ahLst/>
              <a:cxnLst/>
              <a:rect l="l" t="t" r="r" b="b"/>
              <a:pathLst>
                <a:path w="2084" h="1310" extrusionOk="0">
                  <a:moveTo>
                    <a:pt x="97" y="0"/>
                  </a:moveTo>
                  <a:cubicBezTo>
                    <a:pt x="96" y="0"/>
                    <a:pt x="96" y="1"/>
                    <a:pt x="95" y="1"/>
                  </a:cubicBezTo>
                  <a:cubicBezTo>
                    <a:pt x="48" y="239"/>
                    <a:pt x="12" y="477"/>
                    <a:pt x="0" y="715"/>
                  </a:cubicBezTo>
                  <a:cubicBezTo>
                    <a:pt x="0" y="763"/>
                    <a:pt x="119" y="834"/>
                    <a:pt x="298" y="930"/>
                  </a:cubicBezTo>
                  <a:cubicBezTo>
                    <a:pt x="720" y="1141"/>
                    <a:pt x="1112" y="1310"/>
                    <a:pt x="1538" y="1310"/>
                  </a:cubicBezTo>
                  <a:cubicBezTo>
                    <a:pt x="1712" y="1310"/>
                    <a:pt x="1893" y="1281"/>
                    <a:pt x="2084" y="1215"/>
                  </a:cubicBezTo>
                  <a:cubicBezTo>
                    <a:pt x="1762" y="1085"/>
                    <a:pt x="1453" y="942"/>
                    <a:pt x="1155" y="763"/>
                  </a:cubicBezTo>
                  <a:cubicBezTo>
                    <a:pt x="1061" y="716"/>
                    <a:pt x="137" y="0"/>
                    <a:pt x="97" y="0"/>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15" name="Google Shape;5615;p70"/>
            <p:cNvSpPr/>
            <p:nvPr/>
          </p:nvSpPr>
          <p:spPr>
            <a:xfrm>
              <a:off x="2687825" y="4098550"/>
              <a:ext cx="39900" cy="48550"/>
            </a:xfrm>
            <a:custGeom>
              <a:avLst/>
              <a:gdLst/>
              <a:ahLst/>
              <a:cxnLst/>
              <a:rect l="l" t="t" r="r" b="b"/>
              <a:pathLst>
                <a:path w="1596" h="1942" extrusionOk="0">
                  <a:moveTo>
                    <a:pt x="1596" y="1"/>
                  </a:moveTo>
                  <a:lnTo>
                    <a:pt x="1596" y="1"/>
                  </a:lnTo>
                  <a:cubicBezTo>
                    <a:pt x="1179" y="227"/>
                    <a:pt x="751" y="417"/>
                    <a:pt x="298" y="572"/>
                  </a:cubicBezTo>
                  <a:cubicBezTo>
                    <a:pt x="250" y="584"/>
                    <a:pt x="203" y="608"/>
                    <a:pt x="167" y="643"/>
                  </a:cubicBezTo>
                  <a:cubicBezTo>
                    <a:pt x="143" y="679"/>
                    <a:pt x="120" y="715"/>
                    <a:pt x="120" y="751"/>
                  </a:cubicBezTo>
                  <a:cubicBezTo>
                    <a:pt x="24" y="1144"/>
                    <a:pt x="0" y="1536"/>
                    <a:pt x="36" y="1941"/>
                  </a:cubicBezTo>
                  <a:cubicBezTo>
                    <a:pt x="596" y="1322"/>
                    <a:pt x="1108" y="679"/>
                    <a:pt x="1596" y="1"/>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16" name="Google Shape;5616;p70"/>
            <p:cNvSpPr/>
            <p:nvPr/>
          </p:nvSpPr>
          <p:spPr>
            <a:xfrm>
              <a:off x="2602700" y="4182500"/>
              <a:ext cx="66100" cy="32975"/>
            </a:xfrm>
            <a:custGeom>
              <a:avLst/>
              <a:gdLst/>
              <a:ahLst/>
              <a:cxnLst/>
              <a:rect l="l" t="t" r="r" b="b"/>
              <a:pathLst>
                <a:path w="2644" h="1319" extrusionOk="0">
                  <a:moveTo>
                    <a:pt x="24" y="0"/>
                  </a:moveTo>
                  <a:lnTo>
                    <a:pt x="24" y="0"/>
                  </a:lnTo>
                  <a:cubicBezTo>
                    <a:pt x="60" y="286"/>
                    <a:pt x="0" y="988"/>
                    <a:pt x="274" y="1155"/>
                  </a:cubicBezTo>
                  <a:cubicBezTo>
                    <a:pt x="346" y="1203"/>
                    <a:pt x="429" y="1215"/>
                    <a:pt x="512" y="1226"/>
                  </a:cubicBezTo>
                  <a:cubicBezTo>
                    <a:pt x="817" y="1262"/>
                    <a:pt x="1109" y="1318"/>
                    <a:pt x="1407" y="1318"/>
                  </a:cubicBezTo>
                  <a:cubicBezTo>
                    <a:pt x="1505" y="1318"/>
                    <a:pt x="1603" y="1313"/>
                    <a:pt x="1703" y="1298"/>
                  </a:cubicBezTo>
                  <a:cubicBezTo>
                    <a:pt x="1938" y="1259"/>
                    <a:pt x="2231" y="1122"/>
                    <a:pt x="2486" y="1122"/>
                  </a:cubicBezTo>
                  <a:cubicBezTo>
                    <a:pt x="2540" y="1122"/>
                    <a:pt x="2593" y="1128"/>
                    <a:pt x="2643" y="1143"/>
                  </a:cubicBezTo>
                  <a:cubicBezTo>
                    <a:pt x="1739" y="857"/>
                    <a:pt x="822" y="548"/>
                    <a:pt x="24" y="0"/>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17" name="Google Shape;5617;p70"/>
            <p:cNvSpPr/>
            <p:nvPr/>
          </p:nvSpPr>
          <p:spPr>
            <a:xfrm>
              <a:off x="2527675" y="4130100"/>
              <a:ext cx="35150" cy="50325"/>
            </a:xfrm>
            <a:custGeom>
              <a:avLst/>
              <a:gdLst/>
              <a:ahLst/>
              <a:cxnLst/>
              <a:rect l="l" t="t" r="r" b="b"/>
              <a:pathLst>
                <a:path w="1406" h="2013" extrusionOk="0">
                  <a:moveTo>
                    <a:pt x="1406" y="1"/>
                  </a:moveTo>
                  <a:lnTo>
                    <a:pt x="84" y="870"/>
                  </a:lnTo>
                  <a:cubicBezTo>
                    <a:pt x="60" y="882"/>
                    <a:pt x="37" y="905"/>
                    <a:pt x="13" y="929"/>
                  </a:cubicBezTo>
                  <a:cubicBezTo>
                    <a:pt x="1" y="965"/>
                    <a:pt x="1" y="1013"/>
                    <a:pt x="13" y="1060"/>
                  </a:cubicBezTo>
                  <a:cubicBezTo>
                    <a:pt x="84" y="1370"/>
                    <a:pt x="168" y="1691"/>
                    <a:pt x="239" y="2013"/>
                  </a:cubicBezTo>
                  <a:cubicBezTo>
                    <a:pt x="525" y="1286"/>
                    <a:pt x="965" y="644"/>
                    <a:pt x="1406" y="1"/>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18" name="Google Shape;5618;p70"/>
            <p:cNvSpPr/>
            <p:nvPr/>
          </p:nvSpPr>
          <p:spPr>
            <a:xfrm>
              <a:off x="2359525" y="3863313"/>
              <a:ext cx="1393925" cy="377925"/>
            </a:xfrm>
            <a:custGeom>
              <a:avLst/>
              <a:gdLst/>
              <a:ahLst/>
              <a:cxnLst/>
              <a:rect l="l" t="t" r="r" b="b"/>
              <a:pathLst>
                <a:path w="55757" h="15117" extrusionOk="0">
                  <a:moveTo>
                    <a:pt x="55757" y="1"/>
                  </a:moveTo>
                  <a:cubicBezTo>
                    <a:pt x="54066" y="1417"/>
                    <a:pt x="52030" y="2382"/>
                    <a:pt x="49863" y="2822"/>
                  </a:cubicBezTo>
                  <a:cubicBezTo>
                    <a:pt x="49655" y="2769"/>
                    <a:pt x="49444" y="2743"/>
                    <a:pt x="49236" y="2743"/>
                  </a:cubicBezTo>
                  <a:cubicBezTo>
                    <a:pt x="48373" y="2743"/>
                    <a:pt x="47549" y="3186"/>
                    <a:pt x="47089" y="3953"/>
                  </a:cubicBezTo>
                  <a:lnTo>
                    <a:pt x="47160" y="2894"/>
                  </a:lnTo>
                  <a:lnTo>
                    <a:pt x="47160" y="2894"/>
                  </a:lnTo>
                  <a:cubicBezTo>
                    <a:pt x="46065" y="3334"/>
                    <a:pt x="45112" y="4061"/>
                    <a:pt x="44410" y="5001"/>
                  </a:cubicBezTo>
                  <a:cubicBezTo>
                    <a:pt x="44458" y="4572"/>
                    <a:pt x="44505" y="4156"/>
                    <a:pt x="44553" y="3727"/>
                  </a:cubicBezTo>
                  <a:lnTo>
                    <a:pt x="44553" y="3727"/>
                  </a:lnTo>
                  <a:lnTo>
                    <a:pt x="42243" y="5358"/>
                  </a:lnTo>
                  <a:cubicBezTo>
                    <a:pt x="42219" y="5084"/>
                    <a:pt x="42207" y="4811"/>
                    <a:pt x="42195" y="4549"/>
                  </a:cubicBezTo>
                  <a:cubicBezTo>
                    <a:pt x="40838" y="5465"/>
                    <a:pt x="39231" y="5894"/>
                    <a:pt x="37647" y="6311"/>
                  </a:cubicBezTo>
                  <a:cubicBezTo>
                    <a:pt x="27122" y="9025"/>
                    <a:pt x="16490" y="11228"/>
                    <a:pt x="5762" y="12907"/>
                  </a:cubicBezTo>
                  <a:cubicBezTo>
                    <a:pt x="3969" y="13192"/>
                    <a:pt x="2154" y="13456"/>
                    <a:pt x="338" y="13456"/>
                  </a:cubicBezTo>
                  <a:cubicBezTo>
                    <a:pt x="261" y="13456"/>
                    <a:pt x="184" y="13456"/>
                    <a:pt x="107" y="13455"/>
                  </a:cubicBezTo>
                  <a:lnTo>
                    <a:pt x="107" y="13455"/>
                  </a:lnTo>
                  <a:cubicBezTo>
                    <a:pt x="0" y="14648"/>
                    <a:pt x="857" y="15117"/>
                    <a:pt x="1908" y="15117"/>
                  </a:cubicBezTo>
                  <a:cubicBezTo>
                    <a:pt x="2032" y="15117"/>
                    <a:pt x="2158" y="15110"/>
                    <a:pt x="2286" y="15098"/>
                  </a:cubicBezTo>
                  <a:cubicBezTo>
                    <a:pt x="3679" y="14955"/>
                    <a:pt x="5072" y="14728"/>
                    <a:pt x="6453" y="14502"/>
                  </a:cubicBezTo>
                  <a:cubicBezTo>
                    <a:pt x="15561" y="13002"/>
                    <a:pt x="24872" y="11681"/>
                    <a:pt x="33778" y="9299"/>
                  </a:cubicBezTo>
                  <a:cubicBezTo>
                    <a:pt x="36171" y="8656"/>
                    <a:pt x="38588" y="8073"/>
                    <a:pt x="40957" y="7323"/>
                  </a:cubicBezTo>
                  <a:cubicBezTo>
                    <a:pt x="42364" y="6867"/>
                    <a:pt x="43617" y="6369"/>
                    <a:pt x="45036" y="6369"/>
                  </a:cubicBezTo>
                  <a:cubicBezTo>
                    <a:pt x="45286" y="6369"/>
                    <a:pt x="45541" y="6384"/>
                    <a:pt x="45803" y="6418"/>
                  </a:cubicBezTo>
                  <a:cubicBezTo>
                    <a:pt x="46208" y="6472"/>
                    <a:pt x="46616" y="6498"/>
                    <a:pt x="47023" y="6498"/>
                  </a:cubicBezTo>
                  <a:cubicBezTo>
                    <a:pt x="47431" y="6498"/>
                    <a:pt x="47839" y="6472"/>
                    <a:pt x="48244" y="6418"/>
                  </a:cubicBezTo>
                  <a:cubicBezTo>
                    <a:pt x="48113" y="6144"/>
                    <a:pt x="47875" y="5930"/>
                    <a:pt x="47601" y="5823"/>
                  </a:cubicBezTo>
                  <a:cubicBezTo>
                    <a:pt x="47353" y="5730"/>
                    <a:pt x="47096" y="5664"/>
                    <a:pt x="46838" y="5624"/>
                  </a:cubicBezTo>
                  <a:lnTo>
                    <a:pt x="46838" y="5624"/>
                  </a:lnTo>
                  <a:cubicBezTo>
                    <a:pt x="47143" y="5663"/>
                    <a:pt x="47449" y="5683"/>
                    <a:pt x="47755" y="5683"/>
                  </a:cubicBezTo>
                  <a:cubicBezTo>
                    <a:pt x="48652" y="5683"/>
                    <a:pt x="49544" y="5515"/>
                    <a:pt x="50387" y="5180"/>
                  </a:cubicBezTo>
                  <a:lnTo>
                    <a:pt x="49565" y="4870"/>
                  </a:lnTo>
                  <a:lnTo>
                    <a:pt x="49565" y="4870"/>
                  </a:lnTo>
                  <a:cubicBezTo>
                    <a:pt x="49597" y="4871"/>
                    <a:pt x="49628" y="4871"/>
                    <a:pt x="49659" y="4871"/>
                  </a:cubicBezTo>
                  <a:cubicBezTo>
                    <a:pt x="50840" y="4871"/>
                    <a:pt x="51982" y="4433"/>
                    <a:pt x="52863" y="3644"/>
                  </a:cubicBezTo>
                  <a:lnTo>
                    <a:pt x="52863" y="3644"/>
                  </a:lnTo>
                  <a:cubicBezTo>
                    <a:pt x="52292" y="3870"/>
                    <a:pt x="51708" y="4001"/>
                    <a:pt x="51101" y="4072"/>
                  </a:cubicBezTo>
                  <a:cubicBezTo>
                    <a:pt x="52125" y="3680"/>
                    <a:pt x="53054" y="3096"/>
                    <a:pt x="53852" y="2358"/>
                  </a:cubicBezTo>
                  <a:cubicBezTo>
                    <a:pt x="54602" y="1655"/>
                    <a:pt x="55042" y="715"/>
                    <a:pt x="55757" y="1"/>
                  </a:cubicBezTo>
                  <a:close/>
                </a:path>
              </a:pathLst>
            </a:custGeom>
            <a:solidFill>
              <a:srgbClr val="2C834F">
                <a:alpha val="22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19" name="Google Shape;5619;p70"/>
            <p:cNvSpPr/>
            <p:nvPr/>
          </p:nvSpPr>
          <p:spPr>
            <a:xfrm>
              <a:off x="3241475" y="4153125"/>
              <a:ext cx="70550" cy="15100"/>
            </a:xfrm>
            <a:custGeom>
              <a:avLst/>
              <a:gdLst/>
              <a:ahLst/>
              <a:cxnLst/>
              <a:rect l="l" t="t" r="r" b="b"/>
              <a:pathLst>
                <a:path w="2822" h="604" extrusionOk="0">
                  <a:moveTo>
                    <a:pt x="1486" y="0"/>
                  </a:moveTo>
                  <a:cubicBezTo>
                    <a:pt x="1464" y="0"/>
                    <a:pt x="1442" y="3"/>
                    <a:pt x="1417" y="8"/>
                  </a:cubicBezTo>
                  <a:cubicBezTo>
                    <a:pt x="1030" y="58"/>
                    <a:pt x="635" y="83"/>
                    <a:pt x="238" y="83"/>
                  </a:cubicBezTo>
                  <a:cubicBezTo>
                    <a:pt x="159" y="83"/>
                    <a:pt x="79" y="82"/>
                    <a:pt x="0" y="80"/>
                  </a:cubicBezTo>
                  <a:lnTo>
                    <a:pt x="0" y="80"/>
                  </a:lnTo>
                  <a:cubicBezTo>
                    <a:pt x="917" y="365"/>
                    <a:pt x="1857" y="544"/>
                    <a:pt x="2822" y="604"/>
                  </a:cubicBezTo>
                  <a:cubicBezTo>
                    <a:pt x="2572" y="342"/>
                    <a:pt x="1834" y="330"/>
                    <a:pt x="1631" y="56"/>
                  </a:cubicBezTo>
                  <a:cubicBezTo>
                    <a:pt x="1619" y="44"/>
                    <a:pt x="1596" y="20"/>
                    <a:pt x="1584" y="20"/>
                  </a:cubicBezTo>
                  <a:cubicBezTo>
                    <a:pt x="1549" y="6"/>
                    <a:pt x="1518" y="0"/>
                    <a:pt x="1486" y="0"/>
                  </a:cubicBezTo>
                  <a:close/>
                </a:path>
              </a:pathLst>
            </a:custGeom>
            <a:solidFill>
              <a:srgbClr val="5243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620" name="Google Shape;5620;p70"/>
          <p:cNvGrpSpPr/>
          <p:nvPr/>
        </p:nvGrpSpPr>
        <p:grpSpPr>
          <a:xfrm rot="-1819687">
            <a:off x="606986" y="414771"/>
            <a:ext cx="1404971" cy="1299072"/>
            <a:chOff x="3836775" y="2804425"/>
            <a:chExt cx="618250" cy="571650"/>
          </a:xfrm>
        </p:grpSpPr>
        <p:sp>
          <p:nvSpPr>
            <p:cNvPr id="5621" name="Google Shape;5621;p70"/>
            <p:cNvSpPr/>
            <p:nvPr/>
          </p:nvSpPr>
          <p:spPr>
            <a:xfrm>
              <a:off x="3840350" y="2804425"/>
              <a:ext cx="614675" cy="571250"/>
            </a:xfrm>
            <a:custGeom>
              <a:avLst/>
              <a:gdLst/>
              <a:ahLst/>
              <a:cxnLst/>
              <a:rect l="l" t="t" r="r" b="b"/>
              <a:pathLst>
                <a:path w="24587" h="22850" extrusionOk="0">
                  <a:moveTo>
                    <a:pt x="12899" y="1"/>
                  </a:moveTo>
                  <a:cubicBezTo>
                    <a:pt x="12196" y="1"/>
                    <a:pt x="11494" y="68"/>
                    <a:pt x="10799" y="200"/>
                  </a:cubicBezTo>
                  <a:cubicBezTo>
                    <a:pt x="8692" y="593"/>
                    <a:pt x="6644" y="1355"/>
                    <a:pt x="4870" y="2569"/>
                  </a:cubicBezTo>
                  <a:cubicBezTo>
                    <a:pt x="3108" y="3772"/>
                    <a:pt x="1632" y="5450"/>
                    <a:pt x="810" y="7427"/>
                  </a:cubicBezTo>
                  <a:cubicBezTo>
                    <a:pt x="786" y="7474"/>
                    <a:pt x="774" y="7522"/>
                    <a:pt x="751" y="7582"/>
                  </a:cubicBezTo>
                  <a:cubicBezTo>
                    <a:pt x="643" y="7808"/>
                    <a:pt x="536" y="8046"/>
                    <a:pt x="453" y="8296"/>
                  </a:cubicBezTo>
                  <a:lnTo>
                    <a:pt x="429" y="8367"/>
                  </a:lnTo>
                  <a:cubicBezTo>
                    <a:pt x="298" y="8736"/>
                    <a:pt x="227" y="9106"/>
                    <a:pt x="203" y="9487"/>
                  </a:cubicBezTo>
                  <a:cubicBezTo>
                    <a:pt x="120" y="9915"/>
                    <a:pt x="60" y="10332"/>
                    <a:pt x="36" y="10760"/>
                  </a:cubicBezTo>
                  <a:cubicBezTo>
                    <a:pt x="0" y="11368"/>
                    <a:pt x="12" y="11987"/>
                    <a:pt x="72" y="12594"/>
                  </a:cubicBezTo>
                  <a:cubicBezTo>
                    <a:pt x="96" y="12880"/>
                    <a:pt x="120" y="13154"/>
                    <a:pt x="167" y="13427"/>
                  </a:cubicBezTo>
                  <a:cubicBezTo>
                    <a:pt x="393" y="14666"/>
                    <a:pt x="822" y="15856"/>
                    <a:pt x="1441" y="16940"/>
                  </a:cubicBezTo>
                  <a:cubicBezTo>
                    <a:pt x="1513" y="17095"/>
                    <a:pt x="1608" y="17237"/>
                    <a:pt x="1691" y="17368"/>
                  </a:cubicBezTo>
                  <a:cubicBezTo>
                    <a:pt x="2108" y="18047"/>
                    <a:pt x="2596" y="18678"/>
                    <a:pt x="3144" y="19250"/>
                  </a:cubicBezTo>
                  <a:cubicBezTo>
                    <a:pt x="4453" y="20595"/>
                    <a:pt x="6085" y="21607"/>
                    <a:pt x="7870" y="22190"/>
                  </a:cubicBezTo>
                  <a:cubicBezTo>
                    <a:pt x="9155" y="22631"/>
                    <a:pt x="10488" y="22850"/>
                    <a:pt x="11818" y="22850"/>
                  </a:cubicBezTo>
                  <a:cubicBezTo>
                    <a:pt x="13754" y="22850"/>
                    <a:pt x="15680" y="22387"/>
                    <a:pt x="17431" y="21476"/>
                  </a:cubicBezTo>
                  <a:lnTo>
                    <a:pt x="17431" y="21464"/>
                  </a:lnTo>
                  <a:cubicBezTo>
                    <a:pt x="20015" y="20131"/>
                    <a:pt x="22039" y="17916"/>
                    <a:pt x="23146" y="15225"/>
                  </a:cubicBezTo>
                  <a:cubicBezTo>
                    <a:pt x="24587" y="11808"/>
                    <a:pt x="24242" y="7641"/>
                    <a:pt x="22098" y="4617"/>
                  </a:cubicBezTo>
                  <a:cubicBezTo>
                    <a:pt x="20301" y="2105"/>
                    <a:pt x="17431" y="509"/>
                    <a:pt x="14407" y="104"/>
                  </a:cubicBezTo>
                  <a:cubicBezTo>
                    <a:pt x="13906" y="35"/>
                    <a:pt x="13402" y="1"/>
                    <a:pt x="12899" y="1"/>
                  </a:cubicBezTo>
                  <a:close/>
                </a:path>
              </a:pathLst>
            </a:custGeom>
            <a:solidFill>
              <a:schemeClr val="lt2"/>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22" name="Google Shape;5622;p70"/>
            <p:cNvSpPr/>
            <p:nvPr/>
          </p:nvSpPr>
          <p:spPr>
            <a:xfrm>
              <a:off x="3836775" y="2804550"/>
              <a:ext cx="618250" cy="570225"/>
            </a:xfrm>
            <a:custGeom>
              <a:avLst/>
              <a:gdLst/>
              <a:ahLst/>
              <a:cxnLst/>
              <a:rect l="l" t="t" r="r" b="b"/>
              <a:pathLst>
                <a:path w="24730" h="22809" extrusionOk="0">
                  <a:moveTo>
                    <a:pt x="13039" y="1"/>
                  </a:moveTo>
                  <a:cubicBezTo>
                    <a:pt x="12342" y="1"/>
                    <a:pt x="11648" y="64"/>
                    <a:pt x="10966" y="195"/>
                  </a:cubicBezTo>
                  <a:cubicBezTo>
                    <a:pt x="8859" y="599"/>
                    <a:pt x="6811" y="1350"/>
                    <a:pt x="5037" y="2564"/>
                  </a:cubicBezTo>
                  <a:cubicBezTo>
                    <a:pt x="3263" y="3778"/>
                    <a:pt x="1787" y="5457"/>
                    <a:pt x="965" y="7434"/>
                  </a:cubicBezTo>
                  <a:cubicBezTo>
                    <a:pt x="536" y="8493"/>
                    <a:pt x="274" y="9612"/>
                    <a:pt x="203" y="10755"/>
                  </a:cubicBezTo>
                  <a:cubicBezTo>
                    <a:pt x="1" y="13899"/>
                    <a:pt x="1132" y="16971"/>
                    <a:pt x="3299" y="19257"/>
                  </a:cubicBezTo>
                  <a:cubicBezTo>
                    <a:pt x="5335" y="21352"/>
                    <a:pt x="8180" y="22602"/>
                    <a:pt x="11097" y="22781"/>
                  </a:cubicBezTo>
                  <a:cubicBezTo>
                    <a:pt x="11382" y="22799"/>
                    <a:pt x="11665" y="22808"/>
                    <a:pt x="11946" y="22808"/>
                  </a:cubicBezTo>
                  <a:cubicBezTo>
                    <a:pt x="16944" y="22808"/>
                    <a:pt x="21328" y="19933"/>
                    <a:pt x="23301" y="15232"/>
                  </a:cubicBezTo>
                  <a:cubicBezTo>
                    <a:pt x="24730" y="11803"/>
                    <a:pt x="24396" y="7648"/>
                    <a:pt x="22241" y="4624"/>
                  </a:cubicBezTo>
                  <a:cubicBezTo>
                    <a:pt x="20456" y="2100"/>
                    <a:pt x="17586" y="516"/>
                    <a:pt x="14562" y="99"/>
                  </a:cubicBezTo>
                  <a:cubicBezTo>
                    <a:pt x="14055" y="34"/>
                    <a:pt x="13546" y="1"/>
                    <a:pt x="130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23" name="Google Shape;5623;p70"/>
            <p:cNvSpPr/>
            <p:nvPr/>
          </p:nvSpPr>
          <p:spPr>
            <a:xfrm>
              <a:off x="3922500" y="2815775"/>
              <a:ext cx="514375" cy="515525"/>
            </a:xfrm>
            <a:custGeom>
              <a:avLst/>
              <a:gdLst/>
              <a:ahLst/>
              <a:cxnLst/>
              <a:rect l="l" t="t" r="r" b="b"/>
              <a:pathLst>
                <a:path w="20575" h="20621" extrusionOk="0">
                  <a:moveTo>
                    <a:pt x="9965" y="1"/>
                  </a:moveTo>
                  <a:cubicBezTo>
                    <a:pt x="7804" y="1"/>
                    <a:pt x="5663" y="663"/>
                    <a:pt x="3942" y="2103"/>
                  </a:cubicBezTo>
                  <a:cubicBezTo>
                    <a:pt x="2715" y="3127"/>
                    <a:pt x="1882" y="4663"/>
                    <a:pt x="1382" y="6163"/>
                  </a:cubicBezTo>
                  <a:cubicBezTo>
                    <a:pt x="1" y="10271"/>
                    <a:pt x="894" y="15509"/>
                    <a:pt x="4406" y="18307"/>
                  </a:cubicBezTo>
                  <a:cubicBezTo>
                    <a:pt x="6311" y="19831"/>
                    <a:pt x="8835" y="20558"/>
                    <a:pt x="11240" y="20617"/>
                  </a:cubicBezTo>
                  <a:cubicBezTo>
                    <a:pt x="11311" y="20619"/>
                    <a:pt x="11381" y="20620"/>
                    <a:pt x="11450" y="20620"/>
                  </a:cubicBezTo>
                  <a:cubicBezTo>
                    <a:pt x="14446" y="20620"/>
                    <a:pt x="16805" y="18885"/>
                    <a:pt x="18562" y="16605"/>
                  </a:cubicBezTo>
                  <a:cubicBezTo>
                    <a:pt x="19170" y="15807"/>
                    <a:pt x="19634" y="14914"/>
                    <a:pt x="19932" y="13962"/>
                  </a:cubicBezTo>
                  <a:cubicBezTo>
                    <a:pt x="20194" y="13188"/>
                    <a:pt x="20348" y="12390"/>
                    <a:pt x="20408" y="11569"/>
                  </a:cubicBezTo>
                  <a:cubicBezTo>
                    <a:pt x="20575" y="8711"/>
                    <a:pt x="20015" y="5830"/>
                    <a:pt x="18086" y="3615"/>
                  </a:cubicBezTo>
                  <a:cubicBezTo>
                    <a:pt x="16082" y="1312"/>
                    <a:pt x="13004" y="1"/>
                    <a:pt x="99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24" name="Google Shape;5624;p70"/>
            <p:cNvSpPr/>
            <p:nvPr/>
          </p:nvSpPr>
          <p:spPr>
            <a:xfrm>
              <a:off x="3921600" y="2812650"/>
              <a:ext cx="519150" cy="521550"/>
            </a:xfrm>
            <a:custGeom>
              <a:avLst/>
              <a:gdLst/>
              <a:ahLst/>
              <a:cxnLst/>
              <a:rect l="l" t="t" r="r" b="b"/>
              <a:pathLst>
                <a:path w="20766" h="20862" extrusionOk="0">
                  <a:moveTo>
                    <a:pt x="10038" y="264"/>
                  </a:moveTo>
                  <a:cubicBezTo>
                    <a:pt x="12979" y="264"/>
                    <a:pt x="15991" y="1490"/>
                    <a:pt x="18015" y="3812"/>
                  </a:cubicBezTo>
                  <a:cubicBezTo>
                    <a:pt x="19730" y="5788"/>
                    <a:pt x="20503" y="8431"/>
                    <a:pt x="20313" y="11682"/>
                  </a:cubicBezTo>
                  <a:cubicBezTo>
                    <a:pt x="20253" y="12491"/>
                    <a:pt x="20099" y="13289"/>
                    <a:pt x="19849" y="14051"/>
                  </a:cubicBezTo>
                  <a:cubicBezTo>
                    <a:pt x="19551" y="14992"/>
                    <a:pt x="19087" y="15861"/>
                    <a:pt x="18491" y="16647"/>
                  </a:cubicBezTo>
                  <a:cubicBezTo>
                    <a:pt x="16494" y="19247"/>
                    <a:pt x="14078" y="20614"/>
                    <a:pt x="11475" y="20614"/>
                  </a:cubicBezTo>
                  <a:cubicBezTo>
                    <a:pt x="11409" y="20614"/>
                    <a:pt x="11343" y="20613"/>
                    <a:pt x="11276" y="20611"/>
                  </a:cubicBezTo>
                  <a:cubicBezTo>
                    <a:pt x="8669" y="20540"/>
                    <a:pt x="6264" y="19730"/>
                    <a:pt x="4513" y="18337"/>
                  </a:cubicBezTo>
                  <a:cubicBezTo>
                    <a:pt x="882" y="15444"/>
                    <a:pt x="263" y="10098"/>
                    <a:pt x="1525" y="6312"/>
                  </a:cubicBezTo>
                  <a:cubicBezTo>
                    <a:pt x="1942" y="5121"/>
                    <a:pt x="2704" y="3454"/>
                    <a:pt x="4061" y="2323"/>
                  </a:cubicBezTo>
                  <a:cubicBezTo>
                    <a:pt x="5716" y="930"/>
                    <a:pt x="7859" y="264"/>
                    <a:pt x="10038" y="264"/>
                  </a:cubicBezTo>
                  <a:close/>
                  <a:moveTo>
                    <a:pt x="9984" y="1"/>
                  </a:moveTo>
                  <a:cubicBezTo>
                    <a:pt x="7694" y="1"/>
                    <a:pt x="5569" y="737"/>
                    <a:pt x="3894" y="2133"/>
                  </a:cubicBezTo>
                  <a:cubicBezTo>
                    <a:pt x="2489" y="3300"/>
                    <a:pt x="1715" y="5014"/>
                    <a:pt x="1299" y="6240"/>
                  </a:cubicBezTo>
                  <a:cubicBezTo>
                    <a:pt x="1" y="10098"/>
                    <a:pt x="644" y="15563"/>
                    <a:pt x="4370" y="18528"/>
                  </a:cubicBezTo>
                  <a:cubicBezTo>
                    <a:pt x="6156" y="19968"/>
                    <a:pt x="8621" y="20790"/>
                    <a:pt x="11276" y="20861"/>
                  </a:cubicBezTo>
                  <a:lnTo>
                    <a:pt x="11478" y="20861"/>
                  </a:lnTo>
                  <a:cubicBezTo>
                    <a:pt x="14169" y="20861"/>
                    <a:pt x="16658" y="19468"/>
                    <a:pt x="18706" y="16801"/>
                  </a:cubicBezTo>
                  <a:cubicBezTo>
                    <a:pt x="19313" y="16004"/>
                    <a:pt x="19789" y="15099"/>
                    <a:pt x="20099" y="14134"/>
                  </a:cubicBezTo>
                  <a:cubicBezTo>
                    <a:pt x="20361" y="13348"/>
                    <a:pt x="20515" y="12527"/>
                    <a:pt x="20575" y="11705"/>
                  </a:cubicBezTo>
                  <a:cubicBezTo>
                    <a:pt x="20765" y="8384"/>
                    <a:pt x="19980" y="5669"/>
                    <a:pt x="18217" y="3657"/>
                  </a:cubicBezTo>
                  <a:cubicBezTo>
                    <a:pt x="16527" y="1716"/>
                    <a:pt x="14015" y="406"/>
                    <a:pt x="11336" y="85"/>
                  </a:cubicBezTo>
                  <a:cubicBezTo>
                    <a:pt x="10880" y="29"/>
                    <a:pt x="10429" y="1"/>
                    <a:pt x="99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25" name="Google Shape;5625;p70"/>
            <p:cNvSpPr/>
            <p:nvPr/>
          </p:nvSpPr>
          <p:spPr>
            <a:xfrm>
              <a:off x="3967450" y="2831750"/>
              <a:ext cx="448900" cy="473500"/>
            </a:xfrm>
            <a:custGeom>
              <a:avLst/>
              <a:gdLst/>
              <a:ahLst/>
              <a:cxnLst/>
              <a:rect l="l" t="t" r="r" b="b"/>
              <a:pathLst>
                <a:path w="17956" h="18940" extrusionOk="0">
                  <a:moveTo>
                    <a:pt x="8649" y="0"/>
                  </a:moveTo>
                  <a:cubicBezTo>
                    <a:pt x="8092" y="0"/>
                    <a:pt x="7535" y="64"/>
                    <a:pt x="6989" y="190"/>
                  </a:cubicBezTo>
                  <a:cubicBezTo>
                    <a:pt x="6763" y="238"/>
                    <a:pt x="6549" y="321"/>
                    <a:pt x="6358" y="452"/>
                  </a:cubicBezTo>
                  <a:cubicBezTo>
                    <a:pt x="6168" y="595"/>
                    <a:pt x="6073" y="833"/>
                    <a:pt x="6108" y="1059"/>
                  </a:cubicBezTo>
                  <a:cubicBezTo>
                    <a:pt x="5988" y="852"/>
                    <a:pt x="5759" y="735"/>
                    <a:pt x="5529" y="735"/>
                  </a:cubicBezTo>
                  <a:cubicBezTo>
                    <a:pt x="5508" y="735"/>
                    <a:pt x="5486" y="736"/>
                    <a:pt x="5465" y="738"/>
                  </a:cubicBezTo>
                  <a:cubicBezTo>
                    <a:pt x="5203" y="774"/>
                    <a:pt x="4965" y="869"/>
                    <a:pt x="4751" y="1012"/>
                  </a:cubicBezTo>
                  <a:cubicBezTo>
                    <a:pt x="3965" y="1464"/>
                    <a:pt x="3239" y="2012"/>
                    <a:pt x="2584" y="2643"/>
                  </a:cubicBezTo>
                  <a:cubicBezTo>
                    <a:pt x="2346" y="2845"/>
                    <a:pt x="2155" y="3083"/>
                    <a:pt x="2024" y="3357"/>
                  </a:cubicBezTo>
                  <a:cubicBezTo>
                    <a:pt x="1894" y="3631"/>
                    <a:pt x="1917" y="3964"/>
                    <a:pt x="2096" y="4214"/>
                  </a:cubicBezTo>
                  <a:cubicBezTo>
                    <a:pt x="2063" y="4209"/>
                    <a:pt x="2030" y="4207"/>
                    <a:pt x="1997" y="4207"/>
                  </a:cubicBezTo>
                  <a:cubicBezTo>
                    <a:pt x="1656" y="4207"/>
                    <a:pt x="1349" y="4478"/>
                    <a:pt x="1132" y="4750"/>
                  </a:cubicBezTo>
                  <a:cubicBezTo>
                    <a:pt x="643" y="5393"/>
                    <a:pt x="548" y="6060"/>
                    <a:pt x="381" y="6822"/>
                  </a:cubicBezTo>
                  <a:cubicBezTo>
                    <a:pt x="203" y="7608"/>
                    <a:pt x="155" y="8489"/>
                    <a:pt x="524" y="9227"/>
                  </a:cubicBezTo>
                  <a:cubicBezTo>
                    <a:pt x="0" y="10465"/>
                    <a:pt x="108" y="11882"/>
                    <a:pt x="810" y="13025"/>
                  </a:cubicBezTo>
                  <a:cubicBezTo>
                    <a:pt x="893" y="13156"/>
                    <a:pt x="989" y="13370"/>
                    <a:pt x="1108" y="13454"/>
                  </a:cubicBezTo>
                  <a:cubicBezTo>
                    <a:pt x="1167" y="13488"/>
                    <a:pt x="1440" y="13546"/>
                    <a:pt x="1617" y="13546"/>
                  </a:cubicBezTo>
                  <a:cubicBezTo>
                    <a:pt x="1687" y="13546"/>
                    <a:pt x="1742" y="13537"/>
                    <a:pt x="1763" y="13513"/>
                  </a:cubicBezTo>
                  <a:lnTo>
                    <a:pt x="1763" y="13513"/>
                  </a:lnTo>
                  <a:cubicBezTo>
                    <a:pt x="1584" y="13775"/>
                    <a:pt x="1524" y="14097"/>
                    <a:pt x="1596" y="14406"/>
                  </a:cubicBezTo>
                  <a:cubicBezTo>
                    <a:pt x="1870" y="15668"/>
                    <a:pt x="3298" y="17109"/>
                    <a:pt x="4620" y="17133"/>
                  </a:cubicBezTo>
                  <a:cubicBezTo>
                    <a:pt x="4596" y="17526"/>
                    <a:pt x="4989" y="17799"/>
                    <a:pt x="5346" y="17978"/>
                  </a:cubicBezTo>
                  <a:cubicBezTo>
                    <a:pt x="5763" y="18180"/>
                    <a:pt x="6204" y="18347"/>
                    <a:pt x="6656" y="18490"/>
                  </a:cubicBezTo>
                  <a:cubicBezTo>
                    <a:pt x="6932" y="18577"/>
                    <a:pt x="7243" y="18640"/>
                    <a:pt x="7539" y="18640"/>
                  </a:cubicBezTo>
                  <a:cubicBezTo>
                    <a:pt x="7933" y="18640"/>
                    <a:pt x="8301" y="18529"/>
                    <a:pt x="8525" y="18217"/>
                  </a:cubicBezTo>
                  <a:lnTo>
                    <a:pt x="8525" y="18217"/>
                  </a:lnTo>
                  <a:cubicBezTo>
                    <a:pt x="8372" y="18431"/>
                    <a:pt x="9168" y="18859"/>
                    <a:pt x="9287" y="18883"/>
                  </a:cubicBezTo>
                  <a:cubicBezTo>
                    <a:pt x="9455" y="18926"/>
                    <a:pt x="9627" y="18940"/>
                    <a:pt x="9799" y="18940"/>
                  </a:cubicBezTo>
                  <a:cubicBezTo>
                    <a:pt x="10008" y="18940"/>
                    <a:pt x="10217" y="18920"/>
                    <a:pt x="10418" y="18907"/>
                  </a:cubicBezTo>
                  <a:cubicBezTo>
                    <a:pt x="10495" y="18902"/>
                    <a:pt x="10573" y="18901"/>
                    <a:pt x="10650" y="18901"/>
                  </a:cubicBezTo>
                  <a:cubicBezTo>
                    <a:pt x="10735" y="18901"/>
                    <a:pt x="10820" y="18903"/>
                    <a:pt x="10904" y="18903"/>
                  </a:cubicBezTo>
                  <a:cubicBezTo>
                    <a:pt x="11161" y="18903"/>
                    <a:pt x="11416" y="18890"/>
                    <a:pt x="11657" y="18788"/>
                  </a:cubicBezTo>
                  <a:cubicBezTo>
                    <a:pt x="11966" y="18669"/>
                    <a:pt x="12181" y="18395"/>
                    <a:pt x="12252" y="18085"/>
                  </a:cubicBezTo>
                  <a:cubicBezTo>
                    <a:pt x="12390" y="18287"/>
                    <a:pt x="12612" y="18412"/>
                    <a:pt x="12853" y="18412"/>
                  </a:cubicBezTo>
                  <a:cubicBezTo>
                    <a:pt x="12883" y="18412"/>
                    <a:pt x="12912" y="18411"/>
                    <a:pt x="12943" y="18407"/>
                  </a:cubicBezTo>
                  <a:cubicBezTo>
                    <a:pt x="13216" y="18371"/>
                    <a:pt x="13466" y="18276"/>
                    <a:pt x="13705" y="18133"/>
                  </a:cubicBezTo>
                  <a:cubicBezTo>
                    <a:pt x="14062" y="17930"/>
                    <a:pt x="14395" y="17704"/>
                    <a:pt x="14728" y="17454"/>
                  </a:cubicBezTo>
                  <a:cubicBezTo>
                    <a:pt x="15026" y="17228"/>
                    <a:pt x="15288" y="16966"/>
                    <a:pt x="15502" y="16656"/>
                  </a:cubicBezTo>
                  <a:cubicBezTo>
                    <a:pt x="15705" y="16347"/>
                    <a:pt x="15788" y="15966"/>
                    <a:pt x="15717" y="15597"/>
                  </a:cubicBezTo>
                  <a:lnTo>
                    <a:pt x="15717" y="15597"/>
                  </a:lnTo>
                  <a:cubicBezTo>
                    <a:pt x="15771" y="15648"/>
                    <a:pt x="15836" y="15670"/>
                    <a:pt x="15904" y="15670"/>
                  </a:cubicBezTo>
                  <a:cubicBezTo>
                    <a:pt x="16088" y="15670"/>
                    <a:pt x="16301" y="15512"/>
                    <a:pt x="16431" y="15347"/>
                  </a:cubicBezTo>
                  <a:cubicBezTo>
                    <a:pt x="16788" y="14894"/>
                    <a:pt x="17074" y="14406"/>
                    <a:pt x="17288" y="13870"/>
                  </a:cubicBezTo>
                  <a:cubicBezTo>
                    <a:pt x="17384" y="13656"/>
                    <a:pt x="17467" y="13430"/>
                    <a:pt x="17562" y="13204"/>
                  </a:cubicBezTo>
                  <a:cubicBezTo>
                    <a:pt x="17669" y="12930"/>
                    <a:pt x="17717" y="12632"/>
                    <a:pt x="17705" y="12334"/>
                  </a:cubicBezTo>
                  <a:cubicBezTo>
                    <a:pt x="17705" y="12025"/>
                    <a:pt x="17538" y="11751"/>
                    <a:pt x="17276" y="11584"/>
                  </a:cubicBezTo>
                  <a:cubicBezTo>
                    <a:pt x="17634" y="11561"/>
                    <a:pt x="17788" y="11144"/>
                    <a:pt x="17836" y="10799"/>
                  </a:cubicBezTo>
                  <a:cubicBezTo>
                    <a:pt x="17919" y="10156"/>
                    <a:pt x="17955" y="9501"/>
                    <a:pt x="17919" y="8858"/>
                  </a:cubicBezTo>
                  <a:cubicBezTo>
                    <a:pt x="17919" y="8584"/>
                    <a:pt x="17860" y="8310"/>
                    <a:pt x="17765" y="8060"/>
                  </a:cubicBezTo>
                  <a:cubicBezTo>
                    <a:pt x="17645" y="7810"/>
                    <a:pt x="17407" y="7620"/>
                    <a:pt x="17134" y="7584"/>
                  </a:cubicBezTo>
                  <a:cubicBezTo>
                    <a:pt x="17419" y="7477"/>
                    <a:pt x="17455" y="7084"/>
                    <a:pt x="17395" y="6774"/>
                  </a:cubicBezTo>
                  <a:cubicBezTo>
                    <a:pt x="17205" y="5607"/>
                    <a:pt x="16681" y="4679"/>
                    <a:pt x="15967" y="3762"/>
                  </a:cubicBezTo>
                  <a:cubicBezTo>
                    <a:pt x="15824" y="3571"/>
                    <a:pt x="15657" y="3405"/>
                    <a:pt x="15455" y="3286"/>
                  </a:cubicBezTo>
                  <a:cubicBezTo>
                    <a:pt x="15363" y="3232"/>
                    <a:pt x="15258" y="3205"/>
                    <a:pt x="15154" y="3205"/>
                  </a:cubicBezTo>
                  <a:cubicBezTo>
                    <a:pt x="15029" y="3205"/>
                    <a:pt x="14904" y="3244"/>
                    <a:pt x="14800" y="3321"/>
                  </a:cubicBezTo>
                  <a:cubicBezTo>
                    <a:pt x="14871" y="3131"/>
                    <a:pt x="14895" y="2940"/>
                    <a:pt x="14871" y="2738"/>
                  </a:cubicBezTo>
                  <a:cubicBezTo>
                    <a:pt x="14788" y="2298"/>
                    <a:pt x="14300" y="2059"/>
                    <a:pt x="13978" y="1821"/>
                  </a:cubicBezTo>
                  <a:cubicBezTo>
                    <a:pt x="13609" y="1559"/>
                    <a:pt x="13204" y="1369"/>
                    <a:pt x="12835" y="1131"/>
                  </a:cubicBezTo>
                  <a:cubicBezTo>
                    <a:pt x="12490" y="904"/>
                    <a:pt x="12192" y="654"/>
                    <a:pt x="11776" y="559"/>
                  </a:cubicBezTo>
                  <a:cubicBezTo>
                    <a:pt x="11687" y="535"/>
                    <a:pt x="11597" y="523"/>
                    <a:pt x="11508" y="523"/>
                  </a:cubicBezTo>
                  <a:cubicBezTo>
                    <a:pt x="11248" y="523"/>
                    <a:pt x="10994" y="623"/>
                    <a:pt x="10799" y="809"/>
                  </a:cubicBezTo>
                  <a:cubicBezTo>
                    <a:pt x="10799" y="607"/>
                    <a:pt x="10692" y="416"/>
                    <a:pt x="10526" y="309"/>
                  </a:cubicBezTo>
                  <a:cubicBezTo>
                    <a:pt x="10347" y="214"/>
                    <a:pt x="10156" y="142"/>
                    <a:pt x="9966" y="119"/>
                  </a:cubicBezTo>
                  <a:cubicBezTo>
                    <a:pt x="9530" y="40"/>
                    <a:pt x="9089" y="0"/>
                    <a:pt x="8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26" name="Google Shape;5626;p70"/>
            <p:cNvSpPr/>
            <p:nvPr/>
          </p:nvSpPr>
          <p:spPr>
            <a:xfrm>
              <a:off x="4119850" y="2847500"/>
              <a:ext cx="118500" cy="258700"/>
            </a:xfrm>
            <a:custGeom>
              <a:avLst/>
              <a:gdLst/>
              <a:ahLst/>
              <a:cxnLst/>
              <a:rect l="l" t="t" r="r" b="b"/>
              <a:pathLst>
                <a:path w="4740" h="10348" extrusionOk="0">
                  <a:moveTo>
                    <a:pt x="4739" y="1"/>
                  </a:moveTo>
                  <a:lnTo>
                    <a:pt x="4739" y="1"/>
                  </a:lnTo>
                  <a:cubicBezTo>
                    <a:pt x="4584" y="775"/>
                    <a:pt x="4441" y="1548"/>
                    <a:pt x="4322" y="2322"/>
                  </a:cubicBezTo>
                  <a:cubicBezTo>
                    <a:pt x="4191" y="3096"/>
                    <a:pt x="4072" y="3870"/>
                    <a:pt x="3953" y="4644"/>
                  </a:cubicBezTo>
                  <a:cubicBezTo>
                    <a:pt x="3822" y="5418"/>
                    <a:pt x="3727" y="6192"/>
                    <a:pt x="3608" y="6978"/>
                  </a:cubicBezTo>
                  <a:lnTo>
                    <a:pt x="3423" y="8367"/>
                  </a:lnTo>
                  <a:lnTo>
                    <a:pt x="2882" y="7025"/>
                  </a:lnTo>
                  <a:cubicBezTo>
                    <a:pt x="2572" y="6287"/>
                    <a:pt x="2275" y="5549"/>
                    <a:pt x="1953" y="4811"/>
                  </a:cubicBezTo>
                  <a:cubicBezTo>
                    <a:pt x="1643" y="4073"/>
                    <a:pt x="1334" y="3346"/>
                    <a:pt x="1001" y="2608"/>
                  </a:cubicBezTo>
                  <a:cubicBezTo>
                    <a:pt x="679" y="1882"/>
                    <a:pt x="346" y="1156"/>
                    <a:pt x="0" y="429"/>
                  </a:cubicBezTo>
                  <a:lnTo>
                    <a:pt x="0" y="429"/>
                  </a:lnTo>
                  <a:cubicBezTo>
                    <a:pt x="250" y="1191"/>
                    <a:pt x="500" y="1953"/>
                    <a:pt x="774" y="2703"/>
                  </a:cubicBezTo>
                  <a:cubicBezTo>
                    <a:pt x="1036" y="3453"/>
                    <a:pt x="1310" y="4204"/>
                    <a:pt x="1584" y="4954"/>
                  </a:cubicBezTo>
                  <a:cubicBezTo>
                    <a:pt x="1858" y="5704"/>
                    <a:pt x="2155" y="6454"/>
                    <a:pt x="2441" y="7192"/>
                  </a:cubicBezTo>
                  <a:lnTo>
                    <a:pt x="3310" y="9430"/>
                  </a:lnTo>
                  <a:lnTo>
                    <a:pt x="3679" y="10347"/>
                  </a:lnTo>
                  <a:lnTo>
                    <a:pt x="3787" y="9371"/>
                  </a:lnTo>
                  <a:lnTo>
                    <a:pt x="4072" y="7037"/>
                  </a:lnTo>
                  <a:cubicBezTo>
                    <a:pt x="4156" y="6251"/>
                    <a:pt x="4251" y="5478"/>
                    <a:pt x="4334" y="4692"/>
                  </a:cubicBezTo>
                  <a:cubicBezTo>
                    <a:pt x="4406" y="3918"/>
                    <a:pt x="4489" y="3132"/>
                    <a:pt x="4561" y="2358"/>
                  </a:cubicBezTo>
                  <a:cubicBezTo>
                    <a:pt x="4620" y="1572"/>
                    <a:pt x="4691" y="786"/>
                    <a:pt x="4739" y="1"/>
                  </a:cubicBezTo>
                  <a:close/>
                </a:path>
              </a:pathLst>
            </a:custGeom>
            <a:solidFill>
              <a:srgbClr val="D4400D">
                <a:alpha val="6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27" name="Google Shape;5627;p70"/>
            <p:cNvSpPr/>
            <p:nvPr/>
          </p:nvSpPr>
          <p:spPr>
            <a:xfrm>
              <a:off x="4191575" y="2910300"/>
              <a:ext cx="206900" cy="183100"/>
            </a:xfrm>
            <a:custGeom>
              <a:avLst/>
              <a:gdLst/>
              <a:ahLst/>
              <a:cxnLst/>
              <a:rect l="l" t="t" r="r" b="b"/>
              <a:pathLst>
                <a:path w="8276" h="7324" extrusionOk="0">
                  <a:moveTo>
                    <a:pt x="5954" y="1"/>
                  </a:moveTo>
                  <a:cubicBezTo>
                    <a:pt x="5466" y="525"/>
                    <a:pt x="4990" y="1084"/>
                    <a:pt x="4537" y="1632"/>
                  </a:cubicBezTo>
                  <a:cubicBezTo>
                    <a:pt x="4073" y="2192"/>
                    <a:pt x="3608" y="2739"/>
                    <a:pt x="3156" y="3299"/>
                  </a:cubicBezTo>
                  <a:cubicBezTo>
                    <a:pt x="2704" y="3858"/>
                    <a:pt x="2251" y="4418"/>
                    <a:pt x="1811" y="4978"/>
                  </a:cubicBezTo>
                  <a:cubicBezTo>
                    <a:pt x="1370" y="5549"/>
                    <a:pt x="918" y="6109"/>
                    <a:pt x="489" y="6680"/>
                  </a:cubicBezTo>
                  <a:lnTo>
                    <a:pt x="1" y="7323"/>
                  </a:lnTo>
                  <a:lnTo>
                    <a:pt x="763" y="7073"/>
                  </a:lnTo>
                  <a:cubicBezTo>
                    <a:pt x="1394" y="6859"/>
                    <a:pt x="2025" y="6645"/>
                    <a:pt x="2656" y="6442"/>
                  </a:cubicBezTo>
                  <a:cubicBezTo>
                    <a:pt x="3287" y="6228"/>
                    <a:pt x="3918" y="6002"/>
                    <a:pt x="4537" y="5787"/>
                  </a:cubicBezTo>
                  <a:cubicBezTo>
                    <a:pt x="5168" y="5561"/>
                    <a:pt x="5799" y="5335"/>
                    <a:pt x="6418" y="5097"/>
                  </a:cubicBezTo>
                  <a:cubicBezTo>
                    <a:pt x="7037" y="4859"/>
                    <a:pt x="7668" y="4632"/>
                    <a:pt x="8276" y="4370"/>
                  </a:cubicBezTo>
                  <a:lnTo>
                    <a:pt x="8276" y="4370"/>
                  </a:lnTo>
                  <a:cubicBezTo>
                    <a:pt x="7633" y="4525"/>
                    <a:pt x="6990" y="4692"/>
                    <a:pt x="6347" y="4871"/>
                  </a:cubicBezTo>
                  <a:cubicBezTo>
                    <a:pt x="5704" y="5049"/>
                    <a:pt x="5061" y="5240"/>
                    <a:pt x="4418" y="5418"/>
                  </a:cubicBezTo>
                  <a:cubicBezTo>
                    <a:pt x="3787" y="5609"/>
                    <a:pt x="3144" y="5811"/>
                    <a:pt x="2513" y="6002"/>
                  </a:cubicBezTo>
                  <a:cubicBezTo>
                    <a:pt x="2128" y="6109"/>
                    <a:pt x="1746" y="6229"/>
                    <a:pt x="1367" y="6351"/>
                  </a:cubicBezTo>
                  <a:lnTo>
                    <a:pt x="1367" y="6351"/>
                  </a:lnTo>
                  <a:cubicBezTo>
                    <a:pt x="1644" y="5992"/>
                    <a:pt x="1920" y="5632"/>
                    <a:pt x="2192" y="5263"/>
                  </a:cubicBezTo>
                  <a:cubicBezTo>
                    <a:pt x="2620" y="4692"/>
                    <a:pt x="3049" y="4120"/>
                    <a:pt x="3477" y="3537"/>
                  </a:cubicBezTo>
                  <a:cubicBezTo>
                    <a:pt x="3894" y="2954"/>
                    <a:pt x="4323" y="2382"/>
                    <a:pt x="4728" y="1787"/>
                  </a:cubicBezTo>
                  <a:cubicBezTo>
                    <a:pt x="5144" y="1191"/>
                    <a:pt x="5549" y="596"/>
                    <a:pt x="5954" y="1"/>
                  </a:cubicBezTo>
                  <a:close/>
                </a:path>
              </a:pathLst>
            </a:custGeom>
            <a:solidFill>
              <a:srgbClr val="D4400D">
                <a:alpha val="6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28" name="Google Shape;5628;p70"/>
            <p:cNvSpPr/>
            <p:nvPr/>
          </p:nvSpPr>
          <p:spPr>
            <a:xfrm>
              <a:off x="4187725" y="3069850"/>
              <a:ext cx="214925" cy="151525"/>
            </a:xfrm>
            <a:custGeom>
              <a:avLst/>
              <a:gdLst/>
              <a:ahLst/>
              <a:cxnLst/>
              <a:rect l="l" t="t" r="r" b="b"/>
              <a:pathLst>
                <a:path w="8597" h="6061" extrusionOk="0">
                  <a:moveTo>
                    <a:pt x="0" y="1"/>
                  </a:moveTo>
                  <a:lnTo>
                    <a:pt x="679" y="620"/>
                  </a:lnTo>
                  <a:lnTo>
                    <a:pt x="2203" y="2025"/>
                  </a:lnTo>
                  <a:cubicBezTo>
                    <a:pt x="2715" y="2477"/>
                    <a:pt x="3227" y="2941"/>
                    <a:pt x="3739" y="3394"/>
                  </a:cubicBezTo>
                  <a:cubicBezTo>
                    <a:pt x="4262" y="3858"/>
                    <a:pt x="4786" y="4311"/>
                    <a:pt x="5310" y="4751"/>
                  </a:cubicBezTo>
                  <a:cubicBezTo>
                    <a:pt x="5834" y="5192"/>
                    <a:pt x="6370" y="5632"/>
                    <a:pt x="6906" y="6061"/>
                  </a:cubicBezTo>
                  <a:cubicBezTo>
                    <a:pt x="6441" y="5549"/>
                    <a:pt x="5965" y="5061"/>
                    <a:pt x="5477" y="4573"/>
                  </a:cubicBezTo>
                  <a:cubicBezTo>
                    <a:pt x="4989" y="4073"/>
                    <a:pt x="4501" y="3596"/>
                    <a:pt x="4012" y="3108"/>
                  </a:cubicBezTo>
                  <a:cubicBezTo>
                    <a:pt x="3524" y="2620"/>
                    <a:pt x="3024" y="2156"/>
                    <a:pt x="2524" y="1667"/>
                  </a:cubicBezTo>
                  <a:lnTo>
                    <a:pt x="1655" y="860"/>
                  </a:lnTo>
                  <a:lnTo>
                    <a:pt x="1655" y="860"/>
                  </a:lnTo>
                  <a:cubicBezTo>
                    <a:pt x="2012" y="936"/>
                    <a:pt x="2371" y="1012"/>
                    <a:pt x="2727" y="1084"/>
                  </a:cubicBezTo>
                  <a:cubicBezTo>
                    <a:pt x="3381" y="1203"/>
                    <a:pt x="4024" y="1322"/>
                    <a:pt x="4679" y="1453"/>
                  </a:cubicBezTo>
                  <a:cubicBezTo>
                    <a:pt x="5322" y="1572"/>
                    <a:pt x="5977" y="1679"/>
                    <a:pt x="6632" y="1787"/>
                  </a:cubicBezTo>
                  <a:cubicBezTo>
                    <a:pt x="7287" y="1894"/>
                    <a:pt x="7942" y="2001"/>
                    <a:pt x="8596" y="2084"/>
                  </a:cubicBezTo>
                  <a:cubicBezTo>
                    <a:pt x="7965" y="1894"/>
                    <a:pt x="7322" y="1715"/>
                    <a:pt x="6679" y="1548"/>
                  </a:cubicBezTo>
                  <a:cubicBezTo>
                    <a:pt x="6048" y="1382"/>
                    <a:pt x="5405" y="1215"/>
                    <a:pt x="4763" y="1072"/>
                  </a:cubicBezTo>
                  <a:cubicBezTo>
                    <a:pt x="4120" y="917"/>
                    <a:pt x="3465" y="774"/>
                    <a:pt x="2822" y="620"/>
                  </a:cubicBezTo>
                  <a:cubicBezTo>
                    <a:pt x="2179" y="477"/>
                    <a:pt x="1536" y="334"/>
                    <a:pt x="893" y="191"/>
                  </a:cubicBezTo>
                  <a:lnTo>
                    <a:pt x="0" y="1"/>
                  </a:lnTo>
                  <a:close/>
                </a:path>
              </a:pathLst>
            </a:custGeom>
            <a:solidFill>
              <a:srgbClr val="D4400D">
                <a:alpha val="6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29" name="Google Shape;5629;p70"/>
            <p:cNvSpPr/>
            <p:nvPr/>
          </p:nvSpPr>
          <p:spPr>
            <a:xfrm>
              <a:off x="4180575" y="3051700"/>
              <a:ext cx="93175" cy="239050"/>
            </a:xfrm>
            <a:custGeom>
              <a:avLst/>
              <a:gdLst/>
              <a:ahLst/>
              <a:cxnLst/>
              <a:rect l="l" t="t" r="r" b="b"/>
              <a:pathLst>
                <a:path w="3727" h="9562" extrusionOk="0">
                  <a:moveTo>
                    <a:pt x="1024" y="0"/>
                  </a:moveTo>
                  <a:lnTo>
                    <a:pt x="869" y="1131"/>
                  </a:lnTo>
                  <a:lnTo>
                    <a:pt x="608" y="3227"/>
                  </a:lnTo>
                  <a:cubicBezTo>
                    <a:pt x="524" y="3929"/>
                    <a:pt x="441" y="4632"/>
                    <a:pt x="369" y="5334"/>
                  </a:cubicBezTo>
                  <a:cubicBezTo>
                    <a:pt x="286" y="6037"/>
                    <a:pt x="215" y="6739"/>
                    <a:pt x="155" y="7442"/>
                  </a:cubicBezTo>
                  <a:cubicBezTo>
                    <a:pt x="96" y="8144"/>
                    <a:pt x="36" y="8859"/>
                    <a:pt x="0" y="9561"/>
                  </a:cubicBezTo>
                  <a:cubicBezTo>
                    <a:pt x="143" y="8870"/>
                    <a:pt x="274" y="8168"/>
                    <a:pt x="405" y="7477"/>
                  </a:cubicBezTo>
                  <a:cubicBezTo>
                    <a:pt x="524" y="6787"/>
                    <a:pt x="631" y="6096"/>
                    <a:pt x="750" y="5394"/>
                  </a:cubicBezTo>
                  <a:cubicBezTo>
                    <a:pt x="869" y="4703"/>
                    <a:pt x="965" y="4001"/>
                    <a:pt x="1072" y="3298"/>
                  </a:cubicBezTo>
                  <a:lnTo>
                    <a:pt x="1218" y="2272"/>
                  </a:lnTo>
                  <a:lnTo>
                    <a:pt x="1548" y="3275"/>
                  </a:lnTo>
                  <a:cubicBezTo>
                    <a:pt x="1786" y="3941"/>
                    <a:pt x="2012" y="4620"/>
                    <a:pt x="2239" y="5287"/>
                  </a:cubicBezTo>
                  <a:cubicBezTo>
                    <a:pt x="2477" y="5953"/>
                    <a:pt x="2715" y="6620"/>
                    <a:pt x="2965" y="7287"/>
                  </a:cubicBezTo>
                  <a:cubicBezTo>
                    <a:pt x="3215" y="7954"/>
                    <a:pt x="3453" y="8620"/>
                    <a:pt x="3727" y="9287"/>
                  </a:cubicBezTo>
                  <a:cubicBezTo>
                    <a:pt x="3560" y="8585"/>
                    <a:pt x="3382" y="7894"/>
                    <a:pt x="3191" y="7204"/>
                  </a:cubicBezTo>
                  <a:cubicBezTo>
                    <a:pt x="3001" y="6525"/>
                    <a:pt x="2810" y="5846"/>
                    <a:pt x="2608" y="5156"/>
                  </a:cubicBezTo>
                  <a:cubicBezTo>
                    <a:pt x="2417" y="4477"/>
                    <a:pt x="2203" y="3798"/>
                    <a:pt x="2001" y="3120"/>
                  </a:cubicBezTo>
                  <a:lnTo>
                    <a:pt x="1358" y="1084"/>
                  </a:lnTo>
                  <a:lnTo>
                    <a:pt x="1024" y="0"/>
                  </a:lnTo>
                  <a:close/>
                </a:path>
              </a:pathLst>
            </a:custGeom>
            <a:solidFill>
              <a:srgbClr val="D4400D">
                <a:alpha val="6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30" name="Google Shape;5630;p70"/>
            <p:cNvSpPr/>
            <p:nvPr/>
          </p:nvSpPr>
          <p:spPr>
            <a:xfrm>
              <a:off x="4006450" y="3065975"/>
              <a:ext cx="220575" cy="194100"/>
            </a:xfrm>
            <a:custGeom>
              <a:avLst/>
              <a:gdLst/>
              <a:ahLst/>
              <a:cxnLst/>
              <a:rect l="l" t="t" r="r" b="b"/>
              <a:pathLst>
                <a:path w="8823" h="7764" extrusionOk="0">
                  <a:moveTo>
                    <a:pt x="8823" y="1"/>
                  </a:moveTo>
                  <a:lnTo>
                    <a:pt x="7989" y="382"/>
                  </a:lnTo>
                  <a:lnTo>
                    <a:pt x="5977" y="1287"/>
                  </a:lnTo>
                  <a:cubicBezTo>
                    <a:pt x="5310" y="1596"/>
                    <a:pt x="4632" y="1894"/>
                    <a:pt x="3965" y="2215"/>
                  </a:cubicBezTo>
                  <a:cubicBezTo>
                    <a:pt x="3298" y="2525"/>
                    <a:pt x="2631" y="2846"/>
                    <a:pt x="1977" y="3168"/>
                  </a:cubicBezTo>
                  <a:cubicBezTo>
                    <a:pt x="1310" y="3501"/>
                    <a:pt x="655" y="3835"/>
                    <a:pt x="0" y="4180"/>
                  </a:cubicBezTo>
                  <a:cubicBezTo>
                    <a:pt x="703" y="3930"/>
                    <a:pt x="1393" y="3668"/>
                    <a:pt x="2072" y="3394"/>
                  </a:cubicBezTo>
                  <a:cubicBezTo>
                    <a:pt x="2762" y="3132"/>
                    <a:pt x="3441" y="2846"/>
                    <a:pt x="4120" y="2573"/>
                  </a:cubicBezTo>
                  <a:cubicBezTo>
                    <a:pt x="4810" y="2299"/>
                    <a:pt x="5489" y="2001"/>
                    <a:pt x="6168" y="1715"/>
                  </a:cubicBezTo>
                  <a:lnTo>
                    <a:pt x="7378" y="1178"/>
                  </a:lnTo>
                  <a:lnTo>
                    <a:pt x="7378" y="1178"/>
                  </a:lnTo>
                  <a:lnTo>
                    <a:pt x="6632" y="2251"/>
                  </a:lnTo>
                  <a:cubicBezTo>
                    <a:pt x="6227" y="2858"/>
                    <a:pt x="5822" y="3466"/>
                    <a:pt x="5417" y="4073"/>
                  </a:cubicBezTo>
                  <a:cubicBezTo>
                    <a:pt x="5001" y="4680"/>
                    <a:pt x="4608" y="5287"/>
                    <a:pt x="4215" y="5906"/>
                  </a:cubicBezTo>
                  <a:cubicBezTo>
                    <a:pt x="3822" y="6525"/>
                    <a:pt x="3429" y="7133"/>
                    <a:pt x="3060" y="7764"/>
                  </a:cubicBezTo>
                  <a:cubicBezTo>
                    <a:pt x="3524" y="7204"/>
                    <a:pt x="3977" y="6633"/>
                    <a:pt x="4417" y="6049"/>
                  </a:cubicBezTo>
                  <a:cubicBezTo>
                    <a:pt x="4858" y="5466"/>
                    <a:pt x="5287" y="4882"/>
                    <a:pt x="5727" y="4299"/>
                  </a:cubicBezTo>
                  <a:cubicBezTo>
                    <a:pt x="6168" y="3716"/>
                    <a:pt x="6596" y="3132"/>
                    <a:pt x="7025" y="2537"/>
                  </a:cubicBezTo>
                  <a:lnTo>
                    <a:pt x="8287" y="751"/>
                  </a:lnTo>
                  <a:lnTo>
                    <a:pt x="8823" y="1"/>
                  </a:lnTo>
                  <a:close/>
                </a:path>
              </a:pathLst>
            </a:custGeom>
            <a:solidFill>
              <a:srgbClr val="D4400D">
                <a:alpha val="6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31" name="Google Shape;5631;p70"/>
            <p:cNvSpPr/>
            <p:nvPr/>
          </p:nvSpPr>
          <p:spPr>
            <a:xfrm>
              <a:off x="3980550" y="2937100"/>
              <a:ext cx="249750" cy="152425"/>
            </a:xfrm>
            <a:custGeom>
              <a:avLst/>
              <a:gdLst/>
              <a:ahLst/>
              <a:cxnLst/>
              <a:rect l="l" t="t" r="r" b="b"/>
              <a:pathLst>
                <a:path w="9990" h="6097" extrusionOk="0">
                  <a:moveTo>
                    <a:pt x="1560" y="0"/>
                  </a:moveTo>
                  <a:cubicBezTo>
                    <a:pt x="2155" y="524"/>
                    <a:pt x="2763" y="1036"/>
                    <a:pt x="3382" y="1536"/>
                  </a:cubicBezTo>
                  <a:cubicBezTo>
                    <a:pt x="3989" y="2036"/>
                    <a:pt x="4608" y="2536"/>
                    <a:pt x="5227" y="3037"/>
                  </a:cubicBezTo>
                  <a:cubicBezTo>
                    <a:pt x="5846" y="3537"/>
                    <a:pt x="6477" y="4013"/>
                    <a:pt x="7096" y="4501"/>
                  </a:cubicBezTo>
                  <a:lnTo>
                    <a:pt x="8300" y="5430"/>
                  </a:lnTo>
                  <a:lnTo>
                    <a:pt x="8300" y="5430"/>
                  </a:lnTo>
                  <a:cubicBezTo>
                    <a:pt x="7823" y="5384"/>
                    <a:pt x="7347" y="5340"/>
                    <a:pt x="6870" y="5311"/>
                  </a:cubicBezTo>
                  <a:cubicBezTo>
                    <a:pt x="6108" y="5251"/>
                    <a:pt x="5346" y="5192"/>
                    <a:pt x="4584" y="5144"/>
                  </a:cubicBezTo>
                  <a:cubicBezTo>
                    <a:pt x="3822" y="5084"/>
                    <a:pt x="3060" y="5049"/>
                    <a:pt x="2298" y="5013"/>
                  </a:cubicBezTo>
                  <a:cubicBezTo>
                    <a:pt x="1917" y="5001"/>
                    <a:pt x="1536" y="4977"/>
                    <a:pt x="1143" y="4977"/>
                  </a:cubicBezTo>
                  <a:lnTo>
                    <a:pt x="286" y="4977"/>
                  </a:lnTo>
                  <a:lnTo>
                    <a:pt x="143" y="4989"/>
                  </a:lnTo>
                  <a:cubicBezTo>
                    <a:pt x="84" y="4989"/>
                    <a:pt x="36" y="5001"/>
                    <a:pt x="0" y="5013"/>
                  </a:cubicBezTo>
                  <a:cubicBezTo>
                    <a:pt x="24" y="5007"/>
                    <a:pt x="48" y="5004"/>
                    <a:pt x="70" y="5004"/>
                  </a:cubicBezTo>
                  <a:cubicBezTo>
                    <a:pt x="93" y="5004"/>
                    <a:pt x="113" y="5007"/>
                    <a:pt x="131" y="5013"/>
                  </a:cubicBezTo>
                  <a:lnTo>
                    <a:pt x="286" y="5025"/>
                  </a:lnTo>
                  <a:lnTo>
                    <a:pt x="572" y="5049"/>
                  </a:lnTo>
                  <a:lnTo>
                    <a:pt x="1143" y="5120"/>
                  </a:lnTo>
                  <a:lnTo>
                    <a:pt x="2274" y="5251"/>
                  </a:lnTo>
                  <a:lnTo>
                    <a:pt x="4548" y="5525"/>
                  </a:lnTo>
                  <a:cubicBezTo>
                    <a:pt x="5310" y="5608"/>
                    <a:pt x="6072" y="5692"/>
                    <a:pt x="6823" y="5775"/>
                  </a:cubicBezTo>
                  <a:lnTo>
                    <a:pt x="9109" y="6001"/>
                  </a:lnTo>
                  <a:lnTo>
                    <a:pt x="9990" y="6096"/>
                  </a:lnTo>
                  <a:lnTo>
                    <a:pt x="9275" y="5561"/>
                  </a:lnTo>
                  <a:lnTo>
                    <a:pt x="7382" y="4132"/>
                  </a:lnTo>
                  <a:cubicBezTo>
                    <a:pt x="6739" y="3656"/>
                    <a:pt x="6108" y="3191"/>
                    <a:pt x="5465" y="2727"/>
                  </a:cubicBezTo>
                  <a:cubicBezTo>
                    <a:pt x="4822" y="2251"/>
                    <a:pt x="4179" y="1786"/>
                    <a:pt x="3525" y="1346"/>
                  </a:cubicBezTo>
                  <a:cubicBezTo>
                    <a:pt x="2882" y="893"/>
                    <a:pt x="2227" y="441"/>
                    <a:pt x="1560" y="0"/>
                  </a:cubicBezTo>
                  <a:close/>
                </a:path>
              </a:pathLst>
            </a:custGeom>
            <a:solidFill>
              <a:srgbClr val="D4400D">
                <a:alpha val="6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32" name="Google Shape;5632;p70"/>
            <p:cNvSpPr/>
            <p:nvPr/>
          </p:nvSpPr>
          <p:spPr>
            <a:xfrm>
              <a:off x="4144550" y="3002275"/>
              <a:ext cx="144700" cy="154825"/>
            </a:xfrm>
            <a:custGeom>
              <a:avLst/>
              <a:gdLst/>
              <a:ahLst/>
              <a:cxnLst/>
              <a:rect l="l" t="t" r="r" b="b"/>
              <a:pathLst>
                <a:path w="5788" h="6193" extrusionOk="0">
                  <a:moveTo>
                    <a:pt x="3495" y="6144"/>
                  </a:moveTo>
                  <a:cubicBezTo>
                    <a:pt x="3497" y="6148"/>
                    <a:pt x="3499" y="6152"/>
                    <a:pt x="3501" y="6156"/>
                  </a:cubicBezTo>
                  <a:cubicBezTo>
                    <a:pt x="3499" y="6152"/>
                    <a:pt x="3497" y="6148"/>
                    <a:pt x="3495" y="6144"/>
                  </a:cubicBezTo>
                  <a:close/>
                  <a:moveTo>
                    <a:pt x="2894" y="1"/>
                  </a:moveTo>
                  <a:lnTo>
                    <a:pt x="2525" y="2108"/>
                  </a:lnTo>
                  <a:cubicBezTo>
                    <a:pt x="2239" y="1465"/>
                    <a:pt x="1834" y="882"/>
                    <a:pt x="1346" y="382"/>
                  </a:cubicBezTo>
                  <a:lnTo>
                    <a:pt x="1346" y="382"/>
                  </a:lnTo>
                  <a:cubicBezTo>
                    <a:pt x="1477" y="989"/>
                    <a:pt x="1668" y="1596"/>
                    <a:pt x="1906" y="2168"/>
                  </a:cubicBezTo>
                  <a:cubicBezTo>
                    <a:pt x="1727" y="1775"/>
                    <a:pt x="739" y="2025"/>
                    <a:pt x="453" y="1727"/>
                  </a:cubicBezTo>
                  <a:lnTo>
                    <a:pt x="453" y="1727"/>
                  </a:lnTo>
                  <a:cubicBezTo>
                    <a:pt x="798" y="2096"/>
                    <a:pt x="1203" y="2430"/>
                    <a:pt x="1632" y="2704"/>
                  </a:cubicBezTo>
                  <a:lnTo>
                    <a:pt x="1" y="2858"/>
                  </a:lnTo>
                  <a:cubicBezTo>
                    <a:pt x="477" y="3120"/>
                    <a:pt x="1013" y="3251"/>
                    <a:pt x="1560" y="3263"/>
                  </a:cubicBezTo>
                  <a:lnTo>
                    <a:pt x="263" y="4025"/>
                  </a:lnTo>
                  <a:lnTo>
                    <a:pt x="1668" y="3716"/>
                  </a:lnTo>
                  <a:lnTo>
                    <a:pt x="1668" y="3716"/>
                  </a:lnTo>
                  <a:cubicBezTo>
                    <a:pt x="1382" y="4299"/>
                    <a:pt x="1132" y="4906"/>
                    <a:pt x="894" y="5513"/>
                  </a:cubicBezTo>
                  <a:cubicBezTo>
                    <a:pt x="1417" y="5132"/>
                    <a:pt x="1834" y="4632"/>
                    <a:pt x="2132" y="4061"/>
                  </a:cubicBezTo>
                  <a:lnTo>
                    <a:pt x="2132" y="4061"/>
                  </a:lnTo>
                  <a:cubicBezTo>
                    <a:pt x="2096" y="4763"/>
                    <a:pt x="2120" y="5478"/>
                    <a:pt x="2215" y="6192"/>
                  </a:cubicBezTo>
                  <a:cubicBezTo>
                    <a:pt x="2394" y="5525"/>
                    <a:pt x="2537" y="4859"/>
                    <a:pt x="2656" y="4180"/>
                  </a:cubicBezTo>
                  <a:cubicBezTo>
                    <a:pt x="2833" y="4878"/>
                    <a:pt x="3187" y="5493"/>
                    <a:pt x="3495" y="6144"/>
                  </a:cubicBezTo>
                  <a:lnTo>
                    <a:pt x="3495" y="6144"/>
                  </a:lnTo>
                  <a:cubicBezTo>
                    <a:pt x="3208" y="5528"/>
                    <a:pt x="3559" y="4890"/>
                    <a:pt x="3370" y="4299"/>
                  </a:cubicBezTo>
                  <a:lnTo>
                    <a:pt x="3370" y="4299"/>
                  </a:lnTo>
                  <a:cubicBezTo>
                    <a:pt x="3942" y="4787"/>
                    <a:pt x="4561" y="5228"/>
                    <a:pt x="5204" y="5621"/>
                  </a:cubicBezTo>
                  <a:cubicBezTo>
                    <a:pt x="4727" y="4954"/>
                    <a:pt x="4204" y="4347"/>
                    <a:pt x="3715" y="3692"/>
                  </a:cubicBezTo>
                  <a:lnTo>
                    <a:pt x="3715" y="3692"/>
                  </a:lnTo>
                  <a:cubicBezTo>
                    <a:pt x="3783" y="3779"/>
                    <a:pt x="3995" y="3798"/>
                    <a:pt x="4200" y="3798"/>
                  </a:cubicBezTo>
                  <a:cubicBezTo>
                    <a:pt x="4359" y="3798"/>
                    <a:pt x="4514" y="3787"/>
                    <a:pt x="4596" y="3787"/>
                  </a:cubicBezTo>
                  <a:cubicBezTo>
                    <a:pt x="4989" y="3799"/>
                    <a:pt x="5382" y="3835"/>
                    <a:pt x="5787" y="3847"/>
                  </a:cubicBezTo>
                  <a:cubicBezTo>
                    <a:pt x="5454" y="3835"/>
                    <a:pt x="5239" y="3597"/>
                    <a:pt x="4966" y="3477"/>
                  </a:cubicBezTo>
                  <a:cubicBezTo>
                    <a:pt x="4585" y="3323"/>
                    <a:pt x="4132" y="3275"/>
                    <a:pt x="3739" y="3168"/>
                  </a:cubicBezTo>
                  <a:cubicBezTo>
                    <a:pt x="4299" y="2799"/>
                    <a:pt x="4894" y="2489"/>
                    <a:pt x="5525" y="2251"/>
                  </a:cubicBezTo>
                  <a:lnTo>
                    <a:pt x="5525" y="2251"/>
                  </a:lnTo>
                  <a:cubicBezTo>
                    <a:pt x="5180" y="2287"/>
                    <a:pt x="4835" y="2323"/>
                    <a:pt x="4477" y="2358"/>
                  </a:cubicBezTo>
                  <a:cubicBezTo>
                    <a:pt x="4290" y="2385"/>
                    <a:pt x="4035" y="2459"/>
                    <a:pt x="3824" y="2459"/>
                  </a:cubicBezTo>
                  <a:cubicBezTo>
                    <a:pt x="3754" y="2459"/>
                    <a:pt x="3689" y="2451"/>
                    <a:pt x="3632" y="2430"/>
                  </a:cubicBezTo>
                  <a:cubicBezTo>
                    <a:pt x="3799" y="1882"/>
                    <a:pt x="4168" y="1334"/>
                    <a:pt x="4430" y="811"/>
                  </a:cubicBezTo>
                  <a:lnTo>
                    <a:pt x="4430" y="811"/>
                  </a:lnTo>
                  <a:cubicBezTo>
                    <a:pt x="3930" y="1203"/>
                    <a:pt x="3465" y="1644"/>
                    <a:pt x="3001" y="2084"/>
                  </a:cubicBezTo>
                  <a:cubicBezTo>
                    <a:pt x="3001" y="1406"/>
                    <a:pt x="2965" y="751"/>
                    <a:pt x="2906" y="72"/>
                  </a:cubicBezTo>
                  <a:cubicBezTo>
                    <a:pt x="2906" y="49"/>
                    <a:pt x="2906" y="25"/>
                    <a:pt x="28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33" name="Google Shape;5633;p70"/>
            <p:cNvSpPr/>
            <p:nvPr/>
          </p:nvSpPr>
          <p:spPr>
            <a:xfrm>
              <a:off x="4186775" y="3063650"/>
              <a:ext cx="40250" cy="33575"/>
            </a:xfrm>
            <a:custGeom>
              <a:avLst/>
              <a:gdLst/>
              <a:ahLst/>
              <a:cxnLst/>
              <a:rect l="l" t="t" r="r" b="b"/>
              <a:pathLst>
                <a:path w="1610" h="1343" extrusionOk="0">
                  <a:moveTo>
                    <a:pt x="1037" y="1"/>
                  </a:moveTo>
                  <a:cubicBezTo>
                    <a:pt x="556" y="1"/>
                    <a:pt x="1" y="517"/>
                    <a:pt x="407" y="1082"/>
                  </a:cubicBezTo>
                  <a:cubicBezTo>
                    <a:pt x="534" y="1251"/>
                    <a:pt x="727" y="1342"/>
                    <a:pt x="927" y="1342"/>
                  </a:cubicBezTo>
                  <a:cubicBezTo>
                    <a:pt x="1008" y="1342"/>
                    <a:pt x="1090" y="1327"/>
                    <a:pt x="1169" y="1296"/>
                  </a:cubicBezTo>
                  <a:cubicBezTo>
                    <a:pt x="1443" y="1177"/>
                    <a:pt x="1610" y="915"/>
                    <a:pt x="1598" y="618"/>
                  </a:cubicBezTo>
                  <a:cubicBezTo>
                    <a:pt x="1571" y="175"/>
                    <a:pt x="1317" y="1"/>
                    <a:pt x="10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34" name="Google Shape;5634;p70"/>
            <p:cNvSpPr/>
            <p:nvPr/>
          </p:nvSpPr>
          <p:spPr>
            <a:xfrm>
              <a:off x="3962100" y="2826875"/>
              <a:ext cx="444425" cy="476100"/>
            </a:xfrm>
            <a:custGeom>
              <a:avLst/>
              <a:gdLst/>
              <a:ahLst/>
              <a:cxnLst/>
              <a:rect l="l" t="t" r="r" b="b"/>
              <a:pathLst>
                <a:path w="17777" h="19044" extrusionOk="0">
                  <a:moveTo>
                    <a:pt x="8293" y="0"/>
                  </a:moveTo>
                  <a:cubicBezTo>
                    <a:pt x="7910" y="0"/>
                    <a:pt x="7528" y="45"/>
                    <a:pt x="7156" y="135"/>
                  </a:cubicBezTo>
                  <a:cubicBezTo>
                    <a:pt x="6775" y="230"/>
                    <a:pt x="6048" y="421"/>
                    <a:pt x="6072" y="909"/>
                  </a:cubicBezTo>
                  <a:cubicBezTo>
                    <a:pt x="5880" y="805"/>
                    <a:pt x="5667" y="749"/>
                    <a:pt x="5450" y="749"/>
                  </a:cubicBezTo>
                  <a:cubicBezTo>
                    <a:pt x="5344" y="749"/>
                    <a:pt x="5237" y="763"/>
                    <a:pt x="5132" y="790"/>
                  </a:cubicBezTo>
                  <a:cubicBezTo>
                    <a:pt x="4822" y="873"/>
                    <a:pt x="4536" y="1004"/>
                    <a:pt x="4274" y="1195"/>
                  </a:cubicBezTo>
                  <a:cubicBezTo>
                    <a:pt x="3667" y="1588"/>
                    <a:pt x="3096" y="2052"/>
                    <a:pt x="2584" y="2576"/>
                  </a:cubicBezTo>
                  <a:cubicBezTo>
                    <a:pt x="2286" y="2874"/>
                    <a:pt x="1560" y="3695"/>
                    <a:pt x="1965" y="4136"/>
                  </a:cubicBezTo>
                  <a:cubicBezTo>
                    <a:pt x="1334" y="4398"/>
                    <a:pt x="869" y="4957"/>
                    <a:pt x="607" y="5588"/>
                  </a:cubicBezTo>
                  <a:cubicBezTo>
                    <a:pt x="238" y="6517"/>
                    <a:pt x="119" y="7541"/>
                    <a:pt x="274" y="8529"/>
                  </a:cubicBezTo>
                  <a:cubicBezTo>
                    <a:pt x="333" y="8862"/>
                    <a:pt x="476" y="9184"/>
                    <a:pt x="417" y="9529"/>
                  </a:cubicBezTo>
                  <a:cubicBezTo>
                    <a:pt x="357" y="9827"/>
                    <a:pt x="179" y="10101"/>
                    <a:pt x="131" y="10398"/>
                  </a:cubicBezTo>
                  <a:cubicBezTo>
                    <a:pt x="0" y="11351"/>
                    <a:pt x="298" y="12279"/>
                    <a:pt x="786" y="13101"/>
                  </a:cubicBezTo>
                  <a:cubicBezTo>
                    <a:pt x="869" y="13244"/>
                    <a:pt x="976" y="13375"/>
                    <a:pt x="1107" y="13482"/>
                  </a:cubicBezTo>
                  <a:cubicBezTo>
                    <a:pt x="1215" y="13578"/>
                    <a:pt x="1360" y="13627"/>
                    <a:pt x="1519" y="13627"/>
                  </a:cubicBezTo>
                  <a:cubicBezTo>
                    <a:pt x="1536" y="13627"/>
                    <a:pt x="1554" y="13626"/>
                    <a:pt x="1572" y="13625"/>
                  </a:cubicBezTo>
                  <a:lnTo>
                    <a:pt x="1572" y="13625"/>
                  </a:lnTo>
                  <a:cubicBezTo>
                    <a:pt x="1560" y="13626"/>
                    <a:pt x="1584" y="14530"/>
                    <a:pt x="1596" y="14601"/>
                  </a:cubicBezTo>
                  <a:cubicBezTo>
                    <a:pt x="1655" y="14982"/>
                    <a:pt x="1810" y="15339"/>
                    <a:pt x="2024" y="15661"/>
                  </a:cubicBezTo>
                  <a:cubicBezTo>
                    <a:pt x="2369" y="16125"/>
                    <a:pt x="2834" y="16506"/>
                    <a:pt x="3358" y="16768"/>
                  </a:cubicBezTo>
                  <a:cubicBezTo>
                    <a:pt x="3751" y="16994"/>
                    <a:pt x="4227" y="17030"/>
                    <a:pt x="4560" y="17363"/>
                  </a:cubicBezTo>
                  <a:cubicBezTo>
                    <a:pt x="4691" y="17482"/>
                    <a:pt x="4786" y="17625"/>
                    <a:pt x="4905" y="17744"/>
                  </a:cubicBezTo>
                  <a:cubicBezTo>
                    <a:pt x="5036" y="17875"/>
                    <a:pt x="5191" y="17983"/>
                    <a:pt x="5358" y="18066"/>
                  </a:cubicBezTo>
                  <a:cubicBezTo>
                    <a:pt x="5620" y="18185"/>
                    <a:pt x="5894" y="18280"/>
                    <a:pt x="6179" y="18364"/>
                  </a:cubicBezTo>
                  <a:cubicBezTo>
                    <a:pt x="6586" y="18482"/>
                    <a:pt x="7029" y="18593"/>
                    <a:pt x="7451" y="18593"/>
                  </a:cubicBezTo>
                  <a:cubicBezTo>
                    <a:pt x="7794" y="18593"/>
                    <a:pt x="8123" y="18519"/>
                    <a:pt x="8406" y="18316"/>
                  </a:cubicBezTo>
                  <a:cubicBezTo>
                    <a:pt x="8945" y="18823"/>
                    <a:pt x="9625" y="19043"/>
                    <a:pt x="10321" y="19043"/>
                  </a:cubicBezTo>
                  <a:cubicBezTo>
                    <a:pt x="10640" y="19043"/>
                    <a:pt x="10962" y="18997"/>
                    <a:pt x="11275" y="18911"/>
                  </a:cubicBezTo>
                  <a:cubicBezTo>
                    <a:pt x="11679" y="18792"/>
                    <a:pt x="12095" y="18579"/>
                    <a:pt x="12215" y="18175"/>
                  </a:cubicBezTo>
                  <a:lnTo>
                    <a:pt x="12215" y="18175"/>
                  </a:lnTo>
                  <a:cubicBezTo>
                    <a:pt x="12188" y="18282"/>
                    <a:pt x="12716" y="18423"/>
                    <a:pt x="12776" y="18423"/>
                  </a:cubicBezTo>
                  <a:cubicBezTo>
                    <a:pt x="12792" y="18424"/>
                    <a:pt x="12807" y="18424"/>
                    <a:pt x="12822" y="18424"/>
                  </a:cubicBezTo>
                  <a:cubicBezTo>
                    <a:pt x="13044" y="18424"/>
                    <a:pt x="13181" y="18345"/>
                    <a:pt x="13371" y="18256"/>
                  </a:cubicBezTo>
                  <a:cubicBezTo>
                    <a:pt x="13835" y="18054"/>
                    <a:pt x="14276" y="17792"/>
                    <a:pt x="14669" y="17471"/>
                  </a:cubicBezTo>
                  <a:cubicBezTo>
                    <a:pt x="15252" y="17018"/>
                    <a:pt x="15847" y="16375"/>
                    <a:pt x="15704" y="15649"/>
                  </a:cubicBezTo>
                  <a:lnTo>
                    <a:pt x="15704" y="15649"/>
                  </a:lnTo>
                  <a:cubicBezTo>
                    <a:pt x="15761" y="15675"/>
                    <a:pt x="15819" y="15687"/>
                    <a:pt x="15876" y="15687"/>
                  </a:cubicBezTo>
                  <a:cubicBezTo>
                    <a:pt x="16155" y="15687"/>
                    <a:pt x="16429" y="15406"/>
                    <a:pt x="16597" y="15149"/>
                  </a:cubicBezTo>
                  <a:cubicBezTo>
                    <a:pt x="16967" y="14601"/>
                    <a:pt x="17324" y="14030"/>
                    <a:pt x="17478" y="13399"/>
                  </a:cubicBezTo>
                  <a:cubicBezTo>
                    <a:pt x="17609" y="12899"/>
                    <a:pt x="17776" y="12244"/>
                    <a:pt x="17348" y="11887"/>
                  </a:cubicBezTo>
                  <a:cubicBezTo>
                    <a:pt x="16883" y="11517"/>
                    <a:pt x="16014" y="11351"/>
                    <a:pt x="15431" y="11303"/>
                  </a:cubicBezTo>
                  <a:lnTo>
                    <a:pt x="15431" y="11303"/>
                  </a:lnTo>
                  <a:cubicBezTo>
                    <a:pt x="16133" y="11458"/>
                    <a:pt x="16633" y="12065"/>
                    <a:pt x="16657" y="12779"/>
                  </a:cubicBezTo>
                  <a:cubicBezTo>
                    <a:pt x="16657" y="13494"/>
                    <a:pt x="16216" y="14125"/>
                    <a:pt x="15550" y="14387"/>
                  </a:cubicBezTo>
                  <a:cubicBezTo>
                    <a:pt x="15335" y="14464"/>
                    <a:pt x="15113" y="14501"/>
                    <a:pt x="14892" y="14501"/>
                  </a:cubicBezTo>
                  <a:cubicBezTo>
                    <a:pt x="14428" y="14501"/>
                    <a:pt x="13972" y="14336"/>
                    <a:pt x="13609" y="14030"/>
                  </a:cubicBezTo>
                  <a:lnTo>
                    <a:pt x="13609" y="14030"/>
                  </a:lnTo>
                  <a:cubicBezTo>
                    <a:pt x="13871" y="14470"/>
                    <a:pt x="14145" y="14946"/>
                    <a:pt x="14073" y="15458"/>
                  </a:cubicBezTo>
                  <a:cubicBezTo>
                    <a:pt x="13994" y="16059"/>
                    <a:pt x="13386" y="16498"/>
                    <a:pt x="12784" y="16498"/>
                  </a:cubicBezTo>
                  <a:cubicBezTo>
                    <a:pt x="12753" y="16498"/>
                    <a:pt x="12723" y="16497"/>
                    <a:pt x="12692" y="16494"/>
                  </a:cubicBezTo>
                  <a:cubicBezTo>
                    <a:pt x="12061" y="16459"/>
                    <a:pt x="11502" y="16006"/>
                    <a:pt x="11228" y="15446"/>
                  </a:cubicBezTo>
                  <a:lnTo>
                    <a:pt x="11228" y="15446"/>
                  </a:lnTo>
                  <a:cubicBezTo>
                    <a:pt x="11275" y="15816"/>
                    <a:pt x="11240" y="16208"/>
                    <a:pt x="11132" y="16566"/>
                  </a:cubicBezTo>
                  <a:cubicBezTo>
                    <a:pt x="11013" y="16935"/>
                    <a:pt x="10716" y="17209"/>
                    <a:pt x="10347" y="17316"/>
                  </a:cubicBezTo>
                  <a:cubicBezTo>
                    <a:pt x="10294" y="17326"/>
                    <a:pt x="10242" y="17330"/>
                    <a:pt x="10190" y="17330"/>
                  </a:cubicBezTo>
                  <a:cubicBezTo>
                    <a:pt x="9745" y="17330"/>
                    <a:pt x="9324" y="16981"/>
                    <a:pt x="9132" y="16566"/>
                  </a:cubicBezTo>
                  <a:cubicBezTo>
                    <a:pt x="8930" y="16101"/>
                    <a:pt x="8930" y="15566"/>
                    <a:pt x="8942" y="15054"/>
                  </a:cubicBezTo>
                  <a:lnTo>
                    <a:pt x="8942" y="15054"/>
                  </a:lnTo>
                  <a:cubicBezTo>
                    <a:pt x="8763" y="15494"/>
                    <a:pt x="8561" y="15947"/>
                    <a:pt x="8215" y="16280"/>
                  </a:cubicBezTo>
                  <a:cubicBezTo>
                    <a:pt x="7965" y="16522"/>
                    <a:pt x="7626" y="16689"/>
                    <a:pt x="7285" y="16689"/>
                  </a:cubicBezTo>
                  <a:cubicBezTo>
                    <a:pt x="7158" y="16689"/>
                    <a:pt x="7029" y="16665"/>
                    <a:pt x="6906" y="16613"/>
                  </a:cubicBezTo>
                  <a:cubicBezTo>
                    <a:pt x="6429" y="16411"/>
                    <a:pt x="6203" y="15827"/>
                    <a:pt x="6263" y="15304"/>
                  </a:cubicBezTo>
                  <a:cubicBezTo>
                    <a:pt x="6322" y="14792"/>
                    <a:pt x="6596" y="14327"/>
                    <a:pt x="6858" y="13875"/>
                  </a:cubicBezTo>
                  <a:lnTo>
                    <a:pt x="6858" y="13875"/>
                  </a:lnTo>
                  <a:cubicBezTo>
                    <a:pt x="6429" y="14220"/>
                    <a:pt x="5965" y="14518"/>
                    <a:pt x="5477" y="14756"/>
                  </a:cubicBezTo>
                  <a:cubicBezTo>
                    <a:pt x="5230" y="14875"/>
                    <a:pt x="4958" y="14985"/>
                    <a:pt x="4689" y="14985"/>
                  </a:cubicBezTo>
                  <a:cubicBezTo>
                    <a:pt x="4634" y="14985"/>
                    <a:pt x="4579" y="14980"/>
                    <a:pt x="4524" y="14970"/>
                  </a:cubicBezTo>
                  <a:cubicBezTo>
                    <a:pt x="4060" y="14875"/>
                    <a:pt x="3739" y="14387"/>
                    <a:pt x="3739" y="13911"/>
                  </a:cubicBezTo>
                  <a:cubicBezTo>
                    <a:pt x="3762" y="13422"/>
                    <a:pt x="3977" y="12970"/>
                    <a:pt x="4346" y="12660"/>
                  </a:cubicBezTo>
                  <a:cubicBezTo>
                    <a:pt x="4703" y="12351"/>
                    <a:pt x="5108" y="12089"/>
                    <a:pt x="5548" y="11898"/>
                  </a:cubicBezTo>
                  <a:lnTo>
                    <a:pt x="6656" y="11327"/>
                  </a:lnTo>
                  <a:lnTo>
                    <a:pt x="6656" y="11327"/>
                  </a:lnTo>
                  <a:cubicBezTo>
                    <a:pt x="5873" y="11540"/>
                    <a:pt x="5064" y="11754"/>
                    <a:pt x="4262" y="11754"/>
                  </a:cubicBezTo>
                  <a:cubicBezTo>
                    <a:pt x="3991" y="11754"/>
                    <a:pt x="3721" y="11729"/>
                    <a:pt x="3453" y="11672"/>
                  </a:cubicBezTo>
                  <a:cubicBezTo>
                    <a:pt x="2953" y="11565"/>
                    <a:pt x="2036" y="11029"/>
                    <a:pt x="2441" y="10386"/>
                  </a:cubicBezTo>
                  <a:cubicBezTo>
                    <a:pt x="2584" y="10220"/>
                    <a:pt x="2762" y="10089"/>
                    <a:pt x="2977" y="10041"/>
                  </a:cubicBezTo>
                  <a:cubicBezTo>
                    <a:pt x="4167" y="9612"/>
                    <a:pt x="5453" y="9553"/>
                    <a:pt x="6715" y="9505"/>
                  </a:cubicBezTo>
                  <a:lnTo>
                    <a:pt x="4453" y="9339"/>
                  </a:lnTo>
                  <a:cubicBezTo>
                    <a:pt x="3465" y="9255"/>
                    <a:pt x="2274" y="8600"/>
                    <a:pt x="2834" y="7386"/>
                  </a:cubicBezTo>
                  <a:cubicBezTo>
                    <a:pt x="3077" y="6857"/>
                    <a:pt x="3589" y="6678"/>
                    <a:pt x="4156" y="6678"/>
                  </a:cubicBezTo>
                  <a:cubicBezTo>
                    <a:pt x="4840" y="6678"/>
                    <a:pt x="5604" y="6938"/>
                    <a:pt x="6072" y="7160"/>
                  </a:cubicBezTo>
                  <a:cubicBezTo>
                    <a:pt x="5632" y="6826"/>
                    <a:pt x="5227" y="6445"/>
                    <a:pt x="4894" y="6005"/>
                  </a:cubicBezTo>
                  <a:cubicBezTo>
                    <a:pt x="4572" y="5552"/>
                    <a:pt x="4382" y="4993"/>
                    <a:pt x="4489" y="4457"/>
                  </a:cubicBezTo>
                  <a:cubicBezTo>
                    <a:pt x="4596" y="3909"/>
                    <a:pt x="5060" y="3421"/>
                    <a:pt x="5620" y="3421"/>
                  </a:cubicBezTo>
                  <a:cubicBezTo>
                    <a:pt x="6239" y="3421"/>
                    <a:pt x="6715" y="3957"/>
                    <a:pt x="7096" y="4445"/>
                  </a:cubicBezTo>
                  <a:lnTo>
                    <a:pt x="7680" y="5183"/>
                  </a:lnTo>
                  <a:cubicBezTo>
                    <a:pt x="7311" y="4255"/>
                    <a:pt x="6930" y="3290"/>
                    <a:pt x="7013" y="2290"/>
                  </a:cubicBezTo>
                  <a:cubicBezTo>
                    <a:pt x="7090" y="1317"/>
                    <a:pt x="7938" y="77"/>
                    <a:pt x="9022" y="77"/>
                  </a:cubicBezTo>
                  <a:cubicBezTo>
                    <a:pt x="9105" y="77"/>
                    <a:pt x="9189" y="84"/>
                    <a:pt x="9275" y="99"/>
                  </a:cubicBezTo>
                  <a:cubicBezTo>
                    <a:pt x="8951" y="33"/>
                    <a:pt x="8622" y="0"/>
                    <a:pt x="8293" y="0"/>
                  </a:cubicBezTo>
                  <a:close/>
                </a:path>
              </a:pathLst>
            </a:custGeom>
            <a:solidFill>
              <a:srgbClr val="FFFFFF">
                <a:alpha val="16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35" name="Google Shape;5635;p70"/>
            <p:cNvSpPr/>
            <p:nvPr/>
          </p:nvSpPr>
          <p:spPr>
            <a:xfrm>
              <a:off x="3838850" y="2832075"/>
              <a:ext cx="579275" cy="544000"/>
            </a:xfrm>
            <a:custGeom>
              <a:avLst/>
              <a:gdLst/>
              <a:ahLst/>
              <a:cxnLst/>
              <a:rect l="l" t="t" r="r" b="b"/>
              <a:pathLst>
                <a:path w="23171" h="21760" extrusionOk="0">
                  <a:moveTo>
                    <a:pt x="11829" y="2537"/>
                  </a:moveTo>
                  <a:lnTo>
                    <a:pt x="11829" y="2537"/>
                  </a:lnTo>
                  <a:cubicBezTo>
                    <a:pt x="11847" y="2609"/>
                    <a:pt x="11881" y="2677"/>
                    <a:pt x="11931" y="2737"/>
                  </a:cubicBezTo>
                  <a:cubicBezTo>
                    <a:pt x="11901" y="2667"/>
                    <a:pt x="11867" y="2601"/>
                    <a:pt x="11829" y="2537"/>
                  </a:cubicBezTo>
                  <a:close/>
                  <a:moveTo>
                    <a:pt x="17432" y="10440"/>
                  </a:moveTo>
                  <a:lnTo>
                    <a:pt x="17432" y="10440"/>
                  </a:lnTo>
                  <a:cubicBezTo>
                    <a:pt x="17738" y="10528"/>
                    <a:pt x="18051" y="10590"/>
                    <a:pt x="18365" y="10629"/>
                  </a:cubicBezTo>
                  <a:lnTo>
                    <a:pt x="18365" y="10629"/>
                  </a:lnTo>
                  <a:cubicBezTo>
                    <a:pt x="18055" y="10556"/>
                    <a:pt x="17742" y="10496"/>
                    <a:pt x="17432" y="10440"/>
                  </a:cubicBezTo>
                  <a:close/>
                  <a:moveTo>
                    <a:pt x="4156" y="11274"/>
                  </a:moveTo>
                  <a:lnTo>
                    <a:pt x="4156" y="11274"/>
                  </a:lnTo>
                  <a:cubicBezTo>
                    <a:pt x="4156" y="11276"/>
                    <a:pt x="4155" y="11278"/>
                    <a:pt x="4155" y="11280"/>
                  </a:cubicBezTo>
                  <a:lnTo>
                    <a:pt x="4155" y="11280"/>
                  </a:lnTo>
                  <a:cubicBezTo>
                    <a:pt x="4155" y="11278"/>
                    <a:pt x="4156" y="11276"/>
                    <a:pt x="4156" y="11274"/>
                  </a:cubicBezTo>
                  <a:close/>
                  <a:moveTo>
                    <a:pt x="13803" y="1440"/>
                  </a:moveTo>
                  <a:cubicBezTo>
                    <a:pt x="14155" y="1440"/>
                    <a:pt x="14501" y="1490"/>
                    <a:pt x="14800" y="1677"/>
                  </a:cubicBezTo>
                  <a:cubicBezTo>
                    <a:pt x="15229" y="1939"/>
                    <a:pt x="15455" y="2427"/>
                    <a:pt x="15527" y="2927"/>
                  </a:cubicBezTo>
                  <a:cubicBezTo>
                    <a:pt x="15574" y="3428"/>
                    <a:pt x="15539" y="3928"/>
                    <a:pt x="15443" y="4416"/>
                  </a:cubicBezTo>
                  <a:cubicBezTo>
                    <a:pt x="15646" y="3654"/>
                    <a:pt x="16051" y="2963"/>
                    <a:pt x="16610" y="2415"/>
                  </a:cubicBezTo>
                  <a:cubicBezTo>
                    <a:pt x="16741" y="2273"/>
                    <a:pt x="16908" y="2165"/>
                    <a:pt x="17098" y="2118"/>
                  </a:cubicBezTo>
                  <a:cubicBezTo>
                    <a:pt x="17132" y="2113"/>
                    <a:pt x="17167" y="2111"/>
                    <a:pt x="17202" y="2111"/>
                  </a:cubicBezTo>
                  <a:cubicBezTo>
                    <a:pt x="17337" y="2111"/>
                    <a:pt x="17475" y="2147"/>
                    <a:pt x="17598" y="2213"/>
                  </a:cubicBezTo>
                  <a:cubicBezTo>
                    <a:pt x="18170" y="2511"/>
                    <a:pt x="18408" y="3213"/>
                    <a:pt x="18348" y="3856"/>
                  </a:cubicBezTo>
                  <a:cubicBezTo>
                    <a:pt x="18289" y="4487"/>
                    <a:pt x="17979" y="5059"/>
                    <a:pt x="17670" y="5618"/>
                  </a:cubicBezTo>
                  <a:lnTo>
                    <a:pt x="16146" y="8428"/>
                  </a:lnTo>
                  <a:cubicBezTo>
                    <a:pt x="17003" y="7023"/>
                    <a:pt x="18134" y="5821"/>
                    <a:pt x="19468" y="4880"/>
                  </a:cubicBezTo>
                  <a:cubicBezTo>
                    <a:pt x="19715" y="4712"/>
                    <a:pt x="20012" y="4535"/>
                    <a:pt x="20310" y="4535"/>
                  </a:cubicBezTo>
                  <a:cubicBezTo>
                    <a:pt x="20371" y="4535"/>
                    <a:pt x="20431" y="4543"/>
                    <a:pt x="20492" y="4559"/>
                  </a:cubicBezTo>
                  <a:cubicBezTo>
                    <a:pt x="20682" y="4606"/>
                    <a:pt x="20861" y="4725"/>
                    <a:pt x="20980" y="4880"/>
                  </a:cubicBezTo>
                  <a:cubicBezTo>
                    <a:pt x="21623" y="5666"/>
                    <a:pt x="21206" y="6916"/>
                    <a:pt x="20444" y="7583"/>
                  </a:cubicBezTo>
                  <a:cubicBezTo>
                    <a:pt x="19682" y="8250"/>
                    <a:pt x="18658" y="8547"/>
                    <a:pt x="17765" y="9012"/>
                  </a:cubicBezTo>
                  <a:cubicBezTo>
                    <a:pt x="18777" y="8750"/>
                    <a:pt x="19813" y="8571"/>
                    <a:pt x="20849" y="8464"/>
                  </a:cubicBezTo>
                  <a:cubicBezTo>
                    <a:pt x="20958" y="8453"/>
                    <a:pt x="21073" y="8446"/>
                    <a:pt x="21188" y="8446"/>
                  </a:cubicBezTo>
                  <a:cubicBezTo>
                    <a:pt x="21601" y="8446"/>
                    <a:pt x="22020" y="8536"/>
                    <a:pt x="22206" y="8881"/>
                  </a:cubicBezTo>
                  <a:cubicBezTo>
                    <a:pt x="22361" y="9178"/>
                    <a:pt x="22254" y="9571"/>
                    <a:pt x="22027" y="9833"/>
                  </a:cubicBezTo>
                  <a:cubicBezTo>
                    <a:pt x="21789" y="10071"/>
                    <a:pt x="21480" y="10250"/>
                    <a:pt x="21146" y="10345"/>
                  </a:cubicBezTo>
                  <a:cubicBezTo>
                    <a:pt x="20493" y="10565"/>
                    <a:pt x="19811" y="10676"/>
                    <a:pt x="19129" y="10676"/>
                  </a:cubicBezTo>
                  <a:cubicBezTo>
                    <a:pt x="18874" y="10676"/>
                    <a:pt x="18619" y="10660"/>
                    <a:pt x="18365" y="10629"/>
                  </a:cubicBezTo>
                  <a:lnTo>
                    <a:pt x="18365" y="10629"/>
                  </a:lnTo>
                  <a:cubicBezTo>
                    <a:pt x="19186" y="10824"/>
                    <a:pt x="19980" y="11113"/>
                    <a:pt x="20611" y="11667"/>
                  </a:cubicBezTo>
                  <a:cubicBezTo>
                    <a:pt x="21480" y="12429"/>
                    <a:pt x="21897" y="13834"/>
                    <a:pt x="21206" y="14762"/>
                  </a:cubicBezTo>
                  <a:cubicBezTo>
                    <a:pt x="21090" y="14921"/>
                    <a:pt x="20907" y="15080"/>
                    <a:pt x="20710" y="15080"/>
                  </a:cubicBezTo>
                  <a:cubicBezTo>
                    <a:pt x="20685" y="15080"/>
                    <a:pt x="20660" y="15077"/>
                    <a:pt x="20634" y="15072"/>
                  </a:cubicBezTo>
                  <a:cubicBezTo>
                    <a:pt x="20503" y="15036"/>
                    <a:pt x="20396" y="14965"/>
                    <a:pt x="20313" y="14881"/>
                  </a:cubicBezTo>
                  <a:lnTo>
                    <a:pt x="16336" y="11464"/>
                  </a:lnTo>
                  <a:lnTo>
                    <a:pt x="16336" y="11464"/>
                  </a:lnTo>
                  <a:cubicBezTo>
                    <a:pt x="17146" y="12810"/>
                    <a:pt x="17979" y="14179"/>
                    <a:pt x="18253" y="15715"/>
                  </a:cubicBezTo>
                  <a:cubicBezTo>
                    <a:pt x="18348" y="16179"/>
                    <a:pt x="18372" y="16679"/>
                    <a:pt x="18158" y="17108"/>
                  </a:cubicBezTo>
                  <a:cubicBezTo>
                    <a:pt x="18057" y="17300"/>
                    <a:pt x="17844" y="17485"/>
                    <a:pt x="17643" y="17485"/>
                  </a:cubicBezTo>
                  <a:cubicBezTo>
                    <a:pt x="17582" y="17485"/>
                    <a:pt x="17523" y="17468"/>
                    <a:pt x="17467" y="17429"/>
                  </a:cubicBezTo>
                  <a:cubicBezTo>
                    <a:pt x="17360" y="17346"/>
                    <a:pt x="17277" y="17215"/>
                    <a:pt x="17241" y="17084"/>
                  </a:cubicBezTo>
                  <a:cubicBezTo>
                    <a:pt x="16634" y="15346"/>
                    <a:pt x="16015" y="13607"/>
                    <a:pt x="15396" y="11881"/>
                  </a:cubicBezTo>
                  <a:lnTo>
                    <a:pt x="15396" y="11881"/>
                  </a:lnTo>
                  <a:cubicBezTo>
                    <a:pt x="15681" y="13369"/>
                    <a:pt x="15836" y="14893"/>
                    <a:pt x="15896" y="16417"/>
                  </a:cubicBezTo>
                  <a:cubicBezTo>
                    <a:pt x="15908" y="16977"/>
                    <a:pt x="15801" y="17691"/>
                    <a:pt x="15253" y="17822"/>
                  </a:cubicBezTo>
                  <a:cubicBezTo>
                    <a:pt x="15205" y="17834"/>
                    <a:pt x="15158" y="17839"/>
                    <a:pt x="15111" y="17839"/>
                  </a:cubicBezTo>
                  <a:cubicBezTo>
                    <a:pt x="14766" y="17839"/>
                    <a:pt x="14438" y="17550"/>
                    <a:pt x="14312" y="17215"/>
                  </a:cubicBezTo>
                  <a:cubicBezTo>
                    <a:pt x="14169" y="16834"/>
                    <a:pt x="14217" y="16417"/>
                    <a:pt x="14253" y="16012"/>
                  </a:cubicBezTo>
                  <a:cubicBezTo>
                    <a:pt x="14396" y="14655"/>
                    <a:pt x="14467" y="13286"/>
                    <a:pt x="14455" y="11917"/>
                  </a:cubicBezTo>
                  <a:lnTo>
                    <a:pt x="14455" y="11917"/>
                  </a:lnTo>
                  <a:cubicBezTo>
                    <a:pt x="14360" y="13488"/>
                    <a:pt x="13979" y="15012"/>
                    <a:pt x="13300" y="16429"/>
                  </a:cubicBezTo>
                  <a:cubicBezTo>
                    <a:pt x="13205" y="16691"/>
                    <a:pt x="13038" y="16929"/>
                    <a:pt x="12824" y="17108"/>
                  </a:cubicBezTo>
                  <a:cubicBezTo>
                    <a:pt x="12637" y="17246"/>
                    <a:pt x="12413" y="17306"/>
                    <a:pt x="12186" y="17306"/>
                  </a:cubicBezTo>
                  <a:cubicBezTo>
                    <a:pt x="11964" y="17306"/>
                    <a:pt x="11738" y="17249"/>
                    <a:pt x="11538" y="17155"/>
                  </a:cubicBezTo>
                  <a:cubicBezTo>
                    <a:pt x="11133" y="16953"/>
                    <a:pt x="10812" y="16620"/>
                    <a:pt x="10502" y="16298"/>
                  </a:cubicBezTo>
                  <a:cubicBezTo>
                    <a:pt x="11752" y="14631"/>
                    <a:pt x="12848" y="12845"/>
                    <a:pt x="13765" y="10976"/>
                  </a:cubicBezTo>
                  <a:lnTo>
                    <a:pt x="13765" y="10976"/>
                  </a:lnTo>
                  <a:cubicBezTo>
                    <a:pt x="12657" y="12429"/>
                    <a:pt x="11455" y="13810"/>
                    <a:pt x="10169" y="15119"/>
                  </a:cubicBezTo>
                  <a:cubicBezTo>
                    <a:pt x="10013" y="15265"/>
                    <a:pt x="9830" y="15428"/>
                    <a:pt x="9628" y="15428"/>
                  </a:cubicBezTo>
                  <a:cubicBezTo>
                    <a:pt x="9598" y="15428"/>
                    <a:pt x="9568" y="15425"/>
                    <a:pt x="9538" y="15417"/>
                  </a:cubicBezTo>
                  <a:cubicBezTo>
                    <a:pt x="9395" y="15358"/>
                    <a:pt x="9276" y="15262"/>
                    <a:pt x="9193" y="15119"/>
                  </a:cubicBezTo>
                  <a:cubicBezTo>
                    <a:pt x="8907" y="14703"/>
                    <a:pt x="8669" y="14262"/>
                    <a:pt x="8490" y="13798"/>
                  </a:cubicBezTo>
                  <a:cubicBezTo>
                    <a:pt x="8431" y="13679"/>
                    <a:pt x="8395" y="13536"/>
                    <a:pt x="8419" y="13393"/>
                  </a:cubicBezTo>
                  <a:cubicBezTo>
                    <a:pt x="8454" y="13155"/>
                    <a:pt x="8716" y="13012"/>
                    <a:pt x="8931" y="12905"/>
                  </a:cubicBezTo>
                  <a:lnTo>
                    <a:pt x="13765" y="10524"/>
                  </a:lnTo>
                  <a:lnTo>
                    <a:pt x="13765" y="10524"/>
                  </a:lnTo>
                  <a:cubicBezTo>
                    <a:pt x="12039" y="11198"/>
                    <a:pt x="10242" y="11893"/>
                    <a:pt x="8392" y="11893"/>
                  </a:cubicBezTo>
                  <a:cubicBezTo>
                    <a:pt x="8250" y="11893"/>
                    <a:pt x="8108" y="11889"/>
                    <a:pt x="7966" y="11881"/>
                  </a:cubicBezTo>
                  <a:cubicBezTo>
                    <a:pt x="7740" y="11881"/>
                    <a:pt x="7526" y="11833"/>
                    <a:pt x="7323" y="11738"/>
                  </a:cubicBezTo>
                  <a:cubicBezTo>
                    <a:pt x="6787" y="11440"/>
                    <a:pt x="6764" y="10690"/>
                    <a:pt x="6811" y="10071"/>
                  </a:cubicBezTo>
                  <a:cubicBezTo>
                    <a:pt x="6799" y="9916"/>
                    <a:pt x="6847" y="9774"/>
                    <a:pt x="6930" y="9643"/>
                  </a:cubicBezTo>
                  <a:cubicBezTo>
                    <a:pt x="7061" y="9500"/>
                    <a:pt x="7240" y="9416"/>
                    <a:pt x="7442" y="9416"/>
                  </a:cubicBezTo>
                  <a:cubicBezTo>
                    <a:pt x="7746" y="9375"/>
                    <a:pt x="8052" y="9358"/>
                    <a:pt x="8360" y="9358"/>
                  </a:cubicBezTo>
                  <a:cubicBezTo>
                    <a:pt x="9570" y="9358"/>
                    <a:pt x="10804" y="9615"/>
                    <a:pt x="12001" y="9615"/>
                  </a:cubicBezTo>
                  <a:cubicBezTo>
                    <a:pt x="12588" y="9615"/>
                    <a:pt x="13166" y="9553"/>
                    <a:pt x="13729" y="9369"/>
                  </a:cubicBezTo>
                  <a:cubicBezTo>
                    <a:pt x="12110" y="9333"/>
                    <a:pt x="10490" y="9107"/>
                    <a:pt x="8919" y="8714"/>
                  </a:cubicBezTo>
                  <a:cubicBezTo>
                    <a:pt x="8026" y="8488"/>
                    <a:pt x="7252" y="8190"/>
                    <a:pt x="6537" y="7571"/>
                  </a:cubicBezTo>
                  <a:cubicBezTo>
                    <a:pt x="6323" y="7380"/>
                    <a:pt x="6121" y="7261"/>
                    <a:pt x="6061" y="6964"/>
                  </a:cubicBezTo>
                  <a:cubicBezTo>
                    <a:pt x="5966" y="6523"/>
                    <a:pt x="6109" y="5999"/>
                    <a:pt x="6287" y="5606"/>
                  </a:cubicBezTo>
                  <a:cubicBezTo>
                    <a:pt x="6510" y="5106"/>
                    <a:pt x="6836" y="4647"/>
                    <a:pt x="7218" y="4249"/>
                  </a:cubicBezTo>
                  <a:lnTo>
                    <a:pt x="7218" y="4249"/>
                  </a:lnTo>
                  <a:cubicBezTo>
                    <a:pt x="7347" y="4431"/>
                    <a:pt x="7524" y="4578"/>
                    <a:pt x="7728" y="4690"/>
                  </a:cubicBezTo>
                  <a:lnTo>
                    <a:pt x="8490" y="5190"/>
                  </a:lnTo>
                  <a:cubicBezTo>
                    <a:pt x="8145" y="4904"/>
                    <a:pt x="7942" y="4487"/>
                    <a:pt x="7930" y="4047"/>
                  </a:cubicBezTo>
                  <a:cubicBezTo>
                    <a:pt x="7907" y="3201"/>
                    <a:pt x="8633" y="2558"/>
                    <a:pt x="9312" y="2177"/>
                  </a:cubicBezTo>
                  <a:cubicBezTo>
                    <a:pt x="9661" y="1992"/>
                    <a:pt x="10136" y="1754"/>
                    <a:pt x="10558" y="1754"/>
                  </a:cubicBezTo>
                  <a:cubicBezTo>
                    <a:pt x="10624" y="1754"/>
                    <a:pt x="10689" y="1760"/>
                    <a:pt x="10752" y="1773"/>
                  </a:cubicBezTo>
                  <a:cubicBezTo>
                    <a:pt x="11203" y="1865"/>
                    <a:pt x="11593" y="2142"/>
                    <a:pt x="11829" y="2537"/>
                  </a:cubicBezTo>
                  <a:lnTo>
                    <a:pt x="11829" y="2537"/>
                  </a:lnTo>
                  <a:cubicBezTo>
                    <a:pt x="11760" y="2270"/>
                    <a:pt x="11899" y="1951"/>
                    <a:pt x="12133" y="1773"/>
                  </a:cubicBezTo>
                  <a:cubicBezTo>
                    <a:pt x="12431" y="1558"/>
                    <a:pt x="12812" y="1511"/>
                    <a:pt x="13181" y="1475"/>
                  </a:cubicBezTo>
                  <a:cubicBezTo>
                    <a:pt x="13385" y="1457"/>
                    <a:pt x="13595" y="1440"/>
                    <a:pt x="13803" y="1440"/>
                  </a:cubicBezTo>
                  <a:close/>
                  <a:moveTo>
                    <a:pt x="13470" y="0"/>
                  </a:moveTo>
                  <a:cubicBezTo>
                    <a:pt x="12743" y="0"/>
                    <a:pt x="12011" y="96"/>
                    <a:pt x="11502" y="475"/>
                  </a:cubicBezTo>
                  <a:cubicBezTo>
                    <a:pt x="11348" y="594"/>
                    <a:pt x="11240" y="761"/>
                    <a:pt x="11181" y="951"/>
                  </a:cubicBezTo>
                  <a:cubicBezTo>
                    <a:pt x="11013" y="812"/>
                    <a:pt x="10803" y="740"/>
                    <a:pt x="10593" y="740"/>
                  </a:cubicBezTo>
                  <a:cubicBezTo>
                    <a:pt x="10551" y="740"/>
                    <a:pt x="10509" y="743"/>
                    <a:pt x="10467" y="749"/>
                  </a:cubicBezTo>
                  <a:cubicBezTo>
                    <a:pt x="9419" y="915"/>
                    <a:pt x="8478" y="1915"/>
                    <a:pt x="7752" y="2606"/>
                  </a:cubicBezTo>
                  <a:cubicBezTo>
                    <a:pt x="7538" y="2808"/>
                    <a:pt x="7347" y="3035"/>
                    <a:pt x="7204" y="3297"/>
                  </a:cubicBezTo>
                  <a:cubicBezTo>
                    <a:pt x="7049" y="3558"/>
                    <a:pt x="7038" y="3868"/>
                    <a:pt x="7157" y="4154"/>
                  </a:cubicBezTo>
                  <a:cubicBezTo>
                    <a:pt x="7163" y="4164"/>
                    <a:pt x="7169" y="4175"/>
                    <a:pt x="7176" y="4186"/>
                  </a:cubicBezTo>
                  <a:lnTo>
                    <a:pt x="7176" y="4186"/>
                  </a:lnTo>
                  <a:cubicBezTo>
                    <a:pt x="6830" y="4255"/>
                    <a:pt x="6511" y="4437"/>
                    <a:pt x="6287" y="4713"/>
                  </a:cubicBezTo>
                  <a:cubicBezTo>
                    <a:pt x="6037" y="5011"/>
                    <a:pt x="5847" y="5356"/>
                    <a:pt x="5716" y="5737"/>
                  </a:cubicBezTo>
                  <a:cubicBezTo>
                    <a:pt x="5442" y="6523"/>
                    <a:pt x="5323" y="7345"/>
                    <a:pt x="5371" y="8178"/>
                  </a:cubicBezTo>
                  <a:cubicBezTo>
                    <a:pt x="5383" y="8583"/>
                    <a:pt x="5466" y="9012"/>
                    <a:pt x="5740" y="9309"/>
                  </a:cubicBezTo>
                  <a:cubicBezTo>
                    <a:pt x="5192" y="10095"/>
                    <a:pt x="5240" y="11345"/>
                    <a:pt x="5406" y="12262"/>
                  </a:cubicBezTo>
                  <a:cubicBezTo>
                    <a:pt x="5490" y="12964"/>
                    <a:pt x="5787" y="13619"/>
                    <a:pt x="6061" y="14262"/>
                  </a:cubicBezTo>
                  <a:cubicBezTo>
                    <a:pt x="5430" y="14072"/>
                    <a:pt x="5109" y="13584"/>
                    <a:pt x="4799" y="13024"/>
                  </a:cubicBezTo>
                  <a:cubicBezTo>
                    <a:pt x="4598" y="12645"/>
                    <a:pt x="4054" y="11724"/>
                    <a:pt x="4155" y="11280"/>
                  </a:cubicBezTo>
                  <a:lnTo>
                    <a:pt x="4155" y="11280"/>
                  </a:lnTo>
                  <a:cubicBezTo>
                    <a:pt x="3918" y="12290"/>
                    <a:pt x="4014" y="13348"/>
                    <a:pt x="4418" y="14310"/>
                  </a:cubicBezTo>
                  <a:cubicBezTo>
                    <a:pt x="1763" y="12048"/>
                    <a:pt x="715" y="8404"/>
                    <a:pt x="1775" y="5082"/>
                  </a:cubicBezTo>
                  <a:lnTo>
                    <a:pt x="1775" y="5082"/>
                  </a:lnTo>
                  <a:cubicBezTo>
                    <a:pt x="1192" y="5678"/>
                    <a:pt x="799" y="6416"/>
                    <a:pt x="513" y="7202"/>
                  </a:cubicBezTo>
                  <a:lnTo>
                    <a:pt x="489" y="7285"/>
                  </a:lnTo>
                  <a:cubicBezTo>
                    <a:pt x="346" y="7690"/>
                    <a:pt x="263" y="8119"/>
                    <a:pt x="251" y="8547"/>
                  </a:cubicBezTo>
                  <a:cubicBezTo>
                    <a:pt x="168" y="9845"/>
                    <a:pt x="1" y="11036"/>
                    <a:pt x="239" y="12345"/>
                  </a:cubicBezTo>
                  <a:cubicBezTo>
                    <a:pt x="453" y="13584"/>
                    <a:pt x="882" y="14762"/>
                    <a:pt x="1501" y="15858"/>
                  </a:cubicBezTo>
                  <a:cubicBezTo>
                    <a:pt x="2716" y="18036"/>
                    <a:pt x="4704" y="19727"/>
                    <a:pt x="6978" y="20727"/>
                  </a:cubicBezTo>
                  <a:cubicBezTo>
                    <a:pt x="8133" y="21239"/>
                    <a:pt x="9359" y="21561"/>
                    <a:pt x="10609" y="21692"/>
                  </a:cubicBezTo>
                  <a:cubicBezTo>
                    <a:pt x="11041" y="21737"/>
                    <a:pt x="11471" y="21759"/>
                    <a:pt x="11897" y="21759"/>
                  </a:cubicBezTo>
                  <a:cubicBezTo>
                    <a:pt x="15956" y="21759"/>
                    <a:pt x="19685" y="19740"/>
                    <a:pt x="21980" y="16346"/>
                  </a:cubicBezTo>
                  <a:cubicBezTo>
                    <a:pt x="22444" y="15655"/>
                    <a:pt x="22837" y="14929"/>
                    <a:pt x="23170" y="14179"/>
                  </a:cubicBezTo>
                  <a:lnTo>
                    <a:pt x="23170" y="14179"/>
                  </a:lnTo>
                  <a:cubicBezTo>
                    <a:pt x="22873" y="14643"/>
                    <a:pt x="22456" y="15036"/>
                    <a:pt x="21980" y="15322"/>
                  </a:cubicBezTo>
                  <a:cubicBezTo>
                    <a:pt x="22194" y="15191"/>
                    <a:pt x="22408" y="14250"/>
                    <a:pt x="22468" y="14012"/>
                  </a:cubicBezTo>
                  <a:cubicBezTo>
                    <a:pt x="22563" y="13631"/>
                    <a:pt x="22742" y="13262"/>
                    <a:pt x="22801" y="12869"/>
                  </a:cubicBezTo>
                  <a:cubicBezTo>
                    <a:pt x="22873" y="12548"/>
                    <a:pt x="22813" y="12226"/>
                    <a:pt x="22670" y="11940"/>
                  </a:cubicBezTo>
                  <a:cubicBezTo>
                    <a:pt x="22385" y="11476"/>
                    <a:pt x="22778" y="11512"/>
                    <a:pt x="22885" y="11047"/>
                  </a:cubicBezTo>
                  <a:cubicBezTo>
                    <a:pt x="23040" y="10345"/>
                    <a:pt x="23099" y="9619"/>
                    <a:pt x="23051" y="8904"/>
                  </a:cubicBezTo>
                  <a:cubicBezTo>
                    <a:pt x="23016" y="8392"/>
                    <a:pt x="22873" y="7797"/>
                    <a:pt x="22349" y="7595"/>
                  </a:cubicBezTo>
                  <a:cubicBezTo>
                    <a:pt x="22778" y="7226"/>
                    <a:pt x="22456" y="6559"/>
                    <a:pt x="22349" y="6118"/>
                  </a:cubicBezTo>
                  <a:cubicBezTo>
                    <a:pt x="22230" y="5559"/>
                    <a:pt x="22016" y="5023"/>
                    <a:pt x="21718" y="4535"/>
                  </a:cubicBezTo>
                  <a:cubicBezTo>
                    <a:pt x="21393" y="4042"/>
                    <a:pt x="20921" y="3203"/>
                    <a:pt x="20253" y="3203"/>
                  </a:cubicBezTo>
                  <a:cubicBezTo>
                    <a:pt x="20210" y="3203"/>
                    <a:pt x="20167" y="3206"/>
                    <a:pt x="20122" y="3213"/>
                  </a:cubicBezTo>
                  <a:cubicBezTo>
                    <a:pt x="20089" y="3222"/>
                    <a:pt x="20061" y="3230"/>
                    <a:pt x="20031" y="3230"/>
                  </a:cubicBezTo>
                  <a:cubicBezTo>
                    <a:pt x="20018" y="3230"/>
                    <a:pt x="20005" y="3229"/>
                    <a:pt x="19992" y="3225"/>
                  </a:cubicBezTo>
                  <a:cubicBezTo>
                    <a:pt x="20313" y="2070"/>
                    <a:pt x="18432" y="1439"/>
                    <a:pt x="17706" y="951"/>
                  </a:cubicBezTo>
                  <a:cubicBezTo>
                    <a:pt x="17408" y="749"/>
                    <a:pt x="17110" y="546"/>
                    <a:pt x="16753" y="510"/>
                  </a:cubicBezTo>
                  <a:cubicBezTo>
                    <a:pt x="16722" y="508"/>
                    <a:pt x="16692" y="507"/>
                    <a:pt x="16661" y="507"/>
                  </a:cubicBezTo>
                  <a:cubicBezTo>
                    <a:pt x="16419" y="507"/>
                    <a:pt x="16181" y="590"/>
                    <a:pt x="15991" y="749"/>
                  </a:cubicBezTo>
                  <a:cubicBezTo>
                    <a:pt x="15741" y="296"/>
                    <a:pt x="15479" y="129"/>
                    <a:pt x="14967" y="82"/>
                  </a:cubicBezTo>
                  <a:cubicBezTo>
                    <a:pt x="14530" y="52"/>
                    <a:pt x="14001" y="0"/>
                    <a:pt x="13470" y="0"/>
                  </a:cubicBezTo>
                  <a:close/>
                </a:path>
              </a:pathLst>
            </a:custGeom>
            <a:solidFill>
              <a:srgbClr val="FF7200">
                <a:alpha val="5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636" name="Google Shape;5636;p70"/>
          <p:cNvGrpSpPr/>
          <p:nvPr/>
        </p:nvGrpSpPr>
        <p:grpSpPr>
          <a:xfrm>
            <a:off x="7802631" y="520241"/>
            <a:ext cx="883568" cy="1205356"/>
            <a:chOff x="8150419" y="324120"/>
            <a:chExt cx="775604" cy="1058072"/>
          </a:xfrm>
        </p:grpSpPr>
        <p:sp>
          <p:nvSpPr>
            <p:cNvPr id="5637" name="Google Shape;5637;p70"/>
            <p:cNvSpPr/>
            <p:nvPr/>
          </p:nvSpPr>
          <p:spPr>
            <a:xfrm>
              <a:off x="8157657" y="324120"/>
              <a:ext cx="768366" cy="1058072"/>
            </a:xfrm>
            <a:custGeom>
              <a:avLst/>
              <a:gdLst/>
              <a:ahLst/>
              <a:cxnLst/>
              <a:rect l="l" t="t" r="r" b="b"/>
              <a:pathLst>
                <a:path w="16455" h="22658" extrusionOk="0">
                  <a:moveTo>
                    <a:pt x="7379" y="1"/>
                  </a:moveTo>
                  <a:cubicBezTo>
                    <a:pt x="7138" y="1"/>
                    <a:pt x="6897" y="12"/>
                    <a:pt x="6656" y="34"/>
                  </a:cubicBezTo>
                  <a:cubicBezTo>
                    <a:pt x="4192" y="272"/>
                    <a:pt x="2632" y="1677"/>
                    <a:pt x="1132" y="3511"/>
                  </a:cubicBezTo>
                  <a:cubicBezTo>
                    <a:pt x="798" y="3880"/>
                    <a:pt x="536" y="4321"/>
                    <a:pt x="393" y="4809"/>
                  </a:cubicBezTo>
                  <a:cubicBezTo>
                    <a:pt x="1" y="5856"/>
                    <a:pt x="108" y="7035"/>
                    <a:pt x="691" y="8000"/>
                  </a:cubicBezTo>
                  <a:cubicBezTo>
                    <a:pt x="1036" y="8595"/>
                    <a:pt x="1477" y="9143"/>
                    <a:pt x="2001" y="9595"/>
                  </a:cubicBezTo>
                  <a:cubicBezTo>
                    <a:pt x="2072" y="9678"/>
                    <a:pt x="2144" y="9750"/>
                    <a:pt x="2239" y="9797"/>
                  </a:cubicBezTo>
                  <a:cubicBezTo>
                    <a:pt x="2870" y="10321"/>
                    <a:pt x="3561" y="10762"/>
                    <a:pt x="4299" y="11107"/>
                  </a:cubicBezTo>
                  <a:cubicBezTo>
                    <a:pt x="4775" y="11321"/>
                    <a:pt x="5263" y="11536"/>
                    <a:pt x="5751" y="11714"/>
                  </a:cubicBezTo>
                  <a:cubicBezTo>
                    <a:pt x="5751" y="12000"/>
                    <a:pt x="5716" y="12274"/>
                    <a:pt x="5668" y="12548"/>
                  </a:cubicBezTo>
                  <a:cubicBezTo>
                    <a:pt x="5454" y="13631"/>
                    <a:pt x="4918" y="14631"/>
                    <a:pt x="4311" y="15548"/>
                  </a:cubicBezTo>
                  <a:cubicBezTo>
                    <a:pt x="3572" y="16691"/>
                    <a:pt x="2679" y="17739"/>
                    <a:pt x="2001" y="18918"/>
                  </a:cubicBezTo>
                  <a:cubicBezTo>
                    <a:pt x="1679" y="19465"/>
                    <a:pt x="1405" y="20144"/>
                    <a:pt x="1679" y="20715"/>
                  </a:cubicBezTo>
                  <a:cubicBezTo>
                    <a:pt x="1870" y="21120"/>
                    <a:pt x="2275" y="21358"/>
                    <a:pt x="2668" y="21549"/>
                  </a:cubicBezTo>
                  <a:cubicBezTo>
                    <a:pt x="4168" y="22288"/>
                    <a:pt x="5826" y="22657"/>
                    <a:pt x="7499" y="22657"/>
                  </a:cubicBezTo>
                  <a:cubicBezTo>
                    <a:pt x="7552" y="22657"/>
                    <a:pt x="7604" y="22657"/>
                    <a:pt x="7656" y="22656"/>
                  </a:cubicBezTo>
                  <a:lnTo>
                    <a:pt x="7847" y="22656"/>
                  </a:lnTo>
                  <a:cubicBezTo>
                    <a:pt x="7990" y="22644"/>
                    <a:pt x="8133" y="22620"/>
                    <a:pt x="8275" y="22561"/>
                  </a:cubicBezTo>
                  <a:lnTo>
                    <a:pt x="8299" y="22549"/>
                  </a:lnTo>
                  <a:lnTo>
                    <a:pt x="8323" y="22549"/>
                  </a:lnTo>
                  <a:cubicBezTo>
                    <a:pt x="8597" y="22454"/>
                    <a:pt x="8775" y="22192"/>
                    <a:pt x="8764" y="21906"/>
                  </a:cubicBezTo>
                  <a:lnTo>
                    <a:pt x="8764" y="21906"/>
                  </a:lnTo>
                  <a:lnTo>
                    <a:pt x="8728" y="21918"/>
                  </a:lnTo>
                  <a:cubicBezTo>
                    <a:pt x="8716" y="21644"/>
                    <a:pt x="8656" y="21370"/>
                    <a:pt x="8537" y="21120"/>
                  </a:cubicBezTo>
                  <a:cubicBezTo>
                    <a:pt x="8299" y="20573"/>
                    <a:pt x="8109" y="20001"/>
                    <a:pt x="7966" y="19430"/>
                  </a:cubicBezTo>
                  <a:cubicBezTo>
                    <a:pt x="7668" y="18048"/>
                    <a:pt x="7966" y="16620"/>
                    <a:pt x="8383" y="15274"/>
                  </a:cubicBezTo>
                  <a:lnTo>
                    <a:pt x="8394" y="15274"/>
                  </a:lnTo>
                  <a:cubicBezTo>
                    <a:pt x="8418" y="15179"/>
                    <a:pt x="8442" y="15096"/>
                    <a:pt x="8466" y="15012"/>
                  </a:cubicBezTo>
                  <a:cubicBezTo>
                    <a:pt x="8668" y="14381"/>
                    <a:pt x="8883" y="13750"/>
                    <a:pt x="9085" y="13119"/>
                  </a:cubicBezTo>
                  <a:cubicBezTo>
                    <a:pt x="9133" y="12988"/>
                    <a:pt x="9180" y="12857"/>
                    <a:pt x="9216" y="12726"/>
                  </a:cubicBezTo>
                  <a:lnTo>
                    <a:pt x="9228" y="12679"/>
                  </a:lnTo>
                  <a:lnTo>
                    <a:pt x="9299" y="12679"/>
                  </a:lnTo>
                  <a:cubicBezTo>
                    <a:pt x="9790" y="12759"/>
                    <a:pt x="10282" y="12799"/>
                    <a:pt x="10773" y="12799"/>
                  </a:cubicBezTo>
                  <a:cubicBezTo>
                    <a:pt x="10936" y="12799"/>
                    <a:pt x="11100" y="12795"/>
                    <a:pt x="11264" y="12786"/>
                  </a:cubicBezTo>
                  <a:lnTo>
                    <a:pt x="11407" y="12786"/>
                  </a:lnTo>
                  <a:cubicBezTo>
                    <a:pt x="11573" y="12786"/>
                    <a:pt x="11752" y="12762"/>
                    <a:pt x="11919" y="12738"/>
                  </a:cubicBezTo>
                  <a:lnTo>
                    <a:pt x="11943" y="12738"/>
                  </a:lnTo>
                  <a:lnTo>
                    <a:pt x="11919" y="12762"/>
                  </a:lnTo>
                  <a:cubicBezTo>
                    <a:pt x="12014" y="12762"/>
                    <a:pt x="12097" y="12750"/>
                    <a:pt x="12181" y="12703"/>
                  </a:cubicBezTo>
                  <a:lnTo>
                    <a:pt x="12383" y="12667"/>
                  </a:lnTo>
                  <a:cubicBezTo>
                    <a:pt x="12562" y="12643"/>
                    <a:pt x="12740" y="12595"/>
                    <a:pt x="12919" y="12548"/>
                  </a:cubicBezTo>
                  <a:lnTo>
                    <a:pt x="12919" y="12548"/>
                  </a:lnTo>
                  <a:cubicBezTo>
                    <a:pt x="12895" y="12572"/>
                    <a:pt x="12883" y="12595"/>
                    <a:pt x="12871" y="12631"/>
                  </a:cubicBezTo>
                  <a:cubicBezTo>
                    <a:pt x="12978" y="12607"/>
                    <a:pt x="13086" y="12560"/>
                    <a:pt x="13169" y="12476"/>
                  </a:cubicBezTo>
                  <a:cubicBezTo>
                    <a:pt x="13324" y="12429"/>
                    <a:pt x="13478" y="12369"/>
                    <a:pt x="13633" y="12310"/>
                  </a:cubicBezTo>
                  <a:lnTo>
                    <a:pt x="13633" y="12310"/>
                  </a:lnTo>
                  <a:cubicBezTo>
                    <a:pt x="13621" y="12345"/>
                    <a:pt x="13609" y="12369"/>
                    <a:pt x="13597" y="12405"/>
                  </a:cubicBezTo>
                  <a:cubicBezTo>
                    <a:pt x="13728" y="12369"/>
                    <a:pt x="13836" y="12286"/>
                    <a:pt x="13919" y="12191"/>
                  </a:cubicBezTo>
                  <a:cubicBezTo>
                    <a:pt x="14133" y="12083"/>
                    <a:pt x="14348" y="11952"/>
                    <a:pt x="14550" y="11821"/>
                  </a:cubicBezTo>
                  <a:lnTo>
                    <a:pt x="14550" y="11833"/>
                  </a:lnTo>
                  <a:cubicBezTo>
                    <a:pt x="14610" y="11810"/>
                    <a:pt x="14669" y="11762"/>
                    <a:pt x="14717" y="11702"/>
                  </a:cubicBezTo>
                  <a:cubicBezTo>
                    <a:pt x="14860" y="11595"/>
                    <a:pt x="15002" y="11476"/>
                    <a:pt x="15145" y="11345"/>
                  </a:cubicBezTo>
                  <a:cubicBezTo>
                    <a:pt x="15145" y="11345"/>
                    <a:pt x="15145" y="11357"/>
                    <a:pt x="15157" y="11369"/>
                  </a:cubicBezTo>
                  <a:cubicBezTo>
                    <a:pt x="15205" y="11357"/>
                    <a:pt x="15252" y="11333"/>
                    <a:pt x="15288" y="11309"/>
                  </a:cubicBezTo>
                  <a:cubicBezTo>
                    <a:pt x="15312" y="11286"/>
                    <a:pt x="15336" y="11250"/>
                    <a:pt x="15348" y="11226"/>
                  </a:cubicBezTo>
                  <a:cubicBezTo>
                    <a:pt x="15348" y="11190"/>
                    <a:pt x="15348" y="11155"/>
                    <a:pt x="15348" y="11119"/>
                  </a:cubicBezTo>
                  <a:cubicBezTo>
                    <a:pt x="15562" y="10881"/>
                    <a:pt x="15741" y="10619"/>
                    <a:pt x="15907" y="10345"/>
                  </a:cubicBezTo>
                  <a:cubicBezTo>
                    <a:pt x="15967" y="10250"/>
                    <a:pt x="16026" y="10143"/>
                    <a:pt x="16074" y="10036"/>
                  </a:cubicBezTo>
                  <a:cubicBezTo>
                    <a:pt x="16431" y="9321"/>
                    <a:pt x="16455" y="8476"/>
                    <a:pt x="16324" y="7690"/>
                  </a:cubicBezTo>
                  <a:cubicBezTo>
                    <a:pt x="15991" y="5892"/>
                    <a:pt x="14979" y="3868"/>
                    <a:pt x="13705" y="2570"/>
                  </a:cubicBezTo>
                  <a:cubicBezTo>
                    <a:pt x="13383" y="2237"/>
                    <a:pt x="13026" y="1939"/>
                    <a:pt x="12645" y="1677"/>
                  </a:cubicBezTo>
                  <a:cubicBezTo>
                    <a:pt x="12276" y="1415"/>
                    <a:pt x="11883" y="1189"/>
                    <a:pt x="11478" y="999"/>
                  </a:cubicBezTo>
                  <a:cubicBezTo>
                    <a:pt x="10206" y="378"/>
                    <a:pt x="8795" y="1"/>
                    <a:pt x="7379" y="1"/>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38" name="Google Shape;5638;p70"/>
            <p:cNvSpPr/>
            <p:nvPr/>
          </p:nvSpPr>
          <p:spPr>
            <a:xfrm>
              <a:off x="8223824" y="783856"/>
              <a:ext cx="383086" cy="598335"/>
            </a:xfrm>
            <a:custGeom>
              <a:avLst/>
              <a:gdLst/>
              <a:ahLst/>
              <a:cxnLst/>
              <a:rect l="l" t="t" r="r" b="b"/>
              <a:pathLst>
                <a:path w="8204" h="12813" extrusionOk="0">
                  <a:moveTo>
                    <a:pt x="3798" y="0"/>
                  </a:moveTo>
                  <a:lnTo>
                    <a:pt x="3798" y="0"/>
                  </a:lnTo>
                  <a:cubicBezTo>
                    <a:pt x="3799" y="0"/>
                    <a:pt x="3799" y="0"/>
                    <a:pt x="3799" y="0"/>
                  </a:cubicBezTo>
                  <a:lnTo>
                    <a:pt x="3799" y="0"/>
                  </a:lnTo>
                  <a:cubicBezTo>
                    <a:pt x="3799" y="0"/>
                    <a:pt x="3799" y="0"/>
                    <a:pt x="3798" y="0"/>
                  </a:cubicBezTo>
                  <a:close/>
                  <a:moveTo>
                    <a:pt x="3799" y="0"/>
                  </a:moveTo>
                  <a:cubicBezTo>
                    <a:pt x="4073" y="61"/>
                    <a:pt x="4263" y="1084"/>
                    <a:pt x="4299" y="1298"/>
                  </a:cubicBezTo>
                  <a:cubicBezTo>
                    <a:pt x="4370" y="1762"/>
                    <a:pt x="4358" y="2238"/>
                    <a:pt x="4263" y="2703"/>
                  </a:cubicBezTo>
                  <a:cubicBezTo>
                    <a:pt x="4049" y="3786"/>
                    <a:pt x="3513" y="4786"/>
                    <a:pt x="2906" y="5715"/>
                  </a:cubicBezTo>
                  <a:cubicBezTo>
                    <a:pt x="2167" y="6846"/>
                    <a:pt x="1274" y="7894"/>
                    <a:pt x="596" y="9073"/>
                  </a:cubicBezTo>
                  <a:cubicBezTo>
                    <a:pt x="274" y="9620"/>
                    <a:pt x="0" y="10299"/>
                    <a:pt x="274" y="10870"/>
                  </a:cubicBezTo>
                  <a:cubicBezTo>
                    <a:pt x="465" y="11275"/>
                    <a:pt x="870" y="11513"/>
                    <a:pt x="1262" y="11704"/>
                  </a:cubicBezTo>
                  <a:cubicBezTo>
                    <a:pt x="2763" y="12443"/>
                    <a:pt x="4421" y="12812"/>
                    <a:pt x="6094" y="12812"/>
                  </a:cubicBezTo>
                  <a:cubicBezTo>
                    <a:pt x="6147" y="12812"/>
                    <a:pt x="6199" y="12812"/>
                    <a:pt x="6251" y="12811"/>
                  </a:cubicBezTo>
                  <a:lnTo>
                    <a:pt x="6346" y="12811"/>
                  </a:lnTo>
                  <a:cubicBezTo>
                    <a:pt x="6656" y="12787"/>
                    <a:pt x="6989" y="12740"/>
                    <a:pt x="7180" y="12502"/>
                  </a:cubicBezTo>
                  <a:cubicBezTo>
                    <a:pt x="7442" y="12156"/>
                    <a:pt x="7299" y="11668"/>
                    <a:pt x="7132" y="11263"/>
                  </a:cubicBezTo>
                  <a:cubicBezTo>
                    <a:pt x="6894" y="10716"/>
                    <a:pt x="6704" y="10156"/>
                    <a:pt x="6561" y="9573"/>
                  </a:cubicBezTo>
                  <a:cubicBezTo>
                    <a:pt x="6263" y="8180"/>
                    <a:pt x="6561" y="6739"/>
                    <a:pt x="6989" y="5382"/>
                  </a:cubicBezTo>
                  <a:cubicBezTo>
                    <a:pt x="7251" y="4536"/>
                    <a:pt x="7561" y="3715"/>
                    <a:pt x="7811" y="2881"/>
                  </a:cubicBezTo>
                  <a:cubicBezTo>
                    <a:pt x="7918" y="2512"/>
                    <a:pt x="8204" y="1893"/>
                    <a:pt x="8156" y="1500"/>
                  </a:cubicBezTo>
                  <a:cubicBezTo>
                    <a:pt x="8097" y="1119"/>
                    <a:pt x="7739" y="1000"/>
                    <a:pt x="7335" y="881"/>
                  </a:cubicBezTo>
                  <a:cubicBezTo>
                    <a:pt x="6168" y="560"/>
                    <a:pt x="4989" y="262"/>
                    <a:pt x="37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39" name="Google Shape;5639;p70"/>
            <p:cNvSpPr/>
            <p:nvPr/>
          </p:nvSpPr>
          <p:spPr>
            <a:xfrm>
              <a:off x="8223824" y="783856"/>
              <a:ext cx="383086" cy="598335"/>
            </a:xfrm>
            <a:custGeom>
              <a:avLst/>
              <a:gdLst/>
              <a:ahLst/>
              <a:cxnLst/>
              <a:rect l="l" t="t" r="r" b="b"/>
              <a:pathLst>
                <a:path w="8204" h="12813" extrusionOk="0">
                  <a:moveTo>
                    <a:pt x="3810" y="0"/>
                  </a:moveTo>
                  <a:cubicBezTo>
                    <a:pt x="4072" y="60"/>
                    <a:pt x="4263" y="1083"/>
                    <a:pt x="4299" y="1298"/>
                  </a:cubicBezTo>
                  <a:cubicBezTo>
                    <a:pt x="4370" y="1762"/>
                    <a:pt x="4358" y="2238"/>
                    <a:pt x="4263" y="2703"/>
                  </a:cubicBezTo>
                  <a:cubicBezTo>
                    <a:pt x="4049" y="3786"/>
                    <a:pt x="3525" y="4786"/>
                    <a:pt x="2917" y="5715"/>
                  </a:cubicBezTo>
                  <a:cubicBezTo>
                    <a:pt x="2167" y="6846"/>
                    <a:pt x="1274" y="7894"/>
                    <a:pt x="596" y="9073"/>
                  </a:cubicBezTo>
                  <a:cubicBezTo>
                    <a:pt x="274" y="9620"/>
                    <a:pt x="0" y="10299"/>
                    <a:pt x="274" y="10870"/>
                  </a:cubicBezTo>
                  <a:cubicBezTo>
                    <a:pt x="465" y="11275"/>
                    <a:pt x="870" y="11513"/>
                    <a:pt x="1274" y="11704"/>
                  </a:cubicBezTo>
                  <a:cubicBezTo>
                    <a:pt x="2775" y="12443"/>
                    <a:pt x="4422" y="12812"/>
                    <a:pt x="6094" y="12812"/>
                  </a:cubicBezTo>
                  <a:cubicBezTo>
                    <a:pt x="6147" y="12812"/>
                    <a:pt x="6199" y="12812"/>
                    <a:pt x="6251" y="12811"/>
                  </a:cubicBezTo>
                  <a:lnTo>
                    <a:pt x="6346" y="12811"/>
                  </a:lnTo>
                  <a:cubicBezTo>
                    <a:pt x="6823" y="12787"/>
                    <a:pt x="7370" y="12621"/>
                    <a:pt x="7358" y="12049"/>
                  </a:cubicBezTo>
                  <a:lnTo>
                    <a:pt x="7358" y="12049"/>
                  </a:lnTo>
                  <a:cubicBezTo>
                    <a:pt x="7070" y="12194"/>
                    <a:pt x="6756" y="12252"/>
                    <a:pt x="6434" y="12252"/>
                  </a:cubicBezTo>
                  <a:cubicBezTo>
                    <a:pt x="5722" y="12252"/>
                    <a:pt x="4973" y="11966"/>
                    <a:pt x="4382" y="11704"/>
                  </a:cubicBezTo>
                  <a:cubicBezTo>
                    <a:pt x="4025" y="11537"/>
                    <a:pt x="3632" y="11359"/>
                    <a:pt x="3441" y="11025"/>
                  </a:cubicBezTo>
                  <a:cubicBezTo>
                    <a:pt x="3144" y="10525"/>
                    <a:pt x="3322" y="9894"/>
                    <a:pt x="3537" y="9346"/>
                  </a:cubicBezTo>
                  <a:cubicBezTo>
                    <a:pt x="4084" y="7906"/>
                    <a:pt x="4775" y="6525"/>
                    <a:pt x="5573" y="5203"/>
                  </a:cubicBezTo>
                  <a:cubicBezTo>
                    <a:pt x="6049" y="5215"/>
                    <a:pt x="6525" y="5286"/>
                    <a:pt x="6989" y="5417"/>
                  </a:cubicBezTo>
                  <a:cubicBezTo>
                    <a:pt x="7216" y="4560"/>
                    <a:pt x="7561" y="3727"/>
                    <a:pt x="7811" y="2881"/>
                  </a:cubicBezTo>
                  <a:cubicBezTo>
                    <a:pt x="7918" y="2512"/>
                    <a:pt x="8204" y="1893"/>
                    <a:pt x="8156" y="1500"/>
                  </a:cubicBezTo>
                  <a:cubicBezTo>
                    <a:pt x="8097" y="1119"/>
                    <a:pt x="7739" y="1000"/>
                    <a:pt x="7347" y="881"/>
                  </a:cubicBezTo>
                  <a:cubicBezTo>
                    <a:pt x="6168" y="560"/>
                    <a:pt x="4989" y="262"/>
                    <a:pt x="3810" y="0"/>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40" name="Google Shape;5640;p70"/>
            <p:cNvSpPr/>
            <p:nvPr/>
          </p:nvSpPr>
          <p:spPr>
            <a:xfrm>
              <a:off x="8223824" y="783856"/>
              <a:ext cx="383086" cy="598335"/>
            </a:xfrm>
            <a:custGeom>
              <a:avLst/>
              <a:gdLst/>
              <a:ahLst/>
              <a:cxnLst/>
              <a:rect l="l" t="t" r="r" b="b"/>
              <a:pathLst>
                <a:path w="8204" h="12813" extrusionOk="0">
                  <a:moveTo>
                    <a:pt x="3798" y="0"/>
                  </a:moveTo>
                  <a:lnTo>
                    <a:pt x="3798" y="0"/>
                  </a:lnTo>
                  <a:cubicBezTo>
                    <a:pt x="3799" y="0"/>
                    <a:pt x="3799" y="0"/>
                    <a:pt x="3799" y="0"/>
                  </a:cubicBezTo>
                  <a:lnTo>
                    <a:pt x="3799" y="0"/>
                  </a:lnTo>
                  <a:cubicBezTo>
                    <a:pt x="3799" y="0"/>
                    <a:pt x="3799" y="0"/>
                    <a:pt x="3798" y="0"/>
                  </a:cubicBezTo>
                  <a:close/>
                  <a:moveTo>
                    <a:pt x="3799" y="0"/>
                  </a:moveTo>
                  <a:cubicBezTo>
                    <a:pt x="4073" y="61"/>
                    <a:pt x="4263" y="1084"/>
                    <a:pt x="4299" y="1298"/>
                  </a:cubicBezTo>
                  <a:cubicBezTo>
                    <a:pt x="4370" y="1762"/>
                    <a:pt x="4358" y="2238"/>
                    <a:pt x="4263" y="2703"/>
                  </a:cubicBezTo>
                  <a:cubicBezTo>
                    <a:pt x="4049" y="3786"/>
                    <a:pt x="3513" y="4786"/>
                    <a:pt x="2906" y="5715"/>
                  </a:cubicBezTo>
                  <a:cubicBezTo>
                    <a:pt x="2167" y="6846"/>
                    <a:pt x="1274" y="7894"/>
                    <a:pt x="596" y="9073"/>
                  </a:cubicBezTo>
                  <a:cubicBezTo>
                    <a:pt x="274" y="9620"/>
                    <a:pt x="0" y="10299"/>
                    <a:pt x="274" y="10870"/>
                  </a:cubicBezTo>
                  <a:cubicBezTo>
                    <a:pt x="465" y="11275"/>
                    <a:pt x="870" y="11513"/>
                    <a:pt x="1262" y="11704"/>
                  </a:cubicBezTo>
                  <a:cubicBezTo>
                    <a:pt x="2763" y="12443"/>
                    <a:pt x="4421" y="12812"/>
                    <a:pt x="6094" y="12812"/>
                  </a:cubicBezTo>
                  <a:cubicBezTo>
                    <a:pt x="6147" y="12812"/>
                    <a:pt x="6199" y="12812"/>
                    <a:pt x="6251" y="12811"/>
                  </a:cubicBezTo>
                  <a:lnTo>
                    <a:pt x="6346" y="12811"/>
                  </a:lnTo>
                  <a:cubicBezTo>
                    <a:pt x="6656" y="12787"/>
                    <a:pt x="6989" y="12740"/>
                    <a:pt x="7180" y="12502"/>
                  </a:cubicBezTo>
                  <a:cubicBezTo>
                    <a:pt x="7442" y="12156"/>
                    <a:pt x="7299" y="11668"/>
                    <a:pt x="7132" y="11263"/>
                  </a:cubicBezTo>
                  <a:cubicBezTo>
                    <a:pt x="6894" y="10716"/>
                    <a:pt x="6704" y="10156"/>
                    <a:pt x="6561" y="9573"/>
                  </a:cubicBezTo>
                  <a:cubicBezTo>
                    <a:pt x="6263" y="8180"/>
                    <a:pt x="6561" y="6739"/>
                    <a:pt x="6989" y="5382"/>
                  </a:cubicBezTo>
                  <a:cubicBezTo>
                    <a:pt x="7251" y="4536"/>
                    <a:pt x="7561" y="3715"/>
                    <a:pt x="7811" y="2881"/>
                  </a:cubicBezTo>
                  <a:cubicBezTo>
                    <a:pt x="7918" y="2512"/>
                    <a:pt x="8204" y="1893"/>
                    <a:pt x="8156" y="1500"/>
                  </a:cubicBezTo>
                  <a:cubicBezTo>
                    <a:pt x="8097" y="1119"/>
                    <a:pt x="7739" y="1000"/>
                    <a:pt x="7335" y="881"/>
                  </a:cubicBezTo>
                  <a:cubicBezTo>
                    <a:pt x="6168" y="560"/>
                    <a:pt x="4989" y="262"/>
                    <a:pt x="3799" y="0"/>
                  </a:cubicBezTo>
                  <a:close/>
                </a:path>
              </a:pathLst>
            </a:custGeom>
            <a:solidFill>
              <a:srgbClr val="FFF3E7">
                <a:alpha val="5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41" name="Google Shape;5641;p70"/>
            <p:cNvSpPr/>
            <p:nvPr/>
          </p:nvSpPr>
          <p:spPr>
            <a:xfrm>
              <a:off x="8157097" y="549762"/>
              <a:ext cx="755618" cy="371805"/>
            </a:xfrm>
            <a:custGeom>
              <a:avLst/>
              <a:gdLst/>
              <a:ahLst/>
              <a:cxnLst/>
              <a:rect l="l" t="t" r="r" b="b"/>
              <a:pathLst>
                <a:path w="16182" h="7962" extrusionOk="0">
                  <a:moveTo>
                    <a:pt x="417" y="1"/>
                  </a:moveTo>
                  <a:lnTo>
                    <a:pt x="417" y="1"/>
                  </a:lnTo>
                  <a:cubicBezTo>
                    <a:pt x="1" y="1084"/>
                    <a:pt x="191" y="2310"/>
                    <a:pt x="798" y="3275"/>
                  </a:cubicBezTo>
                  <a:cubicBezTo>
                    <a:pt x="1858" y="4954"/>
                    <a:pt x="3418" y="5882"/>
                    <a:pt x="5239" y="6620"/>
                  </a:cubicBezTo>
                  <a:cubicBezTo>
                    <a:pt x="6490" y="7132"/>
                    <a:pt x="7775" y="7585"/>
                    <a:pt x="9109" y="7811"/>
                  </a:cubicBezTo>
                  <a:cubicBezTo>
                    <a:pt x="9683" y="7911"/>
                    <a:pt x="10261" y="7962"/>
                    <a:pt x="10838" y="7962"/>
                  </a:cubicBezTo>
                  <a:cubicBezTo>
                    <a:pt x="11362" y="7962"/>
                    <a:pt x="11886" y="7920"/>
                    <a:pt x="12407" y="7835"/>
                  </a:cubicBezTo>
                  <a:cubicBezTo>
                    <a:pt x="14038" y="7537"/>
                    <a:pt x="15479" y="6692"/>
                    <a:pt x="16181" y="4989"/>
                  </a:cubicBezTo>
                  <a:lnTo>
                    <a:pt x="16181" y="4989"/>
                  </a:lnTo>
                  <a:cubicBezTo>
                    <a:pt x="15567" y="5197"/>
                    <a:pt x="14911" y="5276"/>
                    <a:pt x="14247" y="5276"/>
                  </a:cubicBezTo>
                  <a:cubicBezTo>
                    <a:pt x="13355" y="5276"/>
                    <a:pt x="12449" y="5134"/>
                    <a:pt x="11609" y="4977"/>
                  </a:cubicBezTo>
                  <a:cubicBezTo>
                    <a:pt x="10014" y="4668"/>
                    <a:pt x="8442" y="4215"/>
                    <a:pt x="6930" y="3644"/>
                  </a:cubicBezTo>
                  <a:cubicBezTo>
                    <a:pt x="4537" y="2775"/>
                    <a:pt x="2096" y="2013"/>
                    <a:pt x="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42" name="Google Shape;5642;p70"/>
            <p:cNvSpPr/>
            <p:nvPr/>
          </p:nvSpPr>
          <p:spPr>
            <a:xfrm>
              <a:off x="8322951" y="747487"/>
              <a:ext cx="28951" cy="87371"/>
            </a:xfrm>
            <a:custGeom>
              <a:avLst/>
              <a:gdLst/>
              <a:ahLst/>
              <a:cxnLst/>
              <a:rect l="l" t="t" r="r" b="b"/>
              <a:pathLst>
                <a:path w="620" h="1871" extrusionOk="0">
                  <a:moveTo>
                    <a:pt x="286" y="1"/>
                  </a:moveTo>
                  <a:cubicBezTo>
                    <a:pt x="83" y="287"/>
                    <a:pt x="0" y="656"/>
                    <a:pt x="60" y="1013"/>
                  </a:cubicBezTo>
                  <a:cubicBezTo>
                    <a:pt x="83" y="1192"/>
                    <a:pt x="143" y="1358"/>
                    <a:pt x="226" y="1513"/>
                  </a:cubicBezTo>
                  <a:cubicBezTo>
                    <a:pt x="274" y="1596"/>
                    <a:pt x="322" y="1668"/>
                    <a:pt x="381" y="1739"/>
                  </a:cubicBezTo>
                  <a:cubicBezTo>
                    <a:pt x="441" y="1811"/>
                    <a:pt x="524" y="1858"/>
                    <a:pt x="619" y="1870"/>
                  </a:cubicBezTo>
                  <a:cubicBezTo>
                    <a:pt x="512" y="1751"/>
                    <a:pt x="441" y="1596"/>
                    <a:pt x="405" y="1442"/>
                  </a:cubicBezTo>
                  <a:cubicBezTo>
                    <a:pt x="369" y="1287"/>
                    <a:pt x="333" y="1132"/>
                    <a:pt x="310" y="977"/>
                  </a:cubicBezTo>
                  <a:cubicBezTo>
                    <a:pt x="286" y="811"/>
                    <a:pt x="274" y="656"/>
                    <a:pt x="274" y="501"/>
                  </a:cubicBezTo>
                  <a:cubicBezTo>
                    <a:pt x="274" y="334"/>
                    <a:pt x="286" y="168"/>
                    <a:pt x="286"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43" name="Google Shape;5643;p70"/>
            <p:cNvSpPr/>
            <p:nvPr/>
          </p:nvSpPr>
          <p:spPr>
            <a:xfrm>
              <a:off x="8366711" y="776618"/>
              <a:ext cx="20032" cy="74903"/>
            </a:xfrm>
            <a:custGeom>
              <a:avLst/>
              <a:gdLst/>
              <a:ahLst/>
              <a:cxnLst/>
              <a:rect l="l" t="t" r="r" b="b"/>
              <a:pathLst>
                <a:path w="429" h="1604" extrusionOk="0">
                  <a:moveTo>
                    <a:pt x="238" y="0"/>
                  </a:moveTo>
                  <a:cubicBezTo>
                    <a:pt x="155" y="119"/>
                    <a:pt x="96" y="250"/>
                    <a:pt x="60" y="405"/>
                  </a:cubicBezTo>
                  <a:cubicBezTo>
                    <a:pt x="0" y="691"/>
                    <a:pt x="24" y="1000"/>
                    <a:pt x="143" y="1274"/>
                  </a:cubicBezTo>
                  <a:cubicBezTo>
                    <a:pt x="179" y="1334"/>
                    <a:pt x="215" y="1405"/>
                    <a:pt x="250" y="1465"/>
                  </a:cubicBezTo>
                  <a:cubicBezTo>
                    <a:pt x="274" y="1500"/>
                    <a:pt x="298" y="1524"/>
                    <a:pt x="322" y="1548"/>
                  </a:cubicBezTo>
                  <a:cubicBezTo>
                    <a:pt x="334" y="1572"/>
                    <a:pt x="346" y="1584"/>
                    <a:pt x="369" y="1596"/>
                  </a:cubicBezTo>
                  <a:cubicBezTo>
                    <a:pt x="374" y="1601"/>
                    <a:pt x="385" y="1604"/>
                    <a:pt x="397" y="1604"/>
                  </a:cubicBezTo>
                  <a:cubicBezTo>
                    <a:pt x="413" y="1604"/>
                    <a:pt x="429" y="1598"/>
                    <a:pt x="429" y="1584"/>
                  </a:cubicBezTo>
                  <a:lnTo>
                    <a:pt x="429" y="1584"/>
                  </a:lnTo>
                  <a:cubicBezTo>
                    <a:pt x="422" y="1587"/>
                    <a:pt x="416" y="1589"/>
                    <a:pt x="411" y="1589"/>
                  </a:cubicBezTo>
                  <a:cubicBezTo>
                    <a:pt x="399" y="1589"/>
                    <a:pt x="393" y="1580"/>
                    <a:pt x="393" y="1572"/>
                  </a:cubicBezTo>
                  <a:cubicBezTo>
                    <a:pt x="381" y="1560"/>
                    <a:pt x="381" y="1536"/>
                    <a:pt x="381" y="1524"/>
                  </a:cubicBezTo>
                  <a:cubicBezTo>
                    <a:pt x="381" y="1489"/>
                    <a:pt x="369" y="1453"/>
                    <a:pt x="369" y="1417"/>
                  </a:cubicBezTo>
                  <a:lnTo>
                    <a:pt x="334" y="1215"/>
                  </a:lnTo>
                  <a:cubicBezTo>
                    <a:pt x="310" y="1084"/>
                    <a:pt x="298" y="953"/>
                    <a:pt x="286" y="822"/>
                  </a:cubicBezTo>
                  <a:cubicBezTo>
                    <a:pt x="262" y="691"/>
                    <a:pt x="262" y="560"/>
                    <a:pt x="250" y="417"/>
                  </a:cubicBezTo>
                  <a:cubicBezTo>
                    <a:pt x="250" y="286"/>
                    <a:pt x="250" y="143"/>
                    <a:pt x="238"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44" name="Google Shape;5644;p70"/>
            <p:cNvSpPr/>
            <p:nvPr/>
          </p:nvSpPr>
          <p:spPr>
            <a:xfrm>
              <a:off x="8407028" y="788248"/>
              <a:ext cx="11720" cy="77331"/>
            </a:xfrm>
            <a:custGeom>
              <a:avLst/>
              <a:gdLst/>
              <a:ahLst/>
              <a:cxnLst/>
              <a:rect l="l" t="t" r="r" b="b"/>
              <a:pathLst>
                <a:path w="251" h="1656" extrusionOk="0">
                  <a:moveTo>
                    <a:pt x="251" y="1"/>
                  </a:moveTo>
                  <a:cubicBezTo>
                    <a:pt x="167" y="120"/>
                    <a:pt x="96" y="251"/>
                    <a:pt x="60" y="394"/>
                  </a:cubicBezTo>
                  <a:cubicBezTo>
                    <a:pt x="12" y="537"/>
                    <a:pt x="1" y="679"/>
                    <a:pt x="1" y="822"/>
                  </a:cubicBezTo>
                  <a:cubicBezTo>
                    <a:pt x="1" y="977"/>
                    <a:pt x="12" y="1120"/>
                    <a:pt x="60" y="1263"/>
                  </a:cubicBezTo>
                  <a:cubicBezTo>
                    <a:pt x="96" y="1406"/>
                    <a:pt x="155" y="1537"/>
                    <a:pt x="251" y="1656"/>
                  </a:cubicBezTo>
                  <a:lnTo>
                    <a:pt x="251" y="1227"/>
                  </a:lnTo>
                  <a:lnTo>
                    <a:pt x="251" y="822"/>
                  </a:lnTo>
                  <a:lnTo>
                    <a:pt x="251" y="429"/>
                  </a:lnTo>
                  <a:cubicBezTo>
                    <a:pt x="251" y="287"/>
                    <a:pt x="251" y="156"/>
                    <a:pt x="251"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45" name="Google Shape;5645;p70"/>
            <p:cNvSpPr/>
            <p:nvPr/>
          </p:nvSpPr>
          <p:spPr>
            <a:xfrm>
              <a:off x="8450668" y="811081"/>
              <a:ext cx="14475" cy="67338"/>
            </a:xfrm>
            <a:custGeom>
              <a:avLst/>
              <a:gdLst/>
              <a:ahLst/>
              <a:cxnLst/>
              <a:rect l="l" t="t" r="r" b="b"/>
              <a:pathLst>
                <a:path w="310" h="1442" extrusionOk="0">
                  <a:moveTo>
                    <a:pt x="262" y="0"/>
                  </a:moveTo>
                  <a:cubicBezTo>
                    <a:pt x="191" y="108"/>
                    <a:pt x="143" y="227"/>
                    <a:pt x="107" y="346"/>
                  </a:cubicBezTo>
                  <a:cubicBezTo>
                    <a:pt x="36" y="584"/>
                    <a:pt x="0" y="822"/>
                    <a:pt x="0" y="1072"/>
                  </a:cubicBezTo>
                  <a:cubicBezTo>
                    <a:pt x="0" y="1191"/>
                    <a:pt x="12" y="1322"/>
                    <a:pt x="48" y="1441"/>
                  </a:cubicBezTo>
                  <a:cubicBezTo>
                    <a:pt x="107" y="1334"/>
                    <a:pt x="167" y="1215"/>
                    <a:pt x="203" y="1096"/>
                  </a:cubicBezTo>
                  <a:cubicBezTo>
                    <a:pt x="238" y="977"/>
                    <a:pt x="262" y="858"/>
                    <a:pt x="274" y="739"/>
                  </a:cubicBezTo>
                  <a:cubicBezTo>
                    <a:pt x="298" y="620"/>
                    <a:pt x="310" y="500"/>
                    <a:pt x="298" y="381"/>
                  </a:cubicBezTo>
                  <a:cubicBezTo>
                    <a:pt x="310" y="250"/>
                    <a:pt x="286" y="120"/>
                    <a:pt x="262"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46" name="Google Shape;5646;p70"/>
            <p:cNvSpPr/>
            <p:nvPr/>
          </p:nvSpPr>
          <p:spPr>
            <a:xfrm>
              <a:off x="8500118" y="826071"/>
              <a:ext cx="17837" cy="67338"/>
            </a:xfrm>
            <a:custGeom>
              <a:avLst/>
              <a:gdLst/>
              <a:ahLst/>
              <a:cxnLst/>
              <a:rect l="l" t="t" r="r" b="b"/>
              <a:pathLst>
                <a:path w="382" h="1442" extrusionOk="0">
                  <a:moveTo>
                    <a:pt x="298" y="1"/>
                  </a:moveTo>
                  <a:cubicBezTo>
                    <a:pt x="251" y="120"/>
                    <a:pt x="215" y="239"/>
                    <a:pt x="179" y="370"/>
                  </a:cubicBezTo>
                  <a:cubicBezTo>
                    <a:pt x="156" y="489"/>
                    <a:pt x="132" y="596"/>
                    <a:pt x="108" y="715"/>
                  </a:cubicBezTo>
                  <a:cubicBezTo>
                    <a:pt x="84" y="834"/>
                    <a:pt x="60" y="953"/>
                    <a:pt x="37" y="1072"/>
                  </a:cubicBezTo>
                  <a:cubicBezTo>
                    <a:pt x="25" y="1192"/>
                    <a:pt x="13" y="1322"/>
                    <a:pt x="1" y="1442"/>
                  </a:cubicBezTo>
                  <a:cubicBezTo>
                    <a:pt x="96" y="1346"/>
                    <a:pt x="167" y="1251"/>
                    <a:pt x="227" y="1132"/>
                  </a:cubicBezTo>
                  <a:cubicBezTo>
                    <a:pt x="334" y="894"/>
                    <a:pt x="382" y="644"/>
                    <a:pt x="370" y="382"/>
                  </a:cubicBezTo>
                  <a:cubicBezTo>
                    <a:pt x="370" y="251"/>
                    <a:pt x="346" y="120"/>
                    <a:pt x="298"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47" name="Google Shape;5647;p70"/>
            <p:cNvSpPr/>
            <p:nvPr/>
          </p:nvSpPr>
          <p:spPr>
            <a:xfrm>
              <a:off x="8544058" y="839426"/>
              <a:ext cx="19519" cy="62902"/>
            </a:xfrm>
            <a:custGeom>
              <a:avLst/>
              <a:gdLst/>
              <a:ahLst/>
              <a:cxnLst/>
              <a:rect l="l" t="t" r="r" b="b"/>
              <a:pathLst>
                <a:path w="418" h="1347" extrusionOk="0">
                  <a:moveTo>
                    <a:pt x="369" y="1"/>
                  </a:moveTo>
                  <a:cubicBezTo>
                    <a:pt x="310" y="108"/>
                    <a:pt x="262" y="215"/>
                    <a:pt x="215" y="334"/>
                  </a:cubicBezTo>
                  <a:cubicBezTo>
                    <a:pt x="179" y="441"/>
                    <a:pt x="143" y="548"/>
                    <a:pt x="119" y="655"/>
                  </a:cubicBezTo>
                  <a:cubicBezTo>
                    <a:pt x="84" y="763"/>
                    <a:pt x="60" y="870"/>
                    <a:pt x="48" y="989"/>
                  </a:cubicBezTo>
                  <a:cubicBezTo>
                    <a:pt x="12" y="1108"/>
                    <a:pt x="0" y="1227"/>
                    <a:pt x="0" y="1346"/>
                  </a:cubicBezTo>
                  <a:cubicBezTo>
                    <a:pt x="96" y="1263"/>
                    <a:pt x="167" y="1156"/>
                    <a:pt x="227" y="1048"/>
                  </a:cubicBezTo>
                  <a:cubicBezTo>
                    <a:pt x="286" y="941"/>
                    <a:pt x="322" y="834"/>
                    <a:pt x="358" y="715"/>
                  </a:cubicBezTo>
                  <a:cubicBezTo>
                    <a:pt x="393" y="608"/>
                    <a:pt x="405" y="489"/>
                    <a:pt x="405" y="370"/>
                  </a:cubicBezTo>
                  <a:cubicBezTo>
                    <a:pt x="417" y="239"/>
                    <a:pt x="405" y="120"/>
                    <a:pt x="369"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48" name="Google Shape;5648;p70"/>
            <p:cNvSpPr/>
            <p:nvPr/>
          </p:nvSpPr>
          <p:spPr>
            <a:xfrm>
              <a:off x="8592434" y="847785"/>
              <a:ext cx="24515" cy="65096"/>
            </a:xfrm>
            <a:custGeom>
              <a:avLst/>
              <a:gdLst/>
              <a:ahLst/>
              <a:cxnLst/>
              <a:rect l="l" t="t" r="r" b="b"/>
              <a:pathLst>
                <a:path w="525" h="1394" extrusionOk="0">
                  <a:moveTo>
                    <a:pt x="465" y="0"/>
                  </a:moveTo>
                  <a:cubicBezTo>
                    <a:pt x="405" y="119"/>
                    <a:pt x="357" y="238"/>
                    <a:pt x="322" y="357"/>
                  </a:cubicBezTo>
                  <a:cubicBezTo>
                    <a:pt x="274" y="465"/>
                    <a:pt x="238" y="572"/>
                    <a:pt x="203" y="691"/>
                  </a:cubicBezTo>
                  <a:cubicBezTo>
                    <a:pt x="167" y="798"/>
                    <a:pt x="119" y="917"/>
                    <a:pt x="95" y="1024"/>
                  </a:cubicBezTo>
                  <a:cubicBezTo>
                    <a:pt x="48" y="1143"/>
                    <a:pt x="24" y="1274"/>
                    <a:pt x="0" y="1393"/>
                  </a:cubicBezTo>
                  <a:cubicBezTo>
                    <a:pt x="107" y="1322"/>
                    <a:pt x="191" y="1215"/>
                    <a:pt x="262" y="1108"/>
                  </a:cubicBezTo>
                  <a:cubicBezTo>
                    <a:pt x="334" y="1000"/>
                    <a:pt x="393" y="893"/>
                    <a:pt x="441" y="762"/>
                  </a:cubicBezTo>
                  <a:cubicBezTo>
                    <a:pt x="476" y="643"/>
                    <a:pt x="500" y="512"/>
                    <a:pt x="512" y="393"/>
                  </a:cubicBezTo>
                  <a:cubicBezTo>
                    <a:pt x="524" y="262"/>
                    <a:pt x="500" y="131"/>
                    <a:pt x="465"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49" name="Google Shape;5649;p70"/>
            <p:cNvSpPr/>
            <p:nvPr/>
          </p:nvSpPr>
          <p:spPr>
            <a:xfrm>
              <a:off x="8641884" y="856097"/>
              <a:ext cx="21200" cy="62902"/>
            </a:xfrm>
            <a:custGeom>
              <a:avLst/>
              <a:gdLst/>
              <a:ahLst/>
              <a:cxnLst/>
              <a:rect l="l" t="t" r="r" b="b"/>
              <a:pathLst>
                <a:path w="454" h="1347" extrusionOk="0">
                  <a:moveTo>
                    <a:pt x="394" y="1"/>
                  </a:moveTo>
                  <a:cubicBezTo>
                    <a:pt x="346" y="108"/>
                    <a:pt x="299" y="227"/>
                    <a:pt x="263" y="334"/>
                  </a:cubicBezTo>
                  <a:cubicBezTo>
                    <a:pt x="227" y="453"/>
                    <a:pt x="191" y="560"/>
                    <a:pt x="156" y="668"/>
                  </a:cubicBezTo>
                  <a:cubicBezTo>
                    <a:pt x="132" y="775"/>
                    <a:pt x="96" y="882"/>
                    <a:pt x="72" y="1001"/>
                  </a:cubicBezTo>
                  <a:cubicBezTo>
                    <a:pt x="37" y="1108"/>
                    <a:pt x="13" y="1227"/>
                    <a:pt x="1" y="1346"/>
                  </a:cubicBezTo>
                  <a:cubicBezTo>
                    <a:pt x="96" y="1275"/>
                    <a:pt x="179" y="1180"/>
                    <a:pt x="251" y="1072"/>
                  </a:cubicBezTo>
                  <a:cubicBezTo>
                    <a:pt x="310" y="965"/>
                    <a:pt x="358" y="858"/>
                    <a:pt x="394" y="739"/>
                  </a:cubicBezTo>
                  <a:cubicBezTo>
                    <a:pt x="430" y="620"/>
                    <a:pt x="453" y="489"/>
                    <a:pt x="453" y="370"/>
                  </a:cubicBezTo>
                  <a:cubicBezTo>
                    <a:pt x="453" y="239"/>
                    <a:pt x="430" y="120"/>
                    <a:pt x="394"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50" name="Google Shape;5650;p70"/>
            <p:cNvSpPr/>
            <p:nvPr/>
          </p:nvSpPr>
          <p:spPr>
            <a:xfrm>
              <a:off x="8679147" y="860020"/>
              <a:ext cx="27270" cy="60613"/>
            </a:xfrm>
            <a:custGeom>
              <a:avLst/>
              <a:gdLst/>
              <a:ahLst/>
              <a:cxnLst/>
              <a:rect l="l" t="t" r="r" b="b"/>
              <a:pathLst>
                <a:path w="584" h="1298" extrusionOk="0">
                  <a:moveTo>
                    <a:pt x="477" y="0"/>
                  </a:moveTo>
                  <a:cubicBezTo>
                    <a:pt x="441" y="131"/>
                    <a:pt x="405" y="250"/>
                    <a:pt x="382" y="357"/>
                  </a:cubicBezTo>
                  <a:cubicBezTo>
                    <a:pt x="346" y="476"/>
                    <a:pt x="322" y="584"/>
                    <a:pt x="286" y="691"/>
                  </a:cubicBezTo>
                  <a:cubicBezTo>
                    <a:pt x="263" y="798"/>
                    <a:pt x="215" y="893"/>
                    <a:pt x="179" y="1000"/>
                  </a:cubicBezTo>
                  <a:cubicBezTo>
                    <a:pt x="132" y="1107"/>
                    <a:pt x="72" y="1203"/>
                    <a:pt x="1" y="1298"/>
                  </a:cubicBezTo>
                  <a:cubicBezTo>
                    <a:pt x="132" y="1274"/>
                    <a:pt x="251" y="1203"/>
                    <a:pt x="334" y="1107"/>
                  </a:cubicBezTo>
                  <a:cubicBezTo>
                    <a:pt x="429" y="1000"/>
                    <a:pt x="489" y="881"/>
                    <a:pt x="524" y="762"/>
                  </a:cubicBezTo>
                  <a:cubicBezTo>
                    <a:pt x="560" y="631"/>
                    <a:pt x="584" y="500"/>
                    <a:pt x="572" y="381"/>
                  </a:cubicBezTo>
                  <a:cubicBezTo>
                    <a:pt x="572" y="250"/>
                    <a:pt x="536" y="119"/>
                    <a:pt x="477"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51" name="Google Shape;5651;p70"/>
            <p:cNvSpPr/>
            <p:nvPr/>
          </p:nvSpPr>
          <p:spPr>
            <a:xfrm>
              <a:off x="8714728" y="865577"/>
              <a:ext cx="31192" cy="53982"/>
            </a:xfrm>
            <a:custGeom>
              <a:avLst/>
              <a:gdLst/>
              <a:ahLst/>
              <a:cxnLst/>
              <a:rect l="l" t="t" r="r" b="b"/>
              <a:pathLst>
                <a:path w="668" h="1156" extrusionOk="0">
                  <a:moveTo>
                    <a:pt x="572" y="0"/>
                  </a:moveTo>
                  <a:lnTo>
                    <a:pt x="477" y="334"/>
                  </a:lnTo>
                  <a:cubicBezTo>
                    <a:pt x="441" y="441"/>
                    <a:pt x="405" y="536"/>
                    <a:pt x="370" y="631"/>
                  </a:cubicBezTo>
                  <a:cubicBezTo>
                    <a:pt x="322" y="715"/>
                    <a:pt x="274" y="810"/>
                    <a:pt x="215" y="893"/>
                  </a:cubicBezTo>
                  <a:cubicBezTo>
                    <a:pt x="155" y="988"/>
                    <a:pt x="84" y="1072"/>
                    <a:pt x="1" y="1155"/>
                  </a:cubicBezTo>
                  <a:cubicBezTo>
                    <a:pt x="132" y="1155"/>
                    <a:pt x="263" y="1108"/>
                    <a:pt x="358" y="1036"/>
                  </a:cubicBezTo>
                  <a:cubicBezTo>
                    <a:pt x="465" y="953"/>
                    <a:pt x="536" y="857"/>
                    <a:pt x="596" y="738"/>
                  </a:cubicBezTo>
                  <a:cubicBezTo>
                    <a:pt x="644" y="619"/>
                    <a:pt x="667" y="488"/>
                    <a:pt x="667" y="369"/>
                  </a:cubicBezTo>
                  <a:cubicBezTo>
                    <a:pt x="667" y="238"/>
                    <a:pt x="632" y="119"/>
                    <a:pt x="572"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52" name="Google Shape;5652;p70"/>
            <p:cNvSpPr/>
            <p:nvPr/>
          </p:nvSpPr>
          <p:spPr>
            <a:xfrm>
              <a:off x="8759229" y="855537"/>
              <a:ext cx="27270" cy="57905"/>
            </a:xfrm>
            <a:custGeom>
              <a:avLst/>
              <a:gdLst/>
              <a:ahLst/>
              <a:cxnLst/>
              <a:rect l="l" t="t" r="r" b="b"/>
              <a:pathLst>
                <a:path w="584" h="1240" extrusionOk="0">
                  <a:moveTo>
                    <a:pt x="512" y="1"/>
                  </a:moveTo>
                  <a:cubicBezTo>
                    <a:pt x="464" y="108"/>
                    <a:pt x="429" y="215"/>
                    <a:pt x="393" y="334"/>
                  </a:cubicBezTo>
                  <a:lnTo>
                    <a:pt x="286" y="644"/>
                  </a:lnTo>
                  <a:cubicBezTo>
                    <a:pt x="250" y="751"/>
                    <a:pt x="214" y="846"/>
                    <a:pt x="167" y="942"/>
                  </a:cubicBezTo>
                  <a:cubicBezTo>
                    <a:pt x="119" y="1049"/>
                    <a:pt x="60" y="1144"/>
                    <a:pt x="0" y="1239"/>
                  </a:cubicBezTo>
                  <a:cubicBezTo>
                    <a:pt x="119" y="1215"/>
                    <a:pt x="238" y="1156"/>
                    <a:pt x="322" y="1061"/>
                  </a:cubicBezTo>
                  <a:cubicBezTo>
                    <a:pt x="417" y="965"/>
                    <a:pt x="476" y="846"/>
                    <a:pt x="524" y="727"/>
                  </a:cubicBezTo>
                  <a:cubicBezTo>
                    <a:pt x="560" y="608"/>
                    <a:pt x="584" y="489"/>
                    <a:pt x="584" y="370"/>
                  </a:cubicBezTo>
                  <a:cubicBezTo>
                    <a:pt x="584" y="239"/>
                    <a:pt x="560" y="120"/>
                    <a:pt x="512"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53" name="Google Shape;5653;p70"/>
            <p:cNvSpPr/>
            <p:nvPr/>
          </p:nvSpPr>
          <p:spPr>
            <a:xfrm>
              <a:off x="8793129" y="851661"/>
              <a:ext cx="23394" cy="51180"/>
            </a:xfrm>
            <a:custGeom>
              <a:avLst/>
              <a:gdLst/>
              <a:ahLst/>
              <a:cxnLst/>
              <a:rect l="l" t="t" r="r" b="b"/>
              <a:pathLst>
                <a:path w="501" h="1096" extrusionOk="0">
                  <a:moveTo>
                    <a:pt x="405" y="1"/>
                  </a:moveTo>
                  <a:cubicBezTo>
                    <a:pt x="358" y="96"/>
                    <a:pt x="322" y="191"/>
                    <a:pt x="298" y="286"/>
                  </a:cubicBezTo>
                  <a:lnTo>
                    <a:pt x="215" y="560"/>
                  </a:lnTo>
                  <a:cubicBezTo>
                    <a:pt x="179" y="644"/>
                    <a:pt x="143" y="727"/>
                    <a:pt x="108" y="822"/>
                  </a:cubicBezTo>
                  <a:cubicBezTo>
                    <a:pt x="72" y="905"/>
                    <a:pt x="36" y="989"/>
                    <a:pt x="0" y="1096"/>
                  </a:cubicBezTo>
                  <a:cubicBezTo>
                    <a:pt x="215" y="1025"/>
                    <a:pt x="381" y="858"/>
                    <a:pt x="441" y="644"/>
                  </a:cubicBezTo>
                  <a:cubicBezTo>
                    <a:pt x="489" y="536"/>
                    <a:pt x="500" y="429"/>
                    <a:pt x="489" y="310"/>
                  </a:cubicBezTo>
                  <a:cubicBezTo>
                    <a:pt x="489" y="203"/>
                    <a:pt x="453" y="96"/>
                    <a:pt x="405"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54" name="Google Shape;5654;p70"/>
            <p:cNvSpPr/>
            <p:nvPr/>
          </p:nvSpPr>
          <p:spPr>
            <a:xfrm>
              <a:off x="8836509" y="844423"/>
              <a:ext cx="13355" cy="31754"/>
            </a:xfrm>
            <a:custGeom>
              <a:avLst/>
              <a:gdLst/>
              <a:ahLst/>
              <a:cxnLst/>
              <a:rect l="l" t="t" r="r" b="b"/>
              <a:pathLst>
                <a:path w="286" h="680" extrusionOk="0">
                  <a:moveTo>
                    <a:pt x="202" y="1"/>
                  </a:moveTo>
                  <a:cubicBezTo>
                    <a:pt x="155" y="48"/>
                    <a:pt x="119" y="96"/>
                    <a:pt x="83" y="156"/>
                  </a:cubicBezTo>
                  <a:cubicBezTo>
                    <a:pt x="60" y="203"/>
                    <a:pt x="36" y="263"/>
                    <a:pt x="24" y="310"/>
                  </a:cubicBezTo>
                  <a:cubicBezTo>
                    <a:pt x="12" y="370"/>
                    <a:pt x="12" y="429"/>
                    <a:pt x="12" y="489"/>
                  </a:cubicBezTo>
                  <a:cubicBezTo>
                    <a:pt x="0" y="548"/>
                    <a:pt x="12" y="620"/>
                    <a:pt x="24" y="679"/>
                  </a:cubicBezTo>
                  <a:cubicBezTo>
                    <a:pt x="95" y="656"/>
                    <a:pt x="143" y="608"/>
                    <a:pt x="191" y="548"/>
                  </a:cubicBezTo>
                  <a:cubicBezTo>
                    <a:pt x="226" y="501"/>
                    <a:pt x="250" y="441"/>
                    <a:pt x="274" y="382"/>
                  </a:cubicBezTo>
                  <a:cubicBezTo>
                    <a:pt x="286" y="310"/>
                    <a:pt x="286" y="251"/>
                    <a:pt x="274" y="191"/>
                  </a:cubicBezTo>
                  <a:cubicBezTo>
                    <a:pt x="274" y="120"/>
                    <a:pt x="238" y="48"/>
                    <a:pt x="202"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55" name="Google Shape;5655;p70"/>
            <p:cNvSpPr/>
            <p:nvPr/>
          </p:nvSpPr>
          <p:spPr>
            <a:xfrm>
              <a:off x="8862004" y="836671"/>
              <a:ext cx="13448" cy="18305"/>
            </a:xfrm>
            <a:custGeom>
              <a:avLst/>
              <a:gdLst/>
              <a:ahLst/>
              <a:cxnLst/>
              <a:rect l="l" t="t" r="r" b="b"/>
              <a:pathLst>
                <a:path w="288" h="392" extrusionOk="0">
                  <a:moveTo>
                    <a:pt x="228" y="0"/>
                  </a:moveTo>
                  <a:cubicBezTo>
                    <a:pt x="180" y="12"/>
                    <a:pt x="145" y="36"/>
                    <a:pt x="109" y="60"/>
                  </a:cubicBezTo>
                  <a:cubicBezTo>
                    <a:pt x="73" y="83"/>
                    <a:pt x="61" y="119"/>
                    <a:pt x="49" y="155"/>
                  </a:cubicBezTo>
                  <a:cubicBezTo>
                    <a:pt x="37" y="179"/>
                    <a:pt x="26" y="214"/>
                    <a:pt x="37" y="250"/>
                  </a:cubicBezTo>
                  <a:cubicBezTo>
                    <a:pt x="0" y="332"/>
                    <a:pt x="66" y="391"/>
                    <a:pt x="132" y="391"/>
                  </a:cubicBezTo>
                  <a:cubicBezTo>
                    <a:pt x="171" y="391"/>
                    <a:pt x="210" y="370"/>
                    <a:pt x="228" y="322"/>
                  </a:cubicBezTo>
                  <a:cubicBezTo>
                    <a:pt x="252" y="298"/>
                    <a:pt x="264" y="262"/>
                    <a:pt x="276" y="238"/>
                  </a:cubicBezTo>
                  <a:cubicBezTo>
                    <a:pt x="288" y="203"/>
                    <a:pt x="288" y="167"/>
                    <a:pt x="276" y="131"/>
                  </a:cubicBezTo>
                  <a:cubicBezTo>
                    <a:pt x="276" y="83"/>
                    <a:pt x="252" y="36"/>
                    <a:pt x="228"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56" name="Google Shape;5656;p70"/>
            <p:cNvSpPr/>
            <p:nvPr/>
          </p:nvSpPr>
          <p:spPr>
            <a:xfrm>
              <a:off x="8166037" y="324680"/>
              <a:ext cx="759494" cy="538282"/>
            </a:xfrm>
            <a:custGeom>
              <a:avLst/>
              <a:gdLst/>
              <a:ahLst/>
              <a:cxnLst/>
              <a:rect l="l" t="t" r="r" b="b"/>
              <a:pathLst>
                <a:path w="16265" h="11527" extrusionOk="0">
                  <a:moveTo>
                    <a:pt x="7191" y="0"/>
                  </a:moveTo>
                  <a:cubicBezTo>
                    <a:pt x="6946" y="0"/>
                    <a:pt x="6700" y="11"/>
                    <a:pt x="6454" y="34"/>
                  </a:cubicBezTo>
                  <a:cubicBezTo>
                    <a:pt x="3989" y="272"/>
                    <a:pt x="2430" y="1677"/>
                    <a:pt x="930" y="3499"/>
                  </a:cubicBezTo>
                  <a:cubicBezTo>
                    <a:pt x="537" y="3975"/>
                    <a:pt x="168" y="4523"/>
                    <a:pt x="120" y="5142"/>
                  </a:cubicBezTo>
                  <a:cubicBezTo>
                    <a:pt x="1" y="6630"/>
                    <a:pt x="1489" y="7797"/>
                    <a:pt x="2573" y="8559"/>
                  </a:cubicBezTo>
                  <a:cubicBezTo>
                    <a:pt x="3954" y="9535"/>
                    <a:pt x="5537" y="10214"/>
                    <a:pt x="7145" y="10714"/>
                  </a:cubicBezTo>
                  <a:cubicBezTo>
                    <a:pt x="8633" y="11167"/>
                    <a:pt x="10169" y="11512"/>
                    <a:pt x="11729" y="11524"/>
                  </a:cubicBezTo>
                  <a:cubicBezTo>
                    <a:pt x="11842" y="11526"/>
                    <a:pt x="11960" y="11527"/>
                    <a:pt x="12082" y="11527"/>
                  </a:cubicBezTo>
                  <a:cubicBezTo>
                    <a:pt x="13457" y="11527"/>
                    <a:pt x="15238" y="11359"/>
                    <a:pt x="15884" y="10035"/>
                  </a:cubicBezTo>
                  <a:cubicBezTo>
                    <a:pt x="16229" y="9321"/>
                    <a:pt x="16265" y="8476"/>
                    <a:pt x="16122" y="7678"/>
                  </a:cubicBezTo>
                  <a:cubicBezTo>
                    <a:pt x="15800" y="5880"/>
                    <a:pt x="14788" y="3868"/>
                    <a:pt x="13503" y="2558"/>
                  </a:cubicBezTo>
                  <a:cubicBezTo>
                    <a:pt x="12860" y="1915"/>
                    <a:pt x="12110" y="1380"/>
                    <a:pt x="11276" y="987"/>
                  </a:cubicBezTo>
                  <a:cubicBezTo>
                    <a:pt x="10009" y="368"/>
                    <a:pt x="8603" y="0"/>
                    <a:pt x="71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57" name="Google Shape;5657;p70"/>
            <p:cNvSpPr/>
            <p:nvPr/>
          </p:nvSpPr>
          <p:spPr>
            <a:xfrm rot="1763781" flipH="1">
              <a:off x="8285270" y="740377"/>
              <a:ext cx="27270" cy="60613"/>
            </a:xfrm>
            <a:custGeom>
              <a:avLst/>
              <a:gdLst/>
              <a:ahLst/>
              <a:cxnLst/>
              <a:rect l="l" t="t" r="r" b="b"/>
              <a:pathLst>
                <a:path w="584" h="1298" extrusionOk="0">
                  <a:moveTo>
                    <a:pt x="477" y="0"/>
                  </a:moveTo>
                  <a:cubicBezTo>
                    <a:pt x="441" y="131"/>
                    <a:pt x="405" y="250"/>
                    <a:pt x="382" y="357"/>
                  </a:cubicBezTo>
                  <a:cubicBezTo>
                    <a:pt x="346" y="476"/>
                    <a:pt x="322" y="584"/>
                    <a:pt x="286" y="691"/>
                  </a:cubicBezTo>
                  <a:cubicBezTo>
                    <a:pt x="263" y="798"/>
                    <a:pt x="215" y="893"/>
                    <a:pt x="179" y="1000"/>
                  </a:cubicBezTo>
                  <a:cubicBezTo>
                    <a:pt x="132" y="1107"/>
                    <a:pt x="72" y="1203"/>
                    <a:pt x="1" y="1298"/>
                  </a:cubicBezTo>
                  <a:cubicBezTo>
                    <a:pt x="132" y="1274"/>
                    <a:pt x="251" y="1203"/>
                    <a:pt x="334" y="1107"/>
                  </a:cubicBezTo>
                  <a:cubicBezTo>
                    <a:pt x="429" y="1000"/>
                    <a:pt x="489" y="881"/>
                    <a:pt x="524" y="762"/>
                  </a:cubicBezTo>
                  <a:cubicBezTo>
                    <a:pt x="560" y="631"/>
                    <a:pt x="584" y="500"/>
                    <a:pt x="572" y="381"/>
                  </a:cubicBezTo>
                  <a:cubicBezTo>
                    <a:pt x="572" y="250"/>
                    <a:pt x="536" y="119"/>
                    <a:pt x="477"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58" name="Google Shape;5658;p70"/>
            <p:cNvSpPr/>
            <p:nvPr/>
          </p:nvSpPr>
          <p:spPr>
            <a:xfrm rot="1763781" flipH="1">
              <a:off x="8250074" y="722043"/>
              <a:ext cx="31192" cy="53982"/>
            </a:xfrm>
            <a:custGeom>
              <a:avLst/>
              <a:gdLst/>
              <a:ahLst/>
              <a:cxnLst/>
              <a:rect l="l" t="t" r="r" b="b"/>
              <a:pathLst>
                <a:path w="668" h="1156" extrusionOk="0">
                  <a:moveTo>
                    <a:pt x="572" y="0"/>
                  </a:moveTo>
                  <a:lnTo>
                    <a:pt x="477" y="334"/>
                  </a:lnTo>
                  <a:cubicBezTo>
                    <a:pt x="441" y="441"/>
                    <a:pt x="405" y="536"/>
                    <a:pt x="370" y="631"/>
                  </a:cubicBezTo>
                  <a:cubicBezTo>
                    <a:pt x="322" y="715"/>
                    <a:pt x="274" y="810"/>
                    <a:pt x="215" y="893"/>
                  </a:cubicBezTo>
                  <a:cubicBezTo>
                    <a:pt x="155" y="988"/>
                    <a:pt x="84" y="1072"/>
                    <a:pt x="1" y="1155"/>
                  </a:cubicBezTo>
                  <a:cubicBezTo>
                    <a:pt x="132" y="1155"/>
                    <a:pt x="263" y="1108"/>
                    <a:pt x="358" y="1036"/>
                  </a:cubicBezTo>
                  <a:cubicBezTo>
                    <a:pt x="465" y="953"/>
                    <a:pt x="536" y="857"/>
                    <a:pt x="596" y="738"/>
                  </a:cubicBezTo>
                  <a:cubicBezTo>
                    <a:pt x="644" y="619"/>
                    <a:pt x="667" y="488"/>
                    <a:pt x="667" y="369"/>
                  </a:cubicBezTo>
                  <a:cubicBezTo>
                    <a:pt x="667" y="238"/>
                    <a:pt x="632" y="119"/>
                    <a:pt x="572"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59" name="Google Shape;5659;p70"/>
            <p:cNvSpPr/>
            <p:nvPr/>
          </p:nvSpPr>
          <p:spPr>
            <a:xfrm rot="1763781" flipH="1">
              <a:off x="8218939" y="686613"/>
              <a:ext cx="27270" cy="57904"/>
            </a:xfrm>
            <a:custGeom>
              <a:avLst/>
              <a:gdLst/>
              <a:ahLst/>
              <a:cxnLst/>
              <a:rect l="l" t="t" r="r" b="b"/>
              <a:pathLst>
                <a:path w="584" h="1240" extrusionOk="0">
                  <a:moveTo>
                    <a:pt x="512" y="1"/>
                  </a:moveTo>
                  <a:cubicBezTo>
                    <a:pt x="464" y="108"/>
                    <a:pt x="429" y="215"/>
                    <a:pt x="393" y="334"/>
                  </a:cubicBezTo>
                  <a:lnTo>
                    <a:pt x="286" y="644"/>
                  </a:lnTo>
                  <a:cubicBezTo>
                    <a:pt x="250" y="751"/>
                    <a:pt x="214" y="846"/>
                    <a:pt x="167" y="942"/>
                  </a:cubicBezTo>
                  <a:cubicBezTo>
                    <a:pt x="119" y="1049"/>
                    <a:pt x="60" y="1144"/>
                    <a:pt x="0" y="1239"/>
                  </a:cubicBezTo>
                  <a:cubicBezTo>
                    <a:pt x="119" y="1215"/>
                    <a:pt x="238" y="1156"/>
                    <a:pt x="322" y="1061"/>
                  </a:cubicBezTo>
                  <a:cubicBezTo>
                    <a:pt x="417" y="965"/>
                    <a:pt x="476" y="846"/>
                    <a:pt x="524" y="727"/>
                  </a:cubicBezTo>
                  <a:cubicBezTo>
                    <a:pt x="560" y="608"/>
                    <a:pt x="584" y="489"/>
                    <a:pt x="584" y="370"/>
                  </a:cubicBezTo>
                  <a:cubicBezTo>
                    <a:pt x="584" y="239"/>
                    <a:pt x="560" y="120"/>
                    <a:pt x="512"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60" name="Google Shape;5660;p70"/>
            <p:cNvSpPr/>
            <p:nvPr/>
          </p:nvSpPr>
          <p:spPr>
            <a:xfrm rot="1763781" flipH="1">
              <a:off x="8197782" y="666780"/>
              <a:ext cx="23394" cy="51180"/>
            </a:xfrm>
            <a:custGeom>
              <a:avLst/>
              <a:gdLst/>
              <a:ahLst/>
              <a:cxnLst/>
              <a:rect l="l" t="t" r="r" b="b"/>
              <a:pathLst>
                <a:path w="501" h="1096" extrusionOk="0">
                  <a:moveTo>
                    <a:pt x="405" y="1"/>
                  </a:moveTo>
                  <a:cubicBezTo>
                    <a:pt x="358" y="96"/>
                    <a:pt x="322" y="191"/>
                    <a:pt x="298" y="286"/>
                  </a:cubicBezTo>
                  <a:lnTo>
                    <a:pt x="215" y="560"/>
                  </a:lnTo>
                  <a:cubicBezTo>
                    <a:pt x="179" y="644"/>
                    <a:pt x="143" y="727"/>
                    <a:pt x="108" y="822"/>
                  </a:cubicBezTo>
                  <a:cubicBezTo>
                    <a:pt x="72" y="905"/>
                    <a:pt x="36" y="989"/>
                    <a:pt x="0" y="1096"/>
                  </a:cubicBezTo>
                  <a:cubicBezTo>
                    <a:pt x="215" y="1025"/>
                    <a:pt x="381" y="858"/>
                    <a:pt x="441" y="644"/>
                  </a:cubicBezTo>
                  <a:cubicBezTo>
                    <a:pt x="489" y="536"/>
                    <a:pt x="500" y="429"/>
                    <a:pt x="489" y="310"/>
                  </a:cubicBezTo>
                  <a:cubicBezTo>
                    <a:pt x="489" y="203"/>
                    <a:pt x="453" y="96"/>
                    <a:pt x="405"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61" name="Google Shape;5661;p70"/>
            <p:cNvSpPr/>
            <p:nvPr/>
          </p:nvSpPr>
          <p:spPr>
            <a:xfrm rot="1763781" flipH="1">
              <a:off x="8181875" y="650671"/>
              <a:ext cx="13355" cy="31754"/>
            </a:xfrm>
            <a:custGeom>
              <a:avLst/>
              <a:gdLst/>
              <a:ahLst/>
              <a:cxnLst/>
              <a:rect l="l" t="t" r="r" b="b"/>
              <a:pathLst>
                <a:path w="286" h="680" extrusionOk="0">
                  <a:moveTo>
                    <a:pt x="202" y="1"/>
                  </a:moveTo>
                  <a:cubicBezTo>
                    <a:pt x="155" y="48"/>
                    <a:pt x="119" y="96"/>
                    <a:pt x="83" y="156"/>
                  </a:cubicBezTo>
                  <a:cubicBezTo>
                    <a:pt x="60" y="203"/>
                    <a:pt x="36" y="263"/>
                    <a:pt x="24" y="310"/>
                  </a:cubicBezTo>
                  <a:cubicBezTo>
                    <a:pt x="12" y="370"/>
                    <a:pt x="12" y="429"/>
                    <a:pt x="12" y="489"/>
                  </a:cubicBezTo>
                  <a:cubicBezTo>
                    <a:pt x="0" y="548"/>
                    <a:pt x="12" y="620"/>
                    <a:pt x="24" y="679"/>
                  </a:cubicBezTo>
                  <a:cubicBezTo>
                    <a:pt x="95" y="656"/>
                    <a:pt x="143" y="608"/>
                    <a:pt x="191" y="548"/>
                  </a:cubicBezTo>
                  <a:cubicBezTo>
                    <a:pt x="226" y="501"/>
                    <a:pt x="250" y="441"/>
                    <a:pt x="274" y="382"/>
                  </a:cubicBezTo>
                  <a:cubicBezTo>
                    <a:pt x="286" y="310"/>
                    <a:pt x="286" y="251"/>
                    <a:pt x="274" y="191"/>
                  </a:cubicBezTo>
                  <a:cubicBezTo>
                    <a:pt x="274" y="120"/>
                    <a:pt x="238" y="48"/>
                    <a:pt x="202"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62" name="Google Shape;5662;p70"/>
            <p:cNvSpPr/>
            <p:nvPr/>
          </p:nvSpPr>
          <p:spPr>
            <a:xfrm rot="1763781" flipH="1">
              <a:off x="8169655" y="629021"/>
              <a:ext cx="13448" cy="18305"/>
            </a:xfrm>
            <a:custGeom>
              <a:avLst/>
              <a:gdLst/>
              <a:ahLst/>
              <a:cxnLst/>
              <a:rect l="l" t="t" r="r" b="b"/>
              <a:pathLst>
                <a:path w="288" h="392" extrusionOk="0">
                  <a:moveTo>
                    <a:pt x="228" y="0"/>
                  </a:moveTo>
                  <a:cubicBezTo>
                    <a:pt x="180" y="12"/>
                    <a:pt x="145" y="36"/>
                    <a:pt x="109" y="60"/>
                  </a:cubicBezTo>
                  <a:cubicBezTo>
                    <a:pt x="73" y="83"/>
                    <a:pt x="61" y="119"/>
                    <a:pt x="49" y="155"/>
                  </a:cubicBezTo>
                  <a:cubicBezTo>
                    <a:pt x="37" y="179"/>
                    <a:pt x="26" y="214"/>
                    <a:pt x="37" y="250"/>
                  </a:cubicBezTo>
                  <a:cubicBezTo>
                    <a:pt x="0" y="332"/>
                    <a:pt x="66" y="391"/>
                    <a:pt x="132" y="391"/>
                  </a:cubicBezTo>
                  <a:cubicBezTo>
                    <a:pt x="171" y="391"/>
                    <a:pt x="210" y="370"/>
                    <a:pt x="228" y="322"/>
                  </a:cubicBezTo>
                  <a:cubicBezTo>
                    <a:pt x="252" y="298"/>
                    <a:pt x="264" y="262"/>
                    <a:pt x="276" y="238"/>
                  </a:cubicBezTo>
                  <a:cubicBezTo>
                    <a:pt x="288" y="203"/>
                    <a:pt x="288" y="167"/>
                    <a:pt x="276" y="131"/>
                  </a:cubicBezTo>
                  <a:cubicBezTo>
                    <a:pt x="276" y="83"/>
                    <a:pt x="252" y="36"/>
                    <a:pt x="228"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63" name="Google Shape;5663;p70"/>
            <p:cNvSpPr/>
            <p:nvPr/>
          </p:nvSpPr>
          <p:spPr>
            <a:xfrm>
              <a:off x="8157097" y="549762"/>
              <a:ext cx="755618" cy="371805"/>
            </a:xfrm>
            <a:custGeom>
              <a:avLst/>
              <a:gdLst/>
              <a:ahLst/>
              <a:cxnLst/>
              <a:rect l="l" t="t" r="r" b="b"/>
              <a:pathLst>
                <a:path w="16182" h="7962" extrusionOk="0">
                  <a:moveTo>
                    <a:pt x="417" y="1"/>
                  </a:moveTo>
                  <a:lnTo>
                    <a:pt x="417" y="1"/>
                  </a:lnTo>
                  <a:cubicBezTo>
                    <a:pt x="1" y="1084"/>
                    <a:pt x="191" y="2310"/>
                    <a:pt x="798" y="3275"/>
                  </a:cubicBezTo>
                  <a:cubicBezTo>
                    <a:pt x="1858" y="4954"/>
                    <a:pt x="3418" y="5882"/>
                    <a:pt x="5239" y="6620"/>
                  </a:cubicBezTo>
                  <a:cubicBezTo>
                    <a:pt x="6490" y="7132"/>
                    <a:pt x="7775" y="7585"/>
                    <a:pt x="9109" y="7811"/>
                  </a:cubicBezTo>
                  <a:cubicBezTo>
                    <a:pt x="9683" y="7911"/>
                    <a:pt x="10261" y="7962"/>
                    <a:pt x="10838" y="7962"/>
                  </a:cubicBezTo>
                  <a:cubicBezTo>
                    <a:pt x="11362" y="7962"/>
                    <a:pt x="11886" y="7920"/>
                    <a:pt x="12407" y="7835"/>
                  </a:cubicBezTo>
                  <a:cubicBezTo>
                    <a:pt x="14038" y="7537"/>
                    <a:pt x="15479" y="6692"/>
                    <a:pt x="16181" y="4989"/>
                  </a:cubicBezTo>
                  <a:lnTo>
                    <a:pt x="16181" y="4989"/>
                  </a:lnTo>
                  <a:cubicBezTo>
                    <a:pt x="15567" y="5197"/>
                    <a:pt x="14911" y="5276"/>
                    <a:pt x="14247" y="5276"/>
                  </a:cubicBezTo>
                  <a:cubicBezTo>
                    <a:pt x="13355" y="5276"/>
                    <a:pt x="12449" y="5134"/>
                    <a:pt x="11609" y="4977"/>
                  </a:cubicBezTo>
                  <a:cubicBezTo>
                    <a:pt x="10014" y="4668"/>
                    <a:pt x="8442" y="4215"/>
                    <a:pt x="6930" y="3644"/>
                  </a:cubicBezTo>
                  <a:cubicBezTo>
                    <a:pt x="4537" y="2775"/>
                    <a:pt x="2096" y="2013"/>
                    <a:pt x="417" y="1"/>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64" name="Google Shape;5664;p70"/>
            <p:cNvSpPr/>
            <p:nvPr/>
          </p:nvSpPr>
          <p:spPr>
            <a:xfrm>
              <a:off x="8150419" y="324680"/>
              <a:ext cx="633838" cy="597121"/>
            </a:xfrm>
            <a:custGeom>
              <a:avLst/>
              <a:gdLst/>
              <a:ahLst/>
              <a:cxnLst/>
              <a:rect l="l" t="t" r="r" b="b"/>
              <a:pathLst>
                <a:path w="13574" h="12787" extrusionOk="0">
                  <a:moveTo>
                    <a:pt x="9091" y="11065"/>
                  </a:moveTo>
                  <a:cubicBezTo>
                    <a:pt x="9159" y="11093"/>
                    <a:pt x="9229" y="11119"/>
                    <a:pt x="9300" y="11143"/>
                  </a:cubicBezTo>
                  <a:cubicBezTo>
                    <a:pt x="9235" y="11120"/>
                    <a:pt x="9165" y="11094"/>
                    <a:pt x="9091" y="11065"/>
                  </a:cubicBezTo>
                  <a:close/>
                  <a:moveTo>
                    <a:pt x="12336" y="11881"/>
                  </a:moveTo>
                  <a:lnTo>
                    <a:pt x="12336" y="11881"/>
                  </a:lnTo>
                  <a:cubicBezTo>
                    <a:pt x="12336" y="11881"/>
                    <a:pt x="12336" y="11881"/>
                    <a:pt x="12336" y="11881"/>
                  </a:cubicBezTo>
                  <a:lnTo>
                    <a:pt x="12336" y="11881"/>
                  </a:lnTo>
                  <a:cubicBezTo>
                    <a:pt x="12336" y="11881"/>
                    <a:pt x="12336" y="11881"/>
                    <a:pt x="12336" y="11881"/>
                  </a:cubicBezTo>
                  <a:close/>
                  <a:moveTo>
                    <a:pt x="7559" y="0"/>
                  </a:moveTo>
                  <a:cubicBezTo>
                    <a:pt x="7314" y="0"/>
                    <a:pt x="7068" y="11"/>
                    <a:pt x="6823" y="34"/>
                  </a:cubicBezTo>
                  <a:cubicBezTo>
                    <a:pt x="4358" y="272"/>
                    <a:pt x="2811" y="1677"/>
                    <a:pt x="1310" y="3499"/>
                  </a:cubicBezTo>
                  <a:cubicBezTo>
                    <a:pt x="215" y="4832"/>
                    <a:pt x="1" y="6487"/>
                    <a:pt x="858" y="7999"/>
                  </a:cubicBezTo>
                  <a:cubicBezTo>
                    <a:pt x="1620" y="9345"/>
                    <a:pt x="3084" y="10464"/>
                    <a:pt x="4478" y="11107"/>
                  </a:cubicBezTo>
                  <a:cubicBezTo>
                    <a:pt x="6550" y="12060"/>
                    <a:pt x="8766" y="12786"/>
                    <a:pt x="11060" y="12786"/>
                  </a:cubicBezTo>
                  <a:cubicBezTo>
                    <a:pt x="11231" y="12786"/>
                    <a:pt x="11402" y="12782"/>
                    <a:pt x="11574" y="12774"/>
                  </a:cubicBezTo>
                  <a:cubicBezTo>
                    <a:pt x="12240" y="12738"/>
                    <a:pt x="13002" y="12595"/>
                    <a:pt x="13360" y="12024"/>
                  </a:cubicBezTo>
                  <a:lnTo>
                    <a:pt x="13360" y="12024"/>
                  </a:lnTo>
                  <a:cubicBezTo>
                    <a:pt x="13014" y="12286"/>
                    <a:pt x="12609" y="12440"/>
                    <a:pt x="12193" y="12488"/>
                  </a:cubicBezTo>
                  <a:cubicBezTo>
                    <a:pt x="12276" y="12298"/>
                    <a:pt x="12324" y="12095"/>
                    <a:pt x="12336" y="11881"/>
                  </a:cubicBezTo>
                  <a:lnTo>
                    <a:pt x="12336" y="11881"/>
                  </a:lnTo>
                  <a:cubicBezTo>
                    <a:pt x="12333" y="11906"/>
                    <a:pt x="10942" y="12381"/>
                    <a:pt x="10776" y="12417"/>
                  </a:cubicBezTo>
                  <a:lnTo>
                    <a:pt x="10907" y="11762"/>
                  </a:lnTo>
                  <a:lnTo>
                    <a:pt x="10907" y="11762"/>
                  </a:lnTo>
                  <a:cubicBezTo>
                    <a:pt x="10693" y="12119"/>
                    <a:pt x="10312" y="12345"/>
                    <a:pt x="9907" y="12381"/>
                  </a:cubicBezTo>
                  <a:cubicBezTo>
                    <a:pt x="9847" y="12381"/>
                    <a:pt x="9800" y="12369"/>
                    <a:pt x="9764" y="12345"/>
                  </a:cubicBezTo>
                  <a:cubicBezTo>
                    <a:pt x="9704" y="12286"/>
                    <a:pt x="9716" y="12214"/>
                    <a:pt x="9740" y="12143"/>
                  </a:cubicBezTo>
                  <a:cubicBezTo>
                    <a:pt x="9788" y="11940"/>
                    <a:pt x="9835" y="11738"/>
                    <a:pt x="9883" y="11548"/>
                  </a:cubicBezTo>
                  <a:lnTo>
                    <a:pt x="9883" y="11548"/>
                  </a:lnTo>
                  <a:cubicBezTo>
                    <a:pt x="9538" y="11929"/>
                    <a:pt x="9050" y="12167"/>
                    <a:pt x="8538" y="12202"/>
                  </a:cubicBezTo>
                  <a:cubicBezTo>
                    <a:pt x="8645" y="11976"/>
                    <a:pt x="8704" y="11726"/>
                    <a:pt x="8680" y="11476"/>
                  </a:cubicBezTo>
                  <a:lnTo>
                    <a:pt x="8680" y="11476"/>
                  </a:lnTo>
                  <a:cubicBezTo>
                    <a:pt x="8466" y="11667"/>
                    <a:pt x="8204" y="11809"/>
                    <a:pt x="7918" y="11869"/>
                  </a:cubicBezTo>
                  <a:cubicBezTo>
                    <a:pt x="7897" y="11873"/>
                    <a:pt x="7876" y="11876"/>
                    <a:pt x="7857" y="11876"/>
                  </a:cubicBezTo>
                  <a:cubicBezTo>
                    <a:pt x="7824" y="11876"/>
                    <a:pt x="7794" y="11868"/>
                    <a:pt x="7764" y="11845"/>
                  </a:cubicBezTo>
                  <a:cubicBezTo>
                    <a:pt x="7740" y="11809"/>
                    <a:pt x="7728" y="11762"/>
                    <a:pt x="7740" y="11714"/>
                  </a:cubicBezTo>
                  <a:lnTo>
                    <a:pt x="7776" y="11059"/>
                  </a:lnTo>
                  <a:lnTo>
                    <a:pt x="7776" y="11059"/>
                  </a:lnTo>
                  <a:cubicBezTo>
                    <a:pt x="7549" y="11155"/>
                    <a:pt x="7418" y="11417"/>
                    <a:pt x="7180" y="11476"/>
                  </a:cubicBezTo>
                  <a:cubicBezTo>
                    <a:pt x="7149" y="11483"/>
                    <a:pt x="7117" y="11487"/>
                    <a:pt x="7083" y="11487"/>
                  </a:cubicBezTo>
                  <a:cubicBezTo>
                    <a:pt x="6552" y="11487"/>
                    <a:pt x="5744" y="10642"/>
                    <a:pt x="5632" y="10262"/>
                  </a:cubicBezTo>
                  <a:cubicBezTo>
                    <a:pt x="5769" y="10208"/>
                    <a:pt x="5929" y="10185"/>
                    <a:pt x="6107" y="10185"/>
                  </a:cubicBezTo>
                  <a:cubicBezTo>
                    <a:pt x="6996" y="10185"/>
                    <a:pt x="8309" y="10765"/>
                    <a:pt x="9091" y="11065"/>
                  </a:cubicBezTo>
                  <a:lnTo>
                    <a:pt x="9091" y="11065"/>
                  </a:lnTo>
                  <a:cubicBezTo>
                    <a:pt x="7815" y="10543"/>
                    <a:pt x="6872" y="9284"/>
                    <a:pt x="6680" y="7928"/>
                  </a:cubicBezTo>
                  <a:cubicBezTo>
                    <a:pt x="6490" y="6487"/>
                    <a:pt x="7061" y="4975"/>
                    <a:pt x="8121" y="3975"/>
                  </a:cubicBezTo>
                  <a:cubicBezTo>
                    <a:pt x="9117" y="3077"/>
                    <a:pt x="10408" y="2591"/>
                    <a:pt x="11744" y="2591"/>
                  </a:cubicBezTo>
                  <a:cubicBezTo>
                    <a:pt x="11878" y="2591"/>
                    <a:pt x="12011" y="2596"/>
                    <a:pt x="12145" y="2606"/>
                  </a:cubicBezTo>
                  <a:cubicBezTo>
                    <a:pt x="12334" y="2619"/>
                    <a:pt x="12532" y="2638"/>
                    <a:pt x="12726" y="2638"/>
                  </a:cubicBezTo>
                  <a:cubicBezTo>
                    <a:pt x="13046" y="2638"/>
                    <a:pt x="13351" y="2587"/>
                    <a:pt x="13574" y="2380"/>
                  </a:cubicBezTo>
                  <a:cubicBezTo>
                    <a:pt x="13074" y="1761"/>
                    <a:pt x="12371" y="1344"/>
                    <a:pt x="11657" y="999"/>
                  </a:cubicBezTo>
                  <a:cubicBezTo>
                    <a:pt x="10379" y="370"/>
                    <a:pt x="8971" y="0"/>
                    <a:pt x="7559" y="0"/>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665" name="Google Shape;5665;p70"/>
          <p:cNvGrpSpPr/>
          <p:nvPr/>
        </p:nvGrpSpPr>
        <p:grpSpPr>
          <a:xfrm rot="-1534056">
            <a:off x="7218755" y="987359"/>
            <a:ext cx="593777" cy="810025"/>
            <a:chOff x="8150419" y="324120"/>
            <a:chExt cx="775604" cy="1058072"/>
          </a:xfrm>
        </p:grpSpPr>
        <p:sp>
          <p:nvSpPr>
            <p:cNvPr id="5666" name="Google Shape;5666;p70"/>
            <p:cNvSpPr/>
            <p:nvPr/>
          </p:nvSpPr>
          <p:spPr>
            <a:xfrm>
              <a:off x="8157657" y="324120"/>
              <a:ext cx="768366" cy="1058072"/>
            </a:xfrm>
            <a:custGeom>
              <a:avLst/>
              <a:gdLst/>
              <a:ahLst/>
              <a:cxnLst/>
              <a:rect l="l" t="t" r="r" b="b"/>
              <a:pathLst>
                <a:path w="16455" h="22658" extrusionOk="0">
                  <a:moveTo>
                    <a:pt x="7379" y="1"/>
                  </a:moveTo>
                  <a:cubicBezTo>
                    <a:pt x="7138" y="1"/>
                    <a:pt x="6897" y="12"/>
                    <a:pt x="6656" y="34"/>
                  </a:cubicBezTo>
                  <a:cubicBezTo>
                    <a:pt x="4192" y="272"/>
                    <a:pt x="2632" y="1677"/>
                    <a:pt x="1132" y="3511"/>
                  </a:cubicBezTo>
                  <a:cubicBezTo>
                    <a:pt x="798" y="3880"/>
                    <a:pt x="536" y="4321"/>
                    <a:pt x="393" y="4809"/>
                  </a:cubicBezTo>
                  <a:cubicBezTo>
                    <a:pt x="1" y="5856"/>
                    <a:pt x="108" y="7035"/>
                    <a:pt x="691" y="8000"/>
                  </a:cubicBezTo>
                  <a:cubicBezTo>
                    <a:pt x="1036" y="8595"/>
                    <a:pt x="1477" y="9143"/>
                    <a:pt x="2001" y="9595"/>
                  </a:cubicBezTo>
                  <a:cubicBezTo>
                    <a:pt x="2072" y="9678"/>
                    <a:pt x="2144" y="9750"/>
                    <a:pt x="2239" y="9797"/>
                  </a:cubicBezTo>
                  <a:cubicBezTo>
                    <a:pt x="2870" y="10321"/>
                    <a:pt x="3561" y="10762"/>
                    <a:pt x="4299" y="11107"/>
                  </a:cubicBezTo>
                  <a:cubicBezTo>
                    <a:pt x="4775" y="11321"/>
                    <a:pt x="5263" y="11536"/>
                    <a:pt x="5751" y="11714"/>
                  </a:cubicBezTo>
                  <a:cubicBezTo>
                    <a:pt x="5751" y="12000"/>
                    <a:pt x="5716" y="12274"/>
                    <a:pt x="5668" y="12548"/>
                  </a:cubicBezTo>
                  <a:cubicBezTo>
                    <a:pt x="5454" y="13631"/>
                    <a:pt x="4918" y="14631"/>
                    <a:pt x="4311" y="15548"/>
                  </a:cubicBezTo>
                  <a:cubicBezTo>
                    <a:pt x="3572" y="16691"/>
                    <a:pt x="2679" y="17739"/>
                    <a:pt x="2001" y="18918"/>
                  </a:cubicBezTo>
                  <a:cubicBezTo>
                    <a:pt x="1679" y="19465"/>
                    <a:pt x="1405" y="20144"/>
                    <a:pt x="1679" y="20715"/>
                  </a:cubicBezTo>
                  <a:cubicBezTo>
                    <a:pt x="1870" y="21120"/>
                    <a:pt x="2275" y="21358"/>
                    <a:pt x="2668" y="21549"/>
                  </a:cubicBezTo>
                  <a:cubicBezTo>
                    <a:pt x="4168" y="22288"/>
                    <a:pt x="5826" y="22657"/>
                    <a:pt x="7499" y="22657"/>
                  </a:cubicBezTo>
                  <a:cubicBezTo>
                    <a:pt x="7552" y="22657"/>
                    <a:pt x="7604" y="22657"/>
                    <a:pt x="7656" y="22656"/>
                  </a:cubicBezTo>
                  <a:lnTo>
                    <a:pt x="7847" y="22656"/>
                  </a:lnTo>
                  <a:cubicBezTo>
                    <a:pt x="7990" y="22644"/>
                    <a:pt x="8133" y="22620"/>
                    <a:pt x="8275" y="22561"/>
                  </a:cubicBezTo>
                  <a:lnTo>
                    <a:pt x="8299" y="22549"/>
                  </a:lnTo>
                  <a:lnTo>
                    <a:pt x="8323" y="22549"/>
                  </a:lnTo>
                  <a:cubicBezTo>
                    <a:pt x="8597" y="22454"/>
                    <a:pt x="8775" y="22192"/>
                    <a:pt x="8764" y="21906"/>
                  </a:cubicBezTo>
                  <a:lnTo>
                    <a:pt x="8764" y="21906"/>
                  </a:lnTo>
                  <a:lnTo>
                    <a:pt x="8728" y="21918"/>
                  </a:lnTo>
                  <a:cubicBezTo>
                    <a:pt x="8716" y="21644"/>
                    <a:pt x="8656" y="21370"/>
                    <a:pt x="8537" y="21120"/>
                  </a:cubicBezTo>
                  <a:cubicBezTo>
                    <a:pt x="8299" y="20573"/>
                    <a:pt x="8109" y="20001"/>
                    <a:pt x="7966" y="19430"/>
                  </a:cubicBezTo>
                  <a:cubicBezTo>
                    <a:pt x="7668" y="18048"/>
                    <a:pt x="7966" y="16620"/>
                    <a:pt x="8383" y="15274"/>
                  </a:cubicBezTo>
                  <a:lnTo>
                    <a:pt x="8394" y="15274"/>
                  </a:lnTo>
                  <a:cubicBezTo>
                    <a:pt x="8418" y="15179"/>
                    <a:pt x="8442" y="15096"/>
                    <a:pt x="8466" y="15012"/>
                  </a:cubicBezTo>
                  <a:cubicBezTo>
                    <a:pt x="8668" y="14381"/>
                    <a:pt x="8883" y="13750"/>
                    <a:pt x="9085" y="13119"/>
                  </a:cubicBezTo>
                  <a:cubicBezTo>
                    <a:pt x="9133" y="12988"/>
                    <a:pt x="9180" y="12857"/>
                    <a:pt x="9216" y="12726"/>
                  </a:cubicBezTo>
                  <a:lnTo>
                    <a:pt x="9228" y="12679"/>
                  </a:lnTo>
                  <a:lnTo>
                    <a:pt x="9299" y="12679"/>
                  </a:lnTo>
                  <a:cubicBezTo>
                    <a:pt x="9790" y="12759"/>
                    <a:pt x="10282" y="12799"/>
                    <a:pt x="10773" y="12799"/>
                  </a:cubicBezTo>
                  <a:cubicBezTo>
                    <a:pt x="10936" y="12799"/>
                    <a:pt x="11100" y="12795"/>
                    <a:pt x="11264" y="12786"/>
                  </a:cubicBezTo>
                  <a:lnTo>
                    <a:pt x="11407" y="12786"/>
                  </a:lnTo>
                  <a:cubicBezTo>
                    <a:pt x="11573" y="12786"/>
                    <a:pt x="11752" y="12762"/>
                    <a:pt x="11919" y="12738"/>
                  </a:cubicBezTo>
                  <a:lnTo>
                    <a:pt x="11943" y="12738"/>
                  </a:lnTo>
                  <a:lnTo>
                    <a:pt x="11919" y="12762"/>
                  </a:lnTo>
                  <a:cubicBezTo>
                    <a:pt x="12014" y="12762"/>
                    <a:pt x="12097" y="12750"/>
                    <a:pt x="12181" y="12703"/>
                  </a:cubicBezTo>
                  <a:lnTo>
                    <a:pt x="12383" y="12667"/>
                  </a:lnTo>
                  <a:cubicBezTo>
                    <a:pt x="12562" y="12643"/>
                    <a:pt x="12740" y="12595"/>
                    <a:pt x="12919" y="12548"/>
                  </a:cubicBezTo>
                  <a:lnTo>
                    <a:pt x="12919" y="12548"/>
                  </a:lnTo>
                  <a:cubicBezTo>
                    <a:pt x="12895" y="12572"/>
                    <a:pt x="12883" y="12595"/>
                    <a:pt x="12871" y="12631"/>
                  </a:cubicBezTo>
                  <a:cubicBezTo>
                    <a:pt x="12978" y="12607"/>
                    <a:pt x="13086" y="12560"/>
                    <a:pt x="13169" y="12476"/>
                  </a:cubicBezTo>
                  <a:cubicBezTo>
                    <a:pt x="13324" y="12429"/>
                    <a:pt x="13478" y="12369"/>
                    <a:pt x="13633" y="12310"/>
                  </a:cubicBezTo>
                  <a:lnTo>
                    <a:pt x="13633" y="12310"/>
                  </a:lnTo>
                  <a:cubicBezTo>
                    <a:pt x="13621" y="12345"/>
                    <a:pt x="13609" y="12369"/>
                    <a:pt x="13597" y="12405"/>
                  </a:cubicBezTo>
                  <a:cubicBezTo>
                    <a:pt x="13728" y="12369"/>
                    <a:pt x="13836" y="12286"/>
                    <a:pt x="13919" y="12191"/>
                  </a:cubicBezTo>
                  <a:cubicBezTo>
                    <a:pt x="14133" y="12083"/>
                    <a:pt x="14348" y="11952"/>
                    <a:pt x="14550" y="11821"/>
                  </a:cubicBezTo>
                  <a:lnTo>
                    <a:pt x="14550" y="11833"/>
                  </a:lnTo>
                  <a:cubicBezTo>
                    <a:pt x="14610" y="11810"/>
                    <a:pt x="14669" y="11762"/>
                    <a:pt x="14717" y="11702"/>
                  </a:cubicBezTo>
                  <a:cubicBezTo>
                    <a:pt x="14860" y="11595"/>
                    <a:pt x="15002" y="11476"/>
                    <a:pt x="15145" y="11345"/>
                  </a:cubicBezTo>
                  <a:cubicBezTo>
                    <a:pt x="15145" y="11345"/>
                    <a:pt x="15145" y="11357"/>
                    <a:pt x="15157" y="11369"/>
                  </a:cubicBezTo>
                  <a:cubicBezTo>
                    <a:pt x="15205" y="11357"/>
                    <a:pt x="15252" y="11333"/>
                    <a:pt x="15288" y="11309"/>
                  </a:cubicBezTo>
                  <a:cubicBezTo>
                    <a:pt x="15312" y="11286"/>
                    <a:pt x="15336" y="11250"/>
                    <a:pt x="15348" y="11226"/>
                  </a:cubicBezTo>
                  <a:cubicBezTo>
                    <a:pt x="15348" y="11190"/>
                    <a:pt x="15348" y="11155"/>
                    <a:pt x="15348" y="11119"/>
                  </a:cubicBezTo>
                  <a:cubicBezTo>
                    <a:pt x="15562" y="10881"/>
                    <a:pt x="15741" y="10619"/>
                    <a:pt x="15907" y="10345"/>
                  </a:cubicBezTo>
                  <a:cubicBezTo>
                    <a:pt x="15967" y="10250"/>
                    <a:pt x="16026" y="10143"/>
                    <a:pt x="16074" y="10036"/>
                  </a:cubicBezTo>
                  <a:cubicBezTo>
                    <a:pt x="16431" y="9321"/>
                    <a:pt x="16455" y="8476"/>
                    <a:pt x="16324" y="7690"/>
                  </a:cubicBezTo>
                  <a:cubicBezTo>
                    <a:pt x="15991" y="5892"/>
                    <a:pt x="14979" y="3868"/>
                    <a:pt x="13705" y="2570"/>
                  </a:cubicBezTo>
                  <a:cubicBezTo>
                    <a:pt x="13383" y="2237"/>
                    <a:pt x="13026" y="1939"/>
                    <a:pt x="12645" y="1677"/>
                  </a:cubicBezTo>
                  <a:cubicBezTo>
                    <a:pt x="12276" y="1415"/>
                    <a:pt x="11883" y="1189"/>
                    <a:pt x="11478" y="999"/>
                  </a:cubicBezTo>
                  <a:cubicBezTo>
                    <a:pt x="10206" y="378"/>
                    <a:pt x="8795" y="1"/>
                    <a:pt x="7379" y="1"/>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67" name="Google Shape;5667;p70"/>
            <p:cNvSpPr/>
            <p:nvPr/>
          </p:nvSpPr>
          <p:spPr>
            <a:xfrm>
              <a:off x="8223824" y="783856"/>
              <a:ext cx="383086" cy="598335"/>
            </a:xfrm>
            <a:custGeom>
              <a:avLst/>
              <a:gdLst/>
              <a:ahLst/>
              <a:cxnLst/>
              <a:rect l="l" t="t" r="r" b="b"/>
              <a:pathLst>
                <a:path w="8204" h="12813" extrusionOk="0">
                  <a:moveTo>
                    <a:pt x="3798" y="0"/>
                  </a:moveTo>
                  <a:lnTo>
                    <a:pt x="3798" y="0"/>
                  </a:lnTo>
                  <a:cubicBezTo>
                    <a:pt x="3799" y="0"/>
                    <a:pt x="3799" y="0"/>
                    <a:pt x="3799" y="0"/>
                  </a:cubicBezTo>
                  <a:lnTo>
                    <a:pt x="3799" y="0"/>
                  </a:lnTo>
                  <a:cubicBezTo>
                    <a:pt x="3799" y="0"/>
                    <a:pt x="3799" y="0"/>
                    <a:pt x="3798" y="0"/>
                  </a:cubicBezTo>
                  <a:close/>
                  <a:moveTo>
                    <a:pt x="3799" y="0"/>
                  </a:moveTo>
                  <a:cubicBezTo>
                    <a:pt x="4073" y="61"/>
                    <a:pt x="4263" y="1084"/>
                    <a:pt x="4299" y="1298"/>
                  </a:cubicBezTo>
                  <a:cubicBezTo>
                    <a:pt x="4370" y="1762"/>
                    <a:pt x="4358" y="2238"/>
                    <a:pt x="4263" y="2703"/>
                  </a:cubicBezTo>
                  <a:cubicBezTo>
                    <a:pt x="4049" y="3786"/>
                    <a:pt x="3513" y="4786"/>
                    <a:pt x="2906" y="5715"/>
                  </a:cubicBezTo>
                  <a:cubicBezTo>
                    <a:pt x="2167" y="6846"/>
                    <a:pt x="1274" y="7894"/>
                    <a:pt x="596" y="9073"/>
                  </a:cubicBezTo>
                  <a:cubicBezTo>
                    <a:pt x="274" y="9620"/>
                    <a:pt x="0" y="10299"/>
                    <a:pt x="274" y="10870"/>
                  </a:cubicBezTo>
                  <a:cubicBezTo>
                    <a:pt x="465" y="11275"/>
                    <a:pt x="870" y="11513"/>
                    <a:pt x="1262" y="11704"/>
                  </a:cubicBezTo>
                  <a:cubicBezTo>
                    <a:pt x="2763" y="12443"/>
                    <a:pt x="4421" y="12812"/>
                    <a:pt x="6094" y="12812"/>
                  </a:cubicBezTo>
                  <a:cubicBezTo>
                    <a:pt x="6147" y="12812"/>
                    <a:pt x="6199" y="12812"/>
                    <a:pt x="6251" y="12811"/>
                  </a:cubicBezTo>
                  <a:lnTo>
                    <a:pt x="6346" y="12811"/>
                  </a:lnTo>
                  <a:cubicBezTo>
                    <a:pt x="6656" y="12787"/>
                    <a:pt x="6989" y="12740"/>
                    <a:pt x="7180" y="12502"/>
                  </a:cubicBezTo>
                  <a:cubicBezTo>
                    <a:pt x="7442" y="12156"/>
                    <a:pt x="7299" y="11668"/>
                    <a:pt x="7132" y="11263"/>
                  </a:cubicBezTo>
                  <a:cubicBezTo>
                    <a:pt x="6894" y="10716"/>
                    <a:pt x="6704" y="10156"/>
                    <a:pt x="6561" y="9573"/>
                  </a:cubicBezTo>
                  <a:cubicBezTo>
                    <a:pt x="6263" y="8180"/>
                    <a:pt x="6561" y="6739"/>
                    <a:pt x="6989" y="5382"/>
                  </a:cubicBezTo>
                  <a:cubicBezTo>
                    <a:pt x="7251" y="4536"/>
                    <a:pt x="7561" y="3715"/>
                    <a:pt x="7811" y="2881"/>
                  </a:cubicBezTo>
                  <a:cubicBezTo>
                    <a:pt x="7918" y="2512"/>
                    <a:pt x="8204" y="1893"/>
                    <a:pt x="8156" y="1500"/>
                  </a:cubicBezTo>
                  <a:cubicBezTo>
                    <a:pt x="8097" y="1119"/>
                    <a:pt x="7739" y="1000"/>
                    <a:pt x="7335" y="881"/>
                  </a:cubicBezTo>
                  <a:cubicBezTo>
                    <a:pt x="6168" y="560"/>
                    <a:pt x="4989" y="262"/>
                    <a:pt x="37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68" name="Google Shape;5668;p70"/>
            <p:cNvSpPr/>
            <p:nvPr/>
          </p:nvSpPr>
          <p:spPr>
            <a:xfrm>
              <a:off x="8223824" y="783856"/>
              <a:ext cx="383086" cy="598335"/>
            </a:xfrm>
            <a:custGeom>
              <a:avLst/>
              <a:gdLst/>
              <a:ahLst/>
              <a:cxnLst/>
              <a:rect l="l" t="t" r="r" b="b"/>
              <a:pathLst>
                <a:path w="8204" h="12813" extrusionOk="0">
                  <a:moveTo>
                    <a:pt x="3810" y="0"/>
                  </a:moveTo>
                  <a:cubicBezTo>
                    <a:pt x="4072" y="60"/>
                    <a:pt x="4263" y="1083"/>
                    <a:pt x="4299" y="1298"/>
                  </a:cubicBezTo>
                  <a:cubicBezTo>
                    <a:pt x="4370" y="1762"/>
                    <a:pt x="4358" y="2238"/>
                    <a:pt x="4263" y="2703"/>
                  </a:cubicBezTo>
                  <a:cubicBezTo>
                    <a:pt x="4049" y="3786"/>
                    <a:pt x="3525" y="4786"/>
                    <a:pt x="2917" y="5715"/>
                  </a:cubicBezTo>
                  <a:cubicBezTo>
                    <a:pt x="2167" y="6846"/>
                    <a:pt x="1274" y="7894"/>
                    <a:pt x="596" y="9073"/>
                  </a:cubicBezTo>
                  <a:cubicBezTo>
                    <a:pt x="274" y="9620"/>
                    <a:pt x="0" y="10299"/>
                    <a:pt x="274" y="10870"/>
                  </a:cubicBezTo>
                  <a:cubicBezTo>
                    <a:pt x="465" y="11275"/>
                    <a:pt x="870" y="11513"/>
                    <a:pt x="1274" y="11704"/>
                  </a:cubicBezTo>
                  <a:cubicBezTo>
                    <a:pt x="2775" y="12443"/>
                    <a:pt x="4422" y="12812"/>
                    <a:pt x="6094" y="12812"/>
                  </a:cubicBezTo>
                  <a:cubicBezTo>
                    <a:pt x="6147" y="12812"/>
                    <a:pt x="6199" y="12812"/>
                    <a:pt x="6251" y="12811"/>
                  </a:cubicBezTo>
                  <a:lnTo>
                    <a:pt x="6346" y="12811"/>
                  </a:lnTo>
                  <a:cubicBezTo>
                    <a:pt x="6823" y="12787"/>
                    <a:pt x="7370" y="12621"/>
                    <a:pt x="7358" y="12049"/>
                  </a:cubicBezTo>
                  <a:lnTo>
                    <a:pt x="7358" y="12049"/>
                  </a:lnTo>
                  <a:cubicBezTo>
                    <a:pt x="7070" y="12194"/>
                    <a:pt x="6756" y="12252"/>
                    <a:pt x="6434" y="12252"/>
                  </a:cubicBezTo>
                  <a:cubicBezTo>
                    <a:pt x="5722" y="12252"/>
                    <a:pt x="4973" y="11966"/>
                    <a:pt x="4382" y="11704"/>
                  </a:cubicBezTo>
                  <a:cubicBezTo>
                    <a:pt x="4025" y="11537"/>
                    <a:pt x="3632" y="11359"/>
                    <a:pt x="3441" y="11025"/>
                  </a:cubicBezTo>
                  <a:cubicBezTo>
                    <a:pt x="3144" y="10525"/>
                    <a:pt x="3322" y="9894"/>
                    <a:pt x="3537" y="9346"/>
                  </a:cubicBezTo>
                  <a:cubicBezTo>
                    <a:pt x="4084" y="7906"/>
                    <a:pt x="4775" y="6525"/>
                    <a:pt x="5573" y="5203"/>
                  </a:cubicBezTo>
                  <a:cubicBezTo>
                    <a:pt x="6049" y="5215"/>
                    <a:pt x="6525" y="5286"/>
                    <a:pt x="6989" y="5417"/>
                  </a:cubicBezTo>
                  <a:cubicBezTo>
                    <a:pt x="7216" y="4560"/>
                    <a:pt x="7561" y="3727"/>
                    <a:pt x="7811" y="2881"/>
                  </a:cubicBezTo>
                  <a:cubicBezTo>
                    <a:pt x="7918" y="2512"/>
                    <a:pt x="8204" y="1893"/>
                    <a:pt x="8156" y="1500"/>
                  </a:cubicBezTo>
                  <a:cubicBezTo>
                    <a:pt x="8097" y="1119"/>
                    <a:pt x="7739" y="1000"/>
                    <a:pt x="7347" y="881"/>
                  </a:cubicBezTo>
                  <a:cubicBezTo>
                    <a:pt x="6168" y="560"/>
                    <a:pt x="4989" y="262"/>
                    <a:pt x="3810" y="0"/>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69" name="Google Shape;5669;p70"/>
            <p:cNvSpPr/>
            <p:nvPr/>
          </p:nvSpPr>
          <p:spPr>
            <a:xfrm>
              <a:off x="8223824" y="783856"/>
              <a:ext cx="383086" cy="598335"/>
            </a:xfrm>
            <a:custGeom>
              <a:avLst/>
              <a:gdLst/>
              <a:ahLst/>
              <a:cxnLst/>
              <a:rect l="l" t="t" r="r" b="b"/>
              <a:pathLst>
                <a:path w="8204" h="12813" extrusionOk="0">
                  <a:moveTo>
                    <a:pt x="3798" y="0"/>
                  </a:moveTo>
                  <a:lnTo>
                    <a:pt x="3798" y="0"/>
                  </a:lnTo>
                  <a:cubicBezTo>
                    <a:pt x="3799" y="0"/>
                    <a:pt x="3799" y="0"/>
                    <a:pt x="3799" y="0"/>
                  </a:cubicBezTo>
                  <a:lnTo>
                    <a:pt x="3799" y="0"/>
                  </a:lnTo>
                  <a:cubicBezTo>
                    <a:pt x="3799" y="0"/>
                    <a:pt x="3799" y="0"/>
                    <a:pt x="3798" y="0"/>
                  </a:cubicBezTo>
                  <a:close/>
                  <a:moveTo>
                    <a:pt x="3799" y="0"/>
                  </a:moveTo>
                  <a:cubicBezTo>
                    <a:pt x="4073" y="61"/>
                    <a:pt x="4263" y="1084"/>
                    <a:pt x="4299" y="1298"/>
                  </a:cubicBezTo>
                  <a:cubicBezTo>
                    <a:pt x="4370" y="1762"/>
                    <a:pt x="4358" y="2238"/>
                    <a:pt x="4263" y="2703"/>
                  </a:cubicBezTo>
                  <a:cubicBezTo>
                    <a:pt x="4049" y="3786"/>
                    <a:pt x="3513" y="4786"/>
                    <a:pt x="2906" y="5715"/>
                  </a:cubicBezTo>
                  <a:cubicBezTo>
                    <a:pt x="2167" y="6846"/>
                    <a:pt x="1274" y="7894"/>
                    <a:pt x="596" y="9073"/>
                  </a:cubicBezTo>
                  <a:cubicBezTo>
                    <a:pt x="274" y="9620"/>
                    <a:pt x="0" y="10299"/>
                    <a:pt x="274" y="10870"/>
                  </a:cubicBezTo>
                  <a:cubicBezTo>
                    <a:pt x="465" y="11275"/>
                    <a:pt x="870" y="11513"/>
                    <a:pt x="1262" y="11704"/>
                  </a:cubicBezTo>
                  <a:cubicBezTo>
                    <a:pt x="2763" y="12443"/>
                    <a:pt x="4421" y="12812"/>
                    <a:pt x="6094" y="12812"/>
                  </a:cubicBezTo>
                  <a:cubicBezTo>
                    <a:pt x="6147" y="12812"/>
                    <a:pt x="6199" y="12812"/>
                    <a:pt x="6251" y="12811"/>
                  </a:cubicBezTo>
                  <a:lnTo>
                    <a:pt x="6346" y="12811"/>
                  </a:lnTo>
                  <a:cubicBezTo>
                    <a:pt x="6656" y="12787"/>
                    <a:pt x="6989" y="12740"/>
                    <a:pt x="7180" y="12502"/>
                  </a:cubicBezTo>
                  <a:cubicBezTo>
                    <a:pt x="7442" y="12156"/>
                    <a:pt x="7299" y="11668"/>
                    <a:pt x="7132" y="11263"/>
                  </a:cubicBezTo>
                  <a:cubicBezTo>
                    <a:pt x="6894" y="10716"/>
                    <a:pt x="6704" y="10156"/>
                    <a:pt x="6561" y="9573"/>
                  </a:cubicBezTo>
                  <a:cubicBezTo>
                    <a:pt x="6263" y="8180"/>
                    <a:pt x="6561" y="6739"/>
                    <a:pt x="6989" y="5382"/>
                  </a:cubicBezTo>
                  <a:cubicBezTo>
                    <a:pt x="7251" y="4536"/>
                    <a:pt x="7561" y="3715"/>
                    <a:pt x="7811" y="2881"/>
                  </a:cubicBezTo>
                  <a:cubicBezTo>
                    <a:pt x="7918" y="2512"/>
                    <a:pt x="8204" y="1893"/>
                    <a:pt x="8156" y="1500"/>
                  </a:cubicBezTo>
                  <a:cubicBezTo>
                    <a:pt x="8097" y="1119"/>
                    <a:pt x="7739" y="1000"/>
                    <a:pt x="7335" y="881"/>
                  </a:cubicBezTo>
                  <a:cubicBezTo>
                    <a:pt x="6168" y="560"/>
                    <a:pt x="4989" y="262"/>
                    <a:pt x="3799" y="0"/>
                  </a:cubicBezTo>
                  <a:close/>
                </a:path>
              </a:pathLst>
            </a:custGeom>
            <a:solidFill>
              <a:srgbClr val="FFF3E7">
                <a:alpha val="5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70" name="Google Shape;5670;p70"/>
            <p:cNvSpPr/>
            <p:nvPr/>
          </p:nvSpPr>
          <p:spPr>
            <a:xfrm>
              <a:off x="8157097" y="549762"/>
              <a:ext cx="755618" cy="371805"/>
            </a:xfrm>
            <a:custGeom>
              <a:avLst/>
              <a:gdLst/>
              <a:ahLst/>
              <a:cxnLst/>
              <a:rect l="l" t="t" r="r" b="b"/>
              <a:pathLst>
                <a:path w="16182" h="7962" extrusionOk="0">
                  <a:moveTo>
                    <a:pt x="417" y="1"/>
                  </a:moveTo>
                  <a:lnTo>
                    <a:pt x="417" y="1"/>
                  </a:lnTo>
                  <a:cubicBezTo>
                    <a:pt x="1" y="1084"/>
                    <a:pt x="191" y="2310"/>
                    <a:pt x="798" y="3275"/>
                  </a:cubicBezTo>
                  <a:cubicBezTo>
                    <a:pt x="1858" y="4954"/>
                    <a:pt x="3418" y="5882"/>
                    <a:pt x="5239" y="6620"/>
                  </a:cubicBezTo>
                  <a:cubicBezTo>
                    <a:pt x="6490" y="7132"/>
                    <a:pt x="7775" y="7585"/>
                    <a:pt x="9109" y="7811"/>
                  </a:cubicBezTo>
                  <a:cubicBezTo>
                    <a:pt x="9683" y="7911"/>
                    <a:pt x="10261" y="7962"/>
                    <a:pt x="10838" y="7962"/>
                  </a:cubicBezTo>
                  <a:cubicBezTo>
                    <a:pt x="11362" y="7962"/>
                    <a:pt x="11886" y="7920"/>
                    <a:pt x="12407" y="7835"/>
                  </a:cubicBezTo>
                  <a:cubicBezTo>
                    <a:pt x="14038" y="7537"/>
                    <a:pt x="15479" y="6692"/>
                    <a:pt x="16181" y="4989"/>
                  </a:cubicBezTo>
                  <a:lnTo>
                    <a:pt x="16181" y="4989"/>
                  </a:lnTo>
                  <a:cubicBezTo>
                    <a:pt x="15567" y="5197"/>
                    <a:pt x="14911" y="5276"/>
                    <a:pt x="14247" y="5276"/>
                  </a:cubicBezTo>
                  <a:cubicBezTo>
                    <a:pt x="13355" y="5276"/>
                    <a:pt x="12449" y="5134"/>
                    <a:pt x="11609" y="4977"/>
                  </a:cubicBezTo>
                  <a:cubicBezTo>
                    <a:pt x="10014" y="4668"/>
                    <a:pt x="8442" y="4215"/>
                    <a:pt x="6930" y="3644"/>
                  </a:cubicBezTo>
                  <a:cubicBezTo>
                    <a:pt x="4537" y="2775"/>
                    <a:pt x="2096" y="2013"/>
                    <a:pt x="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71" name="Google Shape;5671;p70"/>
            <p:cNvSpPr/>
            <p:nvPr/>
          </p:nvSpPr>
          <p:spPr>
            <a:xfrm>
              <a:off x="8322951" y="747487"/>
              <a:ext cx="28951" cy="87371"/>
            </a:xfrm>
            <a:custGeom>
              <a:avLst/>
              <a:gdLst/>
              <a:ahLst/>
              <a:cxnLst/>
              <a:rect l="l" t="t" r="r" b="b"/>
              <a:pathLst>
                <a:path w="620" h="1871" extrusionOk="0">
                  <a:moveTo>
                    <a:pt x="286" y="1"/>
                  </a:moveTo>
                  <a:cubicBezTo>
                    <a:pt x="83" y="287"/>
                    <a:pt x="0" y="656"/>
                    <a:pt x="60" y="1013"/>
                  </a:cubicBezTo>
                  <a:cubicBezTo>
                    <a:pt x="83" y="1192"/>
                    <a:pt x="143" y="1358"/>
                    <a:pt x="226" y="1513"/>
                  </a:cubicBezTo>
                  <a:cubicBezTo>
                    <a:pt x="274" y="1596"/>
                    <a:pt x="322" y="1668"/>
                    <a:pt x="381" y="1739"/>
                  </a:cubicBezTo>
                  <a:cubicBezTo>
                    <a:pt x="441" y="1811"/>
                    <a:pt x="524" y="1858"/>
                    <a:pt x="619" y="1870"/>
                  </a:cubicBezTo>
                  <a:cubicBezTo>
                    <a:pt x="512" y="1751"/>
                    <a:pt x="441" y="1596"/>
                    <a:pt x="405" y="1442"/>
                  </a:cubicBezTo>
                  <a:cubicBezTo>
                    <a:pt x="369" y="1287"/>
                    <a:pt x="333" y="1132"/>
                    <a:pt x="310" y="977"/>
                  </a:cubicBezTo>
                  <a:cubicBezTo>
                    <a:pt x="286" y="811"/>
                    <a:pt x="274" y="656"/>
                    <a:pt x="274" y="501"/>
                  </a:cubicBezTo>
                  <a:cubicBezTo>
                    <a:pt x="274" y="334"/>
                    <a:pt x="286" y="168"/>
                    <a:pt x="286"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72" name="Google Shape;5672;p70"/>
            <p:cNvSpPr/>
            <p:nvPr/>
          </p:nvSpPr>
          <p:spPr>
            <a:xfrm>
              <a:off x="8366711" y="776618"/>
              <a:ext cx="20032" cy="74903"/>
            </a:xfrm>
            <a:custGeom>
              <a:avLst/>
              <a:gdLst/>
              <a:ahLst/>
              <a:cxnLst/>
              <a:rect l="l" t="t" r="r" b="b"/>
              <a:pathLst>
                <a:path w="429" h="1604" extrusionOk="0">
                  <a:moveTo>
                    <a:pt x="238" y="0"/>
                  </a:moveTo>
                  <a:cubicBezTo>
                    <a:pt x="155" y="119"/>
                    <a:pt x="96" y="250"/>
                    <a:pt x="60" y="405"/>
                  </a:cubicBezTo>
                  <a:cubicBezTo>
                    <a:pt x="0" y="691"/>
                    <a:pt x="24" y="1000"/>
                    <a:pt x="143" y="1274"/>
                  </a:cubicBezTo>
                  <a:cubicBezTo>
                    <a:pt x="179" y="1334"/>
                    <a:pt x="215" y="1405"/>
                    <a:pt x="250" y="1465"/>
                  </a:cubicBezTo>
                  <a:cubicBezTo>
                    <a:pt x="274" y="1500"/>
                    <a:pt x="298" y="1524"/>
                    <a:pt x="322" y="1548"/>
                  </a:cubicBezTo>
                  <a:cubicBezTo>
                    <a:pt x="334" y="1572"/>
                    <a:pt x="346" y="1584"/>
                    <a:pt x="369" y="1596"/>
                  </a:cubicBezTo>
                  <a:cubicBezTo>
                    <a:pt x="374" y="1601"/>
                    <a:pt x="385" y="1604"/>
                    <a:pt x="397" y="1604"/>
                  </a:cubicBezTo>
                  <a:cubicBezTo>
                    <a:pt x="413" y="1604"/>
                    <a:pt x="429" y="1598"/>
                    <a:pt x="429" y="1584"/>
                  </a:cubicBezTo>
                  <a:lnTo>
                    <a:pt x="429" y="1584"/>
                  </a:lnTo>
                  <a:cubicBezTo>
                    <a:pt x="422" y="1587"/>
                    <a:pt x="416" y="1589"/>
                    <a:pt x="411" y="1589"/>
                  </a:cubicBezTo>
                  <a:cubicBezTo>
                    <a:pt x="399" y="1589"/>
                    <a:pt x="393" y="1580"/>
                    <a:pt x="393" y="1572"/>
                  </a:cubicBezTo>
                  <a:cubicBezTo>
                    <a:pt x="381" y="1560"/>
                    <a:pt x="381" y="1536"/>
                    <a:pt x="381" y="1524"/>
                  </a:cubicBezTo>
                  <a:cubicBezTo>
                    <a:pt x="381" y="1489"/>
                    <a:pt x="369" y="1453"/>
                    <a:pt x="369" y="1417"/>
                  </a:cubicBezTo>
                  <a:lnTo>
                    <a:pt x="334" y="1215"/>
                  </a:lnTo>
                  <a:cubicBezTo>
                    <a:pt x="310" y="1084"/>
                    <a:pt x="298" y="953"/>
                    <a:pt x="286" y="822"/>
                  </a:cubicBezTo>
                  <a:cubicBezTo>
                    <a:pt x="262" y="691"/>
                    <a:pt x="262" y="560"/>
                    <a:pt x="250" y="417"/>
                  </a:cubicBezTo>
                  <a:cubicBezTo>
                    <a:pt x="250" y="286"/>
                    <a:pt x="250" y="143"/>
                    <a:pt x="238"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73" name="Google Shape;5673;p70"/>
            <p:cNvSpPr/>
            <p:nvPr/>
          </p:nvSpPr>
          <p:spPr>
            <a:xfrm>
              <a:off x="8407028" y="788248"/>
              <a:ext cx="11720" cy="77331"/>
            </a:xfrm>
            <a:custGeom>
              <a:avLst/>
              <a:gdLst/>
              <a:ahLst/>
              <a:cxnLst/>
              <a:rect l="l" t="t" r="r" b="b"/>
              <a:pathLst>
                <a:path w="251" h="1656" extrusionOk="0">
                  <a:moveTo>
                    <a:pt x="251" y="1"/>
                  </a:moveTo>
                  <a:cubicBezTo>
                    <a:pt x="167" y="120"/>
                    <a:pt x="96" y="251"/>
                    <a:pt x="60" y="394"/>
                  </a:cubicBezTo>
                  <a:cubicBezTo>
                    <a:pt x="12" y="537"/>
                    <a:pt x="1" y="679"/>
                    <a:pt x="1" y="822"/>
                  </a:cubicBezTo>
                  <a:cubicBezTo>
                    <a:pt x="1" y="977"/>
                    <a:pt x="12" y="1120"/>
                    <a:pt x="60" y="1263"/>
                  </a:cubicBezTo>
                  <a:cubicBezTo>
                    <a:pt x="96" y="1406"/>
                    <a:pt x="155" y="1537"/>
                    <a:pt x="251" y="1656"/>
                  </a:cubicBezTo>
                  <a:lnTo>
                    <a:pt x="251" y="1227"/>
                  </a:lnTo>
                  <a:lnTo>
                    <a:pt x="251" y="822"/>
                  </a:lnTo>
                  <a:lnTo>
                    <a:pt x="251" y="429"/>
                  </a:lnTo>
                  <a:cubicBezTo>
                    <a:pt x="251" y="287"/>
                    <a:pt x="251" y="156"/>
                    <a:pt x="251"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74" name="Google Shape;5674;p70"/>
            <p:cNvSpPr/>
            <p:nvPr/>
          </p:nvSpPr>
          <p:spPr>
            <a:xfrm>
              <a:off x="8450668" y="811081"/>
              <a:ext cx="14475" cy="67338"/>
            </a:xfrm>
            <a:custGeom>
              <a:avLst/>
              <a:gdLst/>
              <a:ahLst/>
              <a:cxnLst/>
              <a:rect l="l" t="t" r="r" b="b"/>
              <a:pathLst>
                <a:path w="310" h="1442" extrusionOk="0">
                  <a:moveTo>
                    <a:pt x="262" y="0"/>
                  </a:moveTo>
                  <a:cubicBezTo>
                    <a:pt x="191" y="108"/>
                    <a:pt x="143" y="227"/>
                    <a:pt x="107" y="346"/>
                  </a:cubicBezTo>
                  <a:cubicBezTo>
                    <a:pt x="36" y="584"/>
                    <a:pt x="0" y="822"/>
                    <a:pt x="0" y="1072"/>
                  </a:cubicBezTo>
                  <a:cubicBezTo>
                    <a:pt x="0" y="1191"/>
                    <a:pt x="12" y="1322"/>
                    <a:pt x="48" y="1441"/>
                  </a:cubicBezTo>
                  <a:cubicBezTo>
                    <a:pt x="107" y="1334"/>
                    <a:pt x="167" y="1215"/>
                    <a:pt x="203" y="1096"/>
                  </a:cubicBezTo>
                  <a:cubicBezTo>
                    <a:pt x="238" y="977"/>
                    <a:pt x="262" y="858"/>
                    <a:pt x="274" y="739"/>
                  </a:cubicBezTo>
                  <a:cubicBezTo>
                    <a:pt x="298" y="620"/>
                    <a:pt x="310" y="500"/>
                    <a:pt x="298" y="381"/>
                  </a:cubicBezTo>
                  <a:cubicBezTo>
                    <a:pt x="310" y="250"/>
                    <a:pt x="286" y="120"/>
                    <a:pt x="262"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75" name="Google Shape;5675;p70"/>
            <p:cNvSpPr/>
            <p:nvPr/>
          </p:nvSpPr>
          <p:spPr>
            <a:xfrm>
              <a:off x="8500118" y="826071"/>
              <a:ext cx="17837" cy="67338"/>
            </a:xfrm>
            <a:custGeom>
              <a:avLst/>
              <a:gdLst/>
              <a:ahLst/>
              <a:cxnLst/>
              <a:rect l="l" t="t" r="r" b="b"/>
              <a:pathLst>
                <a:path w="382" h="1442" extrusionOk="0">
                  <a:moveTo>
                    <a:pt x="298" y="1"/>
                  </a:moveTo>
                  <a:cubicBezTo>
                    <a:pt x="251" y="120"/>
                    <a:pt x="215" y="239"/>
                    <a:pt x="179" y="370"/>
                  </a:cubicBezTo>
                  <a:cubicBezTo>
                    <a:pt x="156" y="489"/>
                    <a:pt x="132" y="596"/>
                    <a:pt x="108" y="715"/>
                  </a:cubicBezTo>
                  <a:cubicBezTo>
                    <a:pt x="84" y="834"/>
                    <a:pt x="60" y="953"/>
                    <a:pt x="37" y="1072"/>
                  </a:cubicBezTo>
                  <a:cubicBezTo>
                    <a:pt x="25" y="1192"/>
                    <a:pt x="13" y="1322"/>
                    <a:pt x="1" y="1442"/>
                  </a:cubicBezTo>
                  <a:cubicBezTo>
                    <a:pt x="96" y="1346"/>
                    <a:pt x="167" y="1251"/>
                    <a:pt x="227" y="1132"/>
                  </a:cubicBezTo>
                  <a:cubicBezTo>
                    <a:pt x="334" y="894"/>
                    <a:pt x="382" y="644"/>
                    <a:pt x="370" y="382"/>
                  </a:cubicBezTo>
                  <a:cubicBezTo>
                    <a:pt x="370" y="251"/>
                    <a:pt x="346" y="120"/>
                    <a:pt x="298"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76" name="Google Shape;5676;p70"/>
            <p:cNvSpPr/>
            <p:nvPr/>
          </p:nvSpPr>
          <p:spPr>
            <a:xfrm>
              <a:off x="8544058" y="839426"/>
              <a:ext cx="19519" cy="62902"/>
            </a:xfrm>
            <a:custGeom>
              <a:avLst/>
              <a:gdLst/>
              <a:ahLst/>
              <a:cxnLst/>
              <a:rect l="l" t="t" r="r" b="b"/>
              <a:pathLst>
                <a:path w="418" h="1347" extrusionOk="0">
                  <a:moveTo>
                    <a:pt x="369" y="1"/>
                  </a:moveTo>
                  <a:cubicBezTo>
                    <a:pt x="310" y="108"/>
                    <a:pt x="262" y="215"/>
                    <a:pt x="215" y="334"/>
                  </a:cubicBezTo>
                  <a:cubicBezTo>
                    <a:pt x="179" y="441"/>
                    <a:pt x="143" y="548"/>
                    <a:pt x="119" y="655"/>
                  </a:cubicBezTo>
                  <a:cubicBezTo>
                    <a:pt x="84" y="763"/>
                    <a:pt x="60" y="870"/>
                    <a:pt x="48" y="989"/>
                  </a:cubicBezTo>
                  <a:cubicBezTo>
                    <a:pt x="12" y="1108"/>
                    <a:pt x="0" y="1227"/>
                    <a:pt x="0" y="1346"/>
                  </a:cubicBezTo>
                  <a:cubicBezTo>
                    <a:pt x="96" y="1263"/>
                    <a:pt x="167" y="1156"/>
                    <a:pt x="227" y="1048"/>
                  </a:cubicBezTo>
                  <a:cubicBezTo>
                    <a:pt x="286" y="941"/>
                    <a:pt x="322" y="834"/>
                    <a:pt x="358" y="715"/>
                  </a:cubicBezTo>
                  <a:cubicBezTo>
                    <a:pt x="393" y="608"/>
                    <a:pt x="405" y="489"/>
                    <a:pt x="405" y="370"/>
                  </a:cubicBezTo>
                  <a:cubicBezTo>
                    <a:pt x="417" y="239"/>
                    <a:pt x="405" y="120"/>
                    <a:pt x="369"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77" name="Google Shape;5677;p70"/>
            <p:cNvSpPr/>
            <p:nvPr/>
          </p:nvSpPr>
          <p:spPr>
            <a:xfrm>
              <a:off x="8592434" y="847785"/>
              <a:ext cx="24515" cy="65096"/>
            </a:xfrm>
            <a:custGeom>
              <a:avLst/>
              <a:gdLst/>
              <a:ahLst/>
              <a:cxnLst/>
              <a:rect l="l" t="t" r="r" b="b"/>
              <a:pathLst>
                <a:path w="525" h="1394" extrusionOk="0">
                  <a:moveTo>
                    <a:pt x="465" y="0"/>
                  </a:moveTo>
                  <a:cubicBezTo>
                    <a:pt x="405" y="119"/>
                    <a:pt x="357" y="238"/>
                    <a:pt x="322" y="357"/>
                  </a:cubicBezTo>
                  <a:cubicBezTo>
                    <a:pt x="274" y="465"/>
                    <a:pt x="238" y="572"/>
                    <a:pt x="203" y="691"/>
                  </a:cubicBezTo>
                  <a:cubicBezTo>
                    <a:pt x="167" y="798"/>
                    <a:pt x="119" y="917"/>
                    <a:pt x="95" y="1024"/>
                  </a:cubicBezTo>
                  <a:cubicBezTo>
                    <a:pt x="48" y="1143"/>
                    <a:pt x="24" y="1274"/>
                    <a:pt x="0" y="1393"/>
                  </a:cubicBezTo>
                  <a:cubicBezTo>
                    <a:pt x="107" y="1322"/>
                    <a:pt x="191" y="1215"/>
                    <a:pt x="262" y="1108"/>
                  </a:cubicBezTo>
                  <a:cubicBezTo>
                    <a:pt x="334" y="1000"/>
                    <a:pt x="393" y="893"/>
                    <a:pt x="441" y="762"/>
                  </a:cubicBezTo>
                  <a:cubicBezTo>
                    <a:pt x="476" y="643"/>
                    <a:pt x="500" y="512"/>
                    <a:pt x="512" y="393"/>
                  </a:cubicBezTo>
                  <a:cubicBezTo>
                    <a:pt x="524" y="262"/>
                    <a:pt x="500" y="131"/>
                    <a:pt x="465"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78" name="Google Shape;5678;p70"/>
            <p:cNvSpPr/>
            <p:nvPr/>
          </p:nvSpPr>
          <p:spPr>
            <a:xfrm>
              <a:off x="8641884" y="856097"/>
              <a:ext cx="21200" cy="62902"/>
            </a:xfrm>
            <a:custGeom>
              <a:avLst/>
              <a:gdLst/>
              <a:ahLst/>
              <a:cxnLst/>
              <a:rect l="l" t="t" r="r" b="b"/>
              <a:pathLst>
                <a:path w="454" h="1347" extrusionOk="0">
                  <a:moveTo>
                    <a:pt x="394" y="1"/>
                  </a:moveTo>
                  <a:cubicBezTo>
                    <a:pt x="346" y="108"/>
                    <a:pt x="299" y="227"/>
                    <a:pt x="263" y="334"/>
                  </a:cubicBezTo>
                  <a:cubicBezTo>
                    <a:pt x="227" y="453"/>
                    <a:pt x="191" y="560"/>
                    <a:pt x="156" y="668"/>
                  </a:cubicBezTo>
                  <a:cubicBezTo>
                    <a:pt x="132" y="775"/>
                    <a:pt x="96" y="882"/>
                    <a:pt x="72" y="1001"/>
                  </a:cubicBezTo>
                  <a:cubicBezTo>
                    <a:pt x="37" y="1108"/>
                    <a:pt x="13" y="1227"/>
                    <a:pt x="1" y="1346"/>
                  </a:cubicBezTo>
                  <a:cubicBezTo>
                    <a:pt x="96" y="1275"/>
                    <a:pt x="179" y="1180"/>
                    <a:pt x="251" y="1072"/>
                  </a:cubicBezTo>
                  <a:cubicBezTo>
                    <a:pt x="310" y="965"/>
                    <a:pt x="358" y="858"/>
                    <a:pt x="394" y="739"/>
                  </a:cubicBezTo>
                  <a:cubicBezTo>
                    <a:pt x="430" y="620"/>
                    <a:pt x="453" y="489"/>
                    <a:pt x="453" y="370"/>
                  </a:cubicBezTo>
                  <a:cubicBezTo>
                    <a:pt x="453" y="239"/>
                    <a:pt x="430" y="120"/>
                    <a:pt x="394"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79" name="Google Shape;5679;p70"/>
            <p:cNvSpPr/>
            <p:nvPr/>
          </p:nvSpPr>
          <p:spPr>
            <a:xfrm>
              <a:off x="8679147" y="860020"/>
              <a:ext cx="27270" cy="60613"/>
            </a:xfrm>
            <a:custGeom>
              <a:avLst/>
              <a:gdLst/>
              <a:ahLst/>
              <a:cxnLst/>
              <a:rect l="l" t="t" r="r" b="b"/>
              <a:pathLst>
                <a:path w="584" h="1298" extrusionOk="0">
                  <a:moveTo>
                    <a:pt x="477" y="0"/>
                  </a:moveTo>
                  <a:cubicBezTo>
                    <a:pt x="441" y="131"/>
                    <a:pt x="405" y="250"/>
                    <a:pt x="382" y="357"/>
                  </a:cubicBezTo>
                  <a:cubicBezTo>
                    <a:pt x="346" y="476"/>
                    <a:pt x="322" y="584"/>
                    <a:pt x="286" y="691"/>
                  </a:cubicBezTo>
                  <a:cubicBezTo>
                    <a:pt x="263" y="798"/>
                    <a:pt x="215" y="893"/>
                    <a:pt x="179" y="1000"/>
                  </a:cubicBezTo>
                  <a:cubicBezTo>
                    <a:pt x="132" y="1107"/>
                    <a:pt x="72" y="1203"/>
                    <a:pt x="1" y="1298"/>
                  </a:cubicBezTo>
                  <a:cubicBezTo>
                    <a:pt x="132" y="1274"/>
                    <a:pt x="251" y="1203"/>
                    <a:pt x="334" y="1107"/>
                  </a:cubicBezTo>
                  <a:cubicBezTo>
                    <a:pt x="429" y="1000"/>
                    <a:pt x="489" y="881"/>
                    <a:pt x="524" y="762"/>
                  </a:cubicBezTo>
                  <a:cubicBezTo>
                    <a:pt x="560" y="631"/>
                    <a:pt x="584" y="500"/>
                    <a:pt x="572" y="381"/>
                  </a:cubicBezTo>
                  <a:cubicBezTo>
                    <a:pt x="572" y="250"/>
                    <a:pt x="536" y="119"/>
                    <a:pt x="477"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80" name="Google Shape;5680;p70"/>
            <p:cNvSpPr/>
            <p:nvPr/>
          </p:nvSpPr>
          <p:spPr>
            <a:xfrm>
              <a:off x="8714728" y="865577"/>
              <a:ext cx="31192" cy="53982"/>
            </a:xfrm>
            <a:custGeom>
              <a:avLst/>
              <a:gdLst/>
              <a:ahLst/>
              <a:cxnLst/>
              <a:rect l="l" t="t" r="r" b="b"/>
              <a:pathLst>
                <a:path w="668" h="1156" extrusionOk="0">
                  <a:moveTo>
                    <a:pt x="572" y="0"/>
                  </a:moveTo>
                  <a:lnTo>
                    <a:pt x="477" y="334"/>
                  </a:lnTo>
                  <a:cubicBezTo>
                    <a:pt x="441" y="441"/>
                    <a:pt x="405" y="536"/>
                    <a:pt x="370" y="631"/>
                  </a:cubicBezTo>
                  <a:cubicBezTo>
                    <a:pt x="322" y="715"/>
                    <a:pt x="274" y="810"/>
                    <a:pt x="215" y="893"/>
                  </a:cubicBezTo>
                  <a:cubicBezTo>
                    <a:pt x="155" y="988"/>
                    <a:pt x="84" y="1072"/>
                    <a:pt x="1" y="1155"/>
                  </a:cubicBezTo>
                  <a:cubicBezTo>
                    <a:pt x="132" y="1155"/>
                    <a:pt x="263" y="1108"/>
                    <a:pt x="358" y="1036"/>
                  </a:cubicBezTo>
                  <a:cubicBezTo>
                    <a:pt x="465" y="953"/>
                    <a:pt x="536" y="857"/>
                    <a:pt x="596" y="738"/>
                  </a:cubicBezTo>
                  <a:cubicBezTo>
                    <a:pt x="644" y="619"/>
                    <a:pt x="667" y="488"/>
                    <a:pt x="667" y="369"/>
                  </a:cubicBezTo>
                  <a:cubicBezTo>
                    <a:pt x="667" y="238"/>
                    <a:pt x="632" y="119"/>
                    <a:pt x="572"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81" name="Google Shape;5681;p70"/>
            <p:cNvSpPr/>
            <p:nvPr/>
          </p:nvSpPr>
          <p:spPr>
            <a:xfrm>
              <a:off x="8759229" y="855537"/>
              <a:ext cx="27270" cy="57905"/>
            </a:xfrm>
            <a:custGeom>
              <a:avLst/>
              <a:gdLst/>
              <a:ahLst/>
              <a:cxnLst/>
              <a:rect l="l" t="t" r="r" b="b"/>
              <a:pathLst>
                <a:path w="584" h="1240" extrusionOk="0">
                  <a:moveTo>
                    <a:pt x="512" y="1"/>
                  </a:moveTo>
                  <a:cubicBezTo>
                    <a:pt x="464" y="108"/>
                    <a:pt x="429" y="215"/>
                    <a:pt x="393" y="334"/>
                  </a:cubicBezTo>
                  <a:lnTo>
                    <a:pt x="286" y="644"/>
                  </a:lnTo>
                  <a:cubicBezTo>
                    <a:pt x="250" y="751"/>
                    <a:pt x="214" y="846"/>
                    <a:pt x="167" y="942"/>
                  </a:cubicBezTo>
                  <a:cubicBezTo>
                    <a:pt x="119" y="1049"/>
                    <a:pt x="60" y="1144"/>
                    <a:pt x="0" y="1239"/>
                  </a:cubicBezTo>
                  <a:cubicBezTo>
                    <a:pt x="119" y="1215"/>
                    <a:pt x="238" y="1156"/>
                    <a:pt x="322" y="1061"/>
                  </a:cubicBezTo>
                  <a:cubicBezTo>
                    <a:pt x="417" y="965"/>
                    <a:pt x="476" y="846"/>
                    <a:pt x="524" y="727"/>
                  </a:cubicBezTo>
                  <a:cubicBezTo>
                    <a:pt x="560" y="608"/>
                    <a:pt x="584" y="489"/>
                    <a:pt x="584" y="370"/>
                  </a:cubicBezTo>
                  <a:cubicBezTo>
                    <a:pt x="584" y="239"/>
                    <a:pt x="560" y="120"/>
                    <a:pt x="512"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82" name="Google Shape;5682;p70"/>
            <p:cNvSpPr/>
            <p:nvPr/>
          </p:nvSpPr>
          <p:spPr>
            <a:xfrm>
              <a:off x="8793129" y="851661"/>
              <a:ext cx="23394" cy="51180"/>
            </a:xfrm>
            <a:custGeom>
              <a:avLst/>
              <a:gdLst/>
              <a:ahLst/>
              <a:cxnLst/>
              <a:rect l="l" t="t" r="r" b="b"/>
              <a:pathLst>
                <a:path w="501" h="1096" extrusionOk="0">
                  <a:moveTo>
                    <a:pt x="405" y="1"/>
                  </a:moveTo>
                  <a:cubicBezTo>
                    <a:pt x="358" y="96"/>
                    <a:pt x="322" y="191"/>
                    <a:pt x="298" y="286"/>
                  </a:cubicBezTo>
                  <a:lnTo>
                    <a:pt x="215" y="560"/>
                  </a:lnTo>
                  <a:cubicBezTo>
                    <a:pt x="179" y="644"/>
                    <a:pt x="143" y="727"/>
                    <a:pt x="108" y="822"/>
                  </a:cubicBezTo>
                  <a:cubicBezTo>
                    <a:pt x="72" y="905"/>
                    <a:pt x="36" y="989"/>
                    <a:pt x="0" y="1096"/>
                  </a:cubicBezTo>
                  <a:cubicBezTo>
                    <a:pt x="215" y="1025"/>
                    <a:pt x="381" y="858"/>
                    <a:pt x="441" y="644"/>
                  </a:cubicBezTo>
                  <a:cubicBezTo>
                    <a:pt x="489" y="536"/>
                    <a:pt x="500" y="429"/>
                    <a:pt x="489" y="310"/>
                  </a:cubicBezTo>
                  <a:cubicBezTo>
                    <a:pt x="489" y="203"/>
                    <a:pt x="453" y="96"/>
                    <a:pt x="405"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83" name="Google Shape;5683;p70"/>
            <p:cNvSpPr/>
            <p:nvPr/>
          </p:nvSpPr>
          <p:spPr>
            <a:xfrm>
              <a:off x="8836509" y="844423"/>
              <a:ext cx="13355" cy="31754"/>
            </a:xfrm>
            <a:custGeom>
              <a:avLst/>
              <a:gdLst/>
              <a:ahLst/>
              <a:cxnLst/>
              <a:rect l="l" t="t" r="r" b="b"/>
              <a:pathLst>
                <a:path w="286" h="680" extrusionOk="0">
                  <a:moveTo>
                    <a:pt x="202" y="1"/>
                  </a:moveTo>
                  <a:cubicBezTo>
                    <a:pt x="155" y="48"/>
                    <a:pt x="119" y="96"/>
                    <a:pt x="83" y="156"/>
                  </a:cubicBezTo>
                  <a:cubicBezTo>
                    <a:pt x="60" y="203"/>
                    <a:pt x="36" y="263"/>
                    <a:pt x="24" y="310"/>
                  </a:cubicBezTo>
                  <a:cubicBezTo>
                    <a:pt x="12" y="370"/>
                    <a:pt x="12" y="429"/>
                    <a:pt x="12" y="489"/>
                  </a:cubicBezTo>
                  <a:cubicBezTo>
                    <a:pt x="0" y="548"/>
                    <a:pt x="12" y="620"/>
                    <a:pt x="24" y="679"/>
                  </a:cubicBezTo>
                  <a:cubicBezTo>
                    <a:pt x="95" y="656"/>
                    <a:pt x="143" y="608"/>
                    <a:pt x="191" y="548"/>
                  </a:cubicBezTo>
                  <a:cubicBezTo>
                    <a:pt x="226" y="501"/>
                    <a:pt x="250" y="441"/>
                    <a:pt x="274" y="382"/>
                  </a:cubicBezTo>
                  <a:cubicBezTo>
                    <a:pt x="286" y="310"/>
                    <a:pt x="286" y="251"/>
                    <a:pt x="274" y="191"/>
                  </a:cubicBezTo>
                  <a:cubicBezTo>
                    <a:pt x="274" y="120"/>
                    <a:pt x="238" y="48"/>
                    <a:pt x="202"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84" name="Google Shape;5684;p70"/>
            <p:cNvSpPr/>
            <p:nvPr/>
          </p:nvSpPr>
          <p:spPr>
            <a:xfrm>
              <a:off x="8862004" y="836671"/>
              <a:ext cx="13448" cy="18305"/>
            </a:xfrm>
            <a:custGeom>
              <a:avLst/>
              <a:gdLst/>
              <a:ahLst/>
              <a:cxnLst/>
              <a:rect l="l" t="t" r="r" b="b"/>
              <a:pathLst>
                <a:path w="288" h="392" extrusionOk="0">
                  <a:moveTo>
                    <a:pt x="228" y="0"/>
                  </a:moveTo>
                  <a:cubicBezTo>
                    <a:pt x="180" y="12"/>
                    <a:pt x="145" y="36"/>
                    <a:pt x="109" y="60"/>
                  </a:cubicBezTo>
                  <a:cubicBezTo>
                    <a:pt x="73" y="83"/>
                    <a:pt x="61" y="119"/>
                    <a:pt x="49" y="155"/>
                  </a:cubicBezTo>
                  <a:cubicBezTo>
                    <a:pt x="37" y="179"/>
                    <a:pt x="26" y="214"/>
                    <a:pt x="37" y="250"/>
                  </a:cubicBezTo>
                  <a:cubicBezTo>
                    <a:pt x="0" y="332"/>
                    <a:pt x="66" y="391"/>
                    <a:pt x="132" y="391"/>
                  </a:cubicBezTo>
                  <a:cubicBezTo>
                    <a:pt x="171" y="391"/>
                    <a:pt x="210" y="370"/>
                    <a:pt x="228" y="322"/>
                  </a:cubicBezTo>
                  <a:cubicBezTo>
                    <a:pt x="252" y="298"/>
                    <a:pt x="264" y="262"/>
                    <a:pt x="276" y="238"/>
                  </a:cubicBezTo>
                  <a:cubicBezTo>
                    <a:pt x="288" y="203"/>
                    <a:pt x="288" y="167"/>
                    <a:pt x="276" y="131"/>
                  </a:cubicBezTo>
                  <a:cubicBezTo>
                    <a:pt x="276" y="83"/>
                    <a:pt x="252" y="36"/>
                    <a:pt x="228"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85" name="Google Shape;5685;p70"/>
            <p:cNvSpPr/>
            <p:nvPr/>
          </p:nvSpPr>
          <p:spPr>
            <a:xfrm>
              <a:off x="8166037" y="324680"/>
              <a:ext cx="759494" cy="538282"/>
            </a:xfrm>
            <a:custGeom>
              <a:avLst/>
              <a:gdLst/>
              <a:ahLst/>
              <a:cxnLst/>
              <a:rect l="l" t="t" r="r" b="b"/>
              <a:pathLst>
                <a:path w="16265" h="11527" extrusionOk="0">
                  <a:moveTo>
                    <a:pt x="7191" y="0"/>
                  </a:moveTo>
                  <a:cubicBezTo>
                    <a:pt x="6946" y="0"/>
                    <a:pt x="6700" y="11"/>
                    <a:pt x="6454" y="34"/>
                  </a:cubicBezTo>
                  <a:cubicBezTo>
                    <a:pt x="3989" y="272"/>
                    <a:pt x="2430" y="1677"/>
                    <a:pt x="930" y="3499"/>
                  </a:cubicBezTo>
                  <a:cubicBezTo>
                    <a:pt x="537" y="3975"/>
                    <a:pt x="168" y="4523"/>
                    <a:pt x="120" y="5142"/>
                  </a:cubicBezTo>
                  <a:cubicBezTo>
                    <a:pt x="1" y="6630"/>
                    <a:pt x="1489" y="7797"/>
                    <a:pt x="2573" y="8559"/>
                  </a:cubicBezTo>
                  <a:cubicBezTo>
                    <a:pt x="3954" y="9535"/>
                    <a:pt x="5537" y="10214"/>
                    <a:pt x="7145" y="10714"/>
                  </a:cubicBezTo>
                  <a:cubicBezTo>
                    <a:pt x="8633" y="11167"/>
                    <a:pt x="10169" y="11512"/>
                    <a:pt x="11729" y="11524"/>
                  </a:cubicBezTo>
                  <a:cubicBezTo>
                    <a:pt x="11842" y="11526"/>
                    <a:pt x="11960" y="11527"/>
                    <a:pt x="12082" y="11527"/>
                  </a:cubicBezTo>
                  <a:cubicBezTo>
                    <a:pt x="13457" y="11527"/>
                    <a:pt x="15238" y="11359"/>
                    <a:pt x="15884" y="10035"/>
                  </a:cubicBezTo>
                  <a:cubicBezTo>
                    <a:pt x="16229" y="9321"/>
                    <a:pt x="16265" y="8476"/>
                    <a:pt x="16122" y="7678"/>
                  </a:cubicBezTo>
                  <a:cubicBezTo>
                    <a:pt x="15800" y="5880"/>
                    <a:pt x="14788" y="3868"/>
                    <a:pt x="13503" y="2558"/>
                  </a:cubicBezTo>
                  <a:cubicBezTo>
                    <a:pt x="12860" y="1915"/>
                    <a:pt x="12110" y="1380"/>
                    <a:pt x="11276" y="987"/>
                  </a:cubicBezTo>
                  <a:cubicBezTo>
                    <a:pt x="10009" y="368"/>
                    <a:pt x="8603" y="0"/>
                    <a:pt x="71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86" name="Google Shape;5686;p70"/>
            <p:cNvSpPr/>
            <p:nvPr/>
          </p:nvSpPr>
          <p:spPr>
            <a:xfrm rot="1763781" flipH="1">
              <a:off x="8285270" y="740377"/>
              <a:ext cx="27270" cy="60613"/>
            </a:xfrm>
            <a:custGeom>
              <a:avLst/>
              <a:gdLst/>
              <a:ahLst/>
              <a:cxnLst/>
              <a:rect l="l" t="t" r="r" b="b"/>
              <a:pathLst>
                <a:path w="584" h="1298" extrusionOk="0">
                  <a:moveTo>
                    <a:pt x="477" y="0"/>
                  </a:moveTo>
                  <a:cubicBezTo>
                    <a:pt x="441" y="131"/>
                    <a:pt x="405" y="250"/>
                    <a:pt x="382" y="357"/>
                  </a:cubicBezTo>
                  <a:cubicBezTo>
                    <a:pt x="346" y="476"/>
                    <a:pt x="322" y="584"/>
                    <a:pt x="286" y="691"/>
                  </a:cubicBezTo>
                  <a:cubicBezTo>
                    <a:pt x="263" y="798"/>
                    <a:pt x="215" y="893"/>
                    <a:pt x="179" y="1000"/>
                  </a:cubicBezTo>
                  <a:cubicBezTo>
                    <a:pt x="132" y="1107"/>
                    <a:pt x="72" y="1203"/>
                    <a:pt x="1" y="1298"/>
                  </a:cubicBezTo>
                  <a:cubicBezTo>
                    <a:pt x="132" y="1274"/>
                    <a:pt x="251" y="1203"/>
                    <a:pt x="334" y="1107"/>
                  </a:cubicBezTo>
                  <a:cubicBezTo>
                    <a:pt x="429" y="1000"/>
                    <a:pt x="489" y="881"/>
                    <a:pt x="524" y="762"/>
                  </a:cubicBezTo>
                  <a:cubicBezTo>
                    <a:pt x="560" y="631"/>
                    <a:pt x="584" y="500"/>
                    <a:pt x="572" y="381"/>
                  </a:cubicBezTo>
                  <a:cubicBezTo>
                    <a:pt x="572" y="250"/>
                    <a:pt x="536" y="119"/>
                    <a:pt x="477"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87" name="Google Shape;5687;p70"/>
            <p:cNvSpPr/>
            <p:nvPr/>
          </p:nvSpPr>
          <p:spPr>
            <a:xfrm rot="1763781" flipH="1">
              <a:off x="8250074" y="722043"/>
              <a:ext cx="31192" cy="53982"/>
            </a:xfrm>
            <a:custGeom>
              <a:avLst/>
              <a:gdLst/>
              <a:ahLst/>
              <a:cxnLst/>
              <a:rect l="l" t="t" r="r" b="b"/>
              <a:pathLst>
                <a:path w="668" h="1156" extrusionOk="0">
                  <a:moveTo>
                    <a:pt x="572" y="0"/>
                  </a:moveTo>
                  <a:lnTo>
                    <a:pt x="477" y="334"/>
                  </a:lnTo>
                  <a:cubicBezTo>
                    <a:pt x="441" y="441"/>
                    <a:pt x="405" y="536"/>
                    <a:pt x="370" y="631"/>
                  </a:cubicBezTo>
                  <a:cubicBezTo>
                    <a:pt x="322" y="715"/>
                    <a:pt x="274" y="810"/>
                    <a:pt x="215" y="893"/>
                  </a:cubicBezTo>
                  <a:cubicBezTo>
                    <a:pt x="155" y="988"/>
                    <a:pt x="84" y="1072"/>
                    <a:pt x="1" y="1155"/>
                  </a:cubicBezTo>
                  <a:cubicBezTo>
                    <a:pt x="132" y="1155"/>
                    <a:pt x="263" y="1108"/>
                    <a:pt x="358" y="1036"/>
                  </a:cubicBezTo>
                  <a:cubicBezTo>
                    <a:pt x="465" y="953"/>
                    <a:pt x="536" y="857"/>
                    <a:pt x="596" y="738"/>
                  </a:cubicBezTo>
                  <a:cubicBezTo>
                    <a:pt x="644" y="619"/>
                    <a:pt x="667" y="488"/>
                    <a:pt x="667" y="369"/>
                  </a:cubicBezTo>
                  <a:cubicBezTo>
                    <a:pt x="667" y="238"/>
                    <a:pt x="632" y="119"/>
                    <a:pt x="572"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88" name="Google Shape;5688;p70"/>
            <p:cNvSpPr/>
            <p:nvPr/>
          </p:nvSpPr>
          <p:spPr>
            <a:xfrm rot="1763781" flipH="1">
              <a:off x="8218939" y="686613"/>
              <a:ext cx="27270" cy="57904"/>
            </a:xfrm>
            <a:custGeom>
              <a:avLst/>
              <a:gdLst/>
              <a:ahLst/>
              <a:cxnLst/>
              <a:rect l="l" t="t" r="r" b="b"/>
              <a:pathLst>
                <a:path w="584" h="1240" extrusionOk="0">
                  <a:moveTo>
                    <a:pt x="512" y="1"/>
                  </a:moveTo>
                  <a:cubicBezTo>
                    <a:pt x="464" y="108"/>
                    <a:pt x="429" y="215"/>
                    <a:pt x="393" y="334"/>
                  </a:cubicBezTo>
                  <a:lnTo>
                    <a:pt x="286" y="644"/>
                  </a:lnTo>
                  <a:cubicBezTo>
                    <a:pt x="250" y="751"/>
                    <a:pt x="214" y="846"/>
                    <a:pt x="167" y="942"/>
                  </a:cubicBezTo>
                  <a:cubicBezTo>
                    <a:pt x="119" y="1049"/>
                    <a:pt x="60" y="1144"/>
                    <a:pt x="0" y="1239"/>
                  </a:cubicBezTo>
                  <a:cubicBezTo>
                    <a:pt x="119" y="1215"/>
                    <a:pt x="238" y="1156"/>
                    <a:pt x="322" y="1061"/>
                  </a:cubicBezTo>
                  <a:cubicBezTo>
                    <a:pt x="417" y="965"/>
                    <a:pt x="476" y="846"/>
                    <a:pt x="524" y="727"/>
                  </a:cubicBezTo>
                  <a:cubicBezTo>
                    <a:pt x="560" y="608"/>
                    <a:pt x="584" y="489"/>
                    <a:pt x="584" y="370"/>
                  </a:cubicBezTo>
                  <a:cubicBezTo>
                    <a:pt x="584" y="239"/>
                    <a:pt x="560" y="120"/>
                    <a:pt x="512"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89" name="Google Shape;5689;p70"/>
            <p:cNvSpPr/>
            <p:nvPr/>
          </p:nvSpPr>
          <p:spPr>
            <a:xfrm rot="1763781" flipH="1">
              <a:off x="8197782" y="666780"/>
              <a:ext cx="23394" cy="51180"/>
            </a:xfrm>
            <a:custGeom>
              <a:avLst/>
              <a:gdLst/>
              <a:ahLst/>
              <a:cxnLst/>
              <a:rect l="l" t="t" r="r" b="b"/>
              <a:pathLst>
                <a:path w="501" h="1096" extrusionOk="0">
                  <a:moveTo>
                    <a:pt x="405" y="1"/>
                  </a:moveTo>
                  <a:cubicBezTo>
                    <a:pt x="358" y="96"/>
                    <a:pt x="322" y="191"/>
                    <a:pt x="298" y="286"/>
                  </a:cubicBezTo>
                  <a:lnTo>
                    <a:pt x="215" y="560"/>
                  </a:lnTo>
                  <a:cubicBezTo>
                    <a:pt x="179" y="644"/>
                    <a:pt x="143" y="727"/>
                    <a:pt x="108" y="822"/>
                  </a:cubicBezTo>
                  <a:cubicBezTo>
                    <a:pt x="72" y="905"/>
                    <a:pt x="36" y="989"/>
                    <a:pt x="0" y="1096"/>
                  </a:cubicBezTo>
                  <a:cubicBezTo>
                    <a:pt x="215" y="1025"/>
                    <a:pt x="381" y="858"/>
                    <a:pt x="441" y="644"/>
                  </a:cubicBezTo>
                  <a:cubicBezTo>
                    <a:pt x="489" y="536"/>
                    <a:pt x="500" y="429"/>
                    <a:pt x="489" y="310"/>
                  </a:cubicBezTo>
                  <a:cubicBezTo>
                    <a:pt x="489" y="203"/>
                    <a:pt x="453" y="96"/>
                    <a:pt x="405"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90" name="Google Shape;5690;p70"/>
            <p:cNvSpPr/>
            <p:nvPr/>
          </p:nvSpPr>
          <p:spPr>
            <a:xfrm rot="1763781" flipH="1">
              <a:off x="8181875" y="650671"/>
              <a:ext cx="13355" cy="31754"/>
            </a:xfrm>
            <a:custGeom>
              <a:avLst/>
              <a:gdLst/>
              <a:ahLst/>
              <a:cxnLst/>
              <a:rect l="l" t="t" r="r" b="b"/>
              <a:pathLst>
                <a:path w="286" h="680" extrusionOk="0">
                  <a:moveTo>
                    <a:pt x="202" y="1"/>
                  </a:moveTo>
                  <a:cubicBezTo>
                    <a:pt x="155" y="48"/>
                    <a:pt x="119" y="96"/>
                    <a:pt x="83" y="156"/>
                  </a:cubicBezTo>
                  <a:cubicBezTo>
                    <a:pt x="60" y="203"/>
                    <a:pt x="36" y="263"/>
                    <a:pt x="24" y="310"/>
                  </a:cubicBezTo>
                  <a:cubicBezTo>
                    <a:pt x="12" y="370"/>
                    <a:pt x="12" y="429"/>
                    <a:pt x="12" y="489"/>
                  </a:cubicBezTo>
                  <a:cubicBezTo>
                    <a:pt x="0" y="548"/>
                    <a:pt x="12" y="620"/>
                    <a:pt x="24" y="679"/>
                  </a:cubicBezTo>
                  <a:cubicBezTo>
                    <a:pt x="95" y="656"/>
                    <a:pt x="143" y="608"/>
                    <a:pt x="191" y="548"/>
                  </a:cubicBezTo>
                  <a:cubicBezTo>
                    <a:pt x="226" y="501"/>
                    <a:pt x="250" y="441"/>
                    <a:pt x="274" y="382"/>
                  </a:cubicBezTo>
                  <a:cubicBezTo>
                    <a:pt x="286" y="310"/>
                    <a:pt x="286" y="251"/>
                    <a:pt x="274" y="191"/>
                  </a:cubicBezTo>
                  <a:cubicBezTo>
                    <a:pt x="274" y="120"/>
                    <a:pt x="238" y="48"/>
                    <a:pt x="202" y="1"/>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91" name="Google Shape;5691;p70"/>
            <p:cNvSpPr/>
            <p:nvPr/>
          </p:nvSpPr>
          <p:spPr>
            <a:xfrm rot="1763781" flipH="1">
              <a:off x="8169655" y="629021"/>
              <a:ext cx="13448" cy="18305"/>
            </a:xfrm>
            <a:custGeom>
              <a:avLst/>
              <a:gdLst/>
              <a:ahLst/>
              <a:cxnLst/>
              <a:rect l="l" t="t" r="r" b="b"/>
              <a:pathLst>
                <a:path w="288" h="392" extrusionOk="0">
                  <a:moveTo>
                    <a:pt x="228" y="0"/>
                  </a:moveTo>
                  <a:cubicBezTo>
                    <a:pt x="180" y="12"/>
                    <a:pt x="145" y="36"/>
                    <a:pt x="109" y="60"/>
                  </a:cubicBezTo>
                  <a:cubicBezTo>
                    <a:pt x="73" y="83"/>
                    <a:pt x="61" y="119"/>
                    <a:pt x="49" y="155"/>
                  </a:cubicBezTo>
                  <a:cubicBezTo>
                    <a:pt x="37" y="179"/>
                    <a:pt x="26" y="214"/>
                    <a:pt x="37" y="250"/>
                  </a:cubicBezTo>
                  <a:cubicBezTo>
                    <a:pt x="0" y="332"/>
                    <a:pt x="66" y="391"/>
                    <a:pt x="132" y="391"/>
                  </a:cubicBezTo>
                  <a:cubicBezTo>
                    <a:pt x="171" y="391"/>
                    <a:pt x="210" y="370"/>
                    <a:pt x="228" y="322"/>
                  </a:cubicBezTo>
                  <a:cubicBezTo>
                    <a:pt x="252" y="298"/>
                    <a:pt x="264" y="262"/>
                    <a:pt x="276" y="238"/>
                  </a:cubicBezTo>
                  <a:cubicBezTo>
                    <a:pt x="288" y="203"/>
                    <a:pt x="288" y="167"/>
                    <a:pt x="276" y="131"/>
                  </a:cubicBezTo>
                  <a:cubicBezTo>
                    <a:pt x="276" y="83"/>
                    <a:pt x="252" y="36"/>
                    <a:pt x="228" y="0"/>
                  </a:cubicBezTo>
                  <a:close/>
                </a:path>
              </a:pathLst>
            </a:custGeom>
            <a:solidFill>
              <a:srgbClr val="785A40">
                <a:alpha val="7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92" name="Google Shape;5692;p70"/>
            <p:cNvSpPr/>
            <p:nvPr/>
          </p:nvSpPr>
          <p:spPr>
            <a:xfrm>
              <a:off x="8157097" y="549762"/>
              <a:ext cx="755618" cy="371805"/>
            </a:xfrm>
            <a:custGeom>
              <a:avLst/>
              <a:gdLst/>
              <a:ahLst/>
              <a:cxnLst/>
              <a:rect l="l" t="t" r="r" b="b"/>
              <a:pathLst>
                <a:path w="16182" h="7962" extrusionOk="0">
                  <a:moveTo>
                    <a:pt x="417" y="1"/>
                  </a:moveTo>
                  <a:lnTo>
                    <a:pt x="417" y="1"/>
                  </a:lnTo>
                  <a:cubicBezTo>
                    <a:pt x="1" y="1084"/>
                    <a:pt x="191" y="2310"/>
                    <a:pt x="798" y="3275"/>
                  </a:cubicBezTo>
                  <a:cubicBezTo>
                    <a:pt x="1858" y="4954"/>
                    <a:pt x="3418" y="5882"/>
                    <a:pt x="5239" y="6620"/>
                  </a:cubicBezTo>
                  <a:cubicBezTo>
                    <a:pt x="6490" y="7132"/>
                    <a:pt x="7775" y="7585"/>
                    <a:pt x="9109" y="7811"/>
                  </a:cubicBezTo>
                  <a:cubicBezTo>
                    <a:pt x="9683" y="7911"/>
                    <a:pt x="10261" y="7962"/>
                    <a:pt x="10838" y="7962"/>
                  </a:cubicBezTo>
                  <a:cubicBezTo>
                    <a:pt x="11362" y="7962"/>
                    <a:pt x="11886" y="7920"/>
                    <a:pt x="12407" y="7835"/>
                  </a:cubicBezTo>
                  <a:cubicBezTo>
                    <a:pt x="14038" y="7537"/>
                    <a:pt x="15479" y="6692"/>
                    <a:pt x="16181" y="4989"/>
                  </a:cubicBezTo>
                  <a:lnTo>
                    <a:pt x="16181" y="4989"/>
                  </a:lnTo>
                  <a:cubicBezTo>
                    <a:pt x="15567" y="5197"/>
                    <a:pt x="14911" y="5276"/>
                    <a:pt x="14247" y="5276"/>
                  </a:cubicBezTo>
                  <a:cubicBezTo>
                    <a:pt x="13355" y="5276"/>
                    <a:pt x="12449" y="5134"/>
                    <a:pt x="11609" y="4977"/>
                  </a:cubicBezTo>
                  <a:cubicBezTo>
                    <a:pt x="10014" y="4668"/>
                    <a:pt x="8442" y="4215"/>
                    <a:pt x="6930" y="3644"/>
                  </a:cubicBezTo>
                  <a:cubicBezTo>
                    <a:pt x="4537" y="2775"/>
                    <a:pt x="2096" y="2013"/>
                    <a:pt x="417" y="1"/>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93" name="Google Shape;5693;p70"/>
            <p:cNvSpPr/>
            <p:nvPr/>
          </p:nvSpPr>
          <p:spPr>
            <a:xfrm>
              <a:off x="8150419" y="324680"/>
              <a:ext cx="633838" cy="597121"/>
            </a:xfrm>
            <a:custGeom>
              <a:avLst/>
              <a:gdLst/>
              <a:ahLst/>
              <a:cxnLst/>
              <a:rect l="l" t="t" r="r" b="b"/>
              <a:pathLst>
                <a:path w="13574" h="12787" extrusionOk="0">
                  <a:moveTo>
                    <a:pt x="9091" y="11065"/>
                  </a:moveTo>
                  <a:cubicBezTo>
                    <a:pt x="9159" y="11093"/>
                    <a:pt x="9229" y="11119"/>
                    <a:pt x="9300" y="11143"/>
                  </a:cubicBezTo>
                  <a:cubicBezTo>
                    <a:pt x="9235" y="11120"/>
                    <a:pt x="9165" y="11094"/>
                    <a:pt x="9091" y="11065"/>
                  </a:cubicBezTo>
                  <a:close/>
                  <a:moveTo>
                    <a:pt x="12336" y="11881"/>
                  </a:moveTo>
                  <a:lnTo>
                    <a:pt x="12336" y="11881"/>
                  </a:lnTo>
                  <a:cubicBezTo>
                    <a:pt x="12336" y="11881"/>
                    <a:pt x="12336" y="11881"/>
                    <a:pt x="12336" y="11881"/>
                  </a:cubicBezTo>
                  <a:lnTo>
                    <a:pt x="12336" y="11881"/>
                  </a:lnTo>
                  <a:cubicBezTo>
                    <a:pt x="12336" y="11881"/>
                    <a:pt x="12336" y="11881"/>
                    <a:pt x="12336" y="11881"/>
                  </a:cubicBezTo>
                  <a:close/>
                  <a:moveTo>
                    <a:pt x="7559" y="0"/>
                  </a:moveTo>
                  <a:cubicBezTo>
                    <a:pt x="7314" y="0"/>
                    <a:pt x="7068" y="11"/>
                    <a:pt x="6823" y="34"/>
                  </a:cubicBezTo>
                  <a:cubicBezTo>
                    <a:pt x="4358" y="272"/>
                    <a:pt x="2811" y="1677"/>
                    <a:pt x="1310" y="3499"/>
                  </a:cubicBezTo>
                  <a:cubicBezTo>
                    <a:pt x="215" y="4832"/>
                    <a:pt x="1" y="6487"/>
                    <a:pt x="858" y="7999"/>
                  </a:cubicBezTo>
                  <a:cubicBezTo>
                    <a:pt x="1620" y="9345"/>
                    <a:pt x="3084" y="10464"/>
                    <a:pt x="4478" y="11107"/>
                  </a:cubicBezTo>
                  <a:cubicBezTo>
                    <a:pt x="6550" y="12060"/>
                    <a:pt x="8766" y="12786"/>
                    <a:pt x="11060" y="12786"/>
                  </a:cubicBezTo>
                  <a:cubicBezTo>
                    <a:pt x="11231" y="12786"/>
                    <a:pt x="11402" y="12782"/>
                    <a:pt x="11574" y="12774"/>
                  </a:cubicBezTo>
                  <a:cubicBezTo>
                    <a:pt x="12240" y="12738"/>
                    <a:pt x="13002" y="12595"/>
                    <a:pt x="13360" y="12024"/>
                  </a:cubicBezTo>
                  <a:lnTo>
                    <a:pt x="13360" y="12024"/>
                  </a:lnTo>
                  <a:cubicBezTo>
                    <a:pt x="13014" y="12286"/>
                    <a:pt x="12609" y="12440"/>
                    <a:pt x="12193" y="12488"/>
                  </a:cubicBezTo>
                  <a:cubicBezTo>
                    <a:pt x="12276" y="12298"/>
                    <a:pt x="12324" y="12095"/>
                    <a:pt x="12336" y="11881"/>
                  </a:cubicBezTo>
                  <a:lnTo>
                    <a:pt x="12336" y="11881"/>
                  </a:lnTo>
                  <a:cubicBezTo>
                    <a:pt x="12333" y="11906"/>
                    <a:pt x="10942" y="12381"/>
                    <a:pt x="10776" y="12417"/>
                  </a:cubicBezTo>
                  <a:lnTo>
                    <a:pt x="10907" y="11762"/>
                  </a:lnTo>
                  <a:lnTo>
                    <a:pt x="10907" y="11762"/>
                  </a:lnTo>
                  <a:cubicBezTo>
                    <a:pt x="10693" y="12119"/>
                    <a:pt x="10312" y="12345"/>
                    <a:pt x="9907" y="12381"/>
                  </a:cubicBezTo>
                  <a:cubicBezTo>
                    <a:pt x="9847" y="12381"/>
                    <a:pt x="9800" y="12369"/>
                    <a:pt x="9764" y="12345"/>
                  </a:cubicBezTo>
                  <a:cubicBezTo>
                    <a:pt x="9704" y="12286"/>
                    <a:pt x="9716" y="12214"/>
                    <a:pt x="9740" y="12143"/>
                  </a:cubicBezTo>
                  <a:cubicBezTo>
                    <a:pt x="9788" y="11940"/>
                    <a:pt x="9835" y="11738"/>
                    <a:pt x="9883" y="11548"/>
                  </a:cubicBezTo>
                  <a:lnTo>
                    <a:pt x="9883" y="11548"/>
                  </a:lnTo>
                  <a:cubicBezTo>
                    <a:pt x="9538" y="11929"/>
                    <a:pt x="9050" y="12167"/>
                    <a:pt x="8538" y="12202"/>
                  </a:cubicBezTo>
                  <a:cubicBezTo>
                    <a:pt x="8645" y="11976"/>
                    <a:pt x="8704" y="11726"/>
                    <a:pt x="8680" y="11476"/>
                  </a:cubicBezTo>
                  <a:lnTo>
                    <a:pt x="8680" y="11476"/>
                  </a:lnTo>
                  <a:cubicBezTo>
                    <a:pt x="8466" y="11667"/>
                    <a:pt x="8204" y="11809"/>
                    <a:pt x="7918" y="11869"/>
                  </a:cubicBezTo>
                  <a:cubicBezTo>
                    <a:pt x="7897" y="11873"/>
                    <a:pt x="7876" y="11876"/>
                    <a:pt x="7857" y="11876"/>
                  </a:cubicBezTo>
                  <a:cubicBezTo>
                    <a:pt x="7824" y="11876"/>
                    <a:pt x="7794" y="11868"/>
                    <a:pt x="7764" y="11845"/>
                  </a:cubicBezTo>
                  <a:cubicBezTo>
                    <a:pt x="7740" y="11809"/>
                    <a:pt x="7728" y="11762"/>
                    <a:pt x="7740" y="11714"/>
                  </a:cubicBezTo>
                  <a:lnTo>
                    <a:pt x="7776" y="11059"/>
                  </a:lnTo>
                  <a:lnTo>
                    <a:pt x="7776" y="11059"/>
                  </a:lnTo>
                  <a:cubicBezTo>
                    <a:pt x="7549" y="11155"/>
                    <a:pt x="7418" y="11417"/>
                    <a:pt x="7180" y="11476"/>
                  </a:cubicBezTo>
                  <a:cubicBezTo>
                    <a:pt x="7149" y="11483"/>
                    <a:pt x="7117" y="11487"/>
                    <a:pt x="7083" y="11487"/>
                  </a:cubicBezTo>
                  <a:cubicBezTo>
                    <a:pt x="6552" y="11487"/>
                    <a:pt x="5744" y="10642"/>
                    <a:pt x="5632" y="10262"/>
                  </a:cubicBezTo>
                  <a:cubicBezTo>
                    <a:pt x="5769" y="10208"/>
                    <a:pt x="5929" y="10185"/>
                    <a:pt x="6107" y="10185"/>
                  </a:cubicBezTo>
                  <a:cubicBezTo>
                    <a:pt x="6996" y="10185"/>
                    <a:pt x="8309" y="10765"/>
                    <a:pt x="9091" y="11065"/>
                  </a:cubicBezTo>
                  <a:lnTo>
                    <a:pt x="9091" y="11065"/>
                  </a:lnTo>
                  <a:cubicBezTo>
                    <a:pt x="7815" y="10543"/>
                    <a:pt x="6872" y="9284"/>
                    <a:pt x="6680" y="7928"/>
                  </a:cubicBezTo>
                  <a:cubicBezTo>
                    <a:pt x="6490" y="6487"/>
                    <a:pt x="7061" y="4975"/>
                    <a:pt x="8121" y="3975"/>
                  </a:cubicBezTo>
                  <a:cubicBezTo>
                    <a:pt x="9117" y="3077"/>
                    <a:pt x="10408" y="2591"/>
                    <a:pt x="11744" y="2591"/>
                  </a:cubicBezTo>
                  <a:cubicBezTo>
                    <a:pt x="11878" y="2591"/>
                    <a:pt x="12011" y="2596"/>
                    <a:pt x="12145" y="2606"/>
                  </a:cubicBezTo>
                  <a:cubicBezTo>
                    <a:pt x="12334" y="2619"/>
                    <a:pt x="12532" y="2638"/>
                    <a:pt x="12726" y="2638"/>
                  </a:cubicBezTo>
                  <a:cubicBezTo>
                    <a:pt x="13046" y="2638"/>
                    <a:pt x="13351" y="2587"/>
                    <a:pt x="13574" y="2380"/>
                  </a:cubicBezTo>
                  <a:cubicBezTo>
                    <a:pt x="13074" y="1761"/>
                    <a:pt x="12371" y="1344"/>
                    <a:pt x="11657" y="999"/>
                  </a:cubicBezTo>
                  <a:cubicBezTo>
                    <a:pt x="10379" y="370"/>
                    <a:pt x="8971" y="0"/>
                    <a:pt x="7559" y="0"/>
                  </a:cubicBezTo>
                  <a:close/>
                </a:path>
              </a:pathLst>
            </a:custGeom>
            <a:solidFill>
              <a:srgbClr val="785A4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694" name="Google Shape;5694;p70"/>
          <p:cNvGrpSpPr/>
          <p:nvPr/>
        </p:nvGrpSpPr>
        <p:grpSpPr>
          <a:xfrm flipH="1">
            <a:off x="497444" y="3024530"/>
            <a:ext cx="1158823" cy="1631508"/>
            <a:chOff x="7524271" y="3028518"/>
            <a:chExt cx="1186103" cy="1669916"/>
          </a:xfrm>
        </p:grpSpPr>
        <p:sp>
          <p:nvSpPr>
            <p:cNvPr id="5695" name="Google Shape;5695;p70"/>
            <p:cNvSpPr/>
            <p:nvPr/>
          </p:nvSpPr>
          <p:spPr>
            <a:xfrm flipH="1">
              <a:off x="7527807" y="3028518"/>
              <a:ext cx="1182567" cy="1669199"/>
            </a:xfrm>
            <a:custGeom>
              <a:avLst/>
              <a:gdLst/>
              <a:ahLst/>
              <a:cxnLst/>
              <a:rect l="l" t="t" r="r" b="b"/>
              <a:pathLst>
                <a:path w="19730" h="27849" extrusionOk="0">
                  <a:moveTo>
                    <a:pt x="7763" y="0"/>
                  </a:moveTo>
                  <a:lnTo>
                    <a:pt x="7763" y="0"/>
                  </a:lnTo>
                  <a:cubicBezTo>
                    <a:pt x="7228" y="12"/>
                    <a:pt x="6716" y="167"/>
                    <a:pt x="6275" y="465"/>
                  </a:cubicBezTo>
                  <a:cubicBezTo>
                    <a:pt x="6096" y="560"/>
                    <a:pt x="5954" y="691"/>
                    <a:pt x="5846" y="846"/>
                  </a:cubicBezTo>
                  <a:cubicBezTo>
                    <a:pt x="5823" y="893"/>
                    <a:pt x="5787" y="941"/>
                    <a:pt x="5775" y="989"/>
                  </a:cubicBezTo>
                  <a:lnTo>
                    <a:pt x="5751" y="1012"/>
                  </a:lnTo>
                  <a:cubicBezTo>
                    <a:pt x="5715" y="1072"/>
                    <a:pt x="5680" y="1131"/>
                    <a:pt x="5656" y="1191"/>
                  </a:cubicBezTo>
                  <a:lnTo>
                    <a:pt x="5680" y="1191"/>
                  </a:lnTo>
                  <a:cubicBezTo>
                    <a:pt x="5644" y="1286"/>
                    <a:pt x="5608" y="1381"/>
                    <a:pt x="5585" y="1477"/>
                  </a:cubicBezTo>
                  <a:cubicBezTo>
                    <a:pt x="5465" y="1941"/>
                    <a:pt x="5537" y="2429"/>
                    <a:pt x="5632" y="2905"/>
                  </a:cubicBezTo>
                  <a:cubicBezTo>
                    <a:pt x="5787" y="3667"/>
                    <a:pt x="6001" y="4418"/>
                    <a:pt x="6287" y="5144"/>
                  </a:cubicBezTo>
                  <a:cubicBezTo>
                    <a:pt x="5204" y="5953"/>
                    <a:pt x="4453" y="7192"/>
                    <a:pt x="4442" y="8549"/>
                  </a:cubicBezTo>
                  <a:cubicBezTo>
                    <a:pt x="4226" y="8493"/>
                    <a:pt x="4009" y="8466"/>
                    <a:pt x="3793" y="8466"/>
                  </a:cubicBezTo>
                  <a:cubicBezTo>
                    <a:pt x="2413" y="8466"/>
                    <a:pt x="1088" y="9554"/>
                    <a:pt x="584" y="10883"/>
                  </a:cubicBezTo>
                  <a:cubicBezTo>
                    <a:pt x="0" y="12430"/>
                    <a:pt x="310" y="14157"/>
                    <a:pt x="858" y="15717"/>
                  </a:cubicBezTo>
                  <a:cubicBezTo>
                    <a:pt x="2132" y="19217"/>
                    <a:pt x="4632" y="22110"/>
                    <a:pt x="7073" y="24932"/>
                  </a:cubicBezTo>
                  <a:cubicBezTo>
                    <a:pt x="7763" y="25718"/>
                    <a:pt x="8490" y="26492"/>
                    <a:pt x="9371" y="27063"/>
                  </a:cubicBezTo>
                  <a:cubicBezTo>
                    <a:pt x="9963" y="27449"/>
                    <a:pt x="10833" y="27848"/>
                    <a:pt x="11628" y="27848"/>
                  </a:cubicBezTo>
                  <a:cubicBezTo>
                    <a:pt x="11888" y="27848"/>
                    <a:pt x="12139" y="27806"/>
                    <a:pt x="12371" y="27706"/>
                  </a:cubicBezTo>
                  <a:cubicBezTo>
                    <a:pt x="12728" y="27551"/>
                    <a:pt x="12990" y="27230"/>
                    <a:pt x="13062" y="26849"/>
                  </a:cubicBezTo>
                  <a:lnTo>
                    <a:pt x="13062" y="26849"/>
                  </a:lnTo>
                  <a:cubicBezTo>
                    <a:pt x="13050" y="26980"/>
                    <a:pt x="13978" y="27147"/>
                    <a:pt x="14086" y="27147"/>
                  </a:cubicBezTo>
                  <a:cubicBezTo>
                    <a:pt x="14143" y="27150"/>
                    <a:pt x="14201" y="27152"/>
                    <a:pt x="14260" y="27152"/>
                  </a:cubicBezTo>
                  <a:cubicBezTo>
                    <a:pt x="14609" y="27152"/>
                    <a:pt x="14962" y="27090"/>
                    <a:pt x="15288" y="26968"/>
                  </a:cubicBezTo>
                  <a:cubicBezTo>
                    <a:pt x="16050" y="26646"/>
                    <a:pt x="16729" y="26146"/>
                    <a:pt x="17253" y="25492"/>
                  </a:cubicBezTo>
                  <a:lnTo>
                    <a:pt x="17253" y="25492"/>
                  </a:lnTo>
                  <a:cubicBezTo>
                    <a:pt x="17220" y="25535"/>
                    <a:pt x="17554" y="25588"/>
                    <a:pt x="17640" y="25588"/>
                  </a:cubicBezTo>
                  <a:cubicBezTo>
                    <a:pt x="17648" y="25588"/>
                    <a:pt x="17654" y="25588"/>
                    <a:pt x="17657" y="25587"/>
                  </a:cubicBezTo>
                  <a:cubicBezTo>
                    <a:pt x="17848" y="25563"/>
                    <a:pt x="18027" y="25468"/>
                    <a:pt x="18169" y="25313"/>
                  </a:cubicBezTo>
                  <a:cubicBezTo>
                    <a:pt x="18384" y="25099"/>
                    <a:pt x="18562" y="24765"/>
                    <a:pt x="18753" y="24515"/>
                  </a:cubicBezTo>
                  <a:cubicBezTo>
                    <a:pt x="19181" y="23920"/>
                    <a:pt x="19479" y="23229"/>
                    <a:pt x="19598" y="22503"/>
                  </a:cubicBezTo>
                  <a:cubicBezTo>
                    <a:pt x="19622" y="22289"/>
                    <a:pt x="19622" y="22074"/>
                    <a:pt x="19598" y="21860"/>
                  </a:cubicBezTo>
                  <a:cubicBezTo>
                    <a:pt x="19729" y="20169"/>
                    <a:pt x="19372" y="18479"/>
                    <a:pt x="19170" y="16812"/>
                  </a:cubicBezTo>
                  <a:cubicBezTo>
                    <a:pt x="18920" y="14681"/>
                    <a:pt x="18955" y="12526"/>
                    <a:pt x="19289" y="10406"/>
                  </a:cubicBezTo>
                  <a:cubicBezTo>
                    <a:pt x="19443" y="9430"/>
                    <a:pt x="19658" y="8454"/>
                    <a:pt x="19539" y="7477"/>
                  </a:cubicBezTo>
                  <a:cubicBezTo>
                    <a:pt x="19443" y="6704"/>
                    <a:pt x="19086" y="5918"/>
                    <a:pt x="18479" y="5441"/>
                  </a:cubicBezTo>
                  <a:cubicBezTo>
                    <a:pt x="18431" y="5394"/>
                    <a:pt x="18372" y="5358"/>
                    <a:pt x="18312" y="5322"/>
                  </a:cubicBezTo>
                  <a:lnTo>
                    <a:pt x="18265" y="5299"/>
                  </a:lnTo>
                  <a:lnTo>
                    <a:pt x="18253" y="5287"/>
                  </a:lnTo>
                  <a:cubicBezTo>
                    <a:pt x="18158" y="5239"/>
                    <a:pt x="18062" y="5191"/>
                    <a:pt x="17967" y="5156"/>
                  </a:cubicBezTo>
                  <a:cubicBezTo>
                    <a:pt x="17657" y="5025"/>
                    <a:pt x="17300" y="4989"/>
                    <a:pt x="17003" y="4834"/>
                  </a:cubicBezTo>
                  <a:cubicBezTo>
                    <a:pt x="16622" y="4644"/>
                    <a:pt x="16348" y="4298"/>
                    <a:pt x="16038" y="4013"/>
                  </a:cubicBezTo>
                  <a:cubicBezTo>
                    <a:pt x="15292" y="3322"/>
                    <a:pt x="14279" y="2984"/>
                    <a:pt x="13262" y="2984"/>
                  </a:cubicBezTo>
                  <a:cubicBezTo>
                    <a:pt x="12070" y="2984"/>
                    <a:pt x="10874" y="3447"/>
                    <a:pt x="10097" y="4346"/>
                  </a:cubicBezTo>
                  <a:cubicBezTo>
                    <a:pt x="9740" y="4247"/>
                    <a:pt x="9373" y="4199"/>
                    <a:pt x="9008" y="4199"/>
                  </a:cubicBezTo>
                  <a:cubicBezTo>
                    <a:pt x="8448" y="4199"/>
                    <a:pt x="7889" y="4313"/>
                    <a:pt x="7370" y="4537"/>
                  </a:cubicBezTo>
                  <a:cubicBezTo>
                    <a:pt x="7347" y="4418"/>
                    <a:pt x="7323" y="4287"/>
                    <a:pt x="7299" y="4168"/>
                  </a:cubicBezTo>
                  <a:cubicBezTo>
                    <a:pt x="7085" y="2751"/>
                    <a:pt x="7430" y="1167"/>
                    <a:pt x="8490" y="191"/>
                  </a:cubicBezTo>
                  <a:lnTo>
                    <a:pt x="8549" y="143"/>
                  </a:lnTo>
                  <a:lnTo>
                    <a:pt x="8537" y="131"/>
                  </a:lnTo>
                  <a:lnTo>
                    <a:pt x="8585" y="96"/>
                  </a:lnTo>
                  <a:cubicBezTo>
                    <a:pt x="8525" y="72"/>
                    <a:pt x="8454" y="60"/>
                    <a:pt x="8382" y="48"/>
                  </a:cubicBezTo>
                  <a:cubicBezTo>
                    <a:pt x="8287" y="24"/>
                    <a:pt x="8180" y="12"/>
                    <a:pt x="8073" y="12"/>
                  </a:cubicBezTo>
                  <a:lnTo>
                    <a:pt x="7728" y="12"/>
                  </a:lnTo>
                  <a:lnTo>
                    <a:pt x="7763" y="0"/>
                  </a:lnTo>
                  <a:close/>
                </a:path>
              </a:pathLst>
            </a:custGeom>
            <a:solidFill>
              <a:srgbClr val="FFFFFF"/>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96" name="Google Shape;5696;p70"/>
            <p:cNvSpPr/>
            <p:nvPr/>
          </p:nvSpPr>
          <p:spPr>
            <a:xfrm flipH="1">
              <a:off x="7524271" y="3207549"/>
              <a:ext cx="1185384" cy="1490885"/>
            </a:xfrm>
            <a:custGeom>
              <a:avLst/>
              <a:gdLst/>
              <a:ahLst/>
              <a:cxnLst/>
              <a:rect l="l" t="t" r="r" b="b"/>
              <a:pathLst>
                <a:path w="19777" h="24874" extrusionOk="0">
                  <a:moveTo>
                    <a:pt x="13262" y="0"/>
                  </a:moveTo>
                  <a:cubicBezTo>
                    <a:pt x="12072" y="0"/>
                    <a:pt x="10874" y="466"/>
                    <a:pt x="10085" y="1371"/>
                  </a:cubicBezTo>
                  <a:cubicBezTo>
                    <a:pt x="9735" y="1269"/>
                    <a:pt x="9378" y="1221"/>
                    <a:pt x="9022" y="1221"/>
                  </a:cubicBezTo>
                  <a:cubicBezTo>
                    <a:pt x="6720" y="1221"/>
                    <a:pt x="4450" y="3223"/>
                    <a:pt x="4430" y="5574"/>
                  </a:cubicBezTo>
                  <a:cubicBezTo>
                    <a:pt x="4218" y="5520"/>
                    <a:pt x="4004" y="5495"/>
                    <a:pt x="3792" y="5495"/>
                  </a:cubicBezTo>
                  <a:cubicBezTo>
                    <a:pt x="2407" y="5495"/>
                    <a:pt x="1078" y="6577"/>
                    <a:pt x="572" y="7919"/>
                  </a:cubicBezTo>
                  <a:cubicBezTo>
                    <a:pt x="0" y="9455"/>
                    <a:pt x="298" y="11194"/>
                    <a:pt x="858" y="12741"/>
                  </a:cubicBezTo>
                  <a:cubicBezTo>
                    <a:pt x="2120" y="16242"/>
                    <a:pt x="4620" y="19147"/>
                    <a:pt x="7061" y="21957"/>
                  </a:cubicBezTo>
                  <a:cubicBezTo>
                    <a:pt x="7751" y="22743"/>
                    <a:pt x="8478" y="23517"/>
                    <a:pt x="9359" y="24088"/>
                  </a:cubicBezTo>
                  <a:cubicBezTo>
                    <a:pt x="9960" y="24474"/>
                    <a:pt x="10825" y="24873"/>
                    <a:pt x="11617" y="24873"/>
                  </a:cubicBezTo>
                  <a:cubicBezTo>
                    <a:pt x="11876" y="24873"/>
                    <a:pt x="12127" y="24831"/>
                    <a:pt x="12359" y="24731"/>
                  </a:cubicBezTo>
                  <a:cubicBezTo>
                    <a:pt x="12728" y="24576"/>
                    <a:pt x="12990" y="24255"/>
                    <a:pt x="13050" y="23874"/>
                  </a:cubicBezTo>
                  <a:lnTo>
                    <a:pt x="13050" y="23874"/>
                  </a:lnTo>
                  <a:cubicBezTo>
                    <a:pt x="13038" y="24017"/>
                    <a:pt x="13966" y="24160"/>
                    <a:pt x="14074" y="24171"/>
                  </a:cubicBezTo>
                  <a:cubicBezTo>
                    <a:pt x="14133" y="24175"/>
                    <a:pt x="14192" y="24177"/>
                    <a:pt x="14251" y="24177"/>
                  </a:cubicBezTo>
                  <a:cubicBezTo>
                    <a:pt x="14605" y="24177"/>
                    <a:pt x="14950" y="24115"/>
                    <a:pt x="15276" y="23993"/>
                  </a:cubicBezTo>
                  <a:cubicBezTo>
                    <a:pt x="16050" y="23671"/>
                    <a:pt x="16729" y="23171"/>
                    <a:pt x="17241" y="22516"/>
                  </a:cubicBezTo>
                  <a:lnTo>
                    <a:pt x="17241" y="22516"/>
                  </a:lnTo>
                  <a:cubicBezTo>
                    <a:pt x="17205" y="22564"/>
                    <a:pt x="17622" y="22612"/>
                    <a:pt x="17657" y="22612"/>
                  </a:cubicBezTo>
                  <a:cubicBezTo>
                    <a:pt x="17848" y="22588"/>
                    <a:pt x="18026" y="22493"/>
                    <a:pt x="18157" y="22338"/>
                  </a:cubicBezTo>
                  <a:cubicBezTo>
                    <a:pt x="18384" y="22124"/>
                    <a:pt x="18562" y="21778"/>
                    <a:pt x="18741" y="21528"/>
                  </a:cubicBezTo>
                  <a:cubicBezTo>
                    <a:pt x="19253" y="20862"/>
                    <a:pt x="19467" y="19992"/>
                    <a:pt x="19562" y="19171"/>
                  </a:cubicBezTo>
                  <a:cubicBezTo>
                    <a:pt x="19777" y="17385"/>
                    <a:pt x="19384" y="15599"/>
                    <a:pt x="19169" y="13825"/>
                  </a:cubicBezTo>
                  <a:cubicBezTo>
                    <a:pt x="18919" y="11694"/>
                    <a:pt x="18955" y="9539"/>
                    <a:pt x="19289" y="7419"/>
                  </a:cubicBezTo>
                  <a:cubicBezTo>
                    <a:pt x="19443" y="6455"/>
                    <a:pt x="19658" y="5467"/>
                    <a:pt x="19539" y="4490"/>
                  </a:cubicBezTo>
                  <a:cubicBezTo>
                    <a:pt x="19419" y="3526"/>
                    <a:pt x="18884" y="2526"/>
                    <a:pt x="17967" y="2169"/>
                  </a:cubicBezTo>
                  <a:cubicBezTo>
                    <a:pt x="17657" y="2050"/>
                    <a:pt x="17300" y="2002"/>
                    <a:pt x="17003" y="1859"/>
                  </a:cubicBezTo>
                  <a:cubicBezTo>
                    <a:pt x="16622" y="1669"/>
                    <a:pt x="16348" y="1323"/>
                    <a:pt x="16038" y="1038"/>
                  </a:cubicBezTo>
                  <a:cubicBezTo>
                    <a:pt x="15292" y="341"/>
                    <a:pt x="14280" y="0"/>
                    <a:pt x="13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97" name="Google Shape;5697;p70"/>
            <p:cNvSpPr/>
            <p:nvPr/>
          </p:nvSpPr>
          <p:spPr>
            <a:xfrm flipH="1">
              <a:off x="7641270" y="3261732"/>
              <a:ext cx="978480" cy="461878"/>
            </a:xfrm>
            <a:custGeom>
              <a:avLst/>
              <a:gdLst/>
              <a:ahLst/>
              <a:cxnLst/>
              <a:rect l="l" t="t" r="r" b="b"/>
              <a:pathLst>
                <a:path w="16325" h="7706" extrusionOk="0">
                  <a:moveTo>
                    <a:pt x="12333" y="0"/>
                  </a:moveTo>
                  <a:cubicBezTo>
                    <a:pt x="10679" y="0"/>
                    <a:pt x="9094" y="675"/>
                    <a:pt x="7954" y="1884"/>
                  </a:cubicBezTo>
                  <a:lnTo>
                    <a:pt x="7537" y="1062"/>
                  </a:lnTo>
                  <a:cubicBezTo>
                    <a:pt x="5418" y="1110"/>
                    <a:pt x="3513" y="3051"/>
                    <a:pt x="3513" y="5182"/>
                  </a:cubicBezTo>
                  <a:cubicBezTo>
                    <a:pt x="2727" y="5253"/>
                    <a:pt x="1929" y="5408"/>
                    <a:pt x="1251" y="5813"/>
                  </a:cubicBezTo>
                  <a:cubicBezTo>
                    <a:pt x="572" y="6218"/>
                    <a:pt x="36" y="6920"/>
                    <a:pt x="1" y="7706"/>
                  </a:cubicBezTo>
                  <a:cubicBezTo>
                    <a:pt x="501" y="6611"/>
                    <a:pt x="1834" y="6218"/>
                    <a:pt x="3025" y="6087"/>
                  </a:cubicBezTo>
                  <a:cubicBezTo>
                    <a:pt x="3293" y="6060"/>
                    <a:pt x="3570" y="6043"/>
                    <a:pt x="3848" y="6043"/>
                  </a:cubicBezTo>
                  <a:cubicBezTo>
                    <a:pt x="4914" y="6043"/>
                    <a:pt x="5993" y="6284"/>
                    <a:pt x="6644" y="7087"/>
                  </a:cubicBezTo>
                  <a:cubicBezTo>
                    <a:pt x="7314" y="5267"/>
                    <a:pt x="9011" y="4232"/>
                    <a:pt x="10749" y="4232"/>
                  </a:cubicBezTo>
                  <a:cubicBezTo>
                    <a:pt x="11728" y="4232"/>
                    <a:pt x="12721" y="4561"/>
                    <a:pt x="13550" y="5265"/>
                  </a:cubicBezTo>
                  <a:cubicBezTo>
                    <a:pt x="13278" y="3576"/>
                    <a:pt x="14578" y="2038"/>
                    <a:pt x="16285" y="2038"/>
                  </a:cubicBezTo>
                  <a:cubicBezTo>
                    <a:pt x="16298" y="2038"/>
                    <a:pt x="16311" y="2038"/>
                    <a:pt x="16324" y="2039"/>
                  </a:cubicBezTo>
                  <a:cubicBezTo>
                    <a:pt x="15718" y="1847"/>
                    <a:pt x="15090" y="1751"/>
                    <a:pt x="14464" y="1751"/>
                  </a:cubicBezTo>
                  <a:cubicBezTo>
                    <a:pt x="13614" y="1751"/>
                    <a:pt x="12767" y="1927"/>
                    <a:pt x="11978" y="2277"/>
                  </a:cubicBezTo>
                  <a:cubicBezTo>
                    <a:pt x="12264" y="1658"/>
                    <a:pt x="12550" y="1039"/>
                    <a:pt x="12836" y="419"/>
                  </a:cubicBezTo>
                  <a:cubicBezTo>
                    <a:pt x="12871" y="360"/>
                    <a:pt x="12883" y="288"/>
                    <a:pt x="12883" y="217"/>
                  </a:cubicBezTo>
                  <a:cubicBezTo>
                    <a:pt x="12859" y="62"/>
                    <a:pt x="12657" y="3"/>
                    <a:pt x="12502" y="3"/>
                  </a:cubicBezTo>
                  <a:cubicBezTo>
                    <a:pt x="12446" y="1"/>
                    <a:pt x="12389" y="0"/>
                    <a:pt x="12333" y="0"/>
                  </a:cubicBezTo>
                  <a:close/>
                </a:path>
              </a:pathLst>
            </a:custGeom>
            <a:solidFill>
              <a:srgbClr val="1C6037">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98" name="Google Shape;5698;p70"/>
            <p:cNvSpPr/>
            <p:nvPr/>
          </p:nvSpPr>
          <p:spPr>
            <a:xfrm flipH="1">
              <a:off x="7823963" y="3361047"/>
              <a:ext cx="546750" cy="252697"/>
            </a:xfrm>
            <a:custGeom>
              <a:avLst/>
              <a:gdLst/>
              <a:ahLst/>
              <a:cxnLst/>
              <a:rect l="l" t="t" r="r" b="b"/>
              <a:pathLst>
                <a:path w="9122" h="4216" extrusionOk="0">
                  <a:moveTo>
                    <a:pt x="6573" y="1"/>
                  </a:moveTo>
                  <a:lnTo>
                    <a:pt x="6573" y="1"/>
                  </a:lnTo>
                  <a:cubicBezTo>
                    <a:pt x="5347" y="358"/>
                    <a:pt x="4228" y="1025"/>
                    <a:pt x="3347" y="1941"/>
                  </a:cubicBezTo>
                  <a:lnTo>
                    <a:pt x="2561" y="751"/>
                  </a:lnTo>
                  <a:cubicBezTo>
                    <a:pt x="2204" y="1275"/>
                    <a:pt x="2132" y="1941"/>
                    <a:pt x="2346" y="2537"/>
                  </a:cubicBezTo>
                  <a:cubicBezTo>
                    <a:pt x="2028" y="2473"/>
                    <a:pt x="1707" y="2442"/>
                    <a:pt x="1387" y="2442"/>
                  </a:cubicBezTo>
                  <a:cubicBezTo>
                    <a:pt x="930" y="2442"/>
                    <a:pt x="473" y="2506"/>
                    <a:pt x="25" y="2632"/>
                  </a:cubicBezTo>
                  <a:cubicBezTo>
                    <a:pt x="215" y="2834"/>
                    <a:pt x="418" y="3037"/>
                    <a:pt x="644" y="3215"/>
                  </a:cubicBezTo>
                  <a:cubicBezTo>
                    <a:pt x="799" y="3346"/>
                    <a:pt x="965" y="3465"/>
                    <a:pt x="1132" y="3584"/>
                  </a:cubicBezTo>
                  <a:cubicBezTo>
                    <a:pt x="691" y="3632"/>
                    <a:pt x="275" y="3858"/>
                    <a:pt x="1" y="4215"/>
                  </a:cubicBezTo>
                  <a:cubicBezTo>
                    <a:pt x="355" y="4129"/>
                    <a:pt x="714" y="4084"/>
                    <a:pt x="1074" y="4084"/>
                  </a:cubicBezTo>
                  <a:cubicBezTo>
                    <a:pt x="1260" y="4084"/>
                    <a:pt x="1446" y="4096"/>
                    <a:pt x="1632" y="4120"/>
                  </a:cubicBezTo>
                  <a:cubicBezTo>
                    <a:pt x="1744" y="4134"/>
                    <a:pt x="1851" y="4141"/>
                    <a:pt x="1954" y="4141"/>
                  </a:cubicBezTo>
                  <a:cubicBezTo>
                    <a:pt x="2810" y="4141"/>
                    <a:pt x="3359" y="3679"/>
                    <a:pt x="4061" y="3180"/>
                  </a:cubicBezTo>
                  <a:cubicBezTo>
                    <a:pt x="4687" y="2736"/>
                    <a:pt x="5491" y="2521"/>
                    <a:pt x="6274" y="2521"/>
                  </a:cubicBezTo>
                  <a:cubicBezTo>
                    <a:pt x="6562" y="2521"/>
                    <a:pt x="6848" y="2550"/>
                    <a:pt x="7121" y="2608"/>
                  </a:cubicBezTo>
                  <a:cubicBezTo>
                    <a:pt x="6728" y="2287"/>
                    <a:pt x="6264" y="2072"/>
                    <a:pt x="5763" y="2013"/>
                  </a:cubicBezTo>
                  <a:cubicBezTo>
                    <a:pt x="6694" y="1672"/>
                    <a:pt x="7678" y="1501"/>
                    <a:pt x="8670" y="1501"/>
                  </a:cubicBezTo>
                  <a:cubicBezTo>
                    <a:pt x="8820" y="1501"/>
                    <a:pt x="8971" y="1505"/>
                    <a:pt x="9121" y="1513"/>
                  </a:cubicBezTo>
                  <a:cubicBezTo>
                    <a:pt x="8397" y="1147"/>
                    <a:pt x="7601" y="957"/>
                    <a:pt x="6801" y="957"/>
                  </a:cubicBezTo>
                  <a:cubicBezTo>
                    <a:pt x="6482" y="957"/>
                    <a:pt x="6162" y="987"/>
                    <a:pt x="5847" y="1048"/>
                  </a:cubicBezTo>
                  <a:cubicBezTo>
                    <a:pt x="6121" y="727"/>
                    <a:pt x="6371" y="382"/>
                    <a:pt x="6573" y="1"/>
                  </a:cubicBezTo>
                  <a:close/>
                </a:path>
              </a:pathLst>
            </a:custGeom>
            <a:solidFill>
              <a:srgbClr val="1C6037">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99" name="Google Shape;5699;p70"/>
            <p:cNvSpPr/>
            <p:nvPr/>
          </p:nvSpPr>
          <p:spPr>
            <a:xfrm flipH="1">
              <a:off x="8332109" y="3671459"/>
              <a:ext cx="306880" cy="315511"/>
            </a:xfrm>
            <a:custGeom>
              <a:avLst/>
              <a:gdLst/>
              <a:ahLst/>
              <a:cxnLst/>
              <a:rect l="l" t="t" r="r" b="b"/>
              <a:pathLst>
                <a:path w="5120" h="5264" extrusionOk="0">
                  <a:moveTo>
                    <a:pt x="3381" y="1"/>
                  </a:moveTo>
                  <a:cubicBezTo>
                    <a:pt x="2405" y="13"/>
                    <a:pt x="1476" y="382"/>
                    <a:pt x="762" y="1061"/>
                  </a:cubicBezTo>
                  <a:cubicBezTo>
                    <a:pt x="36" y="1715"/>
                    <a:pt x="0" y="2882"/>
                    <a:pt x="155" y="3811"/>
                  </a:cubicBezTo>
                  <a:cubicBezTo>
                    <a:pt x="238" y="4347"/>
                    <a:pt x="429" y="4882"/>
                    <a:pt x="822" y="5263"/>
                  </a:cubicBezTo>
                  <a:cubicBezTo>
                    <a:pt x="738" y="4632"/>
                    <a:pt x="762" y="3989"/>
                    <a:pt x="893" y="3370"/>
                  </a:cubicBezTo>
                  <a:cubicBezTo>
                    <a:pt x="929" y="3251"/>
                    <a:pt x="965" y="3144"/>
                    <a:pt x="1000" y="3025"/>
                  </a:cubicBezTo>
                  <a:cubicBezTo>
                    <a:pt x="1679" y="1239"/>
                    <a:pt x="3477" y="1322"/>
                    <a:pt x="5001" y="882"/>
                  </a:cubicBezTo>
                  <a:cubicBezTo>
                    <a:pt x="5048" y="870"/>
                    <a:pt x="5084" y="858"/>
                    <a:pt x="5108" y="822"/>
                  </a:cubicBezTo>
                  <a:cubicBezTo>
                    <a:pt x="5120" y="763"/>
                    <a:pt x="5108" y="703"/>
                    <a:pt x="5060" y="668"/>
                  </a:cubicBezTo>
                  <a:cubicBezTo>
                    <a:pt x="4679" y="168"/>
                    <a:pt x="4001" y="1"/>
                    <a:pt x="3381" y="1"/>
                  </a:cubicBezTo>
                  <a:close/>
                </a:path>
              </a:pathLst>
            </a:custGeom>
            <a:solidFill>
              <a:srgbClr val="E4FF79">
                <a:alpha val="3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00" name="Google Shape;5700;p70"/>
            <p:cNvSpPr/>
            <p:nvPr/>
          </p:nvSpPr>
          <p:spPr>
            <a:xfrm flipH="1">
              <a:off x="8033087" y="3568428"/>
              <a:ext cx="199172" cy="519179"/>
            </a:xfrm>
            <a:custGeom>
              <a:avLst/>
              <a:gdLst/>
              <a:ahLst/>
              <a:cxnLst/>
              <a:rect l="l" t="t" r="r" b="b"/>
              <a:pathLst>
                <a:path w="3323" h="8662" extrusionOk="0">
                  <a:moveTo>
                    <a:pt x="2844" y="0"/>
                  </a:moveTo>
                  <a:cubicBezTo>
                    <a:pt x="2278" y="0"/>
                    <a:pt x="1342" y="873"/>
                    <a:pt x="1120" y="1184"/>
                  </a:cubicBezTo>
                  <a:cubicBezTo>
                    <a:pt x="1" y="2780"/>
                    <a:pt x="394" y="5292"/>
                    <a:pt x="1013" y="7006"/>
                  </a:cubicBezTo>
                  <a:cubicBezTo>
                    <a:pt x="1239" y="7637"/>
                    <a:pt x="1548" y="8256"/>
                    <a:pt x="2084" y="8661"/>
                  </a:cubicBezTo>
                  <a:cubicBezTo>
                    <a:pt x="2203" y="8614"/>
                    <a:pt x="2203" y="8447"/>
                    <a:pt x="2180" y="8328"/>
                  </a:cubicBezTo>
                  <a:cubicBezTo>
                    <a:pt x="1906" y="6625"/>
                    <a:pt x="1513" y="4685"/>
                    <a:pt x="2144" y="3006"/>
                  </a:cubicBezTo>
                  <a:cubicBezTo>
                    <a:pt x="2358" y="2422"/>
                    <a:pt x="2644" y="1875"/>
                    <a:pt x="2977" y="1351"/>
                  </a:cubicBezTo>
                  <a:cubicBezTo>
                    <a:pt x="3144" y="1065"/>
                    <a:pt x="3323" y="744"/>
                    <a:pt x="3263" y="422"/>
                  </a:cubicBezTo>
                  <a:cubicBezTo>
                    <a:pt x="3263" y="398"/>
                    <a:pt x="3251" y="374"/>
                    <a:pt x="3251" y="363"/>
                  </a:cubicBezTo>
                  <a:cubicBezTo>
                    <a:pt x="3187" y="102"/>
                    <a:pt x="3037" y="0"/>
                    <a:pt x="2844" y="0"/>
                  </a:cubicBezTo>
                  <a:close/>
                </a:path>
              </a:pathLst>
            </a:custGeom>
            <a:solidFill>
              <a:srgbClr val="E4FF79">
                <a:alpha val="3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01" name="Google Shape;5701;p70"/>
            <p:cNvSpPr/>
            <p:nvPr/>
          </p:nvSpPr>
          <p:spPr>
            <a:xfrm flipH="1">
              <a:off x="7571395" y="3417447"/>
              <a:ext cx="161292" cy="356868"/>
            </a:xfrm>
            <a:custGeom>
              <a:avLst/>
              <a:gdLst/>
              <a:ahLst/>
              <a:cxnLst/>
              <a:rect l="l" t="t" r="r" b="b"/>
              <a:pathLst>
                <a:path w="2691" h="5954" extrusionOk="0">
                  <a:moveTo>
                    <a:pt x="1334" y="0"/>
                  </a:moveTo>
                  <a:cubicBezTo>
                    <a:pt x="1095" y="0"/>
                    <a:pt x="869" y="72"/>
                    <a:pt x="667" y="191"/>
                  </a:cubicBezTo>
                  <a:cubicBezTo>
                    <a:pt x="488" y="274"/>
                    <a:pt x="322" y="393"/>
                    <a:pt x="191" y="536"/>
                  </a:cubicBezTo>
                  <a:cubicBezTo>
                    <a:pt x="48" y="691"/>
                    <a:pt x="0" y="893"/>
                    <a:pt x="36" y="1096"/>
                  </a:cubicBezTo>
                  <a:cubicBezTo>
                    <a:pt x="60" y="1179"/>
                    <a:pt x="119" y="1250"/>
                    <a:pt x="191" y="1286"/>
                  </a:cubicBezTo>
                  <a:cubicBezTo>
                    <a:pt x="252" y="1309"/>
                    <a:pt x="323" y="1322"/>
                    <a:pt x="395" y="1322"/>
                  </a:cubicBezTo>
                  <a:cubicBezTo>
                    <a:pt x="435" y="1322"/>
                    <a:pt x="474" y="1318"/>
                    <a:pt x="512" y="1310"/>
                  </a:cubicBezTo>
                  <a:cubicBezTo>
                    <a:pt x="545" y="1307"/>
                    <a:pt x="578" y="1306"/>
                    <a:pt x="609" y="1306"/>
                  </a:cubicBezTo>
                  <a:cubicBezTo>
                    <a:pt x="1467" y="1306"/>
                    <a:pt x="1659" y="2371"/>
                    <a:pt x="1762" y="3048"/>
                  </a:cubicBezTo>
                  <a:cubicBezTo>
                    <a:pt x="1869" y="4013"/>
                    <a:pt x="1929" y="4989"/>
                    <a:pt x="1905" y="5953"/>
                  </a:cubicBezTo>
                  <a:cubicBezTo>
                    <a:pt x="2500" y="4477"/>
                    <a:pt x="2691" y="2858"/>
                    <a:pt x="2429" y="1286"/>
                  </a:cubicBezTo>
                  <a:cubicBezTo>
                    <a:pt x="2357" y="893"/>
                    <a:pt x="2250" y="500"/>
                    <a:pt x="1953" y="250"/>
                  </a:cubicBezTo>
                  <a:cubicBezTo>
                    <a:pt x="1786" y="84"/>
                    <a:pt x="1560" y="0"/>
                    <a:pt x="1334" y="0"/>
                  </a:cubicBezTo>
                  <a:close/>
                </a:path>
              </a:pathLst>
            </a:custGeom>
            <a:solidFill>
              <a:srgbClr val="E4FF79">
                <a:alpha val="3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02" name="Google Shape;5702;p70"/>
            <p:cNvSpPr/>
            <p:nvPr/>
          </p:nvSpPr>
          <p:spPr>
            <a:xfrm flipH="1">
              <a:off x="7943180" y="3712875"/>
              <a:ext cx="321924" cy="893488"/>
            </a:xfrm>
            <a:custGeom>
              <a:avLst/>
              <a:gdLst/>
              <a:ahLst/>
              <a:cxnLst/>
              <a:rect l="l" t="t" r="r" b="b"/>
              <a:pathLst>
                <a:path w="5371" h="14907" extrusionOk="0">
                  <a:moveTo>
                    <a:pt x="537" y="0"/>
                  </a:moveTo>
                  <a:cubicBezTo>
                    <a:pt x="203" y="596"/>
                    <a:pt x="25" y="1262"/>
                    <a:pt x="13" y="1941"/>
                  </a:cubicBezTo>
                  <a:cubicBezTo>
                    <a:pt x="1" y="2620"/>
                    <a:pt x="96" y="3298"/>
                    <a:pt x="275" y="3953"/>
                  </a:cubicBezTo>
                  <a:cubicBezTo>
                    <a:pt x="453" y="4620"/>
                    <a:pt x="692" y="5251"/>
                    <a:pt x="930" y="5870"/>
                  </a:cubicBezTo>
                  <a:cubicBezTo>
                    <a:pt x="1168" y="6501"/>
                    <a:pt x="1406" y="7132"/>
                    <a:pt x="1656" y="7763"/>
                  </a:cubicBezTo>
                  <a:cubicBezTo>
                    <a:pt x="2156" y="9002"/>
                    <a:pt x="2680" y="10252"/>
                    <a:pt x="3275" y="11466"/>
                  </a:cubicBezTo>
                  <a:cubicBezTo>
                    <a:pt x="3561" y="12073"/>
                    <a:pt x="3871" y="12669"/>
                    <a:pt x="4192" y="13264"/>
                  </a:cubicBezTo>
                  <a:cubicBezTo>
                    <a:pt x="4502" y="13859"/>
                    <a:pt x="4894" y="14419"/>
                    <a:pt x="5371" y="14907"/>
                  </a:cubicBezTo>
                  <a:cubicBezTo>
                    <a:pt x="4942" y="14383"/>
                    <a:pt x="4585" y="13812"/>
                    <a:pt x="4299" y="13193"/>
                  </a:cubicBezTo>
                  <a:cubicBezTo>
                    <a:pt x="4001" y="12597"/>
                    <a:pt x="3716" y="11990"/>
                    <a:pt x="3454" y="11371"/>
                  </a:cubicBezTo>
                  <a:cubicBezTo>
                    <a:pt x="2906" y="10133"/>
                    <a:pt x="2394" y="8894"/>
                    <a:pt x="1894" y="7644"/>
                  </a:cubicBezTo>
                  <a:cubicBezTo>
                    <a:pt x="1644" y="7025"/>
                    <a:pt x="1394" y="6394"/>
                    <a:pt x="1156" y="5775"/>
                  </a:cubicBezTo>
                  <a:cubicBezTo>
                    <a:pt x="906" y="5144"/>
                    <a:pt x="656" y="4525"/>
                    <a:pt x="465" y="3894"/>
                  </a:cubicBezTo>
                  <a:cubicBezTo>
                    <a:pt x="263" y="3263"/>
                    <a:pt x="156" y="2608"/>
                    <a:pt x="144" y="1941"/>
                  </a:cubicBezTo>
                  <a:cubicBezTo>
                    <a:pt x="108" y="1274"/>
                    <a:pt x="251" y="608"/>
                    <a:pt x="537" y="0"/>
                  </a:cubicBezTo>
                  <a:close/>
                </a:path>
              </a:pathLst>
            </a:custGeom>
            <a:solidFill>
              <a:srgbClr val="1C6037">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03" name="Google Shape;5703;p70"/>
            <p:cNvSpPr/>
            <p:nvPr/>
          </p:nvSpPr>
          <p:spPr>
            <a:xfrm flipH="1">
              <a:off x="7662739" y="3625787"/>
              <a:ext cx="119216" cy="913507"/>
            </a:xfrm>
            <a:custGeom>
              <a:avLst/>
              <a:gdLst/>
              <a:ahLst/>
              <a:cxnLst/>
              <a:rect l="l" t="t" r="r" b="b"/>
              <a:pathLst>
                <a:path w="1989" h="15241" extrusionOk="0">
                  <a:moveTo>
                    <a:pt x="1" y="1"/>
                  </a:moveTo>
                  <a:cubicBezTo>
                    <a:pt x="524" y="1180"/>
                    <a:pt x="715" y="2465"/>
                    <a:pt x="774" y="3751"/>
                  </a:cubicBezTo>
                  <a:cubicBezTo>
                    <a:pt x="834" y="5025"/>
                    <a:pt x="727" y="6323"/>
                    <a:pt x="798" y="7621"/>
                  </a:cubicBezTo>
                  <a:cubicBezTo>
                    <a:pt x="846" y="8907"/>
                    <a:pt x="1013" y="10204"/>
                    <a:pt x="1274" y="11467"/>
                  </a:cubicBezTo>
                  <a:cubicBezTo>
                    <a:pt x="1405" y="12098"/>
                    <a:pt x="1572" y="12729"/>
                    <a:pt x="1739" y="13348"/>
                  </a:cubicBezTo>
                  <a:cubicBezTo>
                    <a:pt x="1822" y="13657"/>
                    <a:pt x="1882" y="13979"/>
                    <a:pt x="1917" y="14288"/>
                  </a:cubicBezTo>
                  <a:cubicBezTo>
                    <a:pt x="1941" y="14610"/>
                    <a:pt x="1906" y="14931"/>
                    <a:pt x="1810" y="15241"/>
                  </a:cubicBezTo>
                  <a:cubicBezTo>
                    <a:pt x="1870" y="15098"/>
                    <a:pt x="1917" y="14931"/>
                    <a:pt x="1941" y="14776"/>
                  </a:cubicBezTo>
                  <a:cubicBezTo>
                    <a:pt x="1977" y="14610"/>
                    <a:pt x="1989" y="14455"/>
                    <a:pt x="1977" y="14288"/>
                  </a:cubicBezTo>
                  <a:cubicBezTo>
                    <a:pt x="1965" y="13967"/>
                    <a:pt x="1929" y="13645"/>
                    <a:pt x="1858" y="13324"/>
                  </a:cubicBezTo>
                  <a:cubicBezTo>
                    <a:pt x="1715" y="12693"/>
                    <a:pt x="1572" y="12062"/>
                    <a:pt x="1465" y="11431"/>
                  </a:cubicBezTo>
                  <a:cubicBezTo>
                    <a:pt x="1239" y="10169"/>
                    <a:pt x="1096" y="8895"/>
                    <a:pt x="1048" y="7609"/>
                  </a:cubicBezTo>
                  <a:cubicBezTo>
                    <a:pt x="1024" y="6954"/>
                    <a:pt x="1013" y="6311"/>
                    <a:pt x="1024" y="5668"/>
                  </a:cubicBezTo>
                  <a:cubicBezTo>
                    <a:pt x="1024" y="5037"/>
                    <a:pt x="1013" y="4382"/>
                    <a:pt x="965" y="3739"/>
                  </a:cubicBezTo>
                  <a:cubicBezTo>
                    <a:pt x="929" y="3085"/>
                    <a:pt x="834" y="2442"/>
                    <a:pt x="691" y="1811"/>
                  </a:cubicBezTo>
                  <a:cubicBezTo>
                    <a:pt x="536" y="1180"/>
                    <a:pt x="298" y="572"/>
                    <a:pt x="1" y="1"/>
                  </a:cubicBezTo>
                  <a:close/>
                </a:path>
              </a:pathLst>
            </a:custGeom>
            <a:solidFill>
              <a:srgbClr val="1C6037">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04" name="Google Shape;5704;p70"/>
            <p:cNvSpPr/>
            <p:nvPr/>
          </p:nvSpPr>
          <p:spPr>
            <a:xfrm flipH="1">
              <a:off x="7641989" y="3387839"/>
              <a:ext cx="956363" cy="331514"/>
            </a:xfrm>
            <a:custGeom>
              <a:avLst/>
              <a:gdLst/>
              <a:ahLst/>
              <a:cxnLst/>
              <a:rect l="l" t="t" r="r" b="b"/>
              <a:pathLst>
                <a:path w="15956" h="5531" extrusionOk="0">
                  <a:moveTo>
                    <a:pt x="15505" y="0"/>
                  </a:moveTo>
                  <a:cubicBezTo>
                    <a:pt x="14823" y="0"/>
                    <a:pt x="14160" y="284"/>
                    <a:pt x="13681" y="792"/>
                  </a:cubicBezTo>
                  <a:cubicBezTo>
                    <a:pt x="13149" y="1378"/>
                    <a:pt x="12924" y="2173"/>
                    <a:pt x="13051" y="2950"/>
                  </a:cubicBezTo>
                  <a:lnTo>
                    <a:pt x="13051" y="2950"/>
                  </a:lnTo>
                  <a:cubicBezTo>
                    <a:pt x="12507" y="2629"/>
                    <a:pt x="11919" y="2396"/>
                    <a:pt x="11312" y="2268"/>
                  </a:cubicBezTo>
                  <a:cubicBezTo>
                    <a:pt x="10960" y="2191"/>
                    <a:pt x="10606" y="2152"/>
                    <a:pt x="10254" y="2152"/>
                  </a:cubicBezTo>
                  <a:cubicBezTo>
                    <a:pt x="9901" y="2152"/>
                    <a:pt x="9550" y="2191"/>
                    <a:pt x="9204" y="2268"/>
                  </a:cubicBezTo>
                  <a:cubicBezTo>
                    <a:pt x="8502" y="2435"/>
                    <a:pt x="7871" y="2768"/>
                    <a:pt x="7335" y="3256"/>
                  </a:cubicBezTo>
                  <a:cubicBezTo>
                    <a:pt x="6850" y="3687"/>
                    <a:pt x="6502" y="4245"/>
                    <a:pt x="6308" y="4867"/>
                  </a:cubicBezTo>
                  <a:lnTo>
                    <a:pt x="6308" y="4867"/>
                  </a:lnTo>
                  <a:cubicBezTo>
                    <a:pt x="5902" y="4471"/>
                    <a:pt x="5399" y="4191"/>
                    <a:pt x="4859" y="4042"/>
                  </a:cubicBezTo>
                  <a:cubicBezTo>
                    <a:pt x="4420" y="3931"/>
                    <a:pt x="3975" y="3875"/>
                    <a:pt x="3529" y="3875"/>
                  </a:cubicBezTo>
                  <a:cubicBezTo>
                    <a:pt x="3357" y="3875"/>
                    <a:pt x="3185" y="3883"/>
                    <a:pt x="3013" y="3899"/>
                  </a:cubicBezTo>
                  <a:cubicBezTo>
                    <a:pt x="2394" y="3971"/>
                    <a:pt x="1799" y="4114"/>
                    <a:pt x="1227" y="4328"/>
                  </a:cubicBezTo>
                  <a:cubicBezTo>
                    <a:pt x="1084" y="4388"/>
                    <a:pt x="941" y="4435"/>
                    <a:pt x="798" y="4507"/>
                  </a:cubicBezTo>
                  <a:cubicBezTo>
                    <a:pt x="656" y="4566"/>
                    <a:pt x="525" y="4650"/>
                    <a:pt x="406" y="4745"/>
                  </a:cubicBezTo>
                  <a:cubicBezTo>
                    <a:pt x="275" y="4840"/>
                    <a:pt x="167" y="4959"/>
                    <a:pt x="96" y="5090"/>
                  </a:cubicBezTo>
                  <a:cubicBezTo>
                    <a:pt x="13" y="5221"/>
                    <a:pt x="1" y="5388"/>
                    <a:pt x="36" y="5531"/>
                  </a:cubicBezTo>
                  <a:cubicBezTo>
                    <a:pt x="1" y="5376"/>
                    <a:pt x="25" y="5221"/>
                    <a:pt x="108" y="5090"/>
                  </a:cubicBezTo>
                  <a:cubicBezTo>
                    <a:pt x="191" y="4959"/>
                    <a:pt x="298" y="4852"/>
                    <a:pt x="417" y="4769"/>
                  </a:cubicBezTo>
                  <a:cubicBezTo>
                    <a:pt x="548" y="4685"/>
                    <a:pt x="679" y="4614"/>
                    <a:pt x="822" y="4554"/>
                  </a:cubicBezTo>
                  <a:cubicBezTo>
                    <a:pt x="953" y="4495"/>
                    <a:pt x="1096" y="4459"/>
                    <a:pt x="1239" y="4399"/>
                  </a:cubicBezTo>
                  <a:cubicBezTo>
                    <a:pt x="1822" y="4221"/>
                    <a:pt x="2418" y="4090"/>
                    <a:pt x="3013" y="4042"/>
                  </a:cubicBezTo>
                  <a:cubicBezTo>
                    <a:pt x="3148" y="4032"/>
                    <a:pt x="3282" y="4026"/>
                    <a:pt x="3416" y="4026"/>
                  </a:cubicBezTo>
                  <a:cubicBezTo>
                    <a:pt x="3884" y="4026"/>
                    <a:pt x="4345" y="4091"/>
                    <a:pt x="4799" y="4221"/>
                  </a:cubicBezTo>
                  <a:cubicBezTo>
                    <a:pt x="5359" y="4388"/>
                    <a:pt x="5871" y="4709"/>
                    <a:pt x="6275" y="5161"/>
                  </a:cubicBezTo>
                  <a:lnTo>
                    <a:pt x="6418" y="5316"/>
                  </a:lnTo>
                  <a:lnTo>
                    <a:pt x="6478" y="5102"/>
                  </a:lnTo>
                  <a:cubicBezTo>
                    <a:pt x="6644" y="4459"/>
                    <a:pt x="7002" y="3876"/>
                    <a:pt x="7502" y="3423"/>
                  </a:cubicBezTo>
                  <a:cubicBezTo>
                    <a:pt x="8002" y="2971"/>
                    <a:pt x="8609" y="2661"/>
                    <a:pt x="9264" y="2494"/>
                  </a:cubicBezTo>
                  <a:cubicBezTo>
                    <a:pt x="9613" y="2418"/>
                    <a:pt x="9968" y="2379"/>
                    <a:pt x="10325" y="2379"/>
                  </a:cubicBezTo>
                  <a:cubicBezTo>
                    <a:pt x="10638" y="2379"/>
                    <a:pt x="10952" y="2409"/>
                    <a:pt x="11264" y="2471"/>
                  </a:cubicBezTo>
                  <a:cubicBezTo>
                    <a:pt x="11931" y="2614"/>
                    <a:pt x="12562" y="2864"/>
                    <a:pt x="13145" y="3221"/>
                  </a:cubicBezTo>
                  <a:lnTo>
                    <a:pt x="13348" y="3340"/>
                  </a:lnTo>
                  <a:lnTo>
                    <a:pt x="13288" y="3114"/>
                  </a:lnTo>
                  <a:cubicBezTo>
                    <a:pt x="13062" y="2328"/>
                    <a:pt x="13241" y="1494"/>
                    <a:pt x="13764" y="875"/>
                  </a:cubicBezTo>
                  <a:cubicBezTo>
                    <a:pt x="14241" y="327"/>
                    <a:pt x="14924" y="21"/>
                    <a:pt x="15634" y="21"/>
                  </a:cubicBezTo>
                  <a:cubicBezTo>
                    <a:pt x="15741" y="21"/>
                    <a:pt x="15848" y="28"/>
                    <a:pt x="15955" y="42"/>
                  </a:cubicBezTo>
                  <a:cubicBezTo>
                    <a:pt x="15805" y="14"/>
                    <a:pt x="15655" y="0"/>
                    <a:pt x="15505" y="0"/>
                  </a:cubicBezTo>
                  <a:close/>
                </a:path>
              </a:pathLst>
            </a:custGeom>
            <a:solidFill>
              <a:srgbClr val="E4FF79">
                <a:alpha val="3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05" name="Google Shape;5705;p70"/>
            <p:cNvSpPr/>
            <p:nvPr/>
          </p:nvSpPr>
          <p:spPr>
            <a:xfrm flipH="1">
              <a:off x="8166505" y="3029777"/>
              <a:ext cx="229860" cy="531885"/>
            </a:xfrm>
            <a:custGeom>
              <a:avLst/>
              <a:gdLst/>
              <a:ahLst/>
              <a:cxnLst/>
              <a:rect l="l" t="t" r="r" b="b"/>
              <a:pathLst>
                <a:path w="3835" h="8874" extrusionOk="0">
                  <a:moveTo>
                    <a:pt x="2901" y="0"/>
                  </a:moveTo>
                  <a:cubicBezTo>
                    <a:pt x="2802" y="0"/>
                    <a:pt x="2702" y="13"/>
                    <a:pt x="2608" y="27"/>
                  </a:cubicBezTo>
                  <a:cubicBezTo>
                    <a:pt x="1989" y="110"/>
                    <a:pt x="977" y="253"/>
                    <a:pt x="607" y="837"/>
                  </a:cubicBezTo>
                  <a:cubicBezTo>
                    <a:pt x="0" y="1789"/>
                    <a:pt x="512" y="3325"/>
                    <a:pt x="822" y="4289"/>
                  </a:cubicBezTo>
                  <a:cubicBezTo>
                    <a:pt x="1334" y="5849"/>
                    <a:pt x="2096" y="7314"/>
                    <a:pt x="3060" y="8635"/>
                  </a:cubicBezTo>
                  <a:cubicBezTo>
                    <a:pt x="3108" y="8730"/>
                    <a:pt x="3191" y="8802"/>
                    <a:pt x="3274" y="8849"/>
                  </a:cubicBezTo>
                  <a:cubicBezTo>
                    <a:pt x="3319" y="8866"/>
                    <a:pt x="3364" y="8874"/>
                    <a:pt x="3408" y="8874"/>
                  </a:cubicBezTo>
                  <a:cubicBezTo>
                    <a:pt x="3492" y="8874"/>
                    <a:pt x="3573" y="8845"/>
                    <a:pt x="3644" y="8790"/>
                  </a:cubicBezTo>
                  <a:cubicBezTo>
                    <a:pt x="3798" y="8659"/>
                    <a:pt x="3834" y="8433"/>
                    <a:pt x="3715" y="8278"/>
                  </a:cubicBezTo>
                  <a:cubicBezTo>
                    <a:pt x="3584" y="8076"/>
                    <a:pt x="3465" y="7885"/>
                    <a:pt x="3358" y="7683"/>
                  </a:cubicBezTo>
                  <a:cubicBezTo>
                    <a:pt x="3227" y="7314"/>
                    <a:pt x="3072" y="6968"/>
                    <a:pt x="2893" y="6611"/>
                  </a:cubicBezTo>
                  <a:cubicBezTo>
                    <a:pt x="2501" y="5837"/>
                    <a:pt x="2227" y="5016"/>
                    <a:pt x="2072" y="4158"/>
                  </a:cubicBezTo>
                  <a:cubicBezTo>
                    <a:pt x="1858" y="2730"/>
                    <a:pt x="2203" y="1146"/>
                    <a:pt x="3251" y="182"/>
                  </a:cubicBezTo>
                  <a:cubicBezTo>
                    <a:pt x="3274" y="158"/>
                    <a:pt x="3298" y="146"/>
                    <a:pt x="3310" y="122"/>
                  </a:cubicBezTo>
                  <a:cubicBezTo>
                    <a:pt x="3195" y="29"/>
                    <a:pt x="3050" y="0"/>
                    <a:pt x="29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06" name="Google Shape;5706;p70"/>
            <p:cNvSpPr/>
            <p:nvPr/>
          </p:nvSpPr>
          <p:spPr>
            <a:xfrm flipH="1">
              <a:off x="8195096" y="3029537"/>
              <a:ext cx="175617" cy="72225"/>
            </a:xfrm>
            <a:custGeom>
              <a:avLst/>
              <a:gdLst/>
              <a:ahLst/>
              <a:cxnLst/>
              <a:rect l="l" t="t" r="r" b="b"/>
              <a:pathLst>
                <a:path w="2930" h="1205" extrusionOk="0">
                  <a:moveTo>
                    <a:pt x="2225" y="0"/>
                  </a:moveTo>
                  <a:cubicBezTo>
                    <a:pt x="1407" y="0"/>
                    <a:pt x="536" y="338"/>
                    <a:pt x="96" y="1007"/>
                  </a:cubicBezTo>
                  <a:cubicBezTo>
                    <a:pt x="60" y="1055"/>
                    <a:pt x="25" y="1114"/>
                    <a:pt x="1" y="1186"/>
                  </a:cubicBezTo>
                  <a:cubicBezTo>
                    <a:pt x="81" y="1199"/>
                    <a:pt x="160" y="1204"/>
                    <a:pt x="238" y="1204"/>
                  </a:cubicBezTo>
                  <a:cubicBezTo>
                    <a:pt x="668" y="1204"/>
                    <a:pt x="1064" y="1029"/>
                    <a:pt x="1477" y="888"/>
                  </a:cubicBezTo>
                  <a:cubicBezTo>
                    <a:pt x="1989" y="686"/>
                    <a:pt x="2477" y="412"/>
                    <a:pt x="2930" y="91"/>
                  </a:cubicBezTo>
                  <a:cubicBezTo>
                    <a:pt x="2708" y="30"/>
                    <a:pt x="2469" y="0"/>
                    <a:pt x="2225" y="0"/>
                  </a:cubicBezTo>
                  <a:close/>
                </a:path>
              </a:pathLst>
            </a:custGeom>
            <a:solidFill>
              <a:srgbClr val="1C6037">
                <a:alpha val="3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07" name="Google Shape;5707;p70"/>
            <p:cNvSpPr/>
            <p:nvPr/>
          </p:nvSpPr>
          <p:spPr>
            <a:xfrm flipH="1">
              <a:off x="8180111" y="3029237"/>
              <a:ext cx="201989" cy="532844"/>
            </a:xfrm>
            <a:custGeom>
              <a:avLst/>
              <a:gdLst/>
              <a:ahLst/>
              <a:cxnLst/>
              <a:rect l="l" t="t" r="r" b="b"/>
              <a:pathLst>
                <a:path w="3370" h="8890" extrusionOk="0">
                  <a:moveTo>
                    <a:pt x="2286" y="0"/>
                  </a:moveTo>
                  <a:cubicBezTo>
                    <a:pt x="1334" y="36"/>
                    <a:pt x="358" y="465"/>
                    <a:pt x="108" y="1477"/>
                  </a:cubicBezTo>
                  <a:cubicBezTo>
                    <a:pt x="0" y="1941"/>
                    <a:pt x="72" y="2429"/>
                    <a:pt x="155" y="2893"/>
                  </a:cubicBezTo>
                  <a:cubicBezTo>
                    <a:pt x="572" y="4989"/>
                    <a:pt x="1489" y="6953"/>
                    <a:pt x="2810" y="8632"/>
                  </a:cubicBezTo>
                  <a:cubicBezTo>
                    <a:pt x="2913" y="8761"/>
                    <a:pt x="3077" y="8889"/>
                    <a:pt x="3219" y="8889"/>
                  </a:cubicBezTo>
                  <a:cubicBezTo>
                    <a:pt x="3274" y="8889"/>
                    <a:pt x="3326" y="8870"/>
                    <a:pt x="3370" y="8823"/>
                  </a:cubicBezTo>
                  <a:cubicBezTo>
                    <a:pt x="3239" y="8823"/>
                    <a:pt x="2846" y="8001"/>
                    <a:pt x="2775" y="7870"/>
                  </a:cubicBezTo>
                  <a:cubicBezTo>
                    <a:pt x="1977" y="6430"/>
                    <a:pt x="1429" y="4870"/>
                    <a:pt x="1131" y="3263"/>
                  </a:cubicBezTo>
                  <a:cubicBezTo>
                    <a:pt x="989" y="2405"/>
                    <a:pt x="1155" y="1179"/>
                    <a:pt x="1977" y="691"/>
                  </a:cubicBezTo>
                  <a:lnTo>
                    <a:pt x="1977" y="691"/>
                  </a:lnTo>
                  <a:cubicBezTo>
                    <a:pt x="1572" y="929"/>
                    <a:pt x="1120" y="1060"/>
                    <a:pt x="655" y="1072"/>
                  </a:cubicBezTo>
                  <a:cubicBezTo>
                    <a:pt x="1036" y="536"/>
                    <a:pt x="1679" y="203"/>
                    <a:pt x="2286" y="0"/>
                  </a:cubicBezTo>
                  <a:close/>
                </a:path>
              </a:pathLst>
            </a:custGeom>
            <a:solidFill>
              <a:srgbClr val="2C834F">
                <a:alpha val="22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08" name="Google Shape;5708;p70"/>
            <p:cNvSpPr/>
            <p:nvPr/>
          </p:nvSpPr>
          <p:spPr>
            <a:xfrm flipH="1">
              <a:off x="7529246" y="3207549"/>
              <a:ext cx="1180409" cy="1490885"/>
            </a:xfrm>
            <a:custGeom>
              <a:avLst/>
              <a:gdLst/>
              <a:ahLst/>
              <a:cxnLst/>
              <a:rect l="l" t="t" r="r" b="b"/>
              <a:pathLst>
                <a:path w="19694" h="24874" extrusionOk="0">
                  <a:moveTo>
                    <a:pt x="13262" y="0"/>
                  </a:moveTo>
                  <a:cubicBezTo>
                    <a:pt x="12072" y="0"/>
                    <a:pt x="10874" y="466"/>
                    <a:pt x="10085" y="1371"/>
                  </a:cubicBezTo>
                  <a:cubicBezTo>
                    <a:pt x="9734" y="1268"/>
                    <a:pt x="9376" y="1220"/>
                    <a:pt x="9018" y="1220"/>
                  </a:cubicBezTo>
                  <a:cubicBezTo>
                    <a:pt x="6718" y="1220"/>
                    <a:pt x="4450" y="3214"/>
                    <a:pt x="4430" y="5574"/>
                  </a:cubicBezTo>
                  <a:cubicBezTo>
                    <a:pt x="4214" y="5518"/>
                    <a:pt x="3997" y="5491"/>
                    <a:pt x="3781" y="5491"/>
                  </a:cubicBezTo>
                  <a:cubicBezTo>
                    <a:pt x="2401" y="5491"/>
                    <a:pt x="1078" y="6579"/>
                    <a:pt x="584" y="7908"/>
                  </a:cubicBezTo>
                  <a:cubicBezTo>
                    <a:pt x="0" y="9455"/>
                    <a:pt x="298" y="11194"/>
                    <a:pt x="858" y="12741"/>
                  </a:cubicBezTo>
                  <a:cubicBezTo>
                    <a:pt x="2132" y="16242"/>
                    <a:pt x="4620" y="19135"/>
                    <a:pt x="7073" y="21957"/>
                  </a:cubicBezTo>
                  <a:cubicBezTo>
                    <a:pt x="7751" y="22731"/>
                    <a:pt x="8478" y="23517"/>
                    <a:pt x="9359" y="24088"/>
                  </a:cubicBezTo>
                  <a:cubicBezTo>
                    <a:pt x="9960" y="24474"/>
                    <a:pt x="10832" y="24873"/>
                    <a:pt x="11622" y="24873"/>
                  </a:cubicBezTo>
                  <a:cubicBezTo>
                    <a:pt x="11881" y="24873"/>
                    <a:pt x="12130" y="24831"/>
                    <a:pt x="12359" y="24731"/>
                  </a:cubicBezTo>
                  <a:cubicBezTo>
                    <a:pt x="12728" y="24576"/>
                    <a:pt x="12990" y="24255"/>
                    <a:pt x="13062" y="23874"/>
                  </a:cubicBezTo>
                  <a:lnTo>
                    <a:pt x="13062" y="23874"/>
                  </a:lnTo>
                  <a:cubicBezTo>
                    <a:pt x="13038" y="24005"/>
                    <a:pt x="13966" y="24160"/>
                    <a:pt x="14085" y="24171"/>
                  </a:cubicBezTo>
                  <a:cubicBezTo>
                    <a:pt x="14143" y="24175"/>
                    <a:pt x="14201" y="24177"/>
                    <a:pt x="14260" y="24177"/>
                  </a:cubicBezTo>
                  <a:cubicBezTo>
                    <a:pt x="14609" y="24177"/>
                    <a:pt x="14961" y="24115"/>
                    <a:pt x="15288" y="23993"/>
                  </a:cubicBezTo>
                  <a:cubicBezTo>
                    <a:pt x="16049" y="23672"/>
                    <a:pt x="16727" y="23161"/>
                    <a:pt x="17250" y="22519"/>
                  </a:cubicBezTo>
                  <a:lnTo>
                    <a:pt x="17250" y="22519"/>
                  </a:lnTo>
                  <a:cubicBezTo>
                    <a:pt x="17221" y="22566"/>
                    <a:pt x="17622" y="22612"/>
                    <a:pt x="17657" y="22612"/>
                  </a:cubicBezTo>
                  <a:cubicBezTo>
                    <a:pt x="17848" y="22588"/>
                    <a:pt x="18038" y="22481"/>
                    <a:pt x="18169" y="22338"/>
                  </a:cubicBezTo>
                  <a:cubicBezTo>
                    <a:pt x="18384" y="22124"/>
                    <a:pt x="18562" y="21778"/>
                    <a:pt x="18753" y="21528"/>
                  </a:cubicBezTo>
                  <a:cubicBezTo>
                    <a:pt x="19181" y="20945"/>
                    <a:pt x="19479" y="20254"/>
                    <a:pt x="19598" y="19528"/>
                  </a:cubicBezTo>
                  <a:cubicBezTo>
                    <a:pt x="19693" y="18945"/>
                    <a:pt x="19396" y="18147"/>
                    <a:pt x="19562" y="17599"/>
                  </a:cubicBezTo>
                  <a:lnTo>
                    <a:pt x="19562" y="17599"/>
                  </a:lnTo>
                  <a:cubicBezTo>
                    <a:pt x="19419" y="18040"/>
                    <a:pt x="19051" y="18501"/>
                    <a:pt x="18601" y="18501"/>
                  </a:cubicBezTo>
                  <a:cubicBezTo>
                    <a:pt x="18565" y="18501"/>
                    <a:pt x="18528" y="18498"/>
                    <a:pt x="18491" y="18492"/>
                  </a:cubicBezTo>
                  <a:cubicBezTo>
                    <a:pt x="17943" y="18397"/>
                    <a:pt x="17729" y="17718"/>
                    <a:pt x="17681" y="17159"/>
                  </a:cubicBezTo>
                  <a:cubicBezTo>
                    <a:pt x="17491" y="15182"/>
                    <a:pt x="17812" y="13194"/>
                    <a:pt x="17657" y="11206"/>
                  </a:cubicBezTo>
                  <a:cubicBezTo>
                    <a:pt x="17503" y="9217"/>
                    <a:pt x="16717" y="7110"/>
                    <a:pt x="14978" y="6145"/>
                  </a:cubicBezTo>
                  <a:lnTo>
                    <a:pt x="14978" y="6145"/>
                  </a:lnTo>
                  <a:cubicBezTo>
                    <a:pt x="16098" y="8241"/>
                    <a:pt x="16586" y="10610"/>
                    <a:pt x="16371" y="12968"/>
                  </a:cubicBezTo>
                  <a:cubicBezTo>
                    <a:pt x="16145" y="15420"/>
                    <a:pt x="16312" y="17897"/>
                    <a:pt x="16002" y="20361"/>
                  </a:cubicBezTo>
                  <a:cubicBezTo>
                    <a:pt x="15943" y="20766"/>
                    <a:pt x="15883" y="21195"/>
                    <a:pt x="15609" y="21504"/>
                  </a:cubicBezTo>
                  <a:cubicBezTo>
                    <a:pt x="15370" y="21787"/>
                    <a:pt x="15004" y="21914"/>
                    <a:pt x="14627" y="21914"/>
                  </a:cubicBezTo>
                  <a:cubicBezTo>
                    <a:pt x="14368" y="21914"/>
                    <a:pt x="14104" y="21854"/>
                    <a:pt x="13871" y="21743"/>
                  </a:cubicBezTo>
                  <a:cubicBezTo>
                    <a:pt x="13300" y="21457"/>
                    <a:pt x="12895" y="20933"/>
                    <a:pt x="12550" y="20397"/>
                  </a:cubicBezTo>
                  <a:cubicBezTo>
                    <a:pt x="11323" y="18516"/>
                    <a:pt x="10787" y="16373"/>
                    <a:pt x="9871" y="14361"/>
                  </a:cubicBezTo>
                  <a:cubicBezTo>
                    <a:pt x="9383" y="13313"/>
                    <a:pt x="9002" y="12206"/>
                    <a:pt x="8740" y="11075"/>
                  </a:cubicBezTo>
                  <a:cubicBezTo>
                    <a:pt x="8585" y="10455"/>
                    <a:pt x="7942" y="8467"/>
                    <a:pt x="8275" y="7908"/>
                  </a:cubicBezTo>
                  <a:lnTo>
                    <a:pt x="8275" y="7908"/>
                  </a:lnTo>
                  <a:cubicBezTo>
                    <a:pt x="7013" y="10003"/>
                    <a:pt x="7525" y="12408"/>
                    <a:pt x="8418" y="14527"/>
                  </a:cubicBezTo>
                  <a:cubicBezTo>
                    <a:pt x="9109" y="16147"/>
                    <a:pt x="9799" y="17766"/>
                    <a:pt x="10454" y="19409"/>
                  </a:cubicBezTo>
                  <a:cubicBezTo>
                    <a:pt x="10752" y="20147"/>
                    <a:pt x="11109" y="20862"/>
                    <a:pt x="11514" y="21564"/>
                  </a:cubicBezTo>
                  <a:cubicBezTo>
                    <a:pt x="11644" y="21801"/>
                    <a:pt x="12460" y="23457"/>
                    <a:pt x="12725" y="23457"/>
                  </a:cubicBezTo>
                  <a:cubicBezTo>
                    <a:pt x="12726" y="23457"/>
                    <a:pt x="12727" y="23457"/>
                    <a:pt x="12728" y="23457"/>
                  </a:cubicBezTo>
                  <a:lnTo>
                    <a:pt x="12728" y="23457"/>
                  </a:lnTo>
                  <a:cubicBezTo>
                    <a:pt x="12699" y="23458"/>
                    <a:pt x="12671" y="23459"/>
                    <a:pt x="12643" y="23459"/>
                  </a:cubicBezTo>
                  <a:cubicBezTo>
                    <a:pt x="11240" y="23459"/>
                    <a:pt x="10079" y="22034"/>
                    <a:pt x="9192" y="21112"/>
                  </a:cubicBezTo>
                  <a:cubicBezTo>
                    <a:pt x="7799" y="19659"/>
                    <a:pt x="6394" y="18183"/>
                    <a:pt x="5263" y="16492"/>
                  </a:cubicBezTo>
                  <a:cubicBezTo>
                    <a:pt x="4132" y="14813"/>
                    <a:pt x="3287" y="12908"/>
                    <a:pt x="3084" y="10884"/>
                  </a:cubicBezTo>
                  <a:cubicBezTo>
                    <a:pt x="3001" y="10134"/>
                    <a:pt x="3025" y="9348"/>
                    <a:pt x="3322" y="8658"/>
                  </a:cubicBezTo>
                  <a:cubicBezTo>
                    <a:pt x="3820" y="7481"/>
                    <a:pt x="4929" y="6854"/>
                    <a:pt x="6050" y="6854"/>
                  </a:cubicBezTo>
                  <a:cubicBezTo>
                    <a:pt x="6912" y="6854"/>
                    <a:pt x="7781" y="7226"/>
                    <a:pt x="8382" y="8003"/>
                  </a:cubicBezTo>
                  <a:cubicBezTo>
                    <a:pt x="8999" y="6253"/>
                    <a:pt x="10638" y="5172"/>
                    <a:pt x="12373" y="5172"/>
                  </a:cubicBezTo>
                  <a:cubicBezTo>
                    <a:pt x="12916" y="5172"/>
                    <a:pt x="13469" y="5278"/>
                    <a:pt x="14002" y="5502"/>
                  </a:cubicBezTo>
                  <a:cubicBezTo>
                    <a:pt x="14038" y="4455"/>
                    <a:pt x="14752" y="3502"/>
                    <a:pt x="15681" y="3014"/>
                  </a:cubicBezTo>
                  <a:cubicBezTo>
                    <a:pt x="16250" y="2726"/>
                    <a:pt x="16880" y="2599"/>
                    <a:pt x="17515" y="2599"/>
                  </a:cubicBezTo>
                  <a:cubicBezTo>
                    <a:pt x="17930" y="2599"/>
                    <a:pt x="18348" y="2653"/>
                    <a:pt x="18753" y="2752"/>
                  </a:cubicBezTo>
                  <a:cubicBezTo>
                    <a:pt x="18253" y="2073"/>
                    <a:pt x="17669" y="2193"/>
                    <a:pt x="17003" y="1859"/>
                  </a:cubicBezTo>
                  <a:cubicBezTo>
                    <a:pt x="16622" y="1669"/>
                    <a:pt x="16348" y="1323"/>
                    <a:pt x="16038" y="1038"/>
                  </a:cubicBezTo>
                  <a:cubicBezTo>
                    <a:pt x="15292" y="341"/>
                    <a:pt x="14280" y="0"/>
                    <a:pt x="13262" y="0"/>
                  </a:cubicBezTo>
                  <a:close/>
                </a:path>
              </a:pathLst>
            </a:custGeom>
            <a:solidFill>
              <a:srgbClr val="1C6037">
                <a:alpha val="3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709" name="Google Shape;5709;p70"/>
          <p:cNvGrpSpPr/>
          <p:nvPr/>
        </p:nvGrpSpPr>
        <p:grpSpPr>
          <a:xfrm flipH="1">
            <a:off x="1525787" y="3833201"/>
            <a:ext cx="939119" cy="822830"/>
            <a:chOff x="1076324" y="4001839"/>
            <a:chExt cx="961227" cy="842200"/>
          </a:xfrm>
        </p:grpSpPr>
        <p:sp>
          <p:nvSpPr>
            <p:cNvPr id="5710" name="Google Shape;5710;p70"/>
            <p:cNvSpPr/>
            <p:nvPr/>
          </p:nvSpPr>
          <p:spPr>
            <a:xfrm>
              <a:off x="2012081" y="4325737"/>
              <a:ext cx="25470" cy="88878"/>
            </a:xfrm>
            <a:custGeom>
              <a:avLst/>
              <a:gdLst/>
              <a:ahLst/>
              <a:cxnLst/>
              <a:rect l="l" t="t" r="r" b="b"/>
              <a:pathLst>
                <a:path w="560" h="1954" extrusionOk="0">
                  <a:moveTo>
                    <a:pt x="119" y="1"/>
                  </a:moveTo>
                  <a:cubicBezTo>
                    <a:pt x="36" y="334"/>
                    <a:pt x="0" y="679"/>
                    <a:pt x="0" y="1013"/>
                  </a:cubicBezTo>
                  <a:cubicBezTo>
                    <a:pt x="12" y="1334"/>
                    <a:pt x="0" y="1656"/>
                    <a:pt x="143" y="1953"/>
                  </a:cubicBezTo>
                  <a:cubicBezTo>
                    <a:pt x="179" y="1918"/>
                    <a:pt x="202" y="1894"/>
                    <a:pt x="226" y="1858"/>
                  </a:cubicBezTo>
                  <a:cubicBezTo>
                    <a:pt x="560" y="1346"/>
                    <a:pt x="441" y="525"/>
                    <a:pt x="119" y="1"/>
                  </a:cubicBezTo>
                  <a:close/>
                </a:path>
              </a:pathLst>
            </a:custGeom>
            <a:solidFill>
              <a:srgbClr val="1C6037">
                <a:alpha val="3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11" name="Google Shape;5711;p70"/>
            <p:cNvSpPr/>
            <p:nvPr/>
          </p:nvSpPr>
          <p:spPr>
            <a:xfrm>
              <a:off x="1076324" y="4002203"/>
              <a:ext cx="955815" cy="841836"/>
            </a:xfrm>
            <a:custGeom>
              <a:avLst/>
              <a:gdLst/>
              <a:ahLst/>
              <a:cxnLst/>
              <a:rect l="l" t="t" r="r" b="b"/>
              <a:pathLst>
                <a:path w="21015" h="18508" extrusionOk="0">
                  <a:moveTo>
                    <a:pt x="12761" y="1"/>
                  </a:moveTo>
                  <a:cubicBezTo>
                    <a:pt x="12481" y="1"/>
                    <a:pt x="12203" y="41"/>
                    <a:pt x="11930" y="113"/>
                  </a:cubicBezTo>
                  <a:cubicBezTo>
                    <a:pt x="9501" y="649"/>
                    <a:pt x="7215" y="1875"/>
                    <a:pt x="5144" y="3292"/>
                  </a:cubicBezTo>
                  <a:cubicBezTo>
                    <a:pt x="4834" y="3506"/>
                    <a:pt x="4489" y="3720"/>
                    <a:pt x="4143" y="3947"/>
                  </a:cubicBezTo>
                  <a:lnTo>
                    <a:pt x="4167" y="3923"/>
                  </a:lnTo>
                  <a:lnTo>
                    <a:pt x="4036" y="4018"/>
                  </a:lnTo>
                  <a:cubicBezTo>
                    <a:pt x="2774" y="4840"/>
                    <a:pt x="1381" y="5792"/>
                    <a:pt x="667" y="6959"/>
                  </a:cubicBezTo>
                  <a:cubicBezTo>
                    <a:pt x="369" y="7399"/>
                    <a:pt x="167" y="7876"/>
                    <a:pt x="48" y="8388"/>
                  </a:cubicBezTo>
                  <a:cubicBezTo>
                    <a:pt x="0" y="8566"/>
                    <a:pt x="24" y="8745"/>
                    <a:pt x="95" y="8912"/>
                  </a:cubicBezTo>
                  <a:cubicBezTo>
                    <a:pt x="106" y="8945"/>
                    <a:pt x="301" y="9202"/>
                    <a:pt x="339" y="9202"/>
                  </a:cubicBezTo>
                  <a:cubicBezTo>
                    <a:pt x="342" y="9202"/>
                    <a:pt x="344" y="9201"/>
                    <a:pt x="345" y="9198"/>
                  </a:cubicBezTo>
                  <a:lnTo>
                    <a:pt x="345" y="9198"/>
                  </a:lnTo>
                  <a:cubicBezTo>
                    <a:pt x="131" y="9912"/>
                    <a:pt x="83" y="10650"/>
                    <a:pt x="202" y="11388"/>
                  </a:cubicBezTo>
                  <a:cubicBezTo>
                    <a:pt x="286" y="11757"/>
                    <a:pt x="429" y="12102"/>
                    <a:pt x="643" y="12424"/>
                  </a:cubicBezTo>
                  <a:cubicBezTo>
                    <a:pt x="688" y="12503"/>
                    <a:pt x="1186" y="13132"/>
                    <a:pt x="1306" y="13132"/>
                  </a:cubicBezTo>
                  <a:cubicBezTo>
                    <a:pt x="1311" y="13132"/>
                    <a:pt x="1316" y="13130"/>
                    <a:pt x="1320" y="13128"/>
                  </a:cubicBezTo>
                  <a:lnTo>
                    <a:pt x="1320" y="13128"/>
                  </a:lnTo>
                  <a:cubicBezTo>
                    <a:pt x="1071" y="13319"/>
                    <a:pt x="988" y="13687"/>
                    <a:pt x="1036" y="14031"/>
                  </a:cubicBezTo>
                  <a:cubicBezTo>
                    <a:pt x="1179" y="14948"/>
                    <a:pt x="2143" y="15758"/>
                    <a:pt x="2881" y="16186"/>
                  </a:cubicBezTo>
                  <a:cubicBezTo>
                    <a:pt x="3691" y="16663"/>
                    <a:pt x="4572" y="16936"/>
                    <a:pt x="5453" y="17163"/>
                  </a:cubicBezTo>
                  <a:cubicBezTo>
                    <a:pt x="8006" y="17835"/>
                    <a:pt x="10623" y="18507"/>
                    <a:pt x="13173" y="18507"/>
                  </a:cubicBezTo>
                  <a:cubicBezTo>
                    <a:pt x="13739" y="18507"/>
                    <a:pt x="14301" y="18474"/>
                    <a:pt x="14859" y="18401"/>
                  </a:cubicBezTo>
                  <a:cubicBezTo>
                    <a:pt x="16216" y="18222"/>
                    <a:pt x="17586" y="17746"/>
                    <a:pt x="18407" y="16663"/>
                  </a:cubicBezTo>
                  <a:cubicBezTo>
                    <a:pt x="19241" y="15567"/>
                    <a:pt x="19324" y="13722"/>
                    <a:pt x="18288" y="12603"/>
                  </a:cubicBezTo>
                  <a:cubicBezTo>
                    <a:pt x="19074" y="12150"/>
                    <a:pt x="19574" y="11329"/>
                    <a:pt x="19764" y="10388"/>
                  </a:cubicBezTo>
                  <a:cubicBezTo>
                    <a:pt x="19800" y="10233"/>
                    <a:pt x="19824" y="10090"/>
                    <a:pt x="19836" y="9936"/>
                  </a:cubicBezTo>
                  <a:cubicBezTo>
                    <a:pt x="19848" y="9757"/>
                    <a:pt x="19860" y="9566"/>
                    <a:pt x="19860" y="9388"/>
                  </a:cubicBezTo>
                  <a:cubicBezTo>
                    <a:pt x="20110" y="9364"/>
                    <a:pt x="20348" y="9293"/>
                    <a:pt x="20550" y="9162"/>
                  </a:cubicBezTo>
                  <a:cubicBezTo>
                    <a:pt x="20598" y="9126"/>
                    <a:pt x="20645" y="9090"/>
                    <a:pt x="20693" y="9043"/>
                  </a:cubicBezTo>
                  <a:lnTo>
                    <a:pt x="20693" y="9066"/>
                  </a:lnTo>
                  <a:cubicBezTo>
                    <a:pt x="20717" y="9031"/>
                    <a:pt x="20741" y="8995"/>
                    <a:pt x="20765" y="8971"/>
                  </a:cubicBezTo>
                  <a:lnTo>
                    <a:pt x="20776" y="8959"/>
                  </a:lnTo>
                  <a:cubicBezTo>
                    <a:pt x="20788" y="8935"/>
                    <a:pt x="20812" y="8912"/>
                    <a:pt x="20836" y="8876"/>
                  </a:cubicBezTo>
                  <a:cubicBezTo>
                    <a:pt x="20895" y="8781"/>
                    <a:pt x="20931" y="8673"/>
                    <a:pt x="20943" y="8554"/>
                  </a:cubicBezTo>
                  <a:cubicBezTo>
                    <a:pt x="21015" y="8233"/>
                    <a:pt x="20991" y="7900"/>
                    <a:pt x="20884" y="7590"/>
                  </a:cubicBezTo>
                  <a:lnTo>
                    <a:pt x="20884" y="7602"/>
                  </a:lnTo>
                  <a:cubicBezTo>
                    <a:pt x="20872" y="7530"/>
                    <a:pt x="20836" y="7459"/>
                    <a:pt x="20812" y="7388"/>
                  </a:cubicBezTo>
                  <a:cubicBezTo>
                    <a:pt x="20788" y="7328"/>
                    <a:pt x="20765" y="7269"/>
                    <a:pt x="20729" y="7221"/>
                  </a:cubicBezTo>
                  <a:cubicBezTo>
                    <a:pt x="20717" y="7185"/>
                    <a:pt x="20693" y="7149"/>
                    <a:pt x="20669" y="7114"/>
                  </a:cubicBezTo>
                  <a:lnTo>
                    <a:pt x="20657" y="7149"/>
                  </a:lnTo>
                  <a:lnTo>
                    <a:pt x="20645" y="7138"/>
                  </a:lnTo>
                  <a:cubicBezTo>
                    <a:pt x="20645" y="7138"/>
                    <a:pt x="20645" y="7173"/>
                    <a:pt x="20634" y="7197"/>
                  </a:cubicBezTo>
                  <a:cubicBezTo>
                    <a:pt x="20455" y="7650"/>
                    <a:pt x="20133" y="8031"/>
                    <a:pt x="19717" y="8281"/>
                  </a:cubicBezTo>
                  <a:cubicBezTo>
                    <a:pt x="19550" y="7542"/>
                    <a:pt x="19181" y="6876"/>
                    <a:pt x="18669" y="6328"/>
                  </a:cubicBezTo>
                  <a:cubicBezTo>
                    <a:pt x="18705" y="6173"/>
                    <a:pt x="18740" y="6018"/>
                    <a:pt x="18752" y="5852"/>
                  </a:cubicBezTo>
                  <a:cubicBezTo>
                    <a:pt x="18776" y="5780"/>
                    <a:pt x="18788" y="5721"/>
                    <a:pt x="18788" y="5709"/>
                  </a:cubicBezTo>
                  <a:cubicBezTo>
                    <a:pt x="18812" y="5494"/>
                    <a:pt x="18812" y="5268"/>
                    <a:pt x="18800" y="5054"/>
                  </a:cubicBezTo>
                  <a:cubicBezTo>
                    <a:pt x="18764" y="4697"/>
                    <a:pt x="18621" y="4459"/>
                    <a:pt x="18514" y="4137"/>
                  </a:cubicBezTo>
                  <a:cubicBezTo>
                    <a:pt x="18264" y="3375"/>
                    <a:pt x="17824" y="2685"/>
                    <a:pt x="17252" y="2137"/>
                  </a:cubicBezTo>
                  <a:cubicBezTo>
                    <a:pt x="16955" y="1827"/>
                    <a:pt x="16597" y="1589"/>
                    <a:pt x="16204" y="1434"/>
                  </a:cubicBezTo>
                  <a:lnTo>
                    <a:pt x="16157" y="1423"/>
                  </a:lnTo>
                  <a:cubicBezTo>
                    <a:pt x="16046" y="1395"/>
                    <a:pt x="15932" y="1382"/>
                    <a:pt x="15818" y="1382"/>
                  </a:cubicBezTo>
                  <a:cubicBezTo>
                    <a:pt x="15591" y="1382"/>
                    <a:pt x="15363" y="1434"/>
                    <a:pt x="15157" y="1530"/>
                  </a:cubicBezTo>
                  <a:cubicBezTo>
                    <a:pt x="15026" y="1589"/>
                    <a:pt x="14907" y="1673"/>
                    <a:pt x="14811" y="1768"/>
                  </a:cubicBezTo>
                  <a:cubicBezTo>
                    <a:pt x="14788" y="1732"/>
                    <a:pt x="14752" y="1696"/>
                    <a:pt x="14728" y="1661"/>
                  </a:cubicBezTo>
                  <a:cubicBezTo>
                    <a:pt x="14609" y="1363"/>
                    <a:pt x="14466" y="1077"/>
                    <a:pt x="14288" y="815"/>
                  </a:cubicBezTo>
                  <a:cubicBezTo>
                    <a:pt x="14216" y="661"/>
                    <a:pt x="14109" y="518"/>
                    <a:pt x="13978" y="411"/>
                  </a:cubicBezTo>
                  <a:cubicBezTo>
                    <a:pt x="13930" y="375"/>
                    <a:pt x="13895" y="351"/>
                    <a:pt x="13847" y="327"/>
                  </a:cubicBezTo>
                  <a:cubicBezTo>
                    <a:pt x="13656" y="184"/>
                    <a:pt x="13442" y="77"/>
                    <a:pt x="13204" y="30"/>
                  </a:cubicBezTo>
                  <a:lnTo>
                    <a:pt x="13168" y="30"/>
                  </a:lnTo>
                  <a:cubicBezTo>
                    <a:pt x="13033" y="10"/>
                    <a:pt x="12897" y="1"/>
                    <a:pt x="12761" y="1"/>
                  </a:cubicBezTo>
                  <a:close/>
                </a:path>
              </a:pathLst>
            </a:custGeom>
            <a:solidFill>
              <a:srgbClr val="FFFFFF"/>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12" name="Google Shape;5712;p70"/>
            <p:cNvSpPr/>
            <p:nvPr/>
          </p:nvSpPr>
          <p:spPr>
            <a:xfrm>
              <a:off x="1077370" y="4001839"/>
              <a:ext cx="928252" cy="842155"/>
            </a:xfrm>
            <a:custGeom>
              <a:avLst/>
              <a:gdLst/>
              <a:ahLst/>
              <a:cxnLst/>
              <a:rect l="l" t="t" r="r" b="b"/>
              <a:pathLst>
                <a:path w="20409" h="18515" extrusionOk="0">
                  <a:moveTo>
                    <a:pt x="12816" y="1"/>
                  </a:moveTo>
                  <a:cubicBezTo>
                    <a:pt x="12528" y="1"/>
                    <a:pt x="12227" y="55"/>
                    <a:pt x="11931" y="121"/>
                  </a:cubicBezTo>
                  <a:cubicBezTo>
                    <a:pt x="9490" y="657"/>
                    <a:pt x="7216" y="1883"/>
                    <a:pt x="5132" y="3300"/>
                  </a:cubicBezTo>
                  <a:cubicBezTo>
                    <a:pt x="3501" y="4407"/>
                    <a:pt x="1025" y="5741"/>
                    <a:pt x="346" y="7598"/>
                  </a:cubicBezTo>
                  <a:cubicBezTo>
                    <a:pt x="227" y="7860"/>
                    <a:pt x="132" y="8122"/>
                    <a:pt x="48" y="8396"/>
                  </a:cubicBezTo>
                  <a:cubicBezTo>
                    <a:pt x="1" y="8574"/>
                    <a:pt x="13" y="8753"/>
                    <a:pt x="84" y="8920"/>
                  </a:cubicBezTo>
                  <a:cubicBezTo>
                    <a:pt x="106" y="8942"/>
                    <a:pt x="303" y="9210"/>
                    <a:pt x="340" y="9210"/>
                  </a:cubicBezTo>
                  <a:cubicBezTo>
                    <a:pt x="343" y="9210"/>
                    <a:pt x="345" y="9209"/>
                    <a:pt x="346" y="9207"/>
                  </a:cubicBezTo>
                  <a:lnTo>
                    <a:pt x="346" y="9207"/>
                  </a:lnTo>
                  <a:cubicBezTo>
                    <a:pt x="120" y="9909"/>
                    <a:pt x="72" y="10658"/>
                    <a:pt x="203" y="11384"/>
                  </a:cubicBezTo>
                  <a:cubicBezTo>
                    <a:pt x="275" y="11765"/>
                    <a:pt x="429" y="12110"/>
                    <a:pt x="632" y="12432"/>
                  </a:cubicBezTo>
                  <a:cubicBezTo>
                    <a:pt x="688" y="12511"/>
                    <a:pt x="1176" y="13140"/>
                    <a:pt x="1305" y="13140"/>
                  </a:cubicBezTo>
                  <a:cubicBezTo>
                    <a:pt x="1312" y="13140"/>
                    <a:pt x="1318" y="13138"/>
                    <a:pt x="1322" y="13134"/>
                  </a:cubicBezTo>
                  <a:lnTo>
                    <a:pt x="1322" y="13134"/>
                  </a:lnTo>
                  <a:cubicBezTo>
                    <a:pt x="1072" y="13325"/>
                    <a:pt x="977" y="13694"/>
                    <a:pt x="1037" y="14039"/>
                  </a:cubicBezTo>
                  <a:cubicBezTo>
                    <a:pt x="1180" y="14956"/>
                    <a:pt x="2144" y="15766"/>
                    <a:pt x="2870" y="16194"/>
                  </a:cubicBezTo>
                  <a:cubicBezTo>
                    <a:pt x="3680" y="16671"/>
                    <a:pt x="4573" y="16932"/>
                    <a:pt x="5442" y="17159"/>
                  </a:cubicBezTo>
                  <a:cubicBezTo>
                    <a:pt x="8010" y="17833"/>
                    <a:pt x="10635" y="18514"/>
                    <a:pt x="13191" y="18514"/>
                  </a:cubicBezTo>
                  <a:cubicBezTo>
                    <a:pt x="13751" y="18514"/>
                    <a:pt x="14308" y="18482"/>
                    <a:pt x="14860" y="18409"/>
                  </a:cubicBezTo>
                  <a:cubicBezTo>
                    <a:pt x="16217" y="18230"/>
                    <a:pt x="17586" y="17754"/>
                    <a:pt x="18408" y="16671"/>
                  </a:cubicBezTo>
                  <a:cubicBezTo>
                    <a:pt x="19241" y="15575"/>
                    <a:pt x="19325" y="13730"/>
                    <a:pt x="18289" y="12611"/>
                  </a:cubicBezTo>
                  <a:cubicBezTo>
                    <a:pt x="20218" y="11479"/>
                    <a:pt x="20408" y="8134"/>
                    <a:pt x="18658" y="6348"/>
                  </a:cubicBezTo>
                  <a:cubicBezTo>
                    <a:pt x="19098" y="4824"/>
                    <a:pt x="18217" y="3157"/>
                    <a:pt x="17229" y="2157"/>
                  </a:cubicBezTo>
                  <a:cubicBezTo>
                    <a:pt x="16920" y="1859"/>
                    <a:pt x="16574" y="1573"/>
                    <a:pt x="16134" y="1454"/>
                  </a:cubicBezTo>
                  <a:cubicBezTo>
                    <a:pt x="16009" y="1421"/>
                    <a:pt x="15882" y="1404"/>
                    <a:pt x="15757" y="1404"/>
                  </a:cubicBezTo>
                  <a:cubicBezTo>
                    <a:pt x="15394" y="1404"/>
                    <a:pt x="15042" y="1543"/>
                    <a:pt x="14776" y="1800"/>
                  </a:cubicBezTo>
                  <a:cubicBezTo>
                    <a:pt x="14467" y="1050"/>
                    <a:pt x="14062" y="216"/>
                    <a:pt x="13193" y="38"/>
                  </a:cubicBezTo>
                  <a:cubicBezTo>
                    <a:pt x="13071" y="12"/>
                    <a:pt x="12945" y="1"/>
                    <a:pt x="128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13" name="Google Shape;5713;p70"/>
            <p:cNvSpPr/>
            <p:nvPr/>
          </p:nvSpPr>
          <p:spPr>
            <a:xfrm>
              <a:off x="1666005" y="4037090"/>
              <a:ext cx="305506" cy="701925"/>
            </a:xfrm>
            <a:custGeom>
              <a:avLst/>
              <a:gdLst/>
              <a:ahLst/>
              <a:cxnLst/>
              <a:rect l="l" t="t" r="r" b="b"/>
              <a:pathLst>
                <a:path w="6717" h="15432" extrusionOk="0">
                  <a:moveTo>
                    <a:pt x="1025" y="1"/>
                  </a:moveTo>
                  <a:lnTo>
                    <a:pt x="1025" y="1"/>
                  </a:lnTo>
                  <a:cubicBezTo>
                    <a:pt x="1394" y="632"/>
                    <a:pt x="1501" y="1394"/>
                    <a:pt x="1323" y="2108"/>
                  </a:cubicBezTo>
                  <a:cubicBezTo>
                    <a:pt x="1144" y="2775"/>
                    <a:pt x="644" y="3311"/>
                    <a:pt x="1" y="3537"/>
                  </a:cubicBezTo>
                  <a:cubicBezTo>
                    <a:pt x="1180" y="4085"/>
                    <a:pt x="2073" y="5097"/>
                    <a:pt x="2454" y="6335"/>
                  </a:cubicBezTo>
                  <a:cubicBezTo>
                    <a:pt x="2823" y="7561"/>
                    <a:pt x="2608" y="8918"/>
                    <a:pt x="1906" y="9835"/>
                  </a:cubicBezTo>
                  <a:cubicBezTo>
                    <a:pt x="3001" y="10085"/>
                    <a:pt x="3787" y="11240"/>
                    <a:pt x="4287" y="12347"/>
                  </a:cubicBezTo>
                  <a:cubicBezTo>
                    <a:pt x="4752" y="13348"/>
                    <a:pt x="5085" y="14586"/>
                    <a:pt x="4537" y="15431"/>
                  </a:cubicBezTo>
                  <a:cubicBezTo>
                    <a:pt x="5085" y="15086"/>
                    <a:pt x="5335" y="14372"/>
                    <a:pt x="5311" y="13657"/>
                  </a:cubicBezTo>
                  <a:cubicBezTo>
                    <a:pt x="5275" y="12955"/>
                    <a:pt x="5013" y="12252"/>
                    <a:pt x="4716" y="11585"/>
                  </a:cubicBezTo>
                  <a:cubicBezTo>
                    <a:pt x="6216" y="10716"/>
                    <a:pt x="6716" y="8395"/>
                    <a:pt x="5775" y="6668"/>
                  </a:cubicBezTo>
                  <a:lnTo>
                    <a:pt x="5002" y="6668"/>
                  </a:lnTo>
                  <a:cubicBezTo>
                    <a:pt x="5347" y="5239"/>
                    <a:pt x="5061" y="3585"/>
                    <a:pt x="4240" y="2239"/>
                  </a:cubicBezTo>
                  <a:cubicBezTo>
                    <a:pt x="4167" y="2136"/>
                    <a:pt x="4069" y="2015"/>
                    <a:pt x="3959" y="2015"/>
                  </a:cubicBezTo>
                  <a:cubicBezTo>
                    <a:pt x="3941" y="2015"/>
                    <a:pt x="3924" y="2018"/>
                    <a:pt x="3906" y="2025"/>
                  </a:cubicBezTo>
                  <a:cubicBezTo>
                    <a:pt x="3859" y="2049"/>
                    <a:pt x="3811" y="2084"/>
                    <a:pt x="3787" y="2144"/>
                  </a:cubicBezTo>
                  <a:lnTo>
                    <a:pt x="2858" y="3585"/>
                  </a:lnTo>
                  <a:cubicBezTo>
                    <a:pt x="2644" y="2227"/>
                    <a:pt x="2001" y="965"/>
                    <a:pt x="1025" y="1"/>
                  </a:cubicBezTo>
                  <a:close/>
                </a:path>
              </a:pathLst>
            </a:custGeom>
            <a:solidFill>
              <a:srgbClr val="E34712">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14" name="Google Shape;5714;p70"/>
            <p:cNvSpPr/>
            <p:nvPr/>
          </p:nvSpPr>
          <p:spPr>
            <a:xfrm>
              <a:off x="1740732" y="4169224"/>
              <a:ext cx="161963" cy="384030"/>
            </a:xfrm>
            <a:custGeom>
              <a:avLst/>
              <a:gdLst/>
              <a:ahLst/>
              <a:cxnLst/>
              <a:rect l="l" t="t" r="r" b="b"/>
              <a:pathLst>
                <a:path w="3561" h="8443" extrusionOk="0">
                  <a:moveTo>
                    <a:pt x="1" y="1"/>
                  </a:moveTo>
                  <a:lnTo>
                    <a:pt x="1" y="1"/>
                  </a:lnTo>
                  <a:cubicBezTo>
                    <a:pt x="561" y="894"/>
                    <a:pt x="965" y="1870"/>
                    <a:pt x="1192" y="2906"/>
                  </a:cubicBezTo>
                  <a:cubicBezTo>
                    <a:pt x="918" y="2537"/>
                    <a:pt x="561" y="2251"/>
                    <a:pt x="144" y="2061"/>
                  </a:cubicBezTo>
                  <a:lnTo>
                    <a:pt x="144" y="2061"/>
                  </a:lnTo>
                  <a:cubicBezTo>
                    <a:pt x="763" y="2787"/>
                    <a:pt x="1192" y="3811"/>
                    <a:pt x="1156" y="4751"/>
                  </a:cubicBezTo>
                  <a:cubicBezTo>
                    <a:pt x="1120" y="5609"/>
                    <a:pt x="1025" y="6299"/>
                    <a:pt x="1608" y="7085"/>
                  </a:cubicBezTo>
                  <a:cubicBezTo>
                    <a:pt x="1906" y="7502"/>
                    <a:pt x="2144" y="7954"/>
                    <a:pt x="2299" y="8442"/>
                  </a:cubicBezTo>
                  <a:cubicBezTo>
                    <a:pt x="2418" y="8061"/>
                    <a:pt x="2394" y="7645"/>
                    <a:pt x="2227" y="7276"/>
                  </a:cubicBezTo>
                  <a:lnTo>
                    <a:pt x="2227" y="7276"/>
                  </a:lnTo>
                  <a:cubicBezTo>
                    <a:pt x="2382" y="7359"/>
                    <a:pt x="2537" y="7442"/>
                    <a:pt x="2704" y="7514"/>
                  </a:cubicBezTo>
                  <a:cubicBezTo>
                    <a:pt x="2930" y="7609"/>
                    <a:pt x="3156" y="7704"/>
                    <a:pt x="3394" y="7776"/>
                  </a:cubicBezTo>
                  <a:cubicBezTo>
                    <a:pt x="3204" y="7073"/>
                    <a:pt x="2858" y="6430"/>
                    <a:pt x="2394" y="5871"/>
                  </a:cubicBezTo>
                  <a:cubicBezTo>
                    <a:pt x="2918" y="5799"/>
                    <a:pt x="3359" y="5454"/>
                    <a:pt x="3561" y="4978"/>
                  </a:cubicBezTo>
                  <a:lnTo>
                    <a:pt x="2358" y="4823"/>
                  </a:lnTo>
                  <a:cubicBezTo>
                    <a:pt x="2597" y="3704"/>
                    <a:pt x="2561" y="2537"/>
                    <a:pt x="2239" y="1441"/>
                  </a:cubicBezTo>
                  <a:cubicBezTo>
                    <a:pt x="2073" y="1763"/>
                    <a:pt x="1930" y="2096"/>
                    <a:pt x="1846" y="2454"/>
                  </a:cubicBezTo>
                  <a:cubicBezTo>
                    <a:pt x="1477" y="1465"/>
                    <a:pt x="846" y="620"/>
                    <a:pt x="1" y="1"/>
                  </a:cubicBezTo>
                  <a:close/>
                </a:path>
              </a:pathLst>
            </a:custGeom>
            <a:solidFill>
              <a:srgbClr val="D43600">
                <a:alpha val="7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15" name="Google Shape;5715;p70"/>
            <p:cNvSpPr/>
            <p:nvPr/>
          </p:nvSpPr>
          <p:spPr>
            <a:xfrm>
              <a:off x="1720720" y="4561532"/>
              <a:ext cx="142997" cy="244664"/>
            </a:xfrm>
            <a:custGeom>
              <a:avLst/>
              <a:gdLst/>
              <a:ahLst/>
              <a:cxnLst/>
              <a:rect l="l" t="t" r="r" b="b"/>
              <a:pathLst>
                <a:path w="3144" h="5379" extrusionOk="0">
                  <a:moveTo>
                    <a:pt x="1243" y="1"/>
                  </a:moveTo>
                  <a:cubicBezTo>
                    <a:pt x="1212" y="1"/>
                    <a:pt x="1182" y="9"/>
                    <a:pt x="1167" y="32"/>
                  </a:cubicBezTo>
                  <a:cubicBezTo>
                    <a:pt x="1155" y="67"/>
                    <a:pt x="1155" y="103"/>
                    <a:pt x="1167" y="139"/>
                  </a:cubicBezTo>
                  <a:cubicBezTo>
                    <a:pt x="1560" y="1556"/>
                    <a:pt x="2441" y="2961"/>
                    <a:pt x="1489" y="4235"/>
                  </a:cubicBezTo>
                  <a:cubicBezTo>
                    <a:pt x="1429" y="4306"/>
                    <a:pt x="1370" y="4389"/>
                    <a:pt x="1298" y="4461"/>
                  </a:cubicBezTo>
                  <a:cubicBezTo>
                    <a:pt x="917" y="4818"/>
                    <a:pt x="477" y="5104"/>
                    <a:pt x="0" y="5294"/>
                  </a:cubicBezTo>
                  <a:cubicBezTo>
                    <a:pt x="190" y="5351"/>
                    <a:pt x="384" y="5378"/>
                    <a:pt x="577" y="5378"/>
                  </a:cubicBezTo>
                  <a:cubicBezTo>
                    <a:pt x="834" y="5378"/>
                    <a:pt x="1090" y="5330"/>
                    <a:pt x="1334" y="5235"/>
                  </a:cubicBezTo>
                  <a:cubicBezTo>
                    <a:pt x="2060" y="4985"/>
                    <a:pt x="2882" y="4485"/>
                    <a:pt x="3001" y="3615"/>
                  </a:cubicBezTo>
                  <a:cubicBezTo>
                    <a:pt x="3144" y="2746"/>
                    <a:pt x="2989" y="1853"/>
                    <a:pt x="2548" y="1091"/>
                  </a:cubicBezTo>
                  <a:cubicBezTo>
                    <a:pt x="2263" y="579"/>
                    <a:pt x="1822" y="115"/>
                    <a:pt x="1298" y="8"/>
                  </a:cubicBezTo>
                  <a:cubicBezTo>
                    <a:pt x="1281" y="4"/>
                    <a:pt x="1262" y="1"/>
                    <a:pt x="1243" y="1"/>
                  </a:cubicBezTo>
                  <a:close/>
                </a:path>
              </a:pathLst>
            </a:custGeom>
            <a:solidFill>
              <a:srgbClr val="FF4E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16" name="Google Shape;5716;p70"/>
            <p:cNvSpPr/>
            <p:nvPr/>
          </p:nvSpPr>
          <p:spPr>
            <a:xfrm>
              <a:off x="1495991" y="4341748"/>
              <a:ext cx="281355" cy="207503"/>
            </a:xfrm>
            <a:custGeom>
              <a:avLst/>
              <a:gdLst/>
              <a:ahLst/>
              <a:cxnLst/>
              <a:rect l="l" t="t" r="r" b="b"/>
              <a:pathLst>
                <a:path w="6186" h="4562" extrusionOk="0">
                  <a:moveTo>
                    <a:pt x="5509" y="1"/>
                  </a:moveTo>
                  <a:cubicBezTo>
                    <a:pt x="5470" y="1"/>
                    <a:pt x="5427" y="6"/>
                    <a:pt x="5382" y="18"/>
                  </a:cubicBezTo>
                  <a:lnTo>
                    <a:pt x="5334" y="30"/>
                  </a:lnTo>
                  <a:cubicBezTo>
                    <a:pt x="5072" y="113"/>
                    <a:pt x="4930" y="387"/>
                    <a:pt x="4799" y="637"/>
                  </a:cubicBezTo>
                  <a:cubicBezTo>
                    <a:pt x="4584" y="1113"/>
                    <a:pt x="4322" y="1566"/>
                    <a:pt x="4013" y="1982"/>
                  </a:cubicBezTo>
                  <a:cubicBezTo>
                    <a:pt x="3108" y="3173"/>
                    <a:pt x="1548" y="3649"/>
                    <a:pt x="215" y="4125"/>
                  </a:cubicBezTo>
                  <a:cubicBezTo>
                    <a:pt x="119" y="4149"/>
                    <a:pt x="0" y="4221"/>
                    <a:pt x="24" y="4328"/>
                  </a:cubicBezTo>
                  <a:cubicBezTo>
                    <a:pt x="361" y="4504"/>
                    <a:pt x="727" y="4562"/>
                    <a:pt x="1091" y="4562"/>
                  </a:cubicBezTo>
                  <a:cubicBezTo>
                    <a:pt x="1294" y="4562"/>
                    <a:pt x="1495" y="4544"/>
                    <a:pt x="1691" y="4518"/>
                  </a:cubicBezTo>
                  <a:cubicBezTo>
                    <a:pt x="3191" y="4316"/>
                    <a:pt x="5156" y="3614"/>
                    <a:pt x="5775" y="2066"/>
                  </a:cubicBezTo>
                  <a:cubicBezTo>
                    <a:pt x="5932" y="1672"/>
                    <a:pt x="6186" y="1"/>
                    <a:pt x="5509" y="1"/>
                  </a:cubicBezTo>
                  <a:close/>
                </a:path>
              </a:pathLst>
            </a:custGeom>
            <a:solidFill>
              <a:srgbClr val="FF4E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17" name="Google Shape;5717;p70"/>
            <p:cNvSpPr/>
            <p:nvPr/>
          </p:nvSpPr>
          <p:spPr>
            <a:xfrm>
              <a:off x="1494354" y="4032359"/>
              <a:ext cx="213404" cy="110938"/>
            </a:xfrm>
            <a:custGeom>
              <a:avLst/>
              <a:gdLst/>
              <a:ahLst/>
              <a:cxnLst/>
              <a:rect l="l" t="t" r="r" b="b"/>
              <a:pathLst>
                <a:path w="4692" h="2439" extrusionOk="0">
                  <a:moveTo>
                    <a:pt x="3648" y="1"/>
                  </a:moveTo>
                  <a:cubicBezTo>
                    <a:pt x="3452" y="1"/>
                    <a:pt x="3258" y="52"/>
                    <a:pt x="3072" y="117"/>
                  </a:cubicBezTo>
                  <a:cubicBezTo>
                    <a:pt x="1834" y="557"/>
                    <a:pt x="763" y="1367"/>
                    <a:pt x="1" y="2438"/>
                  </a:cubicBezTo>
                  <a:cubicBezTo>
                    <a:pt x="691" y="2022"/>
                    <a:pt x="1394" y="1676"/>
                    <a:pt x="2132" y="1379"/>
                  </a:cubicBezTo>
                  <a:cubicBezTo>
                    <a:pt x="2404" y="1272"/>
                    <a:pt x="2762" y="1148"/>
                    <a:pt x="3099" y="1148"/>
                  </a:cubicBezTo>
                  <a:cubicBezTo>
                    <a:pt x="3441" y="1148"/>
                    <a:pt x="3762" y="1275"/>
                    <a:pt x="3954" y="1676"/>
                  </a:cubicBezTo>
                  <a:cubicBezTo>
                    <a:pt x="3989" y="1772"/>
                    <a:pt x="4037" y="1855"/>
                    <a:pt x="4108" y="1926"/>
                  </a:cubicBezTo>
                  <a:cubicBezTo>
                    <a:pt x="4153" y="1953"/>
                    <a:pt x="4204" y="1967"/>
                    <a:pt x="4257" y="1967"/>
                  </a:cubicBezTo>
                  <a:cubicBezTo>
                    <a:pt x="4275" y="1967"/>
                    <a:pt x="4293" y="1965"/>
                    <a:pt x="4311" y="1962"/>
                  </a:cubicBezTo>
                  <a:cubicBezTo>
                    <a:pt x="4477" y="1914"/>
                    <a:pt x="4608" y="1784"/>
                    <a:pt x="4644" y="1617"/>
                  </a:cubicBezTo>
                  <a:cubicBezTo>
                    <a:pt x="4680" y="1438"/>
                    <a:pt x="4692" y="1260"/>
                    <a:pt x="4668" y="1081"/>
                  </a:cubicBezTo>
                  <a:cubicBezTo>
                    <a:pt x="4656" y="867"/>
                    <a:pt x="4596" y="664"/>
                    <a:pt x="4489" y="486"/>
                  </a:cubicBezTo>
                  <a:cubicBezTo>
                    <a:pt x="4382" y="295"/>
                    <a:pt x="4227" y="152"/>
                    <a:pt x="4037" y="81"/>
                  </a:cubicBezTo>
                  <a:cubicBezTo>
                    <a:pt x="3908" y="24"/>
                    <a:pt x="3778" y="1"/>
                    <a:pt x="3648" y="1"/>
                  </a:cubicBezTo>
                  <a:close/>
                </a:path>
              </a:pathLst>
            </a:custGeom>
            <a:solidFill>
              <a:srgbClr val="FF4E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18" name="Google Shape;5718;p70"/>
            <p:cNvSpPr/>
            <p:nvPr/>
          </p:nvSpPr>
          <p:spPr>
            <a:xfrm>
              <a:off x="1160785" y="4499035"/>
              <a:ext cx="582176" cy="112939"/>
            </a:xfrm>
            <a:custGeom>
              <a:avLst/>
              <a:gdLst/>
              <a:ahLst/>
              <a:cxnLst/>
              <a:rect l="l" t="t" r="r" b="b"/>
              <a:pathLst>
                <a:path w="12800" h="2483" extrusionOk="0">
                  <a:moveTo>
                    <a:pt x="12800" y="1"/>
                  </a:moveTo>
                  <a:cubicBezTo>
                    <a:pt x="12514" y="477"/>
                    <a:pt x="12097" y="870"/>
                    <a:pt x="11597" y="1132"/>
                  </a:cubicBezTo>
                  <a:cubicBezTo>
                    <a:pt x="11109" y="1394"/>
                    <a:pt x="10585" y="1572"/>
                    <a:pt x="10037" y="1668"/>
                  </a:cubicBezTo>
                  <a:cubicBezTo>
                    <a:pt x="9490" y="1775"/>
                    <a:pt x="8930" y="1834"/>
                    <a:pt x="8370" y="1894"/>
                  </a:cubicBezTo>
                  <a:cubicBezTo>
                    <a:pt x="7811" y="1941"/>
                    <a:pt x="7251" y="2001"/>
                    <a:pt x="6692" y="2049"/>
                  </a:cubicBezTo>
                  <a:cubicBezTo>
                    <a:pt x="5573" y="2168"/>
                    <a:pt x="4465" y="2251"/>
                    <a:pt x="3346" y="2311"/>
                  </a:cubicBezTo>
                  <a:cubicBezTo>
                    <a:pt x="2786" y="2346"/>
                    <a:pt x="2227" y="2370"/>
                    <a:pt x="1667" y="2370"/>
                  </a:cubicBezTo>
                  <a:cubicBezTo>
                    <a:pt x="1619" y="2371"/>
                    <a:pt x="1571" y="2372"/>
                    <a:pt x="1524" y="2372"/>
                  </a:cubicBezTo>
                  <a:cubicBezTo>
                    <a:pt x="1002" y="2372"/>
                    <a:pt x="491" y="2312"/>
                    <a:pt x="0" y="2203"/>
                  </a:cubicBezTo>
                  <a:lnTo>
                    <a:pt x="0" y="2203"/>
                  </a:lnTo>
                  <a:cubicBezTo>
                    <a:pt x="536" y="2370"/>
                    <a:pt x="1096" y="2465"/>
                    <a:pt x="1655" y="2477"/>
                  </a:cubicBezTo>
                  <a:cubicBezTo>
                    <a:pt x="1846" y="2481"/>
                    <a:pt x="2035" y="2483"/>
                    <a:pt x="2223" y="2483"/>
                  </a:cubicBezTo>
                  <a:cubicBezTo>
                    <a:pt x="2600" y="2483"/>
                    <a:pt x="2973" y="2477"/>
                    <a:pt x="3346" y="2477"/>
                  </a:cubicBezTo>
                  <a:cubicBezTo>
                    <a:pt x="4477" y="2453"/>
                    <a:pt x="5596" y="2358"/>
                    <a:pt x="6716" y="2263"/>
                  </a:cubicBezTo>
                  <a:cubicBezTo>
                    <a:pt x="7275" y="2203"/>
                    <a:pt x="7835" y="2144"/>
                    <a:pt x="8394" y="2084"/>
                  </a:cubicBezTo>
                  <a:cubicBezTo>
                    <a:pt x="8954" y="2025"/>
                    <a:pt x="9513" y="1941"/>
                    <a:pt x="10061" y="1834"/>
                  </a:cubicBezTo>
                  <a:cubicBezTo>
                    <a:pt x="10621" y="1715"/>
                    <a:pt x="11157" y="1513"/>
                    <a:pt x="11657" y="1215"/>
                  </a:cubicBezTo>
                  <a:cubicBezTo>
                    <a:pt x="12145" y="929"/>
                    <a:pt x="12550" y="513"/>
                    <a:pt x="12800" y="1"/>
                  </a:cubicBezTo>
                  <a:close/>
                </a:path>
              </a:pathLst>
            </a:custGeom>
            <a:solidFill>
              <a:srgbClr val="D43600">
                <a:alpha val="7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19" name="Google Shape;5719;p70"/>
            <p:cNvSpPr/>
            <p:nvPr/>
          </p:nvSpPr>
          <p:spPr>
            <a:xfrm>
              <a:off x="1101749" y="4197333"/>
              <a:ext cx="530190" cy="216736"/>
            </a:xfrm>
            <a:custGeom>
              <a:avLst/>
              <a:gdLst/>
              <a:ahLst/>
              <a:cxnLst/>
              <a:rect l="l" t="t" r="r" b="b"/>
              <a:pathLst>
                <a:path w="11657" h="4765" extrusionOk="0">
                  <a:moveTo>
                    <a:pt x="11541" y="1"/>
                  </a:moveTo>
                  <a:cubicBezTo>
                    <a:pt x="11044" y="1"/>
                    <a:pt x="10547" y="71"/>
                    <a:pt x="10061" y="192"/>
                  </a:cubicBezTo>
                  <a:cubicBezTo>
                    <a:pt x="9549" y="335"/>
                    <a:pt x="9049" y="526"/>
                    <a:pt x="8561" y="752"/>
                  </a:cubicBezTo>
                  <a:cubicBezTo>
                    <a:pt x="7597" y="1204"/>
                    <a:pt x="6716" y="1812"/>
                    <a:pt x="5775" y="2276"/>
                  </a:cubicBezTo>
                  <a:cubicBezTo>
                    <a:pt x="4835" y="2764"/>
                    <a:pt x="3858" y="3169"/>
                    <a:pt x="2858" y="3490"/>
                  </a:cubicBezTo>
                  <a:cubicBezTo>
                    <a:pt x="2358" y="3657"/>
                    <a:pt x="1846" y="3800"/>
                    <a:pt x="1334" y="3943"/>
                  </a:cubicBezTo>
                  <a:cubicBezTo>
                    <a:pt x="1072" y="4014"/>
                    <a:pt x="834" y="4110"/>
                    <a:pt x="596" y="4241"/>
                  </a:cubicBezTo>
                  <a:cubicBezTo>
                    <a:pt x="358" y="4372"/>
                    <a:pt x="155" y="4550"/>
                    <a:pt x="1" y="4764"/>
                  </a:cubicBezTo>
                  <a:cubicBezTo>
                    <a:pt x="167" y="4562"/>
                    <a:pt x="382" y="4407"/>
                    <a:pt x="620" y="4288"/>
                  </a:cubicBezTo>
                  <a:cubicBezTo>
                    <a:pt x="858" y="4181"/>
                    <a:pt x="1108" y="4098"/>
                    <a:pt x="1370" y="4050"/>
                  </a:cubicBezTo>
                  <a:cubicBezTo>
                    <a:pt x="1882" y="3931"/>
                    <a:pt x="2406" y="3800"/>
                    <a:pt x="2918" y="3657"/>
                  </a:cubicBezTo>
                  <a:cubicBezTo>
                    <a:pt x="3930" y="3348"/>
                    <a:pt x="4930" y="2955"/>
                    <a:pt x="5882" y="2467"/>
                  </a:cubicBezTo>
                  <a:cubicBezTo>
                    <a:pt x="6347" y="2217"/>
                    <a:pt x="6811" y="1955"/>
                    <a:pt x="7263" y="1681"/>
                  </a:cubicBezTo>
                  <a:cubicBezTo>
                    <a:pt x="7716" y="1395"/>
                    <a:pt x="8180" y="1145"/>
                    <a:pt x="8645" y="895"/>
                  </a:cubicBezTo>
                  <a:cubicBezTo>
                    <a:pt x="9573" y="419"/>
                    <a:pt x="10585" y="62"/>
                    <a:pt x="11657" y="2"/>
                  </a:cubicBezTo>
                  <a:cubicBezTo>
                    <a:pt x="11618" y="1"/>
                    <a:pt x="11579" y="1"/>
                    <a:pt x="11541" y="1"/>
                  </a:cubicBezTo>
                  <a:close/>
                </a:path>
              </a:pathLst>
            </a:custGeom>
            <a:solidFill>
              <a:srgbClr val="D43600">
                <a:alpha val="7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20" name="Google Shape;5720;p70"/>
            <p:cNvSpPr/>
            <p:nvPr/>
          </p:nvSpPr>
          <p:spPr>
            <a:xfrm>
              <a:off x="1657363" y="4039273"/>
              <a:ext cx="226958" cy="684549"/>
            </a:xfrm>
            <a:custGeom>
              <a:avLst/>
              <a:gdLst/>
              <a:ahLst/>
              <a:cxnLst/>
              <a:rect l="l" t="t" r="r" b="b"/>
              <a:pathLst>
                <a:path w="4990" h="15050" extrusionOk="0">
                  <a:moveTo>
                    <a:pt x="1143" y="0"/>
                  </a:moveTo>
                  <a:lnTo>
                    <a:pt x="1143" y="0"/>
                  </a:lnTo>
                  <a:cubicBezTo>
                    <a:pt x="1358" y="286"/>
                    <a:pt x="1501" y="619"/>
                    <a:pt x="1584" y="965"/>
                  </a:cubicBezTo>
                  <a:cubicBezTo>
                    <a:pt x="1667" y="1310"/>
                    <a:pt x="1667" y="1667"/>
                    <a:pt x="1584" y="2013"/>
                  </a:cubicBezTo>
                  <a:cubicBezTo>
                    <a:pt x="1501" y="2346"/>
                    <a:pt x="1334" y="2655"/>
                    <a:pt x="1096" y="2917"/>
                  </a:cubicBezTo>
                  <a:cubicBezTo>
                    <a:pt x="846" y="3156"/>
                    <a:pt x="536" y="3334"/>
                    <a:pt x="203" y="3406"/>
                  </a:cubicBezTo>
                  <a:lnTo>
                    <a:pt x="0" y="3441"/>
                  </a:lnTo>
                  <a:lnTo>
                    <a:pt x="179" y="3548"/>
                  </a:lnTo>
                  <a:cubicBezTo>
                    <a:pt x="691" y="3870"/>
                    <a:pt x="1155" y="4275"/>
                    <a:pt x="1548" y="4739"/>
                  </a:cubicBezTo>
                  <a:cubicBezTo>
                    <a:pt x="1941" y="5203"/>
                    <a:pt x="2251" y="5739"/>
                    <a:pt x="2453" y="6311"/>
                  </a:cubicBezTo>
                  <a:cubicBezTo>
                    <a:pt x="2656" y="6882"/>
                    <a:pt x="2715" y="7489"/>
                    <a:pt x="2644" y="8097"/>
                  </a:cubicBezTo>
                  <a:cubicBezTo>
                    <a:pt x="2584" y="8692"/>
                    <a:pt x="2322" y="9251"/>
                    <a:pt x="1917" y="9704"/>
                  </a:cubicBezTo>
                  <a:lnTo>
                    <a:pt x="1810" y="9823"/>
                  </a:lnTo>
                  <a:lnTo>
                    <a:pt x="1965" y="9859"/>
                  </a:lnTo>
                  <a:cubicBezTo>
                    <a:pt x="2477" y="10013"/>
                    <a:pt x="2953" y="10299"/>
                    <a:pt x="3322" y="10692"/>
                  </a:cubicBezTo>
                  <a:cubicBezTo>
                    <a:pt x="3703" y="11073"/>
                    <a:pt x="4013" y="11526"/>
                    <a:pt x="4251" y="12014"/>
                  </a:cubicBezTo>
                  <a:cubicBezTo>
                    <a:pt x="4489" y="12514"/>
                    <a:pt x="4680" y="13026"/>
                    <a:pt x="4822" y="13562"/>
                  </a:cubicBezTo>
                  <a:cubicBezTo>
                    <a:pt x="4894" y="13823"/>
                    <a:pt x="4942" y="14097"/>
                    <a:pt x="4942" y="14371"/>
                  </a:cubicBezTo>
                  <a:cubicBezTo>
                    <a:pt x="4942" y="14502"/>
                    <a:pt x="4930" y="14645"/>
                    <a:pt x="4882" y="14764"/>
                  </a:cubicBezTo>
                  <a:cubicBezTo>
                    <a:pt x="4834" y="14895"/>
                    <a:pt x="4727" y="15002"/>
                    <a:pt x="4596" y="15050"/>
                  </a:cubicBezTo>
                  <a:cubicBezTo>
                    <a:pt x="4727" y="15002"/>
                    <a:pt x="4846" y="14907"/>
                    <a:pt x="4906" y="14776"/>
                  </a:cubicBezTo>
                  <a:cubicBezTo>
                    <a:pt x="4953" y="14645"/>
                    <a:pt x="4989" y="14514"/>
                    <a:pt x="4989" y="14371"/>
                  </a:cubicBezTo>
                  <a:cubicBezTo>
                    <a:pt x="4989" y="14085"/>
                    <a:pt x="4965" y="13812"/>
                    <a:pt x="4894" y="13538"/>
                  </a:cubicBezTo>
                  <a:cubicBezTo>
                    <a:pt x="4787" y="13002"/>
                    <a:pt x="4608" y="12466"/>
                    <a:pt x="4382" y="11966"/>
                  </a:cubicBezTo>
                  <a:cubicBezTo>
                    <a:pt x="4144" y="11454"/>
                    <a:pt x="3834" y="10978"/>
                    <a:pt x="3453" y="10573"/>
                  </a:cubicBezTo>
                  <a:cubicBezTo>
                    <a:pt x="3106" y="10183"/>
                    <a:pt x="2661" y="9891"/>
                    <a:pt x="2171" y="9725"/>
                  </a:cubicBezTo>
                  <a:lnTo>
                    <a:pt x="2171" y="9725"/>
                  </a:lnTo>
                  <a:cubicBezTo>
                    <a:pt x="2554" y="9277"/>
                    <a:pt x="2793" y="8714"/>
                    <a:pt x="2870" y="8120"/>
                  </a:cubicBezTo>
                  <a:cubicBezTo>
                    <a:pt x="2941" y="7489"/>
                    <a:pt x="2882" y="6846"/>
                    <a:pt x="2667" y="6239"/>
                  </a:cubicBezTo>
                  <a:cubicBezTo>
                    <a:pt x="2441" y="5644"/>
                    <a:pt x="2120" y="5096"/>
                    <a:pt x="1703" y="4620"/>
                  </a:cubicBezTo>
                  <a:cubicBezTo>
                    <a:pt x="1337" y="4189"/>
                    <a:pt x="902" y="3816"/>
                    <a:pt x="416" y="3511"/>
                  </a:cubicBezTo>
                  <a:lnTo>
                    <a:pt x="416" y="3511"/>
                  </a:lnTo>
                  <a:cubicBezTo>
                    <a:pt x="714" y="3413"/>
                    <a:pt x="982" y="3242"/>
                    <a:pt x="1191" y="3013"/>
                  </a:cubicBezTo>
                  <a:cubicBezTo>
                    <a:pt x="1441" y="2739"/>
                    <a:pt x="1620" y="2394"/>
                    <a:pt x="1691" y="2036"/>
                  </a:cubicBezTo>
                  <a:cubicBezTo>
                    <a:pt x="1751" y="1679"/>
                    <a:pt x="1739" y="1310"/>
                    <a:pt x="1632" y="953"/>
                  </a:cubicBezTo>
                  <a:cubicBezTo>
                    <a:pt x="1548" y="608"/>
                    <a:pt x="1382" y="274"/>
                    <a:pt x="1143" y="0"/>
                  </a:cubicBezTo>
                  <a:close/>
                </a:path>
              </a:pathLst>
            </a:custGeom>
            <a:solidFill>
              <a:srgbClr val="FF4E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21" name="Google Shape;5721;p70"/>
            <p:cNvSpPr/>
            <p:nvPr/>
          </p:nvSpPr>
          <p:spPr>
            <a:xfrm>
              <a:off x="1077370" y="4001884"/>
              <a:ext cx="928252" cy="841563"/>
            </a:xfrm>
            <a:custGeom>
              <a:avLst/>
              <a:gdLst/>
              <a:ahLst/>
              <a:cxnLst/>
              <a:rect l="l" t="t" r="r" b="b"/>
              <a:pathLst>
                <a:path w="20409" h="18502" extrusionOk="0">
                  <a:moveTo>
                    <a:pt x="14860" y="10466"/>
                  </a:moveTo>
                  <a:cubicBezTo>
                    <a:pt x="14859" y="10468"/>
                    <a:pt x="14859" y="10469"/>
                    <a:pt x="14858" y="10470"/>
                  </a:cubicBezTo>
                  <a:lnTo>
                    <a:pt x="14858" y="10470"/>
                  </a:lnTo>
                  <a:cubicBezTo>
                    <a:pt x="14859" y="10469"/>
                    <a:pt x="14859" y="10468"/>
                    <a:pt x="14860" y="10466"/>
                  </a:cubicBezTo>
                  <a:close/>
                  <a:moveTo>
                    <a:pt x="13145" y="1"/>
                  </a:moveTo>
                  <a:cubicBezTo>
                    <a:pt x="13705" y="560"/>
                    <a:pt x="14217" y="1180"/>
                    <a:pt x="14491" y="1906"/>
                  </a:cubicBezTo>
                  <a:cubicBezTo>
                    <a:pt x="14800" y="2727"/>
                    <a:pt x="14967" y="4239"/>
                    <a:pt x="13931" y="4882"/>
                  </a:cubicBezTo>
                  <a:cubicBezTo>
                    <a:pt x="14741" y="5573"/>
                    <a:pt x="15277" y="6537"/>
                    <a:pt x="15443" y="7597"/>
                  </a:cubicBezTo>
                  <a:cubicBezTo>
                    <a:pt x="15598" y="8585"/>
                    <a:pt x="15348" y="9609"/>
                    <a:pt x="14741" y="10419"/>
                  </a:cubicBezTo>
                  <a:cubicBezTo>
                    <a:pt x="15658" y="10633"/>
                    <a:pt x="16420" y="11276"/>
                    <a:pt x="16789" y="12145"/>
                  </a:cubicBezTo>
                  <a:cubicBezTo>
                    <a:pt x="17158" y="13014"/>
                    <a:pt x="17086" y="14050"/>
                    <a:pt x="16610" y="14753"/>
                  </a:cubicBezTo>
                  <a:cubicBezTo>
                    <a:pt x="16253" y="15277"/>
                    <a:pt x="15705" y="15610"/>
                    <a:pt x="15134" y="15860"/>
                  </a:cubicBezTo>
                  <a:cubicBezTo>
                    <a:pt x="14090" y="16308"/>
                    <a:pt x="12940" y="16494"/>
                    <a:pt x="11772" y="16494"/>
                  </a:cubicBezTo>
                  <a:cubicBezTo>
                    <a:pt x="11234" y="16494"/>
                    <a:pt x="10693" y="16455"/>
                    <a:pt x="10157" y="16384"/>
                  </a:cubicBezTo>
                  <a:cubicBezTo>
                    <a:pt x="8442" y="16158"/>
                    <a:pt x="6740" y="15646"/>
                    <a:pt x="5049" y="15098"/>
                  </a:cubicBezTo>
                  <a:cubicBezTo>
                    <a:pt x="3978" y="14765"/>
                    <a:pt x="2382" y="14395"/>
                    <a:pt x="1763" y="13217"/>
                  </a:cubicBezTo>
                  <a:lnTo>
                    <a:pt x="1763" y="13217"/>
                  </a:lnTo>
                  <a:cubicBezTo>
                    <a:pt x="1882" y="13431"/>
                    <a:pt x="3430" y="13407"/>
                    <a:pt x="3668" y="13419"/>
                  </a:cubicBezTo>
                  <a:cubicBezTo>
                    <a:pt x="3951" y="13439"/>
                    <a:pt x="4235" y="13449"/>
                    <a:pt x="4517" y="13449"/>
                  </a:cubicBezTo>
                  <a:cubicBezTo>
                    <a:pt x="4911" y="13449"/>
                    <a:pt x="5304" y="13430"/>
                    <a:pt x="5692" y="13395"/>
                  </a:cubicBezTo>
                  <a:cubicBezTo>
                    <a:pt x="7156" y="13252"/>
                    <a:pt x="8621" y="13157"/>
                    <a:pt x="10085" y="13038"/>
                  </a:cubicBezTo>
                  <a:cubicBezTo>
                    <a:pt x="12001" y="12895"/>
                    <a:pt x="13952" y="12336"/>
                    <a:pt x="14858" y="10470"/>
                  </a:cubicBezTo>
                  <a:lnTo>
                    <a:pt x="14858" y="10470"/>
                  </a:lnTo>
                  <a:cubicBezTo>
                    <a:pt x="14612" y="10968"/>
                    <a:pt x="12906" y="11253"/>
                    <a:pt x="12395" y="11383"/>
                  </a:cubicBezTo>
                  <a:cubicBezTo>
                    <a:pt x="11467" y="11633"/>
                    <a:pt x="10502" y="11776"/>
                    <a:pt x="9538" y="11812"/>
                  </a:cubicBezTo>
                  <a:cubicBezTo>
                    <a:pt x="8062" y="11878"/>
                    <a:pt x="6633" y="12173"/>
                    <a:pt x="5145" y="12173"/>
                  </a:cubicBezTo>
                  <a:cubicBezTo>
                    <a:pt x="4772" y="12173"/>
                    <a:pt x="4395" y="12155"/>
                    <a:pt x="4013" y="12109"/>
                  </a:cubicBezTo>
                  <a:cubicBezTo>
                    <a:pt x="3477" y="12050"/>
                    <a:pt x="2918" y="11943"/>
                    <a:pt x="2454" y="11597"/>
                  </a:cubicBezTo>
                  <a:cubicBezTo>
                    <a:pt x="2001" y="11264"/>
                    <a:pt x="1668" y="10621"/>
                    <a:pt x="1822" y="10097"/>
                  </a:cubicBezTo>
                  <a:cubicBezTo>
                    <a:pt x="1918" y="9764"/>
                    <a:pt x="2192" y="9526"/>
                    <a:pt x="2454" y="9323"/>
                  </a:cubicBezTo>
                  <a:cubicBezTo>
                    <a:pt x="4049" y="8073"/>
                    <a:pt x="5894" y="7192"/>
                    <a:pt x="7526" y="6013"/>
                  </a:cubicBezTo>
                  <a:cubicBezTo>
                    <a:pt x="9034" y="4933"/>
                    <a:pt x="10840" y="4353"/>
                    <a:pt x="12692" y="4353"/>
                  </a:cubicBezTo>
                  <a:cubicBezTo>
                    <a:pt x="12799" y="4353"/>
                    <a:pt x="12907" y="4355"/>
                    <a:pt x="13014" y="4359"/>
                  </a:cubicBezTo>
                  <a:cubicBezTo>
                    <a:pt x="12296" y="3870"/>
                    <a:pt x="11492" y="3670"/>
                    <a:pt x="10686" y="3670"/>
                  </a:cubicBezTo>
                  <a:cubicBezTo>
                    <a:pt x="9822" y="3670"/>
                    <a:pt x="8956" y="3900"/>
                    <a:pt x="8192" y="4251"/>
                  </a:cubicBezTo>
                  <a:cubicBezTo>
                    <a:pt x="6406" y="5073"/>
                    <a:pt x="4620" y="6930"/>
                    <a:pt x="2644" y="6978"/>
                  </a:cubicBezTo>
                  <a:cubicBezTo>
                    <a:pt x="2537" y="6978"/>
                    <a:pt x="2442" y="6966"/>
                    <a:pt x="2346" y="6942"/>
                  </a:cubicBezTo>
                  <a:cubicBezTo>
                    <a:pt x="2073" y="6835"/>
                    <a:pt x="2084" y="6478"/>
                    <a:pt x="2180" y="6192"/>
                  </a:cubicBezTo>
                  <a:cubicBezTo>
                    <a:pt x="2501" y="5311"/>
                    <a:pt x="3406" y="4525"/>
                    <a:pt x="4168" y="3918"/>
                  </a:cubicBezTo>
                  <a:lnTo>
                    <a:pt x="4168" y="3918"/>
                  </a:lnTo>
                  <a:cubicBezTo>
                    <a:pt x="2442" y="5109"/>
                    <a:pt x="465" y="6359"/>
                    <a:pt x="48" y="8383"/>
                  </a:cubicBezTo>
                  <a:cubicBezTo>
                    <a:pt x="1" y="8561"/>
                    <a:pt x="13" y="8740"/>
                    <a:pt x="84" y="8907"/>
                  </a:cubicBezTo>
                  <a:cubicBezTo>
                    <a:pt x="95" y="8929"/>
                    <a:pt x="291" y="9197"/>
                    <a:pt x="329" y="9197"/>
                  </a:cubicBezTo>
                  <a:cubicBezTo>
                    <a:pt x="331" y="9197"/>
                    <a:pt x="333" y="9196"/>
                    <a:pt x="334" y="9194"/>
                  </a:cubicBezTo>
                  <a:lnTo>
                    <a:pt x="334" y="9194"/>
                  </a:lnTo>
                  <a:cubicBezTo>
                    <a:pt x="120" y="9896"/>
                    <a:pt x="72" y="10645"/>
                    <a:pt x="203" y="11371"/>
                  </a:cubicBezTo>
                  <a:cubicBezTo>
                    <a:pt x="275" y="11752"/>
                    <a:pt x="418" y="12098"/>
                    <a:pt x="632" y="12419"/>
                  </a:cubicBezTo>
                  <a:cubicBezTo>
                    <a:pt x="688" y="12498"/>
                    <a:pt x="1176" y="13127"/>
                    <a:pt x="1295" y="13127"/>
                  </a:cubicBezTo>
                  <a:cubicBezTo>
                    <a:pt x="1300" y="13127"/>
                    <a:pt x="1305" y="13125"/>
                    <a:pt x="1309" y="13123"/>
                  </a:cubicBezTo>
                  <a:lnTo>
                    <a:pt x="1309" y="13123"/>
                  </a:lnTo>
                  <a:cubicBezTo>
                    <a:pt x="1060" y="13314"/>
                    <a:pt x="977" y="13682"/>
                    <a:pt x="1025" y="14026"/>
                  </a:cubicBezTo>
                  <a:cubicBezTo>
                    <a:pt x="1168" y="14943"/>
                    <a:pt x="2132" y="15753"/>
                    <a:pt x="2870" y="16181"/>
                  </a:cubicBezTo>
                  <a:cubicBezTo>
                    <a:pt x="3680" y="16658"/>
                    <a:pt x="4573" y="16920"/>
                    <a:pt x="5442" y="17146"/>
                  </a:cubicBezTo>
                  <a:cubicBezTo>
                    <a:pt x="8001" y="17820"/>
                    <a:pt x="10623" y="18501"/>
                    <a:pt x="13179" y="18501"/>
                  </a:cubicBezTo>
                  <a:cubicBezTo>
                    <a:pt x="13739" y="18501"/>
                    <a:pt x="14296" y="18469"/>
                    <a:pt x="14848" y="18396"/>
                  </a:cubicBezTo>
                  <a:cubicBezTo>
                    <a:pt x="16205" y="18205"/>
                    <a:pt x="17574" y="17741"/>
                    <a:pt x="18408" y="16646"/>
                  </a:cubicBezTo>
                  <a:cubicBezTo>
                    <a:pt x="19229" y="15562"/>
                    <a:pt x="19313" y="13717"/>
                    <a:pt x="18277" y="12598"/>
                  </a:cubicBezTo>
                  <a:cubicBezTo>
                    <a:pt x="20206" y="11467"/>
                    <a:pt x="20408" y="8121"/>
                    <a:pt x="18658" y="6323"/>
                  </a:cubicBezTo>
                  <a:cubicBezTo>
                    <a:pt x="18622" y="6299"/>
                    <a:pt x="18765" y="5775"/>
                    <a:pt x="18777" y="5704"/>
                  </a:cubicBezTo>
                  <a:cubicBezTo>
                    <a:pt x="18801" y="5490"/>
                    <a:pt x="18801" y="5263"/>
                    <a:pt x="18789" y="5049"/>
                  </a:cubicBezTo>
                  <a:cubicBezTo>
                    <a:pt x="18765" y="4692"/>
                    <a:pt x="18610" y="4454"/>
                    <a:pt x="18503" y="4132"/>
                  </a:cubicBezTo>
                  <a:cubicBezTo>
                    <a:pt x="18253" y="3370"/>
                    <a:pt x="17824" y="2692"/>
                    <a:pt x="17241" y="2132"/>
                  </a:cubicBezTo>
                  <a:cubicBezTo>
                    <a:pt x="16955" y="1822"/>
                    <a:pt x="16586" y="1584"/>
                    <a:pt x="16193" y="1430"/>
                  </a:cubicBezTo>
                  <a:lnTo>
                    <a:pt x="16158" y="1430"/>
                  </a:lnTo>
                  <a:cubicBezTo>
                    <a:pt x="16061" y="1403"/>
                    <a:pt x="15944" y="1389"/>
                    <a:pt x="15820" y="1389"/>
                  </a:cubicBezTo>
                  <a:cubicBezTo>
                    <a:pt x="15443" y="1389"/>
                    <a:pt x="15000" y="1521"/>
                    <a:pt x="14848" y="1834"/>
                  </a:cubicBezTo>
                  <a:cubicBezTo>
                    <a:pt x="14693" y="1644"/>
                    <a:pt x="14574" y="1441"/>
                    <a:pt x="14479" y="1215"/>
                  </a:cubicBezTo>
                  <a:cubicBezTo>
                    <a:pt x="14336" y="930"/>
                    <a:pt x="14241" y="608"/>
                    <a:pt x="13979" y="418"/>
                  </a:cubicBezTo>
                  <a:cubicBezTo>
                    <a:pt x="13753" y="251"/>
                    <a:pt x="13324" y="179"/>
                    <a:pt x="13145" y="1"/>
                  </a:cubicBezTo>
                  <a:close/>
                </a:path>
              </a:pathLst>
            </a:custGeom>
            <a:solidFill>
              <a:srgbClr val="D4400D">
                <a:alpha val="6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22" name="Google Shape;5722;p70"/>
            <p:cNvSpPr/>
            <p:nvPr/>
          </p:nvSpPr>
          <p:spPr>
            <a:xfrm>
              <a:off x="1801406" y="4326829"/>
              <a:ext cx="233462" cy="103478"/>
            </a:xfrm>
            <a:custGeom>
              <a:avLst/>
              <a:gdLst/>
              <a:ahLst/>
              <a:cxnLst/>
              <a:rect l="l" t="t" r="r" b="b"/>
              <a:pathLst>
                <a:path w="5133" h="2275" extrusionOk="0">
                  <a:moveTo>
                    <a:pt x="4715" y="1"/>
                  </a:moveTo>
                  <a:cubicBezTo>
                    <a:pt x="4715" y="24"/>
                    <a:pt x="4715" y="48"/>
                    <a:pt x="4703" y="60"/>
                  </a:cubicBezTo>
                  <a:cubicBezTo>
                    <a:pt x="4406" y="870"/>
                    <a:pt x="3632" y="1370"/>
                    <a:pt x="2834" y="1513"/>
                  </a:cubicBezTo>
                  <a:cubicBezTo>
                    <a:pt x="2613" y="1544"/>
                    <a:pt x="2392" y="1560"/>
                    <a:pt x="2171" y="1560"/>
                  </a:cubicBezTo>
                  <a:cubicBezTo>
                    <a:pt x="1894" y="1560"/>
                    <a:pt x="1618" y="1535"/>
                    <a:pt x="1346" y="1489"/>
                  </a:cubicBezTo>
                  <a:cubicBezTo>
                    <a:pt x="1120" y="1453"/>
                    <a:pt x="893" y="1429"/>
                    <a:pt x="679" y="1417"/>
                  </a:cubicBezTo>
                  <a:cubicBezTo>
                    <a:pt x="548" y="1382"/>
                    <a:pt x="417" y="1358"/>
                    <a:pt x="286" y="1310"/>
                  </a:cubicBezTo>
                  <a:cubicBezTo>
                    <a:pt x="267" y="1304"/>
                    <a:pt x="248" y="1301"/>
                    <a:pt x="229" y="1301"/>
                  </a:cubicBezTo>
                  <a:cubicBezTo>
                    <a:pt x="140" y="1301"/>
                    <a:pt x="54" y="1365"/>
                    <a:pt x="24" y="1453"/>
                  </a:cubicBezTo>
                  <a:cubicBezTo>
                    <a:pt x="0" y="1536"/>
                    <a:pt x="24" y="1620"/>
                    <a:pt x="72" y="1679"/>
                  </a:cubicBezTo>
                  <a:cubicBezTo>
                    <a:pt x="108" y="1727"/>
                    <a:pt x="167" y="1751"/>
                    <a:pt x="227" y="1775"/>
                  </a:cubicBezTo>
                  <a:cubicBezTo>
                    <a:pt x="1120" y="2096"/>
                    <a:pt x="2060" y="2263"/>
                    <a:pt x="3013" y="2275"/>
                  </a:cubicBezTo>
                  <a:cubicBezTo>
                    <a:pt x="3038" y="2275"/>
                    <a:pt x="3063" y="2275"/>
                    <a:pt x="3089" y="2275"/>
                  </a:cubicBezTo>
                  <a:cubicBezTo>
                    <a:pt x="3674" y="2275"/>
                    <a:pt x="4541" y="2264"/>
                    <a:pt x="4906" y="1751"/>
                  </a:cubicBezTo>
                  <a:cubicBezTo>
                    <a:pt x="5132" y="1417"/>
                    <a:pt x="5001" y="786"/>
                    <a:pt x="4918" y="405"/>
                  </a:cubicBezTo>
                  <a:cubicBezTo>
                    <a:pt x="4906" y="251"/>
                    <a:pt x="4834" y="108"/>
                    <a:pt x="47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23" name="Google Shape;5723;p70"/>
            <p:cNvSpPr/>
            <p:nvPr/>
          </p:nvSpPr>
          <p:spPr>
            <a:xfrm>
              <a:off x="1800325" y="4347400"/>
              <a:ext cx="226953" cy="84624"/>
            </a:xfrm>
            <a:custGeom>
              <a:avLst/>
              <a:gdLst/>
              <a:ahLst/>
              <a:cxnLst/>
              <a:rect l="l" t="t" r="r" b="b"/>
              <a:pathLst>
                <a:path w="5168" h="1861" extrusionOk="0">
                  <a:moveTo>
                    <a:pt x="4989" y="1"/>
                  </a:moveTo>
                  <a:lnTo>
                    <a:pt x="4989" y="1"/>
                  </a:lnTo>
                  <a:cubicBezTo>
                    <a:pt x="5001" y="406"/>
                    <a:pt x="4966" y="846"/>
                    <a:pt x="4751" y="1168"/>
                  </a:cubicBezTo>
                  <a:cubicBezTo>
                    <a:pt x="4668" y="894"/>
                    <a:pt x="4644" y="596"/>
                    <a:pt x="4680" y="311"/>
                  </a:cubicBezTo>
                  <a:lnTo>
                    <a:pt x="4680" y="311"/>
                  </a:lnTo>
                  <a:cubicBezTo>
                    <a:pt x="4596" y="894"/>
                    <a:pt x="3977" y="1227"/>
                    <a:pt x="3489" y="1299"/>
                  </a:cubicBezTo>
                  <a:cubicBezTo>
                    <a:pt x="3124" y="1350"/>
                    <a:pt x="2756" y="1376"/>
                    <a:pt x="2387" y="1376"/>
                  </a:cubicBezTo>
                  <a:cubicBezTo>
                    <a:pt x="1818" y="1376"/>
                    <a:pt x="1248" y="1315"/>
                    <a:pt x="691" y="1192"/>
                  </a:cubicBezTo>
                  <a:cubicBezTo>
                    <a:pt x="608" y="1180"/>
                    <a:pt x="84" y="1108"/>
                    <a:pt x="60" y="1025"/>
                  </a:cubicBezTo>
                  <a:lnTo>
                    <a:pt x="60" y="1025"/>
                  </a:lnTo>
                  <a:cubicBezTo>
                    <a:pt x="1" y="1144"/>
                    <a:pt x="155" y="1263"/>
                    <a:pt x="275" y="1323"/>
                  </a:cubicBezTo>
                  <a:cubicBezTo>
                    <a:pt x="1153" y="1679"/>
                    <a:pt x="2094" y="1860"/>
                    <a:pt x="3039" y="1860"/>
                  </a:cubicBezTo>
                  <a:cubicBezTo>
                    <a:pt x="3324" y="1860"/>
                    <a:pt x="3610" y="1844"/>
                    <a:pt x="3894" y="1811"/>
                  </a:cubicBezTo>
                  <a:cubicBezTo>
                    <a:pt x="4168" y="1799"/>
                    <a:pt x="4418" y="1715"/>
                    <a:pt x="4656" y="1573"/>
                  </a:cubicBezTo>
                  <a:cubicBezTo>
                    <a:pt x="5144" y="1227"/>
                    <a:pt x="5168" y="572"/>
                    <a:pt x="4989" y="1"/>
                  </a:cubicBezTo>
                  <a:close/>
                </a:path>
              </a:pathLst>
            </a:custGeom>
            <a:solidFill>
              <a:srgbClr val="1C6037">
                <a:alpha val="3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724" name="Google Shape;5724;p70"/>
          <p:cNvGrpSpPr/>
          <p:nvPr/>
        </p:nvGrpSpPr>
        <p:grpSpPr>
          <a:xfrm rot="-10602537">
            <a:off x="6592743" y="4076486"/>
            <a:ext cx="2325833" cy="531867"/>
            <a:chOff x="2280025" y="3853575"/>
            <a:chExt cx="1731800" cy="396025"/>
          </a:xfrm>
        </p:grpSpPr>
        <p:sp>
          <p:nvSpPr>
            <p:cNvPr id="5725" name="Google Shape;5725;p70"/>
            <p:cNvSpPr/>
            <p:nvPr/>
          </p:nvSpPr>
          <p:spPr>
            <a:xfrm>
              <a:off x="2281225" y="3853575"/>
              <a:ext cx="1730300" cy="394550"/>
            </a:xfrm>
            <a:custGeom>
              <a:avLst/>
              <a:gdLst/>
              <a:ahLst/>
              <a:cxnLst/>
              <a:rect l="l" t="t" r="r" b="b"/>
              <a:pathLst>
                <a:path w="69212" h="15782" extrusionOk="0">
                  <a:moveTo>
                    <a:pt x="41922" y="4370"/>
                  </a:moveTo>
                  <a:cubicBezTo>
                    <a:pt x="41907" y="4385"/>
                    <a:pt x="41891" y="4400"/>
                    <a:pt x="41876" y="4415"/>
                  </a:cubicBezTo>
                  <a:lnTo>
                    <a:pt x="41876" y="4415"/>
                  </a:lnTo>
                  <a:cubicBezTo>
                    <a:pt x="41892" y="4401"/>
                    <a:pt x="41907" y="4386"/>
                    <a:pt x="41922" y="4370"/>
                  </a:cubicBezTo>
                  <a:close/>
                  <a:moveTo>
                    <a:pt x="52293" y="5906"/>
                  </a:moveTo>
                  <a:lnTo>
                    <a:pt x="51757" y="6156"/>
                  </a:lnTo>
                  <a:cubicBezTo>
                    <a:pt x="51483" y="6275"/>
                    <a:pt x="51209" y="6382"/>
                    <a:pt x="50924" y="6490"/>
                  </a:cubicBezTo>
                  <a:cubicBezTo>
                    <a:pt x="50745" y="6299"/>
                    <a:pt x="50519" y="6168"/>
                    <a:pt x="50269" y="6120"/>
                  </a:cubicBezTo>
                  <a:cubicBezTo>
                    <a:pt x="50185" y="6097"/>
                    <a:pt x="50114" y="6085"/>
                    <a:pt x="50042" y="6085"/>
                  </a:cubicBezTo>
                  <a:cubicBezTo>
                    <a:pt x="49900" y="6049"/>
                    <a:pt x="49757" y="6037"/>
                    <a:pt x="49614" y="6013"/>
                  </a:cubicBezTo>
                  <a:lnTo>
                    <a:pt x="49614" y="6013"/>
                  </a:lnTo>
                  <a:cubicBezTo>
                    <a:pt x="49941" y="6063"/>
                    <a:pt x="50269" y="6088"/>
                    <a:pt x="50596" y="6088"/>
                  </a:cubicBezTo>
                  <a:cubicBezTo>
                    <a:pt x="50662" y="6088"/>
                    <a:pt x="50727" y="6087"/>
                    <a:pt x="50793" y="6085"/>
                  </a:cubicBezTo>
                  <a:cubicBezTo>
                    <a:pt x="50907" y="6106"/>
                    <a:pt x="51022" y="6115"/>
                    <a:pt x="51137" y="6115"/>
                  </a:cubicBezTo>
                  <a:cubicBezTo>
                    <a:pt x="51284" y="6115"/>
                    <a:pt x="51431" y="6100"/>
                    <a:pt x="51578" y="6073"/>
                  </a:cubicBezTo>
                  <a:cubicBezTo>
                    <a:pt x="51817" y="6013"/>
                    <a:pt x="52055" y="5966"/>
                    <a:pt x="52293" y="5906"/>
                  </a:cubicBezTo>
                  <a:close/>
                  <a:moveTo>
                    <a:pt x="48197" y="6871"/>
                  </a:moveTo>
                  <a:lnTo>
                    <a:pt x="48197" y="6871"/>
                  </a:lnTo>
                  <a:cubicBezTo>
                    <a:pt x="48186" y="6878"/>
                    <a:pt x="48176" y="6886"/>
                    <a:pt x="48165" y="6893"/>
                  </a:cubicBezTo>
                  <a:lnTo>
                    <a:pt x="48165" y="6893"/>
                  </a:lnTo>
                  <a:cubicBezTo>
                    <a:pt x="48176" y="6886"/>
                    <a:pt x="48186" y="6879"/>
                    <a:pt x="48197" y="6871"/>
                  </a:cubicBezTo>
                  <a:close/>
                  <a:moveTo>
                    <a:pt x="47925" y="6778"/>
                  </a:moveTo>
                  <a:cubicBezTo>
                    <a:pt x="48182" y="6778"/>
                    <a:pt x="48439" y="6793"/>
                    <a:pt x="48697" y="6823"/>
                  </a:cubicBezTo>
                  <a:cubicBezTo>
                    <a:pt x="48804" y="6835"/>
                    <a:pt x="48899" y="6847"/>
                    <a:pt x="48995" y="6859"/>
                  </a:cubicBezTo>
                  <a:cubicBezTo>
                    <a:pt x="49054" y="6859"/>
                    <a:pt x="49126" y="6871"/>
                    <a:pt x="49185" y="6871"/>
                  </a:cubicBezTo>
                  <a:cubicBezTo>
                    <a:pt x="49352" y="6882"/>
                    <a:pt x="49519" y="6894"/>
                    <a:pt x="49685" y="6894"/>
                  </a:cubicBezTo>
                  <a:cubicBezTo>
                    <a:pt x="49269" y="7013"/>
                    <a:pt x="48828" y="7097"/>
                    <a:pt x="48388" y="7180"/>
                  </a:cubicBezTo>
                  <a:cubicBezTo>
                    <a:pt x="48245" y="7133"/>
                    <a:pt x="48102" y="7085"/>
                    <a:pt x="47959" y="7037"/>
                  </a:cubicBezTo>
                  <a:cubicBezTo>
                    <a:pt x="48031" y="6985"/>
                    <a:pt x="48095" y="6943"/>
                    <a:pt x="48165" y="6893"/>
                  </a:cubicBezTo>
                  <a:lnTo>
                    <a:pt x="48165" y="6893"/>
                  </a:lnTo>
                  <a:cubicBezTo>
                    <a:pt x="48080" y="6950"/>
                    <a:pt x="47995" y="6982"/>
                    <a:pt x="47899" y="7013"/>
                  </a:cubicBezTo>
                  <a:cubicBezTo>
                    <a:pt x="47554" y="6930"/>
                    <a:pt x="47209" y="6871"/>
                    <a:pt x="46852" y="6871"/>
                  </a:cubicBezTo>
                  <a:cubicBezTo>
                    <a:pt x="47206" y="6808"/>
                    <a:pt x="47565" y="6778"/>
                    <a:pt x="47925" y="6778"/>
                  </a:cubicBezTo>
                  <a:close/>
                  <a:moveTo>
                    <a:pt x="54734" y="8037"/>
                  </a:moveTo>
                  <a:lnTo>
                    <a:pt x="54698" y="8049"/>
                  </a:lnTo>
                  <a:cubicBezTo>
                    <a:pt x="54603" y="8085"/>
                    <a:pt x="54519" y="8133"/>
                    <a:pt x="54424" y="8180"/>
                  </a:cubicBezTo>
                  <a:cubicBezTo>
                    <a:pt x="54269" y="8168"/>
                    <a:pt x="54114" y="8156"/>
                    <a:pt x="53960" y="8156"/>
                  </a:cubicBezTo>
                  <a:cubicBezTo>
                    <a:pt x="53983" y="8133"/>
                    <a:pt x="54007" y="8121"/>
                    <a:pt x="54019" y="8097"/>
                  </a:cubicBezTo>
                  <a:cubicBezTo>
                    <a:pt x="54257" y="8073"/>
                    <a:pt x="54484" y="8049"/>
                    <a:pt x="54734" y="8037"/>
                  </a:cubicBezTo>
                  <a:close/>
                  <a:moveTo>
                    <a:pt x="45613" y="7156"/>
                  </a:moveTo>
                  <a:cubicBezTo>
                    <a:pt x="45768" y="7275"/>
                    <a:pt x="45947" y="7371"/>
                    <a:pt x="46137" y="7442"/>
                  </a:cubicBezTo>
                  <a:cubicBezTo>
                    <a:pt x="45923" y="7514"/>
                    <a:pt x="45709" y="7609"/>
                    <a:pt x="45530" y="7740"/>
                  </a:cubicBezTo>
                  <a:cubicBezTo>
                    <a:pt x="44732" y="7895"/>
                    <a:pt x="43923" y="8061"/>
                    <a:pt x="43125" y="8216"/>
                  </a:cubicBezTo>
                  <a:cubicBezTo>
                    <a:pt x="43220" y="8145"/>
                    <a:pt x="43327" y="8061"/>
                    <a:pt x="43423" y="7978"/>
                  </a:cubicBezTo>
                  <a:cubicBezTo>
                    <a:pt x="43470" y="7930"/>
                    <a:pt x="43518" y="7871"/>
                    <a:pt x="43565" y="7823"/>
                  </a:cubicBezTo>
                  <a:lnTo>
                    <a:pt x="43839" y="7728"/>
                  </a:lnTo>
                  <a:cubicBezTo>
                    <a:pt x="44458" y="7525"/>
                    <a:pt x="45042" y="7323"/>
                    <a:pt x="45613" y="7156"/>
                  </a:cubicBezTo>
                  <a:close/>
                  <a:moveTo>
                    <a:pt x="52209" y="8406"/>
                  </a:moveTo>
                  <a:lnTo>
                    <a:pt x="52209" y="8406"/>
                  </a:lnTo>
                  <a:cubicBezTo>
                    <a:pt x="51828" y="8514"/>
                    <a:pt x="51424" y="8609"/>
                    <a:pt x="51019" y="8692"/>
                  </a:cubicBezTo>
                  <a:cubicBezTo>
                    <a:pt x="51424" y="8585"/>
                    <a:pt x="51817" y="8490"/>
                    <a:pt x="52209" y="8406"/>
                  </a:cubicBezTo>
                  <a:close/>
                  <a:moveTo>
                    <a:pt x="41589" y="8395"/>
                  </a:moveTo>
                  <a:cubicBezTo>
                    <a:pt x="41589" y="8418"/>
                    <a:pt x="41589" y="8430"/>
                    <a:pt x="41601" y="8442"/>
                  </a:cubicBezTo>
                  <a:cubicBezTo>
                    <a:pt x="41601" y="8454"/>
                    <a:pt x="41613" y="8478"/>
                    <a:pt x="41613" y="8502"/>
                  </a:cubicBezTo>
                  <a:lnTo>
                    <a:pt x="40363" y="8728"/>
                  </a:lnTo>
                  <a:cubicBezTo>
                    <a:pt x="40768" y="8621"/>
                    <a:pt x="41172" y="8514"/>
                    <a:pt x="41589" y="8395"/>
                  </a:cubicBezTo>
                  <a:close/>
                  <a:moveTo>
                    <a:pt x="62251" y="10488"/>
                  </a:moveTo>
                  <a:lnTo>
                    <a:pt x="62251" y="10488"/>
                  </a:lnTo>
                  <a:cubicBezTo>
                    <a:pt x="62254" y="10489"/>
                    <a:pt x="62256" y="10489"/>
                    <a:pt x="62258" y="10490"/>
                  </a:cubicBezTo>
                  <a:cubicBezTo>
                    <a:pt x="62256" y="10489"/>
                    <a:pt x="62254" y="10489"/>
                    <a:pt x="62251" y="10488"/>
                  </a:cubicBezTo>
                  <a:close/>
                  <a:moveTo>
                    <a:pt x="35494" y="12628"/>
                  </a:moveTo>
                  <a:cubicBezTo>
                    <a:pt x="35498" y="12630"/>
                    <a:pt x="35501" y="12631"/>
                    <a:pt x="35505" y="12633"/>
                  </a:cubicBezTo>
                  <a:cubicBezTo>
                    <a:pt x="35502" y="12631"/>
                    <a:pt x="35498" y="12630"/>
                    <a:pt x="35494" y="12628"/>
                  </a:cubicBezTo>
                  <a:close/>
                  <a:moveTo>
                    <a:pt x="20471" y="14427"/>
                  </a:moveTo>
                  <a:lnTo>
                    <a:pt x="20471" y="14427"/>
                  </a:lnTo>
                  <a:cubicBezTo>
                    <a:pt x="20482" y="14428"/>
                    <a:pt x="20492" y="14430"/>
                    <a:pt x="20503" y="14431"/>
                  </a:cubicBezTo>
                  <a:cubicBezTo>
                    <a:pt x="20492" y="14429"/>
                    <a:pt x="20482" y="14428"/>
                    <a:pt x="20471" y="14427"/>
                  </a:cubicBezTo>
                  <a:close/>
                  <a:moveTo>
                    <a:pt x="58853" y="1"/>
                  </a:moveTo>
                  <a:lnTo>
                    <a:pt x="58853" y="1"/>
                  </a:lnTo>
                  <a:cubicBezTo>
                    <a:pt x="58698" y="167"/>
                    <a:pt x="58532" y="322"/>
                    <a:pt x="58329" y="441"/>
                  </a:cubicBezTo>
                  <a:cubicBezTo>
                    <a:pt x="58043" y="632"/>
                    <a:pt x="57746" y="798"/>
                    <a:pt x="57436" y="941"/>
                  </a:cubicBezTo>
                  <a:cubicBezTo>
                    <a:pt x="57520" y="822"/>
                    <a:pt x="57615" y="703"/>
                    <a:pt x="57734" y="596"/>
                  </a:cubicBezTo>
                  <a:lnTo>
                    <a:pt x="57734" y="596"/>
                  </a:lnTo>
                  <a:cubicBezTo>
                    <a:pt x="57591" y="691"/>
                    <a:pt x="57448" y="763"/>
                    <a:pt x="57281" y="798"/>
                  </a:cubicBezTo>
                  <a:cubicBezTo>
                    <a:pt x="57103" y="846"/>
                    <a:pt x="56912" y="882"/>
                    <a:pt x="56734" y="941"/>
                  </a:cubicBezTo>
                  <a:cubicBezTo>
                    <a:pt x="56508" y="1013"/>
                    <a:pt x="56305" y="1120"/>
                    <a:pt x="56127" y="1275"/>
                  </a:cubicBezTo>
                  <a:cubicBezTo>
                    <a:pt x="56067" y="1322"/>
                    <a:pt x="56019" y="1382"/>
                    <a:pt x="55984" y="1441"/>
                  </a:cubicBezTo>
                  <a:cubicBezTo>
                    <a:pt x="55781" y="1489"/>
                    <a:pt x="55591" y="1525"/>
                    <a:pt x="55400" y="1560"/>
                  </a:cubicBezTo>
                  <a:cubicBezTo>
                    <a:pt x="55424" y="1465"/>
                    <a:pt x="55448" y="1382"/>
                    <a:pt x="55484" y="1298"/>
                  </a:cubicBezTo>
                  <a:lnTo>
                    <a:pt x="55484" y="1298"/>
                  </a:lnTo>
                  <a:cubicBezTo>
                    <a:pt x="55305" y="1406"/>
                    <a:pt x="55138" y="1513"/>
                    <a:pt x="54960" y="1620"/>
                  </a:cubicBezTo>
                  <a:cubicBezTo>
                    <a:pt x="54198" y="1703"/>
                    <a:pt x="53400" y="1727"/>
                    <a:pt x="52745" y="2132"/>
                  </a:cubicBezTo>
                  <a:lnTo>
                    <a:pt x="53067" y="1477"/>
                  </a:lnTo>
                  <a:lnTo>
                    <a:pt x="53102" y="1418"/>
                  </a:lnTo>
                  <a:lnTo>
                    <a:pt x="53102" y="1418"/>
                  </a:lnTo>
                  <a:cubicBezTo>
                    <a:pt x="52531" y="1489"/>
                    <a:pt x="51947" y="1596"/>
                    <a:pt x="51376" y="1739"/>
                  </a:cubicBezTo>
                  <a:cubicBezTo>
                    <a:pt x="51197" y="1775"/>
                    <a:pt x="51007" y="1834"/>
                    <a:pt x="50840" y="1918"/>
                  </a:cubicBezTo>
                  <a:cubicBezTo>
                    <a:pt x="50793" y="1929"/>
                    <a:pt x="50745" y="1965"/>
                    <a:pt x="50685" y="1989"/>
                  </a:cubicBezTo>
                  <a:cubicBezTo>
                    <a:pt x="50078" y="2227"/>
                    <a:pt x="49542" y="2596"/>
                    <a:pt x="48959" y="2906"/>
                  </a:cubicBezTo>
                  <a:cubicBezTo>
                    <a:pt x="49280" y="2727"/>
                    <a:pt x="49566" y="2477"/>
                    <a:pt x="49781" y="2191"/>
                  </a:cubicBezTo>
                  <a:cubicBezTo>
                    <a:pt x="50007" y="1953"/>
                    <a:pt x="50209" y="1703"/>
                    <a:pt x="50376" y="1429"/>
                  </a:cubicBezTo>
                  <a:lnTo>
                    <a:pt x="50376" y="1429"/>
                  </a:lnTo>
                  <a:cubicBezTo>
                    <a:pt x="50031" y="1632"/>
                    <a:pt x="49661" y="1775"/>
                    <a:pt x="49269" y="1846"/>
                  </a:cubicBezTo>
                  <a:cubicBezTo>
                    <a:pt x="48745" y="1965"/>
                    <a:pt x="48221" y="2060"/>
                    <a:pt x="47745" y="2322"/>
                  </a:cubicBezTo>
                  <a:cubicBezTo>
                    <a:pt x="47530" y="2441"/>
                    <a:pt x="47340" y="2596"/>
                    <a:pt x="47173" y="2775"/>
                  </a:cubicBezTo>
                  <a:cubicBezTo>
                    <a:pt x="47137" y="2799"/>
                    <a:pt x="47114" y="2822"/>
                    <a:pt x="47078" y="2846"/>
                  </a:cubicBezTo>
                  <a:lnTo>
                    <a:pt x="47054" y="2870"/>
                  </a:lnTo>
                  <a:cubicBezTo>
                    <a:pt x="46852" y="3037"/>
                    <a:pt x="46602" y="3418"/>
                    <a:pt x="46340" y="3453"/>
                  </a:cubicBezTo>
                  <a:cubicBezTo>
                    <a:pt x="46340" y="3370"/>
                    <a:pt x="46352" y="3299"/>
                    <a:pt x="46375" y="3227"/>
                  </a:cubicBezTo>
                  <a:cubicBezTo>
                    <a:pt x="46506" y="3025"/>
                    <a:pt x="46590" y="2799"/>
                    <a:pt x="46625" y="2561"/>
                  </a:cubicBezTo>
                  <a:lnTo>
                    <a:pt x="46625" y="2561"/>
                  </a:lnTo>
                  <a:lnTo>
                    <a:pt x="45304" y="3501"/>
                  </a:lnTo>
                  <a:cubicBezTo>
                    <a:pt x="44756" y="3858"/>
                    <a:pt x="44173" y="4168"/>
                    <a:pt x="43577" y="4418"/>
                  </a:cubicBezTo>
                  <a:cubicBezTo>
                    <a:pt x="42839" y="4692"/>
                    <a:pt x="42077" y="4906"/>
                    <a:pt x="41291" y="5049"/>
                  </a:cubicBezTo>
                  <a:cubicBezTo>
                    <a:pt x="41480" y="4838"/>
                    <a:pt x="41668" y="4617"/>
                    <a:pt x="41876" y="4415"/>
                  </a:cubicBezTo>
                  <a:lnTo>
                    <a:pt x="41876" y="4415"/>
                  </a:lnTo>
                  <a:cubicBezTo>
                    <a:pt x="41565" y="4692"/>
                    <a:pt x="41092" y="4698"/>
                    <a:pt x="40684" y="4811"/>
                  </a:cubicBezTo>
                  <a:cubicBezTo>
                    <a:pt x="40303" y="4930"/>
                    <a:pt x="39625" y="5168"/>
                    <a:pt x="39363" y="5513"/>
                  </a:cubicBezTo>
                  <a:cubicBezTo>
                    <a:pt x="36481" y="6228"/>
                    <a:pt x="33600" y="6906"/>
                    <a:pt x="30719" y="7537"/>
                  </a:cubicBezTo>
                  <a:lnTo>
                    <a:pt x="30373" y="7621"/>
                  </a:lnTo>
                  <a:cubicBezTo>
                    <a:pt x="30576" y="7263"/>
                    <a:pt x="30754" y="6906"/>
                    <a:pt x="31112" y="6752"/>
                  </a:cubicBezTo>
                  <a:lnTo>
                    <a:pt x="31112" y="6752"/>
                  </a:lnTo>
                  <a:cubicBezTo>
                    <a:pt x="30564" y="6906"/>
                    <a:pt x="30040" y="7121"/>
                    <a:pt x="29528" y="7371"/>
                  </a:cubicBezTo>
                  <a:cubicBezTo>
                    <a:pt x="29207" y="7537"/>
                    <a:pt x="28897" y="7752"/>
                    <a:pt x="28635" y="8002"/>
                  </a:cubicBezTo>
                  <a:cubicBezTo>
                    <a:pt x="27028" y="8347"/>
                    <a:pt x="25432" y="8692"/>
                    <a:pt x="23825" y="9038"/>
                  </a:cubicBezTo>
                  <a:cubicBezTo>
                    <a:pt x="24063" y="8668"/>
                    <a:pt x="24373" y="8371"/>
                    <a:pt x="24742" y="8145"/>
                  </a:cubicBezTo>
                  <a:lnTo>
                    <a:pt x="24742" y="8145"/>
                  </a:lnTo>
                  <a:cubicBezTo>
                    <a:pt x="24349" y="8252"/>
                    <a:pt x="23968" y="8406"/>
                    <a:pt x="23599" y="8597"/>
                  </a:cubicBezTo>
                  <a:cubicBezTo>
                    <a:pt x="23456" y="8680"/>
                    <a:pt x="22706" y="9061"/>
                    <a:pt x="22694" y="9192"/>
                  </a:cubicBezTo>
                  <a:lnTo>
                    <a:pt x="22694" y="9276"/>
                  </a:lnTo>
                  <a:cubicBezTo>
                    <a:pt x="21051" y="9621"/>
                    <a:pt x="19408" y="9966"/>
                    <a:pt x="17765" y="10300"/>
                  </a:cubicBezTo>
                  <a:cubicBezTo>
                    <a:pt x="17657" y="10323"/>
                    <a:pt x="17538" y="10335"/>
                    <a:pt x="17419" y="10347"/>
                  </a:cubicBezTo>
                  <a:cubicBezTo>
                    <a:pt x="17562" y="10169"/>
                    <a:pt x="17705" y="9978"/>
                    <a:pt x="17836" y="9788"/>
                  </a:cubicBezTo>
                  <a:lnTo>
                    <a:pt x="17836" y="9788"/>
                  </a:lnTo>
                  <a:cubicBezTo>
                    <a:pt x="17419" y="10014"/>
                    <a:pt x="16991" y="10204"/>
                    <a:pt x="16538" y="10359"/>
                  </a:cubicBezTo>
                  <a:cubicBezTo>
                    <a:pt x="16491" y="10371"/>
                    <a:pt x="16443" y="10395"/>
                    <a:pt x="16407" y="10431"/>
                  </a:cubicBezTo>
                  <a:cubicBezTo>
                    <a:pt x="16384" y="10466"/>
                    <a:pt x="16372" y="10502"/>
                    <a:pt x="16360" y="10538"/>
                  </a:cubicBezTo>
                  <a:cubicBezTo>
                    <a:pt x="14312" y="10609"/>
                    <a:pt x="12252" y="10692"/>
                    <a:pt x="10204" y="10764"/>
                  </a:cubicBezTo>
                  <a:cubicBezTo>
                    <a:pt x="10383" y="10621"/>
                    <a:pt x="10585" y="10478"/>
                    <a:pt x="10776" y="10347"/>
                  </a:cubicBezTo>
                  <a:lnTo>
                    <a:pt x="10776" y="10347"/>
                  </a:lnTo>
                  <a:lnTo>
                    <a:pt x="9216" y="10788"/>
                  </a:lnTo>
                  <a:lnTo>
                    <a:pt x="9025" y="10788"/>
                  </a:lnTo>
                  <a:cubicBezTo>
                    <a:pt x="7609" y="10835"/>
                    <a:pt x="6180" y="10895"/>
                    <a:pt x="4763" y="10931"/>
                  </a:cubicBezTo>
                  <a:cubicBezTo>
                    <a:pt x="4662" y="10933"/>
                    <a:pt x="4562" y="10934"/>
                    <a:pt x="4462" y="10934"/>
                  </a:cubicBezTo>
                  <a:cubicBezTo>
                    <a:pt x="3708" y="10934"/>
                    <a:pt x="2976" y="10878"/>
                    <a:pt x="2223" y="10878"/>
                  </a:cubicBezTo>
                  <a:cubicBezTo>
                    <a:pt x="2005" y="10878"/>
                    <a:pt x="1784" y="10883"/>
                    <a:pt x="1560" y="10895"/>
                  </a:cubicBezTo>
                  <a:cubicBezTo>
                    <a:pt x="1394" y="10895"/>
                    <a:pt x="1215" y="10919"/>
                    <a:pt x="1036" y="10966"/>
                  </a:cubicBezTo>
                  <a:cubicBezTo>
                    <a:pt x="905" y="11014"/>
                    <a:pt x="798" y="11097"/>
                    <a:pt x="727" y="11204"/>
                  </a:cubicBezTo>
                  <a:cubicBezTo>
                    <a:pt x="1" y="12216"/>
                    <a:pt x="1239" y="12728"/>
                    <a:pt x="2751" y="12836"/>
                  </a:cubicBezTo>
                  <a:lnTo>
                    <a:pt x="2870" y="12848"/>
                  </a:lnTo>
                  <a:lnTo>
                    <a:pt x="3703" y="12848"/>
                  </a:lnTo>
                  <a:cubicBezTo>
                    <a:pt x="3560" y="12871"/>
                    <a:pt x="3430" y="12919"/>
                    <a:pt x="3322" y="13002"/>
                  </a:cubicBezTo>
                  <a:cubicBezTo>
                    <a:pt x="3203" y="13098"/>
                    <a:pt x="3120" y="13229"/>
                    <a:pt x="3072" y="13383"/>
                  </a:cubicBezTo>
                  <a:cubicBezTo>
                    <a:pt x="2561" y="14872"/>
                    <a:pt x="3557" y="15471"/>
                    <a:pt x="4766" y="15471"/>
                  </a:cubicBezTo>
                  <a:cubicBezTo>
                    <a:pt x="4824" y="15471"/>
                    <a:pt x="4883" y="15470"/>
                    <a:pt x="4942" y="15467"/>
                  </a:cubicBezTo>
                  <a:lnTo>
                    <a:pt x="4954" y="15467"/>
                  </a:lnTo>
                  <a:cubicBezTo>
                    <a:pt x="5025" y="15467"/>
                    <a:pt x="5108" y="15467"/>
                    <a:pt x="5168" y="15455"/>
                  </a:cubicBezTo>
                  <a:cubicBezTo>
                    <a:pt x="5858" y="15384"/>
                    <a:pt x="6549" y="15300"/>
                    <a:pt x="7240" y="15193"/>
                  </a:cubicBezTo>
                  <a:cubicBezTo>
                    <a:pt x="7390" y="15614"/>
                    <a:pt x="8072" y="15782"/>
                    <a:pt x="8894" y="15782"/>
                  </a:cubicBezTo>
                  <a:cubicBezTo>
                    <a:pt x="9049" y="15782"/>
                    <a:pt x="9209" y="15776"/>
                    <a:pt x="9371" y="15765"/>
                  </a:cubicBezTo>
                  <a:lnTo>
                    <a:pt x="9395" y="15765"/>
                  </a:lnTo>
                  <a:lnTo>
                    <a:pt x="9621" y="15741"/>
                  </a:lnTo>
                  <a:cubicBezTo>
                    <a:pt x="11097" y="15586"/>
                    <a:pt x="12562" y="15372"/>
                    <a:pt x="14014" y="15145"/>
                  </a:cubicBezTo>
                  <a:cubicBezTo>
                    <a:pt x="15336" y="14955"/>
                    <a:pt x="16657" y="14753"/>
                    <a:pt x="17979" y="14562"/>
                  </a:cubicBezTo>
                  <a:lnTo>
                    <a:pt x="17991" y="14562"/>
                  </a:lnTo>
                  <a:cubicBezTo>
                    <a:pt x="18074" y="14586"/>
                    <a:pt x="18158" y="14598"/>
                    <a:pt x="18241" y="14598"/>
                  </a:cubicBezTo>
                  <a:cubicBezTo>
                    <a:pt x="18389" y="14606"/>
                    <a:pt x="18538" y="14610"/>
                    <a:pt x="18687" y="14610"/>
                  </a:cubicBezTo>
                  <a:cubicBezTo>
                    <a:pt x="18960" y="14610"/>
                    <a:pt x="19234" y="14597"/>
                    <a:pt x="19503" y="14574"/>
                  </a:cubicBezTo>
                  <a:cubicBezTo>
                    <a:pt x="19759" y="14533"/>
                    <a:pt x="20086" y="14421"/>
                    <a:pt x="20369" y="14421"/>
                  </a:cubicBezTo>
                  <a:cubicBezTo>
                    <a:pt x="20404" y="14421"/>
                    <a:pt x="20438" y="14423"/>
                    <a:pt x="20471" y="14427"/>
                  </a:cubicBezTo>
                  <a:lnTo>
                    <a:pt x="20471" y="14427"/>
                  </a:lnTo>
                  <a:cubicBezTo>
                    <a:pt x="20207" y="14392"/>
                    <a:pt x="19933" y="14346"/>
                    <a:pt x="19670" y="14312"/>
                  </a:cubicBezTo>
                  <a:cubicBezTo>
                    <a:pt x="21884" y="13979"/>
                    <a:pt x="24111" y="13657"/>
                    <a:pt x="26337" y="13312"/>
                  </a:cubicBezTo>
                  <a:lnTo>
                    <a:pt x="26492" y="13348"/>
                  </a:lnTo>
                  <a:cubicBezTo>
                    <a:pt x="26890" y="13445"/>
                    <a:pt x="27264" y="13524"/>
                    <a:pt x="27663" y="13524"/>
                  </a:cubicBezTo>
                  <a:cubicBezTo>
                    <a:pt x="27896" y="13524"/>
                    <a:pt x="28137" y="13497"/>
                    <a:pt x="28397" y="13431"/>
                  </a:cubicBezTo>
                  <a:cubicBezTo>
                    <a:pt x="28052" y="13371"/>
                    <a:pt x="27706" y="13300"/>
                    <a:pt x="27385" y="13205"/>
                  </a:cubicBezTo>
                  <a:lnTo>
                    <a:pt x="27290" y="13169"/>
                  </a:lnTo>
                  <a:cubicBezTo>
                    <a:pt x="28992" y="12907"/>
                    <a:pt x="30695" y="12633"/>
                    <a:pt x="32397" y="12347"/>
                  </a:cubicBezTo>
                  <a:cubicBezTo>
                    <a:pt x="32862" y="12431"/>
                    <a:pt x="33338" y="12502"/>
                    <a:pt x="33814" y="12538"/>
                  </a:cubicBezTo>
                  <a:cubicBezTo>
                    <a:pt x="34107" y="12561"/>
                    <a:pt x="35263" y="12527"/>
                    <a:pt x="35494" y="12628"/>
                  </a:cubicBezTo>
                  <a:lnTo>
                    <a:pt x="35494" y="12628"/>
                  </a:lnTo>
                  <a:cubicBezTo>
                    <a:pt x="35199" y="12487"/>
                    <a:pt x="34870" y="12346"/>
                    <a:pt x="34541" y="12205"/>
                  </a:cubicBezTo>
                  <a:cubicBezTo>
                    <a:pt x="36946" y="12086"/>
                    <a:pt x="39339" y="11943"/>
                    <a:pt x="41708" y="11776"/>
                  </a:cubicBezTo>
                  <a:cubicBezTo>
                    <a:pt x="43720" y="11621"/>
                    <a:pt x="45744" y="11490"/>
                    <a:pt x="47756" y="11324"/>
                  </a:cubicBezTo>
                  <a:cubicBezTo>
                    <a:pt x="47756" y="11335"/>
                    <a:pt x="47756" y="11347"/>
                    <a:pt x="47768" y="11359"/>
                  </a:cubicBezTo>
                  <a:cubicBezTo>
                    <a:pt x="47780" y="11395"/>
                    <a:pt x="47816" y="11431"/>
                    <a:pt x="47852" y="11454"/>
                  </a:cubicBezTo>
                  <a:cubicBezTo>
                    <a:pt x="47931" y="11494"/>
                    <a:pt x="48010" y="11517"/>
                    <a:pt x="48095" y="11517"/>
                  </a:cubicBezTo>
                  <a:cubicBezTo>
                    <a:pt x="48113" y="11517"/>
                    <a:pt x="48131" y="11516"/>
                    <a:pt x="48149" y="11514"/>
                  </a:cubicBezTo>
                  <a:cubicBezTo>
                    <a:pt x="48229" y="11518"/>
                    <a:pt x="48308" y="11521"/>
                    <a:pt x="48387" y="11521"/>
                  </a:cubicBezTo>
                  <a:cubicBezTo>
                    <a:pt x="48938" y="11521"/>
                    <a:pt x="49485" y="11413"/>
                    <a:pt x="49995" y="11204"/>
                  </a:cubicBezTo>
                  <a:cubicBezTo>
                    <a:pt x="50066" y="11169"/>
                    <a:pt x="50138" y="11145"/>
                    <a:pt x="50197" y="11109"/>
                  </a:cubicBezTo>
                  <a:lnTo>
                    <a:pt x="50543" y="11073"/>
                  </a:lnTo>
                  <a:cubicBezTo>
                    <a:pt x="51281" y="10990"/>
                    <a:pt x="52007" y="10907"/>
                    <a:pt x="52709" y="10847"/>
                  </a:cubicBezTo>
                  <a:cubicBezTo>
                    <a:pt x="53221" y="11097"/>
                    <a:pt x="53793" y="11240"/>
                    <a:pt x="54364" y="11276"/>
                  </a:cubicBezTo>
                  <a:cubicBezTo>
                    <a:pt x="54561" y="11287"/>
                    <a:pt x="54757" y="11292"/>
                    <a:pt x="54954" y="11292"/>
                  </a:cubicBezTo>
                  <a:cubicBezTo>
                    <a:pt x="55412" y="11292"/>
                    <a:pt x="55871" y="11263"/>
                    <a:pt x="56329" y="11204"/>
                  </a:cubicBezTo>
                  <a:cubicBezTo>
                    <a:pt x="55638" y="10978"/>
                    <a:pt x="54924" y="10823"/>
                    <a:pt x="54198" y="10764"/>
                  </a:cubicBezTo>
                  <a:cubicBezTo>
                    <a:pt x="54274" y="10763"/>
                    <a:pt x="54350" y="10762"/>
                    <a:pt x="54426" y="10762"/>
                  </a:cubicBezTo>
                  <a:cubicBezTo>
                    <a:pt x="55112" y="10762"/>
                    <a:pt x="55797" y="10810"/>
                    <a:pt x="56472" y="10907"/>
                  </a:cubicBezTo>
                  <a:lnTo>
                    <a:pt x="56662" y="10931"/>
                  </a:lnTo>
                  <a:cubicBezTo>
                    <a:pt x="56817" y="10954"/>
                    <a:pt x="56972" y="10978"/>
                    <a:pt x="57139" y="11002"/>
                  </a:cubicBezTo>
                  <a:cubicBezTo>
                    <a:pt x="57829" y="11073"/>
                    <a:pt x="58520" y="11121"/>
                    <a:pt x="59222" y="11133"/>
                  </a:cubicBezTo>
                  <a:lnTo>
                    <a:pt x="59413" y="11157"/>
                  </a:lnTo>
                  <a:cubicBezTo>
                    <a:pt x="59413" y="11157"/>
                    <a:pt x="59413" y="11145"/>
                    <a:pt x="59401" y="11145"/>
                  </a:cubicBezTo>
                  <a:lnTo>
                    <a:pt x="59437" y="11145"/>
                  </a:lnTo>
                  <a:cubicBezTo>
                    <a:pt x="59389" y="11085"/>
                    <a:pt x="59341" y="11026"/>
                    <a:pt x="59294" y="10978"/>
                  </a:cubicBezTo>
                  <a:cubicBezTo>
                    <a:pt x="59044" y="10764"/>
                    <a:pt x="58734" y="10621"/>
                    <a:pt x="58413" y="10562"/>
                  </a:cubicBezTo>
                  <a:cubicBezTo>
                    <a:pt x="58317" y="10550"/>
                    <a:pt x="58222" y="10538"/>
                    <a:pt x="58139" y="10526"/>
                  </a:cubicBezTo>
                  <a:cubicBezTo>
                    <a:pt x="57972" y="10490"/>
                    <a:pt x="57793" y="10466"/>
                    <a:pt x="57627" y="10431"/>
                  </a:cubicBezTo>
                  <a:lnTo>
                    <a:pt x="57627" y="10431"/>
                  </a:lnTo>
                  <a:cubicBezTo>
                    <a:pt x="58103" y="10514"/>
                    <a:pt x="58579" y="10562"/>
                    <a:pt x="59056" y="10597"/>
                  </a:cubicBezTo>
                  <a:cubicBezTo>
                    <a:pt x="59295" y="10643"/>
                    <a:pt x="59543" y="10661"/>
                    <a:pt x="59791" y="10661"/>
                  </a:cubicBezTo>
                  <a:cubicBezTo>
                    <a:pt x="59864" y="10661"/>
                    <a:pt x="59936" y="10659"/>
                    <a:pt x="60008" y="10657"/>
                  </a:cubicBezTo>
                  <a:cubicBezTo>
                    <a:pt x="60365" y="10645"/>
                    <a:pt x="60710" y="10621"/>
                    <a:pt x="61068" y="10597"/>
                  </a:cubicBezTo>
                  <a:cubicBezTo>
                    <a:pt x="61270" y="10585"/>
                    <a:pt x="61472" y="10573"/>
                    <a:pt x="61663" y="10550"/>
                  </a:cubicBezTo>
                  <a:cubicBezTo>
                    <a:pt x="61771" y="10540"/>
                    <a:pt x="62025" y="10481"/>
                    <a:pt x="62178" y="10481"/>
                  </a:cubicBezTo>
                  <a:cubicBezTo>
                    <a:pt x="62206" y="10481"/>
                    <a:pt x="62231" y="10483"/>
                    <a:pt x="62251" y="10488"/>
                  </a:cubicBezTo>
                  <a:lnTo>
                    <a:pt x="62251" y="10488"/>
                  </a:lnTo>
                  <a:cubicBezTo>
                    <a:pt x="62123" y="10453"/>
                    <a:pt x="61994" y="10430"/>
                    <a:pt x="61865" y="10407"/>
                  </a:cubicBezTo>
                  <a:lnTo>
                    <a:pt x="61127" y="10192"/>
                  </a:lnTo>
                  <a:lnTo>
                    <a:pt x="61127" y="10192"/>
                  </a:lnTo>
                  <a:cubicBezTo>
                    <a:pt x="61409" y="10215"/>
                    <a:pt x="61691" y="10227"/>
                    <a:pt x="61973" y="10227"/>
                  </a:cubicBezTo>
                  <a:cubicBezTo>
                    <a:pt x="63143" y="10227"/>
                    <a:pt x="64285" y="10029"/>
                    <a:pt x="65187" y="9645"/>
                  </a:cubicBezTo>
                  <a:lnTo>
                    <a:pt x="65187" y="9645"/>
                  </a:lnTo>
                  <a:cubicBezTo>
                    <a:pt x="64545" y="9730"/>
                    <a:pt x="63903" y="9777"/>
                    <a:pt x="63252" y="9777"/>
                  </a:cubicBezTo>
                  <a:cubicBezTo>
                    <a:pt x="63179" y="9777"/>
                    <a:pt x="63106" y="9777"/>
                    <a:pt x="63032" y="9776"/>
                  </a:cubicBezTo>
                  <a:cubicBezTo>
                    <a:pt x="63175" y="9752"/>
                    <a:pt x="63342" y="9728"/>
                    <a:pt x="63485" y="9704"/>
                  </a:cubicBezTo>
                  <a:lnTo>
                    <a:pt x="63639" y="9669"/>
                  </a:lnTo>
                  <a:cubicBezTo>
                    <a:pt x="63735" y="9657"/>
                    <a:pt x="63842" y="9633"/>
                    <a:pt x="63937" y="9621"/>
                  </a:cubicBezTo>
                  <a:lnTo>
                    <a:pt x="64104" y="9585"/>
                  </a:lnTo>
                  <a:lnTo>
                    <a:pt x="64378" y="9526"/>
                  </a:lnTo>
                  <a:lnTo>
                    <a:pt x="64556" y="9478"/>
                  </a:lnTo>
                  <a:lnTo>
                    <a:pt x="64806" y="9407"/>
                  </a:lnTo>
                  <a:lnTo>
                    <a:pt x="64985" y="9359"/>
                  </a:lnTo>
                  <a:cubicBezTo>
                    <a:pt x="65068" y="9335"/>
                    <a:pt x="65152" y="9311"/>
                    <a:pt x="65223" y="9288"/>
                  </a:cubicBezTo>
                  <a:lnTo>
                    <a:pt x="65402" y="9228"/>
                  </a:lnTo>
                  <a:lnTo>
                    <a:pt x="65628" y="9157"/>
                  </a:lnTo>
                  <a:lnTo>
                    <a:pt x="65711" y="9133"/>
                  </a:lnTo>
                  <a:cubicBezTo>
                    <a:pt x="65997" y="9168"/>
                    <a:pt x="66283" y="9192"/>
                    <a:pt x="66568" y="9192"/>
                  </a:cubicBezTo>
                  <a:cubicBezTo>
                    <a:pt x="66890" y="9157"/>
                    <a:pt x="67318" y="9073"/>
                    <a:pt x="67497" y="8918"/>
                  </a:cubicBezTo>
                  <a:lnTo>
                    <a:pt x="67497" y="8918"/>
                  </a:lnTo>
                  <a:lnTo>
                    <a:pt x="67449" y="8954"/>
                  </a:lnTo>
                  <a:cubicBezTo>
                    <a:pt x="67164" y="8930"/>
                    <a:pt x="66854" y="8859"/>
                    <a:pt x="66556" y="8847"/>
                  </a:cubicBezTo>
                  <a:lnTo>
                    <a:pt x="66604" y="8823"/>
                  </a:lnTo>
                  <a:cubicBezTo>
                    <a:pt x="66735" y="8764"/>
                    <a:pt x="66866" y="8692"/>
                    <a:pt x="66997" y="8633"/>
                  </a:cubicBezTo>
                  <a:cubicBezTo>
                    <a:pt x="67176" y="8621"/>
                    <a:pt x="67354" y="8597"/>
                    <a:pt x="67533" y="8573"/>
                  </a:cubicBezTo>
                  <a:cubicBezTo>
                    <a:pt x="67842" y="8514"/>
                    <a:pt x="68164" y="8430"/>
                    <a:pt x="68330" y="8276"/>
                  </a:cubicBezTo>
                  <a:lnTo>
                    <a:pt x="67652" y="8264"/>
                  </a:lnTo>
                  <a:cubicBezTo>
                    <a:pt x="67807" y="8168"/>
                    <a:pt x="67949" y="8073"/>
                    <a:pt x="68080" y="7966"/>
                  </a:cubicBezTo>
                  <a:cubicBezTo>
                    <a:pt x="68092" y="7966"/>
                    <a:pt x="68116" y="7954"/>
                    <a:pt x="68128" y="7954"/>
                  </a:cubicBezTo>
                  <a:cubicBezTo>
                    <a:pt x="68200" y="7918"/>
                    <a:pt x="68259" y="7883"/>
                    <a:pt x="68319" y="7835"/>
                  </a:cubicBezTo>
                  <a:cubicBezTo>
                    <a:pt x="68521" y="7704"/>
                    <a:pt x="68711" y="7573"/>
                    <a:pt x="68890" y="7430"/>
                  </a:cubicBezTo>
                  <a:cubicBezTo>
                    <a:pt x="69009" y="7335"/>
                    <a:pt x="69116" y="7252"/>
                    <a:pt x="69212" y="7168"/>
                  </a:cubicBezTo>
                  <a:lnTo>
                    <a:pt x="69212" y="7168"/>
                  </a:lnTo>
                  <a:cubicBezTo>
                    <a:pt x="69009" y="7275"/>
                    <a:pt x="68795" y="7359"/>
                    <a:pt x="68569" y="7418"/>
                  </a:cubicBezTo>
                  <a:cubicBezTo>
                    <a:pt x="68188" y="7525"/>
                    <a:pt x="67795" y="7609"/>
                    <a:pt x="67402" y="7680"/>
                  </a:cubicBezTo>
                  <a:cubicBezTo>
                    <a:pt x="67521" y="7597"/>
                    <a:pt x="67640" y="7525"/>
                    <a:pt x="67771" y="7466"/>
                  </a:cubicBezTo>
                  <a:lnTo>
                    <a:pt x="67771" y="7466"/>
                  </a:lnTo>
                  <a:cubicBezTo>
                    <a:pt x="67592" y="7525"/>
                    <a:pt x="67402" y="7561"/>
                    <a:pt x="67211" y="7561"/>
                  </a:cubicBezTo>
                  <a:cubicBezTo>
                    <a:pt x="66997" y="7585"/>
                    <a:pt x="66771" y="7585"/>
                    <a:pt x="66545" y="7609"/>
                  </a:cubicBezTo>
                  <a:cubicBezTo>
                    <a:pt x="66295" y="7633"/>
                    <a:pt x="66033" y="7704"/>
                    <a:pt x="65794" y="7787"/>
                  </a:cubicBezTo>
                  <a:cubicBezTo>
                    <a:pt x="65723" y="7823"/>
                    <a:pt x="65663" y="7859"/>
                    <a:pt x="65592" y="7895"/>
                  </a:cubicBezTo>
                  <a:cubicBezTo>
                    <a:pt x="65354" y="7906"/>
                    <a:pt x="65116" y="7918"/>
                    <a:pt x="64878" y="7918"/>
                  </a:cubicBezTo>
                  <a:cubicBezTo>
                    <a:pt x="64913" y="7859"/>
                    <a:pt x="64961" y="7799"/>
                    <a:pt x="64997" y="7740"/>
                  </a:cubicBezTo>
                  <a:lnTo>
                    <a:pt x="64997" y="7740"/>
                  </a:lnTo>
                  <a:cubicBezTo>
                    <a:pt x="64782" y="7799"/>
                    <a:pt x="64568" y="7859"/>
                    <a:pt x="64354" y="7918"/>
                  </a:cubicBezTo>
                  <a:cubicBezTo>
                    <a:pt x="63986" y="7914"/>
                    <a:pt x="63615" y="7902"/>
                    <a:pt x="63250" y="7902"/>
                  </a:cubicBezTo>
                  <a:cubicBezTo>
                    <a:pt x="62683" y="7902"/>
                    <a:pt x="62132" y="7931"/>
                    <a:pt x="61639" y="8061"/>
                  </a:cubicBezTo>
                  <a:lnTo>
                    <a:pt x="62056" y="7644"/>
                  </a:lnTo>
                  <a:lnTo>
                    <a:pt x="62115" y="7609"/>
                  </a:lnTo>
                  <a:cubicBezTo>
                    <a:pt x="61993" y="7607"/>
                    <a:pt x="61871" y="7606"/>
                    <a:pt x="61749" y="7606"/>
                  </a:cubicBezTo>
                  <a:cubicBezTo>
                    <a:pt x="61160" y="7606"/>
                    <a:pt x="60578" y="7629"/>
                    <a:pt x="59996" y="7668"/>
                  </a:cubicBezTo>
                  <a:cubicBezTo>
                    <a:pt x="59782" y="7680"/>
                    <a:pt x="59567" y="7692"/>
                    <a:pt x="59341" y="7728"/>
                  </a:cubicBezTo>
                  <a:cubicBezTo>
                    <a:pt x="59282" y="7740"/>
                    <a:pt x="59222" y="7752"/>
                    <a:pt x="59175" y="7775"/>
                  </a:cubicBezTo>
                  <a:cubicBezTo>
                    <a:pt x="58464" y="7875"/>
                    <a:pt x="57825" y="8058"/>
                    <a:pt x="57163" y="8208"/>
                  </a:cubicBezTo>
                  <a:lnTo>
                    <a:pt x="57163" y="8208"/>
                  </a:lnTo>
                  <a:cubicBezTo>
                    <a:pt x="57424" y="8143"/>
                    <a:pt x="57683" y="8037"/>
                    <a:pt x="57924" y="7906"/>
                  </a:cubicBezTo>
                  <a:lnTo>
                    <a:pt x="58032" y="7906"/>
                  </a:lnTo>
                  <a:lnTo>
                    <a:pt x="58020" y="7895"/>
                  </a:lnTo>
                  <a:lnTo>
                    <a:pt x="58043" y="7895"/>
                  </a:lnTo>
                  <a:cubicBezTo>
                    <a:pt x="58032" y="7883"/>
                    <a:pt x="58032" y="7871"/>
                    <a:pt x="58020" y="7859"/>
                  </a:cubicBezTo>
                  <a:lnTo>
                    <a:pt x="58055" y="7823"/>
                  </a:lnTo>
                  <a:cubicBezTo>
                    <a:pt x="58329" y="7704"/>
                    <a:pt x="58591" y="7537"/>
                    <a:pt x="58817" y="7359"/>
                  </a:cubicBezTo>
                  <a:lnTo>
                    <a:pt x="58817" y="7359"/>
                  </a:lnTo>
                  <a:cubicBezTo>
                    <a:pt x="58377" y="7466"/>
                    <a:pt x="57913" y="7525"/>
                    <a:pt x="57448" y="7537"/>
                  </a:cubicBezTo>
                  <a:lnTo>
                    <a:pt x="57389" y="7537"/>
                  </a:lnTo>
                  <a:cubicBezTo>
                    <a:pt x="57293" y="7525"/>
                    <a:pt x="57198" y="7502"/>
                    <a:pt x="57103" y="7502"/>
                  </a:cubicBezTo>
                  <a:cubicBezTo>
                    <a:pt x="57020" y="7502"/>
                    <a:pt x="56936" y="7490"/>
                    <a:pt x="56853" y="7490"/>
                  </a:cubicBezTo>
                  <a:cubicBezTo>
                    <a:pt x="56710" y="7478"/>
                    <a:pt x="56555" y="7478"/>
                    <a:pt x="56412" y="7466"/>
                  </a:cubicBezTo>
                  <a:lnTo>
                    <a:pt x="56412" y="7466"/>
                  </a:lnTo>
                  <a:cubicBezTo>
                    <a:pt x="56534" y="7473"/>
                    <a:pt x="56656" y="7476"/>
                    <a:pt x="56778" y="7476"/>
                  </a:cubicBezTo>
                  <a:cubicBezTo>
                    <a:pt x="57073" y="7476"/>
                    <a:pt x="57368" y="7459"/>
                    <a:pt x="57662" y="7442"/>
                  </a:cubicBezTo>
                  <a:cubicBezTo>
                    <a:pt x="57736" y="7448"/>
                    <a:pt x="57810" y="7451"/>
                    <a:pt x="57884" y="7451"/>
                  </a:cubicBezTo>
                  <a:cubicBezTo>
                    <a:pt x="58088" y="7451"/>
                    <a:pt x="58292" y="7429"/>
                    <a:pt x="58484" y="7394"/>
                  </a:cubicBezTo>
                  <a:cubicBezTo>
                    <a:pt x="58782" y="7335"/>
                    <a:pt x="59103" y="7287"/>
                    <a:pt x="59401" y="7228"/>
                  </a:cubicBezTo>
                  <a:cubicBezTo>
                    <a:pt x="59567" y="7192"/>
                    <a:pt x="59746" y="7156"/>
                    <a:pt x="59913" y="7109"/>
                  </a:cubicBezTo>
                  <a:cubicBezTo>
                    <a:pt x="60079" y="7061"/>
                    <a:pt x="60246" y="7013"/>
                    <a:pt x="60413" y="6990"/>
                  </a:cubicBezTo>
                  <a:cubicBezTo>
                    <a:pt x="60306" y="6978"/>
                    <a:pt x="60199" y="6978"/>
                    <a:pt x="60091" y="6966"/>
                  </a:cubicBezTo>
                  <a:lnTo>
                    <a:pt x="59401" y="6859"/>
                  </a:lnTo>
                  <a:cubicBezTo>
                    <a:pt x="60675" y="6799"/>
                    <a:pt x="61937" y="6454"/>
                    <a:pt x="62854" y="5918"/>
                  </a:cubicBezTo>
                  <a:lnTo>
                    <a:pt x="62854" y="5918"/>
                  </a:lnTo>
                  <a:cubicBezTo>
                    <a:pt x="62246" y="6085"/>
                    <a:pt x="61627" y="6204"/>
                    <a:pt x="61008" y="6275"/>
                  </a:cubicBezTo>
                  <a:cubicBezTo>
                    <a:pt x="61127" y="6240"/>
                    <a:pt x="61258" y="6204"/>
                    <a:pt x="61389" y="6168"/>
                  </a:cubicBezTo>
                  <a:lnTo>
                    <a:pt x="61508" y="6120"/>
                  </a:lnTo>
                  <a:cubicBezTo>
                    <a:pt x="61603" y="6097"/>
                    <a:pt x="61687" y="6073"/>
                    <a:pt x="61770" y="6037"/>
                  </a:cubicBezTo>
                  <a:lnTo>
                    <a:pt x="61913" y="5990"/>
                  </a:lnTo>
                  <a:cubicBezTo>
                    <a:pt x="61996" y="5966"/>
                    <a:pt x="62068" y="5930"/>
                    <a:pt x="62139" y="5906"/>
                  </a:cubicBezTo>
                  <a:lnTo>
                    <a:pt x="62294" y="5847"/>
                  </a:lnTo>
                  <a:cubicBezTo>
                    <a:pt x="62365" y="5823"/>
                    <a:pt x="62425" y="5787"/>
                    <a:pt x="62496" y="5763"/>
                  </a:cubicBezTo>
                  <a:lnTo>
                    <a:pt x="62651" y="5692"/>
                  </a:lnTo>
                  <a:lnTo>
                    <a:pt x="62842" y="5609"/>
                  </a:lnTo>
                  <a:lnTo>
                    <a:pt x="62996" y="5537"/>
                  </a:lnTo>
                  <a:lnTo>
                    <a:pt x="63175" y="5442"/>
                  </a:lnTo>
                  <a:lnTo>
                    <a:pt x="63247" y="5406"/>
                  </a:lnTo>
                  <a:cubicBezTo>
                    <a:pt x="63485" y="5406"/>
                    <a:pt x="63735" y="5394"/>
                    <a:pt x="63985" y="5370"/>
                  </a:cubicBezTo>
                  <a:cubicBezTo>
                    <a:pt x="64259" y="5299"/>
                    <a:pt x="64616" y="5180"/>
                    <a:pt x="64759" y="5013"/>
                  </a:cubicBezTo>
                  <a:lnTo>
                    <a:pt x="64711" y="5013"/>
                  </a:lnTo>
                  <a:cubicBezTo>
                    <a:pt x="64656" y="5016"/>
                    <a:pt x="64600" y="5017"/>
                    <a:pt x="64544" y="5017"/>
                  </a:cubicBezTo>
                  <a:cubicBezTo>
                    <a:pt x="64390" y="5017"/>
                    <a:pt x="64234" y="5010"/>
                    <a:pt x="64081" y="5010"/>
                  </a:cubicBezTo>
                  <a:cubicBezTo>
                    <a:pt x="64024" y="5010"/>
                    <a:pt x="63969" y="5011"/>
                    <a:pt x="63913" y="5013"/>
                  </a:cubicBezTo>
                  <a:cubicBezTo>
                    <a:pt x="64044" y="4942"/>
                    <a:pt x="64163" y="4858"/>
                    <a:pt x="64282" y="4775"/>
                  </a:cubicBezTo>
                  <a:cubicBezTo>
                    <a:pt x="64425" y="4739"/>
                    <a:pt x="64580" y="4704"/>
                    <a:pt x="64723" y="4668"/>
                  </a:cubicBezTo>
                  <a:cubicBezTo>
                    <a:pt x="64997" y="4585"/>
                    <a:pt x="65259" y="4466"/>
                    <a:pt x="65390" y="4311"/>
                  </a:cubicBezTo>
                  <a:lnTo>
                    <a:pt x="65390" y="4311"/>
                  </a:lnTo>
                  <a:lnTo>
                    <a:pt x="64794" y="4382"/>
                  </a:lnTo>
                  <a:cubicBezTo>
                    <a:pt x="64913" y="4275"/>
                    <a:pt x="65021" y="4180"/>
                    <a:pt x="65128" y="4073"/>
                  </a:cubicBezTo>
                  <a:lnTo>
                    <a:pt x="65163" y="4061"/>
                  </a:lnTo>
                  <a:cubicBezTo>
                    <a:pt x="65223" y="4013"/>
                    <a:pt x="65271" y="3977"/>
                    <a:pt x="65330" y="3930"/>
                  </a:cubicBezTo>
                  <a:cubicBezTo>
                    <a:pt x="65473" y="3799"/>
                    <a:pt x="65628" y="3656"/>
                    <a:pt x="65771" y="3513"/>
                  </a:cubicBezTo>
                  <a:lnTo>
                    <a:pt x="65794" y="3501"/>
                  </a:lnTo>
                  <a:lnTo>
                    <a:pt x="65783" y="3501"/>
                  </a:lnTo>
                  <a:cubicBezTo>
                    <a:pt x="65866" y="3418"/>
                    <a:pt x="65949" y="3323"/>
                    <a:pt x="66021" y="3239"/>
                  </a:cubicBezTo>
                  <a:lnTo>
                    <a:pt x="66021" y="3239"/>
                  </a:lnTo>
                  <a:cubicBezTo>
                    <a:pt x="65854" y="3358"/>
                    <a:pt x="65675" y="3453"/>
                    <a:pt x="65497" y="3537"/>
                  </a:cubicBezTo>
                  <a:cubicBezTo>
                    <a:pt x="65187" y="3668"/>
                    <a:pt x="64854" y="3787"/>
                    <a:pt x="64520" y="3894"/>
                  </a:cubicBezTo>
                  <a:cubicBezTo>
                    <a:pt x="64604" y="3811"/>
                    <a:pt x="64711" y="3727"/>
                    <a:pt x="64818" y="3668"/>
                  </a:cubicBezTo>
                  <a:lnTo>
                    <a:pt x="64818" y="3668"/>
                  </a:lnTo>
                  <a:cubicBezTo>
                    <a:pt x="64663" y="3727"/>
                    <a:pt x="64509" y="3787"/>
                    <a:pt x="64342" y="3811"/>
                  </a:cubicBezTo>
                  <a:cubicBezTo>
                    <a:pt x="64151" y="3846"/>
                    <a:pt x="63961" y="3882"/>
                    <a:pt x="63770" y="3930"/>
                  </a:cubicBezTo>
                  <a:cubicBezTo>
                    <a:pt x="63544" y="3977"/>
                    <a:pt x="63330" y="4061"/>
                    <a:pt x="63139" y="4168"/>
                  </a:cubicBezTo>
                  <a:cubicBezTo>
                    <a:pt x="63080" y="4204"/>
                    <a:pt x="63032" y="4239"/>
                    <a:pt x="62985" y="4287"/>
                  </a:cubicBezTo>
                  <a:cubicBezTo>
                    <a:pt x="62782" y="4323"/>
                    <a:pt x="62580" y="4358"/>
                    <a:pt x="62377" y="4382"/>
                  </a:cubicBezTo>
                  <a:cubicBezTo>
                    <a:pt x="62401" y="4323"/>
                    <a:pt x="62425" y="4275"/>
                    <a:pt x="62449" y="4215"/>
                  </a:cubicBezTo>
                  <a:lnTo>
                    <a:pt x="62449" y="4215"/>
                  </a:lnTo>
                  <a:cubicBezTo>
                    <a:pt x="62270" y="4299"/>
                    <a:pt x="62092" y="4370"/>
                    <a:pt x="61913" y="4442"/>
                  </a:cubicBezTo>
                  <a:cubicBezTo>
                    <a:pt x="61103" y="4537"/>
                    <a:pt x="60270" y="4596"/>
                    <a:pt x="59591" y="4882"/>
                  </a:cubicBezTo>
                  <a:lnTo>
                    <a:pt x="59901" y="4466"/>
                  </a:lnTo>
                  <a:lnTo>
                    <a:pt x="59948" y="4430"/>
                  </a:lnTo>
                  <a:lnTo>
                    <a:pt x="59948" y="4430"/>
                  </a:lnTo>
                  <a:cubicBezTo>
                    <a:pt x="59329" y="4501"/>
                    <a:pt x="58722" y="4596"/>
                    <a:pt x="58127" y="4727"/>
                  </a:cubicBezTo>
                  <a:cubicBezTo>
                    <a:pt x="57936" y="4751"/>
                    <a:pt x="57758" y="4799"/>
                    <a:pt x="57567" y="4858"/>
                  </a:cubicBezTo>
                  <a:cubicBezTo>
                    <a:pt x="57520" y="4870"/>
                    <a:pt x="57472" y="4894"/>
                    <a:pt x="57424" y="4906"/>
                  </a:cubicBezTo>
                  <a:cubicBezTo>
                    <a:pt x="56831" y="5082"/>
                    <a:pt x="56308" y="5309"/>
                    <a:pt x="55754" y="5520"/>
                  </a:cubicBezTo>
                  <a:lnTo>
                    <a:pt x="55754" y="5520"/>
                  </a:lnTo>
                  <a:cubicBezTo>
                    <a:pt x="56013" y="5414"/>
                    <a:pt x="56260" y="5267"/>
                    <a:pt x="56472" y="5085"/>
                  </a:cubicBezTo>
                  <a:cubicBezTo>
                    <a:pt x="56686" y="4942"/>
                    <a:pt x="56889" y="4775"/>
                    <a:pt x="57067" y="4585"/>
                  </a:cubicBezTo>
                  <a:lnTo>
                    <a:pt x="57067" y="4585"/>
                  </a:lnTo>
                  <a:cubicBezTo>
                    <a:pt x="56698" y="4727"/>
                    <a:pt x="56305" y="4835"/>
                    <a:pt x="55900" y="4906"/>
                  </a:cubicBezTo>
                  <a:cubicBezTo>
                    <a:pt x="55365" y="4989"/>
                    <a:pt x="54829" y="5120"/>
                    <a:pt x="54305" y="5287"/>
                  </a:cubicBezTo>
                  <a:cubicBezTo>
                    <a:pt x="54091" y="5370"/>
                    <a:pt x="53888" y="5478"/>
                    <a:pt x="53710" y="5609"/>
                  </a:cubicBezTo>
                  <a:cubicBezTo>
                    <a:pt x="53674" y="5620"/>
                    <a:pt x="53638" y="5632"/>
                    <a:pt x="53614" y="5656"/>
                  </a:cubicBezTo>
                  <a:lnTo>
                    <a:pt x="53579" y="5668"/>
                  </a:lnTo>
                  <a:cubicBezTo>
                    <a:pt x="53376" y="5787"/>
                    <a:pt x="53126" y="6037"/>
                    <a:pt x="52840" y="6073"/>
                  </a:cubicBezTo>
                  <a:cubicBezTo>
                    <a:pt x="52840" y="6013"/>
                    <a:pt x="52852" y="5966"/>
                    <a:pt x="52876" y="5918"/>
                  </a:cubicBezTo>
                  <a:cubicBezTo>
                    <a:pt x="52948" y="5847"/>
                    <a:pt x="53019" y="5763"/>
                    <a:pt x="53067" y="5668"/>
                  </a:cubicBezTo>
                  <a:cubicBezTo>
                    <a:pt x="53174" y="5609"/>
                    <a:pt x="53281" y="5573"/>
                    <a:pt x="53400" y="5573"/>
                  </a:cubicBezTo>
                  <a:cubicBezTo>
                    <a:pt x="53305" y="5549"/>
                    <a:pt x="53210" y="5525"/>
                    <a:pt x="53114" y="5513"/>
                  </a:cubicBezTo>
                  <a:cubicBezTo>
                    <a:pt x="53114" y="5513"/>
                    <a:pt x="53114" y="5501"/>
                    <a:pt x="53114" y="5501"/>
                  </a:cubicBezTo>
                  <a:lnTo>
                    <a:pt x="53102" y="5513"/>
                  </a:lnTo>
                  <a:lnTo>
                    <a:pt x="53067" y="5513"/>
                  </a:lnTo>
                  <a:lnTo>
                    <a:pt x="52448" y="5275"/>
                  </a:lnTo>
                  <a:lnTo>
                    <a:pt x="52448" y="5275"/>
                  </a:lnTo>
                  <a:cubicBezTo>
                    <a:pt x="52464" y="5275"/>
                    <a:pt x="52480" y="5275"/>
                    <a:pt x="52496" y="5275"/>
                  </a:cubicBezTo>
                  <a:cubicBezTo>
                    <a:pt x="53693" y="5275"/>
                    <a:pt x="54841" y="4836"/>
                    <a:pt x="55734" y="4049"/>
                  </a:cubicBezTo>
                  <a:lnTo>
                    <a:pt x="55734" y="4049"/>
                  </a:lnTo>
                  <a:cubicBezTo>
                    <a:pt x="55174" y="4263"/>
                    <a:pt x="54579" y="4406"/>
                    <a:pt x="53972" y="4466"/>
                  </a:cubicBezTo>
                  <a:cubicBezTo>
                    <a:pt x="54103" y="4418"/>
                    <a:pt x="54222" y="4370"/>
                    <a:pt x="54353" y="4323"/>
                  </a:cubicBezTo>
                  <a:lnTo>
                    <a:pt x="54460" y="4263"/>
                  </a:lnTo>
                  <a:cubicBezTo>
                    <a:pt x="54543" y="4227"/>
                    <a:pt x="54626" y="4192"/>
                    <a:pt x="54710" y="4144"/>
                  </a:cubicBezTo>
                  <a:lnTo>
                    <a:pt x="54853" y="4073"/>
                  </a:lnTo>
                  <a:cubicBezTo>
                    <a:pt x="54924" y="4037"/>
                    <a:pt x="54995" y="4001"/>
                    <a:pt x="55067" y="3965"/>
                  </a:cubicBezTo>
                  <a:lnTo>
                    <a:pt x="55210" y="3870"/>
                  </a:lnTo>
                  <a:cubicBezTo>
                    <a:pt x="55281" y="3834"/>
                    <a:pt x="55341" y="3799"/>
                    <a:pt x="55412" y="3751"/>
                  </a:cubicBezTo>
                  <a:cubicBezTo>
                    <a:pt x="55472" y="3715"/>
                    <a:pt x="55507" y="3692"/>
                    <a:pt x="55555" y="3656"/>
                  </a:cubicBezTo>
                  <a:lnTo>
                    <a:pt x="55746" y="3537"/>
                  </a:lnTo>
                  <a:cubicBezTo>
                    <a:pt x="55793" y="3501"/>
                    <a:pt x="55841" y="3465"/>
                    <a:pt x="55900" y="3430"/>
                  </a:cubicBezTo>
                  <a:cubicBezTo>
                    <a:pt x="55948" y="3394"/>
                    <a:pt x="56019" y="3346"/>
                    <a:pt x="56067" y="3299"/>
                  </a:cubicBezTo>
                  <a:lnTo>
                    <a:pt x="56138" y="3251"/>
                  </a:lnTo>
                  <a:cubicBezTo>
                    <a:pt x="56258" y="3263"/>
                    <a:pt x="56374" y="3269"/>
                    <a:pt x="56490" y="3269"/>
                  </a:cubicBezTo>
                  <a:cubicBezTo>
                    <a:pt x="56606" y="3269"/>
                    <a:pt x="56722" y="3263"/>
                    <a:pt x="56841" y="3251"/>
                  </a:cubicBezTo>
                  <a:cubicBezTo>
                    <a:pt x="57103" y="3168"/>
                    <a:pt x="57448" y="2989"/>
                    <a:pt x="57579" y="2751"/>
                  </a:cubicBezTo>
                  <a:lnTo>
                    <a:pt x="57543" y="2751"/>
                  </a:lnTo>
                  <a:cubicBezTo>
                    <a:pt x="57305" y="2751"/>
                    <a:pt x="57043" y="2680"/>
                    <a:pt x="56793" y="2680"/>
                  </a:cubicBezTo>
                  <a:cubicBezTo>
                    <a:pt x="56912" y="2561"/>
                    <a:pt x="57031" y="2453"/>
                    <a:pt x="57151" y="2322"/>
                  </a:cubicBezTo>
                  <a:cubicBezTo>
                    <a:pt x="57293" y="2287"/>
                    <a:pt x="57436" y="2239"/>
                    <a:pt x="57567" y="2180"/>
                  </a:cubicBezTo>
                  <a:cubicBezTo>
                    <a:pt x="57841" y="2084"/>
                    <a:pt x="58067" y="1906"/>
                    <a:pt x="58210" y="1668"/>
                  </a:cubicBezTo>
                  <a:lnTo>
                    <a:pt x="58210" y="1668"/>
                  </a:lnTo>
                  <a:lnTo>
                    <a:pt x="57651" y="1727"/>
                  </a:lnTo>
                  <a:cubicBezTo>
                    <a:pt x="57770" y="1572"/>
                    <a:pt x="57877" y="1418"/>
                    <a:pt x="57984" y="1251"/>
                  </a:cubicBezTo>
                  <a:cubicBezTo>
                    <a:pt x="57996" y="1251"/>
                    <a:pt x="58008" y="1239"/>
                    <a:pt x="58020" y="1239"/>
                  </a:cubicBezTo>
                  <a:cubicBezTo>
                    <a:pt x="58079" y="1179"/>
                    <a:pt x="58127" y="1120"/>
                    <a:pt x="58174" y="1048"/>
                  </a:cubicBezTo>
                  <a:cubicBezTo>
                    <a:pt x="58317" y="846"/>
                    <a:pt x="58472" y="632"/>
                    <a:pt x="58603" y="417"/>
                  </a:cubicBezTo>
                  <a:lnTo>
                    <a:pt x="58627" y="394"/>
                  </a:lnTo>
                  <a:lnTo>
                    <a:pt x="58603" y="405"/>
                  </a:lnTo>
                  <a:cubicBezTo>
                    <a:pt x="58698" y="275"/>
                    <a:pt x="58782" y="132"/>
                    <a:pt x="58853" y="1"/>
                  </a:cubicBezTo>
                  <a:close/>
                </a:path>
              </a:pathLst>
            </a:custGeom>
            <a:solidFill>
              <a:schemeClr val="lt2"/>
            </a:solid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26" name="Google Shape;5726;p70"/>
            <p:cNvSpPr/>
            <p:nvPr/>
          </p:nvSpPr>
          <p:spPr>
            <a:xfrm>
              <a:off x="2453550" y="3940500"/>
              <a:ext cx="1470175" cy="309100"/>
            </a:xfrm>
            <a:custGeom>
              <a:avLst/>
              <a:gdLst/>
              <a:ahLst/>
              <a:cxnLst/>
              <a:rect l="l" t="t" r="r" b="b"/>
              <a:pathLst>
                <a:path w="58807" h="12364" extrusionOk="0">
                  <a:moveTo>
                    <a:pt x="58806" y="0"/>
                  </a:moveTo>
                  <a:lnTo>
                    <a:pt x="58806" y="0"/>
                  </a:lnTo>
                  <a:cubicBezTo>
                    <a:pt x="57675" y="488"/>
                    <a:pt x="56473" y="822"/>
                    <a:pt x="55258" y="965"/>
                  </a:cubicBezTo>
                  <a:cubicBezTo>
                    <a:pt x="54377" y="1084"/>
                    <a:pt x="53448" y="1119"/>
                    <a:pt x="52710" y="1429"/>
                  </a:cubicBezTo>
                  <a:lnTo>
                    <a:pt x="53020" y="1012"/>
                  </a:lnTo>
                  <a:lnTo>
                    <a:pt x="53020" y="1012"/>
                  </a:lnTo>
                  <a:cubicBezTo>
                    <a:pt x="52222" y="1072"/>
                    <a:pt x="51448" y="1215"/>
                    <a:pt x="50674" y="1417"/>
                  </a:cubicBezTo>
                  <a:cubicBezTo>
                    <a:pt x="50024" y="1585"/>
                    <a:pt x="49459" y="1848"/>
                    <a:pt x="48858" y="2077"/>
                  </a:cubicBezTo>
                  <a:lnTo>
                    <a:pt x="48858" y="2077"/>
                  </a:lnTo>
                  <a:cubicBezTo>
                    <a:pt x="49253" y="1919"/>
                    <a:pt x="49604" y="1671"/>
                    <a:pt x="49865" y="1334"/>
                  </a:cubicBezTo>
                  <a:lnTo>
                    <a:pt x="49865" y="1334"/>
                  </a:lnTo>
                  <a:cubicBezTo>
                    <a:pt x="49186" y="1429"/>
                    <a:pt x="48507" y="1560"/>
                    <a:pt x="47841" y="1751"/>
                  </a:cubicBezTo>
                  <a:cubicBezTo>
                    <a:pt x="47460" y="1858"/>
                    <a:pt x="47090" y="2001"/>
                    <a:pt x="46745" y="2179"/>
                  </a:cubicBezTo>
                  <a:lnTo>
                    <a:pt x="46721" y="2203"/>
                  </a:lnTo>
                  <a:cubicBezTo>
                    <a:pt x="46507" y="2310"/>
                    <a:pt x="46257" y="2560"/>
                    <a:pt x="45971" y="2596"/>
                  </a:cubicBezTo>
                  <a:cubicBezTo>
                    <a:pt x="46019" y="2417"/>
                    <a:pt x="46090" y="2251"/>
                    <a:pt x="46186" y="2096"/>
                  </a:cubicBezTo>
                  <a:lnTo>
                    <a:pt x="46186" y="2096"/>
                  </a:lnTo>
                  <a:cubicBezTo>
                    <a:pt x="45221" y="2536"/>
                    <a:pt x="44173" y="3036"/>
                    <a:pt x="43078" y="3358"/>
                  </a:cubicBezTo>
                  <a:cubicBezTo>
                    <a:pt x="42066" y="3644"/>
                    <a:pt x="40899" y="3810"/>
                    <a:pt x="39840" y="4025"/>
                  </a:cubicBezTo>
                  <a:cubicBezTo>
                    <a:pt x="36422" y="4703"/>
                    <a:pt x="32993" y="5358"/>
                    <a:pt x="29553" y="5989"/>
                  </a:cubicBezTo>
                  <a:cubicBezTo>
                    <a:pt x="24695" y="6882"/>
                    <a:pt x="19813" y="7751"/>
                    <a:pt x="14932" y="8585"/>
                  </a:cubicBezTo>
                  <a:cubicBezTo>
                    <a:pt x="12479" y="9013"/>
                    <a:pt x="10038" y="9430"/>
                    <a:pt x="7586" y="9835"/>
                  </a:cubicBezTo>
                  <a:cubicBezTo>
                    <a:pt x="6359" y="10037"/>
                    <a:pt x="5145" y="10240"/>
                    <a:pt x="3918" y="10442"/>
                  </a:cubicBezTo>
                  <a:cubicBezTo>
                    <a:pt x="2978" y="10585"/>
                    <a:pt x="2085" y="10609"/>
                    <a:pt x="1156" y="10775"/>
                  </a:cubicBezTo>
                  <a:cubicBezTo>
                    <a:pt x="1001" y="10799"/>
                    <a:pt x="847" y="10835"/>
                    <a:pt x="704" y="10895"/>
                  </a:cubicBezTo>
                  <a:cubicBezTo>
                    <a:pt x="597" y="10954"/>
                    <a:pt x="513" y="11037"/>
                    <a:pt x="466" y="11145"/>
                  </a:cubicBezTo>
                  <a:cubicBezTo>
                    <a:pt x="0" y="12025"/>
                    <a:pt x="868" y="12363"/>
                    <a:pt x="2022" y="12363"/>
                  </a:cubicBezTo>
                  <a:cubicBezTo>
                    <a:pt x="2256" y="12363"/>
                    <a:pt x="2503" y="12349"/>
                    <a:pt x="2752" y="12323"/>
                  </a:cubicBezTo>
                  <a:cubicBezTo>
                    <a:pt x="4228" y="12157"/>
                    <a:pt x="5692" y="11942"/>
                    <a:pt x="7145" y="11728"/>
                  </a:cubicBezTo>
                  <a:cubicBezTo>
                    <a:pt x="16753" y="10299"/>
                    <a:pt x="26576" y="8966"/>
                    <a:pt x="35922" y="7001"/>
                  </a:cubicBezTo>
                  <a:cubicBezTo>
                    <a:pt x="38447" y="6477"/>
                    <a:pt x="40983" y="5977"/>
                    <a:pt x="43471" y="5382"/>
                  </a:cubicBezTo>
                  <a:cubicBezTo>
                    <a:pt x="45143" y="4981"/>
                    <a:pt x="46594" y="4558"/>
                    <a:pt x="48366" y="4558"/>
                  </a:cubicBezTo>
                  <a:cubicBezTo>
                    <a:pt x="48436" y="4558"/>
                    <a:pt x="48507" y="4559"/>
                    <a:pt x="48579" y="4560"/>
                  </a:cubicBezTo>
                  <a:cubicBezTo>
                    <a:pt x="48724" y="4564"/>
                    <a:pt x="48869" y="4566"/>
                    <a:pt x="49014" y="4566"/>
                  </a:cubicBezTo>
                  <a:cubicBezTo>
                    <a:pt x="49729" y="4566"/>
                    <a:pt x="50450" y="4518"/>
                    <a:pt x="51162" y="4429"/>
                  </a:cubicBezTo>
                  <a:cubicBezTo>
                    <a:pt x="51031" y="4263"/>
                    <a:pt x="50758" y="4156"/>
                    <a:pt x="50460" y="4096"/>
                  </a:cubicBezTo>
                  <a:cubicBezTo>
                    <a:pt x="50225" y="4051"/>
                    <a:pt x="49990" y="4026"/>
                    <a:pt x="49750" y="4017"/>
                  </a:cubicBezTo>
                  <a:lnTo>
                    <a:pt x="49750" y="4017"/>
                  </a:lnTo>
                  <a:cubicBezTo>
                    <a:pt x="49796" y="4017"/>
                    <a:pt x="49842" y="4018"/>
                    <a:pt x="49888" y="4018"/>
                  </a:cubicBezTo>
                  <a:cubicBezTo>
                    <a:pt x="51074" y="4018"/>
                    <a:pt x="52256" y="3861"/>
                    <a:pt x="53389" y="3548"/>
                  </a:cubicBezTo>
                  <a:lnTo>
                    <a:pt x="52520" y="3394"/>
                  </a:lnTo>
                  <a:cubicBezTo>
                    <a:pt x="53794" y="3346"/>
                    <a:pt x="55056" y="3001"/>
                    <a:pt x="55973" y="2453"/>
                  </a:cubicBezTo>
                  <a:lnTo>
                    <a:pt x="55973" y="2453"/>
                  </a:lnTo>
                  <a:cubicBezTo>
                    <a:pt x="55365" y="2620"/>
                    <a:pt x="54746" y="2739"/>
                    <a:pt x="54115" y="2810"/>
                  </a:cubicBezTo>
                  <a:cubicBezTo>
                    <a:pt x="56175" y="2239"/>
                    <a:pt x="57878" y="1215"/>
                    <a:pt x="588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27" name="Google Shape;5727;p70"/>
            <p:cNvSpPr/>
            <p:nvPr/>
          </p:nvSpPr>
          <p:spPr>
            <a:xfrm>
              <a:off x="3570375" y="4002400"/>
              <a:ext cx="82775" cy="52425"/>
            </a:xfrm>
            <a:custGeom>
              <a:avLst/>
              <a:gdLst/>
              <a:ahLst/>
              <a:cxnLst/>
              <a:rect l="l" t="t" r="r" b="b"/>
              <a:pathLst>
                <a:path w="3311" h="2097" extrusionOk="0">
                  <a:moveTo>
                    <a:pt x="2501" y="1"/>
                  </a:moveTo>
                  <a:lnTo>
                    <a:pt x="2501" y="1"/>
                  </a:lnTo>
                  <a:cubicBezTo>
                    <a:pt x="2453" y="179"/>
                    <a:pt x="1179" y="513"/>
                    <a:pt x="917" y="656"/>
                  </a:cubicBezTo>
                  <a:cubicBezTo>
                    <a:pt x="453" y="941"/>
                    <a:pt x="108" y="1310"/>
                    <a:pt x="0" y="1691"/>
                  </a:cubicBezTo>
                  <a:lnTo>
                    <a:pt x="203" y="1894"/>
                  </a:lnTo>
                  <a:cubicBezTo>
                    <a:pt x="477" y="2001"/>
                    <a:pt x="762" y="2061"/>
                    <a:pt x="1048" y="2096"/>
                  </a:cubicBezTo>
                  <a:cubicBezTo>
                    <a:pt x="1358" y="2096"/>
                    <a:pt x="1667" y="2072"/>
                    <a:pt x="1977" y="2001"/>
                  </a:cubicBezTo>
                  <a:lnTo>
                    <a:pt x="3310" y="1775"/>
                  </a:lnTo>
                  <a:lnTo>
                    <a:pt x="3310" y="1775"/>
                  </a:lnTo>
                  <a:cubicBezTo>
                    <a:pt x="3246" y="1780"/>
                    <a:pt x="3181" y="1782"/>
                    <a:pt x="3117" y="1782"/>
                  </a:cubicBezTo>
                  <a:cubicBezTo>
                    <a:pt x="2872" y="1782"/>
                    <a:pt x="2629" y="1748"/>
                    <a:pt x="2394" y="1691"/>
                  </a:cubicBezTo>
                  <a:cubicBezTo>
                    <a:pt x="2263" y="1668"/>
                    <a:pt x="2132" y="1620"/>
                    <a:pt x="1989" y="1584"/>
                  </a:cubicBezTo>
                  <a:cubicBezTo>
                    <a:pt x="1837" y="1557"/>
                    <a:pt x="1681" y="1545"/>
                    <a:pt x="1522" y="1545"/>
                  </a:cubicBezTo>
                  <a:cubicBezTo>
                    <a:pt x="1130" y="1545"/>
                    <a:pt x="723" y="1615"/>
                    <a:pt x="334" y="1691"/>
                  </a:cubicBezTo>
                  <a:cubicBezTo>
                    <a:pt x="1417" y="1370"/>
                    <a:pt x="2334" y="703"/>
                    <a:pt x="2501" y="1"/>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28" name="Google Shape;5728;p70"/>
            <p:cNvSpPr/>
            <p:nvPr/>
          </p:nvSpPr>
          <p:spPr>
            <a:xfrm>
              <a:off x="3632575" y="3990500"/>
              <a:ext cx="78925" cy="43475"/>
            </a:xfrm>
            <a:custGeom>
              <a:avLst/>
              <a:gdLst/>
              <a:ahLst/>
              <a:cxnLst/>
              <a:rect l="l" t="t" r="r" b="b"/>
              <a:pathLst>
                <a:path w="3157" h="1739" extrusionOk="0">
                  <a:moveTo>
                    <a:pt x="2525" y="1"/>
                  </a:moveTo>
                  <a:lnTo>
                    <a:pt x="2525" y="1"/>
                  </a:lnTo>
                  <a:cubicBezTo>
                    <a:pt x="2523" y="2"/>
                    <a:pt x="2521" y="3"/>
                    <a:pt x="2519" y="5"/>
                  </a:cubicBezTo>
                  <a:lnTo>
                    <a:pt x="2519" y="5"/>
                  </a:lnTo>
                  <a:cubicBezTo>
                    <a:pt x="2521" y="3"/>
                    <a:pt x="2523" y="2"/>
                    <a:pt x="2525" y="1"/>
                  </a:cubicBezTo>
                  <a:close/>
                  <a:moveTo>
                    <a:pt x="2519" y="5"/>
                  </a:moveTo>
                  <a:cubicBezTo>
                    <a:pt x="2368" y="98"/>
                    <a:pt x="1867" y="168"/>
                    <a:pt x="1668" y="227"/>
                  </a:cubicBezTo>
                  <a:cubicBezTo>
                    <a:pt x="1418" y="286"/>
                    <a:pt x="1180" y="382"/>
                    <a:pt x="941" y="489"/>
                  </a:cubicBezTo>
                  <a:cubicBezTo>
                    <a:pt x="477" y="751"/>
                    <a:pt x="227" y="1120"/>
                    <a:pt x="1" y="1453"/>
                  </a:cubicBezTo>
                  <a:cubicBezTo>
                    <a:pt x="287" y="1382"/>
                    <a:pt x="584" y="1334"/>
                    <a:pt x="882" y="1322"/>
                  </a:cubicBezTo>
                  <a:lnTo>
                    <a:pt x="882" y="1322"/>
                  </a:lnTo>
                  <a:cubicBezTo>
                    <a:pt x="644" y="1489"/>
                    <a:pt x="370" y="1608"/>
                    <a:pt x="96" y="1679"/>
                  </a:cubicBezTo>
                  <a:cubicBezTo>
                    <a:pt x="110" y="1676"/>
                    <a:pt x="129" y="1675"/>
                    <a:pt x="152" y="1675"/>
                  </a:cubicBezTo>
                  <a:cubicBezTo>
                    <a:pt x="315" y="1675"/>
                    <a:pt x="687" y="1739"/>
                    <a:pt x="822" y="1739"/>
                  </a:cubicBezTo>
                  <a:cubicBezTo>
                    <a:pt x="1061" y="1727"/>
                    <a:pt x="1299" y="1691"/>
                    <a:pt x="1537" y="1679"/>
                  </a:cubicBezTo>
                  <a:cubicBezTo>
                    <a:pt x="2001" y="1644"/>
                    <a:pt x="2430" y="1620"/>
                    <a:pt x="2799" y="1405"/>
                  </a:cubicBezTo>
                  <a:cubicBezTo>
                    <a:pt x="2977" y="1310"/>
                    <a:pt x="3108" y="1144"/>
                    <a:pt x="3156" y="941"/>
                  </a:cubicBezTo>
                  <a:lnTo>
                    <a:pt x="3156" y="941"/>
                  </a:lnTo>
                  <a:cubicBezTo>
                    <a:pt x="2644" y="953"/>
                    <a:pt x="2120" y="989"/>
                    <a:pt x="1620" y="1060"/>
                  </a:cubicBezTo>
                  <a:cubicBezTo>
                    <a:pt x="1858" y="905"/>
                    <a:pt x="2144" y="727"/>
                    <a:pt x="2227" y="536"/>
                  </a:cubicBezTo>
                  <a:cubicBezTo>
                    <a:pt x="2322" y="359"/>
                    <a:pt x="2299" y="147"/>
                    <a:pt x="2519" y="5"/>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29" name="Google Shape;5729;p70"/>
            <p:cNvSpPr/>
            <p:nvPr/>
          </p:nvSpPr>
          <p:spPr>
            <a:xfrm>
              <a:off x="3710275" y="3980075"/>
              <a:ext cx="82475" cy="30700"/>
            </a:xfrm>
            <a:custGeom>
              <a:avLst/>
              <a:gdLst/>
              <a:ahLst/>
              <a:cxnLst/>
              <a:rect l="l" t="t" r="r" b="b"/>
              <a:pathLst>
                <a:path w="3299" h="1228" extrusionOk="0">
                  <a:moveTo>
                    <a:pt x="3298" y="1"/>
                  </a:moveTo>
                  <a:lnTo>
                    <a:pt x="3298" y="1"/>
                  </a:lnTo>
                  <a:cubicBezTo>
                    <a:pt x="2144" y="84"/>
                    <a:pt x="917" y="179"/>
                    <a:pt x="0" y="632"/>
                  </a:cubicBezTo>
                  <a:lnTo>
                    <a:pt x="822" y="1227"/>
                  </a:lnTo>
                  <a:cubicBezTo>
                    <a:pt x="1322" y="1215"/>
                    <a:pt x="1822" y="1049"/>
                    <a:pt x="2239" y="763"/>
                  </a:cubicBezTo>
                  <a:cubicBezTo>
                    <a:pt x="2608" y="513"/>
                    <a:pt x="2894" y="227"/>
                    <a:pt x="3298" y="1"/>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30" name="Google Shape;5730;p70"/>
            <p:cNvSpPr/>
            <p:nvPr/>
          </p:nvSpPr>
          <p:spPr>
            <a:xfrm>
              <a:off x="3719500" y="4016400"/>
              <a:ext cx="59250" cy="12475"/>
            </a:xfrm>
            <a:custGeom>
              <a:avLst/>
              <a:gdLst/>
              <a:ahLst/>
              <a:cxnLst/>
              <a:rect l="l" t="t" r="r" b="b"/>
              <a:pathLst>
                <a:path w="2370" h="499" extrusionOk="0">
                  <a:moveTo>
                    <a:pt x="60" y="215"/>
                  </a:moveTo>
                  <a:lnTo>
                    <a:pt x="1" y="262"/>
                  </a:lnTo>
                  <a:cubicBezTo>
                    <a:pt x="24" y="253"/>
                    <a:pt x="47" y="244"/>
                    <a:pt x="71" y="235"/>
                  </a:cubicBezTo>
                  <a:lnTo>
                    <a:pt x="71" y="235"/>
                  </a:lnTo>
                  <a:lnTo>
                    <a:pt x="60" y="215"/>
                  </a:lnTo>
                  <a:close/>
                  <a:moveTo>
                    <a:pt x="2370" y="0"/>
                  </a:moveTo>
                  <a:cubicBezTo>
                    <a:pt x="2268" y="43"/>
                    <a:pt x="2132" y="57"/>
                    <a:pt x="1986" y="57"/>
                  </a:cubicBezTo>
                  <a:cubicBezTo>
                    <a:pt x="1723" y="57"/>
                    <a:pt x="1426" y="12"/>
                    <a:pt x="1227" y="12"/>
                  </a:cubicBezTo>
                  <a:cubicBezTo>
                    <a:pt x="836" y="12"/>
                    <a:pt x="434" y="96"/>
                    <a:pt x="71" y="235"/>
                  </a:cubicBezTo>
                  <a:lnTo>
                    <a:pt x="71" y="235"/>
                  </a:lnTo>
                  <a:lnTo>
                    <a:pt x="203" y="477"/>
                  </a:lnTo>
                  <a:cubicBezTo>
                    <a:pt x="317" y="492"/>
                    <a:pt x="429" y="498"/>
                    <a:pt x="538" y="498"/>
                  </a:cubicBezTo>
                  <a:cubicBezTo>
                    <a:pt x="1210" y="498"/>
                    <a:pt x="1782" y="238"/>
                    <a:pt x="2346" y="12"/>
                  </a:cubicBezTo>
                  <a:lnTo>
                    <a:pt x="2370" y="0"/>
                  </a:ln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31" name="Google Shape;5731;p70"/>
            <p:cNvSpPr/>
            <p:nvPr/>
          </p:nvSpPr>
          <p:spPr>
            <a:xfrm>
              <a:off x="3774275" y="3983350"/>
              <a:ext cx="74725" cy="22975"/>
            </a:xfrm>
            <a:custGeom>
              <a:avLst/>
              <a:gdLst/>
              <a:ahLst/>
              <a:cxnLst/>
              <a:rect l="l" t="t" r="r" b="b"/>
              <a:pathLst>
                <a:path w="2989" h="919" extrusionOk="0">
                  <a:moveTo>
                    <a:pt x="2989" y="1"/>
                  </a:moveTo>
                  <a:lnTo>
                    <a:pt x="2989" y="1"/>
                  </a:lnTo>
                  <a:cubicBezTo>
                    <a:pt x="2620" y="84"/>
                    <a:pt x="2227" y="144"/>
                    <a:pt x="1834" y="191"/>
                  </a:cubicBezTo>
                  <a:cubicBezTo>
                    <a:pt x="1489" y="215"/>
                    <a:pt x="1155" y="263"/>
                    <a:pt x="810" y="334"/>
                  </a:cubicBezTo>
                  <a:cubicBezTo>
                    <a:pt x="488" y="418"/>
                    <a:pt x="179" y="548"/>
                    <a:pt x="36" y="739"/>
                  </a:cubicBezTo>
                  <a:cubicBezTo>
                    <a:pt x="12" y="775"/>
                    <a:pt x="0" y="822"/>
                    <a:pt x="36" y="858"/>
                  </a:cubicBezTo>
                  <a:cubicBezTo>
                    <a:pt x="60" y="882"/>
                    <a:pt x="96" y="894"/>
                    <a:pt x="131" y="894"/>
                  </a:cubicBezTo>
                  <a:cubicBezTo>
                    <a:pt x="242" y="908"/>
                    <a:pt x="357" y="919"/>
                    <a:pt x="470" y="919"/>
                  </a:cubicBezTo>
                  <a:cubicBezTo>
                    <a:pt x="541" y="919"/>
                    <a:pt x="611" y="915"/>
                    <a:pt x="679" y="906"/>
                  </a:cubicBezTo>
                  <a:cubicBezTo>
                    <a:pt x="1215" y="882"/>
                    <a:pt x="1822" y="834"/>
                    <a:pt x="2191" y="584"/>
                  </a:cubicBezTo>
                  <a:cubicBezTo>
                    <a:pt x="2477" y="394"/>
                    <a:pt x="2596" y="96"/>
                    <a:pt x="2989" y="1"/>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32" name="Google Shape;5732;p70"/>
            <p:cNvSpPr/>
            <p:nvPr/>
          </p:nvSpPr>
          <p:spPr>
            <a:xfrm>
              <a:off x="3804925" y="3959850"/>
              <a:ext cx="38125" cy="21975"/>
            </a:xfrm>
            <a:custGeom>
              <a:avLst/>
              <a:gdLst/>
              <a:ahLst/>
              <a:cxnLst/>
              <a:rect l="l" t="t" r="r" b="b"/>
              <a:pathLst>
                <a:path w="1525" h="879" extrusionOk="0">
                  <a:moveTo>
                    <a:pt x="1525" y="0"/>
                  </a:moveTo>
                  <a:cubicBezTo>
                    <a:pt x="1286" y="95"/>
                    <a:pt x="1060" y="191"/>
                    <a:pt x="822" y="298"/>
                  </a:cubicBezTo>
                  <a:cubicBezTo>
                    <a:pt x="477" y="441"/>
                    <a:pt x="108" y="619"/>
                    <a:pt x="1" y="857"/>
                  </a:cubicBezTo>
                  <a:cubicBezTo>
                    <a:pt x="84" y="871"/>
                    <a:pt x="171" y="878"/>
                    <a:pt x="258" y="878"/>
                  </a:cubicBezTo>
                  <a:cubicBezTo>
                    <a:pt x="619" y="878"/>
                    <a:pt x="990" y="763"/>
                    <a:pt x="1191" y="572"/>
                  </a:cubicBezTo>
                  <a:cubicBezTo>
                    <a:pt x="1382" y="405"/>
                    <a:pt x="1406" y="191"/>
                    <a:pt x="1525" y="0"/>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33" name="Google Shape;5733;p70"/>
            <p:cNvSpPr/>
            <p:nvPr/>
          </p:nvSpPr>
          <p:spPr>
            <a:xfrm>
              <a:off x="3849275" y="3979075"/>
              <a:ext cx="51225" cy="10075"/>
            </a:xfrm>
            <a:custGeom>
              <a:avLst/>
              <a:gdLst/>
              <a:ahLst/>
              <a:cxnLst/>
              <a:rect l="l" t="t" r="r" b="b"/>
              <a:pathLst>
                <a:path w="2049" h="403" extrusionOk="0">
                  <a:moveTo>
                    <a:pt x="1729" y="0"/>
                  </a:moveTo>
                  <a:cubicBezTo>
                    <a:pt x="1510" y="0"/>
                    <a:pt x="1291" y="9"/>
                    <a:pt x="1072" y="17"/>
                  </a:cubicBezTo>
                  <a:cubicBezTo>
                    <a:pt x="691" y="65"/>
                    <a:pt x="322" y="196"/>
                    <a:pt x="1" y="398"/>
                  </a:cubicBezTo>
                  <a:cubicBezTo>
                    <a:pt x="108" y="401"/>
                    <a:pt x="215" y="402"/>
                    <a:pt x="322" y="402"/>
                  </a:cubicBezTo>
                  <a:cubicBezTo>
                    <a:pt x="644" y="402"/>
                    <a:pt x="965" y="389"/>
                    <a:pt x="1287" y="362"/>
                  </a:cubicBezTo>
                  <a:cubicBezTo>
                    <a:pt x="1560" y="291"/>
                    <a:pt x="1918" y="160"/>
                    <a:pt x="2049" y="5"/>
                  </a:cubicBezTo>
                  <a:lnTo>
                    <a:pt x="2001" y="5"/>
                  </a:lnTo>
                  <a:cubicBezTo>
                    <a:pt x="1910" y="2"/>
                    <a:pt x="1820" y="0"/>
                    <a:pt x="1729" y="0"/>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34" name="Google Shape;5734;p70"/>
            <p:cNvSpPr/>
            <p:nvPr/>
          </p:nvSpPr>
          <p:spPr>
            <a:xfrm>
              <a:off x="3549250" y="3991700"/>
              <a:ext cx="60725" cy="36625"/>
            </a:xfrm>
            <a:custGeom>
              <a:avLst/>
              <a:gdLst/>
              <a:ahLst/>
              <a:cxnLst/>
              <a:rect l="l" t="t" r="r" b="b"/>
              <a:pathLst>
                <a:path w="2429" h="1465" extrusionOk="0">
                  <a:moveTo>
                    <a:pt x="2429" y="0"/>
                  </a:moveTo>
                  <a:lnTo>
                    <a:pt x="834" y="738"/>
                  </a:lnTo>
                  <a:cubicBezTo>
                    <a:pt x="643" y="822"/>
                    <a:pt x="453" y="929"/>
                    <a:pt x="274" y="1060"/>
                  </a:cubicBezTo>
                  <a:cubicBezTo>
                    <a:pt x="119" y="1143"/>
                    <a:pt x="24" y="1298"/>
                    <a:pt x="0" y="1465"/>
                  </a:cubicBezTo>
                  <a:cubicBezTo>
                    <a:pt x="488" y="1250"/>
                    <a:pt x="1036" y="1096"/>
                    <a:pt x="1500" y="869"/>
                  </a:cubicBezTo>
                  <a:cubicBezTo>
                    <a:pt x="1977" y="643"/>
                    <a:pt x="2381" y="345"/>
                    <a:pt x="2429" y="0"/>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35" name="Google Shape;5735;p70"/>
            <p:cNvSpPr/>
            <p:nvPr/>
          </p:nvSpPr>
          <p:spPr>
            <a:xfrm>
              <a:off x="3583175" y="4057575"/>
              <a:ext cx="82775" cy="11150"/>
            </a:xfrm>
            <a:custGeom>
              <a:avLst/>
              <a:gdLst/>
              <a:ahLst/>
              <a:cxnLst/>
              <a:rect l="l" t="t" r="r" b="b"/>
              <a:pathLst>
                <a:path w="3311" h="446" extrusionOk="0">
                  <a:moveTo>
                    <a:pt x="1715" y="1"/>
                  </a:moveTo>
                  <a:cubicBezTo>
                    <a:pt x="1138" y="1"/>
                    <a:pt x="563" y="63"/>
                    <a:pt x="0" y="187"/>
                  </a:cubicBezTo>
                  <a:cubicBezTo>
                    <a:pt x="360" y="366"/>
                    <a:pt x="852" y="446"/>
                    <a:pt x="1339" y="446"/>
                  </a:cubicBezTo>
                  <a:cubicBezTo>
                    <a:pt x="1433" y="446"/>
                    <a:pt x="1527" y="443"/>
                    <a:pt x="1620" y="437"/>
                  </a:cubicBezTo>
                  <a:cubicBezTo>
                    <a:pt x="2191" y="401"/>
                    <a:pt x="2751" y="306"/>
                    <a:pt x="3310" y="163"/>
                  </a:cubicBezTo>
                  <a:cubicBezTo>
                    <a:pt x="2784" y="54"/>
                    <a:pt x="2249" y="1"/>
                    <a:pt x="1715" y="1"/>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36" name="Google Shape;5736;p70"/>
            <p:cNvSpPr/>
            <p:nvPr/>
          </p:nvSpPr>
          <p:spPr>
            <a:xfrm>
              <a:off x="3615025" y="3968775"/>
              <a:ext cx="93475" cy="37525"/>
            </a:xfrm>
            <a:custGeom>
              <a:avLst/>
              <a:gdLst/>
              <a:ahLst/>
              <a:cxnLst/>
              <a:rect l="l" t="t" r="r" b="b"/>
              <a:pathLst>
                <a:path w="3739" h="1501" extrusionOk="0">
                  <a:moveTo>
                    <a:pt x="3739" y="0"/>
                  </a:moveTo>
                  <a:lnTo>
                    <a:pt x="3739" y="0"/>
                  </a:lnTo>
                  <a:cubicBezTo>
                    <a:pt x="3370" y="143"/>
                    <a:pt x="2977" y="250"/>
                    <a:pt x="2572" y="310"/>
                  </a:cubicBezTo>
                  <a:cubicBezTo>
                    <a:pt x="2036" y="393"/>
                    <a:pt x="1501" y="524"/>
                    <a:pt x="977" y="691"/>
                  </a:cubicBezTo>
                  <a:cubicBezTo>
                    <a:pt x="489" y="881"/>
                    <a:pt x="72" y="1167"/>
                    <a:pt x="0" y="1501"/>
                  </a:cubicBezTo>
                  <a:cubicBezTo>
                    <a:pt x="36" y="1358"/>
                    <a:pt x="739" y="1203"/>
                    <a:pt x="929" y="1143"/>
                  </a:cubicBezTo>
                  <a:cubicBezTo>
                    <a:pt x="1203" y="1048"/>
                    <a:pt x="1489" y="989"/>
                    <a:pt x="1774" y="965"/>
                  </a:cubicBezTo>
                  <a:cubicBezTo>
                    <a:pt x="2525" y="893"/>
                    <a:pt x="3227" y="548"/>
                    <a:pt x="3739" y="0"/>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37" name="Google Shape;5737;p70"/>
            <p:cNvSpPr/>
            <p:nvPr/>
          </p:nvSpPr>
          <p:spPr>
            <a:xfrm>
              <a:off x="3647475" y="4041250"/>
              <a:ext cx="85150" cy="13375"/>
            </a:xfrm>
            <a:custGeom>
              <a:avLst/>
              <a:gdLst/>
              <a:ahLst/>
              <a:cxnLst/>
              <a:rect l="l" t="t" r="r" b="b"/>
              <a:pathLst>
                <a:path w="3406" h="535" extrusionOk="0">
                  <a:moveTo>
                    <a:pt x="2250" y="0"/>
                  </a:moveTo>
                  <a:cubicBezTo>
                    <a:pt x="1905" y="0"/>
                    <a:pt x="1562" y="47"/>
                    <a:pt x="1227" y="126"/>
                  </a:cubicBezTo>
                  <a:cubicBezTo>
                    <a:pt x="822" y="197"/>
                    <a:pt x="417" y="304"/>
                    <a:pt x="0" y="352"/>
                  </a:cubicBezTo>
                  <a:cubicBezTo>
                    <a:pt x="347" y="490"/>
                    <a:pt x="762" y="534"/>
                    <a:pt x="1188" y="534"/>
                  </a:cubicBezTo>
                  <a:cubicBezTo>
                    <a:pt x="1347" y="534"/>
                    <a:pt x="1508" y="528"/>
                    <a:pt x="1667" y="518"/>
                  </a:cubicBezTo>
                  <a:cubicBezTo>
                    <a:pt x="2212" y="485"/>
                    <a:pt x="2747" y="410"/>
                    <a:pt x="3290" y="410"/>
                  </a:cubicBezTo>
                  <a:cubicBezTo>
                    <a:pt x="3329" y="410"/>
                    <a:pt x="3367" y="411"/>
                    <a:pt x="3405" y="411"/>
                  </a:cubicBezTo>
                  <a:cubicBezTo>
                    <a:pt x="3274" y="185"/>
                    <a:pt x="2882" y="42"/>
                    <a:pt x="2465" y="7"/>
                  </a:cubicBezTo>
                  <a:cubicBezTo>
                    <a:pt x="2393" y="2"/>
                    <a:pt x="2322" y="0"/>
                    <a:pt x="2250" y="0"/>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38" name="Google Shape;5738;p70"/>
            <p:cNvSpPr/>
            <p:nvPr/>
          </p:nvSpPr>
          <p:spPr>
            <a:xfrm>
              <a:off x="3709075" y="4028000"/>
              <a:ext cx="83075" cy="12125"/>
            </a:xfrm>
            <a:custGeom>
              <a:avLst/>
              <a:gdLst/>
              <a:ahLst/>
              <a:cxnLst/>
              <a:rect l="l" t="t" r="r" b="b"/>
              <a:pathLst>
                <a:path w="3323" h="485" extrusionOk="0">
                  <a:moveTo>
                    <a:pt x="2737" y="1"/>
                  </a:moveTo>
                  <a:cubicBezTo>
                    <a:pt x="2345" y="1"/>
                    <a:pt x="1953" y="32"/>
                    <a:pt x="1572" y="96"/>
                  </a:cubicBezTo>
                  <a:cubicBezTo>
                    <a:pt x="1037" y="191"/>
                    <a:pt x="537" y="334"/>
                    <a:pt x="1" y="394"/>
                  </a:cubicBezTo>
                  <a:cubicBezTo>
                    <a:pt x="255" y="454"/>
                    <a:pt x="517" y="484"/>
                    <a:pt x="781" y="484"/>
                  </a:cubicBezTo>
                  <a:cubicBezTo>
                    <a:pt x="985" y="484"/>
                    <a:pt x="1191" y="466"/>
                    <a:pt x="1394" y="429"/>
                  </a:cubicBezTo>
                  <a:cubicBezTo>
                    <a:pt x="1691" y="370"/>
                    <a:pt x="2001" y="322"/>
                    <a:pt x="2299" y="263"/>
                  </a:cubicBezTo>
                  <a:cubicBezTo>
                    <a:pt x="2477" y="227"/>
                    <a:pt x="2644" y="191"/>
                    <a:pt x="2811" y="144"/>
                  </a:cubicBezTo>
                  <a:cubicBezTo>
                    <a:pt x="2977" y="84"/>
                    <a:pt x="3144" y="48"/>
                    <a:pt x="3323" y="25"/>
                  </a:cubicBezTo>
                  <a:cubicBezTo>
                    <a:pt x="3128" y="9"/>
                    <a:pt x="2932" y="1"/>
                    <a:pt x="2737" y="1"/>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39" name="Google Shape;5739;p70"/>
            <p:cNvSpPr/>
            <p:nvPr/>
          </p:nvSpPr>
          <p:spPr>
            <a:xfrm>
              <a:off x="3699550" y="3964900"/>
              <a:ext cx="80700" cy="25325"/>
            </a:xfrm>
            <a:custGeom>
              <a:avLst/>
              <a:gdLst/>
              <a:ahLst/>
              <a:cxnLst/>
              <a:rect l="l" t="t" r="r" b="b"/>
              <a:pathLst>
                <a:path w="3228" h="1013" extrusionOk="0">
                  <a:moveTo>
                    <a:pt x="3227" y="1"/>
                  </a:moveTo>
                  <a:lnTo>
                    <a:pt x="3227" y="1"/>
                  </a:lnTo>
                  <a:cubicBezTo>
                    <a:pt x="2620" y="72"/>
                    <a:pt x="2001" y="167"/>
                    <a:pt x="1406" y="286"/>
                  </a:cubicBezTo>
                  <a:cubicBezTo>
                    <a:pt x="1227" y="322"/>
                    <a:pt x="1037" y="370"/>
                    <a:pt x="858" y="429"/>
                  </a:cubicBezTo>
                  <a:cubicBezTo>
                    <a:pt x="513" y="513"/>
                    <a:pt x="215" y="727"/>
                    <a:pt x="1" y="1013"/>
                  </a:cubicBezTo>
                  <a:cubicBezTo>
                    <a:pt x="322" y="917"/>
                    <a:pt x="656" y="846"/>
                    <a:pt x="1001" y="810"/>
                  </a:cubicBezTo>
                  <a:cubicBezTo>
                    <a:pt x="1406" y="751"/>
                    <a:pt x="1822" y="655"/>
                    <a:pt x="2215" y="536"/>
                  </a:cubicBezTo>
                  <a:cubicBezTo>
                    <a:pt x="2430" y="477"/>
                    <a:pt x="2632" y="394"/>
                    <a:pt x="2823" y="298"/>
                  </a:cubicBezTo>
                  <a:cubicBezTo>
                    <a:pt x="2965" y="215"/>
                    <a:pt x="3108" y="108"/>
                    <a:pt x="3227" y="1"/>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40" name="Google Shape;5740;p70"/>
            <p:cNvSpPr/>
            <p:nvPr/>
          </p:nvSpPr>
          <p:spPr>
            <a:xfrm>
              <a:off x="3848100" y="3945550"/>
              <a:ext cx="54175" cy="25025"/>
            </a:xfrm>
            <a:custGeom>
              <a:avLst/>
              <a:gdLst/>
              <a:ahLst/>
              <a:cxnLst/>
              <a:rect l="l" t="t" r="r" b="b"/>
              <a:pathLst>
                <a:path w="2167" h="1001" extrusionOk="0">
                  <a:moveTo>
                    <a:pt x="2167" y="1"/>
                  </a:moveTo>
                  <a:cubicBezTo>
                    <a:pt x="2012" y="72"/>
                    <a:pt x="1857" y="132"/>
                    <a:pt x="1691" y="155"/>
                  </a:cubicBezTo>
                  <a:cubicBezTo>
                    <a:pt x="1500" y="203"/>
                    <a:pt x="1310" y="227"/>
                    <a:pt x="1119" y="275"/>
                  </a:cubicBezTo>
                  <a:cubicBezTo>
                    <a:pt x="893" y="322"/>
                    <a:pt x="691" y="406"/>
                    <a:pt x="488" y="513"/>
                  </a:cubicBezTo>
                  <a:cubicBezTo>
                    <a:pt x="298" y="644"/>
                    <a:pt x="131" y="810"/>
                    <a:pt x="0" y="1001"/>
                  </a:cubicBezTo>
                  <a:cubicBezTo>
                    <a:pt x="48" y="941"/>
                    <a:pt x="452" y="894"/>
                    <a:pt x="560" y="858"/>
                  </a:cubicBezTo>
                  <a:cubicBezTo>
                    <a:pt x="845" y="787"/>
                    <a:pt x="1143" y="691"/>
                    <a:pt x="1417" y="572"/>
                  </a:cubicBezTo>
                  <a:cubicBezTo>
                    <a:pt x="1726" y="417"/>
                    <a:pt x="1881" y="179"/>
                    <a:pt x="2167" y="1"/>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41" name="Google Shape;5741;p70"/>
            <p:cNvSpPr/>
            <p:nvPr/>
          </p:nvSpPr>
          <p:spPr>
            <a:xfrm>
              <a:off x="3854050" y="3961325"/>
              <a:ext cx="62525" cy="14725"/>
            </a:xfrm>
            <a:custGeom>
              <a:avLst/>
              <a:gdLst/>
              <a:ahLst/>
              <a:cxnLst/>
              <a:rect l="l" t="t" r="r" b="b"/>
              <a:pathLst>
                <a:path w="2501" h="589" extrusionOk="0">
                  <a:moveTo>
                    <a:pt x="2500" y="1"/>
                  </a:moveTo>
                  <a:lnTo>
                    <a:pt x="1286" y="156"/>
                  </a:lnTo>
                  <a:cubicBezTo>
                    <a:pt x="1036" y="167"/>
                    <a:pt x="786" y="215"/>
                    <a:pt x="548" y="275"/>
                  </a:cubicBezTo>
                  <a:cubicBezTo>
                    <a:pt x="334" y="310"/>
                    <a:pt x="143" y="417"/>
                    <a:pt x="0" y="584"/>
                  </a:cubicBezTo>
                  <a:cubicBezTo>
                    <a:pt x="77" y="587"/>
                    <a:pt x="154" y="589"/>
                    <a:pt x="230" y="589"/>
                  </a:cubicBezTo>
                  <a:cubicBezTo>
                    <a:pt x="772" y="589"/>
                    <a:pt x="1312" y="514"/>
                    <a:pt x="1834" y="358"/>
                  </a:cubicBezTo>
                  <a:cubicBezTo>
                    <a:pt x="2108" y="275"/>
                    <a:pt x="2369" y="167"/>
                    <a:pt x="2500" y="1"/>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42" name="Google Shape;5742;p70"/>
            <p:cNvSpPr/>
            <p:nvPr/>
          </p:nvSpPr>
          <p:spPr>
            <a:xfrm>
              <a:off x="3892150" y="3935125"/>
              <a:ext cx="40500" cy="24150"/>
            </a:xfrm>
            <a:custGeom>
              <a:avLst/>
              <a:gdLst/>
              <a:ahLst/>
              <a:cxnLst/>
              <a:rect l="l" t="t" r="r" b="b"/>
              <a:pathLst>
                <a:path w="1620" h="966" extrusionOk="0">
                  <a:moveTo>
                    <a:pt x="1619" y="1"/>
                  </a:moveTo>
                  <a:lnTo>
                    <a:pt x="1619" y="1"/>
                  </a:lnTo>
                  <a:cubicBezTo>
                    <a:pt x="1179" y="322"/>
                    <a:pt x="441" y="501"/>
                    <a:pt x="60" y="858"/>
                  </a:cubicBezTo>
                  <a:cubicBezTo>
                    <a:pt x="36" y="882"/>
                    <a:pt x="0" y="930"/>
                    <a:pt x="48" y="953"/>
                  </a:cubicBezTo>
                  <a:cubicBezTo>
                    <a:pt x="83" y="965"/>
                    <a:pt x="107" y="965"/>
                    <a:pt x="143" y="965"/>
                  </a:cubicBezTo>
                  <a:cubicBezTo>
                    <a:pt x="357" y="965"/>
                    <a:pt x="572" y="906"/>
                    <a:pt x="762" y="811"/>
                  </a:cubicBezTo>
                  <a:cubicBezTo>
                    <a:pt x="822" y="775"/>
                    <a:pt x="869" y="727"/>
                    <a:pt x="917" y="680"/>
                  </a:cubicBezTo>
                  <a:cubicBezTo>
                    <a:pt x="1167" y="465"/>
                    <a:pt x="1405" y="239"/>
                    <a:pt x="1619" y="1"/>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43" name="Google Shape;5743;p70"/>
            <p:cNvSpPr/>
            <p:nvPr/>
          </p:nvSpPr>
          <p:spPr>
            <a:xfrm>
              <a:off x="3414400" y="4025625"/>
              <a:ext cx="72350" cy="39600"/>
            </a:xfrm>
            <a:custGeom>
              <a:avLst/>
              <a:gdLst/>
              <a:ahLst/>
              <a:cxnLst/>
              <a:rect l="l" t="t" r="r" b="b"/>
              <a:pathLst>
                <a:path w="2894" h="1584" extrusionOk="0">
                  <a:moveTo>
                    <a:pt x="2894" y="0"/>
                  </a:moveTo>
                  <a:cubicBezTo>
                    <a:pt x="2886" y="6"/>
                    <a:pt x="2878" y="11"/>
                    <a:pt x="2870" y="16"/>
                  </a:cubicBezTo>
                  <a:lnTo>
                    <a:pt x="2870" y="16"/>
                  </a:lnTo>
                  <a:cubicBezTo>
                    <a:pt x="2878" y="11"/>
                    <a:pt x="2886" y="6"/>
                    <a:pt x="2894" y="0"/>
                  </a:cubicBezTo>
                  <a:close/>
                  <a:moveTo>
                    <a:pt x="2870" y="16"/>
                  </a:moveTo>
                  <a:lnTo>
                    <a:pt x="2870" y="16"/>
                  </a:lnTo>
                  <a:cubicBezTo>
                    <a:pt x="2546" y="217"/>
                    <a:pt x="2026" y="253"/>
                    <a:pt x="1596" y="346"/>
                  </a:cubicBezTo>
                  <a:cubicBezTo>
                    <a:pt x="1179" y="441"/>
                    <a:pt x="417" y="643"/>
                    <a:pt x="179" y="882"/>
                  </a:cubicBezTo>
                  <a:lnTo>
                    <a:pt x="155" y="917"/>
                  </a:lnTo>
                  <a:cubicBezTo>
                    <a:pt x="1" y="1108"/>
                    <a:pt x="84" y="1382"/>
                    <a:pt x="24" y="1584"/>
                  </a:cubicBezTo>
                  <a:cubicBezTo>
                    <a:pt x="608" y="1382"/>
                    <a:pt x="1239" y="1167"/>
                    <a:pt x="1691" y="870"/>
                  </a:cubicBezTo>
                  <a:cubicBezTo>
                    <a:pt x="2112" y="589"/>
                    <a:pt x="2452" y="286"/>
                    <a:pt x="2870" y="16"/>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44" name="Google Shape;5744;p70"/>
            <p:cNvSpPr/>
            <p:nvPr/>
          </p:nvSpPr>
          <p:spPr>
            <a:xfrm>
              <a:off x="3476900" y="4065800"/>
              <a:ext cx="74150" cy="26100"/>
            </a:xfrm>
            <a:custGeom>
              <a:avLst/>
              <a:gdLst/>
              <a:ahLst/>
              <a:cxnLst/>
              <a:rect l="l" t="t" r="r" b="b"/>
              <a:pathLst>
                <a:path w="2966" h="1044" extrusionOk="0">
                  <a:moveTo>
                    <a:pt x="2966" y="1"/>
                  </a:moveTo>
                  <a:lnTo>
                    <a:pt x="2966" y="1"/>
                  </a:lnTo>
                  <a:cubicBezTo>
                    <a:pt x="2085" y="96"/>
                    <a:pt x="1215" y="215"/>
                    <a:pt x="346" y="346"/>
                  </a:cubicBezTo>
                  <a:cubicBezTo>
                    <a:pt x="227" y="346"/>
                    <a:pt x="120" y="394"/>
                    <a:pt x="25" y="453"/>
                  </a:cubicBezTo>
                  <a:cubicBezTo>
                    <a:pt x="1" y="501"/>
                    <a:pt x="1" y="549"/>
                    <a:pt x="13" y="596"/>
                  </a:cubicBezTo>
                  <a:cubicBezTo>
                    <a:pt x="49" y="715"/>
                    <a:pt x="108" y="834"/>
                    <a:pt x="180" y="941"/>
                  </a:cubicBezTo>
                  <a:cubicBezTo>
                    <a:pt x="191" y="965"/>
                    <a:pt x="227" y="1001"/>
                    <a:pt x="263" y="1013"/>
                  </a:cubicBezTo>
                  <a:cubicBezTo>
                    <a:pt x="316" y="1036"/>
                    <a:pt x="373" y="1044"/>
                    <a:pt x="430" y="1044"/>
                  </a:cubicBezTo>
                  <a:cubicBezTo>
                    <a:pt x="462" y="1044"/>
                    <a:pt x="494" y="1041"/>
                    <a:pt x="525" y="1037"/>
                  </a:cubicBezTo>
                  <a:cubicBezTo>
                    <a:pt x="1072" y="989"/>
                    <a:pt x="1608" y="822"/>
                    <a:pt x="2096" y="549"/>
                  </a:cubicBezTo>
                  <a:cubicBezTo>
                    <a:pt x="2382" y="370"/>
                    <a:pt x="2620" y="144"/>
                    <a:pt x="2966" y="1"/>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45" name="Google Shape;5745;p70"/>
            <p:cNvSpPr/>
            <p:nvPr/>
          </p:nvSpPr>
          <p:spPr>
            <a:xfrm>
              <a:off x="3251875" y="4083375"/>
              <a:ext cx="78625" cy="30500"/>
            </a:xfrm>
            <a:custGeom>
              <a:avLst/>
              <a:gdLst/>
              <a:ahLst/>
              <a:cxnLst/>
              <a:rect l="l" t="t" r="r" b="b"/>
              <a:pathLst>
                <a:path w="3145" h="1220" extrusionOk="0">
                  <a:moveTo>
                    <a:pt x="3144" y="0"/>
                  </a:moveTo>
                  <a:lnTo>
                    <a:pt x="1" y="405"/>
                  </a:lnTo>
                  <a:cubicBezTo>
                    <a:pt x="37" y="655"/>
                    <a:pt x="108" y="917"/>
                    <a:pt x="203" y="1155"/>
                  </a:cubicBezTo>
                  <a:cubicBezTo>
                    <a:pt x="215" y="1179"/>
                    <a:pt x="227" y="1191"/>
                    <a:pt x="251" y="1203"/>
                  </a:cubicBezTo>
                  <a:cubicBezTo>
                    <a:pt x="283" y="1214"/>
                    <a:pt x="315" y="1219"/>
                    <a:pt x="347" y="1219"/>
                  </a:cubicBezTo>
                  <a:cubicBezTo>
                    <a:pt x="386" y="1219"/>
                    <a:pt x="426" y="1211"/>
                    <a:pt x="465" y="1191"/>
                  </a:cubicBezTo>
                  <a:lnTo>
                    <a:pt x="1406" y="881"/>
                  </a:lnTo>
                  <a:cubicBezTo>
                    <a:pt x="2084" y="655"/>
                    <a:pt x="2799" y="405"/>
                    <a:pt x="3144" y="0"/>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46" name="Google Shape;5746;p70"/>
            <p:cNvSpPr/>
            <p:nvPr/>
          </p:nvSpPr>
          <p:spPr>
            <a:xfrm>
              <a:off x="3281050" y="4124025"/>
              <a:ext cx="62225" cy="10125"/>
            </a:xfrm>
            <a:custGeom>
              <a:avLst/>
              <a:gdLst/>
              <a:ahLst/>
              <a:cxnLst/>
              <a:rect l="l" t="t" r="r" b="b"/>
              <a:pathLst>
                <a:path w="2489" h="405" extrusionOk="0">
                  <a:moveTo>
                    <a:pt x="1320" y="1"/>
                  </a:moveTo>
                  <a:cubicBezTo>
                    <a:pt x="1282" y="1"/>
                    <a:pt x="1249" y="9"/>
                    <a:pt x="1215" y="17"/>
                  </a:cubicBezTo>
                  <a:cubicBezTo>
                    <a:pt x="822" y="125"/>
                    <a:pt x="417" y="208"/>
                    <a:pt x="1" y="244"/>
                  </a:cubicBezTo>
                  <a:cubicBezTo>
                    <a:pt x="617" y="351"/>
                    <a:pt x="1240" y="404"/>
                    <a:pt x="1864" y="404"/>
                  </a:cubicBezTo>
                  <a:cubicBezTo>
                    <a:pt x="2072" y="404"/>
                    <a:pt x="2281" y="398"/>
                    <a:pt x="2489" y="386"/>
                  </a:cubicBezTo>
                  <a:cubicBezTo>
                    <a:pt x="2263" y="184"/>
                    <a:pt x="1620" y="255"/>
                    <a:pt x="1406" y="41"/>
                  </a:cubicBezTo>
                  <a:cubicBezTo>
                    <a:pt x="1394" y="29"/>
                    <a:pt x="1382" y="17"/>
                    <a:pt x="1370" y="5"/>
                  </a:cubicBezTo>
                  <a:cubicBezTo>
                    <a:pt x="1352" y="2"/>
                    <a:pt x="1336" y="1"/>
                    <a:pt x="1320" y="1"/>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47" name="Google Shape;5747;p70"/>
            <p:cNvSpPr/>
            <p:nvPr/>
          </p:nvSpPr>
          <p:spPr>
            <a:xfrm>
              <a:off x="3127450" y="4077425"/>
              <a:ext cx="75050" cy="38425"/>
            </a:xfrm>
            <a:custGeom>
              <a:avLst/>
              <a:gdLst/>
              <a:ahLst/>
              <a:cxnLst/>
              <a:rect l="l" t="t" r="r" b="b"/>
              <a:pathLst>
                <a:path w="3002" h="1537" extrusionOk="0">
                  <a:moveTo>
                    <a:pt x="3001" y="0"/>
                  </a:moveTo>
                  <a:cubicBezTo>
                    <a:pt x="2430" y="131"/>
                    <a:pt x="1882" y="298"/>
                    <a:pt x="1334" y="476"/>
                  </a:cubicBezTo>
                  <a:cubicBezTo>
                    <a:pt x="846" y="643"/>
                    <a:pt x="394" y="893"/>
                    <a:pt x="1" y="1227"/>
                  </a:cubicBezTo>
                  <a:cubicBezTo>
                    <a:pt x="311" y="1346"/>
                    <a:pt x="632" y="1453"/>
                    <a:pt x="965" y="1536"/>
                  </a:cubicBezTo>
                  <a:cubicBezTo>
                    <a:pt x="1227" y="1250"/>
                    <a:pt x="1727" y="1060"/>
                    <a:pt x="2037" y="786"/>
                  </a:cubicBezTo>
                  <a:cubicBezTo>
                    <a:pt x="2347" y="524"/>
                    <a:pt x="2501" y="155"/>
                    <a:pt x="3001" y="0"/>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48" name="Google Shape;5748;p70"/>
            <p:cNvSpPr/>
            <p:nvPr/>
          </p:nvSpPr>
          <p:spPr>
            <a:xfrm>
              <a:off x="3148000" y="4138425"/>
              <a:ext cx="72050" cy="16650"/>
            </a:xfrm>
            <a:custGeom>
              <a:avLst/>
              <a:gdLst/>
              <a:ahLst/>
              <a:cxnLst/>
              <a:rect l="l" t="t" r="r" b="b"/>
              <a:pathLst>
                <a:path w="2882" h="666" extrusionOk="0">
                  <a:moveTo>
                    <a:pt x="2868" y="544"/>
                  </a:moveTo>
                  <a:cubicBezTo>
                    <a:pt x="2873" y="546"/>
                    <a:pt x="2877" y="547"/>
                    <a:pt x="2882" y="549"/>
                  </a:cubicBezTo>
                  <a:cubicBezTo>
                    <a:pt x="2878" y="547"/>
                    <a:pt x="2873" y="546"/>
                    <a:pt x="2868" y="544"/>
                  </a:cubicBezTo>
                  <a:close/>
                  <a:moveTo>
                    <a:pt x="262" y="1"/>
                  </a:moveTo>
                  <a:cubicBezTo>
                    <a:pt x="227" y="60"/>
                    <a:pt x="203" y="132"/>
                    <a:pt x="179" y="203"/>
                  </a:cubicBezTo>
                  <a:lnTo>
                    <a:pt x="1" y="644"/>
                  </a:lnTo>
                  <a:cubicBezTo>
                    <a:pt x="321" y="652"/>
                    <a:pt x="647" y="666"/>
                    <a:pt x="975" y="666"/>
                  </a:cubicBezTo>
                  <a:cubicBezTo>
                    <a:pt x="1122" y="666"/>
                    <a:pt x="1270" y="663"/>
                    <a:pt x="1417" y="656"/>
                  </a:cubicBezTo>
                  <a:cubicBezTo>
                    <a:pt x="1633" y="646"/>
                    <a:pt x="2359" y="531"/>
                    <a:pt x="2714" y="531"/>
                  </a:cubicBezTo>
                  <a:cubicBezTo>
                    <a:pt x="2780" y="531"/>
                    <a:pt x="2833" y="535"/>
                    <a:pt x="2868" y="544"/>
                  </a:cubicBezTo>
                  <a:lnTo>
                    <a:pt x="2868" y="544"/>
                  </a:lnTo>
                  <a:cubicBezTo>
                    <a:pt x="2085" y="295"/>
                    <a:pt x="1186" y="1"/>
                    <a:pt x="262" y="1"/>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49" name="Google Shape;5749;p70"/>
            <p:cNvSpPr/>
            <p:nvPr/>
          </p:nvSpPr>
          <p:spPr>
            <a:xfrm>
              <a:off x="2981025" y="4107775"/>
              <a:ext cx="53900" cy="36650"/>
            </a:xfrm>
            <a:custGeom>
              <a:avLst/>
              <a:gdLst/>
              <a:ahLst/>
              <a:cxnLst/>
              <a:rect l="l" t="t" r="r" b="b"/>
              <a:pathLst>
                <a:path w="2156" h="1466" extrusionOk="0">
                  <a:moveTo>
                    <a:pt x="2155" y="1"/>
                  </a:moveTo>
                  <a:lnTo>
                    <a:pt x="2155" y="1"/>
                  </a:lnTo>
                  <a:cubicBezTo>
                    <a:pt x="1738" y="84"/>
                    <a:pt x="1346" y="203"/>
                    <a:pt x="965" y="346"/>
                  </a:cubicBezTo>
                  <a:cubicBezTo>
                    <a:pt x="798" y="405"/>
                    <a:pt x="24" y="679"/>
                    <a:pt x="12" y="763"/>
                  </a:cubicBezTo>
                  <a:cubicBezTo>
                    <a:pt x="0" y="1013"/>
                    <a:pt x="72" y="1263"/>
                    <a:pt x="226" y="1465"/>
                  </a:cubicBezTo>
                  <a:cubicBezTo>
                    <a:pt x="369" y="1370"/>
                    <a:pt x="500" y="1275"/>
                    <a:pt x="631" y="1167"/>
                  </a:cubicBezTo>
                  <a:cubicBezTo>
                    <a:pt x="1084" y="763"/>
                    <a:pt x="1381" y="298"/>
                    <a:pt x="2155" y="1"/>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50" name="Google Shape;5750;p70"/>
            <p:cNvSpPr/>
            <p:nvPr/>
          </p:nvSpPr>
          <p:spPr>
            <a:xfrm>
              <a:off x="3046800" y="4140750"/>
              <a:ext cx="64900" cy="20325"/>
            </a:xfrm>
            <a:custGeom>
              <a:avLst/>
              <a:gdLst/>
              <a:ahLst/>
              <a:cxnLst/>
              <a:rect l="l" t="t" r="r" b="b"/>
              <a:pathLst>
                <a:path w="2596" h="813" extrusionOk="0">
                  <a:moveTo>
                    <a:pt x="479" y="0"/>
                  </a:moveTo>
                  <a:cubicBezTo>
                    <a:pt x="319" y="0"/>
                    <a:pt x="160" y="1"/>
                    <a:pt x="0" y="3"/>
                  </a:cubicBezTo>
                  <a:cubicBezTo>
                    <a:pt x="36" y="301"/>
                    <a:pt x="167" y="587"/>
                    <a:pt x="358" y="813"/>
                  </a:cubicBezTo>
                  <a:cubicBezTo>
                    <a:pt x="893" y="396"/>
                    <a:pt x="1763" y="182"/>
                    <a:pt x="2596" y="39"/>
                  </a:cubicBezTo>
                  <a:cubicBezTo>
                    <a:pt x="1896" y="19"/>
                    <a:pt x="1188" y="0"/>
                    <a:pt x="479" y="0"/>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51" name="Google Shape;5751;p70"/>
            <p:cNvSpPr/>
            <p:nvPr/>
          </p:nvSpPr>
          <p:spPr>
            <a:xfrm>
              <a:off x="2935775" y="4174750"/>
              <a:ext cx="55675" cy="18425"/>
            </a:xfrm>
            <a:custGeom>
              <a:avLst/>
              <a:gdLst/>
              <a:ahLst/>
              <a:cxnLst/>
              <a:rect l="l" t="t" r="r" b="b"/>
              <a:pathLst>
                <a:path w="2227" h="737" extrusionOk="0">
                  <a:moveTo>
                    <a:pt x="84" y="0"/>
                  </a:moveTo>
                  <a:cubicBezTo>
                    <a:pt x="84" y="0"/>
                    <a:pt x="84" y="0"/>
                    <a:pt x="84" y="1"/>
                  </a:cubicBezTo>
                  <a:cubicBezTo>
                    <a:pt x="36" y="143"/>
                    <a:pt x="12" y="286"/>
                    <a:pt x="0" y="441"/>
                  </a:cubicBezTo>
                  <a:cubicBezTo>
                    <a:pt x="0" y="477"/>
                    <a:pt x="131" y="524"/>
                    <a:pt x="322" y="560"/>
                  </a:cubicBezTo>
                  <a:cubicBezTo>
                    <a:pt x="727" y="658"/>
                    <a:pt x="1104" y="736"/>
                    <a:pt x="1501" y="736"/>
                  </a:cubicBezTo>
                  <a:cubicBezTo>
                    <a:pt x="1733" y="736"/>
                    <a:pt x="1972" y="709"/>
                    <a:pt x="2227" y="643"/>
                  </a:cubicBezTo>
                  <a:cubicBezTo>
                    <a:pt x="1882" y="584"/>
                    <a:pt x="1548" y="512"/>
                    <a:pt x="1227" y="417"/>
                  </a:cubicBezTo>
                  <a:cubicBezTo>
                    <a:pt x="1133" y="394"/>
                    <a:pt x="114" y="0"/>
                    <a:pt x="84" y="0"/>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52" name="Google Shape;5752;p70"/>
            <p:cNvSpPr/>
            <p:nvPr/>
          </p:nvSpPr>
          <p:spPr>
            <a:xfrm>
              <a:off x="2812250" y="4142900"/>
              <a:ext cx="40800" cy="32175"/>
            </a:xfrm>
            <a:custGeom>
              <a:avLst/>
              <a:gdLst/>
              <a:ahLst/>
              <a:cxnLst/>
              <a:rect l="l" t="t" r="r" b="b"/>
              <a:pathLst>
                <a:path w="1632" h="1287" extrusionOk="0">
                  <a:moveTo>
                    <a:pt x="1631" y="1"/>
                  </a:moveTo>
                  <a:cubicBezTo>
                    <a:pt x="1191" y="167"/>
                    <a:pt x="738" y="310"/>
                    <a:pt x="286" y="417"/>
                  </a:cubicBezTo>
                  <a:cubicBezTo>
                    <a:pt x="238" y="429"/>
                    <a:pt x="179" y="453"/>
                    <a:pt x="143" y="477"/>
                  </a:cubicBezTo>
                  <a:cubicBezTo>
                    <a:pt x="119" y="489"/>
                    <a:pt x="107" y="513"/>
                    <a:pt x="96" y="536"/>
                  </a:cubicBezTo>
                  <a:cubicBezTo>
                    <a:pt x="12" y="774"/>
                    <a:pt x="0" y="1036"/>
                    <a:pt x="60" y="1286"/>
                  </a:cubicBezTo>
                  <a:cubicBezTo>
                    <a:pt x="607" y="882"/>
                    <a:pt x="1131" y="453"/>
                    <a:pt x="1631" y="1"/>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53" name="Google Shape;5753;p70"/>
            <p:cNvSpPr/>
            <p:nvPr/>
          </p:nvSpPr>
          <p:spPr>
            <a:xfrm>
              <a:off x="2724150" y="4201550"/>
              <a:ext cx="70250" cy="18775"/>
            </a:xfrm>
            <a:custGeom>
              <a:avLst/>
              <a:gdLst/>
              <a:ahLst/>
              <a:cxnLst/>
              <a:rect l="l" t="t" r="r" b="b"/>
              <a:pathLst>
                <a:path w="2810" h="751" extrusionOk="0">
                  <a:moveTo>
                    <a:pt x="2781" y="568"/>
                  </a:moveTo>
                  <a:cubicBezTo>
                    <a:pt x="2791" y="569"/>
                    <a:pt x="2800" y="570"/>
                    <a:pt x="2810" y="572"/>
                  </a:cubicBezTo>
                  <a:cubicBezTo>
                    <a:pt x="2800" y="570"/>
                    <a:pt x="2791" y="569"/>
                    <a:pt x="2781" y="568"/>
                  </a:cubicBezTo>
                  <a:close/>
                  <a:moveTo>
                    <a:pt x="0" y="0"/>
                  </a:moveTo>
                  <a:lnTo>
                    <a:pt x="0" y="0"/>
                  </a:lnTo>
                  <a:cubicBezTo>
                    <a:pt x="36" y="167"/>
                    <a:pt x="0" y="607"/>
                    <a:pt x="298" y="703"/>
                  </a:cubicBezTo>
                  <a:cubicBezTo>
                    <a:pt x="381" y="726"/>
                    <a:pt x="464" y="738"/>
                    <a:pt x="548" y="738"/>
                  </a:cubicBezTo>
                  <a:cubicBezTo>
                    <a:pt x="695" y="747"/>
                    <a:pt x="844" y="751"/>
                    <a:pt x="994" y="751"/>
                  </a:cubicBezTo>
                  <a:cubicBezTo>
                    <a:pt x="1267" y="751"/>
                    <a:pt x="1541" y="738"/>
                    <a:pt x="1810" y="714"/>
                  </a:cubicBezTo>
                  <a:cubicBezTo>
                    <a:pt x="2066" y="673"/>
                    <a:pt x="2392" y="562"/>
                    <a:pt x="2676" y="562"/>
                  </a:cubicBezTo>
                  <a:cubicBezTo>
                    <a:pt x="2712" y="562"/>
                    <a:pt x="2747" y="564"/>
                    <a:pt x="2781" y="568"/>
                  </a:cubicBezTo>
                  <a:lnTo>
                    <a:pt x="2781" y="568"/>
                  </a:lnTo>
                  <a:cubicBezTo>
                    <a:pt x="1814" y="438"/>
                    <a:pt x="837" y="295"/>
                    <a:pt x="0" y="0"/>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54" name="Google Shape;5754;p70"/>
            <p:cNvSpPr/>
            <p:nvPr/>
          </p:nvSpPr>
          <p:spPr>
            <a:xfrm>
              <a:off x="2642875" y="4171175"/>
              <a:ext cx="36650" cy="33075"/>
            </a:xfrm>
            <a:custGeom>
              <a:avLst/>
              <a:gdLst/>
              <a:ahLst/>
              <a:cxnLst/>
              <a:rect l="l" t="t" r="r" b="b"/>
              <a:pathLst>
                <a:path w="1466" h="1323" extrusionOk="0">
                  <a:moveTo>
                    <a:pt x="1465" y="1"/>
                  </a:moveTo>
                  <a:lnTo>
                    <a:pt x="84" y="620"/>
                  </a:lnTo>
                  <a:cubicBezTo>
                    <a:pt x="60" y="620"/>
                    <a:pt x="36" y="644"/>
                    <a:pt x="24" y="655"/>
                  </a:cubicBezTo>
                  <a:cubicBezTo>
                    <a:pt x="1" y="679"/>
                    <a:pt x="13" y="715"/>
                    <a:pt x="24" y="739"/>
                  </a:cubicBezTo>
                  <a:lnTo>
                    <a:pt x="286" y="1322"/>
                  </a:lnTo>
                  <a:cubicBezTo>
                    <a:pt x="572" y="858"/>
                    <a:pt x="1025" y="429"/>
                    <a:pt x="1465" y="1"/>
                  </a:cubicBezTo>
                  <a:close/>
                </a:path>
              </a:pathLst>
            </a:custGeom>
            <a:solidFill>
              <a:srgbClr val="5B9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55" name="Google Shape;5755;p70"/>
            <p:cNvSpPr/>
            <p:nvPr/>
          </p:nvSpPr>
          <p:spPr>
            <a:xfrm>
              <a:off x="2461400" y="3941400"/>
              <a:ext cx="1465300" cy="308100"/>
            </a:xfrm>
            <a:custGeom>
              <a:avLst/>
              <a:gdLst/>
              <a:ahLst/>
              <a:cxnLst/>
              <a:rect l="l" t="t" r="r" b="b"/>
              <a:pathLst>
                <a:path w="58612" h="12324" extrusionOk="0">
                  <a:moveTo>
                    <a:pt x="58611" y="0"/>
                  </a:moveTo>
                  <a:lnTo>
                    <a:pt x="58611" y="0"/>
                  </a:lnTo>
                  <a:cubicBezTo>
                    <a:pt x="56861" y="964"/>
                    <a:pt x="54718" y="1691"/>
                    <a:pt x="52444" y="2072"/>
                  </a:cubicBezTo>
                  <a:cubicBezTo>
                    <a:pt x="52295" y="2054"/>
                    <a:pt x="52143" y="2045"/>
                    <a:pt x="51990" y="2045"/>
                  </a:cubicBezTo>
                  <a:cubicBezTo>
                    <a:pt x="51016" y="2045"/>
                    <a:pt x="50002" y="2392"/>
                    <a:pt x="49539" y="2917"/>
                  </a:cubicBezTo>
                  <a:lnTo>
                    <a:pt x="49598" y="2262"/>
                  </a:lnTo>
                  <a:lnTo>
                    <a:pt x="49598" y="2262"/>
                  </a:lnTo>
                  <a:cubicBezTo>
                    <a:pt x="48455" y="2596"/>
                    <a:pt x="47455" y="3108"/>
                    <a:pt x="46741" y="3727"/>
                  </a:cubicBezTo>
                  <a:cubicBezTo>
                    <a:pt x="46776" y="3453"/>
                    <a:pt x="46824" y="3191"/>
                    <a:pt x="46860" y="2917"/>
                  </a:cubicBezTo>
                  <a:lnTo>
                    <a:pt x="46860" y="2917"/>
                  </a:lnTo>
                  <a:lnTo>
                    <a:pt x="44467" y="4060"/>
                  </a:lnTo>
                  <a:lnTo>
                    <a:pt x="44383" y="3560"/>
                  </a:lnTo>
                  <a:cubicBezTo>
                    <a:pt x="42990" y="4203"/>
                    <a:pt x="41300" y="4560"/>
                    <a:pt x="39633" y="4905"/>
                  </a:cubicBezTo>
                  <a:cubicBezTo>
                    <a:pt x="28560" y="7156"/>
                    <a:pt x="17368" y="9108"/>
                    <a:pt x="6057" y="10739"/>
                  </a:cubicBezTo>
                  <a:cubicBezTo>
                    <a:pt x="4069" y="11025"/>
                    <a:pt x="2080" y="11299"/>
                    <a:pt x="68" y="11382"/>
                  </a:cubicBezTo>
                  <a:cubicBezTo>
                    <a:pt x="0" y="12064"/>
                    <a:pt x="769" y="12324"/>
                    <a:pt x="1755" y="12324"/>
                  </a:cubicBezTo>
                  <a:cubicBezTo>
                    <a:pt x="1974" y="12324"/>
                    <a:pt x="2204" y="12311"/>
                    <a:pt x="2438" y="12287"/>
                  </a:cubicBezTo>
                  <a:cubicBezTo>
                    <a:pt x="3914" y="12121"/>
                    <a:pt x="5378" y="11906"/>
                    <a:pt x="6831" y="11692"/>
                  </a:cubicBezTo>
                  <a:cubicBezTo>
                    <a:pt x="16439" y="10263"/>
                    <a:pt x="26262" y="8930"/>
                    <a:pt x="35608" y="6965"/>
                  </a:cubicBezTo>
                  <a:cubicBezTo>
                    <a:pt x="38133" y="6441"/>
                    <a:pt x="40680" y="5941"/>
                    <a:pt x="43157" y="5346"/>
                  </a:cubicBezTo>
                  <a:cubicBezTo>
                    <a:pt x="44829" y="4945"/>
                    <a:pt x="46280" y="4522"/>
                    <a:pt x="48052" y="4522"/>
                  </a:cubicBezTo>
                  <a:cubicBezTo>
                    <a:pt x="48122" y="4522"/>
                    <a:pt x="48193" y="4523"/>
                    <a:pt x="48265" y="4524"/>
                  </a:cubicBezTo>
                  <a:cubicBezTo>
                    <a:pt x="48412" y="4528"/>
                    <a:pt x="48558" y="4530"/>
                    <a:pt x="48705" y="4530"/>
                  </a:cubicBezTo>
                  <a:cubicBezTo>
                    <a:pt x="49424" y="4530"/>
                    <a:pt x="50136" y="4482"/>
                    <a:pt x="50848" y="4393"/>
                  </a:cubicBezTo>
                  <a:cubicBezTo>
                    <a:pt x="50717" y="4227"/>
                    <a:pt x="50444" y="4120"/>
                    <a:pt x="50146" y="4060"/>
                  </a:cubicBezTo>
                  <a:cubicBezTo>
                    <a:pt x="49910" y="4015"/>
                    <a:pt x="49675" y="3990"/>
                    <a:pt x="49439" y="3981"/>
                  </a:cubicBezTo>
                  <a:lnTo>
                    <a:pt x="49439" y="3981"/>
                  </a:lnTo>
                  <a:cubicBezTo>
                    <a:pt x="49487" y="3981"/>
                    <a:pt x="49535" y="3982"/>
                    <a:pt x="49582" y="3982"/>
                  </a:cubicBezTo>
                  <a:cubicBezTo>
                    <a:pt x="50760" y="3982"/>
                    <a:pt x="51943" y="3825"/>
                    <a:pt x="53087" y="3512"/>
                  </a:cubicBezTo>
                  <a:lnTo>
                    <a:pt x="52206" y="3358"/>
                  </a:lnTo>
                  <a:cubicBezTo>
                    <a:pt x="53480" y="3310"/>
                    <a:pt x="54742" y="2965"/>
                    <a:pt x="55659" y="2417"/>
                  </a:cubicBezTo>
                  <a:lnTo>
                    <a:pt x="55659" y="2417"/>
                  </a:lnTo>
                  <a:cubicBezTo>
                    <a:pt x="55051" y="2584"/>
                    <a:pt x="54432" y="2703"/>
                    <a:pt x="53813" y="2774"/>
                  </a:cubicBezTo>
                  <a:cubicBezTo>
                    <a:pt x="54813" y="2500"/>
                    <a:pt x="55766" y="2096"/>
                    <a:pt x="56659" y="1560"/>
                  </a:cubicBezTo>
                  <a:cubicBezTo>
                    <a:pt x="57433" y="1083"/>
                    <a:pt x="57873" y="476"/>
                    <a:pt x="58611" y="0"/>
                  </a:cubicBezTo>
                  <a:close/>
                </a:path>
              </a:pathLst>
            </a:custGeom>
            <a:solidFill>
              <a:srgbClr val="1C6037">
                <a:alpha val="3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56" name="Google Shape;5756;p70"/>
            <p:cNvSpPr/>
            <p:nvPr/>
          </p:nvSpPr>
          <p:spPr>
            <a:xfrm>
              <a:off x="2280025" y="4037825"/>
              <a:ext cx="1721375" cy="138525"/>
            </a:xfrm>
            <a:custGeom>
              <a:avLst/>
              <a:gdLst/>
              <a:ahLst/>
              <a:cxnLst/>
              <a:rect l="l" t="t" r="r" b="b"/>
              <a:pathLst>
                <a:path w="68855" h="5541" extrusionOk="0">
                  <a:moveTo>
                    <a:pt x="68855" y="1"/>
                  </a:moveTo>
                  <a:lnTo>
                    <a:pt x="68855" y="1"/>
                  </a:lnTo>
                  <a:cubicBezTo>
                    <a:pt x="67540" y="381"/>
                    <a:pt x="66180" y="561"/>
                    <a:pt x="64808" y="561"/>
                  </a:cubicBezTo>
                  <a:cubicBezTo>
                    <a:pt x="64764" y="561"/>
                    <a:pt x="64720" y="561"/>
                    <a:pt x="64676" y="560"/>
                  </a:cubicBezTo>
                  <a:cubicBezTo>
                    <a:pt x="64259" y="560"/>
                    <a:pt x="63832" y="546"/>
                    <a:pt x="63412" y="546"/>
                  </a:cubicBezTo>
                  <a:cubicBezTo>
                    <a:pt x="62811" y="546"/>
                    <a:pt x="62224" y="575"/>
                    <a:pt x="61699" y="715"/>
                  </a:cubicBezTo>
                  <a:lnTo>
                    <a:pt x="62128" y="286"/>
                  </a:lnTo>
                  <a:cubicBezTo>
                    <a:pt x="61866" y="273"/>
                    <a:pt x="61604" y="266"/>
                    <a:pt x="61342" y="266"/>
                  </a:cubicBezTo>
                  <a:cubicBezTo>
                    <a:pt x="60688" y="266"/>
                    <a:pt x="60036" y="309"/>
                    <a:pt x="59389" y="394"/>
                  </a:cubicBezTo>
                  <a:cubicBezTo>
                    <a:pt x="58602" y="485"/>
                    <a:pt x="57913" y="696"/>
                    <a:pt x="57176" y="871"/>
                  </a:cubicBezTo>
                  <a:lnTo>
                    <a:pt x="57176" y="871"/>
                  </a:lnTo>
                  <a:cubicBezTo>
                    <a:pt x="57729" y="734"/>
                    <a:pt x="58191" y="483"/>
                    <a:pt x="58472" y="179"/>
                  </a:cubicBezTo>
                  <a:cubicBezTo>
                    <a:pt x="57687" y="179"/>
                    <a:pt x="56901" y="239"/>
                    <a:pt x="56115" y="346"/>
                  </a:cubicBezTo>
                  <a:cubicBezTo>
                    <a:pt x="55663" y="417"/>
                    <a:pt x="55222" y="525"/>
                    <a:pt x="54805" y="667"/>
                  </a:cubicBezTo>
                  <a:lnTo>
                    <a:pt x="54758" y="703"/>
                  </a:lnTo>
                  <a:cubicBezTo>
                    <a:pt x="54508" y="798"/>
                    <a:pt x="54186" y="1036"/>
                    <a:pt x="53865" y="1036"/>
                  </a:cubicBezTo>
                  <a:cubicBezTo>
                    <a:pt x="53900" y="858"/>
                    <a:pt x="54067" y="679"/>
                    <a:pt x="54186" y="513"/>
                  </a:cubicBezTo>
                  <a:lnTo>
                    <a:pt x="54186" y="513"/>
                  </a:lnTo>
                  <a:cubicBezTo>
                    <a:pt x="53019" y="858"/>
                    <a:pt x="51745" y="1251"/>
                    <a:pt x="50460" y="1453"/>
                  </a:cubicBezTo>
                  <a:cubicBezTo>
                    <a:pt x="49269" y="1632"/>
                    <a:pt x="47912" y="1644"/>
                    <a:pt x="46673" y="1727"/>
                  </a:cubicBezTo>
                  <a:cubicBezTo>
                    <a:pt x="42685" y="1977"/>
                    <a:pt x="38684" y="2203"/>
                    <a:pt x="34672" y="2406"/>
                  </a:cubicBezTo>
                  <a:cubicBezTo>
                    <a:pt x="29005" y="2680"/>
                    <a:pt x="23325" y="2930"/>
                    <a:pt x="17634" y="3156"/>
                  </a:cubicBezTo>
                  <a:cubicBezTo>
                    <a:pt x="14788" y="3263"/>
                    <a:pt x="11943" y="3358"/>
                    <a:pt x="9097" y="3465"/>
                  </a:cubicBezTo>
                  <a:cubicBezTo>
                    <a:pt x="7669" y="3513"/>
                    <a:pt x="6252" y="3561"/>
                    <a:pt x="4823" y="3596"/>
                  </a:cubicBezTo>
                  <a:cubicBezTo>
                    <a:pt x="4678" y="3601"/>
                    <a:pt x="4534" y="3603"/>
                    <a:pt x="4390" y="3603"/>
                  </a:cubicBezTo>
                  <a:cubicBezTo>
                    <a:pt x="3647" y="3603"/>
                    <a:pt x="2925" y="3549"/>
                    <a:pt x="2183" y="3549"/>
                  </a:cubicBezTo>
                  <a:cubicBezTo>
                    <a:pt x="2001" y="3549"/>
                    <a:pt x="1817" y="3552"/>
                    <a:pt x="1632" y="3561"/>
                  </a:cubicBezTo>
                  <a:cubicBezTo>
                    <a:pt x="1453" y="3561"/>
                    <a:pt x="1275" y="3584"/>
                    <a:pt x="1108" y="3632"/>
                  </a:cubicBezTo>
                  <a:cubicBezTo>
                    <a:pt x="977" y="3680"/>
                    <a:pt x="870" y="3763"/>
                    <a:pt x="787" y="3882"/>
                  </a:cubicBezTo>
                  <a:cubicBezTo>
                    <a:pt x="1" y="4977"/>
                    <a:pt x="1513" y="5478"/>
                    <a:pt x="3227" y="5525"/>
                  </a:cubicBezTo>
                  <a:cubicBezTo>
                    <a:pt x="3745" y="5536"/>
                    <a:pt x="4261" y="5540"/>
                    <a:pt x="4777" y="5540"/>
                  </a:cubicBezTo>
                  <a:cubicBezTo>
                    <a:pt x="5959" y="5540"/>
                    <a:pt x="7138" y="5518"/>
                    <a:pt x="8323" y="5501"/>
                  </a:cubicBezTo>
                  <a:cubicBezTo>
                    <a:pt x="19468" y="5323"/>
                    <a:pt x="30838" y="5275"/>
                    <a:pt x="41780" y="4465"/>
                  </a:cubicBezTo>
                  <a:cubicBezTo>
                    <a:pt x="44721" y="4251"/>
                    <a:pt x="47697" y="4061"/>
                    <a:pt x="50614" y="3763"/>
                  </a:cubicBezTo>
                  <a:cubicBezTo>
                    <a:pt x="51989" y="3626"/>
                    <a:pt x="53245" y="3452"/>
                    <a:pt x="54568" y="3452"/>
                  </a:cubicBezTo>
                  <a:cubicBezTo>
                    <a:pt x="55204" y="3452"/>
                    <a:pt x="55856" y="3492"/>
                    <a:pt x="56544" y="3596"/>
                  </a:cubicBezTo>
                  <a:cubicBezTo>
                    <a:pt x="57520" y="3751"/>
                    <a:pt x="58520" y="3823"/>
                    <a:pt x="59508" y="3834"/>
                  </a:cubicBezTo>
                  <a:cubicBezTo>
                    <a:pt x="59389" y="3620"/>
                    <a:pt x="59092" y="3465"/>
                    <a:pt x="58758" y="3346"/>
                  </a:cubicBezTo>
                  <a:cubicBezTo>
                    <a:pt x="58484" y="3271"/>
                    <a:pt x="58210" y="3202"/>
                    <a:pt x="57929" y="3154"/>
                  </a:cubicBezTo>
                  <a:lnTo>
                    <a:pt x="57929" y="3154"/>
                  </a:lnTo>
                  <a:cubicBezTo>
                    <a:pt x="58654" y="3260"/>
                    <a:pt x="59387" y="3315"/>
                    <a:pt x="60119" y="3315"/>
                  </a:cubicBezTo>
                  <a:cubicBezTo>
                    <a:pt x="60808" y="3315"/>
                    <a:pt x="61495" y="3266"/>
                    <a:pt x="62175" y="3168"/>
                  </a:cubicBezTo>
                  <a:lnTo>
                    <a:pt x="61211" y="2870"/>
                  </a:lnTo>
                  <a:lnTo>
                    <a:pt x="61211" y="2870"/>
                  </a:lnTo>
                  <a:cubicBezTo>
                    <a:pt x="61501" y="2896"/>
                    <a:pt x="61793" y="2909"/>
                    <a:pt x="62083" y="2909"/>
                  </a:cubicBezTo>
                  <a:cubicBezTo>
                    <a:pt x="63244" y="2909"/>
                    <a:pt x="64376" y="2703"/>
                    <a:pt x="65271" y="2322"/>
                  </a:cubicBezTo>
                  <a:lnTo>
                    <a:pt x="65271" y="2322"/>
                  </a:lnTo>
                  <a:cubicBezTo>
                    <a:pt x="64643" y="2417"/>
                    <a:pt x="64016" y="2456"/>
                    <a:pt x="63380" y="2456"/>
                  </a:cubicBezTo>
                  <a:cubicBezTo>
                    <a:pt x="63292" y="2456"/>
                    <a:pt x="63204" y="2455"/>
                    <a:pt x="63116" y="2453"/>
                  </a:cubicBezTo>
                  <a:cubicBezTo>
                    <a:pt x="65533" y="2120"/>
                    <a:pt x="67628" y="1227"/>
                    <a:pt x="68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57" name="Google Shape;5757;p70"/>
            <p:cNvSpPr/>
            <p:nvPr/>
          </p:nvSpPr>
          <p:spPr>
            <a:xfrm>
              <a:off x="3583775" y="4064325"/>
              <a:ext cx="93475" cy="54500"/>
            </a:xfrm>
            <a:custGeom>
              <a:avLst/>
              <a:gdLst/>
              <a:ahLst/>
              <a:cxnLst/>
              <a:rect l="l" t="t" r="r" b="b"/>
              <a:pathLst>
                <a:path w="3739" h="2180" extrusionOk="0">
                  <a:moveTo>
                    <a:pt x="3084" y="0"/>
                  </a:moveTo>
                  <a:lnTo>
                    <a:pt x="3084" y="0"/>
                  </a:lnTo>
                  <a:cubicBezTo>
                    <a:pt x="3012" y="191"/>
                    <a:pt x="1500" y="381"/>
                    <a:pt x="1191" y="512"/>
                  </a:cubicBezTo>
                  <a:cubicBezTo>
                    <a:pt x="619" y="750"/>
                    <a:pt x="191" y="1108"/>
                    <a:pt x="0" y="1524"/>
                  </a:cubicBezTo>
                  <a:lnTo>
                    <a:pt x="191" y="1774"/>
                  </a:lnTo>
                  <a:cubicBezTo>
                    <a:pt x="477" y="1929"/>
                    <a:pt x="798" y="2048"/>
                    <a:pt x="1119" y="2132"/>
                  </a:cubicBezTo>
                  <a:cubicBezTo>
                    <a:pt x="1358" y="2163"/>
                    <a:pt x="1596" y="2179"/>
                    <a:pt x="1834" y="2179"/>
                  </a:cubicBezTo>
                  <a:cubicBezTo>
                    <a:pt x="1953" y="2179"/>
                    <a:pt x="2072" y="2175"/>
                    <a:pt x="2191" y="2167"/>
                  </a:cubicBezTo>
                  <a:lnTo>
                    <a:pt x="3739" y="2108"/>
                  </a:lnTo>
                  <a:cubicBezTo>
                    <a:pt x="3394" y="2084"/>
                    <a:pt x="3048" y="2001"/>
                    <a:pt x="2715" y="1881"/>
                  </a:cubicBezTo>
                  <a:cubicBezTo>
                    <a:pt x="2560" y="1822"/>
                    <a:pt x="2429" y="1751"/>
                    <a:pt x="2262" y="1703"/>
                  </a:cubicBezTo>
                  <a:cubicBezTo>
                    <a:pt x="1900" y="1582"/>
                    <a:pt x="1494" y="1547"/>
                    <a:pt x="1084" y="1547"/>
                  </a:cubicBezTo>
                  <a:cubicBezTo>
                    <a:pt x="849" y="1547"/>
                    <a:pt x="612" y="1559"/>
                    <a:pt x="381" y="1572"/>
                  </a:cubicBezTo>
                  <a:cubicBezTo>
                    <a:pt x="1655" y="1381"/>
                    <a:pt x="2798" y="762"/>
                    <a:pt x="3084" y="0"/>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58" name="Google Shape;5758;p70"/>
            <p:cNvSpPr/>
            <p:nvPr/>
          </p:nvSpPr>
          <p:spPr>
            <a:xfrm>
              <a:off x="3657300" y="4060450"/>
              <a:ext cx="91400" cy="43775"/>
            </a:xfrm>
            <a:custGeom>
              <a:avLst/>
              <a:gdLst/>
              <a:ahLst/>
              <a:cxnLst/>
              <a:rect l="l" t="t" r="r" b="b"/>
              <a:pathLst>
                <a:path w="3656" h="1751" extrusionOk="0">
                  <a:moveTo>
                    <a:pt x="3084" y="1"/>
                  </a:moveTo>
                  <a:cubicBezTo>
                    <a:pt x="2905" y="72"/>
                    <a:pt x="2322" y="84"/>
                    <a:pt x="2084" y="120"/>
                  </a:cubicBezTo>
                  <a:cubicBezTo>
                    <a:pt x="1786" y="155"/>
                    <a:pt x="1500" y="215"/>
                    <a:pt x="1215" y="310"/>
                  </a:cubicBezTo>
                  <a:cubicBezTo>
                    <a:pt x="643" y="524"/>
                    <a:pt x="310" y="905"/>
                    <a:pt x="0" y="1251"/>
                  </a:cubicBezTo>
                  <a:cubicBezTo>
                    <a:pt x="209" y="1222"/>
                    <a:pt x="414" y="1206"/>
                    <a:pt x="620" y="1206"/>
                  </a:cubicBezTo>
                  <a:cubicBezTo>
                    <a:pt x="754" y="1206"/>
                    <a:pt x="888" y="1213"/>
                    <a:pt x="1024" y="1227"/>
                  </a:cubicBezTo>
                  <a:cubicBezTo>
                    <a:pt x="726" y="1382"/>
                    <a:pt x="405" y="1477"/>
                    <a:pt x="72" y="1513"/>
                  </a:cubicBezTo>
                  <a:cubicBezTo>
                    <a:pt x="76" y="1512"/>
                    <a:pt x="80" y="1512"/>
                    <a:pt x="85" y="1512"/>
                  </a:cubicBezTo>
                  <a:cubicBezTo>
                    <a:pt x="226" y="1512"/>
                    <a:pt x="721" y="1668"/>
                    <a:pt x="893" y="1679"/>
                  </a:cubicBezTo>
                  <a:cubicBezTo>
                    <a:pt x="1167" y="1703"/>
                    <a:pt x="1441" y="1703"/>
                    <a:pt x="1715" y="1727"/>
                  </a:cubicBezTo>
                  <a:cubicBezTo>
                    <a:pt x="1932" y="1737"/>
                    <a:pt x="2142" y="1750"/>
                    <a:pt x="2344" y="1750"/>
                  </a:cubicBezTo>
                  <a:cubicBezTo>
                    <a:pt x="2641" y="1750"/>
                    <a:pt x="2922" y="1721"/>
                    <a:pt x="3191" y="1608"/>
                  </a:cubicBezTo>
                  <a:cubicBezTo>
                    <a:pt x="3405" y="1536"/>
                    <a:pt x="3584" y="1358"/>
                    <a:pt x="3655" y="1144"/>
                  </a:cubicBezTo>
                  <a:cubicBezTo>
                    <a:pt x="3072" y="1072"/>
                    <a:pt x="2477" y="1048"/>
                    <a:pt x="1881" y="1048"/>
                  </a:cubicBezTo>
                  <a:cubicBezTo>
                    <a:pt x="2191" y="905"/>
                    <a:pt x="2524" y="739"/>
                    <a:pt x="2667" y="548"/>
                  </a:cubicBezTo>
                  <a:cubicBezTo>
                    <a:pt x="2798" y="370"/>
                    <a:pt x="2810" y="120"/>
                    <a:pt x="3084" y="1"/>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59" name="Google Shape;5759;p70"/>
            <p:cNvSpPr/>
            <p:nvPr/>
          </p:nvSpPr>
          <p:spPr>
            <a:xfrm>
              <a:off x="3750150" y="4061400"/>
              <a:ext cx="96175" cy="27150"/>
            </a:xfrm>
            <a:custGeom>
              <a:avLst/>
              <a:gdLst/>
              <a:ahLst/>
              <a:cxnLst/>
              <a:rect l="l" t="t" r="r" b="b"/>
              <a:pathLst>
                <a:path w="3847" h="1086" extrusionOk="0">
                  <a:moveTo>
                    <a:pt x="2230" y="0"/>
                  </a:moveTo>
                  <a:cubicBezTo>
                    <a:pt x="1434" y="0"/>
                    <a:pt x="662" y="64"/>
                    <a:pt x="1" y="284"/>
                  </a:cubicBezTo>
                  <a:lnTo>
                    <a:pt x="846" y="1070"/>
                  </a:lnTo>
                  <a:cubicBezTo>
                    <a:pt x="951" y="1080"/>
                    <a:pt x="1056" y="1086"/>
                    <a:pt x="1160" y="1086"/>
                  </a:cubicBezTo>
                  <a:cubicBezTo>
                    <a:pt x="1637" y="1086"/>
                    <a:pt x="2107" y="975"/>
                    <a:pt x="2537" y="760"/>
                  </a:cubicBezTo>
                  <a:cubicBezTo>
                    <a:pt x="2989" y="534"/>
                    <a:pt x="3358" y="260"/>
                    <a:pt x="3847" y="58"/>
                  </a:cubicBezTo>
                  <a:cubicBezTo>
                    <a:pt x="3314" y="29"/>
                    <a:pt x="2767" y="0"/>
                    <a:pt x="2230" y="0"/>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60" name="Google Shape;5760;p70"/>
            <p:cNvSpPr/>
            <p:nvPr/>
          </p:nvSpPr>
          <p:spPr>
            <a:xfrm>
              <a:off x="3756700" y="4096950"/>
              <a:ext cx="68500" cy="12100"/>
            </a:xfrm>
            <a:custGeom>
              <a:avLst/>
              <a:gdLst/>
              <a:ahLst/>
              <a:cxnLst/>
              <a:rect l="l" t="t" r="r" b="b"/>
              <a:pathLst>
                <a:path w="2740" h="484" extrusionOk="0">
                  <a:moveTo>
                    <a:pt x="72" y="76"/>
                  </a:moveTo>
                  <a:lnTo>
                    <a:pt x="1" y="136"/>
                  </a:lnTo>
                  <a:cubicBezTo>
                    <a:pt x="29" y="128"/>
                    <a:pt x="58" y="120"/>
                    <a:pt x="86" y="113"/>
                  </a:cubicBezTo>
                  <a:lnTo>
                    <a:pt x="86" y="113"/>
                  </a:lnTo>
                  <a:lnTo>
                    <a:pt x="72" y="76"/>
                  </a:lnTo>
                  <a:close/>
                  <a:moveTo>
                    <a:pt x="2704" y="172"/>
                  </a:moveTo>
                  <a:cubicBezTo>
                    <a:pt x="2677" y="178"/>
                    <a:pt x="2651" y="185"/>
                    <a:pt x="2624" y="192"/>
                  </a:cubicBezTo>
                  <a:lnTo>
                    <a:pt x="2624" y="192"/>
                  </a:lnTo>
                  <a:cubicBezTo>
                    <a:pt x="2665" y="188"/>
                    <a:pt x="2704" y="182"/>
                    <a:pt x="2739" y="172"/>
                  </a:cubicBezTo>
                  <a:close/>
                  <a:moveTo>
                    <a:pt x="985" y="1"/>
                  </a:moveTo>
                  <a:cubicBezTo>
                    <a:pt x="680" y="1"/>
                    <a:pt x="379" y="38"/>
                    <a:pt x="86" y="113"/>
                  </a:cubicBezTo>
                  <a:lnTo>
                    <a:pt x="86" y="113"/>
                  </a:lnTo>
                  <a:lnTo>
                    <a:pt x="191" y="386"/>
                  </a:lnTo>
                  <a:cubicBezTo>
                    <a:pt x="461" y="455"/>
                    <a:pt x="719" y="483"/>
                    <a:pt x="969" y="483"/>
                  </a:cubicBezTo>
                  <a:cubicBezTo>
                    <a:pt x="1553" y="483"/>
                    <a:pt x="2092" y="331"/>
                    <a:pt x="2624" y="192"/>
                  </a:cubicBezTo>
                  <a:lnTo>
                    <a:pt x="2624" y="192"/>
                  </a:lnTo>
                  <a:cubicBezTo>
                    <a:pt x="2591" y="195"/>
                    <a:pt x="2557" y="197"/>
                    <a:pt x="2521" y="197"/>
                  </a:cubicBezTo>
                  <a:cubicBezTo>
                    <a:pt x="2176" y="197"/>
                    <a:pt x="1722" y="58"/>
                    <a:pt x="1441" y="29"/>
                  </a:cubicBezTo>
                  <a:cubicBezTo>
                    <a:pt x="1289" y="10"/>
                    <a:pt x="1136" y="1"/>
                    <a:pt x="985" y="1"/>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61" name="Google Shape;5761;p70"/>
            <p:cNvSpPr/>
            <p:nvPr/>
          </p:nvSpPr>
          <p:spPr>
            <a:xfrm>
              <a:off x="3821900" y="4075025"/>
              <a:ext cx="88125" cy="17900"/>
            </a:xfrm>
            <a:custGeom>
              <a:avLst/>
              <a:gdLst/>
              <a:ahLst/>
              <a:cxnLst/>
              <a:rect l="l" t="t" r="r" b="b"/>
              <a:pathLst>
                <a:path w="3525" h="716" extrusionOk="0">
                  <a:moveTo>
                    <a:pt x="3525" y="1"/>
                  </a:moveTo>
                  <a:cubicBezTo>
                    <a:pt x="3096" y="37"/>
                    <a:pt x="2632" y="37"/>
                    <a:pt x="2191" y="37"/>
                  </a:cubicBezTo>
                  <a:cubicBezTo>
                    <a:pt x="2041" y="28"/>
                    <a:pt x="1889" y="24"/>
                    <a:pt x="1737" y="24"/>
                  </a:cubicBezTo>
                  <a:cubicBezTo>
                    <a:pt x="1491" y="24"/>
                    <a:pt x="1243" y="34"/>
                    <a:pt x="1000" y="49"/>
                  </a:cubicBezTo>
                  <a:cubicBezTo>
                    <a:pt x="619" y="96"/>
                    <a:pt x="238" y="191"/>
                    <a:pt x="60" y="394"/>
                  </a:cubicBezTo>
                  <a:cubicBezTo>
                    <a:pt x="36" y="430"/>
                    <a:pt x="0" y="477"/>
                    <a:pt x="36" y="513"/>
                  </a:cubicBezTo>
                  <a:cubicBezTo>
                    <a:pt x="60" y="549"/>
                    <a:pt x="96" y="561"/>
                    <a:pt x="143" y="572"/>
                  </a:cubicBezTo>
                  <a:cubicBezTo>
                    <a:pt x="346" y="632"/>
                    <a:pt x="548" y="668"/>
                    <a:pt x="762" y="680"/>
                  </a:cubicBezTo>
                  <a:cubicBezTo>
                    <a:pt x="1005" y="698"/>
                    <a:pt x="1260" y="715"/>
                    <a:pt x="1507" y="715"/>
                  </a:cubicBezTo>
                  <a:cubicBezTo>
                    <a:pt x="1891" y="715"/>
                    <a:pt x="2256" y="674"/>
                    <a:pt x="2524" y="537"/>
                  </a:cubicBezTo>
                  <a:cubicBezTo>
                    <a:pt x="2882" y="370"/>
                    <a:pt x="3060" y="49"/>
                    <a:pt x="3525" y="1"/>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62" name="Google Shape;5762;p70"/>
            <p:cNvSpPr/>
            <p:nvPr/>
          </p:nvSpPr>
          <p:spPr>
            <a:xfrm>
              <a:off x="3860000" y="4047650"/>
              <a:ext cx="46750" cy="20425"/>
            </a:xfrm>
            <a:custGeom>
              <a:avLst/>
              <a:gdLst/>
              <a:ahLst/>
              <a:cxnLst/>
              <a:rect l="l" t="t" r="r" b="b"/>
              <a:pathLst>
                <a:path w="1870" h="817" extrusionOk="0">
                  <a:moveTo>
                    <a:pt x="1870" y="1"/>
                  </a:moveTo>
                  <a:cubicBezTo>
                    <a:pt x="1584" y="72"/>
                    <a:pt x="1298" y="155"/>
                    <a:pt x="1012" y="227"/>
                  </a:cubicBezTo>
                  <a:cubicBezTo>
                    <a:pt x="596" y="346"/>
                    <a:pt x="167" y="489"/>
                    <a:pt x="0" y="739"/>
                  </a:cubicBezTo>
                  <a:cubicBezTo>
                    <a:pt x="174" y="791"/>
                    <a:pt x="365" y="816"/>
                    <a:pt x="553" y="816"/>
                  </a:cubicBezTo>
                  <a:cubicBezTo>
                    <a:pt x="881" y="816"/>
                    <a:pt x="1201" y="740"/>
                    <a:pt x="1405" y="596"/>
                  </a:cubicBezTo>
                  <a:cubicBezTo>
                    <a:pt x="1643" y="429"/>
                    <a:pt x="1715" y="203"/>
                    <a:pt x="1870" y="1"/>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63" name="Google Shape;5763;p70"/>
            <p:cNvSpPr/>
            <p:nvPr/>
          </p:nvSpPr>
          <p:spPr>
            <a:xfrm>
              <a:off x="3909700" y="4074450"/>
              <a:ext cx="59550" cy="10425"/>
            </a:xfrm>
            <a:custGeom>
              <a:avLst/>
              <a:gdLst/>
              <a:ahLst/>
              <a:cxnLst/>
              <a:rect l="l" t="t" r="r" b="b"/>
              <a:pathLst>
                <a:path w="2382" h="417" extrusionOk="0">
                  <a:moveTo>
                    <a:pt x="1263" y="0"/>
                  </a:moveTo>
                  <a:cubicBezTo>
                    <a:pt x="834" y="0"/>
                    <a:pt x="394" y="83"/>
                    <a:pt x="1" y="262"/>
                  </a:cubicBezTo>
                  <a:cubicBezTo>
                    <a:pt x="477" y="333"/>
                    <a:pt x="965" y="393"/>
                    <a:pt x="1465" y="417"/>
                  </a:cubicBezTo>
                  <a:cubicBezTo>
                    <a:pt x="1787" y="381"/>
                    <a:pt x="2215" y="286"/>
                    <a:pt x="2382" y="131"/>
                  </a:cubicBezTo>
                  <a:lnTo>
                    <a:pt x="2334" y="131"/>
                  </a:lnTo>
                  <a:cubicBezTo>
                    <a:pt x="1977" y="72"/>
                    <a:pt x="1620" y="24"/>
                    <a:pt x="1263" y="0"/>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64" name="Google Shape;5764;p70"/>
            <p:cNvSpPr/>
            <p:nvPr/>
          </p:nvSpPr>
          <p:spPr>
            <a:xfrm>
              <a:off x="3562050" y="4048550"/>
              <a:ext cx="74725" cy="32175"/>
            </a:xfrm>
            <a:custGeom>
              <a:avLst/>
              <a:gdLst/>
              <a:ahLst/>
              <a:cxnLst/>
              <a:rect l="l" t="t" r="r" b="b"/>
              <a:pathLst>
                <a:path w="2989" h="1287" extrusionOk="0">
                  <a:moveTo>
                    <a:pt x="2989" y="0"/>
                  </a:moveTo>
                  <a:lnTo>
                    <a:pt x="1072" y="607"/>
                  </a:lnTo>
                  <a:cubicBezTo>
                    <a:pt x="834" y="679"/>
                    <a:pt x="595" y="762"/>
                    <a:pt x="381" y="869"/>
                  </a:cubicBezTo>
                  <a:cubicBezTo>
                    <a:pt x="179" y="977"/>
                    <a:pt x="24" y="1131"/>
                    <a:pt x="0" y="1286"/>
                  </a:cubicBezTo>
                  <a:cubicBezTo>
                    <a:pt x="595" y="1131"/>
                    <a:pt x="1226" y="1024"/>
                    <a:pt x="1798" y="846"/>
                  </a:cubicBezTo>
                  <a:cubicBezTo>
                    <a:pt x="2369" y="667"/>
                    <a:pt x="2881" y="381"/>
                    <a:pt x="2989" y="0"/>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65" name="Google Shape;5765;p70"/>
            <p:cNvSpPr/>
            <p:nvPr/>
          </p:nvSpPr>
          <p:spPr>
            <a:xfrm>
              <a:off x="3595675" y="4123175"/>
              <a:ext cx="94375" cy="14325"/>
            </a:xfrm>
            <a:custGeom>
              <a:avLst/>
              <a:gdLst/>
              <a:ahLst/>
              <a:cxnLst/>
              <a:rect l="l" t="t" r="r" b="b"/>
              <a:pathLst>
                <a:path w="3775" h="573" extrusionOk="0">
                  <a:moveTo>
                    <a:pt x="836" y="0"/>
                  </a:moveTo>
                  <a:cubicBezTo>
                    <a:pt x="558" y="0"/>
                    <a:pt x="279" y="13"/>
                    <a:pt x="1" y="39"/>
                  </a:cubicBezTo>
                  <a:cubicBezTo>
                    <a:pt x="465" y="337"/>
                    <a:pt x="1144" y="504"/>
                    <a:pt x="1810" y="563"/>
                  </a:cubicBezTo>
                  <a:cubicBezTo>
                    <a:pt x="1974" y="569"/>
                    <a:pt x="2138" y="572"/>
                    <a:pt x="2301" y="572"/>
                  </a:cubicBezTo>
                  <a:cubicBezTo>
                    <a:pt x="2793" y="572"/>
                    <a:pt x="3284" y="545"/>
                    <a:pt x="3775" y="492"/>
                  </a:cubicBezTo>
                  <a:cubicBezTo>
                    <a:pt x="2826" y="166"/>
                    <a:pt x="1833" y="0"/>
                    <a:pt x="836" y="0"/>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66" name="Google Shape;5766;p70"/>
            <p:cNvSpPr/>
            <p:nvPr/>
          </p:nvSpPr>
          <p:spPr>
            <a:xfrm>
              <a:off x="3640325" y="4037825"/>
              <a:ext cx="111950" cy="28300"/>
            </a:xfrm>
            <a:custGeom>
              <a:avLst/>
              <a:gdLst/>
              <a:ahLst/>
              <a:cxnLst/>
              <a:rect l="l" t="t" r="r" b="b"/>
              <a:pathLst>
                <a:path w="4478" h="1132" extrusionOk="0">
                  <a:moveTo>
                    <a:pt x="4477" y="1"/>
                  </a:moveTo>
                  <a:lnTo>
                    <a:pt x="4477" y="1"/>
                  </a:lnTo>
                  <a:cubicBezTo>
                    <a:pt x="4025" y="108"/>
                    <a:pt x="3572" y="167"/>
                    <a:pt x="3108" y="179"/>
                  </a:cubicBezTo>
                  <a:cubicBezTo>
                    <a:pt x="2477" y="215"/>
                    <a:pt x="1810" y="227"/>
                    <a:pt x="1227" y="370"/>
                  </a:cubicBezTo>
                  <a:cubicBezTo>
                    <a:pt x="643" y="501"/>
                    <a:pt x="131" y="775"/>
                    <a:pt x="0" y="1132"/>
                  </a:cubicBezTo>
                  <a:cubicBezTo>
                    <a:pt x="60" y="977"/>
                    <a:pt x="893" y="906"/>
                    <a:pt x="1108" y="858"/>
                  </a:cubicBezTo>
                  <a:cubicBezTo>
                    <a:pt x="1376" y="808"/>
                    <a:pt x="1652" y="783"/>
                    <a:pt x="1929" y="783"/>
                  </a:cubicBezTo>
                  <a:cubicBezTo>
                    <a:pt x="1985" y="783"/>
                    <a:pt x="2040" y="784"/>
                    <a:pt x="2096" y="786"/>
                  </a:cubicBezTo>
                  <a:cubicBezTo>
                    <a:pt x="2146" y="789"/>
                    <a:pt x="2195" y="790"/>
                    <a:pt x="2245" y="790"/>
                  </a:cubicBezTo>
                  <a:cubicBezTo>
                    <a:pt x="3052" y="790"/>
                    <a:pt x="3849" y="517"/>
                    <a:pt x="4477" y="1"/>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67" name="Google Shape;5767;p70"/>
            <p:cNvSpPr/>
            <p:nvPr/>
          </p:nvSpPr>
          <p:spPr>
            <a:xfrm>
              <a:off x="3670975" y="4117200"/>
              <a:ext cx="96475" cy="16800"/>
            </a:xfrm>
            <a:custGeom>
              <a:avLst/>
              <a:gdLst/>
              <a:ahLst/>
              <a:cxnLst/>
              <a:rect l="l" t="t" r="r" b="b"/>
              <a:pathLst>
                <a:path w="3859" h="672" extrusionOk="0">
                  <a:moveTo>
                    <a:pt x="1972" y="1"/>
                  </a:moveTo>
                  <a:cubicBezTo>
                    <a:pt x="1786" y="1"/>
                    <a:pt x="1601" y="10"/>
                    <a:pt x="1418" y="28"/>
                  </a:cubicBezTo>
                  <a:cubicBezTo>
                    <a:pt x="995" y="50"/>
                    <a:pt x="562" y="101"/>
                    <a:pt x="128" y="101"/>
                  </a:cubicBezTo>
                  <a:cubicBezTo>
                    <a:pt x="86" y="101"/>
                    <a:pt x="43" y="101"/>
                    <a:pt x="1" y="100"/>
                  </a:cubicBezTo>
                  <a:lnTo>
                    <a:pt x="1" y="100"/>
                  </a:lnTo>
                  <a:cubicBezTo>
                    <a:pt x="501" y="374"/>
                    <a:pt x="1203" y="493"/>
                    <a:pt x="1870" y="528"/>
                  </a:cubicBezTo>
                  <a:cubicBezTo>
                    <a:pt x="2525" y="576"/>
                    <a:pt x="3204" y="576"/>
                    <a:pt x="3858" y="671"/>
                  </a:cubicBezTo>
                  <a:cubicBezTo>
                    <a:pt x="3751" y="398"/>
                    <a:pt x="3323" y="183"/>
                    <a:pt x="2858" y="76"/>
                  </a:cubicBezTo>
                  <a:cubicBezTo>
                    <a:pt x="2565" y="25"/>
                    <a:pt x="2268" y="1"/>
                    <a:pt x="1972" y="1"/>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68" name="Google Shape;5768;p70"/>
            <p:cNvSpPr/>
            <p:nvPr/>
          </p:nvSpPr>
          <p:spPr>
            <a:xfrm>
              <a:off x="3742425" y="4112575"/>
              <a:ext cx="96150" cy="9025"/>
            </a:xfrm>
            <a:custGeom>
              <a:avLst/>
              <a:gdLst/>
              <a:ahLst/>
              <a:cxnLst/>
              <a:rect l="l" t="t" r="r" b="b"/>
              <a:pathLst>
                <a:path w="3846" h="361" extrusionOk="0">
                  <a:moveTo>
                    <a:pt x="2222" y="1"/>
                  </a:moveTo>
                  <a:cubicBezTo>
                    <a:pt x="2096" y="1"/>
                    <a:pt x="1971" y="4"/>
                    <a:pt x="1846" y="11"/>
                  </a:cubicBezTo>
                  <a:cubicBezTo>
                    <a:pt x="1268" y="33"/>
                    <a:pt x="710" y="107"/>
                    <a:pt x="125" y="107"/>
                  </a:cubicBezTo>
                  <a:cubicBezTo>
                    <a:pt x="83" y="107"/>
                    <a:pt x="42" y="107"/>
                    <a:pt x="0" y="106"/>
                  </a:cubicBezTo>
                  <a:lnTo>
                    <a:pt x="0" y="106"/>
                  </a:lnTo>
                  <a:cubicBezTo>
                    <a:pt x="455" y="276"/>
                    <a:pt x="929" y="360"/>
                    <a:pt x="1405" y="360"/>
                  </a:cubicBezTo>
                  <a:cubicBezTo>
                    <a:pt x="1465" y="360"/>
                    <a:pt x="1524" y="359"/>
                    <a:pt x="1584" y="356"/>
                  </a:cubicBezTo>
                  <a:cubicBezTo>
                    <a:pt x="1941" y="332"/>
                    <a:pt x="2298" y="321"/>
                    <a:pt x="2655" y="297"/>
                  </a:cubicBezTo>
                  <a:cubicBezTo>
                    <a:pt x="2846" y="285"/>
                    <a:pt x="3048" y="261"/>
                    <a:pt x="3251" y="249"/>
                  </a:cubicBezTo>
                  <a:cubicBezTo>
                    <a:pt x="3441" y="202"/>
                    <a:pt x="3644" y="190"/>
                    <a:pt x="3846" y="190"/>
                  </a:cubicBezTo>
                  <a:cubicBezTo>
                    <a:pt x="3314" y="64"/>
                    <a:pt x="2766" y="1"/>
                    <a:pt x="2222" y="1"/>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69" name="Google Shape;5769;p70"/>
            <p:cNvSpPr/>
            <p:nvPr/>
          </p:nvSpPr>
          <p:spPr>
            <a:xfrm>
              <a:off x="3738850" y="4044075"/>
              <a:ext cx="95575" cy="16400"/>
            </a:xfrm>
            <a:custGeom>
              <a:avLst/>
              <a:gdLst/>
              <a:ahLst/>
              <a:cxnLst/>
              <a:rect l="l" t="t" r="r" b="b"/>
              <a:pathLst>
                <a:path w="3823" h="656" extrusionOk="0">
                  <a:moveTo>
                    <a:pt x="3822" y="1"/>
                  </a:moveTo>
                  <a:cubicBezTo>
                    <a:pt x="3120" y="1"/>
                    <a:pt x="2405" y="13"/>
                    <a:pt x="1715" y="60"/>
                  </a:cubicBezTo>
                  <a:cubicBezTo>
                    <a:pt x="1489" y="72"/>
                    <a:pt x="1274" y="96"/>
                    <a:pt x="1060" y="132"/>
                  </a:cubicBezTo>
                  <a:cubicBezTo>
                    <a:pt x="596" y="203"/>
                    <a:pt x="215" y="405"/>
                    <a:pt x="0" y="656"/>
                  </a:cubicBezTo>
                  <a:cubicBezTo>
                    <a:pt x="393" y="596"/>
                    <a:pt x="774" y="572"/>
                    <a:pt x="1167" y="572"/>
                  </a:cubicBezTo>
                  <a:cubicBezTo>
                    <a:pt x="1643" y="560"/>
                    <a:pt x="2120" y="513"/>
                    <a:pt x="2596" y="441"/>
                  </a:cubicBezTo>
                  <a:cubicBezTo>
                    <a:pt x="2846" y="405"/>
                    <a:pt x="3084" y="358"/>
                    <a:pt x="3322" y="275"/>
                  </a:cubicBezTo>
                  <a:cubicBezTo>
                    <a:pt x="3501" y="191"/>
                    <a:pt x="3668" y="108"/>
                    <a:pt x="3822" y="1"/>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70" name="Google Shape;5770;p70"/>
            <p:cNvSpPr/>
            <p:nvPr/>
          </p:nvSpPr>
          <p:spPr>
            <a:xfrm>
              <a:off x="3910900" y="4040800"/>
              <a:ext cx="65200" cy="19975"/>
            </a:xfrm>
            <a:custGeom>
              <a:avLst/>
              <a:gdLst/>
              <a:ahLst/>
              <a:cxnLst/>
              <a:rect l="l" t="t" r="r" b="b"/>
              <a:pathLst>
                <a:path w="2608" h="799" extrusionOk="0">
                  <a:moveTo>
                    <a:pt x="2608" y="1"/>
                  </a:moveTo>
                  <a:lnTo>
                    <a:pt x="2608" y="1"/>
                  </a:lnTo>
                  <a:cubicBezTo>
                    <a:pt x="2429" y="48"/>
                    <a:pt x="2239" y="84"/>
                    <a:pt x="2048" y="96"/>
                  </a:cubicBezTo>
                  <a:cubicBezTo>
                    <a:pt x="1834" y="108"/>
                    <a:pt x="1608" y="120"/>
                    <a:pt x="1381" y="144"/>
                  </a:cubicBezTo>
                  <a:cubicBezTo>
                    <a:pt x="1119" y="167"/>
                    <a:pt x="869" y="227"/>
                    <a:pt x="619" y="322"/>
                  </a:cubicBezTo>
                  <a:cubicBezTo>
                    <a:pt x="381" y="429"/>
                    <a:pt x="167" y="596"/>
                    <a:pt x="0" y="798"/>
                  </a:cubicBezTo>
                  <a:cubicBezTo>
                    <a:pt x="60" y="727"/>
                    <a:pt x="524" y="739"/>
                    <a:pt x="655" y="715"/>
                  </a:cubicBezTo>
                  <a:cubicBezTo>
                    <a:pt x="988" y="656"/>
                    <a:pt x="1381" y="632"/>
                    <a:pt x="1679" y="525"/>
                  </a:cubicBezTo>
                  <a:cubicBezTo>
                    <a:pt x="2048" y="394"/>
                    <a:pt x="2274" y="155"/>
                    <a:pt x="2608" y="1"/>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71" name="Google Shape;5771;p70"/>
            <p:cNvSpPr/>
            <p:nvPr/>
          </p:nvSpPr>
          <p:spPr>
            <a:xfrm>
              <a:off x="3916850" y="4059850"/>
              <a:ext cx="73250" cy="10000"/>
            </a:xfrm>
            <a:custGeom>
              <a:avLst/>
              <a:gdLst/>
              <a:ahLst/>
              <a:cxnLst/>
              <a:rect l="l" t="t" r="r" b="b"/>
              <a:pathLst>
                <a:path w="2930" h="400" extrusionOk="0">
                  <a:moveTo>
                    <a:pt x="1224" y="0"/>
                  </a:moveTo>
                  <a:cubicBezTo>
                    <a:pt x="1038" y="0"/>
                    <a:pt x="856" y="13"/>
                    <a:pt x="679" y="36"/>
                  </a:cubicBezTo>
                  <a:cubicBezTo>
                    <a:pt x="429" y="48"/>
                    <a:pt x="191" y="144"/>
                    <a:pt x="0" y="298"/>
                  </a:cubicBezTo>
                  <a:cubicBezTo>
                    <a:pt x="369" y="367"/>
                    <a:pt x="741" y="400"/>
                    <a:pt x="1115" y="400"/>
                  </a:cubicBezTo>
                  <a:cubicBezTo>
                    <a:pt x="1453" y="400"/>
                    <a:pt x="1792" y="373"/>
                    <a:pt x="2132" y="322"/>
                  </a:cubicBezTo>
                  <a:cubicBezTo>
                    <a:pt x="2453" y="275"/>
                    <a:pt x="2763" y="191"/>
                    <a:pt x="2929" y="25"/>
                  </a:cubicBezTo>
                  <a:lnTo>
                    <a:pt x="1536" y="13"/>
                  </a:lnTo>
                  <a:cubicBezTo>
                    <a:pt x="1431" y="4"/>
                    <a:pt x="1327" y="0"/>
                    <a:pt x="1224" y="0"/>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72" name="Google Shape;5772;p70"/>
            <p:cNvSpPr/>
            <p:nvPr/>
          </p:nvSpPr>
          <p:spPr>
            <a:xfrm>
              <a:off x="3962675" y="4033075"/>
              <a:ext cx="49150" cy="21975"/>
            </a:xfrm>
            <a:custGeom>
              <a:avLst/>
              <a:gdLst/>
              <a:ahLst/>
              <a:cxnLst/>
              <a:rect l="l" t="t" r="r" b="b"/>
              <a:pathLst>
                <a:path w="1966" h="879" extrusionOk="0">
                  <a:moveTo>
                    <a:pt x="1965" y="0"/>
                  </a:moveTo>
                  <a:lnTo>
                    <a:pt x="1965" y="0"/>
                  </a:lnTo>
                  <a:cubicBezTo>
                    <a:pt x="1430" y="310"/>
                    <a:pt x="561" y="393"/>
                    <a:pt x="72" y="738"/>
                  </a:cubicBezTo>
                  <a:cubicBezTo>
                    <a:pt x="37" y="762"/>
                    <a:pt x="1" y="810"/>
                    <a:pt x="49" y="845"/>
                  </a:cubicBezTo>
                  <a:cubicBezTo>
                    <a:pt x="84" y="857"/>
                    <a:pt x="108" y="869"/>
                    <a:pt x="144" y="869"/>
                  </a:cubicBezTo>
                  <a:cubicBezTo>
                    <a:pt x="204" y="875"/>
                    <a:pt x="265" y="878"/>
                    <a:pt x="326" y="878"/>
                  </a:cubicBezTo>
                  <a:cubicBezTo>
                    <a:pt x="514" y="878"/>
                    <a:pt x="702" y="849"/>
                    <a:pt x="882" y="786"/>
                  </a:cubicBezTo>
                  <a:cubicBezTo>
                    <a:pt x="942" y="750"/>
                    <a:pt x="1013" y="715"/>
                    <a:pt x="1072" y="667"/>
                  </a:cubicBezTo>
                  <a:cubicBezTo>
                    <a:pt x="1382" y="464"/>
                    <a:pt x="1692" y="250"/>
                    <a:pt x="1965" y="0"/>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73" name="Google Shape;5773;p70"/>
            <p:cNvSpPr/>
            <p:nvPr/>
          </p:nvSpPr>
          <p:spPr>
            <a:xfrm>
              <a:off x="3403975" y="4068775"/>
              <a:ext cx="87550" cy="33675"/>
            </a:xfrm>
            <a:custGeom>
              <a:avLst/>
              <a:gdLst/>
              <a:ahLst/>
              <a:cxnLst/>
              <a:rect l="l" t="t" r="r" b="b"/>
              <a:pathLst>
                <a:path w="3502" h="1347" extrusionOk="0">
                  <a:moveTo>
                    <a:pt x="3501" y="1"/>
                  </a:moveTo>
                  <a:cubicBezTo>
                    <a:pt x="3486" y="8"/>
                    <a:pt x="3471" y="16"/>
                    <a:pt x="3456" y="23"/>
                  </a:cubicBezTo>
                  <a:lnTo>
                    <a:pt x="3456" y="23"/>
                  </a:lnTo>
                  <a:cubicBezTo>
                    <a:pt x="3471" y="16"/>
                    <a:pt x="3486" y="9"/>
                    <a:pt x="3501" y="1"/>
                  </a:cubicBezTo>
                  <a:close/>
                  <a:moveTo>
                    <a:pt x="3456" y="23"/>
                  </a:moveTo>
                  <a:lnTo>
                    <a:pt x="3456" y="23"/>
                  </a:lnTo>
                  <a:cubicBezTo>
                    <a:pt x="3062" y="200"/>
                    <a:pt x="2469" y="157"/>
                    <a:pt x="1965" y="203"/>
                  </a:cubicBezTo>
                  <a:cubicBezTo>
                    <a:pt x="1477" y="251"/>
                    <a:pt x="584" y="358"/>
                    <a:pt x="287" y="596"/>
                  </a:cubicBezTo>
                  <a:lnTo>
                    <a:pt x="251" y="620"/>
                  </a:lnTo>
                  <a:cubicBezTo>
                    <a:pt x="37" y="811"/>
                    <a:pt x="96" y="1132"/>
                    <a:pt x="1" y="1346"/>
                  </a:cubicBezTo>
                  <a:cubicBezTo>
                    <a:pt x="691" y="1203"/>
                    <a:pt x="1442" y="1061"/>
                    <a:pt x="2013" y="787"/>
                  </a:cubicBezTo>
                  <a:cubicBezTo>
                    <a:pt x="2510" y="544"/>
                    <a:pt x="2951" y="268"/>
                    <a:pt x="3456" y="23"/>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74" name="Google Shape;5774;p70"/>
            <p:cNvSpPr/>
            <p:nvPr/>
          </p:nvSpPr>
          <p:spPr>
            <a:xfrm>
              <a:off x="3472150" y="4122800"/>
              <a:ext cx="86350" cy="20600"/>
            </a:xfrm>
            <a:custGeom>
              <a:avLst/>
              <a:gdLst/>
              <a:ahLst/>
              <a:cxnLst/>
              <a:rect l="l" t="t" r="r" b="b"/>
              <a:pathLst>
                <a:path w="3454" h="824" extrusionOk="0">
                  <a:moveTo>
                    <a:pt x="1937" y="1"/>
                  </a:moveTo>
                  <a:cubicBezTo>
                    <a:pt x="1432" y="1"/>
                    <a:pt x="929" y="7"/>
                    <a:pt x="429" y="19"/>
                  </a:cubicBezTo>
                  <a:cubicBezTo>
                    <a:pt x="401" y="14"/>
                    <a:pt x="373" y="11"/>
                    <a:pt x="345" y="11"/>
                  </a:cubicBezTo>
                  <a:cubicBezTo>
                    <a:pt x="243" y="11"/>
                    <a:pt x="142" y="43"/>
                    <a:pt x="48" y="90"/>
                  </a:cubicBezTo>
                  <a:cubicBezTo>
                    <a:pt x="12" y="138"/>
                    <a:pt x="0" y="185"/>
                    <a:pt x="12" y="245"/>
                  </a:cubicBezTo>
                  <a:cubicBezTo>
                    <a:pt x="36" y="388"/>
                    <a:pt x="84" y="531"/>
                    <a:pt x="155" y="662"/>
                  </a:cubicBezTo>
                  <a:cubicBezTo>
                    <a:pt x="167" y="697"/>
                    <a:pt x="203" y="733"/>
                    <a:pt x="239" y="757"/>
                  </a:cubicBezTo>
                  <a:cubicBezTo>
                    <a:pt x="334" y="805"/>
                    <a:pt x="429" y="816"/>
                    <a:pt x="536" y="816"/>
                  </a:cubicBezTo>
                  <a:cubicBezTo>
                    <a:pt x="615" y="821"/>
                    <a:pt x="694" y="823"/>
                    <a:pt x="773" y="823"/>
                  </a:cubicBezTo>
                  <a:cubicBezTo>
                    <a:pt x="1324" y="823"/>
                    <a:pt x="1873" y="714"/>
                    <a:pt x="2394" y="495"/>
                  </a:cubicBezTo>
                  <a:cubicBezTo>
                    <a:pt x="2751" y="340"/>
                    <a:pt x="3037" y="126"/>
                    <a:pt x="3453" y="19"/>
                  </a:cubicBezTo>
                  <a:cubicBezTo>
                    <a:pt x="2947" y="7"/>
                    <a:pt x="2441" y="1"/>
                    <a:pt x="1937" y="1"/>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75" name="Google Shape;5775;p70"/>
            <p:cNvSpPr/>
            <p:nvPr/>
          </p:nvSpPr>
          <p:spPr>
            <a:xfrm>
              <a:off x="3214075" y="4109850"/>
              <a:ext cx="91100" cy="24150"/>
            </a:xfrm>
            <a:custGeom>
              <a:avLst/>
              <a:gdLst/>
              <a:ahLst/>
              <a:cxnLst/>
              <a:rect l="l" t="t" r="r" b="b"/>
              <a:pathLst>
                <a:path w="3644" h="966" extrusionOk="0">
                  <a:moveTo>
                    <a:pt x="1" y="1"/>
                  </a:moveTo>
                  <a:cubicBezTo>
                    <a:pt x="1" y="287"/>
                    <a:pt x="48" y="584"/>
                    <a:pt x="120" y="870"/>
                  </a:cubicBezTo>
                  <a:cubicBezTo>
                    <a:pt x="132" y="894"/>
                    <a:pt x="144" y="918"/>
                    <a:pt x="167" y="930"/>
                  </a:cubicBezTo>
                  <a:cubicBezTo>
                    <a:pt x="214" y="953"/>
                    <a:pt x="270" y="966"/>
                    <a:pt x="326" y="966"/>
                  </a:cubicBezTo>
                  <a:cubicBezTo>
                    <a:pt x="357" y="966"/>
                    <a:pt x="388" y="962"/>
                    <a:pt x="417" y="953"/>
                  </a:cubicBezTo>
                  <a:lnTo>
                    <a:pt x="1537" y="739"/>
                  </a:lnTo>
                  <a:cubicBezTo>
                    <a:pt x="2334" y="596"/>
                    <a:pt x="3180" y="418"/>
                    <a:pt x="3644" y="13"/>
                  </a:cubicBezTo>
                  <a:lnTo>
                    <a:pt x="1" y="1"/>
                  </a:ln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76" name="Google Shape;5776;p70"/>
            <p:cNvSpPr/>
            <p:nvPr/>
          </p:nvSpPr>
          <p:spPr>
            <a:xfrm>
              <a:off x="3242050" y="4153200"/>
              <a:ext cx="70275" cy="15025"/>
            </a:xfrm>
            <a:custGeom>
              <a:avLst/>
              <a:gdLst/>
              <a:ahLst/>
              <a:cxnLst/>
              <a:rect l="l" t="t" r="r" b="b"/>
              <a:pathLst>
                <a:path w="2811" h="601" extrusionOk="0">
                  <a:moveTo>
                    <a:pt x="1458" y="0"/>
                  </a:moveTo>
                  <a:cubicBezTo>
                    <a:pt x="1441" y="0"/>
                    <a:pt x="1423" y="2"/>
                    <a:pt x="1406" y="5"/>
                  </a:cubicBezTo>
                  <a:cubicBezTo>
                    <a:pt x="1001" y="57"/>
                    <a:pt x="588" y="91"/>
                    <a:pt x="181" y="91"/>
                  </a:cubicBezTo>
                  <a:cubicBezTo>
                    <a:pt x="121" y="91"/>
                    <a:pt x="61" y="90"/>
                    <a:pt x="1" y="89"/>
                  </a:cubicBezTo>
                  <a:lnTo>
                    <a:pt x="1" y="89"/>
                  </a:lnTo>
                  <a:cubicBezTo>
                    <a:pt x="906" y="374"/>
                    <a:pt x="1858" y="541"/>
                    <a:pt x="2811" y="601"/>
                  </a:cubicBezTo>
                  <a:cubicBezTo>
                    <a:pt x="2573" y="339"/>
                    <a:pt x="1834" y="327"/>
                    <a:pt x="1620" y="65"/>
                  </a:cubicBezTo>
                  <a:cubicBezTo>
                    <a:pt x="1608" y="41"/>
                    <a:pt x="1596" y="29"/>
                    <a:pt x="1573" y="17"/>
                  </a:cubicBezTo>
                  <a:cubicBezTo>
                    <a:pt x="1539" y="9"/>
                    <a:pt x="1499" y="0"/>
                    <a:pt x="1458" y="0"/>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77" name="Google Shape;5777;p70"/>
            <p:cNvSpPr/>
            <p:nvPr/>
          </p:nvSpPr>
          <p:spPr>
            <a:xfrm>
              <a:off x="3070300" y="4084850"/>
              <a:ext cx="89625" cy="35450"/>
            </a:xfrm>
            <a:custGeom>
              <a:avLst/>
              <a:gdLst/>
              <a:ahLst/>
              <a:cxnLst/>
              <a:rect l="l" t="t" r="r" b="b"/>
              <a:pathLst>
                <a:path w="3585" h="1418" extrusionOk="0">
                  <a:moveTo>
                    <a:pt x="3585" y="1"/>
                  </a:moveTo>
                  <a:lnTo>
                    <a:pt x="3585" y="1"/>
                  </a:lnTo>
                  <a:cubicBezTo>
                    <a:pt x="2930" y="60"/>
                    <a:pt x="2275" y="156"/>
                    <a:pt x="1620" y="287"/>
                  </a:cubicBezTo>
                  <a:cubicBezTo>
                    <a:pt x="1001" y="418"/>
                    <a:pt x="418" y="620"/>
                    <a:pt x="1" y="918"/>
                  </a:cubicBezTo>
                  <a:cubicBezTo>
                    <a:pt x="334" y="1108"/>
                    <a:pt x="680" y="1275"/>
                    <a:pt x="1037" y="1418"/>
                  </a:cubicBezTo>
                  <a:cubicBezTo>
                    <a:pt x="1394" y="1132"/>
                    <a:pt x="1977" y="1001"/>
                    <a:pt x="2382" y="739"/>
                  </a:cubicBezTo>
                  <a:cubicBezTo>
                    <a:pt x="2775" y="477"/>
                    <a:pt x="3001" y="96"/>
                    <a:pt x="3585" y="1"/>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78" name="Google Shape;5778;p70"/>
            <p:cNvSpPr/>
            <p:nvPr/>
          </p:nvSpPr>
          <p:spPr>
            <a:xfrm>
              <a:off x="3086675" y="4145875"/>
              <a:ext cx="82475" cy="25025"/>
            </a:xfrm>
            <a:custGeom>
              <a:avLst/>
              <a:gdLst/>
              <a:ahLst/>
              <a:cxnLst/>
              <a:rect l="l" t="t" r="r" b="b"/>
              <a:pathLst>
                <a:path w="3299" h="1001" extrusionOk="0">
                  <a:moveTo>
                    <a:pt x="394" y="1"/>
                  </a:moveTo>
                  <a:cubicBezTo>
                    <a:pt x="358" y="60"/>
                    <a:pt x="310" y="143"/>
                    <a:pt x="275" y="215"/>
                  </a:cubicBezTo>
                  <a:lnTo>
                    <a:pt x="1" y="691"/>
                  </a:lnTo>
                  <a:cubicBezTo>
                    <a:pt x="537" y="775"/>
                    <a:pt x="1072" y="870"/>
                    <a:pt x="1608" y="905"/>
                  </a:cubicBezTo>
                  <a:cubicBezTo>
                    <a:pt x="1910" y="929"/>
                    <a:pt x="3039" y="895"/>
                    <a:pt x="3282" y="993"/>
                  </a:cubicBezTo>
                  <a:lnTo>
                    <a:pt x="3282" y="993"/>
                  </a:lnTo>
                  <a:cubicBezTo>
                    <a:pt x="2429" y="602"/>
                    <a:pt x="1458" y="131"/>
                    <a:pt x="394" y="1"/>
                  </a:cubicBezTo>
                  <a:close/>
                  <a:moveTo>
                    <a:pt x="3282" y="993"/>
                  </a:moveTo>
                  <a:cubicBezTo>
                    <a:pt x="3288" y="996"/>
                    <a:pt x="3293" y="998"/>
                    <a:pt x="3299" y="1001"/>
                  </a:cubicBezTo>
                  <a:cubicBezTo>
                    <a:pt x="3294" y="998"/>
                    <a:pt x="3288" y="996"/>
                    <a:pt x="3282" y="993"/>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79" name="Google Shape;5779;p70"/>
            <p:cNvSpPr/>
            <p:nvPr/>
          </p:nvSpPr>
          <p:spPr>
            <a:xfrm>
              <a:off x="2899750" y="4094075"/>
              <a:ext cx="64925" cy="33975"/>
            </a:xfrm>
            <a:custGeom>
              <a:avLst/>
              <a:gdLst/>
              <a:ahLst/>
              <a:cxnLst/>
              <a:rect l="l" t="t" r="r" b="b"/>
              <a:pathLst>
                <a:path w="2597" h="1359" extrusionOk="0">
                  <a:moveTo>
                    <a:pt x="2596" y="1"/>
                  </a:moveTo>
                  <a:lnTo>
                    <a:pt x="2596" y="1"/>
                  </a:lnTo>
                  <a:cubicBezTo>
                    <a:pt x="2120" y="37"/>
                    <a:pt x="1656" y="108"/>
                    <a:pt x="1191" y="215"/>
                  </a:cubicBezTo>
                  <a:cubicBezTo>
                    <a:pt x="1001" y="251"/>
                    <a:pt x="72" y="453"/>
                    <a:pt x="48" y="549"/>
                  </a:cubicBezTo>
                  <a:cubicBezTo>
                    <a:pt x="1" y="822"/>
                    <a:pt x="48" y="1108"/>
                    <a:pt x="203" y="1358"/>
                  </a:cubicBezTo>
                  <a:cubicBezTo>
                    <a:pt x="370" y="1275"/>
                    <a:pt x="548" y="1180"/>
                    <a:pt x="703" y="1072"/>
                  </a:cubicBezTo>
                  <a:cubicBezTo>
                    <a:pt x="1287" y="691"/>
                    <a:pt x="1691" y="227"/>
                    <a:pt x="2596" y="1"/>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80" name="Google Shape;5780;p70"/>
            <p:cNvSpPr/>
            <p:nvPr/>
          </p:nvSpPr>
          <p:spPr>
            <a:xfrm>
              <a:off x="2973575" y="4132775"/>
              <a:ext cx="73850" cy="23850"/>
            </a:xfrm>
            <a:custGeom>
              <a:avLst/>
              <a:gdLst/>
              <a:ahLst/>
              <a:cxnLst/>
              <a:rect l="l" t="t" r="r" b="b"/>
              <a:pathLst>
                <a:path w="2954" h="954" extrusionOk="0">
                  <a:moveTo>
                    <a:pt x="0" y="1"/>
                  </a:moveTo>
                  <a:cubicBezTo>
                    <a:pt x="0" y="334"/>
                    <a:pt x="108" y="667"/>
                    <a:pt x="298" y="953"/>
                  </a:cubicBezTo>
                  <a:cubicBezTo>
                    <a:pt x="953" y="572"/>
                    <a:pt x="1977" y="453"/>
                    <a:pt x="2953" y="429"/>
                  </a:cubicBezTo>
                  <a:cubicBezTo>
                    <a:pt x="1977" y="263"/>
                    <a:pt x="989" y="120"/>
                    <a:pt x="0" y="1"/>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81" name="Google Shape;5781;p70"/>
            <p:cNvSpPr/>
            <p:nvPr/>
          </p:nvSpPr>
          <p:spPr>
            <a:xfrm>
              <a:off x="2840525" y="4154500"/>
              <a:ext cx="62825" cy="26550"/>
            </a:xfrm>
            <a:custGeom>
              <a:avLst/>
              <a:gdLst/>
              <a:ahLst/>
              <a:cxnLst/>
              <a:rect l="l" t="t" r="r" b="b"/>
              <a:pathLst>
                <a:path w="2513" h="1062" extrusionOk="0">
                  <a:moveTo>
                    <a:pt x="167" y="1"/>
                  </a:moveTo>
                  <a:cubicBezTo>
                    <a:pt x="167" y="1"/>
                    <a:pt x="167" y="1"/>
                    <a:pt x="167" y="1"/>
                  </a:cubicBezTo>
                  <a:cubicBezTo>
                    <a:pt x="84" y="156"/>
                    <a:pt x="36" y="322"/>
                    <a:pt x="0" y="501"/>
                  </a:cubicBezTo>
                  <a:cubicBezTo>
                    <a:pt x="0" y="525"/>
                    <a:pt x="143" y="596"/>
                    <a:pt x="358" y="668"/>
                  </a:cubicBezTo>
                  <a:cubicBezTo>
                    <a:pt x="935" y="893"/>
                    <a:pt x="1464" y="1062"/>
                    <a:pt x="2091" y="1062"/>
                  </a:cubicBezTo>
                  <a:cubicBezTo>
                    <a:pt x="2226" y="1062"/>
                    <a:pt x="2366" y="1054"/>
                    <a:pt x="2513" y="1037"/>
                  </a:cubicBezTo>
                  <a:cubicBezTo>
                    <a:pt x="2132" y="918"/>
                    <a:pt x="1762" y="787"/>
                    <a:pt x="1405" y="632"/>
                  </a:cubicBezTo>
                  <a:cubicBezTo>
                    <a:pt x="1299" y="597"/>
                    <a:pt x="189" y="1"/>
                    <a:pt x="167" y="1"/>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82" name="Google Shape;5782;p70"/>
            <p:cNvSpPr/>
            <p:nvPr/>
          </p:nvSpPr>
          <p:spPr>
            <a:xfrm>
              <a:off x="2702400" y="4106300"/>
              <a:ext cx="50625" cy="30075"/>
            </a:xfrm>
            <a:custGeom>
              <a:avLst/>
              <a:gdLst/>
              <a:ahLst/>
              <a:cxnLst/>
              <a:rect l="l" t="t" r="r" b="b"/>
              <a:pathLst>
                <a:path w="2025" h="1203" extrusionOk="0">
                  <a:moveTo>
                    <a:pt x="2025" y="0"/>
                  </a:moveTo>
                  <a:lnTo>
                    <a:pt x="2025" y="0"/>
                  </a:lnTo>
                  <a:cubicBezTo>
                    <a:pt x="1489" y="119"/>
                    <a:pt x="965" y="214"/>
                    <a:pt x="418" y="274"/>
                  </a:cubicBezTo>
                  <a:cubicBezTo>
                    <a:pt x="358" y="274"/>
                    <a:pt x="310" y="298"/>
                    <a:pt x="251" y="322"/>
                  </a:cubicBezTo>
                  <a:cubicBezTo>
                    <a:pt x="227" y="333"/>
                    <a:pt x="203" y="357"/>
                    <a:pt x="191" y="381"/>
                  </a:cubicBezTo>
                  <a:cubicBezTo>
                    <a:pt x="60" y="631"/>
                    <a:pt x="1" y="917"/>
                    <a:pt x="37" y="1203"/>
                  </a:cubicBezTo>
                  <a:cubicBezTo>
                    <a:pt x="715" y="834"/>
                    <a:pt x="1382" y="441"/>
                    <a:pt x="2025" y="0"/>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83" name="Google Shape;5783;p70"/>
            <p:cNvSpPr/>
            <p:nvPr/>
          </p:nvSpPr>
          <p:spPr>
            <a:xfrm>
              <a:off x="2594950" y="4153025"/>
              <a:ext cx="80400" cy="26500"/>
            </a:xfrm>
            <a:custGeom>
              <a:avLst/>
              <a:gdLst/>
              <a:ahLst/>
              <a:cxnLst/>
              <a:rect l="l" t="t" r="r" b="b"/>
              <a:pathLst>
                <a:path w="3216" h="1060" extrusionOk="0">
                  <a:moveTo>
                    <a:pt x="3192" y="1042"/>
                  </a:moveTo>
                  <a:lnTo>
                    <a:pt x="3192" y="1042"/>
                  </a:lnTo>
                  <a:cubicBezTo>
                    <a:pt x="3200" y="1044"/>
                    <a:pt x="3208" y="1046"/>
                    <a:pt x="3215" y="1048"/>
                  </a:cubicBezTo>
                  <a:cubicBezTo>
                    <a:pt x="3208" y="1046"/>
                    <a:pt x="3200" y="1044"/>
                    <a:pt x="3192" y="1042"/>
                  </a:cubicBezTo>
                  <a:close/>
                  <a:moveTo>
                    <a:pt x="96" y="0"/>
                  </a:moveTo>
                  <a:cubicBezTo>
                    <a:pt x="120" y="203"/>
                    <a:pt x="1" y="679"/>
                    <a:pt x="334" y="834"/>
                  </a:cubicBezTo>
                  <a:cubicBezTo>
                    <a:pt x="417" y="870"/>
                    <a:pt x="513" y="893"/>
                    <a:pt x="608" y="893"/>
                  </a:cubicBezTo>
                  <a:cubicBezTo>
                    <a:pt x="1084" y="989"/>
                    <a:pt x="1572" y="1048"/>
                    <a:pt x="2049" y="1060"/>
                  </a:cubicBezTo>
                  <a:cubicBezTo>
                    <a:pt x="2296" y="1060"/>
                    <a:pt x="2594" y="1009"/>
                    <a:pt x="2869" y="1009"/>
                  </a:cubicBezTo>
                  <a:cubicBezTo>
                    <a:pt x="2983" y="1009"/>
                    <a:pt x="3092" y="1017"/>
                    <a:pt x="3192" y="1042"/>
                  </a:cubicBezTo>
                  <a:lnTo>
                    <a:pt x="3192" y="1042"/>
                  </a:lnTo>
                  <a:cubicBezTo>
                    <a:pt x="2104" y="758"/>
                    <a:pt x="1006" y="450"/>
                    <a:pt x="96" y="0"/>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84" name="Google Shape;5784;p70"/>
            <p:cNvSpPr/>
            <p:nvPr/>
          </p:nvSpPr>
          <p:spPr>
            <a:xfrm>
              <a:off x="2506850" y="4112550"/>
              <a:ext cx="44075" cy="32450"/>
            </a:xfrm>
            <a:custGeom>
              <a:avLst/>
              <a:gdLst/>
              <a:ahLst/>
              <a:cxnLst/>
              <a:rect l="l" t="t" r="r" b="b"/>
              <a:pathLst>
                <a:path w="1763" h="1298" extrusionOk="0">
                  <a:moveTo>
                    <a:pt x="1763" y="0"/>
                  </a:moveTo>
                  <a:lnTo>
                    <a:pt x="108" y="476"/>
                  </a:lnTo>
                  <a:cubicBezTo>
                    <a:pt x="84" y="488"/>
                    <a:pt x="48" y="500"/>
                    <a:pt x="24" y="524"/>
                  </a:cubicBezTo>
                  <a:cubicBezTo>
                    <a:pt x="0" y="548"/>
                    <a:pt x="12" y="584"/>
                    <a:pt x="12" y="607"/>
                  </a:cubicBezTo>
                  <a:cubicBezTo>
                    <a:pt x="96" y="834"/>
                    <a:pt x="167" y="1072"/>
                    <a:pt x="239" y="1298"/>
                  </a:cubicBezTo>
                  <a:cubicBezTo>
                    <a:pt x="631" y="822"/>
                    <a:pt x="1203" y="405"/>
                    <a:pt x="1763" y="0"/>
                  </a:cubicBezTo>
                  <a:close/>
                </a:path>
              </a:pathLst>
            </a:custGeom>
            <a:solidFill>
              <a:srgbClr val="A3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85" name="Google Shape;5785;p70"/>
            <p:cNvSpPr/>
            <p:nvPr/>
          </p:nvSpPr>
          <p:spPr>
            <a:xfrm>
              <a:off x="2291050" y="4039325"/>
              <a:ext cx="1713325" cy="137100"/>
            </a:xfrm>
            <a:custGeom>
              <a:avLst/>
              <a:gdLst/>
              <a:ahLst/>
              <a:cxnLst/>
              <a:rect l="l" t="t" r="r" b="b"/>
              <a:pathLst>
                <a:path w="68533" h="5484" extrusionOk="0">
                  <a:moveTo>
                    <a:pt x="68533" y="0"/>
                  </a:moveTo>
                  <a:lnTo>
                    <a:pt x="68533" y="0"/>
                  </a:lnTo>
                  <a:cubicBezTo>
                    <a:pt x="66413" y="822"/>
                    <a:pt x="63866" y="1322"/>
                    <a:pt x="61222" y="1417"/>
                  </a:cubicBezTo>
                  <a:cubicBezTo>
                    <a:pt x="60847" y="1323"/>
                    <a:pt x="60447" y="1279"/>
                    <a:pt x="60053" y="1279"/>
                  </a:cubicBezTo>
                  <a:cubicBezTo>
                    <a:pt x="59148" y="1279"/>
                    <a:pt x="58271" y="1514"/>
                    <a:pt x="57781" y="1929"/>
                  </a:cubicBezTo>
                  <a:cubicBezTo>
                    <a:pt x="57841" y="1691"/>
                    <a:pt x="57889" y="1453"/>
                    <a:pt x="57948" y="1203"/>
                  </a:cubicBezTo>
                  <a:lnTo>
                    <a:pt x="57948" y="1203"/>
                  </a:lnTo>
                  <a:cubicBezTo>
                    <a:pt x="56603" y="1405"/>
                    <a:pt x="55388" y="1834"/>
                    <a:pt x="54483" y="2417"/>
                  </a:cubicBezTo>
                  <a:cubicBezTo>
                    <a:pt x="54567" y="2131"/>
                    <a:pt x="54650" y="1834"/>
                    <a:pt x="54733" y="1536"/>
                  </a:cubicBezTo>
                  <a:lnTo>
                    <a:pt x="54733" y="1536"/>
                  </a:lnTo>
                  <a:lnTo>
                    <a:pt x="51828" y="2465"/>
                  </a:lnTo>
                  <a:cubicBezTo>
                    <a:pt x="51816" y="2274"/>
                    <a:pt x="51816" y="2084"/>
                    <a:pt x="51816" y="1905"/>
                  </a:cubicBezTo>
                  <a:cubicBezTo>
                    <a:pt x="50126" y="2405"/>
                    <a:pt x="48149" y="2560"/>
                    <a:pt x="46209" y="2691"/>
                  </a:cubicBezTo>
                  <a:cubicBezTo>
                    <a:pt x="33266" y="3596"/>
                    <a:pt x="20241" y="4120"/>
                    <a:pt x="7120" y="4275"/>
                  </a:cubicBezTo>
                  <a:cubicBezTo>
                    <a:pt x="6456" y="4281"/>
                    <a:pt x="5790" y="4287"/>
                    <a:pt x="5124" y="4287"/>
                  </a:cubicBezTo>
                  <a:cubicBezTo>
                    <a:pt x="3488" y="4287"/>
                    <a:pt x="1848" y="4252"/>
                    <a:pt x="215" y="4108"/>
                  </a:cubicBezTo>
                  <a:lnTo>
                    <a:pt x="215" y="4108"/>
                  </a:lnTo>
                  <a:cubicBezTo>
                    <a:pt x="0" y="5037"/>
                    <a:pt x="1298" y="5429"/>
                    <a:pt x="2775" y="5465"/>
                  </a:cubicBezTo>
                  <a:cubicBezTo>
                    <a:pt x="3400" y="5478"/>
                    <a:pt x="4026" y="5483"/>
                    <a:pt x="4651" y="5483"/>
                  </a:cubicBezTo>
                  <a:cubicBezTo>
                    <a:pt x="5727" y="5483"/>
                    <a:pt x="6801" y="5468"/>
                    <a:pt x="7870" y="5453"/>
                  </a:cubicBezTo>
                  <a:cubicBezTo>
                    <a:pt x="19015" y="5263"/>
                    <a:pt x="30385" y="5215"/>
                    <a:pt x="41327" y="4405"/>
                  </a:cubicBezTo>
                  <a:cubicBezTo>
                    <a:pt x="44280" y="4191"/>
                    <a:pt x="47244" y="4013"/>
                    <a:pt x="50161" y="3715"/>
                  </a:cubicBezTo>
                  <a:cubicBezTo>
                    <a:pt x="51534" y="3571"/>
                    <a:pt x="52783" y="3401"/>
                    <a:pt x="54096" y="3401"/>
                  </a:cubicBezTo>
                  <a:cubicBezTo>
                    <a:pt x="54742" y="3401"/>
                    <a:pt x="55404" y="3442"/>
                    <a:pt x="56103" y="3548"/>
                  </a:cubicBezTo>
                  <a:cubicBezTo>
                    <a:pt x="57079" y="3691"/>
                    <a:pt x="58067" y="3774"/>
                    <a:pt x="59067" y="3774"/>
                  </a:cubicBezTo>
                  <a:cubicBezTo>
                    <a:pt x="58948" y="3572"/>
                    <a:pt x="58651" y="3405"/>
                    <a:pt x="58317" y="3298"/>
                  </a:cubicBezTo>
                  <a:cubicBezTo>
                    <a:pt x="58058" y="3218"/>
                    <a:pt x="57793" y="3158"/>
                    <a:pt x="57525" y="3112"/>
                  </a:cubicBezTo>
                  <a:lnTo>
                    <a:pt x="57525" y="3112"/>
                  </a:lnTo>
                  <a:cubicBezTo>
                    <a:pt x="58220" y="3211"/>
                    <a:pt x="58917" y="3260"/>
                    <a:pt x="59614" y="3260"/>
                  </a:cubicBezTo>
                  <a:cubicBezTo>
                    <a:pt x="60322" y="3260"/>
                    <a:pt x="61029" y="3209"/>
                    <a:pt x="61734" y="3108"/>
                  </a:cubicBezTo>
                  <a:lnTo>
                    <a:pt x="60758" y="2810"/>
                  </a:lnTo>
                  <a:lnTo>
                    <a:pt x="60758" y="2810"/>
                  </a:lnTo>
                  <a:cubicBezTo>
                    <a:pt x="61052" y="2836"/>
                    <a:pt x="61346" y="2849"/>
                    <a:pt x="61639" y="2849"/>
                  </a:cubicBezTo>
                  <a:cubicBezTo>
                    <a:pt x="62801" y="2849"/>
                    <a:pt x="63926" y="2645"/>
                    <a:pt x="64830" y="2274"/>
                  </a:cubicBezTo>
                  <a:lnTo>
                    <a:pt x="64830" y="2274"/>
                  </a:lnTo>
                  <a:cubicBezTo>
                    <a:pt x="64238" y="2353"/>
                    <a:pt x="63638" y="2399"/>
                    <a:pt x="63044" y="2399"/>
                  </a:cubicBezTo>
                  <a:cubicBezTo>
                    <a:pt x="62920" y="2399"/>
                    <a:pt x="62797" y="2397"/>
                    <a:pt x="62675" y="2393"/>
                  </a:cubicBezTo>
                  <a:cubicBezTo>
                    <a:pt x="63842" y="2250"/>
                    <a:pt x="64997" y="1929"/>
                    <a:pt x="66092" y="1465"/>
                  </a:cubicBezTo>
                  <a:cubicBezTo>
                    <a:pt x="67045" y="1048"/>
                    <a:pt x="67628" y="429"/>
                    <a:pt x="68533" y="0"/>
                  </a:cubicBezTo>
                  <a:close/>
                </a:path>
              </a:pathLst>
            </a:custGeom>
            <a:solidFill>
              <a:srgbClr val="AFE23D">
                <a:alpha val="48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86" name="Google Shape;5786;p70"/>
            <p:cNvSpPr/>
            <p:nvPr/>
          </p:nvSpPr>
          <p:spPr>
            <a:xfrm>
              <a:off x="2351175" y="3854150"/>
              <a:ext cx="1399325" cy="379825"/>
            </a:xfrm>
            <a:custGeom>
              <a:avLst/>
              <a:gdLst/>
              <a:ahLst/>
              <a:cxnLst/>
              <a:rect l="l" t="t" r="r" b="b"/>
              <a:pathLst>
                <a:path w="55973" h="15193" extrusionOk="0">
                  <a:moveTo>
                    <a:pt x="55972" y="0"/>
                  </a:moveTo>
                  <a:cubicBezTo>
                    <a:pt x="54960" y="679"/>
                    <a:pt x="53806" y="1107"/>
                    <a:pt x="52591" y="1262"/>
                  </a:cubicBezTo>
                  <a:cubicBezTo>
                    <a:pt x="51770" y="1369"/>
                    <a:pt x="50877" y="1369"/>
                    <a:pt x="50174" y="1798"/>
                  </a:cubicBezTo>
                  <a:lnTo>
                    <a:pt x="50484" y="1143"/>
                  </a:lnTo>
                  <a:lnTo>
                    <a:pt x="50484" y="1143"/>
                  </a:lnTo>
                  <a:cubicBezTo>
                    <a:pt x="49722" y="1191"/>
                    <a:pt x="48972" y="1345"/>
                    <a:pt x="48257" y="1607"/>
                  </a:cubicBezTo>
                  <a:cubicBezTo>
                    <a:pt x="47590" y="1834"/>
                    <a:pt x="47019" y="2238"/>
                    <a:pt x="46400" y="2572"/>
                  </a:cubicBezTo>
                  <a:cubicBezTo>
                    <a:pt x="46876" y="2310"/>
                    <a:pt x="47257" y="1905"/>
                    <a:pt x="47495" y="1405"/>
                  </a:cubicBezTo>
                  <a:lnTo>
                    <a:pt x="47495" y="1405"/>
                  </a:lnTo>
                  <a:cubicBezTo>
                    <a:pt x="46828" y="1488"/>
                    <a:pt x="46186" y="1655"/>
                    <a:pt x="45566" y="1905"/>
                  </a:cubicBezTo>
                  <a:cubicBezTo>
                    <a:pt x="45185" y="2060"/>
                    <a:pt x="44840" y="2262"/>
                    <a:pt x="44519" y="2512"/>
                  </a:cubicBezTo>
                  <a:lnTo>
                    <a:pt x="44483" y="2536"/>
                  </a:lnTo>
                  <a:cubicBezTo>
                    <a:pt x="44281" y="2703"/>
                    <a:pt x="44030" y="3084"/>
                    <a:pt x="43769" y="3119"/>
                  </a:cubicBezTo>
                  <a:cubicBezTo>
                    <a:pt x="43816" y="2846"/>
                    <a:pt x="43888" y="2584"/>
                    <a:pt x="43995" y="2322"/>
                  </a:cubicBezTo>
                  <a:lnTo>
                    <a:pt x="43995" y="2322"/>
                  </a:lnTo>
                  <a:cubicBezTo>
                    <a:pt x="43066" y="2953"/>
                    <a:pt x="42054" y="3667"/>
                    <a:pt x="41006" y="4084"/>
                  </a:cubicBezTo>
                  <a:cubicBezTo>
                    <a:pt x="40042" y="4477"/>
                    <a:pt x="38935" y="4643"/>
                    <a:pt x="37923" y="4905"/>
                  </a:cubicBezTo>
                  <a:cubicBezTo>
                    <a:pt x="34684" y="5727"/>
                    <a:pt x="31422" y="6489"/>
                    <a:pt x="28148" y="7215"/>
                  </a:cubicBezTo>
                  <a:cubicBezTo>
                    <a:pt x="23528" y="8239"/>
                    <a:pt x="18896" y="9227"/>
                    <a:pt x="14253" y="10180"/>
                  </a:cubicBezTo>
                  <a:cubicBezTo>
                    <a:pt x="11931" y="10644"/>
                    <a:pt x="9610" y="11109"/>
                    <a:pt x="7288" y="11573"/>
                  </a:cubicBezTo>
                  <a:cubicBezTo>
                    <a:pt x="6121" y="11799"/>
                    <a:pt x="4966" y="12025"/>
                    <a:pt x="3799" y="12240"/>
                  </a:cubicBezTo>
                  <a:cubicBezTo>
                    <a:pt x="2918" y="12394"/>
                    <a:pt x="2073" y="12347"/>
                    <a:pt x="1180" y="12537"/>
                  </a:cubicBezTo>
                  <a:cubicBezTo>
                    <a:pt x="1025" y="12561"/>
                    <a:pt x="882" y="12621"/>
                    <a:pt x="751" y="12704"/>
                  </a:cubicBezTo>
                  <a:cubicBezTo>
                    <a:pt x="644" y="12811"/>
                    <a:pt x="561" y="12942"/>
                    <a:pt x="513" y="13085"/>
                  </a:cubicBezTo>
                  <a:cubicBezTo>
                    <a:pt x="1" y="14579"/>
                    <a:pt x="971" y="15193"/>
                    <a:pt x="2181" y="15193"/>
                  </a:cubicBezTo>
                  <a:cubicBezTo>
                    <a:pt x="2321" y="15193"/>
                    <a:pt x="2464" y="15185"/>
                    <a:pt x="2609" y="15169"/>
                  </a:cubicBezTo>
                  <a:cubicBezTo>
                    <a:pt x="4002" y="15026"/>
                    <a:pt x="5395" y="14799"/>
                    <a:pt x="6776" y="14573"/>
                  </a:cubicBezTo>
                  <a:cubicBezTo>
                    <a:pt x="15884" y="13073"/>
                    <a:pt x="25195" y="11752"/>
                    <a:pt x="34101" y="9370"/>
                  </a:cubicBezTo>
                  <a:cubicBezTo>
                    <a:pt x="36494" y="8727"/>
                    <a:pt x="38911" y="8144"/>
                    <a:pt x="41280" y="7394"/>
                  </a:cubicBezTo>
                  <a:cubicBezTo>
                    <a:pt x="42687" y="6938"/>
                    <a:pt x="43940" y="6440"/>
                    <a:pt x="45359" y="6440"/>
                  </a:cubicBezTo>
                  <a:cubicBezTo>
                    <a:pt x="45609" y="6440"/>
                    <a:pt x="45864" y="6455"/>
                    <a:pt x="46126" y="6489"/>
                  </a:cubicBezTo>
                  <a:cubicBezTo>
                    <a:pt x="46531" y="6543"/>
                    <a:pt x="46939" y="6569"/>
                    <a:pt x="47346" y="6569"/>
                  </a:cubicBezTo>
                  <a:cubicBezTo>
                    <a:pt x="47754" y="6569"/>
                    <a:pt x="48162" y="6543"/>
                    <a:pt x="48567" y="6489"/>
                  </a:cubicBezTo>
                  <a:cubicBezTo>
                    <a:pt x="48436" y="6215"/>
                    <a:pt x="48198" y="6001"/>
                    <a:pt x="47924" y="5894"/>
                  </a:cubicBezTo>
                  <a:cubicBezTo>
                    <a:pt x="47676" y="5801"/>
                    <a:pt x="47419" y="5735"/>
                    <a:pt x="47161" y="5695"/>
                  </a:cubicBezTo>
                  <a:lnTo>
                    <a:pt x="47161" y="5695"/>
                  </a:lnTo>
                  <a:cubicBezTo>
                    <a:pt x="47466" y="5734"/>
                    <a:pt x="47772" y="5754"/>
                    <a:pt x="48078" y="5754"/>
                  </a:cubicBezTo>
                  <a:cubicBezTo>
                    <a:pt x="48975" y="5754"/>
                    <a:pt x="49867" y="5586"/>
                    <a:pt x="50710" y="5251"/>
                  </a:cubicBezTo>
                  <a:lnTo>
                    <a:pt x="49888" y="4941"/>
                  </a:lnTo>
                  <a:lnTo>
                    <a:pt x="49888" y="4941"/>
                  </a:lnTo>
                  <a:cubicBezTo>
                    <a:pt x="49920" y="4942"/>
                    <a:pt x="49951" y="4942"/>
                    <a:pt x="49982" y="4942"/>
                  </a:cubicBezTo>
                  <a:cubicBezTo>
                    <a:pt x="51163" y="4942"/>
                    <a:pt x="52305" y="4504"/>
                    <a:pt x="53186" y="3715"/>
                  </a:cubicBezTo>
                  <a:lnTo>
                    <a:pt x="53186" y="3715"/>
                  </a:lnTo>
                  <a:cubicBezTo>
                    <a:pt x="52615" y="3941"/>
                    <a:pt x="52031" y="4072"/>
                    <a:pt x="51424" y="4143"/>
                  </a:cubicBezTo>
                  <a:cubicBezTo>
                    <a:pt x="53401" y="3381"/>
                    <a:pt x="55032" y="1905"/>
                    <a:pt x="559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87" name="Google Shape;5787;p70"/>
            <p:cNvSpPr/>
            <p:nvPr/>
          </p:nvSpPr>
          <p:spPr>
            <a:xfrm>
              <a:off x="3407550" y="3937825"/>
              <a:ext cx="77725" cy="81850"/>
            </a:xfrm>
            <a:custGeom>
              <a:avLst/>
              <a:gdLst/>
              <a:ahLst/>
              <a:cxnLst/>
              <a:rect l="l" t="t" r="r" b="b"/>
              <a:pathLst>
                <a:path w="3109" h="3274" extrusionOk="0">
                  <a:moveTo>
                    <a:pt x="2430" y="0"/>
                  </a:moveTo>
                  <a:cubicBezTo>
                    <a:pt x="2382" y="274"/>
                    <a:pt x="1168" y="703"/>
                    <a:pt x="918" y="929"/>
                  </a:cubicBezTo>
                  <a:cubicBezTo>
                    <a:pt x="453" y="1334"/>
                    <a:pt x="132" y="1881"/>
                    <a:pt x="1" y="2489"/>
                  </a:cubicBezTo>
                  <a:lnTo>
                    <a:pt x="179" y="2846"/>
                  </a:lnTo>
                  <a:cubicBezTo>
                    <a:pt x="491" y="3124"/>
                    <a:pt x="892" y="3273"/>
                    <a:pt x="1298" y="3273"/>
                  </a:cubicBezTo>
                  <a:cubicBezTo>
                    <a:pt x="1482" y="3273"/>
                    <a:pt x="1668" y="3242"/>
                    <a:pt x="1846" y="3179"/>
                  </a:cubicBezTo>
                  <a:lnTo>
                    <a:pt x="3108" y="2917"/>
                  </a:lnTo>
                  <a:cubicBezTo>
                    <a:pt x="2811" y="2917"/>
                    <a:pt x="2513" y="2846"/>
                    <a:pt x="2251" y="2715"/>
                  </a:cubicBezTo>
                  <a:cubicBezTo>
                    <a:pt x="2132" y="2643"/>
                    <a:pt x="2001" y="2560"/>
                    <a:pt x="1870" y="2500"/>
                  </a:cubicBezTo>
                  <a:cubicBezTo>
                    <a:pt x="1677" y="2418"/>
                    <a:pt x="1469" y="2387"/>
                    <a:pt x="1257" y="2387"/>
                  </a:cubicBezTo>
                  <a:cubicBezTo>
                    <a:pt x="947" y="2387"/>
                    <a:pt x="626" y="2454"/>
                    <a:pt x="322" y="2524"/>
                  </a:cubicBezTo>
                  <a:cubicBezTo>
                    <a:pt x="1346" y="2119"/>
                    <a:pt x="2251" y="1107"/>
                    <a:pt x="2430" y="0"/>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88" name="Google Shape;5788;p70"/>
            <p:cNvSpPr/>
            <p:nvPr/>
          </p:nvSpPr>
          <p:spPr>
            <a:xfrm>
              <a:off x="3466800" y="3923825"/>
              <a:ext cx="74725" cy="66100"/>
            </a:xfrm>
            <a:custGeom>
              <a:avLst/>
              <a:gdLst/>
              <a:ahLst/>
              <a:cxnLst/>
              <a:rect l="l" t="t" r="r" b="b"/>
              <a:pathLst>
                <a:path w="2989" h="2644" extrusionOk="0">
                  <a:moveTo>
                    <a:pt x="2453" y="1"/>
                  </a:moveTo>
                  <a:cubicBezTo>
                    <a:pt x="2310" y="120"/>
                    <a:pt x="1834" y="203"/>
                    <a:pt x="1631" y="286"/>
                  </a:cubicBezTo>
                  <a:cubicBezTo>
                    <a:pt x="1381" y="370"/>
                    <a:pt x="1155" y="489"/>
                    <a:pt x="941" y="643"/>
                  </a:cubicBezTo>
                  <a:cubicBezTo>
                    <a:pt x="488" y="1024"/>
                    <a:pt x="238" y="1608"/>
                    <a:pt x="0" y="2120"/>
                  </a:cubicBezTo>
                  <a:cubicBezTo>
                    <a:pt x="251" y="2033"/>
                    <a:pt x="511" y="1975"/>
                    <a:pt x="772" y="1975"/>
                  </a:cubicBezTo>
                  <a:cubicBezTo>
                    <a:pt x="797" y="1975"/>
                    <a:pt x="821" y="1976"/>
                    <a:pt x="845" y="1977"/>
                  </a:cubicBezTo>
                  <a:cubicBezTo>
                    <a:pt x="631" y="2203"/>
                    <a:pt x="369" y="2382"/>
                    <a:pt x="83" y="2489"/>
                  </a:cubicBezTo>
                  <a:cubicBezTo>
                    <a:pt x="92" y="2486"/>
                    <a:pt x="102" y="2484"/>
                    <a:pt x="115" y="2484"/>
                  </a:cubicBezTo>
                  <a:cubicBezTo>
                    <a:pt x="250" y="2484"/>
                    <a:pt x="621" y="2644"/>
                    <a:pt x="762" y="2644"/>
                  </a:cubicBezTo>
                  <a:cubicBezTo>
                    <a:pt x="988" y="2644"/>
                    <a:pt x="1215" y="2608"/>
                    <a:pt x="1441" y="2608"/>
                  </a:cubicBezTo>
                  <a:cubicBezTo>
                    <a:pt x="1881" y="2596"/>
                    <a:pt x="2286" y="2596"/>
                    <a:pt x="2631" y="2275"/>
                  </a:cubicBezTo>
                  <a:cubicBezTo>
                    <a:pt x="2834" y="2084"/>
                    <a:pt x="2965" y="1834"/>
                    <a:pt x="2989" y="1560"/>
                  </a:cubicBezTo>
                  <a:cubicBezTo>
                    <a:pt x="2862" y="1554"/>
                    <a:pt x="2736" y="1551"/>
                    <a:pt x="2610" y="1551"/>
                  </a:cubicBezTo>
                  <a:cubicBezTo>
                    <a:pt x="2249" y="1551"/>
                    <a:pt x="1889" y="1576"/>
                    <a:pt x="1536" y="1620"/>
                  </a:cubicBezTo>
                  <a:cubicBezTo>
                    <a:pt x="1774" y="1394"/>
                    <a:pt x="2036" y="1155"/>
                    <a:pt x="2143" y="834"/>
                  </a:cubicBezTo>
                  <a:cubicBezTo>
                    <a:pt x="2238" y="548"/>
                    <a:pt x="2227" y="203"/>
                    <a:pt x="2453" y="1"/>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89" name="Google Shape;5789;p70"/>
            <p:cNvSpPr/>
            <p:nvPr/>
          </p:nvSpPr>
          <p:spPr>
            <a:xfrm>
              <a:off x="3541500" y="3914600"/>
              <a:ext cx="78300" cy="44550"/>
            </a:xfrm>
            <a:custGeom>
              <a:avLst/>
              <a:gdLst/>
              <a:ahLst/>
              <a:cxnLst/>
              <a:rect l="l" t="t" r="r" b="b"/>
              <a:pathLst>
                <a:path w="3132" h="1782" extrusionOk="0">
                  <a:moveTo>
                    <a:pt x="3132" y="0"/>
                  </a:moveTo>
                  <a:lnTo>
                    <a:pt x="3132" y="0"/>
                  </a:lnTo>
                  <a:cubicBezTo>
                    <a:pt x="2048" y="48"/>
                    <a:pt x="882" y="108"/>
                    <a:pt x="1" y="751"/>
                  </a:cubicBezTo>
                  <a:lnTo>
                    <a:pt x="739" y="1774"/>
                  </a:lnTo>
                  <a:cubicBezTo>
                    <a:pt x="783" y="1779"/>
                    <a:pt x="826" y="1782"/>
                    <a:pt x="869" y="1782"/>
                  </a:cubicBezTo>
                  <a:cubicBezTo>
                    <a:pt x="1341" y="1782"/>
                    <a:pt x="1769" y="1494"/>
                    <a:pt x="2096" y="1155"/>
                  </a:cubicBezTo>
                  <a:cubicBezTo>
                    <a:pt x="2465" y="786"/>
                    <a:pt x="2751" y="346"/>
                    <a:pt x="3132" y="0"/>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90" name="Google Shape;5790;p70"/>
            <p:cNvSpPr/>
            <p:nvPr/>
          </p:nvSpPr>
          <p:spPr>
            <a:xfrm>
              <a:off x="3548650" y="3969950"/>
              <a:ext cx="56275" cy="18500"/>
            </a:xfrm>
            <a:custGeom>
              <a:avLst/>
              <a:gdLst/>
              <a:ahLst/>
              <a:cxnLst/>
              <a:rect l="l" t="t" r="r" b="b"/>
              <a:pathLst>
                <a:path w="2251" h="740" extrusionOk="0">
                  <a:moveTo>
                    <a:pt x="2251" y="84"/>
                  </a:moveTo>
                  <a:lnTo>
                    <a:pt x="2227" y="96"/>
                  </a:lnTo>
                  <a:cubicBezTo>
                    <a:pt x="2223" y="99"/>
                    <a:pt x="2218" y="101"/>
                    <a:pt x="2214" y="104"/>
                  </a:cubicBezTo>
                  <a:lnTo>
                    <a:pt x="2214" y="104"/>
                  </a:lnTo>
                  <a:cubicBezTo>
                    <a:pt x="2227" y="98"/>
                    <a:pt x="2239" y="91"/>
                    <a:pt x="2251" y="84"/>
                  </a:cubicBezTo>
                  <a:close/>
                  <a:moveTo>
                    <a:pt x="60" y="239"/>
                  </a:moveTo>
                  <a:lnTo>
                    <a:pt x="0" y="311"/>
                  </a:lnTo>
                  <a:cubicBezTo>
                    <a:pt x="23" y="297"/>
                    <a:pt x="46" y="284"/>
                    <a:pt x="69" y="271"/>
                  </a:cubicBezTo>
                  <a:lnTo>
                    <a:pt x="69" y="271"/>
                  </a:lnTo>
                  <a:lnTo>
                    <a:pt x="60" y="239"/>
                  </a:lnTo>
                  <a:close/>
                  <a:moveTo>
                    <a:pt x="1116" y="0"/>
                  </a:moveTo>
                  <a:cubicBezTo>
                    <a:pt x="748" y="0"/>
                    <a:pt x="391" y="93"/>
                    <a:pt x="69" y="271"/>
                  </a:cubicBezTo>
                  <a:lnTo>
                    <a:pt x="69" y="271"/>
                  </a:lnTo>
                  <a:lnTo>
                    <a:pt x="179" y="668"/>
                  </a:lnTo>
                  <a:cubicBezTo>
                    <a:pt x="334" y="718"/>
                    <a:pt x="484" y="740"/>
                    <a:pt x="629" y="740"/>
                  </a:cubicBezTo>
                  <a:cubicBezTo>
                    <a:pt x="1205" y="740"/>
                    <a:pt x="1714" y="397"/>
                    <a:pt x="2214" y="104"/>
                  </a:cubicBezTo>
                  <a:lnTo>
                    <a:pt x="2214" y="104"/>
                  </a:lnTo>
                  <a:cubicBezTo>
                    <a:pt x="2149" y="134"/>
                    <a:pt x="2073" y="145"/>
                    <a:pt x="1991" y="145"/>
                  </a:cubicBezTo>
                  <a:cubicBezTo>
                    <a:pt x="1721" y="145"/>
                    <a:pt x="1389" y="19"/>
                    <a:pt x="1179" y="1"/>
                  </a:cubicBezTo>
                  <a:cubicBezTo>
                    <a:pt x="1158" y="0"/>
                    <a:pt x="1137" y="0"/>
                    <a:pt x="1116" y="0"/>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91" name="Google Shape;5791;p70"/>
            <p:cNvSpPr/>
            <p:nvPr/>
          </p:nvSpPr>
          <p:spPr>
            <a:xfrm>
              <a:off x="3601325" y="3924725"/>
              <a:ext cx="71475" cy="31950"/>
            </a:xfrm>
            <a:custGeom>
              <a:avLst/>
              <a:gdLst/>
              <a:ahLst/>
              <a:cxnLst/>
              <a:rect l="l" t="t" r="r" b="b"/>
              <a:pathLst>
                <a:path w="2859" h="1278" extrusionOk="0">
                  <a:moveTo>
                    <a:pt x="2858" y="0"/>
                  </a:moveTo>
                  <a:lnTo>
                    <a:pt x="2858" y="0"/>
                  </a:lnTo>
                  <a:cubicBezTo>
                    <a:pt x="2489" y="96"/>
                    <a:pt x="2120" y="167"/>
                    <a:pt x="1751" y="203"/>
                  </a:cubicBezTo>
                  <a:cubicBezTo>
                    <a:pt x="1429" y="226"/>
                    <a:pt x="1108" y="274"/>
                    <a:pt x="787" y="357"/>
                  </a:cubicBezTo>
                  <a:cubicBezTo>
                    <a:pt x="465" y="441"/>
                    <a:pt x="191" y="655"/>
                    <a:pt x="48" y="953"/>
                  </a:cubicBezTo>
                  <a:cubicBezTo>
                    <a:pt x="13" y="1000"/>
                    <a:pt x="1" y="1072"/>
                    <a:pt x="25" y="1131"/>
                  </a:cubicBezTo>
                  <a:cubicBezTo>
                    <a:pt x="48" y="1167"/>
                    <a:pt x="84" y="1191"/>
                    <a:pt x="120" y="1203"/>
                  </a:cubicBezTo>
                  <a:cubicBezTo>
                    <a:pt x="259" y="1252"/>
                    <a:pt x="398" y="1277"/>
                    <a:pt x="543" y="1277"/>
                  </a:cubicBezTo>
                  <a:cubicBezTo>
                    <a:pt x="573" y="1277"/>
                    <a:pt x="602" y="1276"/>
                    <a:pt x="632" y="1274"/>
                  </a:cubicBezTo>
                  <a:cubicBezTo>
                    <a:pt x="1144" y="1274"/>
                    <a:pt x="1715" y="1250"/>
                    <a:pt x="2072" y="881"/>
                  </a:cubicBezTo>
                  <a:cubicBezTo>
                    <a:pt x="2346" y="596"/>
                    <a:pt x="2477" y="119"/>
                    <a:pt x="2858" y="0"/>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92" name="Google Shape;5792;p70"/>
            <p:cNvSpPr/>
            <p:nvPr/>
          </p:nvSpPr>
          <p:spPr>
            <a:xfrm>
              <a:off x="3631100" y="3886325"/>
              <a:ext cx="37225" cy="32775"/>
            </a:xfrm>
            <a:custGeom>
              <a:avLst/>
              <a:gdLst/>
              <a:ahLst/>
              <a:cxnLst/>
              <a:rect l="l" t="t" r="r" b="b"/>
              <a:pathLst>
                <a:path w="1489" h="1311" extrusionOk="0">
                  <a:moveTo>
                    <a:pt x="1489" y="0"/>
                  </a:moveTo>
                  <a:lnTo>
                    <a:pt x="1489" y="0"/>
                  </a:lnTo>
                  <a:cubicBezTo>
                    <a:pt x="1251" y="131"/>
                    <a:pt x="1024" y="274"/>
                    <a:pt x="810" y="417"/>
                  </a:cubicBezTo>
                  <a:cubicBezTo>
                    <a:pt x="477" y="631"/>
                    <a:pt x="119" y="881"/>
                    <a:pt x="0" y="1251"/>
                  </a:cubicBezTo>
                  <a:cubicBezTo>
                    <a:pt x="110" y="1291"/>
                    <a:pt x="223" y="1311"/>
                    <a:pt x="335" y="1311"/>
                  </a:cubicBezTo>
                  <a:cubicBezTo>
                    <a:pt x="648" y="1311"/>
                    <a:pt x="950" y="1160"/>
                    <a:pt x="1143" y="905"/>
                  </a:cubicBezTo>
                  <a:cubicBezTo>
                    <a:pt x="1322" y="631"/>
                    <a:pt x="1370" y="310"/>
                    <a:pt x="1489" y="0"/>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93" name="Google Shape;5793;p70"/>
            <p:cNvSpPr/>
            <p:nvPr/>
          </p:nvSpPr>
          <p:spPr>
            <a:xfrm>
              <a:off x="3672550" y="3920625"/>
              <a:ext cx="48750" cy="14725"/>
            </a:xfrm>
            <a:custGeom>
              <a:avLst/>
              <a:gdLst/>
              <a:ahLst/>
              <a:cxnLst/>
              <a:rect l="l" t="t" r="r" b="b"/>
              <a:pathLst>
                <a:path w="1950" h="589" extrusionOk="0">
                  <a:moveTo>
                    <a:pt x="1178" y="1"/>
                  </a:moveTo>
                  <a:cubicBezTo>
                    <a:pt x="1125" y="1"/>
                    <a:pt x="1073" y="3"/>
                    <a:pt x="1021" y="9"/>
                  </a:cubicBezTo>
                  <a:cubicBezTo>
                    <a:pt x="640" y="69"/>
                    <a:pt x="283" y="248"/>
                    <a:pt x="9" y="533"/>
                  </a:cubicBezTo>
                  <a:cubicBezTo>
                    <a:pt x="0" y="533"/>
                    <a:pt x="606" y="589"/>
                    <a:pt x="969" y="589"/>
                  </a:cubicBezTo>
                  <a:cubicBezTo>
                    <a:pt x="1082" y="589"/>
                    <a:pt x="1172" y="583"/>
                    <a:pt x="1212" y="569"/>
                  </a:cubicBezTo>
                  <a:cubicBezTo>
                    <a:pt x="1474" y="486"/>
                    <a:pt x="1819" y="319"/>
                    <a:pt x="1950" y="69"/>
                  </a:cubicBezTo>
                  <a:lnTo>
                    <a:pt x="1914" y="69"/>
                  </a:lnTo>
                  <a:cubicBezTo>
                    <a:pt x="1678" y="59"/>
                    <a:pt x="1426" y="1"/>
                    <a:pt x="1178" y="1"/>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94" name="Google Shape;5794;p70"/>
            <p:cNvSpPr/>
            <p:nvPr/>
          </p:nvSpPr>
          <p:spPr>
            <a:xfrm>
              <a:off x="3388500" y="3917875"/>
              <a:ext cx="58975" cy="54200"/>
            </a:xfrm>
            <a:custGeom>
              <a:avLst/>
              <a:gdLst/>
              <a:ahLst/>
              <a:cxnLst/>
              <a:rect l="l" t="t" r="r" b="b"/>
              <a:pathLst>
                <a:path w="2359" h="2168" extrusionOk="0">
                  <a:moveTo>
                    <a:pt x="2358" y="0"/>
                  </a:moveTo>
                  <a:lnTo>
                    <a:pt x="822" y="1072"/>
                  </a:lnTo>
                  <a:cubicBezTo>
                    <a:pt x="620" y="1203"/>
                    <a:pt x="441" y="1358"/>
                    <a:pt x="275" y="1536"/>
                  </a:cubicBezTo>
                  <a:cubicBezTo>
                    <a:pt x="108" y="1703"/>
                    <a:pt x="13" y="1929"/>
                    <a:pt x="1" y="2167"/>
                  </a:cubicBezTo>
                  <a:cubicBezTo>
                    <a:pt x="465" y="1870"/>
                    <a:pt x="989" y="1643"/>
                    <a:pt x="1441" y="1322"/>
                  </a:cubicBezTo>
                  <a:cubicBezTo>
                    <a:pt x="1894" y="1001"/>
                    <a:pt x="2287" y="548"/>
                    <a:pt x="2358" y="0"/>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95" name="Google Shape;5795;p70"/>
            <p:cNvSpPr/>
            <p:nvPr/>
          </p:nvSpPr>
          <p:spPr>
            <a:xfrm>
              <a:off x="3418575" y="4025450"/>
              <a:ext cx="78000" cy="18075"/>
            </a:xfrm>
            <a:custGeom>
              <a:avLst/>
              <a:gdLst/>
              <a:ahLst/>
              <a:cxnLst/>
              <a:rect l="l" t="t" r="r" b="b"/>
              <a:pathLst>
                <a:path w="3120" h="723" extrusionOk="0">
                  <a:moveTo>
                    <a:pt x="1269" y="1"/>
                  </a:moveTo>
                  <a:cubicBezTo>
                    <a:pt x="843" y="1"/>
                    <a:pt x="416" y="62"/>
                    <a:pt x="0" y="186"/>
                  </a:cubicBezTo>
                  <a:cubicBezTo>
                    <a:pt x="405" y="533"/>
                    <a:pt x="933" y="722"/>
                    <a:pt x="1464" y="722"/>
                  </a:cubicBezTo>
                  <a:cubicBezTo>
                    <a:pt x="1480" y="722"/>
                    <a:pt x="1496" y="722"/>
                    <a:pt x="1512" y="722"/>
                  </a:cubicBezTo>
                  <a:cubicBezTo>
                    <a:pt x="2060" y="698"/>
                    <a:pt x="2608" y="591"/>
                    <a:pt x="3120" y="400"/>
                  </a:cubicBezTo>
                  <a:cubicBezTo>
                    <a:pt x="2535" y="137"/>
                    <a:pt x="1904" y="1"/>
                    <a:pt x="1269" y="1"/>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96" name="Google Shape;5796;p70"/>
            <p:cNvSpPr/>
            <p:nvPr/>
          </p:nvSpPr>
          <p:spPr>
            <a:xfrm>
              <a:off x="3451300" y="3889300"/>
              <a:ext cx="89925" cy="53000"/>
            </a:xfrm>
            <a:custGeom>
              <a:avLst/>
              <a:gdLst/>
              <a:ahLst/>
              <a:cxnLst/>
              <a:rect l="l" t="t" r="r" b="b"/>
              <a:pathLst>
                <a:path w="3597" h="2120" extrusionOk="0">
                  <a:moveTo>
                    <a:pt x="3597" y="0"/>
                  </a:moveTo>
                  <a:lnTo>
                    <a:pt x="3597" y="0"/>
                  </a:lnTo>
                  <a:cubicBezTo>
                    <a:pt x="3251" y="203"/>
                    <a:pt x="2870" y="346"/>
                    <a:pt x="2489" y="417"/>
                  </a:cubicBezTo>
                  <a:cubicBezTo>
                    <a:pt x="1966" y="536"/>
                    <a:pt x="1418" y="631"/>
                    <a:pt x="953" y="893"/>
                  </a:cubicBezTo>
                  <a:cubicBezTo>
                    <a:pt x="489" y="1155"/>
                    <a:pt x="84" y="1584"/>
                    <a:pt x="1" y="2120"/>
                  </a:cubicBezTo>
                  <a:cubicBezTo>
                    <a:pt x="37" y="1894"/>
                    <a:pt x="715" y="1691"/>
                    <a:pt x="894" y="1608"/>
                  </a:cubicBezTo>
                  <a:cubicBezTo>
                    <a:pt x="1144" y="1489"/>
                    <a:pt x="1418" y="1417"/>
                    <a:pt x="1692" y="1393"/>
                  </a:cubicBezTo>
                  <a:cubicBezTo>
                    <a:pt x="2573" y="1310"/>
                    <a:pt x="3144" y="715"/>
                    <a:pt x="3597" y="0"/>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97" name="Google Shape;5797;p70"/>
            <p:cNvSpPr/>
            <p:nvPr/>
          </p:nvSpPr>
          <p:spPr>
            <a:xfrm>
              <a:off x="3479875" y="4005575"/>
              <a:ext cx="79800" cy="20075"/>
            </a:xfrm>
            <a:custGeom>
              <a:avLst/>
              <a:gdLst/>
              <a:ahLst/>
              <a:cxnLst/>
              <a:rect l="l" t="t" r="r" b="b"/>
              <a:pathLst>
                <a:path w="3192" h="803" extrusionOk="0">
                  <a:moveTo>
                    <a:pt x="1889" y="0"/>
                  </a:moveTo>
                  <a:cubicBezTo>
                    <a:pt x="1641" y="0"/>
                    <a:pt x="1394" y="38"/>
                    <a:pt x="1156" y="112"/>
                  </a:cubicBezTo>
                  <a:cubicBezTo>
                    <a:pt x="775" y="231"/>
                    <a:pt x="394" y="326"/>
                    <a:pt x="1" y="386"/>
                  </a:cubicBezTo>
                  <a:cubicBezTo>
                    <a:pt x="430" y="731"/>
                    <a:pt x="1013" y="802"/>
                    <a:pt x="1561" y="802"/>
                  </a:cubicBezTo>
                  <a:cubicBezTo>
                    <a:pt x="1951" y="794"/>
                    <a:pt x="2341" y="755"/>
                    <a:pt x="2727" y="755"/>
                  </a:cubicBezTo>
                  <a:cubicBezTo>
                    <a:pt x="2883" y="755"/>
                    <a:pt x="3038" y="762"/>
                    <a:pt x="3192" y="779"/>
                  </a:cubicBezTo>
                  <a:cubicBezTo>
                    <a:pt x="3061" y="398"/>
                    <a:pt x="2739" y="112"/>
                    <a:pt x="2335" y="40"/>
                  </a:cubicBezTo>
                  <a:cubicBezTo>
                    <a:pt x="2187" y="14"/>
                    <a:pt x="2038" y="0"/>
                    <a:pt x="1889" y="0"/>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98" name="Google Shape;5798;p70"/>
            <p:cNvSpPr/>
            <p:nvPr/>
          </p:nvSpPr>
          <p:spPr>
            <a:xfrm>
              <a:off x="3538525" y="3990250"/>
              <a:ext cx="78300" cy="16450"/>
            </a:xfrm>
            <a:custGeom>
              <a:avLst/>
              <a:gdLst/>
              <a:ahLst/>
              <a:cxnLst/>
              <a:rect l="l" t="t" r="r" b="b"/>
              <a:pathLst>
                <a:path w="3132" h="658" extrusionOk="0">
                  <a:moveTo>
                    <a:pt x="2235" y="1"/>
                  </a:moveTo>
                  <a:cubicBezTo>
                    <a:pt x="1983" y="1"/>
                    <a:pt x="1732" y="28"/>
                    <a:pt x="1489" y="82"/>
                  </a:cubicBezTo>
                  <a:cubicBezTo>
                    <a:pt x="977" y="189"/>
                    <a:pt x="501" y="380"/>
                    <a:pt x="1" y="439"/>
                  </a:cubicBezTo>
                  <a:cubicBezTo>
                    <a:pt x="266" y="584"/>
                    <a:pt x="563" y="658"/>
                    <a:pt x="868" y="658"/>
                  </a:cubicBezTo>
                  <a:cubicBezTo>
                    <a:pt x="1015" y="658"/>
                    <a:pt x="1163" y="641"/>
                    <a:pt x="1310" y="606"/>
                  </a:cubicBezTo>
                  <a:cubicBezTo>
                    <a:pt x="1596" y="546"/>
                    <a:pt x="1882" y="475"/>
                    <a:pt x="2167" y="403"/>
                  </a:cubicBezTo>
                  <a:cubicBezTo>
                    <a:pt x="2334" y="368"/>
                    <a:pt x="2501" y="320"/>
                    <a:pt x="2656" y="272"/>
                  </a:cubicBezTo>
                  <a:cubicBezTo>
                    <a:pt x="2744" y="239"/>
                    <a:pt x="2994" y="115"/>
                    <a:pt x="3107" y="115"/>
                  </a:cubicBezTo>
                  <a:cubicBezTo>
                    <a:pt x="3116" y="115"/>
                    <a:pt x="3125" y="116"/>
                    <a:pt x="3132" y="118"/>
                  </a:cubicBezTo>
                  <a:cubicBezTo>
                    <a:pt x="2840" y="40"/>
                    <a:pt x="2537" y="1"/>
                    <a:pt x="2235" y="1"/>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99" name="Google Shape;5799;p70"/>
            <p:cNvSpPr/>
            <p:nvPr/>
          </p:nvSpPr>
          <p:spPr>
            <a:xfrm>
              <a:off x="3531675" y="3889300"/>
              <a:ext cx="77425" cy="33950"/>
            </a:xfrm>
            <a:custGeom>
              <a:avLst/>
              <a:gdLst/>
              <a:ahLst/>
              <a:cxnLst/>
              <a:rect l="l" t="t" r="r" b="b"/>
              <a:pathLst>
                <a:path w="3097" h="1358" extrusionOk="0">
                  <a:moveTo>
                    <a:pt x="3096" y="0"/>
                  </a:moveTo>
                  <a:lnTo>
                    <a:pt x="3096" y="0"/>
                  </a:lnTo>
                  <a:cubicBezTo>
                    <a:pt x="2513" y="72"/>
                    <a:pt x="1929" y="167"/>
                    <a:pt x="1358" y="310"/>
                  </a:cubicBezTo>
                  <a:cubicBezTo>
                    <a:pt x="1179" y="358"/>
                    <a:pt x="1001" y="405"/>
                    <a:pt x="834" y="489"/>
                  </a:cubicBezTo>
                  <a:cubicBezTo>
                    <a:pt x="453" y="655"/>
                    <a:pt x="167" y="965"/>
                    <a:pt x="1" y="1358"/>
                  </a:cubicBezTo>
                  <a:cubicBezTo>
                    <a:pt x="310" y="1227"/>
                    <a:pt x="632" y="1143"/>
                    <a:pt x="953" y="1108"/>
                  </a:cubicBezTo>
                  <a:cubicBezTo>
                    <a:pt x="1358" y="1036"/>
                    <a:pt x="1751" y="917"/>
                    <a:pt x="2120" y="762"/>
                  </a:cubicBezTo>
                  <a:cubicBezTo>
                    <a:pt x="2334" y="679"/>
                    <a:pt x="2525" y="572"/>
                    <a:pt x="2703" y="441"/>
                  </a:cubicBezTo>
                  <a:cubicBezTo>
                    <a:pt x="2846" y="298"/>
                    <a:pt x="2977" y="155"/>
                    <a:pt x="3096" y="0"/>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00" name="Google Shape;5800;p70"/>
            <p:cNvSpPr/>
            <p:nvPr/>
          </p:nvSpPr>
          <p:spPr>
            <a:xfrm>
              <a:off x="3672475" y="3868450"/>
              <a:ext cx="52100" cy="35750"/>
            </a:xfrm>
            <a:custGeom>
              <a:avLst/>
              <a:gdLst/>
              <a:ahLst/>
              <a:cxnLst/>
              <a:rect l="l" t="t" r="r" b="b"/>
              <a:pathLst>
                <a:path w="2084" h="1430" extrusionOk="0">
                  <a:moveTo>
                    <a:pt x="2084" y="1"/>
                  </a:moveTo>
                  <a:lnTo>
                    <a:pt x="2084" y="1"/>
                  </a:lnTo>
                  <a:cubicBezTo>
                    <a:pt x="1941" y="96"/>
                    <a:pt x="1798" y="168"/>
                    <a:pt x="1631" y="203"/>
                  </a:cubicBezTo>
                  <a:cubicBezTo>
                    <a:pt x="1453" y="263"/>
                    <a:pt x="1262" y="287"/>
                    <a:pt x="1084" y="346"/>
                  </a:cubicBezTo>
                  <a:cubicBezTo>
                    <a:pt x="858" y="418"/>
                    <a:pt x="655" y="537"/>
                    <a:pt x="477" y="692"/>
                  </a:cubicBezTo>
                  <a:cubicBezTo>
                    <a:pt x="274" y="906"/>
                    <a:pt x="107" y="1156"/>
                    <a:pt x="0" y="1430"/>
                  </a:cubicBezTo>
                  <a:cubicBezTo>
                    <a:pt x="48" y="1334"/>
                    <a:pt x="417" y="1287"/>
                    <a:pt x="524" y="1239"/>
                  </a:cubicBezTo>
                  <a:cubicBezTo>
                    <a:pt x="798" y="1120"/>
                    <a:pt x="1120" y="1049"/>
                    <a:pt x="1358" y="858"/>
                  </a:cubicBezTo>
                  <a:cubicBezTo>
                    <a:pt x="1655" y="620"/>
                    <a:pt x="1810" y="263"/>
                    <a:pt x="2084" y="1"/>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01" name="Google Shape;5801;p70"/>
            <p:cNvSpPr/>
            <p:nvPr/>
          </p:nvSpPr>
          <p:spPr>
            <a:xfrm>
              <a:off x="3677825" y="3895250"/>
              <a:ext cx="59550" cy="19100"/>
            </a:xfrm>
            <a:custGeom>
              <a:avLst/>
              <a:gdLst/>
              <a:ahLst/>
              <a:cxnLst/>
              <a:rect l="l" t="t" r="r" b="b"/>
              <a:pathLst>
                <a:path w="2382" h="764" extrusionOk="0">
                  <a:moveTo>
                    <a:pt x="2382" y="1"/>
                  </a:moveTo>
                  <a:lnTo>
                    <a:pt x="1227" y="132"/>
                  </a:lnTo>
                  <a:cubicBezTo>
                    <a:pt x="989" y="143"/>
                    <a:pt x="751" y="191"/>
                    <a:pt x="525" y="274"/>
                  </a:cubicBezTo>
                  <a:cubicBezTo>
                    <a:pt x="298" y="346"/>
                    <a:pt x="108" y="513"/>
                    <a:pt x="1" y="715"/>
                  </a:cubicBezTo>
                  <a:cubicBezTo>
                    <a:pt x="179" y="748"/>
                    <a:pt x="360" y="764"/>
                    <a:pt x="541" y="764"/>
                  </a:cubicBezTo>
                  <a:cubicBezTo>
                    <a:pt x="950" y="764"/>
                    <a:pt x="1359" y="681"/>
                    <a:pt x="1739" y="524"/>
                  </a:cubicBezTo>
                  <a:cubicBezTo>
                    <a:pt x="2001" y="429"/>
                    <a:pt x="2227" y="239"/>
                    <a:pt x="2382" y="1"/>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02" name="Google Shape;5802;p70"/>
            <p:cNvSpPr/>
            <p:nvPr/>
          </p:nvSpPr>
          <p:spPr>
            <a:xfrm>
              <a:off x="3260225" y="3963125"/>
              <a:ext cx="69675" cy="57475"/>
            </a:xfrm>
            <a:custGeom>
              <a:avLst/>
              <a:gdLst/>
              <a:ahLst/>
              <a:cxnLst/>
              <a:rect l="l" t="t" r="r" b="b"/>
              <a:pathLst>
                <a:path w="2787" h="2299" extrusionOk="0">
                  <a:moveTo>
                    <a:pt x="2786" y="0"/>
                  </a:moveTo>
                  <a:cubicBezTo>
                    <a:pt x="2465" y="310"/>
                    <a:pt x="1965" y="310"/>
                    <a:pt x="1536" y="441"/>
                  </a:cubicBezTo>
                  <a:cubicBezTo>
                    <a:pt x="1143" y="560"/>
                    <a:pt x="417" y="822"/>
                    <a:pt x="179" y="1191"/>
                  </a:cubicBezTo>
                  <a:cubicBezTo>
                    <a:pt x="179" y="1203"/>
                    <a:pt x="167" y="1215"/>
                    <a:pt x="155" y="1227"/>
                  </a:cubicBezTo>
                  <a:cubicBezTo>
                    <a:pt x="0" y="1524"/>
                    <a:pt x="72" y="1977"/>
                    <a:pt x="0" y="2298"/>
                  </a:cubicBezTo>
                  <a:cubicBezTo>
                    <a:pt x="572" y="2024"/>
                    <a:pt x="1167" y="1727"/>
                    <a:pt x="1608" y="1286"/>
                  </a:cubicBezTo>
                  <a:cubicBezTo>
                    <a:pt x="2012" y="869"/>
                    <a:pt x="2370" y="405"/>
                    <a:pt x="2786" y="0"/>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03" name="Google Shape;5803;p70"/>
            <p:cNvSpPr/>
            <p:nvPr/>
          </p:nvSpPr>
          <p:spPr>
            <a:xfrm>
              <a:off x="3317675" y="4032775"/>
              <a:ext cx="70250" cy="37000"/>
            </a:xfrm>
            <a:custGeom>
              <a:avLst/>
              <a:gdLst/>
              <a:ahLst/>
              <a:cxnLst/>
              <a:rect l="l" t="t" r="r" b="b"/>
              <a:pathLst>
                <a:path w="2810" h="1480" extrusionOk="0">
                  <a:moveTo>
                    <a:pt x="2810" y="0"/>
                  </a:moveTo>
                  <a:lnTo>
                    <a:pt x="2810" y="0"/>
                  </a:lnTo>
                  <a:cubicBezTo>
                    <a:pt x="1977" y="84"/>
                    <a:pt x="1155" y="203"/>
                    <a:pt x="333" y="346"/>
                  </a:cubicBezTo>
                  <a:cubicBezTo>
                    <a:pt x="214" y="346"/>
                    <a:pt x="107" y="405"/>
                    <a:pt x="36" y="488"/>
                  </a:cubicBezTo>
                  <a:cubicBezTo>
                    <a:pt x="12" y="560"/>
                    <a:pt x="0" y="631"/>
                    <a:pt x="12" y="715"/>
                  </a:cubicBezTo>
                  <a:cubicBezTo>
                    <a:pt x="36" y="905"/>
                    <a:pt x="83" y="1096"/>
                    <a:pt x="143" y="1286"/>
                  </a:cubicBezTo>
                  <a:cubicBezTo>
                    <a:pt x="155" y="1334"/>
                    <a:pt x="191" y="1381"/>
                    <a:pt x="226" y="1417"/>
                  </a:cubicBezTo>
                  <a:cubicBezTo>
                    <a:pt x="285" y="1457"/>
                    <a:pt x="353" y="1480"/>
                    <a:pt x="428" y="1480"/>
                  </a:cubicBezTo>
                  <a:cubicBezTo>
                    <a:pt x="444" y="1480"/>
                    <a:pt x="460" y="1479"/>
                    <a:pt x="476" y="1477"/>
                  </a:cubicBezTo>
                  <a:cubicBezTo>
                    <a:pt x="1036" y="1429"/>
                    <a:pt x="1560" y="1191"/>
                    <a:pt x="1965" y="810"/>
                  </a:cubicBezTo>
                  <a:cubicBezTo>
                    <a:pt x="2250" y="548"/>
                    <a:pt x="2477" y="203"/>
                    <a:pt x="2810" y="0"/>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04" name="Google Shape;5804;p70"/>
            <p:cNvSpPr/>
            <p:nvPr/>
          </p:nvSpPr>
          <p:spPr>
            <a:xfrm>
              <a:off x="3105725" y="4042600"/>
              <a:ext cx="74450" cy="43400"/>
            </a:xfrm>
            <a:custGeom>
              <a:avLst/>
              <a:gdLst/>
              <a:ahLst/>
              <a:cxnLst/>
              <a:rect l="l" t="t" r="r" b="b"/>
              <a:pathLst>
                <a:path w="2978" h="1736" extrusionOk="0">
                  <a:moveTo>
                    <a:pt x="2977" y="0"/>
                  </a:moveTo>
                  <a:lnTo>
                    <a:pt x="1" y="381"/>
                  </a:lnTo>
                  <a:cubicBezTo>
                    <a:pt x="13" y="786"/>
                    <a:pt x="60" y="1203"/>
                    <a:pt x="144" y="1607"/>
                  </a:cubicBezTo>
                  <a:cubicBezTo>
                    <a:pt x="156" y="1643"/>
                    <a:pt x="168" y="1667"/>
                    <a:pt x="179" y="1703"/>
                  </a:cubicBezTo>
                  <a:cubicBezTo>
                    <a:pt x="203" y="1727"/>
                    <a:pt x="231" y="1735"/>
                    <a:pt x="261" y="1735"/>
                  </a:cubicBezTo>
                  <a:cubicBezTo>
                    <a:pt x="304" y="1735"/>
                    <a:pt x="351" y="1717"/>
                    <a:pt x="394" y="1703"/>
                  </a:cubicBezTo>
                  <a:lnTo>
                    <a:pt x="1287" y="1274"/>
                  </a:lnTo>
                  <a:cubicBezTo>
                    <a:pt x="1930" y="965"/>
                    <a:pt x="2620" y="631"/>
                    <a:pt x="2977" y="0"/>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05" name="Google Shape;5805;p70"/>
            <p:cNvSpPr/>
            <p:nvPr/>
          </p:nvSpPr>
          <p:spPr>
            <a:xfrm>
              <a:off x="3131025" y="4106850"/>
              <a:ext cx="58375" cy="17925"/>
            </a:xfrm>
            <a:custGeom>
              <a:avLst/>
              <a:gdLst/>
              <a:ahLst/>
              <a:cxnLst/>
              <a:rect l="l" t="t" r="r" b="b"/>
              <a:pathLst>
                <a:path w="2335" h="717" extrusionOk="0">
                  <a:moveTo>
                    <a:pt x="1236" y="0"/>
                  </a:moveTo>
                  <a:cubicBezTo>
                    <a:pt x="1211" y="0"/>
                    <a:pt x="1183" y="7"/>
                    <a:pt x="1156" y="14"/>
                  </a:cubicBezTo>
                  <a:cubicBezTo>
                    <a:pt x="787" y="157"/>
                    <a:pt x="394" y="240"/>
                    <a:pt x="1" y="276"/>
                  </a:cubicBezTo>
                  <a:cubicBezTo>
                    <a:pt x="711" y="573"/>
                    <a:pt x="1476" y="717"/>
                    <a:pt x="2243" y="717"/>
                  </a:cubicBezTo>
                  <a:cubicBezTo>
                    <a:pt x="2273" y="717"/>
                    <a:pt x="2304" y="717"/>
                    <a:pt x="2334" y="716"/>
                  </a:cubicBezTo>
                  <a:cubicBezTo>
                    <a:pt x="2120" y="359"/>
                    <a:pt x="1513" y="431"/>
                    <a:pt x="1334" y="73"/>
                  </a:cubicBezTo>
                  <a:cubicBezTo>
                    <a:pt x="1322" y="50"/>
                    <a:pt x="1311" y="26"/>
                    <a:pt x="1287" y="14"/>
                  </a:cubicBezTo>
                  <a:cubicBezTo>
                    <a:pt x="1272" y="4"/>
                    <a:pt x="1254" y="0"/>
                    <a:pt x="1236" y="0"/>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06" name="Google Shape;5806;p70"/>
            <p:cNvSpPr/>
            <p:nvPr/>
          </p:nvSpPr>
          <p:spPr>
            <a:xfrm>
              <a:off x="2987575" y="4022350"/>
              <a:ext cx="71750" cy="57775"/>
            </a:xfrm>
            <a:custGeom>
              <a:avLst/>
              <a:gdLst/>
              <a:ahLst/>
              <a:cxnLst/>
              <a:rect l="l" t="t" r="r" b="b"/>
              <a:pathLst>
                <a:path w="2870" h="2311" extrusionOk="0">
                  <a:moveTo>
                    <a:pt x="2869" y="1"/>
                  </a:moveTo>
                  <a:cubicBezTo>
                    <a:pt x="2334" y="167"/>
                    <a:pt x="1798" y="370"/>
                    <a:pt x="1286" y="620"/>
                  </a:cubicBezTo>
                  <a:cubicBezTo>
                    <a:pt x="774" y="882"/>
                    <a:pt x="333" y="1251"/>
                    <a:pt x="0" y="1715"/>
                  </a:cubicBezTo>
                  <a:cubicBezTo>
                    <a:pt x="274" y="1941"/>
                    <a:pt x="572" y="2132"/>
                    <a:pt x="881" y="2310"/>
                  </a:cubicBezTo>
                  <a:cubicBezTo>
                    <a:pt x="1155" y="1870"/>
                    <a:pt x="1619" y="1608"/>
                    <a:pt x="1929" y="1191"/>
                  </a:cubicBezTo>
                  <a:cubicBezTo>
                    <a:pt x="2238" y="774"/>
                    <a:pt x="2405" y="203"/>
                    <a:pt x="2869" y="1"/>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07" name="Google Shape;5807;p70"/>
            <p:cNvSpPr/>
            <p:nvPr/>
          </p:nvSpPr>
          <p:spPr>
            <a:xfrm>
              <a:off x="3004225" y="4116700"/>
              <a:ext cx="68500" cy="29200"/>
            </a:xfrm>
            <a:custGeom>
              <a:avLst/>
              <a:gdLst/>
              <a:ahLst/>
              <a:cxnLst/>
              <a:rect l="l" t="t" r="r" b="b"/>
              <a:pathLst>
                <a:path w="2740" h="1168" extrusionOk="0">
                  <a:moveTo>
                    <a:pt x="2725" y="1087"/>
                  </a:moveTo>
                  <a:cubicBezTo>
                    <a:pt x="2730" y="1090"/>
                    <a:pt x="2734" y="1093"/>
                    <a:pt x="2739" y="1096"/>
                  </a:cubicBezTo>
                  <a:cubicBezTo>
                    <a:pt x="2735" y="1093"/>
                    <a:pt x="2730" y="1090"/>
                    <a:pt x="2725" y="1087"/>
                  </a:cubicBezTo>
                  <a:close/>
                  <a:moveTo>
                    <a:pt x="287" y="1"/>
                  </a:moveTo>
                  <a:cubicBezTo>
                    <a:pt x="263" y="108"/>
                    <a:pt x="227" y="215"/>
                    <a:pt x="203" y="322"/>
                  </a:cubicBezTo>
                  <a:lnTo>
                    <a:pt x="1" y="1025"/>
                  </a:lnTo>
                  <a:cubicBezTo>
                    <a:pt x="441" y="1096"/>
                    <a:pt x="894" y="1144"/>
                    <a:pt x="1346" y="1168"/>
                  </a:cubicBezTo>
                  <a:cubicBezTo>
                    <a:pt x="1535" y="1168"/>
                    <a:pt x="2132" y="1052"/>
                    <a:pt x="2489" y="1052"/>
                  </a:cubicBezTo>
                  <a:cubicBezTo>
                    <a:pt x="2594" y="1052"/>
                    <a:pt x="2677" y="1062"/>
                    <a:pt x="2725" y="1087"/>
                  </a:cubicBezTo>
                  <a:lnTo>
                    <a:pt x="2725" y="1087"/>
                  </a:lnTo>
                  <a:cubicBezTo>
                    <a:pt x="2002" y="636"/>
                    <a:pt x="1162" y="60"/>
                    <a:pt x="287" y="1"/>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08" name="Google Shape;5808;p70"/>
            <p:cNvSpPr/>
            <p:nvPr/>
          </p:nvSpPr>
          <p:spPr>
            <a:xfrm>
              <a:off x="2848250" y="4057475"/>
              <a:ext cx="52125" cy="54500"/>
            </a:xfrm>
            <a:custGeom>
              <a:avLst/>
              <a:gdLst/>
              <a:ahLst/>
              <a:cxnLst/>
              <a:rect l="l" t="t" r="r" b="b"/>
              <a:pathLst>
                <a:path w="2085" h="2180" extrusionOk="0">
                  <a:moveTo>
                    <a:pt x="2085" y="0"/>
                  </a:moveTo>
                  <a:lnTo>
                    <a:pt x="2085" y="0"/>
                  </a:lnTo>
                  <a:cubicBezTo>
                    <a:pt x="1692" y="108"/>
                    <a:pt x="1299" y="250"/>
                    <a:pt x="942" y="453"/>
                  </a:cubicBezTo>
                  <a:cubicBezTo>
                    <a:pt x="787" y="536"/>
                    <a:pt x="49" y="905"/>
                    <a:pt x="37" y="1048"/>
                  </a:cubicBezTo>
                  <a:cubicBezTo>
                    <a:pt x="1" y="1429"/>
                    <a:pt x="60" y="1822"/>
                    <a:pt x="203" y="2179"/>
                  </a:cubicBezTo>
                  <a:cubicBezTo>
                    <a:pt x="346" y="2048"/>
                    <a:pt x="477" y="1894"/>
                    <a:pt x="596" y="1739"/>
                  </a:cubicBezTo>
                  <a:cubicBezTo>
                    <a:pt x="1049" y="1132"/>
                    <a:pt x="1346" y="417"/>
                    <a:pt x="2085" y="0"/>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09" name="Google Shape;5809;p70"/>
            <p:cNvSpPr/>
            <p:nvPr/>
          </p:nvSpPr>
          <p:spPr>
            <a:xfrm>
              <a:off x="2910175" y="4111650"/>
              <a:ext cx="60750" cy="33050"/>
            </a:xfrm>
            <a:custGeom>
              <a:avLst/>
              <a:gdLst/>
              <a:ahLst/>
              <a:cxnLst/>
              <a:rect l="l" t="t" r="r" b="b"/>
              <a:pathLst>
                <a:path w="2430" h="1322" extrusionOk="0">
                  <a:moveTo>
                    <a:pt x="0" y="0"/>
                  </a:moveTo>
                  <a:cubicBezTo>
                    <a:pt x="12" y="453"/>
                    <a:pt x="108" y="905"/>
                    <a:pt x="298" y="1322"/>
                  </a:cubicBezTo>
                  <a:cubicBezTo>
                    <a:pt x="810" y="703"/>
                    <a:pt x="1643" y="429"/>
                    <a:pt x="2429" y="274"/>
                  </a:cubicBezTo>
                  <a:cubicBezTo>
                    <a:pt x="1632" y="155"/>
                    <a:pt x="810" y="60"/>
                    <a:pt x="0" y="0"/>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10" name="Google Shape;5810;p70"/>
            <p:cNvSpPr/>
            <p:nvPr/>
          </p:nvSpPr>
          <p:spPr>
            <a:xfrm>
              <a:off x="2803325" y="4157175"/>
              <a:ext cx="52100" cy="32750"/>
            </a:xfrm>
            <a:custGeom>
              <a:avLst/>
              <a:gdLst/>
              <a:ahLst/>
              <a:cxnLst/>
              <a:rect l="l" t="t" r="r" b="b"/>
              <a:pathLst>
                <a:path w="2084" h="1310" extrusionOk="0">
                  <a:moveTo>
                    <a:pt x="97" y="0"/>
                  </a:moveTo>
                  <a:cubicBezTo>
                    <a:pt x="96" y="0"/>
                    <a:pt x="96" y="1"/>
                    <a:pt x="95" y="1"/>
                  </a:cubicBezTo>
                  <a:cubicBezTo>
                    <a:pt x="48" y="239"/>
                    <a:pt x="12" y="477"/>
                    <a:pt x="0" y="715"/>
                  </a:cubicBezTo>
                  <a:cubicBezTo>
                    <a:pt x="0" y="763"/>
                    <a:pt x="119" y="834"/>
                    <a:pt x="298" y="930"/>
                  </a:cubicBezTo>
                  <a:cubicBezTo>
                    <a:pt x="720" y="1141"/>
                    <a:pt x="1112" y="1310"/>
                    <a:pt x="1538" y="1310"/>
                  </a:cubicBezTo>
                  <a:cubicBezTo>
                    <a:pt x="1712" y="1310"/>
                    <a:pt x="1893" y="1281"/>
                    <a:pt x="2084" y="1215"/>
                  </a:cubicBezTo>
                  <a:cubicBezTo>
                    <a:pt x="1762" y="1085"/>
                    <a:pt x="1453" y="942"/>
                    <a:pt x="1155" y="763"/>
                  </a:cubicBezTo>
                  <a:cubicBezTo>
                    <a:pt x="1061" y="716"/>
                    <a:pt x="137" y="0"/>
                    <a:pt x="97" y="0"/>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11" name="Google Shape;5811;p70"/>
            <p:cNvSpPr/>
            <p:nvPr/>
          </p:nvSpPr>
          <p:spPr>
            <a:xfrm>
              <a:off x="2687825" y="4098550"/>
              <a:ext cx="39900" cy="48550"/>
            </a:xfrm>
            <a:custGeom>
              <a:avLst/>
              <a:gdLst/>
              <a:ahLst/>
              <a:cxnLst/>
              <a:rect l="l" t="t" r="r" b="b"/>
              <a:pathLst>
                <a:path w="1596" h="1942" extrusionOk="0">
                  <a:moveTo>
                    <a:pt x="1596" y="1"/>
                  </a:moveTo>
                  <a:lnTo>
                    <a:pt x="1596" y="1"/>
                  </a:lnTo>
                  <a:cubicBezTo>
                    <a:pt x="1179" y="227"/>
                    <a:pt x="751" y="417"/>
                    <a:pt x="298" y="572"/>
                  </a:cubicBezTo>
                  <a:cubicBezTo>
                    <a:pt x="250" y="584"/>
                    <a:pt x="203" y="608"/>
                    <a:pt x="167" y="643"/>
                  </a:cubicBezTo>
                  <a:cubicBezTo>
                    <a:pt x="143" y="679"/>
                    <a:pt x="120" y="715"/>
                    <a:pt x="120" y="751"/>
                  </a:cubicBezTo>
                  <a:cubicBezTo>
                    <a:pt x="24" y="1144"/>
                    <a:pt x="0" y="1536"/>
                    <a:pt x="36" y="1941"/>
                  </a:cubicBezTo>
                  <a:cubicBezTo>
                    <a:pt x="596" y="1322"/>
                    <a:pt x="1108" y="679"/>
                    <a:pt x="1596" y="1"/>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12" name="Google Shape;5812;p70"/>
            <p:cNvSpPr/>
            <p:nvPr/>
          </p:nvSpPr>
          <p:spPr>
            <a:xfrm>
              <a:off x="2602700" y="4182500"/>
              <a:ext cx="66100" cy="32975"/>
            </a:xfrm>
            <a:custGeom>
              <a:avLst/>
              <a:gdLst/>
              <a:ahLst/>
              <a:cxnLst/>
              <a:rect l="l" t="t" r="r" b="b"/>
              <a:pathLst>
                <a:path w="2644" h="1319" extrusionOk="0">
                  <a:moveTo>
                    <a:pt x="24" y="0"/>
                  </a:moveTo>
                  <a:lnTo>
                    <a:pt x="24" y="0"/>
                  </a:lnTo>
                  <a:cubicBezTo>
                    <a:pt x="60" y="286"/>
                    <a:pt x="0" y="988"/>
                    <a:pt x="274" y="1155"/>
                  </a:cubicBezTo>
                  <a:cubicBezTo>
                    <a:pt x="346" y="1203"/>
                    <a:pt x="429" y="1215"/>
                    <a:pt x="512" y="1226"/>
                  </a:cubicBezTo>
                  <a:cubicBezTo>
                    <a:pt x="817" y="1262"/>
                    <a:pt x="1109" y="1318"/>
                    <a:pt x="1407" y="1318"/>
                  </a:cubicBezTo>
                  <a:cubicBezTo>
                    <a:pt x="1505" y="1318"/>
                    <a:pt x="1603" y="1313"/>
                    <a:pt x="1703" y="1298"/>
                  </a:cubicBezTo>
                  <a:cubicBezTo>
                    <a:pt x="1938" y="1259"/>
                    <a:pt x="2231" y="1122"/>
                    <a:pt x="2486" y="1122"/>
                  </a:cubicBezTo>
                  <a:cubicBezTo>
                    <a:pt x="2540" y="1122"/>
                    <a:pt x="2593" y="1128"/>
                    <a:pt x="2643" y="1143"/>
                  </a:cubicBezTo>
                  <a:cubicBezTo>
                    <a:pt x="1739" y="857"/>
                    <a:pt x="822" y="548"/>
                    <a:pt x="24" y="0"/>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13" name="Google Shape;5813;p70"/>
            <p:cNvSpPr/>
            <p:nvPr/>
          </p:nvSpPr>
          <p:spPr>
            <a:xfrm>
              <a:off x="2527675" y="4130100"/>
              <a:ext cx="35150" cy="50325"/>
            </a:xfrm>
            <a:custGeom>
              <a:avLst/>
              <a:gdLst/>
              <a:ahLst/>
              <a:cxnLst/>
              <a:rect l="l" t="t" r="r" b="b"/>
              <a:pathLst>
                <a:path w="1406" h="2013" extrusionOk="0">
                  <a:moveTo>
                    <a:pt x="1406" y="1"/>
                  </a:moveTo>
                  <a:lnTo>
                    <a:pt x="84" y="870"/>
                  </a:lnTo>
                  <a:cubicBezTo>
                    <a:pt x="60" y="882"/>
                    <a:pt x="37" y="905"/>
                    <a:pt x="13" y="929"/>
                  </a:cubicBezTo>
                  <a:cubicBezTo>
                    <a:pt x="1" y="965"/>
                    <a:pt x="1" y="1013"/>
                    <a:pt x="13" y="1060"/>
                  </a:cubicBezTo>
                  <a:cubicBezTo>
                    <a:pt x="84" y="1370"/>
                    <a:pt x="168" y="1691"/>
                    <a:pt x="239" y="2013"/>
                  </a:cubicBezTo>
                  <a:cubicBezTo>
                    <a:pt x="525" y="1286"/>
                    <a:pt x="965" y="644"/>
                    <a:pt x="1406" y="1"/>
                  </a:cubicBezTo>
                  <a:close/>
                </a:path>
              </a:pathLst>
            </a:custGeom>
            <a:solidFill>
              <a:srgbClr val="DFF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14" name="Google Shape;5814;p70"/>
            <p:cNvSpPr/>
            <p:nvPr/>
          </p:nvSpPr>
          <p:spPr>
            <a:xfrm>
              <a:off x="2359525" y="3863313"/>
              <a:ext cx="1393925" cy="377925"/>
            </a:xfrm>
            <a:custGeom>
              <a:avLst/>
              <a:gdLst/>
              <a:ahLst/>
              <a:cxnLst/>
              <a:rect l="l" t="t" r="r" b="b"/>
              <a:pathLst>
                <a:path w="55757" h="15117" extrusionOk="0">
                  <a:moveTo>
                    <a:pt x="55757" y="1"/>
                  </a:moveTo>
                  <a:cubicBezTo>
                    <a:pt x="54066" y="1417"/>
                    <a:pt x="52030" y="2382"/>
                    <a:pt x="49863" y="2822"/>
                  </a:cubicBezTo>
                  <a:cubicBezTo>
                    <a:pt x="49655" y="2769"/>
                    <a:pt x="49444" y="2743"/>
                    <a:pt x="49236" y="2743"/>
                  </a:cubicBezTo>
                  <a:cubicBezTo>
                    <a:pt x="48373" y="2743"/>
                    <a:pt x="47549" y="3186"/>
                    <a:pt x="47089" y="3953"/>
                  </a:cubicBezTo>
                  <a:lnTo>
                    <a:pt x="47160" y="2894"/>
                  </a:lnTo>
                  <a:lnTo>
                    <a:pt x="47160" y="2894"/>
                  </a:lnTo>
                  <a:cubicBezTo>
                    <a:pt x="46065" y="3334"/>
                    <a:pt x="45112" y="4061"/>
                    <a:pt x="44410" y="5001"/>
                  </a:cubicBezTo>
                  <a:cubicBezTo>
                    <a:pt x="44458" y="4572"/>
                    <a:pt x="44505" y="4156"/>
                    <a:pt x="44553" y="3727"/>
                  </a:cubicBezTo>
                  <a:lnTo>
                    <a:pt x="44553" y="3727"/>
                  </a:lnTo>
                  <a:lnTo>
                    <a:pt x="42243" y="5358"/>
                  </a:lnTo>
                  <a:cubicBezTo>
                    <a:pt x="42219" y="5084"/>
                    <a:pt x="42207" y="4811"/>
                    <a:pt x="42195" y="4549"/>
                  </a:cubicBezTo>
                  <a:cubicBezTo>
                    <a:pt x="40838" y="5465"/>
                    <a:pt x="39231" y="5894"/>
                    <a:pt x="37647" y="6311"/>
                  </a:cubicBezTo>
                  <a:cubicBezTo>
                    <a:pt x="27122" y="9025"/>
                    <a:pt x="16490" y="11228"/>
                    <a:pt x="5762" y="12907"/>
                  </a:cubicBezTo>
                  <a:cubicBezTo>
                    <a:pt x="3969" y="13192"/>
                    <a:pt x="2154" y="13456"/>
                    <a:pt x="338" y="13456"/>
                  </a:cubicBezTo>
                  <a:cubicBezTo>
                    <a:pt x="261" y="13456"/>
                    <a:pt x="184" y="13456"/>
                    <a:pt x="107" y="13455"/>
                  </a:cubicBezTo>
                  <a:lnTo>
                    <a:pt x="107" y="13455"/>
                  </a:lnTo>
                  <a:cubicBezTo>
                    <a:pt x="0" y="14648"/>
                    <a:pt x="857" y="15117"/>
                    <a:pt x="1908" y="15117"/>
                  </a:cubicBezTo>
                  <a:cubicBezTo>
                    <a:pt x="2032" y="15117"/>
                    <a:pt x="2158" y="15110"/>
                    <a:pt x="2286" y="15098"/>
                  </a:cubicBezTo>
                  <a:cubicBezTo>
                    <a:pt x="3679" y="14955"/>
                    <a:pt x="5072" y="14728"/>
                    <a:pt x="6453" y="14502"/>
                  </a:cubicBezTo>
                  <a:cubicBezTo>
                    <a:pt x="15561" y="13002"/>
                    <a:pt x="24872" y="11681"/>
                    <a:pt x="33778" y="9299"/>
                  </a:cubicBezTo>
                  <a:cubicBezTo>
                    <a:pt x="36171" y="8656"/>
                    <a:pt x="38588" y="8073"/>
                    <a:pt x="40957" y="7323"/>
                  </a:cubicBezTo>
                  <a:cubicBezTo>
                    <a:pt x="42364" y="6867"/>
                    <a:pt x="43617" y="6369"/>
                    <a:pt x="45036" y="6369"/>
                  </a:cubicBezTo>
                  <a:cubicBezTo>
                    <a:pt x="45286" y="6369"/>
                    <a:pt x="45541" y="6384"/>
                    <a:pt x="45803" y="6418"/>
                  </a:cubicBezTo>
                  <a:cubicBezTo>
                    <a:pt x="46208" y="6472"/>
                    <a:pt x="46616" y="6498"/>
                    <a:pt x="47023" y="6498"/>
                  </a:cubicBezTo>
                  <a:cubicBezTo>
                    <a:pt x="47431" y="6498"/>
                    <a:pt x="47839" y="6472"/>
                    <a:pt x="48244" y="6418"/>
                  </a:cubicBezTo>
                  <a:cubicBezTo>
                    <a:pt x="48113" y="6144"/>
                    <a:pt x="47875" y="5930"/>
                    <a:pt x="47601" y="5823"/>
                  </a:cubicBezTo>
                  <a:cubicBezTo>
                    <a:pt x="47353" y="5730"/>
                    <a:pt x="47096" y="5664"/>
                    <a:pt x="46838" y="5624"/>
                  </a:cubicBezTo>
                  <a:lnTo>
                    <a:pt x="46838" y="5624"/>
                  </a:lnTo>
                  <a:cubicBezTo>
                    <a:pt x="47143" y="5663"/>
                    <a:pt x="47449" y="5683"/>
                    <a:pt x="47755" y="5683"/>
                  </a:cubicBezTo>
                  <a:cubicBezTo>
                    <a:pt x="48652" y="5683"/>
                    <a:pt x="49544" y="5515"/>
                    <a:pt x="50387" y="5180"/>
                  </a:cubicBezTo>
                  <a:lnTo>
                    <a:pt x="49565" y="4870"/>
                  </a:lnTo>
                  <a:lnTo>
                    <a:pt x="49565" y="4870"/>
                  </a:lnTo>
                  <a:cubicBezTo>
                    <a:pt x="49597" y="4871"/>
                    <a:pt x="49628" y="4871"/>
                    <a:pt x="49659" y="4871"/>
                  </a:cubicBezTo>
                  <a:cubicBezTo>
                    <a:pt x="50840" y="4871"/>
                    <a:pt x="51982" y="4433"/>
                    <a:pt x="52863" y="3644"/>
                  </a:cubicBezTo>
                  <a:lnTo>
                    <a:pt x="52863" y="3644"/>
                  </a:lnTo>
                  <a:cubicBezTo>
                    <a:pt x="52292" y="3870"/>
                    <a:pt x="51708" y="4001"/>
                    <a:pt x="51101" y="4072"/>
                  </a:cubicBezTo>
                  <a:cubicBezTo>
                    <a:pt x="52125" y="3680"/>
                    <a:pt x="53054" y="3096"/>
                    <a:pt x="53852" y="2358"/>
                  </a:cubicBezTo>
                  <a:cubicBezTo>
                    <a:pt x="54602" y="1655"/>
                    <a:pt x="55042" y="715"/>
                    <a:pt x="55757" y="1"/>
                  </a:cubicBezTo>
                  <a:close/>
                </a:path>
              </a:pathLst>
            </a:custGeom>
            <a:solidFill>
              <a:srgbClr val="2C834F">
                <a:alpha val="22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15" name="Google Shape;5815;p70"/>
            <p:cNvSpPr/>
            <p:nvPr/>
          </p:nvSpPr>
          <p:spPr>
            <a:xfrm>
              <a:off x="3241475" y="4153125"/>
              <a:ext cx="70550" cy="15100"/>
            </a:xfrm>
            <a:custGeom>
              <a:avLst/>
              <a:gdLst/>
              <a:ahLst/>
              <a:cxnLst/>
              <a:rect l="l" t="t" r="r" b="b"/>
              <a:pathLst>
                <a:path w="2822" h="604" extrusionOk="0">
                  <a:moveTo>
                    <a:pt x="1486" y="0"/>
                  </a:moveTo>
                  <a:cubicBezTo>
                    <a:pt x="1464" y="0"/>
                    <a:pt x="1442" y="3"/>
                    <a:pt x="1417" y="8"/>
                  </a:cubicBezTo>
                  <a:cubicBezTo>
                    <a:pt x="1030" y="58"/>
                    <a:pt x="635" y="83"/>
                    <a:pt x="238" y="83"/>
                  </a:cubicBezTo>
                  <a:cubicBezTo>
                    <a:pt x="159" y="83"/>
                    <a:pt x="79" y="82"/>
                    <a:pt x="0" y="80"/>
                  </a:cubicBezTo>
                  <a:lnTo>
                    <a:pt x="0" y="80"/>
                  </a:lnTo>
                  <a:cubicBezTo>
                    <a:pt x="917" y="365"/>
                    <a:pt x="1857" y="544"/>
                    <a:pt x="2822" y="604"/>
                  </a:cubicBezTo>
                  <a:cubicBezTo>
                    <a:pt x="2572" y="342"/>
                    <a:pt x="1834" y="330"/>
                    <a:pt x="1631" y="56"/>
                  </a:cubicBezTo>
                  <a:cubicBezTo>
                    <a:pt x="1619" y="44"/>
                    <a:pt x="1596" y="20"/>
                    <a:pt x="1584" y="20"/>
                  </a:cubicBezTo>
                  <a:cubicBezTo>
                    <a:pt x="1549" y="6"/>
                    <a:pt x="1518" y="0"/>
                    <a:pt x="1486" y="0"/>
                  </a:cubicBezTo>
                  <a:close/>
                </a:path>
              </a:pathLst>
            </a:custGeom>
            <a:solidFill>
              <a:srgbClr val="5243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4" name="Picture 3"/>
          <p:cNvPicPr>
            <a:picLocks noChangeAspect="1"/>
          </p:cNvPicPr>
          <p:nvPr/>
        </p:nvPicPr>
        <p:blipFill>
          <a:blip r:embed="rId3"/>
          <a:stretch>
            <a:fillRect/>
          </a:stretch>
        </p:blipFill>
        <p:spPr>
          <a:xfrm>
            <a:off x="2557599" y="3126153"/>
            <a:ext cx="391657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620"/>
                                        </p:tgtEl>
                                        <p:attrNameLst>
                                          <p:attrName>style.visibility</p:attrName>
                                        </p:attrNameLst>
                                      </p:cBhvr>
                                      <p:to>
                                        <p:strVal val="visible"/>
                                      </p:to>
                                    </p:set>
                                    <p:anim calcmode="lin" valueType="num">
                                      <p:cBhvr>
                                        <p:cTn id="7" dur="1000" fill="hold"/>
                                        <p:tgtEl>
                                          <p:spTgt spid="5620"/>
                                        </p:tgtEl>
                                        <p:attrNameLst>
                                          <p:attrName>ppt_w</p:attrName>
                                        </p:attrNameLst>
                                      </p:cBhvr>
                                      <p:tavLst>
                                        <p:tav tm="0">
                                          <p:val>
                                            <p:fltVal val="0"/>
                                          </p:val>
                                        </p:tav>
                                        <p:tav tm="100000">
                                          <p:val>
                                            <p:strVal val="#ppt_w"/>
                                          </p:val>
                                        </p:tav>
                                      </p:tavLst>
                                    </p:anim>
                                    <p:anim calcmode="lin" valueType="num">
                                      <p:cBhvr>
                                        <p:cTn id="8" dur="1000" fill="hold"/>
                                        <p:tgtEl>
                                          <p:spTgt spid="5620"/>
                                        </p:tgtEl>
                                        <p:attrNameLst>
                                          <p:attrName>ppt_h</p:attrName>
                                        </p:attrNameLst>
                                      </p:cBhvr>
                                      <p:tavLst>
                                        <p:tav tm="0">
                                          <p:val>
                                            <p:fltVal val="0"/>
                                          </p:val>
                                        </p:tav>
                                        <p:tav tm="100000">
                                          <p:val>
                                            <p:strVal val="#ppt_h"/>
                                          </p:val>
                                        </p:tav>
                                      </p:tavLst>
                                    </p:anim>
                                    <p:anim calcmode="lin" valueType="num">
                                      <p:cBhvr>
                                        <p:cTn id="9" dur="1000" fill="hold"/>
                                        <p:tgtEl>
                                          <p:spTgt spid="5620"/>
                                        </p:tgtEl>
                                        <p:attrNameLst>
                                          <p:attrName>style.rotation</p:attrName>
                                        </p:attrNameLst>
                                      </p:cBhvr>
                                      <p:tavLst>
                                        <p:tav tm="0">
                                          <p:val>
                                            <p:fltVal val="90"/>
                                          </p:val>
                                        </p:tav>
                                        <p:tav tm="100000">
                                          <p:val>
                                            <p:fltVal val="0"/>
                                          </p:val>
                                        </p:tav>
                                      </p:tavLst>
                                    </p:anim>
                                    <p:animEffect transition="in" filter="fade">
                                      <p:cBhvr>
                                        <p:cTn id="10" dur="1000"/>
                                        <p:tgtEl>
                                          <p:spTgt spid="5620"/>
                                        </p:tgtEl>
                                      </p:cBhvr>
                                    </p:animEffect>
                                  </p:childTnLst>
                                </p:cTn>
                              </p:par>
                              <p:par>
                                <p:cTn id="11" presetID="31" presetClass="entr" presetSubtype="0" fill="hold" nodeType="withEffect">
                                  <p:stCondLst>
                                    <p:cond delay="0"/>
                                  </p:stCondLst>
                                  <p:childTnLst>
                                    <p:set>
                                      <p:cBhvr>
                                        <p:cTn id="12" dur="1" fill="hold">
                                          <p:stCondLst>
                                            <p:cond delay="0"/>
                                          </p:stCondLst>
                                        </p:cTn>
                                        <p:tgtEl>
                                          <p:spTgt spid="5665"/>
                                        </p:tgtEl>
                                        <p:attrNameLst>
                                          <p:attrName>style.visibility</p:attrName>
                                        </p:attrNameLst>
                                      </p:cBhvr>
                                      <p:to>
                                        <p:strVal val="visible"/>
                                      </p:to>
                                    </p:set>
                                    <p:anim calcmode="lin" valueType="num">
                                      <p:cBhvr>
                                        <p:cTn id="13" dur="1000" fill="hold"/>
                                        <p:tgtEl>
                                          <p:spTgt spid="5665"/>
                                        </p:tgtEl>
                                        <p:attrNameLst>
                                          <p:attrName>ppt_w</p:attrName>
                                        </p:attrNameLst>
                                      </p:cBhvr>
                                      <p:tavLst>
                                        <p:tav tm="0">
                                          <p:val>
                                            <p:fltVal val="0"/>
                                          </p:val>
                                        </p:tav>
                                        <p:tav tm="100000">
                                          <p:val>
                                            <p:strVal val="#ppt_w"/>
                                          </p:val>
                                        </p:tav>
                                      </p:tavLst>
                                    </p:anim>
                                    <p:anim calcmode="lin" valueType="num">
                                      <p:cBhvr>
                                        <p:cTn id="14" dur="1000" fill="hold"/>
                                        <p:tgtEl>
                                          <p:spTgt spid="5665"/>
                                        </p:tgtEl>
                                        <p:attrNameLst>
                                          <p:attrName>ppt_h</p:attrName>
                                        </p:attrNameLst>
                                      </p:cBhvr>
                                      <p:tavLst>
                                        <p:tav tm="0">
                                          <p:val>
                                            <p:fltVal val="0"/>
                                          </p:val>
                                        </p:tav>
                                        <p:tav tm="100000">
                                          <p:val>
                                            <p:strVal val="#ppt_h"/>
                                          </p:val>
                                        </p:tav>
                                      </p:tavLst>
                                    </p:anim>
                                    <p:anim calcmode="lin" valueType="num">
                                      <p:cBhvr>
                                        <p:cTn id="15" dur="1000" fill="hold"/>
                                        <p:tgtEl>
                                          <p:spTgt spid="5665"/>
                                        </p:tgtEl>
                                        <p:attrNameLst>
                                          <p:attrName>style.rotation</p:attrName>
                                        </p:attrNameLst>
                                      </p:cBhvr>
                                      <p:tavLst>
                                        <p:tav tm="0">
                                          <p:val>
                                            <p:fltVal val="90"/>
                                          </p:val>
                                        </p:tav>
                                        <p:tav tm="100000">
                                          <p:val>
                                            <p:fltVal val="0"/>
                                          </p:val>
                                        </p:tav>
                                      </p:tavLst>
                                    </p:anim>
                                    <p:animEffect transition="in" filter="fade">
                                      <p:cBhvr>
                                        <p:cTn id="16" dur="1000"/>
                                        <p:tgtEl>
                                          <p:spTgt spid="5665"/>
                                        </p:tgtEl>
                                      </p:cBhvr>
                                    </p:animEffect>
                                  </p:childTnLst>
                                </p:cTn>
                              </p:par>
                              <p:par>
                                <p:cTn id="17" presetID="31" presetClass="entr" presetSubtype="0" fill="hold" nodeType="withEffect">
                                  <p:stCondLst>
                                    <p:cond delay="0"/>
                                  </p:stCondLst>
                                  <p:childTnLst>
                                    <p:set>
                                      <p:cBhvr>
                                        <p:cTn id="18" dur="1" fill="hold">
                                          <p:stCondLst>
                                            <p:cond delay="0"/>
                                          </p:stCondLst>
                                        </p:cTn>
                                        <p:tgtEl>
                                          <p:spTgt spid="5636"/>
                                        </p:tgtEl>
                                        <p:attrNameLst>
                                          <p:attrName>style.visibility</p:attrName>
                                        </p:attrNameLst>
                                      </p:cBhvr>
                                      <p:to>
                                        <p:strVal val="visible"/>
                                      </p:to>
                                    </p:set>
                                    <p:anim calcmode="lin" valueType="num">
                                      <p:cBhvr>
                                        <p:cTn id="19" dur="1000" fill="hold"/>
                                        <p:tgtEl>
                                          <p:spTgt spid="5636"/>
                                        </p:tgtEl>
                                        <p:attrNameLst>
                                          <p:attrName>ppt_w</p:attrName>
                                        </p:attrNameLst>
                                      </p:cBhvr>
                                      <p:tavLst>
                                        <p:tav tm="0">
                                          <p:val>
                                            <p:fltVal val="0"/>
                                          </p:val>
                                        </p:tav>
                                        <p:tav tm="100000">
                                          <p:val>
                                            <p:strVal val="#ppt_w"/>
                                          </p:val>
                                        </p:tav>
                                      </p:tavLst>
                                    </p:anim>
                                    <p:anim calcmode="lin" valueType="num">
                                      <p:cBhvr>
                                        <p:cTn id="20" dur="1000" fill="hold"/>
                                        <p:tgtEl>
                                          <p:spTgt spid="5636"/>
                                        </p:tgtEl>
                                        <p:attrNameLst>
                                          <p:attrName>ppt_h</p:attrName>
                                        </p:attrNameLst>
                                      </p:cBhvr>
                                      <p:tavLst>
                                        <p:tav tm="0">
                                          <p:val>
                                            <p:fltVal val="0"/>
                                          </p:val>
                                        </p:tav>
                                        <p:tav tm="100000">
                                          <p:val>
                                            <p:strVal val="#ppt_h"/>
                                          </p:val>
                                        </p:tav>
                                      </p:tavLst>
                                    </p:anim>
                                    <p:anim calcmode="lin" valueType="num">
                                      <p:cBhvr>
                                        <p:cTn id="21" dur="1000" fill="hold"/>
                                        <p:tgtEl>
                                          <p:spTgt spid="5636"/>
                                        </p:tgtEl>
                                        <p:attrNameLst>
                                          <p:attrName>style.rotation</p:attrName>
                                        </p:attrNameLst>
                                      </p:cBhvr>
                                      <p:tavLst>
                                        <p:tav tm="0">
                                          <p:val>
                                            <p:fltVal val="90"/>
                                          </p:val>
                                        </p:tav>
                                        <p:tav tm="100000">
                                          <p:val>
                                            <p:fltVal val="0"/>
                                          </p:val>
                                        </p:tav>
                                      </p:tavLst>
                                    </p:anim>
                                    <p:animEffect transition="in" filter="fade">
                                      <p:cBhvr>
                                        <p:cTn id="22" dur="1000"/>
                                        <p:tgtEl>
                                          <p:spTgt spid="5636"/>
                                        </p:tgtEl>
                                      </p:cBhvr>
                                    </p:animEffect>
                                  </p:childTnLst>
                                </p:cTn>
                              </p:par>
                              <p:par>
                                <p:cTn id="23" presetID="31" presetClass="entr" presetSubtype="0" fill="hold" nodeType="withEffect">
                                  <p:stCondLst>
                                    <p:cond delay="0"/>
                                  </p:stCondLst>
                                  <p:childTnLst>
                                    <p:set>
                                      <p:cBhvr>
                                        <p:cTn id="24" dur="1" fill="hold">
                                          <p:stCondLst>
                                            <p:cond delay="0"/>
                                          </p:stCondLst>
                                        </p:cTn>
                                        <p:tgtEl>
                                          <p:spTgt spid="5528"/>
                                        </p:tgtEl>
                                        <p:attrNameLst>
                                          <p:attrName>style.visibility</p:attrName>
                                        </p:attrNameLst>
                                      </p:cBhvr>
                                      <p:to>
                                        <p:strVal val="visible"/>
                                      </p:to>
                                    </p:set>
                                    <p:anim calcmode="lin" valueType="num">
                                      <p:cBhvr>
                                        <p:cTn id="25" dur="1000" fill="hold"/>
                                        <p:tgtEl>
                                          <p:spTgt spid="5528"/>
                                        </p:tgtEl>
                                        <p:attrNameLst>
                                          <p:attrName>ppt_w</p:attrName>
                                        </p:attrNameLst>
                                      </p:cBhvr>
                                      <p:tavLst>
                                        <p:tav tm="0">
                                          <p:val>
                                            <p:fltVal val="0"/>
                                          </p:val>
                                        </p:tav>
                                        <p:tav tm="100000">
                                          <p:val>
                                            <p:strVal val="#ppt_w"/>
                                          </p:val>
                                        </p:tav>
                                      </p:tavLst>
                                    </p:anim>
                                    <p:anim calcmode="lin" valueType="num">
                                      <p:cBhvr>
                                        <p:cTn id="26" dur="1000" fill="hold"/>
                                        <p:tgtEl>
                                          <p:spTgt spid="5528"/>
                                        </p:tgtEl>
                                        <p:attrNameLst>
                                          <p:attrName>ppt_h</p:attrName>
                                        </p:attrNameLst>
                                      </p:cBhvr>
                                      <p:tavLst>
                                        <p:tav tm="0">
                                          <p:val>
                                            <p:fltVal val="0"/>
                                          </p:val>
                                        </p:tav>
                                        <p:tav tm="100000">
                                          <p:val>
                                            <p:strVal val="#ppt_h"/>
                                          </p:val>
                                        </p:tav>
                                      </p:tavLst>
                                    </p:anim>
                                    <p:anim calcmode="lin" valueType="num">
                                      <p:cBhvr>
                                        <p:cTn id="27" dur="1000" fill="hold"/>
                                        <p:tgtEl>
                                          <p:spTgt spid="5528"/>
                                        </p:tgtEl>
                                        <p:attrNameLst>
                                          <p:attrName>style.rotation</p:attrName>
                                        </p:attrNameLst>
                                      </p:cBhvr>
                                      <p:tavLst>
                                        <p:tav tm="0">
                                          <p:val>
                                            <p:fltVal val="90"/>
                                          </p:val>
                                        </p:tav>
                                        <p:tav tm="100000">
                                          <p:val>
                                            <p:fltVal val="0"/>
                                          </p:val>
                                        </p:tav>
                                      </p:tavLst>
                                    </p:anim>
                                    <p:animEffect transition="in" filter="fade">
                                      <p:cBhvr>
                                        <p:cTn id="28" dur="1000"/>
                                        <p:tgtEl>
                                          <p:spTgt spid="5528"/>
                                        </p:tgtEl>
                                      </p:cBhvr>
                                    </p:animEffect>
                                  </p:childTnLst>
                                </p:cTn>
                              </p:par>
                              <p:par>
                                <p:cTn id="29" presetID="31" presetClass="entr" presetSubtype="0" fill="hold" nodeType="withEffect">
                                  <p:stCondLst>
                                    <p:cond delay="0"/>
                                  </p:stCondLst>
                                  <p:childTnLst>
                                    <p:set>
                                      <p:cBhvr>
                                        <p:cTn id="30" dur="1" fill="hold">
                                          <p:stCondLst>
                                            <p:cond delay="0"/>
                                          </p:stCondLst>
                                        </p:cTn>
                                        <p:tgtEl>
                                          <p:spTgt spid="5724"/>
                                        </p:tgtEl>
                                        <p:attrNameLst>
                                          <p:attrName>style.visibility</p:attrName>
                                        </p:attrNameLst>
                                      </p:cBhvr>
                                      <p:to>
                                        <p:strVal val="visible"/>
                                      </p:to>
                                    </p:set>
                                    <p:anim calcmode="lin" valueType="num">
                                      <p:cBhvr>
                                        <p:cTn id="31" dur="1000" fill="hold"/>
                                        <p:tgtEl>
                                          <p:spTgt spid="5724"/>
                                        </p:tgtEl>
                                        <p:attrNameLst>
                                          <p:attrName>ppt_w</p:attrName>
                                        </p:attrNameLst>
                                      </p:cBhvr>
                                      <p:tavLst>
                                        <p:tav tm="0">
                                          <p:val>
                                            <p:fltVal val="0"/>
                                          </p:val>
                                        </p:tav>
                                        <p:tav tm="100000">
                                          <p:val>
                                            <p:strVal val="#ppt_w"/>
                                          </p:val>
                                        </p:tav>
                                      </p:tavLst>
                                    </p:anim>
                                    <p:anim calcmode="lin" valueType="num">
                                      <p:cBhvr>
                                        <p:cTn id="32" dur="1000" fill="hold"/>
                                        <p:tgtEl>
                                          <p:spTgt spid="5724"/>
                                        </p:tgtEl>
                                        <p:attrNameLst>
                                          <p:attrName>ppt_h</p:attrName>
                                        </p:attrNameLst>
                                      </p:cBhvr>
                                      <p:tavLst>
                                        <p:tav tm="0">
                                          <p:val>
                                            <p:fltVal val="0"/>
                                          </p:val>
                                        </p:tav>
                                        <p:tav tm="100000">
                                          <p:val>
                                            <p:strVal val="#ppt_h"/>
                                          </p:val>
                                        </p:tav>
                                      </p:tavLst>
                                    </p:anim>
                                    <p:anim calcmode="lin" valueType="num">
                                      <p:cBhvr>
                                        <p:cTn id="33" dur="1000" fill="hold"/>
                                        <p:tgtEl>
                                          <p:spTgt spid="5724"/>
                                        </p:tgtEl>
                                        <p:attrNameLst>
                                          <p:attrName>style.rotation</p:attrName>
                                        </p:attrNameLst>
                                      </p:cBhvr>
                                      <p:tavLst>
                                        <p:tav tm="0">
                                          <p:val>
                                            <p:fltVal val="90"/>
                                          </p:val>
                                        </p:tav>
                                        <p:tav tm="100000">
                                          <p:val>
                                            <p:fltVal val="0"/>
                                          </p:val>
                                        </p:tav>
                                      </p:tavLst>
                                    </p:anim>
                                    <p:animEffect transition="in" filter="fade">
                                      <p:cBhvr>
                                        <p:cTn id="34" dur="1000"/>
                                        <p:tgtEl>
                                          <p:spTgt spid="5724"/>
                                        </p:tgtEl>
                                      </p:cBhvr>
                                    </p:animEffect>
                                  </p:childTnLst>
                                </p:cTn>
                              </p:par>
                              <p:par>
                                <p:cTn id="35" presetID="31" presetClass="entr" presetSubtype="0" fill="hold" nodeType="withEffect">
                                  <p:stCondLst>
                                    <p:cond delay="0"/>
                                  </p:stCondLst>
                                  <p:childTnLst>
                                    <p:set>
                                      <p:cBhvr>
                                        <p:cTn id="36" dur="1" fill="hold">
                                          <p:stCondLst>
                                            <p:cond delay="0"/>
                                          </p:stCondLst>
                                        </p:cTn>
                                        <p:tgtEl>
                                          <p:spTgt spid="5709"/>
                                        </p:tgtEl>
                                        <p:attrNameLst>
                                          <p:attrName>style.visibility</p:attrName>
                                        </p:attrNameLst>
                                      </p:cBhvr>
                                      <p:to>
                                        <p:strVal val="visible"/>
                                      </p:to>
                                    </p:set>
                                    <p:anim calcmode="lin" valueType="num">
                                      <p:cBhvr>
                                        <p:cTn id="37" dur="1000" fill="hold"/>
                                        <p:tgtEl>
                                          <p:spTgt spid="5709"/>
                                        </p:tgtEl>
                                        <p:attrNameLst>
                                          <p:attrName>ppt_w</p:attrName>
                                        </p:attrNameLst>
                                      </p:cBhvr>
                                      <p:tavLst>
                                        <p:tav tm="0">
                                          <p:val>
                                            <p:fltVal val="0"/>
                                          </p:val>
                                        </p:tav>
                                        <p:tav tm="100000">
                                          <p:val>
                                            <p:strVal val="#ppt_w"/>
                                          </p:val>
                                        </p:tav>
                                      </p:tavLst>
                                    </p:anim>
                                    <p:anim calcmode="lin" valueType="num">
                                      <p:cBhvr>
                                        <p:cTn id="38" dur="1000" fill="hold"/>
                                        <p:tgtEl>
                                          <p:spTgt spid="5709"/>
                                        </p:tgtEl>
                                        <p:attrNameLst>
                                          <p:attrName>ppt_h</p:attrName>
                                        </p:attrNameLst>
                                      </p:cBhvr>
                                      <p:tavLst>
                                        <p:tav tm="0">
                                          <p:val>
                                            <p:fltVal val="0"/>
                                          </p:val>
                                        </p:tav>
                                        <p:tav tm="100000">
                                          <p:val>
                                            <p:strVal val="#ppt_h"/>
                                          </p:val>
                                        </p:tav>
                                      </p:tavLst>
                                    </p:anim>
                                    <p:anim calcmode="lin" valueType="num">
                                      <p:cBhvr>
                                        <p:cTn id="39" dur="1000" fill="hold"/>
                                        <p:tgtEl>
                                          <p:spTgt spid="5709"/>
                                        </p:tgtEl>
                                        <p:attrNameLst>
                                          <p:attrName>style.rotation</p:attrName>
                                        </p:attrNameLst>
                                      </p:cBhvr>
                                      <p:tavLst>
                                        <p:tav tm="0">
                                          <p:val>
                                            <p:fltVal val="90"/>
                                          </p:val>
                                        </p:tav>
                                        <p:tav tm="100000">
                                          <p:val>
                                            <p:fltVal val="0"/>
                                          </p:val>
                                        </p:tav>
                                      </p:tavLst>
                                    </p:anim>
                                    <p:animEffect transition="in" filter="fade">
                                      <p:cBhvr>
                                        <p:cTn id="40" dur="1000"/>
                                        <p:tgtEl>
                                          <p:spTgt spid="5709"/>
                                        </p:tgtEl>
                                      </p:cBhvr>
                                    </p:animEffect>
                                  </p:childTnLst>
                                </p:cTn>
                              </p:par>
                              <p:par>
                                <p:cTn id="41" presetID="31" presetClass="entr" presetSubtype="0" fill="hold" nodeType="withEffect">
                                  <p:stCondLst>
                                    <p:cond delay="0"/>
                                  </p:stCondLst>
                                  <p:childTnLst>
                                    <p:set>
                                      <p:cBhvr>
                                        <p:cTn id="42" dur="1" fill="hold">
                                          <p:stCondLst>
                                            <p:cond delay="0"/>
                                          </p:stCondLst>
                                        </p:cTn>
                                        <p:tgtEl>
                                          <p:spTgt spid="5694"/>
                                        </p:tgtEl>
                                        <p:attrNameLst>
                                          <p:attrName>style.visibility</p:attrName>
                                        </p:attrNameLst>
                                      </p:cBhvr>
                                      <p:to>
                                        <p:strVal val="visible"/>
                                      </p:to>
                                    </p:set>
                                    <p:anim calcmode="lin" valueType="num">
                                      <p:cBhvr>
                                        <p:cTn id="43" dur="1000" fill="hold"/>
                                        <p:tgtEl>
                                          <p:spTgt spid="5694"/>
                                        </p:tgtEl>
                                        <p:attrNameLst>
                                          <p:attrName>ppt_w</p:attrName>
                                        </p:attrNameLst>
                                      </p:cBhvr>
                                      <p:tavLst>
                                        <p:tav tm="0">
                                          <p:val>
                                            <p:fltVal val="0"/>
                                          </p:val>
                                        </p:tav>
                                        <p:tav tm="100000">
                                          <p:val>
                                            <p:strVal val="#ppt_w"/>
                                          </p:val>
                                        </p:tav>
                                      </p:tavLst>
                                    </p:anim>
                                    <p:anim calcmode="lin" valueType="num">
                                      <p:cBhvr>
                                        <p:cTn id="44" dur="1000" fill="hold"/>
                                        <p:tgtEl>
                                          <p:spTgt spid="5694"/>
                                        </p:tgtEl>
                                        <p:attrNameLst>
                                          <p:attrName>ppt_h</p:attrName>
                                        </p:attrNameLst>
                                      </p:cBhvr>
                                      <p:tavLst>
                                        <p:tav tm="0">
                                          <p:val>
                                            <p:fltVal val="0"/>
                                          </p:val>
                                        </p:tav>
                                        <p:tav tm="100000">
                                          <p:val>
                                            <p:strVal val="#ppt_h"/>
                                          </p:val>
                                        </p:tav>
                                      </p:tavLst>
                                    </p:anim>
                                    <p:anim calcmode="lin" valueType="num">
                                      <p:cBhvr>
                                        <p:cTn id="45" dur="1000" fill="hold"/>
                                        <p:tgtEl>
                                          <p:spTgt spid="5694"/>
                                        </p:tgtEl>
                                        <p:attrNameLst>
                                          <p:attrName>style.rotation</p:attrName>
                                        </p:attrNameLst>
                                      </p:cBhvr>
                                      <p:tavLst>
                                        <p:tav tm="0">
                                          <p:val>
                                            <p:fltVal val="90"/>
                                          </p:val>
                                        </p:tav>
                                        <p:tav tm="100000">
                                          <p:val>
                                            <p:fltVal val="0"/>
                                          </p:val>
                                        </p:tav>
                                      </p:tavLst>
                                    </p:anim>
                                    <p:animEffect transition="in" filter="fade">
                                      <p:cBhvr>
                                        <p:cTn id="46" dur="1000"/>
                                        <p:tgtEl>
                                          <p:spTgt spid="5694"/>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5506"/>
                                        </p:tgtEl>
                                        <p:attrNameLst>
                                          <p:attrName>style.visibility</p:attrName>
                                        </p:attrNameLst>
                                      </p:cBhvr>
                                      <p:to>
                                        <p:strVal val="visible"/>
                                      </p:to>
                                    </p:set>
                                    <p:animEffect transition="in" filter="fade">
                                      <p:cBhvr>
                                        <p:cTn id="51" dur="1000"/>
                                        <p:tgtEl>
                                          <p:spTgt spid="5506"/>
                                        </p:tgtEl>
                                      </p:cBhvr>
                                    </p:animEffect>
                                    <p:anim calcmode="lin" valueType="num">
                                      <p:cBhvr>
                                        <p:cTn id="52" dur="1000" fill="hold"/>
                                        <p:tgtEl>
                                          <p:spTgt spid="5506"/>
                                        </p:tgtEl>
                                        <p:attrNameLst>
                                          <p:attrName>ppt_x</p:attrName>
                                        </p:attrNameLst>
                                      </p:cBhvr>
                                      <p:tavLst>
                                        <p:tav tm="0">
                                          <p:val>
                                            <p:strVal val="#ppt_x"/>
                                          </p:val>
                                        </p:tav>
                                        <p:tav tm="100000">
                                          <p:val>
                                            <p:strVal val="#ppt_x"/>
                                          </p:val>
                                        </p:tav>
                                      </p:tavLst>
                                    </p:anim>
                                    <p:anim calcmode="lin" valueType="num">
                                      <p:cBhvr>
                                        <p:cTn id="53" dur="1000" fill="hold"/>
                                        <p:tgtEl>
                                          <p:spTgt spid="55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75359"/>
            <a:ext cx="9036496" cy="1200329"/>
          </a:xfrm>
          <a:prstGeom prst="rect">
            <a:avLst/>
          </a:prstGeom>
          <a:noFill/>
        </p:spPr>
        <p:txBody>
          <a:bodyPr wrap="square" rtlCol="0">
            <a:spAutoFit/>
          </a:bodyPr>
          <a:lstStyle/>
          <a:p>
            <a:pPr algn="ctr"/>
            <a:r>
              <a:rPr lang="en-US" sz="3600" b="1" dirty="0">
                <a:solidFill>
                  <a:srgbClr val="0000FF"/>
                </a:solidFill>
                <a:latin typeface="Times New Roman" pitchFamily="18" charset="0"/>
                <a:cs typeface="Times New Roman" pitchFamily="18" charset="0"/>
              </a:rPr>
              <a:t>II. </a:t>
            </a:r>
            <a:r>
              <a:rPr lang="en-US" sz="3600" b="1" dirty="0" err="1">
                <a:solidFill>
                  <a:srgbClr val="0000FF"/>
                </a:solidFill>
                <a:latin typeface="Times New Roman" pitchFamily="18" charset="0"/>
                <a:cs typeface="Times New Roman" pitchFamily="18" charset="0"/>
              </a:rPr>
              <a:t>Một</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số</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phương</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pháp</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chế</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biến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sản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phẩm</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trồng</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trọt</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thông</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thường</a:t>
            </a:r>
            <a:endParaRPr lang="en-US" sz="3600" b="1" dirty="0">
              <a:solidFill>
                <a:srgbClr val="0000FF"/>
              </a:solidFill>
              <a:latin typeface="Times New Roman" pitchFamily="18" charset="0"/>
              <a:cs typeface="Times New Roman" pitchFamily="18" charset="0"/>
            </a:endParaRPr>
          </a:p>
        </p:txBody>
      </p:sp>
      <p:sp>
        <p:nvSpPr>
          <p:cNvPr id="5" name="TextBox 4"/>
          <p:cNvSpPr txBox="1"/>
          <p:nvPr/>
        </p:nvSpPr>
        <p:spPr>
          <a:xfrm>
            <a:off x="539552" y="2563039"/>
            <a:ext cx="3816424" cy="646331"/>
          </a:xfrm>
          <a:prstGeom prst="rect">
            <a:avLst/>
          </a:prstGeom>
          <a:solidFill>
            <a:schemeClr val="accent6">
              <a:lumMod val="40000"/>
              <a:lumOff val="60000"/>
            </a:schemeClr>
          </a:solidFill>
        </p:spPr>
        <p:txBody>
          <a:bodyPr wrap="square" rtlCol="0">
            <a:spAutoFit/>
          </a:bodyPr>
          <a:lstStyle/>
          <a:p>
            <a:r>
              <a:rPr lang="en-US" sz="3600" b="1">
                <a:solidFill>
                  <a:schemeClr val="accent4">
                    <a:lumMod val="75000"/>
                  </a:schemeClr>
                </a:solidFill>
                <a:latin typeface="Times New Roman" pitchFamily="18" charset="0"/>
                <a:cs typeface="Times New Roman" pitchFamily="18" charset="0"/>
              </a:rPr>
              <a:t>Làm xiro từ quả</a:t>
            </a:r>
            <a:endParaRPr lang="en-US" sz="3600" b="1" dirty="0">
              <a:solidFill>
                <a:schemeClr val="accent4">
                  <a:lumMod val="75000"/>
                </a:schemeClr>
              </a:solidFill>
              <a:latin typeface="Times New Roman" pitchFamily="18" charset="0"/>
              <a:cs typeface="Times New Roman" pitchFamily="18" charset="0"/>
            </a:endParaRPr>
          </a:p>
        </p:txBody>
      </p:sp>
      <p:sp>
        <p:nvSpPr>
          <p:cNvPr id="2" name="Rectangle 1"/>
          <p:cNvSpPr/>
          <p:nvPr/>
        </p:nvSpPr>
        <p:spPr>
          <a:xfrm>
            <a:off x="755576" y="1833668"/>
            <a:ext cx="2952328" cy="594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Times New Roman" pitchFamily="18" charset="0"/>
                <a:cs typeface="Times New Roman" pitchFamily="18" charset="0"/>
              </a:rPr>
              <a:t>Tổ 4</a:t>
            </a:r>
          </a:p>
        </p:txBody>
      </p:sp>
    </p:spTree>
    <p:extLst>
      <p:ext uri="{BB962C8B-B14F-4D97-AF65-F5344CB8AC3E}">
        <p14:creationId xmlns:p14="http://schemas.microsoft.com/office/powerpoint/2010/main" val="2909929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2810;p62"/>
          <p:cNvGrpSpPr/>
          <p:nvPr/>
        </p:nvGrpSpPr>
        <p:grpSpPr>
          <a:xfrm rot="-9701218">
            <a:off x="6824236" y="-455764"/>
            <a:ext cx="2307257" cy="1645915"/>
            <a:chOff x="902100" y="3410650"/>
            <a:chExt cx="787100" cy="610275"/>
          </a:xfrm>
        </p:grpSpPr>
        <p:sp>
          <p:nvSpPr>
            <p:cNvPr id="10" name="Google Shape;2811;p62"/>
            <p:cNvSpPr/>
            <p:nvPr/>
          </p:nvSpPr>
          <p:spPr>
            <a:xfrm>
              <a:off x="902100" y="3410650"/>
              <a:ext cx="787100" cy="610275"/>
            </a:xfrm>
            <a:custGeom>
              <a:avLst/>
              <a:gdLst/>
              <a:ahLst/>
              <a:cxnLst/>
              <a:rect l="l" t="t" r="r" b="b"/>
              <a:pathLst>
                <a:path w="31484" h="24411" extrusionOk="0">
                  <a:moveTo>
                    <a:pt x="27240" y="5097"/>
                  </a:moveTo>
                  <a:cubicBezTo>
                    <a:pt x="27240" y="5097"/>
                    <a:pt x="27240" y="5097"/>
                    <a:pt x="27240" y="5097"/>
                  </a:cubicBezTo>
                  <a:cubicBezTo>
                    <a:pt x="27244" y="5115"/>
                    <a:pt x="26783" y="5591"/>
                    <a:pt x="26743" y="5646"/>
                  </a:cubicBezTo>
                  <a:cubicBezTo>
                    <a:pt x="26535" y="5929"/>
                    <a:pt x="26411" y="6205"/>
                    <a:pt x="26143" y="6446"/>
                  </a:cubicBezTo>
                  <a:cubicBezTo>
                    <a:pt x="25621" y="6910"/>
                    <a:pt x="25008" y="7278"/>
                    <a:pt x="24391" y="7601"/>
                  </a:cubicBezTo>
                  <a:cubicBezTo>
                    <a:pt x="24678" y="6928"/>
                    <a:pt x="24912" y="6332"/>
                    <a:pt x="25550" y="5871"/>
                  </a:cubicBezTo>
                  <a:lnTo>
                    <a:pt x="25550" y="5870"/>
                  </a:lnTo>
                  <a:cubicBezTo>
                    <a:pt x="25695" y="5765"/>
                    <a:pt x="27229" y="5097"/>
                    <a:pt x="27240" y="5097"/>
                  </a:cubicBezTo>
                  <a:close/>
                  <a:moveTo>
                    <a:pt x="24504" y="3239"/>
                  </a:moveTo>
                  <a:lnTo>
                    <a:pt x="24458" y="3291"/>
                  </a:lnTo>
                  <a:cubicBezTo>
                    <a:pt x="23942" y="3867"/>
                    <a:pt x="23900" y="4902"/>
                    <a:pt x="23592" y="5575"/>
                  </a:cubicBezTo>
                  <a:cubicBezTo>
                    <a:pt x="23188" y="6458"/>
                    <a:pt x="22473" y="7141"/>
                    <a:pt x="21780" y="7798"/>
                  </a:cubicBezTo>
                  <a:cubicBezTo>
                    <a:pt x="21514" y="6701"/>
                    <a:pt x="22125" y="5479"/>
                    <a:pt x="22816" y="4655"/>
                  </a:cubicBezTo>
                  <a:lnTo>
                    <a:pt x="22816" y="4653"/>
                  </a:lnTo>
                  <a:cubicBezTo>
                    <a:pt x="23203" y="4192"/>
                    <a:pt x="23675" y="3796"/>
                    <a:pt x="24174" y="3462"/>
                  </a:cubicBezTo>
                  <a:cubicBezTo>
                    <a:pt x="24275" y="3394"/>
                    <a:pt x="24388" y="3310"/>
                    <a:pt x="24504" y="3239"/>
                  </a:cubicBezTo>
                  <a:close/>
                  <a:moveTo>
                    <a:pt x="19554" y="1392"/>
                  </a:moveTo>
                  <a:cubicBezTo>
                    <a:pt x="19631" y="1474"/>
                    <a:pt x="19858" y="2655"/>
                    <a:pt x="19889" y="2748"/>
                  </a:cubicBezTo>
                  <a:cubicBezTo>
                    <a:pt x="20076" y="3300"/>
                    <a:pt x="20313" y="3835"/>
                    <a:pt x="20460" y="4400"/>
                  </a:cubicBezTo>
                  <a:cubicBezTo>
                    <a:pt x="20798" y="5699"/>
                    <a:pt x="20606" y="7002"/>
                    <a:pt x="19968" y="8171"/>
                  </a:cubicBezTo>
                  <a:cubicBezTo>
                    <a:pt x="19565" y="7018"/>
                    <a:pt x="19134" y="5826"/>
                    <a:pt x="19047" y="4602"/>
                  </a:cubicBezTo>
                  <a:lnTo>
                    <a:pt x="19046" y="4601"/>
                  </a:lnTo>
                  <a:cubicBezTo>
                    <a:pt x="19002" y="3975"/>
                    <a:pt x="19081" y="3352"/>
                    <a:pt x="19219" y="2743"/>
                  </a:cubicBezTo>
                  <a:cubicBezTo>
                    <a:pt x="19274" y="2501"/>
                    <a:pt x="19618" y="1471"/>
                    <a:pt x="19554" y="1392"/>
                  </a:cubicBezTo>
                  <a:close/>
                  <a:moveTo>
                    <a:pt x="16878" y="440"/>
                  </a:moveTo>
                  <a:lnTo>
                    <a:pt x="16878" y="440"/>
                  </a:lnTo>
                  <a:cubicBezTo>
                    <a:pt x="16796" y="629"/>
                    <a:pt x="17071" y="1945"/>
                    <a:pt x="17103" y="2063"/>
                  </a:cubicBezTo>
                  <a:cubicBezTo>
                    <a:pt x="17279" y="2700"/>
                    <a:pt x="17539" y="3311"/>
                    <a:pt x="17788" y="3922"/>
                  </a:cubicBezTo>
                  <a:cubicBezTo>
                    <a:pt x="18375" y="5361"/>
                    <a:pt x="19223" y="7349"/>
                    <a:pt x="18039" y="8709"/>
                  </a:cubicBezTo>
                  <a:cubicBezTo>
                    <a:pt x="18038" y="8712"/>
                    <a:pt x="18035" y="8716"/>
                    <a:pt x="18034" y="8719"/>
                  </a:cubicBezTo>
                  <a:cubicBezTo>
                    <a:pt x="17050" y="7432"/>
                    <a:pt x="16359" y="5966"/>
                    <a:pt x="16231" y="4328"/>
                  </a:cubicBezTo>
                  <a:lnTo>
                    <a:pt x="16229" y="4327"/>
                  </a:lnTo>
                  <a:cubicBezTo>
                    <a:pt x="16176" y="3655"/>
                    <a:pt x="16212" y="2980"/>
                    <a:pt x="16332" y="2317"/>
                  </a:cubicBezTo>
                  <a:cubicBezTo>
                    <a:pt x="16387" y="2020"/>
                    <a:pt x="16744" y="634"/>
                    <a:pt x="16878" y="440"/>
                  </a:cubicBezTo>
                  <a:close/>
                  <a:moveTo>
                    <a:pt x="27387" y="6769"/>
                  </a:moveTo>
                  <a:cubicBezTo>
                    <a:pt x="27674" y="6769"/>
                    <a:pt x="27967" y="6807"/>
                    <a:pt x="28266" y="6894"/>
                  </a:cubicBezTo>
                  <a:lnTo>
                    <a:pt x="28266" y="6893"/>
                  </a:lnTo>
                  <a:cubicBezTo>
                    <a:pt x="28780" y="7044"/>
                    <a:pt x="29253" y="7314"/>
                    <a:pt x="29708" y="7590"/>
                  </a:cubicBezTo>
                  <a:cubicBezTo>
                    <a:pt x="30036" y="7790"/>
                    <a:pt x="30782" y="8083"/>
                    <a:pt x="31000" y="8384"/>
                  </a:cubicBezTo>
                  <a:cubicBezTo>
                    <a:pt x="31015" y="8405"/>
                    <a:pt x="31032" y="8423"/>
                    <a:pt x="31052" y="8437"/>
                  </a:cubicBezTo>
                  <a:cubicBezTo>
                    <a:pt x="31050" y="8437"/>
                    <a:pt x="31047" y="8437"/>
                    <a:pt x="31044" y="8437"/>
                  </a:cubicBezTo>
                  <a:cubicBezTo>
                    <a:pt x="30994" y="8437"/>
                    <a:pt x="30909" y="8449"/>
                    <a:pt x="30778" y="8487"/>
                  </a:cubicBezTo>
                  <a:cubicBezTo>
                    <a:pt x="30538" y="8557"/>
                    <a:pt x="30264" y="8572"/>
                    <a:pt x="30019" y="8619"/>
                  </a:cubicBezTo>
                  <a:cubicBezTo>
                    <a:pt x="29522" y="8714"/>
                    <a:pt x="29036" y="8808"/>
                    <a:pt x="28537" y="8808"/>
                  </a:cubicBezTo>
                  <a:cubicBezTo>
                    <a:pt x="28374" y="8808"/>
                    <a:pt x="28210" y="8798"/>
                    <a:pt x="28044" y="8775"/>
                  </a:cubicBezTo>
                  <a:cubicBezTo>
                    <a:pt x="26847" y="8608"/>
                    <a:pt x="25645" y="8087"/>
                    <a:pt x="24495" y="7700"/>
                  </a:cubicBezTo>
                  <a:cubicBezTo>
                    <a:pt x="24580" y="7657"/>
                    <a:pt x="24666" y="7613"/>
                    <a:pt x="24750" y="7569"/>
                  </a:cubicBezTo>
                  <a:cubicBezTo>
                    <a:pt x="25599" y="7163"/>
                    <a:pt x="26464" y="6769"/>
                    <a:pt x="27387" y="6769"/>
                  </a:cubicBezTo>
                  <a:close/>
                  <a:moveTo>
                    <a:pt x="14865" y="1584"/>
                  </a:moveTo>
                  <a:lnTo>
                    <a:pt x="14865" y="1584"/>
                  </a:lnTo>
                  <a:cubicBezTo>
                    <a:pt x="14474" y="2612"/>
                    <a:pt x="14604" y="3647"/>
                    <a:pt x="14883" y="4777"/>
                  </a:cubicBezTo>
                  <a:cubicBezTo>
                    <a:pt x="15339" y="6633"/>
                    <a:pt x="15316" y="8309"/>
                    <a:pt x="14332" y="9972"/>
                  </a:cubicBezTo>
                  <a:cubicBezTo>
                    <a:pt x="13538" y="8521"/>
                    <a:pt x="13033" y="6510"/>
                    <a:pt x="13182" y="4878"/>
                  </a:cubicBezTo>
                  <a:lnTo>
                    <a:pt x="13181" y="4878"/>
                  </a:lnTo>
                  <a:cubicBezTo>
                    <a:pt x="13300" y="3582"/>
                    <a:pt x="14042" y="2540"/>
                    <a:pt x="14865" y="1584"/>
                  </a:cubicBezTo>
                  <a:close/>
                  <a:moveTo>
                    <a:pt x="23535" y="7958"/>
                  </a:moveTo>
                  <a:cubicBezTo>
                    <a:pt x="24471" y="7958"/>
                    <a:pt x="25261" y="8407"/>
                    <a:pt x="25965" y="9011"/>
                  </a:cubicBezTo>
                  <a:cubicBezTo>
                    <a:pt x="26305" y="9301"/>
                    <a:pt x="26619" y="9620"/>
                    <a:pt x="26952" y="9920"/>
                  </a:cubicBezTo>
                  <a:cubicBezTo>
                    <a:pt x="27080" y="10035"/>
                    <a:pt x="27212" y="10179"/>
                    <a:pt x="27357" y="10271"/>
                  </a:cubicBezTo>
                  <a:cubicBezTo>
                    <a:pt x="27442" y="10325"/>
                    <a:pt x="27601" y="10388"/>
                    <a:pt x="27598" y="10388"/>
                  </a:cubicBezTo>
                  <a:cubicBezTo>
                    <a:pt x="27597" y="10388"/>
                    <a:pt x="27565" y="10376"/>
                    <a:pt x="27482" y="10346"/>
                  </a:cubicBezTo>
                  <a:cubicBezTo>
                    <a:pt x="26635" y="10038"/>
                    <a:pt x="25801" y="9799"/>
                    <a:pt x="25038" y="9300"/>
                  </a:cubicBezTo>
                  <a:cubicBezTo>
                    <a:pt x="24463" y="8923"/>
                    <a:pt x="24056" y="8367"/>
                    <a:pt x="23519" y="7959"/>
                  </a:cubicBezTo>
                  <a:cubicBezTo>
                    <a:pt x="23524" y="7958"/>
                    <a:pt x="23530" y="7958"/>
                    <a:pt x="23535" y="7958"/>
                  </a:cubicBezTo>
                  <a:close/>
                  <a:moveTo>
                    <a:pt x="12338" y="6093"/>
                  </a:moveTo>
                  <a:lnTo>
                    <a:pt x="12338" y="6093"/>
                  </a:lnTo>
                  <a:cubicBezTo>
                    <a:pt x="12330" y="6151"/>
                    <a:pt x="12326" y="6210"/>
                    <a:pt x="12327" y="6269"/>
                  </a:cubicBezTo>
                  <a:cubicBezTo>
                    <a:pt x="12326" y="6953"/>
                    <a:pt x="12402" y="7602"/>
                    <a:pt x="12465" y="8284"/>
                  </a:cubicBezTo>
                  <a:cubicBezTo>
                    <a:pt x="12573" y="9452"/>
                    <a:pt x="12237" y="10431"/>
                    <a:pt x="11711" y="11453"/>
                  </a:cubicBezTo>
                  <a:cubicBezTo>
                    <a:pt x="11192" y="10415"/>
                    <a:pt x="11002" y="9264"/>
                    <a:pt x="11303" y="8124"/>
                  </a:cubicBezTo>
                  <a:cubicBezTo>
                    <a:pt x="11421" y="7666"/>
                    <a:pt x="11601" y="7228"/>
                    <a:pt x="11837" y="6818"/>
                  </a:cubicBezTo>
                  <a:cubicBezTo>
                    <a:pt x="11966" y="6596"/>
                    <a:pt x="12113" y="6292"/>
                    <a:pt x="12310" y="6122"/>
                  </a:cubicBezTo>
                  <a:cubicBezTo>
                    <a:pt x="12319" y="6113"/>
                    <a:pt x="12329" y="6103"/>
                    <a:pt x="12338" y="6093"/>
                  </a:cubicBezTo>
                  <a:close/>
                  <a:moveTo>
                    <a:pt x="22057" y="8325"/>
                  </a:moveTo>
                  <a:lnTo>
                    <a:pt x="22057" y="8325"/>
                  </a:lnTo>
                  <a:cubicBezTo>
                    <a:pt x="22823" y="8635"/>
                    <a:pt x="23523" y="9085"/>
                    <a:pt x="24120" y="9655"/>
                  </a:cubicBezTo>
                  <a:lnTo>
                    <a:pt x="24120" y="9654"/>
                  </a:lnTo>
                  <a:cubicBezTo>
                    <a:pt x="24499" y="10012"/>
                    <a:pt x="24840" y="10408"/>
                    <a:pt x="25162" y="10818"/>
                  </a:cubicBezTo>
                  <a:cubicBezTo>
                    <a:pt x="25326" y="11026"/>
                    <a:pt x="25582" y="11509"/>
                    <a:pt x="25819" y="11649"/>
                  </a:cubicBezTo>
                  <a:cubicBezTo>
                    <a:pt x="25622" y="11553"/>
                    <a:pt x="25319" y="11300"/>
                    <a:pt x="25206" y="11240"/>
                  </a:cubicBezTo>
                  <a:cubicBezTo>
                    <a:pt x="24876" y="11063"/>
                    <a:pt x="24532" y="10915"/>
                    <a:pt x="24203" y="10739"/>
                  </a:cubicBezTo>
                  <a:cubicBezTo>
                    <a:pt x="23173" y="10186"/>
                    <a:pt x="22448" y="9409"/>
                    <a:pt x="22057" y="8325"/>
                  </a:cubicBezTo>
                  <a:close/>
                  <a:moveTo>
                    <a:pt x="11066" y="10128"/>
                  </a:moveTo>
                  <a:cubicBezTo>
                    <a:pt x="11171" y="10651"/>
                    <a:pt x="11378" y="11148"/>
                    <a:pt x="11673" y="11593"/>
                  </a:cubicBezTo>
                  <a:lnTo>
                    <a:pt x="11673" y="11594"/>
                  </a:lnTo>
                  <a:cubicBezTo>
                    <a:pt x="11114" y="11942"/>
                    <a:pt x="10572" y="12314"/>
                    <a:pt x="10047" y="12707"/>
                  </a:cubicBezTo>
                  <a:cubicBezTo>
                    <a:pt x="10666" y="11957"/>
                    <a:pt x="10996" y="11082"/>
                    <a:pt x="11066" y="10128"/>
                  </a:cubicBezTo>
                  <a:close/>
                  <a:moveTo>
                    <a:pt x="10818" y="3903"/>
                  </a:moveTo>
                  <a:cubicBezTo>
                    <a:pt x="10295" y="4935"/>
                    <a:pt x="10343" y="6105"/>
                    <a:pt x="10539" y="7261"/>
                  </a:cubicBezTo>
                  <a:cubicBezTo>
                    <a:pt x="10892" y="9335"/>
                    <a:pt x="11220" y="11298"/>
                    <a:pt x="9583" y="12929"/>
                  </a:cubicBezTo>
                  <a:cubicBezTo>
                    <a:pt x="8777" y="11319"/>
                    <a:pt x="8313" y="9387"/>
                    <a:pt x="8552" y="7588"/>
                  </a:cubicBezTo>
                  <a:cubicBezTo>
                    <a:pt x="8752" y="6070"/>
                    <a:pt x="9686" y="4863"/>
                    <a:pt x="10818" y="3903"/>
                  </a:cubicBezTo>
                  <a:close/>
                  <a:moveTo>
                    <a:pt x="20246" y="8913"/>
                  </a:moveTo>
                  <a:cubicBezTo>
                    <a:pt x="21137" y="9397"/>
                    <a:pt x="21977" y="9928"/>
                    <a:pt x="22724" y="10632"/>
                  </a:cubicBezTo>
                  <a:lnTo>
                    <a:pt x="22724" y="10631"/>
                  </a:lnTo>
                  <a:cubicBezTo>
                    <a:pt x="23528" y="11389"/>
                    <a:pt x="24016" y="12418"/>
                    <a:pt x="24802" y="13166"/>
                  </a:cubicBezTo>
                  <a:cubicBezTo>
                    <a:pt x="24904" y="13263"/>
                    <a:pt x="25054" y="13349"/>
                    <a:pt x="25047" y="13349"/>
                  </a:cubicBezTo>
                  <a:cubicBezTo>
                    <a:pt x="25043" y="13349"/>
                    <a:pt x="25001" y="13328"/>
                    <a:pt x="24894" y="13276"/>
                  </a:cubicBezTo>
                  <a:cubicBezTo>
                    <a:pt x="24639" y="13152"/>
                    <a:pt x="24387" y="13023"/>
                    <a:pt x="24138" y="12890"/>
                  </a:cubicBezTo>
                  <a:cubicBezTo>
                    <a:pt x="23547" y="12575"/>
                    <a:pt x="22964" y="12238"/>
                    <a:pt x="22431" y="11834"/>
                  </a:cubicBezTo>
                  <a:cubicBezTo>
                    <a:pt x="21421" y="11070"/>
                    <a:pt x="20634" y="10111"/>
                    <a:pt x="20246" y="8913"/>
                  </a:cubicBezTo>
                  <a:close/>
                  <a:moveTo>
                    <a:pt x="6335" y="7193"/>
                  </a:moveTo>
                  <a:lnTo>
                    <a:pt x="6335" y="7193"/>
                  </a:lnTo>
                  <a:cubicBezTo>
                    <a:pt x="6736" y="9511"/>
                    <a:pt x="8119" y="11580"/>
                    <a:pt x="8237" y="13964"/>
                  </a:cubicBezTo>
                  <a:cubicBezTo>
                    <a:pt x="6879" y="11859"/>
                    <a:pt x="6090" y="9670"/>
                    <a:pt x="6335" y="7193"/>
                  </a:cubicBezTo>
                  <a:close/>
                  <a:moveTo>
                    <a:pt x="12262" y="12054"/>
                  </a:moveTo>
                  <a:lnTo>
                    <a:pt x="12262" y="12054"/>
                  </a:lnTo>
                  <a:cubicBezTo>
                    <a:pt x="13726" y="12159"/>
                    <a:pt x="15069" y="12597"/>
                    <a:pt x="16295" y="13440"/>
                  </a:cubicBezTo>
                  <a:cubicBezTo>
                    <a:pt x="16803" y="13793"/>
                    <a:pt x="17282" y="14188"/>
                    <a:pt x="17726" y="14620"/>
                  </a:cubicBezTo>
                  <a:cubicBezTo>
                    <a:pt x="17792" y="14685"/>
                    <a:pt x="17848" y="14746"/>
                    <a:pt x="17902" y="14803"/>
                  </a:cubicBezTo>
                  <a:cubicBezTo>
                    <a:pt x="17854" y="14769"/>
                    <a:pt x="17815" y="14742"/>
                    <a:pt x="17800" y="14733"/>
                  </a:cubicBezTo>
                  <a:cubicBezTo>
                    <a:pt x="15992" y="13722"/>
                    <a:pt x="13849" y="13432"/>
                    <a:pt x="12262" y="12054"/>
                  </a:cubicBezTo>
                  <a:close/>
                  <a:moveTo>
                    <a:pt x="18215" y="9437"/>
                  </a:moveTo>
                  <a:lnTo>
                    <a:pt x="18215" y="9437"/>
                  </a:lnTo>
                  <a:cubicBezTo>
                    <a:pt x="19230" y="10135"/>
                    <a:pt x="20132" y="10791"/>
                    <a:pt x="20837" y="11843"/>
                  </a:cubicBezTo>
                  <a:cubicBezTo>
                    <a:pt x="21461" y="12775"/>
                    <a:pt x="21953" y="13808"/>
                    <a:pt x="22740" y="14621"/>
                  </a:cubicBezTo>
                  <a:cubicBezTo>
                    <a:pt x="22891" y="14777"/>
                    <a:pt x="23070" y="14855"/>
                    <a:pt x="23067" y="14855"/>
                  </a:cubicBezTo>
                  <a:cubicBezTo>
                    <a:pt x="23065" y="14855"/>
                    <a:pt x="22990" y="14824"/>
                    <a:pt x="22791" y="14761"/>
                  </a:cubicBezTo>
                  <a:cubicBezTo>
                    <a:pt x="22457" y="14656"/>
                    <a:pt x="22141" y="14509"/>
                    <a:pt x="21833" y="14346"/>
                  </a:cubicBezTo>
                  <a:cubicBezTo>
                    <a:pt x="21217" y="14020"/>
                    <a:pt x="20653" y="13604"/>
                    <a:pt x="20160" y="13112"/>
                  </a:cubicBezTo>
                  <a:cubicBezTo>
                    <a:pt x="19133" y="12086"/>
                    <a:pt x="18549" y="10818"/>
                    <a:pt x="18215" y="9437"/>
                  </a:cubicBezTo>
                  <a:close/>
                  <a:moveTo>
                    <a:pt x="14482" y="10644"/>
                  </a:moveTo>
                  <a:cubicBezTo>
                    <a:pt x="14485" y="10646"/>
                    <a:pt x="14486" y="10647"/>
                    <a:pt x="14489" y="10647"/>
                  </a:cubicBezTo>
                  <a:cubicBezTo>
                    <a:pt x="15957" y="10842"/>
                    <a:pt x="17290" y="11366"/>
                    <a:pt x="18443" y="12309"/>
                  </a:cubicBezTo>
                  <a:cubicBezTo>
                    <a:pt x="19086" y="12834"/>
                    <a:pt x="19647" y="13454"/>
                    <a:pt x="20133" y="14126"/>
                  </a:cubicBezTo>
                  <a:cubicBezTo>
                    <a:pt x="20317" y="14381"/>
                    <a:pt x="20490" y="14644"/>
                    <a:pt x="20654" y="14912"/>
                  </a:cubicBezTo>
                  <a:cubicBezTo>
                    <a:pt x="20664" y="14927"/>
                    <a:pt x="20672" y="14943"/>
                    <a:pt x="20681" y="14957"/>
                  </a:cubicBezTo>
                  <a:cubicBezTo>
                    <a:pt x="20030" y="14289"/>
                    <a:pt x="19139" y="13801"/>
                    <a:pt x="18299" y="13480"/>
                  </a:cubicBezTo>
                  <a:cubicBezTo>
                    <a:pt x="17660" y="13236"/>
                    <a:pt x="16991" y="13052"/>
                    <a:pt x="16395" y="12709"/>
                  </a:cubicBezTo>
                  <a:cubicBezTo>
                    <a:pt x="15780" y="12357"/>
                    <a:pt x="14466" y="11435"/>
                    <a:pt x="14482" y="10644"/>
                  </a:cubicBezTo>
                  <a:close/>
                  <a:moveTo>
                    <a:pt x="2269" y="7774"/>
                  </a:moveTo>
                  <a:lnTo>
                    <a:pt x="2269" y="7774"/>
                  </a:lnTo>
                  <a:cubicBezTo>
                    <a:pt x="3674" y="10316"/>
                    <a:pt x="6728" y="12410"/>
                    <a:pt x="6688" y="15489"/>
                  </a:cubicBezTo>
                  <a:cubicBezTo>
                    <a:pt x="5855" y="14306"/>
                    <a:pt x="4633" y="13442"/>
                    <a:pt x="3787" y="12265"/>
                  </a:cubicBezTo>
                  <a:cubicBezTo>
                    <a:pt x="2836" y="10942"/>
                    <a:pt x="2444" y="9367"/>
                    <a:pt x="2269" y="7774"/>
                  </a:cubicBezTo>
                  <a:close/>
                  <a:moveTo>
                    <a:pt x="9972" y="13758"/>
                  </a:moveTo>
                  <a:lnTo>
                    <a:pt x="9972" y="13758"/>
                  </a:lnTo>
                  <a:cubicBezTo>
                    <a:pt x="11092" y="13840"/>
                    <a:pt x="12218" y="13870"/>
                    <a:pt x="13321" y="14102"/>
                  </a:cubicBezTo>
                  <a:lnTo>
                    <a:pt x="13321" y="14101"/>
                  </a:lnTo>
                  <a:cubicBezTo>
                    <a:pt x="14049" y="14253"/>
                    <a:pt x="14753" y="14498"/>
                    <a:pt x="15419" y="14831"/>
                  </a:cubicBezTo>
                  <a:cubicBezTo>
                    <a:pt x="15776" y="15009"/>
                    <a:pt x="17092" y="15596"/>
                    <a:pt x="17191" y="15909"/>
                  </a:cubicBezTo>
                  <a:cubicBezTo>
                    <a:pt x="17216" y="15931"/>
                    <a:pt x="17236" y="15948"/>
                    <a:pt x="17255" y="15963"/>
                  </a:cubicBezTo>
                  <a:lnTo>
                    <a:pt x="16947" y="15911"/>
                  </a:lnTo>
                  <a:cubicBezTo>
                    <a:pt x="16594" y="15836"/>
                    <a:pt x="16229" y="15787"/>
                    <a:pt x="15873" y="15727"/>
                  </a:cubicBezTo>
                  <a:lnTo>
                    <a:pt x="13905" y="15389"/>
                  </a:lnTo>
                  <a:cubicBezTo>
                    <a:pt x="12533" y="15155"/>
                    <a:pt x="10728" y="15109"/>
                    <a:pt x="9972" y="13758"/>
                  </a:cubicBezTo>
                  <a:close/>
                  <a:moveTo>
                    <a:pt x="409" y="13128"/>
                  </a:moveTo>
                  <a:cubicBezTo>
                    <a:pt x="755" y="13128"/>
                    <a:pt x="3079" y="14157"/>
                    <a:pt x="3338" y="14297"/>
                  </a:cubicBezTo>
                  <a:cubicBezTo>
                    <a:pt x="4362" y="14853"/>
                    <a:pt x="5193" y="15588"/>
                    <a:pt x="6013" y="16392"/>
                  </a:cubicBezTo>
                  <a:cubicBezTo>
                    <a:pt x="4955" y="16263"/>
                    <a:pt x="3938" y="15972"/>
                    <a:pt x="2999" y="15457"/>
                  </a:cubicBezTo>
                  <a:cubicBezTo>
                    <a:pt x="2437" y="15151"/>
                    <a:pt x="1915" y="14777"/>
                    <a:pt x="1443" y="14345"/>
                  </a:cubicBezTo>
                  <a:cubicBezTo>
                    <a:pt x="1272" y="14188"/>
                    <a:pt x="301" y="13252"/>
                    <a:pt x="368" y="13141"/>
                  </a:cubicBezTo>
                  <a:cubicBezTo>
                    <a:pt x="373" y="13132"/>
                    <a:pt x="387" y="13128"/>
                    <a:pt x="409" y="13128"/>
                  </a:cubicBezTo>
                  <a:close/>
                  <a:moveTo>
                    <a:pt x="8873" y="14863"/>
                  </a:moveTo>
                  <a:lnTo>
                    <a:pt x="8873" y="14863"/>
                  </a:lnTo>
                  <a:cubicBezTo>
                    <a:pt x="11311" y="15443"/>
                    <a:pt x="13060" y="17095"/>
                    <a:pt x="14378" y="19153"/>
                  </a:cubicBezTo>
                  <a:cubicBezTo>
                    <a:pt x="13566" y="18522"/>
                    <a:pt x="12709" y="17999"/>
                    <a:pt x="11807" y="17479"/>
                  </a:cubicBezTo>
                  <a:cubicBezTo>
                    <a:pt x="10638" y="16803"/>
                    <a:pt x="9783" y="15837"/>
                    <a:pt x="8873" y="14863"/>
                  </a:cubicBezTo>
                  <a:close/>
                  <a:moveTo>
                    <a:pt x="7689" y="16466"/>
                  </a:moveTo>
                  <a:cubicBezTo>
                    <a:pt x="8898" y="16466"/>
                    <a:pt x="10064" y="17238"/>
                    <a:pt x="10951" y="18000"/>
                  </a:cubicBezTo>
                  <a:cubicBezTo>
                    <a:pt x="11525" y="18494"/>
                    <a:pt x="12031" y="19057"/>
                    <a:pt x="12510" y="19639"/>
                  </a:cubicBezTo>
                  <a:cubicBezTo>
                    <a:pt x="12649" y="19807"/>
                    <a:pt x="13426" y="20968"/>
                    <a:pt x="13548" y="20968"/>
                  </a:cubicBezTo>
                  <a:cubicBezTo>
                    <a:pt x="13550" y="20968"/>
                    <a:pt x="13551" y="20968"/>
                    <a:pt x="13552" y="20968"/>
                  </a:cubicBezTo>
                  <a:lnTo>
                    <a:pt x="13552" y="20968"/>
                  </a:lnTo>
                  <a:cubicBezTo>
                    <a:pt x="13546" y="20969"/>
                    <a:pt x="13541" y="20969"/>
                    <a:pt x="13534" y="20969"/>
                  </a:cubicBezTo>
                  <a:cubicBezTo>
                    <a:pt x="13286" y="20969"/>
                    <a:pt x="12319" y="20172"/>
                    <a:pt x="12079" y="20022"/>
                  </a:cubicBezTo>
                  <a:cubicBezTo>
                    <a:pt x="11539" y="19683"/>
                    <a:pt x="10995" y="19350"/>
                    <a:pt x="10459" y="19005"/>
                  </a:cubicBezTo>
                  <a:cubicBezTo>
                    <a:pt x="9840" y="18609"/>
                    <a:pt x="9225" y="18198"/>
                    <a:pt x="8683" y="17700"/>
                  </a:cubicBezTo>
                  <a:cubicBezTo>
                    <a:pt x="8241" y="17296"/>
                    <a:pt x="7869" y="16842"/>
                    <a:pt x="7393" y="16482"/>
                  </a:cubicBezTo>
                  <a:cubicBezTo>
                    <a:pt x="7492" y="16471"/>
                    <a:pt x="7590" y="16466"/>
                    <a:pt x="7689" y="16466"/>
                  </a:cubicBezTo>
                  <a:close/>
                  <a:moveTo>
                    <a:pt x="21715" y="8108"/>
                  </a:moveTo>
                  <a:lnTo>
                    <a:pt x="21715" y="8108"/>
                  </a:lnTo>
                  <a:cubicBezTo>
                    <a:pt x="20496" y="8363"/>
                    <a:pt x="19286" y="8655"/>
                    <a:pt x="18100" y="9009"/>
                  </a:cubicBezTo>
                  <a:cubicBezTo>
                    <a:pt x="18092" y="9006"/>
                    <a:pt x="18083" y="9004"/>
                    <a:pt x="18075" y="9004"/>
                  </a:cubicBezTo>
                  <a:cubicBezTo>
                    <a:pt x="18052" y="9004"/>
                    <a:pt x="18030" y="9015"/>
                    <a:pt x="18018" y="9035"/>
                  </a:cubicBezTo>
                  <a:cubicBezTo>
                    <a:pt x="15681" y="9742"/>
                    <a:pt x="13441" y="10707"/>
                    <a:pt x="11425" y="12169"/>
                  </a:cubicBezTo>
                  <a:cubicBezTo>
                    <a:pt x="8185" y="14517"/>
                    <a:pt x="5603" y="17780"/>
                    <a:pt x="3826" y="21350"/>
                  </a:cubicBezTo>
                  <a:cubicBezTo>
                    <a:pt x="3758" y="21321"/>
                    <a:pt x="3694" y="21305"/>
                    <a:pt x="3639" y="21249"/>
                  </a:cubicBezTo>
                  <a:cubicBezTo>
                    <a:pt x="3588" y="21197"/>
                    <a:pt x="3555" y="21132"/>
                    <a:pt x="3542" y="21061"/>
                  </a:cubicBezTo>
                  <a:cubicBezTo>
                    <a:pt x="3550" y="21053"/>
                    <a:pt x="3556" y="21044"/>
                    <a:pt x="3562" y="21034"/>
                  </a:cubicBezTo>
                  <a:cubicBezTo>
                    <a:pt x="4395" y="19155"/>
                    <a:pt x="5495" y="17408"/>
                    <a:pt x="6829" y="15845"/>
                  </a:cubicBezTo>
                  <a:cubicBezTo>
                    <a:pt x="6849" y="15837"/>
                    <a:pt x="6864" y="15820"/>
                    <a:pt x="6868" y="15799"/>
                  </a:cubicBezTo>
                  <a:cubicBezTo>
                    <a:pt x="7684" y="14851"/>
                    <a:pt x="8585" y="13977"/>
                    <a:pt x="9559" y="13190"/>
                  </a:cubicBezTo>
                  <a:lnTo>
                    <a:pt x="9562" y="13193"/>
                  </a:lnTo>
                  <a:cubicBezTo>
                    <a:pt x="9576" y="13215"/>
                    <a:pt x="9595" y="13225"/>
                    <a:pt x="9614" y="13225"/>
                  </a:cubicBezTo>
                  <a:cubicBezTo>
                    <a:pt x="9660" y="13225"/>
                    <a:pt x="9706" y="13169"/>
                    <a:pt x="9676" y="13114"/>
                  </a:cubicBezTo>
                  <a:cubicBezTo>
                    <a:pt x="9675" y="13112"/>
                    <a:pt x="9674" y="13109"/>
                    <a:pt x="9672" y="13108"/>
                  </a:cubicBezTo>
                  <a:cubicBezTo>
                    <a:pt x="9678" y="13105"/>
                    <a:pt x="9683" y="13101"/>
                    <a:pt x="9687" y="13098"/>
                  </a:cubicBezTo>
                  <a:cubicBezTo>
                    <a:pt x="9699" y="13086"/>
                    <a:pt x="9710" y="13074"/>
                    <a:pt x="9720" y="13062"/>
                  </a:cubicBezTo>
                  <a:cubicBezTo>
                    <a:pt x="10283" y="12617"/>
                    <a:pt x="10867" y="12201"/>
                    <a:pt x="11473" y="11815"/>
                  </a:cubicBezTo>
                  <a:cubicBezTo>
                    <a:pt x="14097" y="10147"/>
                    <a:pt x="16960" y="9115"/>
                    <a:pt x="19936" y="8457"/>
                  </a:cubicBezTo>
                  <a:cubicBezTo>
                    <a:pt x="19949" y="8469"/>
                    <a:pt x="19965" y="8474"/>
                    <a:pt x="19981" y="8474"/>
                  </a:cubicBezTo>
                  <a:cubicBezTo>
                    <a:pt x="20007" y="8474"/>
                    <a:pt x="20032" y="8460"/>
                    <a:pt x="20044" y="8435"/>
                  </a:cubicBezTo>
                  <a:cubicBezTo>
                    <a:pt x="20597" y="8313"/>
                    <a:pt x="21154" y="8205"/>
                    <a:pt x="21715" y="8108"/>
                  </a:cubicBezTo>
                  <a:close/>
                  <a:moveTo>
                    <a:pt x="6820" y="17214"/>
                  </a:moveTo>
                  <a:lnTo>
                    <a:pt x="6820" y="17214"/>
                  </a:lnTo>
                  <a:cubicBezTo>
                    <a:pt x="9039" y="18787"/>
                    <a:pt x="9760" y="21342"/>
                    <a:pt x="9776" y="23956"/>
                  </a:cubicBezTo>
                  <a:cubicBezTo>
                    <a:pt x="9185" y="23019"/>
                    <a:pt x="8591" y="22084"/>
                    <a:pt x="8003" y="21144"/>
                  </a:cubicBezTo>
                  <a:cubicBezTo>
                    <a:pt x="7246" y="19934"/>
                    <a:pt x="6568" y="18681"/>
                    <a:pt x="6820" y="17214"/>
                  </a:cubicBezTo>
                  <a:close/>
                  <a:moveTo>
                    <a:pt x="16990" y="0"/>
                  </a:moveTo>
                  <a:cubicBezTo>
                    <a:pt x="16954" y="0"/>
                    <a:pt x="16916" y="17"/>
                    <a:pt x="16899" y="52"/>
                  </a:cubicBezTo>
                  <a:cubicBezTo>
                    <a:pt x="15487" y="2898"/>
                    <a:pt x="15800" y="6364"/>
                    <a:pt x="17900" y="8788"/>
                  </a:cubicBezTo>
                  <a:cubicBezTo>
                    <a:pt x="16746" y="9136"/>
                    <a:pt x="15616" y="9561"/>
                    <a:pt x="14518" y="10063"/>
                  </a:cubicBezTo>
                  <a:cubicBezTo>
                    <a:pt x="15196" y="8927"/>
                    <a:pt x="15528" y="7621"/>
                    <a:pt x="15397" y="6296"/>
                  </a:cubicBezTo>
                  <a:cubicBezTo>
                    <a:pt x="15212" y="4418"/>
                    <a:pt x="14269" y="2803"/>
                    <a:pt x="15371" y="1005"/>
                  </a:cubicBezTo>
                  <a:cubicBezTo>
                    <a:pt x="15414" y="934"/>
                    <a:pt x="15346" y="867"/>
                    <a:pt x="15278" y="867"/>
                  </a:cubicBezTo>
                  <a:cubicBezTo>
                    <a:pt x="15253" y="867"/>
                    <a:pt x="15228" y="876"/>
                    <a:pt x="15208" y="898"/>
                  </a:cubicBezTo>
                  <a:cubicBezTo>
                    <a:pt x="14190" y="2033"/>
                    <a:pt x="13118" y="3276"/>
                    <a:pt x="12978" y="4862"/>
                  </a:cubicBezTo>
                  <a:cubicBezTo>
                    <a:pt x="12829" y="6556"/>
                    <a:pt x="13381" y="8652"/>
                    <a:pt x="14250" y="10114"/>
                  </a:cubicBezTo>
                  <a:cubicBezTo>
                    <a:pt x="14238" y="10136"/>
                    <a:pt x="14237" y="10164"/>
                    <a:pt x="14249" y="10188"/>
                  </a:cubicBezTo>
                  <a:cubicBezTo>
                    <a:pt x="13446" y="10567"/>
                    <a:pt x="12663" y="10988"/>
                    <a:pt x="11905" y="11451"/>
                  </a:cubicBezTo>
                  <a:cubicBezTo>
                    <a:pt x="12299" y="10675"/>
                    <a:pt x="12639" y="9874"/>
                    <a:pt x="12666" y="8989"/>
                  </a:cubicBezTo>
                  <a:cubicBezTo>
                    <a:pt x="12699" y="7889"/>
                    <a:pt x="12325" y="6848"/>
                    <a:pt x="12609" y="5753"/>
                  </a:cubicBezTo>
                  <a:cubicBezTo>
                    <a:pt x="12624" y="5693"/>
                    <a:pt x="12574" y="5651"/>
                    <a:pt x="12523" y="5651"/>
                  </a:cubicBezTo>
                  <a:cubicBezTo>
                    <a:pt x="12500" y="5651"/>
                    <a:pt x="12476" y="5660"/>
                    <a:pt x="12459" y="5679"/>
                  </a:cubicBezTo>
                  <a:cubicBezTo>
                    <a:pt x="11669" y="6574"/>
                    <a:pt x="11128" y="7680"/>
                    <a:pt x="11008" y="8815"/>
                  </a:cubicBezTo>
                  <a:cubicBezTo>
                    <a:pt x="10763" y="7042"/>
                    <a:pt x="10063" y="5095"/>
                    <a:pt x="11273" y="3532"/>
                  </a:cubicBezTo>
                  <a:cubicBezTo>
                    <a:pt x="11326" y="3464"/>
                    <a:pt x="11270" y="3367"/>
                    <a:pt x="11198" y="3367"/>
                  </a:cubicBezTo>
                  <a:cubicBezTo>
                    <a:pt x="11180" y="3367"/>
                    <a:pt x="11160" y="3373"/>
                    <a:pt x="11142" y="3387"/>
                  </a:cubicBezTo>
                  <a:cubicBezTo>
                    <a:pt x="9771" y="4407"/>
                    <a:pt x="8581" y="5799"/>
                    <a:pt x="8344" y="7546"/>
                  </a:cubicBezTo>
                  <a:cubicBezTo>
                    <a:pt x="8095" y="9392"/>
                    <a:pt x="8524" y="11534"/>
                    <a:pt x="9515" y="13117"/>
                  </a:cubicBezTo>
                  <a:cubicBezTo>
                    <a:pt x="9148" y="13406"/>
                    <a:pt x="8792" y="13709"/>
                    <a:pt x="8445" y="14022"/>
                  </a:cubicBezTo>
                  <a:cubicBezTo>
                    <a:pt x="8344" y="11323"/>
                    <a:pt x="6593" y="9040"/>
                    <a:pt x="6450" y="6348"/>
                  </a:cubicBezTo>
                  <a:cubicBezTo>
                    <a:pt x="6447" y="6283"/>
                    <a:pt x="6394" y="6249"/>
                    <a:pt x="6341" y="6249"/>
                  </a:cubicBezTo>
                  <a:cubicBezTo>
                    <a:pt x="6294" y="6249"/>
                    <a:pt x="6248" y="6276"/>
                    <a:pt x="6237" y="6333"/>
                  </a:cubicBezTo>
                  <a:cubicBezTo>
                    <a:pt x="5726" y="9007"/>
                    <a:pt x="6306" y="12183"/>
                    <a:pt x="8259" y="14193"/>
                  </a:cubicBezTo>
                  <a:cubicBezTo>
                    <a:pt x="7784" y="14630"/>
                    <a:pt x="7329" y="15091"/>
                    <a:pt x="6896" y="15571"/>
                  </a:cubicBezTo>
                  <a:cubicBezTo>
                    <a:pt x="7017" y="12143"/>
                    <a:pt x="3376" y="10022"/>
                    <a:pt x="2204" y="7120"/>
                  </a:cubicBezTo>
                  <a:cubicBezTo>
                    <a:pt x="2184" y="7069"/>
                    <a:pt x="2137" y="7045"/>
                    <a:pt x="2091" y="7045"/>
                  </a:cubicBezTo>
                  <a:cubicBezTo>
                    <a:pt x="2030" y="7045"/>
                    <a:pt x="1970" y="7087"/>
                    <a:pt x="1976" y="7165"/>
                  </a:cubicBezTo>
                  <a:cubicBezTo>
                    <a:pt x="2101" y="8787"/>
                    <a:pt x="2399" y="10427"/>
                    <a:pt x="3231" y="11849"/>
                  </a:cubicBezTo>
                  <a:cubicBezTo>
                    <a:pt x="4111" y="13352"/>
                    <a:pt x="5558" y="14490"/>
                    <a:pt x="6705" y="15784"/>
                  </a:cubicBezTo>
                  <a:cubicBezTo>
                    <a:pt x="6532" y="15981"/>
                    <a:pt x="6362" y="16183"/>
                    <a:pt x="6196" y="16387"/>
                  </a:cubicBezTo>
                  <a:cubicBezTo>
                    <a:pt x="5547" y="15560"/>
                    <a:pt x="4702" y="14879"/>
                    <a:pt x="3806" y="14338"/>
                  </a:cubicBezTo>
                  <a:cubicBezTo>
                    <a:pt x="2647" y="13640"/>
                    <a:pt x="1393" y="13393"/>
                    <a:pt x="170" y="12854"/>
                  </a:cubicBezTo>
                  <a:cubicBezTo>
                    <a:pt x="157" y="12848"/>
                    <a:pt x="144" y="12846"/>
                    <a:pt x="132" y="12846"/>
                  </a:cubicBezTo>
                  <a:cubicBezTo>
                    <a:pt x="60" y="12846"/>
                    <a:pt x="0" y="12927"/>
                    <a:pt x="49" y="12997"/>
                  </a:cubicBezTo>
                  <a:cubicBezTo>
                    <a:pt x="1453" y="15000"/>
                    <a:pt x="3595" y="16345"/>
                    <a:pt x="6048" y="16574"/>
                  </a:cubicBezTo>
                  <a:cubicBezTo>
                    <a:pt x="4978" y="17912"/>
                    <a:pt x="4087" y="19385"/>
                    <a:pt x="3394" y="20952"/>
                  </a:cubicBezTo>
                  <a:cubicBezTo>
                    <a:pt x="3384" y="20972"/>
                    <a:pt x="3383" y="20996"/>
                    <a:pt x="3391" y="21017"/>
                  </a:cubicBezTo>
                  <a:cubicBezTo>
                    <a:pt x="3387" y="21026"/>
                    <a:pt x="3386" y="21036"/>
                    <a:pt x="3386" y="21046"/>
                  </a:cubicBezTo>
                  <a:cubicBezTo>
                    <a:pt x="3394" y="21256"/>
                    <a:pt x="3574" y="21501"/>
                    <a:pt x="3801" y="21501"/>
                  </a:cubicBezTo>
                  <a:cubicBezTo>
                    <a:pt x="3804" y="21501"/>
                    <a:pt x="3806" y="21501"/>
                    <a:pt x="3808" y="21501"/>
                  </a:cubicBezTo>
                  <a:cubicBezTo>
                    <a:pt x="3830" y="21500"/>
                    <a:pt x="3851" y="21489"/>
                    <a:pt x="3863" y="21470"/>
                  </a:cubicBezTo>
                  <a:cubicBezTo>
                    <a:pt x="3866" y="21471"/>
                    <a:pt x="3869" y="21471"/>
                    <a:pt x="3872" y="21471"/>
                  </a:cubicBezTo>
                  <a:cubicBezTo>
                    <a:pt x="3895" y="21471"/>
                    <a:pt x="3917" y="21458"/>
                    <a:pt x="3927" y="21437"/>
                  </a:cubicBezTo>
                  <a:cubicBezTo>
                    <a:pt x="4727" y="19945"/>
                    <a:pt x="5625" y="18509"/>
                    <a:pt x="6640" y="17166"/>
                  </a:cubicBezTo>
                  <a:lnTo>
                    <a:pt x="6640" y="17166"/>
                  </a:lnTo>
                  <a:cubicBezTo>
                    <a:pt x="6412" y="18341"/>
                    <a:pt x="6764" y="19403"/>
                    <a:pt x="7336" y="20432"/>
                  </a:cubicBezTo>
                  <a:cubicBezTo>
                    <a:pt x="8087" y="21777"/>
                    <a:pt x="8969" y="23063"/>
                    <a:pt x="9794" y="24366"/>
                  </a:cubicBezTo>
                  <a:cubicBezTo>
                    <a:pt x="9813" y="24397"/>
                    <a:pt x="9842" y="24411"/>
                    <a:pt x="9871" y="24411"/>
                  </a:cubicBezTo>
                  <a:cubicBezTo>
                    <a:pt x="9925" y="24411"/>
                    <a:pt x="9979" y="24363"/>
                    <a:pt x="9980" y="24302"/>
                  </a:cubicBezTo>
                  <a:cubicBezTo>
                    <a:pt x="10014" y="21542"/>
                    <a:pt x="9300" y="18527"/>
                    <a:pt x="6765" y="17020"/>
                  </a:cubicBezTo>
                  <a:cubicBezTo>
                    <a:pt x="6761" y="17018"/>
                    <a:pt x="6758" y="17016"/>
                    <a:pt x="6754" y="17016"/>
                  </a:cubicBezTo>
                  <a:cubicBezTo>
                    <a:pt x="6880" y="16852"/>
                    <a:pt x="7006" y="16690"/>
                    <a:pt x="7134" y="16528"/>
                  </a:cubicBezTo>
                  <a:lnTo>
                    <a:pt x="7146" y="16540"/>
                  </a:lnTo>
                  <a:cubicBezTo>
                    <a:pt x="8196" y="17274"/>
                    <a:pt x="8996" y="18275"/>
                    <a:pt x="10088" y="18986"/>
                  </a:cubicBezTo>
                  <a:cubicBezTo>
                    <a:pt x="11305" y="19775"/>
                    <a:pt x="12549" y="20525"/>
                    <a:pt x="13778" y="21292"/>
                  </a:cubicBezTo>
                  <a:cubicBezTo>
                    <a:pt x="13791" y="21300"/>
                    <a:pt x="13804" y="21303"/>
                    <a:pt x="13817" y="21303"/>
                  </a:cubicBezTo>
                  <a:cubicBezTo>
                    <a:pt x="13879" y="21303"/>
                    <a:pt x="13931" y="21219"/>
                    <a:pt x="13889" y="21162"/>
                  </a:cubicBezTo>
                  <a:cubicBezTo>
                    <a:pt x="12911" y="19837"/>
                    <a:pt x="11913" y="18481"/>
                    <a:pt x="10579" y="17486"/>
                  </a:cubicBezTo>
                  <a:cubicBezTo>
                    <a:pt x="9804" y="16908"/>
                    <a:pt x="8832" y="16322"/>
                    <a:pt x="7844" y="16322"/>
                  </a:cubicBezTo>
                  <a:cubicBezTo>
                    <a:pt x="7653" y="16322"/>
                    <a:pt x="7461" y="16344"/>
                    <a:pt x="7270" y="16392"/>
                  </a:cubicBezTo>
                  <a:cubicBezTo>
                    <a:pt x="7264" y="16388"/>
                    <a:pt x="7257" y="16384"/>
                    <a:pt x="7249" y="16383"/>
                  </a:cubicBezTo>
                  <a:cubicBezTo>
                    <a:pt x="7678" y="15855"/>
                    <a:pt x="8128" y="15345"/>
                    <a:pt x="8599" y="14853"/>
                  </a:cubicBezTo>
                  <a:cubicBezTo>
                    <a:pt x="8603" y="14867"/>
                    <a:pt x="8611" y="14877"/>
                    <a:pt x="8620" y="14887"/>
                  </a:cubicBezTo>
                  <a:cubicBezTo>
                    <a:pt x="9431" y="15748"/>
                    <a:pt x="10199" y="16698"/>
                    <a:pt x="11200" y="17346"/>
                  </a:cubicBezTo>
                  <a:cubicBezTo>
                    <a:pt x="12393" y="18118"/>
                    <a:pt x="13616" y="18742"/>
                    <a:pt x="14706" y="19673"/>
                  </a:cubicBezTo>
                  <a:cubicBezTo>
                    <a:pt x="14727" y="19690"/>
                    <a:pt x="14748" y="19697"/>
                    <a:pt x="14769" y="19697"/>
                  </a:cubicBezTo>
                  <a:cubicBezTo>
                    <a:pt x="14838" y="19697"/>
                    <a:pt x="14896" y="19614"/>
                    <a:pt x="14853" y="19541"/>
                  </a:cubicBezTo>
                  <a:cubicBezTo>
                    <a:pt x="13498" y="17248"/>
                    <a:pt x="11519" y="15083"/>
                    <a:pt x="8763" y="14682"/>
                  </a:cubicBezTo>
                  <a:cubicBezTo>
                    <a:pt x="9083" y="14356"/>
                    <a:pt x="9412" y="14038"/>
                    <a:pt x="9751" y="13730"/>
                  </a:cubicBezTo>
                  <a:lnTo>
                    <a:pt x="9751" y="13730"/>
                  </a:lnTo>
                  <a:cubicBezTo>
                    <a:pt x="9744" y="13756"/>
                    <a:pt x="9747" y="13784"/>
                    <a:pt x="9759" y="13809"/>
                  </a:cubicBezTo>
                  <a:cubicBezTo>
                    <a:pt x="10331" y="14915"/>
                    <a:pt x="11473" y="15176"/>
                    <a:pt x="12613" y="15372"/>
                  </a:cubicBezTo>
                  <a:cubicBezTo>
                    <a:pt x="14282" y="15661"/>
                    <a:pt x="15957" y="15925"/>
                    <a:pt x="17630" y="16201"/>
                  </a:cubicBezTo>
                  <a:cubicBezTo>
                    <a:pt x="17634" y="16202"/>
                    <a:pt x="17638" y="16202"/>
                    <a:pt x="17642" y="16202"/>
                  </a:cubicBezTo>
                  <a:cubicBezTo>
                    <a:pt x="17715" y="16202"/>
                    <a:pt x="17774" y="16101"/>
                    <a:pt x="17703" y="16051"/>
                  </a:cubicBezTo>
                  <a:cubicBezTo>
                    <a:pt x="16586" y="15283"/>
                    <a:pt x="15448" y="14510"/>
                    <a:pt x="14137" y="14109"/>
                  </a:cubicBezTo>
                  <a:cubicBezTo>
                    <a:pt x="12927" y="13738"/>
                    <a:pt x="11639" y="13637"/>
                    <a:pt x="10372" y="13637"/>
                  </a:cubicBezTo>
                  <a:cubicBezTo>
                    <a:pt x="10205" y="13637"/>
                    <a:pt x="10038" y="13639"/>
                    <a:pt x="9872" y="13642"/>
                  </a:cubicBezTo>
                  <a:cubicBezTo>
                    <a:pt x="9870" y="13642"/>
                    <a:pt x="9868" y="13641"/>
                    <a:pt x="9866" y="13641"/>
                  </a:cubicBezTo>
                  <a:cubicBezTo>
                    <a:pt x="9863" y="13641"/>
                    <a:pt x="9861" y="13642"/>
                    <a:pt x="9859" y="13642"/>
                  </a:cubicBezTo>
                  <a:lnTo>
                    <a:pt x="9851" y="13642"/>
                  </a:lnTo>
                  <a:cubicBezTo>
                    <a:pt x="10382" y="13165"/>
                    <a:pt x="10938" y="12717"/>
                    <a:pt x="11514" y="12295"/>
                  </a:cubicBezTo>
                  <a:cubicBezTo>
                    <a:pt x="11653" y="12195"/>
                    <a:pt x="11793" y="12102"/>
                    <a:pt x="11933" y="12007"/>
                  </a:cubicBezTo>
                  <a:cubicBezTo>
                    <a:pt x="13718" y="13730"/>
                    <a:pt x="16369" y="13905"/>
                    <a:pt x="18373" y="15287"/>
                  </a:cubicBezTo>
                  <a:cubicBezTo>
                    <a:pt x="18391" y="15299"/>
                    <a:pt x="18409" y="15305"/>
                    <a:pt x="18426" y="15305"/>
                  </a:cubicBezTo>
                  <a:cubicBezTo>
                    <a:pt x="18491" y="15305"/>
                    <a:pt x="18537" y="15224"/>
                    <a:pt x="18479" y="15161"/>
                  </a:cubicBezTo>
                  <a:cubicBezTo>
                    <a:pt x="16896" y="13445"/>
                    <a:pt x="14793" y="11926"/>
                    <a:pt x="12376" y="11926"/>
                  </a:cubicBezTo>
                  <a:cubicBezTo>
                    <a:pt x="12293" y="11926"/>
                    <a:pt x="12210" y="11928"/>
                    <a:pt x="12126" y="11931"/>
                  </a:cubicBezTo>
                  <a:cubicBezTo>
                    <a:pt x="12114" y="11919"/>
                    <a:pt x="12102" y="11909"/>
                    <a:pt x="12090" y="11898"/>
                  </a:cubicBezTo>
                  <a:cubicBezTo>
                    <a:pt x="12799" y="11425"/>
                    <a:pt x="13540" y="11000"/>
                    <a:pt x="14305" y="10627"/>
                  </a:cubicBezTo>
                  <a:lnTo>
                    <a:pt x="14305" y="10627"/>
                  </a:lnTo>
                  <a:cubicBezTo>
                    <a:pt x="14225" y="11614"/>
                    <a:pt x="15700" y="12566"/>
                    <a:pt x="16447" y="12961"/>
                  </a:cubicBezTo>
                  <a:cubicBezTo>
                    <a:pt x="17194" y="13356"/>
                    <a:pt x="18026" y="13536"/>
                    <a:pt x="18787" y="13890"/>
                  </a:cubicBezTo>
                  <a:cubicBezTo>
                    <a:pt x="19709" y="14318"/>
                    <a:pt x="20472" y="14956"/>
                    <a:pt x="21117" y="15733"/>
                  </a:cubicBezTo>
                  <a:cubicBezTo>
                    <a:pt x="21138" y="15759"/>
                    <a:pt x="21163" y="15770"/>
                    <a:pt x="21187" y="15770"/>
                  </a:cubicBezTo>
                  <a:cubicBezTo>
                    <a:pt x="21246" y="15770"/>
                    <a:pt x="21298" y="15705"/>
                    <a:pt x="21260" y="15636"/>
                  </a:cubicBezTo>
                  <a:cubicBezTo>
                    <a:pt x="19882" y="13076"/>
                    <a:pt x="17587" y="10660"/>
                    <a:pt x="14497" y="10536"/>
                  </a:cubicBezTo>
                  <a:lnTo>
                    <a:pt x="14496" y="10536"/>
                  </a:lnTo>
                  <a:cubicBezTo>
                    <a:pt x="15636" y="9994"/>
                    <a:pt x="16818" y="9556"/>
                    <a:pt x="18024" y="9189"/>
                  </a:cubicBezTo>
                  <a:lnTo>
                    <a:pt x="18026" y="9197"/>
                  </a:lnTo>
                  <a:cubicBezTo>
                    <a:pt x="17999" y="9232"/>
                    <a:pt x="17995" y="9279"/>
                    <a:pt x="18039" y="9313"/>
                  </a:cubicBezTo>
                  <a:cubicBezTo>
                    <a:pt x="18418" y="12149"/>
                    <a:pt x="20601" y="14362"/>
                    <a:pt x="23319" y="15120"/>
                  </a:cubicBezTo>
                  <a:cubicBezTo>
                    <a:pt x="23327" y="15122"/>
                    <a:pt x="23334" y="15123"/>
                    <a:pt x="23342" y="15123"/>
                  </a:cubicBezTo>
                  <a:cubicBezTo>
                    <a:pt x="23420" y="15123"/>
                    <a:pt x="23462" y="15008"/>
                    <a:pt x="23399" y="14957"/>
                  </a:cubicBezTo>
                  <a:cubicBezTo>
                    <a:pt x="22280" y="14052"/>
                    <a:pt x="21709" y="12773"/>
                    <a:pt x="20918" y="11609"/>
                  </a:cubicBezTo>
                  <a:cubicBezTo>
                    <a:pt x="20192" y="10538"/>
                    <a:pt x="19230" y="9884"/>
                    <a:pt x="18170" y="9169"/>
                  </a:cubicBezTo>
                  <a:cubicBezTo>
                    <a:pt x="18164" y="9167"/>
                    <a:pt x="18159" y="9165"/>
                    <a:pt x="18154" y="9163"/>
                  </a:cubicBezTo>
                  <a:cubicBezTo>
                    <a:pt x="18154" y="9159"/>
                    <a:pt x="18152" y="9155"/>
                    <a:pt x="18151" y="9149"/>
                  </a:cubicBezTo>
                  <a:cubicBezTo>
                    <a:pt x="18730" y="8976"/>
                    <a:pt x="19313" y="8817"/>
                    <a:pt x="19902" y="8671"/>
                  </a:cubicBezTo>
                  <a:lnTo>
                    <a:pt x="19902" y="8671"/>
                  </a:lnTo>
                  <a:cubicBezTo>
                    <a:pt x="19890" y="8697"/>
                    <a:pt x="19902" y="8729"/>
                    <a:pt x="19929" y="8741"/>
                  </a:cubicBezTo>
                  <a:cubicBezTo>
                    <a:pt x="19954" y="8755"/>
                    <a:pt x="19978" y="8768"/>
                    <a:pt x="20002" y="8781"/>
                  </a:cubicBezTo>
                  <a:cubicBezTo>
                    <a:pt x="20677" y="11320"/>
                    <a:pt x="23083" y="12573"/>
                    <a:pt x="25282" y="13644"/>
                  </a:cubicBezTo>
                  <a:cubicBezTo>
                    <a:pt x="25294" y="13649"/>
                    <a:pt x="25306" y="13652"/>
                    <a:pt x="25317" y="13652"/>
                  </a:cubicBezTo>
                  <a:cubicBezTo>
                    <a:pt x="25383" y="13652"/>
                    <a:pt x="25426" y="13563"/>
                    <a:pt x="25370" y="13510"/>
                  </a:cubicBezTo>
                  <a:cubicBezTo>
                    <a:pt x="24408" y="12610"/>
                    <a:pt x="23796" y="11413"/>
                    <a:pt x="22836" y="10500"/>
                  </a:cubicBezTo>
                  <a:cubicBezTo>
                    <a:pt x="22069" y="9772"/>
                    <a:pt x="21169" y="9143"/>
                    <a:pt x="20192" y="8727"/>
                  </a:cubicBezTo>
                  <a:cubicBezTo>
                    <a:pt x="20182" y="8692"/>
                    <a:pt x="20170" y="8657"/>
                    <a:pt x="20162" y="8623"/>
                  </a:cubicBezTo>
                  <a:cubicBezTo>
                    <a:pt x="20160" y="8617"/>
                    <a:pt x="20158" y="8613"/>
                    <a:pt x="20156" y="8609"/>
                  </a:cubicBezTo>
                  <a:cubicBezTo>
                    <a:pt x="20706" y="8475"/>
                    <a:pt x="21260" y="8348"/>
                    <a:pt x="21817" y="8228"/>
                  </a:cubicBezTo>
                  <a:cubicBezTo>
                    <a:pt x="22107" y="9124"/>
                    <a:pt x="22613" y="9902"/>
                    <a:pt x="23384" y="10459"/>
                  </a:cubicBezTo>
                  <a:cubicBezTo>
                    <a:pt x="24218" y="11063"/>
                    <a:pt x="25225" y="11349"/>
                    <a:pt x="26035" y="11998"/>
                  </a:cubicBezTo>
                  <a:cubicBezTo>
                    <a:pt x="26053" y="12012"/>
                    <a:pt x="26072" y="12018"/>
                    <a:pt x="26091" y="12018"/>
                  </a:cubicBezTo>
                  <a:cubicBezTo>
                    <a:pt x="26156" y="12018"/>
                    <a:pt x="26216" y="11945"/>
                    <a:pt x="26169" y="11878"/>
                  </a:cubicBezTo>
                  <a:cubicBezTo>
                    <a:pt x="25098" y="10362"/>
                    <a:pt x="23907" y="8761"/>
                    <a:pt x="22077" y="8173"/>
                  </a:cubicBezTo>
                  <a:cubicBezTo>
                    <a:pt x="22453" y="8093"/>
                    <a:pt x="22831" y="8016"/>
                    <a:pt x="23208" y="7940"/>
                  </a:cubicBezTo>
                  <a:cubicBezTo>
                    <a:pt x="23215" y="7955"/>
                    <a:pt x="23225" y="7968"/>
                    <a:pt x="23240" y="7976"/>
                  </a:cubicBezTo>
                  <a:cubicBezTo>
                    <a:pt x="24026" y="8483"/>
                    <a:pt x="24544" y="9253"/>
                    <a:pt x="25393" y="9700"/>
                  </a:cubicBezTo>
                  <a:cubicBezTo>
                    <a:pt x="26159" y="10104"/>
                    <a:pt x="27000" y="10346"/>
                    <a:pt x="27822" y="10607"/>
                  </a:cubicBezTo>
                  <a:cubicBezTo>
                    <a:pt x="27830" y="10609"/>
                    <a:pt x="27837" y="10611"/>
                    <a:pt x="27843" y="10611"/>
                  </a:cubicBezTo>
                  <a:cubicBezTo>
                    <a:pt x="27908" y="10611"/>
                    <a:pt x="27947" y="10511"/>
                    <a:pt x="27889" y="10470"/>
                  </a:cubicBezTo>
                  <a:cubicBezTo>
                    <a:pt x="26619" y="9545"/>
                    <a:pt x="25519" y="7920"/>
                    <a:pt x="23860" y="7810"/>
                  </a:cubicBezTo>
                  <a:lnTo>
                    <a:pt x="24123" y="7758"/>
                  </a:lnTo>
                  <a:lnTo>
                    <a:pt x="24240" y="7745"/>
                  </a:lnTo>
                  <a:cubicBezTo>
                    <a:pt x="24248" y="7766"/>
                    <a:pt x="24267" y="7784"/>
                    <a:pt x="24290" y="7792"/>
                  </a:cubicBezTo>
                  <a:cubicBezTo>
                    <a:pt x="25537" y="8196"/>
                    <a:pt x="26866" y="8804"/>
                    <a:pt x="28177" y="8940"/>
                  </a:cubicBezTo>
                  <a:cubicBezTo>
                    <a:pt x="28309" y="8954"/>
                    <a:pt x="28441" y="8960"/>
                    <a:pt x="28573" y="8960"/>
                  </a:cubicBezTo>
                  <a:cubicBezTo>
                    <a:pt x="29520" y="8960"/>
                    <a:pt x="30452" y="8639"/>
                    <a:pt x="31398" y="8580"/>
                  </a:cubicBezTo>
                  <a:cubicBezTo>
                    <a:pt x="31464" y="8576"/>
                    <a:pt x="31483" y="8481"/>
                    <a:pt x="31423" y="8452"/>
                  </a:cubicBezTo>
                  <a:cubicBezTo>
                    <a:pt x="30295" y="7896"/>
                    <a:pt x="29292" y="6961"/>
                    <a:pt x="28032" y="6702"/>
                  </a:cubicBezTo>
                  <a:cubicBezTo>
                    <a:pt x="27812" y="6657"/>
                    <a:pt x="27591" y="6636"/>
                    <a:pt x="27372" y="6636"/>
                  </a:cubicBezTo>
                  <a:cubicBezTo>
                    <a:pt x="26802" y="6636"/>
                    <a:pt x="26238" y="6776"/>
                    <a:pt x="25699" y="6989"/>
                  </a:cubicBezTo>
                  <a:cubicBezTo>
                    <a:pt x="25885" y="6860"/>
                    <a:pt x="26061" y="6720"/>
                    <a:pt x="26230" y="6569"/>
                  </a:cubicBezTo>
                  <a:cubicBezTo>
                    <a:pt x="26733" y="6119"/>
                    <a:pt x="26969" y="5499"/>
                    <a:pt x="27516" y="5071"/>
                  </a:cubicBezTo>
                  <a:cubicBezTo>
                    <a:pt x="27578" y="5025"/>
                    <a:pt x="27540" y="4932"/>
                    <a:pt x="27472" y="4932"/>
                  </a:cubicBezTo>
                  <a:cubicBezTo>
                    <a:pt x="27464" y="4932"/>
                    <a:pt x="27456" y="4933"/>
                    <a:pt x="27448" y="4935"/>
                  </a:cubicBezTo>
                  <a:cubicBezTo>
                    <a:pt x="25955" y="5317"/>
                    <a:pt x="24616" y="5999"/>
                    <a:pt x="24284" y="7612"/>
                  </a:cubicBezTo>
                  <a:lnTo>
                    <a:pt x="24046" y="7654"/>
                  </a:lnTo>
                  <a:cubicBezTo>
                    <a:pt x="23339" y="7705"/>
                    <a:pt x="22632" y="7785"/>
                    <a:pt x="21929" y="7889"/>
                  </a:cubicBezTo>
                  <a:cubicBezTo>
                    <a:pt x="22561" y="7289"/>
                    <a:pt x="23203" y="6670"/>
                    <a:pt x="23622" y="5897"/>
                  </a:cubicBezTo>
                  <a:cubicBezTo>
                    <a:pt x="24144" y="4930"/>
                    <a:pt x="24126" y="3756"/>
                    <a:pt x="24980" y="2976"/>
                  </a:cubicBezTo>
                  <a:cubicBezTo>
                    <a:pt x="25045" y="2917"/>
                    <a:pt x="24977" y="2839"/>
                    <a:pt x="24907" y="2839"/>
                  </a:cubicBezTo>
                  <a:cubicBezTo>
                    <a:pt x="24893" y="2839"/>
                    <a:pt x="24879" y="2842"/>
                    <a:pt x="24866" y="2850"/>
                  </a:cubicBezTo>
                  <a:cubicBezTo>
                    <a:pt x="23296" y="3702"/>
                    <a:pt x="20830" y="5855"/>
                    <a:pt x="21675" y="7927"/>
                  </a:cubicBezTo>
                  <a:cubicBezTo>
                    <a:pt x="21165" y="8005"/>
                    <a:pt x="20658" y="8100"/>
                    <a:pt x="20153" y="8208"/>
                  </a:cubicBezTo>
                  <a:cubicBezTo>
                    <a:pt x="20641" y="7304"/>
                    <a:pt x="20893" y="6300"/>
                    <a:pt x="20801" y="5266"/>
                  </a:cubicBezTo>
                  <a:cubicBezTo>
                    <a:pt x="20670" y="3791"/>
                    <a:pt x="19799" y="2517"/>
                    <a:pt x="19717" y="1031"/>
                  </a:cubicBezTo>
                  <a:cubicBezTo>
                    <a:pt x="19713" y="972"/>
                    <a:pt x="19673" y="944"/>
                    <a:pt x="19630" y="944"/>
                  </a:cubicBezTo>
                  <a:cubicBezTo>
                    <a:pt x="19589" y="944"/>
                    <a:pt x="19545" y="970"/>
                    <a:pt x="19529" y="1017"/>
                  </a:cubicBezTo>
                  <a:cubicBezTo>
                    <a:pt x="19142" y="2179"/>
                    <a:pt x="18757" y="3372"/>
                    <a:pt x="18841" y="4613"/>
                  </a:cubicBezTo>
                  <a:cubicBezTo>
                    <a:pt x="18926" y="5859"/>
                    <a:pt x="19347" y="7134"/>
                    <a:pt x="19851" y="8276"/>
                  </a:cubicBezTo>
                  <a:cubicBezTo>
                    <a:pt x="19333" y="8392"/>
                    <a:pt x="18818" y="8525"/>
                    <a:pt x="18306" y="8671"/>
                  </a:cubicBezTo>
                  <a:cubicBezTo>
                    <a:pt x="19059" y="7776"/>
                    <a:pt x="18859" y="6460"/>
                    <a:pt x="18545" y="5405"/>
                  </a:cubicBezTo>
                  <a:cubicBezTo>
                    <a:pt x="18011" y="3615"/>
                    <a:pt x="16955" y="2025"/>
                    <a:pt x="17083" y="89"/>
                  </a:cubicBezTo>
                  <a:cubicBezTo>
                    <a:pt x="17087" y="30"/>
                    <a:pt x="17039" y="0"/>
                    <a:pt x="169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812;p62"/>
            <p:cNvSpPr/>
            <p:nvPr/>
          </p:nvSpPr>
          <p:spPr>
            <a:xfrm>
              <a:off x="957725" y="3599750"/>
              <a:ext cx="115075" cy="196975"/>
            </a:xfrm>
            <a:custGeom>
              <a:avLst/>
              <a:gdLst/>
              <a:ahLst/>
              <a:cxnLst/>
              <a:rect l="l" t="t" r="r" b="b"/>
              <a:pathLst>
                <a:path w="4603" h="7879" extrusionOk="0">
                  <a:moveTo>
                    <a:pt x="19" y="0"/>
                  </a:moveTo>
                  <a:cubicBezTo>
                    <a:pt x="10" y="0"/>
                    <a:pt x="0" y="6"/>
                    <a:pt x="0" y="18"/>
                  </a:cubicBezTo>
                  <a:cubicBezTo>
                    <a:pt x="204" y="2860"/>
                    <a:pt x="1646" y="5516"/>
                    <a:pt x="3960" y="7192"/>
                  </a:cubicBezTo>
                  <a:cubicBezTo>
                    <a:pt x="3966" y="7197"/>
                    <a:pt x="3974" y="7200"/>
                    <a:pt x="3982" y="7200"/>
                  </a:cubicBezTo>
                  <a:cubicBezTo>
                    <a:pt x="3991" y="7200"/>
                    <a:pt x="4000" y="7196"/>
                    <a:pt x="4008" y="7189"/>
                  </a:cubicBezTo>
                  <a:cubicBezTo>
                    <a:pt x="4175" y="7413"/>
                    <a:pt x="4341" y="7637"/>
                    <a:pt x="4503" y="7860"/>
                  </a:cubicBezTo>
                  <a:cubicBezTo>
                    <a:pt x="4512" y="7873"/>
                    <a:pt x="4525" y="7878"/>
                    <a:pt x="4538" y="7878"/>
                  </a:cubicBezTo>
                  <a:cubicBezTo>
                    <a:pt x="4571" y="7878"/>
                    <a:pt x="4603" y="7843"/>
                    <a:pt x="4579" y="7808"/>
                  </a:cubicBezTo>
                  <a:cubicBezTo>
                    <a:pt x="2848" y="5397"/>
                    <a:pt x="891" y="3058"/>
                    <a:pt x="103" y="141"/>
                  </a:cubicBezTo>
                  <a:cubicBezTo>
                    <a:pt x="102" y="136"/>
                    <a:pt x="98" y="134"/>
                    <a:pt x="94" y="134"/>
                  </a:cubicBezTo>
                  <a:cubicBezTo>
                    <a:pt x="87" y="134"/>
                    <a:pt x="80" y="140"/>
                    <a:pt x="82" y="149"/>
                  </a:cubicBezTo>
                  <a:cubicBezTo>
                    <a:pt x="606" y="2742"/>
                    <a:pt x="2328" y="4941"/>
                    <a:pt x="3903" y="7046"/>
                  </a:cubicBezTo>
                  <a:cubicBezTo>
                    <a:pt x="1686" y="5299"/>
                    <a:pt x="307" y="2839"/>
                    <a:pt x="36" y="16"/>
                  </a:cubicBezTo>
                  <a:cubicBezTo>
                    <a:pt x="35" y="5"/>
                    <a:pt x="27" y="0"/>
                    <a:pt x="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813;p62"/>
            <p:cNvSpPr/>
            <p:nvPr/>
          </p:nvSpPr>
          <p:spPr>
            <a:xfrm>
              <a:off x="1085950" y="3823025"/>
              <a:ext cx="156325" cy="112700"/>
            </a:xfrm>
            <a:custGeom>
              <a:avLst/>
              <a:gdLst/>
              <a:ahLst/>
              <a:cxnLst/>
              <a:rect l="l" t="t" r="r" b="b"/>
              <a:pathLst>
                <a:path w="6253" h="4508" extrusionOk="0">
                  <a:moveTo>
                    <a:pt x="20" y="1"/>
                  </a:moveTo>
                  <a:cubicBezTo>
                    <a:pt x="7" y="1"/>
                    <a:pt x="0" y="21"/>
                    <a:pt x="14" y="31"/>
                  </a:cubicBezTo>
                  <a:cubicBezTo>
                    <a:pt x="2193" y="1359"/>
                    <a:pt x="4259" y="2799"/>
                    <a:pt x="6167" y="4498"/>
                  </a:cubicBezTo>
                  <a:cubicBezTo>
                    <a:pt x="6175" y="4505"/>
                    <a:pt x="6184" y="4508"/>
                    <a:pt x="6192" y="4508"/>
                  </a:cubicBezTo>
                  <a:cubicBezTo>
                    <a:pt x="6225" y="4508"/>
                    <a:pt x="6252" y="4463"/>
                    <a:pt x="6220" y="4435"/>
                  </a:cubicBezTo>
                  <a:cubicBezTo>
                    <a:pt x="4323" y="2748"/>
                    <a:pt x="2262" y="1215"/>
                    <a:pt x="27" y="3"/>
                  </a:cubicBezTo>
                  <a:cubicBezTo>
                    <a:pt x="25" y="1"/>
                    <a:pt x="22"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814;p62"/>
            <p:cNvSpPr/>
            <p:nvPr/>
          </p:nvSpPr>
          <p:spPr>
            <a:xfrm>
              <a:off x="1073850" y="3840800"/>
              <a:ext cx="74900" cy="170325"/>
            </a:xfrm>
            <a:custGeom>
              <a:avLst/>
              <a:gdLst/>
              <a:ahLst/>
              <a:cxnLst/>
              <a:rect l="l" t="t" r="r" b="b"/>
              <a:pathLst>
                <a:path w="2996" h="6813" extrusionOk="0">
                  <a:moveTo>
                    <a:pt x="184" y="340"/>
                  </a:moveTo>
                  <a:cubicBezTo>
                    <a:pt x="1514" y="2249"/>
                    <a:pt x="2834" y="4220"/>
                    <a:pt x="2908" y="6622"/>
                  </a:cubicBezTo>
                  <a:cubicBezTo>
                    <a:pt x="1934" y="4554"/>
                    <a:pt x="1073" y="2444"/>
                    <a:pt x="184" y="340"/>
                  </a:cubicBezTo>
                  <a:close/>
                  <a:moveTo>
                    <a:pt x="31" y="0"/>
                  </a:moveTo>
                  <a:cubicBezTo>
                    <a:pt x="20" y="0"/>
                    <a:pt x="9" y="10"/>
                    <a:pt x="14" y="24"/>
                  </a:cubicBezTo>
                  <a:cubicBezTo>
                    <a:pt x="16" y="30"/>
                    <a:pt x="19" y="37"/>
                    <a:pt x="20" y="44"/>
                  </a:cubicBezTo>
                  <a:cubicBezTo>
                    <a:pt x="8" y="44"/>
                    <a:pt x="0" y="56"/>
                    <a:pt x="2" y="68"/>
                  </a:cubicBezTo>
                  <a:cubicBezTo>
                    <a:pt x="276" y="2352"/>
                    <a:pt x="1393" y="4330"/>
                    <a:pt x="2527" y="6288"/>
                  </a:cubicBezTo>
                  <a:cubicBezTo>
                    <a:pt x="2537" y="6304"/>
                    <a:pt x="2551" y="6311"/>
                    <a:pt x="2566" y="6311"/>
                  </a:cubicBezTo>
                  <a:cubicBezTo>
                    <a:pt x="2601" y="6311"/>
                    <a:pt x="2636" y="6271"/>
                    <a:pt x="2613" y="6230"/>
                  </a:cubicBezTo>
                  <a:cubicBezTo>
                    <a:pt x="1481" y="4330"/>
                    <a:pt x="391" y="2388"/>
                    <a:pt x="67" y="173"/>
                  </a:cubicBezTo>
                  <a:lnTo>
                    <a:pt x="67" y="173"/>
                  </a:lnTo>
                  <a:cubicBezTo>
                    <a:pt x="859" y="2429"/>
                    <a:pt x="1853" y="4625"/>
                    <a:pt x="2876" y="6784"/>
                  </a:cubicBezTo>
                  <a:cubicBezTo>
                    <a:pt x="2885" y="6804"/>
                    <a:pt x="2904" y="6813"/>
                    <a:pt x="2922" y="6813"/>
                  </a:cubicBezTo>
                  <a:cubicBezTo>
                    <a:pt x="2954" y="6813"/>
                    <a:pt x="2984" y="6787"/>
                    <a:pt x="2968" y="6752"/>
                  </a:cubicBezTo>
                  <a:lnTo>
                    <a:pt x="2961" y="6737"/>
                  </a:lnTo>
                  <a:cubicBezTo>
                    <a:pt x="2981" y="6734"/>
                    <a:pt x="2996" y="6717"/>
                    <a:pt x="2994" y="6698"/>
                  </a:cubicBezTo>
                  <a:cubicBezTo>
                    <a:pt x="2945" y="4208"/>
                    <a:pt x="1567" y="2155"/>
                    <a:pt x="150" y="209"/>
                  </a:cubicBezTo>
                  <a:cubicBezTo>
                    <a:pt x="145" y="204"/>
                    <a:pt x="139" y="200"/>
                    <a:pt x="132" y="200"/>
                  </a:cubicBezTo>
                  <a:cubicBezTo>
                    <a:pt x="130" y="200"/>
                    <a:pt x="129" y="200"/>
                    <a:pt x="127" y="201"/>
                  </a:cubicBezTo>
                  <a:cubicBezTo>
                    <a:pt x="100" y="138"/>
                    <a:pt x="74" y="76"/>
                    <a:pt x="47" y="12"/>
                  </a:cubicBezTo>
                  <a:cubicBezTo>
                    <a:pt x="44" y="4"/>
                    <a:pt x="37" y="0"/>
                    <a:pt x="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815;p62"/>
            <p:cNvSpPr/>
            <p:nvPr/>
          </p:nvSpPr>
          <p:spPr>
            <a:xfrm>
              <a:off x="906450" y="3736500"/>
              <a:ext cx="150575" cy="87100"/>
            </a:xfrm>
            <a:custGeom>
              <a:avLst/>
              <a:gdLst/>
              <a:ahLst/>
              <a:cxnLst/>
              <a:rect l="l" t="t" r="r" b="b"/>
              <a:pathLst>
                <a:path w="6023" h="3484" extrusionOk="0">
                  <a:moveTo>
                    <a:pt x="99" y="54"/>
                  </a:moveTo>
                  <a:lnTo>
                    <a:pt x="99" y="54"/>
                  </a:lnTo>
                  <a:cubicBezTo>
                    <a:pt x="1974" y="983"/>
                    <a:pt x="3784" y="1985"/>
                    <a:pt x="5557" y="3093"/>
                  </a:cubicBezTo>
                  <a:cubicBezTo>
                    <a:pt x="3590" y="2331"/>
                    <a:pt x="1795" y="1318"/>
                    <a:pt x="99" y="54"/>
                  </a:cubicBezTo>
                  <a:close/>
                  <a:moveTo>
                    <a:pt x="74" y="1"/>
                  </a:moveTo>
                  <a:cubicBezTo>
                    <a:pt x="63" y="1"/>
                    <a:pt x="54" y="11"/>
                    <a:pt x="56" y="23"/>
                  </a:cubicBezTo>
                  <a:cubicBezTo>
                    <a:pt x="50" y="19"/>
                    <a:pt x="43" y="14"/>
                    <a:pt x="38" y="9"/>
                  </a:cubicBezTo>
                  <a:cubicBezTo>
                    <a:pt x="34" y="7"/>
                    <a:pt x="30" y="6"/>
                    <a:pt x="27" y="6"/>
                  </a:cubicBezTo>
                  <a:cubicBezTo>
                    <a:pt x="12" y="6"/>
                    <a:pt x="0" y="24"/>
                    <a:pt x="15" y="36"/>
                  </a:cubicBezTo>
                  <a:cubicBezTo>
                    <a:pt x="130" y="131"/>
                    <a:pt x="250" y="219"/>
                    <a:pt x="368" y="311"/>
                  </a:cubicBezTo>
                  <a:cubicBezTo>
                    <a:pt x="355" y="315"/>
                    <a:pt x="351" y="330"/>
                    <a:pt x="359" y="339"/>
                  </a:cubicBezTo>
                  <a:cubicBezTo>
                    <a:pt x="1157" y="1380"/>
                    <a:pt x="2211" y="2087"/>
                    <a:pt x="3405" y="2609"/>
                  </a:cubicBezTo>
                  <a:cubicBezTo>
                    <a:pt x="3993" y="2865"/>
                    <a:pt x="4601" y="3073"/>
                    <a:pt x="5211" y="3274"/>
                  </a:cubicBezTo>
                  <a:cubicBezTo>
                    <a:pt x="5380" y="3329"/>
                    <a:pt x="5623" y="3483"/>
                    <a:pt x="5821" y="3483"/>
                  </a:cubicBezTo>
                  <a:cubicBezTo>
                    <a:pt x="5882" y="3483"/>
                    <a:pt x="5939" y="3469"/>
                    <a:pt x="5988" y="3433"/>
                  </a:cubicBezTo>
                  <a:cubicBezTo>
                    <a:pt x="6022" y="3410"/>
                    <a:pt x="6000" y="3365"/>
                    <a:pt x="5968" y="3365"/>
                  </a:cubicBezTo>
                  <a:cubicBezTo>
                    <a:pt x="5961" y="3365"/>
                    <a:pt x="5954" y="3367"/>
                    <a:pt x="5947" y="3371"/>
                  </a:cubicBezTo>
                  <a:cubicBezTo>
                    <a:pt x="5910" y="3394"/>
                    <a:pt x="5860" y="3404"/>
                    <a:pt x="5801" y="3404"/>
                  </a:cubicBezTo>
                  <a:cubicBezTo>
                    <a:pt x="5433" y="3404"/>
                    <a:pt x="4705" y="3023"/>
                    <a:pt x="4479" y="2943"/>
                  </a:cubicBezTo>
                  <a:cubicBezTo>
                    <a:pt x="4029" y="2783"/>
                    <a:pt x="3581" y="2610"/>
                    <a:pt x="3148" y="2409"/>
                  </a:cubicBezTo>
                  <a:cubicBezTo>
                    <a:pt x="2095" y="1917"/>
                    <a:pt x="1163" y="1259"/>
                    <a:pt x="427" y="358"/>
                  </a:cubicBezTo>
                  <a:lnTo>
                    <a:pt x="427" y="358"/>
                  </a:lnTo>
                  <a:cubicBezTo>
                    <a:pt x="2070" y="1622"/>
                    <a:pt x="3918" y="2609"/>
                    <a:pt x="5872" y="3299"/>
                  </a:cubicBezTo>
                  <a:cubicBezTo>
                    <a:pt x="5877" y="3301"/>
                    <a:pt x="5882" y="3302"/>
                    <a:pt x="5887" y="3302"/>
                  </a:cubicBezTo>
                  <a:cubicBezTo>
                    <a:pt x="5925" y="3302"/>
                    <a:pt x="5948" y="3244"/>
                    <a:pt x="5906" y="3229"/>
                  </a:cubicBezTo>
                  <a:cubicBezTo>
                    <a:pt x="5835" y="3202"/>
                    <a:pt x="5764" y="3173"/>
                    <a:pt x="5693" y="3146"/>
                  </a:cubicBezTo>
                  <a:cubicBezTo>
                    <a:pt x="5708" y="3131"/>
                    <a:pt x="5715" y="3106"/>
                    <a:pt x="5695" y="3093"/>
                  </a:cubicBezTo>
                  <a:cubicBezTo>
                    <a:pt x="3921" y="1913"/>
                    <a:pt x="2030" y="866"/>
                    <a:pt x="82" y="3"/>
                  </a:cubicBezTo>
                  <a:cubicBezTo>
                    <a:pt x="79" y="2"/>
                    <a:pt x="76"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816;p62"/>
            <p:cNvSpPr/>
            <p:nvPr/>
          </p:nvSpPr>
          <p:spPr>
            <a:xfrm>
              <a:off x="1060050" y="3590725"/>
              <a:ext cx="51425" cy="169975"/>
            </a:xfrm>
            <a:custGeom>
              <a:avLst/>
              <a:gdLst/>
              <a:ahLst/>
              <a:cxnLst/>
              <a:rect l="l" t="t" r="r" b="b"/>
              <a:pathLst>
                <a:path w="2057" h="6799" extrusionOk="0">
                  <a:moveTo>
                    <a:pt x="272" y="1294"/>
                  </a:moveTo>
                  <a:cubicBezTo>
                    <a:pt x="760" y="2888"/>
                    <a:pt x="1498" y="4402"/>
                    <a:pt x="1725" y="6059"/>
                  </a:cubicBezTo>
                  <a:cubicBezTo>
                    <a:pt x="1613" y="5895"/>
                    <a:pt x="1502" y="5730"/>
                    <a:pt x="1396" y="5566"/>
                  </a:cubicBezTo>
                  <a:cubicBezTo>
                    <a:pt x="1160" y="4976"/>
                    <a:pt x="994" y="4350"/>
                    <a:pt x="830" y="3763"/>
                  </a:cubicBezTo>
                  <a:lnTo>
                    <a:pt x="831" y="3763"/>
                  </a:lnTo>
                  <a:cubicBezTo>
                    <a:pt x="602" y="2949"/>
                    <a:pt x="422" y="2125"/>
                    <a:pt x="272" y="1294"/>
                  </a:cubicBezTo>
                  <a:close/>
                  <a:moveTo>
                    <a:pt x="1559" y="5937"/>
                  </a:moveTo>
                  <a:cubicBezTo>
                    <a:pt x="1605" y="6005"/>
                    <a:pt x="1651" y="6071"/>
                    <a:pt x="1698" y="6139"/>
                  </a:cubicBezTo>
                  <a:cubicBezTo>
                    <a:pt x="1703" y="6148"/>
                    <a:pt x="1712" y="6153"/>
                    <a:pt x="1722" y="6153"/>
                  </a:cubicBezTo>
                  <a:cubicBezTo>
                    <a:pt x="1727" y="6153"/>
                    <a:pt x="1733" y="6151"/>
                    <a:pt x="1738" y="6149"/>
                  </a:cubicBezTo>
                  <a:cubicBezTo>
                    <a:pt x="1745" y="6202"/>
                    <a:pt x="1749" y="6255"/>
                    <a:pt x="1754" y="6310"/>
                  </a:cubicBezTo>
                  <a:cubicBezTo>
                    <a:pt x="1685" y="6189"/>
                    <a:pt x="1619" y="6063"/>
                    <a:pt x="1558" y="5937"/>
                  </a:cubicBezTo>
                  <a:close/>
                  <a:moveTo>
                    <a:pt x="19" y="1"/>
                  </a:moveTo>
                  <a:cubicBezTo>
                    <a:pt x="10" y="1"/>
                    <a:pt x="1" y="7"/>
                    <a:pt x="2" y="19"/>
                  </a:cubicBezTo>
                  <a:cubicBezTo>
                    <a:pt x="86" y="1169"/>
                    <a:pt x="98" y="2398"/>
                    <a:pt x="352" y="3524"/>
                  </a:cubicBezTo>
                  <a:cubicBezTo>
                    <a:pt x="519" y="4264"/>
                    <a:pt x="891" y="4928"/>
                    <a:pt x="1304" y="5559"/>
                  </a:cubicBezTo>
                  <a:cubicBezTo>
                    <a:pt x="1434" y="5893"/>
                    <a:pt x="1586" y="6215"/>
                    <a:pt x="1773" y="6513"/>
                  </a:cubicBezTo>
                  <a:cubicBezTo>
                    <a:pt x="1774" y="6529"/>
                    <a:pt x="1777" y="6545"/>
                    <a:pt x="1778" y="6561"/>
                  </a:cubicBezTo>
                  <a:cubicBezTo>
                    <a:pt x="1779" y="6581"/>
                    <a:pt x="1797" y="6596"/>
                    <a:pt x="1816" y="6596"/>
                  </a:cubicBezTo>
                  <a:cubicBezTo>
                    <a:pt x="1820" y="6596"/>
                    <a:pt x="1825" y="6595"/>
                    <a:pt x="1829" y="6594"/>
                  </a:cubicBezTo>
                  <a:cubicBezTo>
                    <a:pt x="1870" y="6657"/>
                    <a:pt x="1911" y="6719"/>
                    <a:pt x="1955" y="6779"/>
                  </a:cubicBezTo>
                  <a:cubicBezTo>
                    <a:pt x="1965" y="6793"/>
                    <a:pt x="1979" y="6798"/>
                    <a:pt x="1992" y="6798"/>
                  </a:cubicBezTo>
                  <a:cubicBezTo>
                    <a:pt x="2025" y="6798"/>
                    <a:pt x="2056" y="6762"/>
                    <a:pt x="2031" y="6729"/>
                  </a:cubicBezTo>
                  <a:cubicBezTo>
                    <a:pt x="1967" y="6646"/>
                    <a:pt x="1909" y="6559"/>
                    <a:pt x="1851" y="6470"/>
                  </a:cubicBezTo>
                  <a:cubicBezTo>
                    <a:pt x="1695" y="4556"/>
                    <a:pt x="811" y="2832"/>
                    <a:pt x="226" y="1026"/>
                  </a:cubicBezTo>
                  <a:cubicBezTo>
                    <a:pt x="187" y="800"/>
                    <a:pt x="148" y="571"/>
                    <a:pt x="114" y="343"/>
                  </a:cubicBezTo>
                  <a:cubicBezTo>
                    <a:pt x="112" y="332"/>
                    <a:pt x="102" y="326"/>
                    <a:pt x="92" y="326"/>
                  </a:cubicBezTo>
                  <a:cubicBezTo>
                    <a:pt x="82" y="326"/>
                    <a:pt x="73" y="333"/>
                    <a:pt x="75" y="346"/>
                  </a:cubicBezTo>
                  <a:cubicBezTo>
                    <a:pt x="94" y="487"/>
                    <a:pt x="116" y="627"/>
                    <a:pt x="138" y="769"/>
                  </a:cubicBezTo>
                  <a:cubicBezTo>
                    <a:pt x="136" y="768"/>
                    <a:pt x="134" y="768"/>
                    <a:pt x="132" y="768"/>
                  </a:cubicBezTo>
                  <a:cubicBezTo>
                    <a:pt x="126" y="768"/>
                    <a:pt x="121" y="771"/>
                    <a:pt x="123" y="780"/>
                  </a:cubicBezTo>
                  <a:cubicBezTo>
                    <a:pt x="134" y="817"/>
                    <a:pt x="144" y="856"/>
                    <a:pt x="155" y="893"/>
                  </a:cubicBezTo>
                  <a:cubicBezTo>
                    <a:pt x="302" y="1868"/>
                    <a:pt x="504" y="2835"/>
                    <a:pt x="763" y="3787"/>
                  </a:cubicBezTo>
                  <a:cubicBezTo>
                    <a:pt x="891" y="4255"/>
                    <a:pt x="1019" y="4744"/>
                    <a:pt x="1180" y="5220"/>
                  </a:cubicBezTo>
                  <a:cubicBezTo>
                    <a:pt x="776" y="4543"/>
                    <a:pt x="454" y="3839"/>
                    <a:pt x="336" y="3021"/>
                  </a:cubicBezTo>
                  <a:cubicBezTo>
                    <a:pt x="194" y="2026"/>
                    <a:pt x="148" y="1016"/>
                    <a:pt x="36" y="17"/>
                  </a:cubicBezTo>
                  <a:cubicBezTo>
                    <a:pt x="36" y="6"/>
                    <a:pt x="28"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817;p62"/>
            <p:cNvSpPr/>
            <p:nvPr/>
          </p:nvSpPr>
          <p:spPr>
            <a:xfrm>
              <a:off x="1123525" y="3506375"/>
              <a:ext cx="48850" cy="226075"/>
            </a:xfrm>
            <a:custGeom>
              <a:avLst/>
              <a:gdLst/>
              <a:ahLst/>
              <a:cxnLst/>
              <a:rect l="l" t="t" r="r" b="b"/>
              <a:pathLst>
                <a:path w="1954" h="9043" extrusionOk="0">
                  <a:moveTo>
                    <a:pt x="1922" y="0"/>
                  </a:moveTo>
                  <a:cubicBezTo>
                    <a:pt x="1914" y="0"/>
                    <a:pt x="1905" y="4"/>
                    <a:pt x="1902" y="14"/>
                  </a:cubicBezTo>
                  <a:cubicBezTo>
                    <a:pt x="1893" y="41"/>
                    <a:pt x="1885" y="63"/>
                    <a:pt x="1875" y="89"/>
                  </a:cubicBezTo>
                  <a:cubicBezTo>
                    <a:pt x="1872" y="87"/>
                    <a:pt x="1868" y="86"/>
                    <a:pt x="1865" y="86"/>
                  </a:cubicBezTo>
                  <a:cubicBezTo>
                    <a:pt x="1856" y="86"/>
                    <a:pt x="1847" y="91"/>
                    <a:pt x="1843" y="99"/>
                  </a:cubicBezTo>
                  <a:cubicBezTo>
                    <a:pt x="436" y="2775"/>
                    <a:pt x="0" y="5859"/>
                    <a:pt x="482" y="8832"/>
                  </a:cubicBezTo>
                  <a:cubicBezTo>
                    <a:pt x="486" y="8858"/>
                    <a:pt x="507" y="8870"/>
                    <a:pt x="527" y="8870"/>
                  </a:cubicBezTo>
                  <a:cubicBezTo>
                    <a:pt x="550" y="8870"/>
                    <a:pt x="571" y="8855"/>
                    <a:pt x="567" y="8826"/>
                  </a:cubicBezTo>
                  <a:cubicBezTo>
                    <a:pt x="98" y="5903"/>
                    <a:pt x="554" y="3029"/>
                    <a:pt x="1781" y="354"/>
                  </a:cubicBezTo>
                  <a:lnTo>
                    <a:pt x="1781" y="354"/>
                  </a:lnTo>
                  <a:cubicBezTo>
                    <a:pt x="811" y="3115"/>
                    <a:pt x="460" y="6086"/>
                    <a:pt x="612" y="9000"/>
                  </a:cubicBezTo>
                  <a:cubicBezTo>
                    <a:pt x="614" y="9028"/>
                    <a:pt x="636" y="9042"/>
                    <a:pt x="658" y="9042"/>
                  </a:cubicBezTo>
                  <a:cubicBezTo>
                    <a:pt x="682" y="9042"/>
                    <a:pt x="707" y="9026"/>
                    <a:pt x="705" y="8994"/>
                  </a:cubicBezTo>
                  <a:cubicBezTo>
                    <a:pt x="544" y="5914"/>
                    <a:pt x="1017" y="2959"/>
                    <a:pt x="1949" y="30"/>
                  </a:cubicBezTo>
                  <a:cubicBezTo>
                    <a:pt x="1954" y="13"/>
                    <a:pt x="1937" y="0"/>
                    <a:pt x="19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818;p62"/>
            <p:cNvSpPr/>
            <p:nvPr/>
          </p:nvSpPr>
          <p:spPr>
            <a:xfrm>
              <a:off x="1194975" y="3562875"/>
              <a:ext cx="18725" cy="130275"/>
            </a:xfrm>
            <a:custGeom>
              <a:avLst/>
              <a:gdLst/>
              <a:ahLst/>
              <a:cxnLst/>
              <a:rect l="l" t="t" r="r" b="b"/>
              <a:pathLst>
                <a:path w="749" h="5211" extrusionOk="0">
                  <a:moveTo>
                    <a:pt x="535" y="847"/>
                  </a:moveTo>
                  <a:lnTo>
                    <a:pt x="535" y="847"/>
                  </a:lnTo>
                  <a:cubicBezTo>
                    <a:pt x="532" y="2239"/>
                    <a:pt x="414" y="3629"/>
                    <a:pt x="179" y="4999"/>
                  </a:cubicBezTo>
                  <a:cubicBezTo>
                    <a:pt x="100" y="3606"/>
                    <a:pt x="220" y="2208"/>
                    <a:pt x="535" y="847"/>
                  </a:cubicBezTo>
                  <a:close/>
                  <a:moveTo>
                    <a:pt x="721" y="0"/>
                  </a:moveTo>
                  <a:cubicBezTo>
                    <a:pt x="711" y="0"/>
                    <a:pt x="700" y="6"/>
                    <a:pt x="696" y="18"/>
                  </a:cubicBezTo>
                  <a:cubicBezTo>
                    <a:pt x="646" y="180"/>
                    <a:pt x="602" y="341"/>
                    <a:pt x="558" y="504"/>
                  </a:cubicBezTo>
                  <a:cubicBezTo>
                    <a:pt x="556" y="504"/>
                    <a:pt x="555" y="503"/>
                    <a:pt x="554" y="503"/>
                  </a:cubicBezTo>
                  <a:cubicBezTo>
                    <a:pt x="544" y="503"/>
                    <a:pt x="536" y="512"/>
                    <a:pt x="536" y="523"/>
                  </a:cubicBezTo>
                  <a:lnTo>
                    <a:pt x="536" y="579"/>
                  </a:lnTo>
                  <a:cubicBezTo>
                    <a:pt x="138" y="2080"/>
                    <a:pt x="0" y="3619"/>
                    <a:pt x="111" y="5175"/>
                  </a:cubicBezTo>
                  <a:cubicBezTo>
                    <a:pt x="112" y="5199"/>
                    <a:pt x="130" y="5210"/>
                    <a:pt x="148" y="5210"/>
                  </a:cubicBezTo>
                  <a:cubicBezTo>
                    <a:pt x="168" y="5210"/>
                    <a:pt x="188" y="5197"/>
                    <a:pt x="187" y="5171"/>
                  </a:cubicBezTo>
                  <a:cubicBezTo>
                    <a:pt x="184" y="5149"/>
                    <a:pt x="184" y="5127"/>
                    <a:pt x="183" y="5105"/>
                  </a:cubicBezTo>
                  <a:lnTo>
                    <a:pt x="183" y="5105"/>
                  </a:lnTo>
                  <a:cubicBezTo>
                    <a:pt x="191" y="5110"/>
                    <a:pt x="201" y="5113"/>
                    <a:pt x="210" y="5113"/>
                  </a:cubicBezTo>
                  <a:cubicBezTo>
                    <a:pt x="226" y="5113"/>
                    <a:pt x="240" y="5105"/>
                    <a:pt x="244" y="5085"/>
                  </a:cubicBezTo>
                  <a:cubicBezTo>
                    <a:pt x="524" y="3627"/>
                    <a:pt x="636" y="2142"/>
                    <a:pt x="578" y="659"/>
                  </a:cubicBezTo>
                  <a:cubicBezTo>
                    <a:pt x="628" y="448"/>
                    <a:pt x="683" y="239"/>
                    <a:pt x="744" y="28"/>
                  </a:cubicBezTo>
                  <a:cubicBezTo>
                    <a:pt x="749" y="10"/>
                    <a:pt x="735" y="0"/>
                    <a:pt x="7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819;p62"/>
            <p:cNvSpPr/>
            <p:nvPr/>
          </p:nvSpPr>
          <p:spPr>
            <a:xfrm>
              <a:off x="1226275" y="3449050"/>
              <a:ext cx="49700" cy="210000"/>
            </a:xfrm>
            <a:custGeom>
              <a:avLst/>
              <a:gdLst/>
              <a:ahLst/>
              <a:cxnLst/>
              <a:rect l="l" t="t" r="r" b="b"/>
              <a:pathLst>
                <a:path w="1988" h="8400" extrusionOk="0">
                  <a:moveTo>
                    <a:pt x="1493" y="1454"/>
                  </a:moveTo>
                  <a:cubicBezTo>
                    <a:pt x="1409" y="2366"/>
                    <a:pt x="1577" y="3258"/>
                    <a:pt x="1710" y="4173"/>
                  </a:cubicBezTo>
                  <a:cubicBezTo>
                    <a:pt x="1908" y="5521"/>
                    <a:pt x="1825" y="6835"/>
                    <a:pt x="1414" y="8131"/>
                  </a:cubicBezTo>
                  <a:cubicBezTo>
                    <a:pt x="946" y="5894"/>
                    <a:pt x="977" y="3649"/>
                    <a:pt x="1493" y="1454"/>
                  </a:cubicBezTo>
                  <a:close/>
                  <a:moveTo>
                    <a:pt x="1655" y="587"/>
                  </a:moveTo>
                  <a:lnTo>
                    <a:pt x="1655" y="587"/>
                  </a:lnTo>
                  <a:cubicBezTo>
                    <a:pt x="879" y="3053"/>
                    <a:pt x="767" y="5680"/>
                    <a:pt x="1333" y="8203"/>
                  </a:cubicBezTo>
                  <a:cubicBezTo>
                    <a:pt x="139" y="5750"/>
                    <a:pt x="285" y="2925"/>
                    <a:pt x="1655" y="587"/>
                  </a:cubicBezTo>
                  <a:close/>
                  <a:moveTo>
                    <a:pt x="1870" y="1"/>
                  </a:moveTo>
                  <a:cubicBezTo>
                    <a:pt x="1861" y="1"/>
                    <a:pt x="1852" y="5"/>
                    <a:pt x="1849" y="15"/>
                  </a:cubicBezTo>
                  <a:cubicBezTo>
                    <a:pt x="1812" y="117"/>
                    <a:pt x="1778" y="221"/>
                    <a:pt x="1742" y="325"/>
                  </a:cubicBezTo>
                  <a:cubicBezTo>
                    <a:pt x="1741" y="327"/>
                    <a:pt x="1738" y="327"/>
                    <a:pt x="1735" y="329"/>
                  </a:cubicBezTo>
                  <a:cubicBezTo>
                    <a:pt x="150" y="2702"/>
                    <a:pt x="0" y="5774"/>
                    <a:pt x="1281" y="8314"/>
                  </a:cubicBezTo>
                  <a:cubicBezTo>
                    <a:pt x="1289" y="8328"/>
                    <a:pt x="1301" y="8334"/>
                    <a:pt x="1315" y="8334"/>
                  </a:cubicBezTo>
                  <a:cubicBezTo>
                    <a:pt x="1330" y="8334"/>
                    <a:pt x="1347" y="8326"/>
                    <a:pt x="1357" y="8314"/>
                  </a:cubicBezTo>
                  <a:lnTo>
                    <a:pt x="1357" y="8315"/>
                  </a:lnTo>
                  <a:cubicBezTo>
                    <a:pt x="1357" y="8318"/>
                    <a:pt x="1355" y="8322"/>
                    <a:pt x="1354" y="8324"/>
                  </a:cubicBezTo>
                  <a:cubicBezTo>
                    <a:pt x="1334" y="8368"/>
                    <a:pt x="1370" y="8399"/>
                    <a:pt x="1405" y="8399"/>
                  </a:cubicBezTo>
                  <a:cubicBezTo>
                    <a:pt x="1426" y="8399"/>
                    <a:pt x="1447" y="8387"/>
                    <a:pt x="1454" y="8358"/>
                  </a:cubicBezTo>
                  <a:cubicBezTo>
                    <a:pt x="1822" y="7240"/>
                    <a:pt x="1988" y="6096"/>
                    <a:pt x="1886" y="4921"/>
                  </a:cubicBezTo>
                  <a:cubicBezTo>
                    <a:pt x="1774" y="3602"/>
                    <a:pt x="1383" y="2360"/>
                    <a:pt x="1606" y="1027"/>
                  </a:cubicBezTo>
                  <a:cubicBezTo>
                    <a:pt x="1606" y="1021"/>
                    <a:pt x="1605" y="1017"/>
                    <a:pt x="1602" y="1013"/>
                  </a:cubicBezTo>
                  <a:cubicBezTo>
                    <a:pt x="1690" y="684"/>
                    <a:pt x="1788" y="357"/>
                    <a:pt x="1897" y="31"/>
                  </a:cubicBezTo>
                  <a:cubicBezTo>
                    <a:pt x="1903" y="14"/>
                    <a:pt x="1885" y="1"/>
                    <a:pt x="18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820;p62"/>
            <p:cNvSpPr/>
            <p:nvPr/>
          </p:nvSpPr>
          <p:spPr>
            <a:xfrm>
              <a:off x="1308950" y="3418850"/>
              <a:ext cx="71475" cy="210275"/>
            </a:xfrm>
            <a:custGeom>
              <a:avLst/>
              <a:gdLst/>
              <a:ahLst/>
              <a:cxnLst/>
              <a:rect l="l" t="t" r="r" b="b"/>
              <a:pathLst>
                <a:path w="2859" h="8411" extrusionOk="0">
                  <a:moveTo>
                    <a:pt x="626" y="668"/>
                  </a:moveTo>
                  <a:cubicBezTo>
                    <a:pt x="468" y="3162"/>
                    <a:pt x="2692" y="5519"/>
                    <a:pt x="1846" y="7973"/>
                  </a:cubicBezTo>
                  <a:cubicBezTo>
                    <a:pt x="1514" y="5509"/>
                    <a:pt x="413" y="3172"/>
                    <a:pt x="626" y="668"/>
                  </a:cubicBezTo>
                  <a:close/>
                  <a:moveTo>
                    <a:pt x="603" y="1"/>
                  </a:moveTo>
                  <a:cubicBezTo>
                    <a:pt x="594" y="1"/>
                    <a:pt x="585" y="6"/>
                    <a:pt x="582" y="17"/>
                  </a:cubicBezTo>
                  <a:cubicBezTo>
                    <a:pt x="1" y="2830"/>
                    <a:pt x="428" y="5710"/>
                    <a:pt x="1733" y="8261"/>
                  </a:cubicBezTo>
                  <a:cubicBezTo>
                    <a:pt x="1720" y="8291"/>
                    <a:pt x="1709" y="8320"/>
                    <a:pt x="1696" y="8349"/>
                  </a:cubicBezTo>
                  <a:cubicBezTo>
                    <a:pt x="1680" y="8382"/>
                    <a:pt x="1709" y="8410"/>
                    <a:pt x="1737" y="8410"/>
                  </a:cubicBezTo>
                  <a:cubicBezTo>
                    <a:pt x="1751" y="8410"/>
                    <a:pt x="1764" y="8403"/>
                    <a:pt x="1772" y="8387"/>
                  </a:cubicBezTo>
                  <a:cubicBezTo>
                    <a:pt x="1777" y="8377"/>
                    <a:pt x="1780" y="8368"/>
                    <a:pt x="1785" y="8359"/>
                  </a:cubicBezTo>
                  <a:cubicBezTo>
                    <a:pt x="1796" y="8377"/>
                    <a:pt x="1815" y="8385"/>
                    <a:pt x="1835" y="8385"/>
                  </a:cubicBezTo>
                  <a:cubicBezTo>
                    <a:pt x="1864" y="8385"/>
                    <a:pt x="1893" y="8365"/>
                    <a:pt x="1889" y="8327"/>
                  </a:cubicBezTo>
                  <a:cubicBezTo>
                    <a:pt x="1884" y="8271"/>
                    <a:pt x="1877" y="8215"/>
                    <a:pt x="1870" y="8159"/>
                  </a:cubicBezTo>
                  <a:cubicBezTo>
                    <a:pt x="2859" y="5642"/>
                    <a:pt x="552" y="3190"/>
                    <a:pt x="660" y="653"/>
                  </a:cubicBezTo>
                  <a:cubicBezTo>
                    <a:pt x="660" y="644"/>
                    <a:pt x="651" y="639"/>
                    <a:pt x="643" y="639"/>
                  </a:cubicBezTo>
                  <a:cubicBezTo>
                    <a:pt x="636" y="639"/>
                    <a:pt x="629" y="642"/>
                    <a:pt x="628" y="650"/>
                  </a:cubicBezTo>
                  <a:cubicBezTo>
                    <a:pt x="644" y="453"/>
                    <a:pt x="669" y="254"/>
                    <a:pt x="704" y="54"/>
                  </a:cubicBezTo>
                  <a:cubicBezTo>
                    <a:pt x="705" y="39"/>
                    <a:pt x="694" y="30"/>
                    <a:pt x="682" y="30"/>
                  </a:cubicBezTo>
                  <a:cubicBezTo>
                    <a:pt x="674" y="30"/>
                    <a:pt x="665" y="35"/>
                    <a:pt x="662" y="46"/>
                  </a:cubicBezTo>
                  <a:cubicBezTo>
                    <a:pt x="67" y="2787"/>
                    <a:pt x="1424" y="5418"/>
                    <a:pt x="1750" y="8104"/>
                  </a:cubicBezTo>
                  <a:cubicBezTo>
                    <a:pt x="481" y="5587"/>
                    <a:pt x="114" y="2796"/>
                    <a:pt x="625" y="25"/>
                  </a:cubicBezTo>
                  <a:cubicBezTo>
                    <a:pt x="626" y="10"/>
                    <a:pt x="614" y="1"/>
                    <a:pt x="6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821;p62"/>
            <p:cNvSpPr/>
            <p:nvPr/>
          </p:nvSpPr>
          <p:spPr>
            <a:xfrm>
              <a:off x="1376625" y="3441275"/>
              <a:ext cx="40750" cy="178050"/>
            </a:xfrm>
            <a:custGeom>
              <a:avLst/>
              <a:gdLst/>
              <a:ahLst/>
              <a:cxnLst/>
              <a:rect l="l" t="t" r="r" b="b"/>
              <a:pathLst>
                <a:path w="1630" h="7122" extrusionOk="0">
                  <a:moveTo>
                    <a:pt x="541" y="815"/>
                  </a:moveTo>
                  <a:lnTo>
                    <a:pt x="541" y="815"/>
                  </a:lnTo>
                  <a:cubicBezTo>
                    <a:pt x="584" y="2745"/>
                    <a:pt x="1344" y="4636"/>
                    <a:pt x="1059" y="6561"/>
                  </a:cubicBezTo>
                  <a:cubicBezTo>
                    <a:pt x="505" y="4676"/>
                    <a:pt x="146" y="2759"/>
                    <a:pt x="541" y="815"/>
                  </a:cubicBezTo>
                  <a:close/>
                  <a:moveTo>
                    <a:pt x="592" y="1"/>
                  </a:moveTo>
                  <a:cubicBezTo>
                    <a:pt x="580" y="1"/>
                    <a:pt x="568" y="8"/>
                    <a:pt x="566" y="24"/>
                  </a:cubicBezTo>
                  <a:cubicBezTo>
                    <a:pt x="548" y="222"/>
                    <a:pt x="541" y="416"/>
                    <a:pt x="541" y="612"/>
                  </a:cubicBezTo>
                  <a:cubicBezTo>
                    <a:pt x="1" y="2670"/>
                    <a:pt x="418" y="4770"/>
                    <a:pt x="1023" y="6768"/>
                  </a:cubicBezTo>
                  <a:cubicBezTo>
                    <a:pt x="1004" y="6868"/>
                    <a:pt x="987" y="6968"/>
                    <a:pt x="961" y="7068"/>
                  </a:cubicBezTo>
                  <a:cubicBezTo>
                    <a:pt x="953" y="7102"/>
                    <a:pt x="979" y="7122"/>
                    <a:pt x="1006" y="7122"/>
                  </a:cubicBezTo>
                  <a:cubicBezTo>
                    <a:pt x="1026" y="7122"/>
                    <a:pt x="1047" y="7111"/>
                    <a:pt x="1053" y="7086"/>
                  </a:cubicBezTo>
                  <a:cubicBezTo>
                    <a:pt x="1072" y="7014"/>
                    <a:pt x="1083" y="6940"/>
                    <a:pt x="1099" y="6868"/>
                  </a:cubicBezTo>
                  <a:cubicBezTo>
                    <a:pt x="1104" y="6866"/>
                    <a:pt x="1111" y="6862"/>
                    <a:pt x="1115" y="6856"/>
                  </a:cubicBezTo>
                  <a:cubicBezTo>
                    <a:pt x="1115" y="6879"/>
                    <a:pt x="1136" y="6893"/>
                    <a:pt x="1158" y="6893"/>
                  </a:cubicBezTo>
                  <a:cubicBezTo>
                    <a:pt x="1176" y="6893"/>
                    <a:pt x="1195" y="6883"/>
                    <a:pt x="1203" y="6860"/>
                  </a:cubicBezTo>
                  <a:cubicBezTo>
                    <a:pt x="1513" y="5900"/>
                    <a:pt x="1629" y="4917"/>
                    <a:pt x="1481" y="3913"/>
                  </a:cubicBezTo>
                  <a:cubicBezTo>
                    <a:pt x="1315" y="2781"/>
                    <a:pt x="849" y="1726"/>
                    <a:pt x="729" y="580"/>
                  </a:cubicBezTo>
                  <a:cubicBezTo>
                    <a:pt x="727" y="565"/>
                    <a:pt x="715" y="558"/>
                    <a:pt x="703" y="558"/>
                  </a:cubicBezTo>
                  <a:cubicBezTo>
                    <a:pt x="690" y="558"/>
                    <a:pt x="677" y="567"/>
                    <a:pt x="678" y="584"/>
                  </a:cubicBezTo>
                  <a:cubicBezTo>
                    <a:pt x="764" y="1570"/>
                    <a:pt x="1115" y="2485"/>
                    <a:pt x="1317" y="3449"/>
                  </a:cubicBezTo>
                  <a:cubicBezTo>
                    <a:pt x="1556" y="4582"/>
                    <a:pt x="1480" y="5695"/>
                    <a:pt x="1128" y="6794"/>
                  </a:cubicBezTo>
                  <a:lnTo>
                    <a:pt x="1120" y="6766"/>
                  </a:lnTo>
                  <a:cubicBezTo>
                    <a:pt x="1541" y="4517"/>
                    <a:pt x="450" y="2305"/>
                    <a:pt x="626" y="36"/>
                  </a:cubicBezTo>
                  <a:cubicBezTo>
                    <a:pt x="628" y="14"/>
                    <a:pt x="609"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822;p62"/>
            <p:cNvSpPr/>
            <p:nvPr/>
          </p:nvSpPr>
          <p:spPr>
            <a:xfrm>
              <a:off x="1444950" y="3488800"/>
              <a:ext cx="70875" cy="118525"/>
            </a:xfrm>
            <a:custGeom>
              <a:avLst/>
              <a:gdLst/>
              <a:ahLst/>
              <a:cxnLst/>
              <a:rect l="l" t="t" r="r" b="b"/>
              <a:pathLst>
                <a:path w="2835" h="4741" extrusionOk="0">
                  <a:moveTo>
                    <a:pt x="2506" y="322"/>
                  </a:moveTo>
                  <a:lnTo>
                    <a:pt x="2506" y="322"/>
                  </a:lnTo>
                  <a:cubicBezTo>
                    <a:pt x="2053" y="837"/>
                    <a:pt x="1866" y="1556"/>
                    <a:pt x="1573" y="2165"/>
                  </a:cubicBezTo>
                  <a:cubicBezTo>
                    <a:pt x="1229" y="2879"/>
                    <a:pt x="862" y="3583"/>
                    <a:pt x="343" y="4178"/>
                  </a:cubicBezTo>
                  <a:cubicBezTo>
                    <a:pt x="641" y="3563"/>
                    <a:pt x="945" y="2949"/>
                    <a:pt x="1266" y="2347"/>
                  </a:cubicBezTo>
                  <a:cubicBezTo>
                    <a:pt x="1626" y="1672"/>
                    <a:pt x="1968" y="888"/>
                    <a:pt x="2506" y="322"/>
                  </a:cubicBezTo>
                  <a:close/>
                  <a:moveTo>
                    <a:pt x="2801" y="0"/>
                  </a:moveTo>
                  <a:cubicBezTo>
                    <a:pt x="2797" y="0"/>
                    <a:pt x="2792" y="2"/>
                    <a:pt x="2788" y="5"/>
                  </a:cubicBezTo>
                  <a:cubicBezTo>
                    <a:pt x="2173" y="432"/>
                    <a:pt x="1849" y="1122"/>
                    <a:pt x="1491" y="1763"/>
                  </a:cubicBezTo>
                  <a:cubicBezTo>
                    <a:pt x="1049" y="2557"/>
                    <a:pt x="634" y="3367"/>
                    <a:pt x="247" y="4191"/>
                  </a:cubicBezTo>
                  <a:cubicBezTo>
                    <a:pt x="409" y="2813"/>
                    <a:pt x="1410" y="1640"/>
                    <a:pt x="2212" y="564"/>
                  </a:cubicBezTo>
                  <a:cubicBezTo>
                    <a:pt x="2226" y="545"/>
                    <a:pt x="2210" y="523"/>
                    <a:pt x="2193" y="523"/>
                  </a:cubicBezTo>
                  <a:cubicBezTo>
                    <a:pt x="2187" y="523"/>
                    <a:pt x="2181" y="526"/>
                    <a:pt x="2176" y="532"/>
                  </a:cubicBezTo>
                  <a:cubicBezTo>
                    <a:pt x="1290" y="1635"/>
                    <a:pt x="242" y="2912"/>
                    <a:pt x="154" y="4380"/>
                  </a:cubicBezTo>
                  <a:cubicBezTo>
                    <a:pt x="135" y="4400"/>
                    <a:pt x="117" y="4422"/>
                    <a:pt x="97" y="4442"/>
                  </a:cubicBezTo>
                  <a:cubicBezTo>
                    <a:pt x="79" y="4459"/>
                    <a:pt x="91" y="4478"/>
                    <a:pt x="109" y="4484"/>
                  </a:cubicBezTo>
                  <a:cubicBezTo>
                    <a:pt x="77" y="4552"/>
                    <a:pt x="45" y="4619"/>
                    <a:pt x="14" y="4688"/>
                  </a:cubicBezTo>
                  <a:cubicBezTo>
                    <a:pt x="1" y="4717"/>
                    <a:pt x="25" y="4741"/>
                    <a:pt x="49" y="4741"/>
                  </a:cubicBezTo>
                  <a:cubicBezTo>
                    <a:pt x="61" y="4741"/>
                    <a:pt x="73" y="4735"/>
                    <a:pt x="79" y="4720"/>
                  </a:cubicBezTo>
                  <a:cubicBezTo>
                    <a:pt x="102" y="4674"/>
                    <a:pt x="125" y="4628"/>
                    <a:pt x="146" y="4583"/>
                  </a:cubicBezTo>
                  <a:cubicBezTo>
                    <a:pt x="147" y="4605"/>
                    <a:pt x="164" y="4615"/>
                    <a:pt x="181" y="4615"/>
                  </a:cubicBezTo>
                  <a:cubicBezTo>
                    <a:pt x="201" y="4615"/>
                    <a:pt x="222" y="4602"/>
                    <a:pt x="222" y="4576"/>
                  </a:cubicBezTo>
                  <a:cubicBezTo>
                    <a:pt x="222" y="4520"/>
                    <a:pt x="226" y="4467"/>
                    <a:pt x="229" y="4412"/>
                  </a:cubicBezTo>
                  <a:cubicBezTo>
                    <a:pt x="235" y="4400"/>
                    <a:pt x="241" y="4388"/>
                    <a:pt x="247" y="4376"/>
                  </a:cubicBezTo>
                  <a:cubicBezTo>
                    <a:pt x="741" y="3891"/>
                    <a:pt x="1086" y="3306"/>
                    <a:pt x="1406" y="2692"/>
                  </a:cubicBezTo>
                  <a:cubicBezTo>
                    <a:pt x="1796" y="1948"/>
                    <a:pt x="2038" y="982"/>
                    <a:pt x="2600" y="352"/>
                  </a:cubicBezTo>
                  <a:cubicBezTo>
                    <a:pt x="2628" y="320"/>
                    <a:pt x="2598" y="281"/>
                    <a:pt x="2564" y="281"/>
                  </a:cubicBezTo>
                  <a:cubicBezTo>
                    <a:pt x="2556" y="281"/>
                    <a:pt x="2546" y="284"/>
                    <a:pt x="2538" y="290"/>
                  </a:cubicBezTo>
                  <a:cubicBezTo>
                    <a:pt x="2624" y="201"/>
                    <a:pt x="2717" y="118"/>
                    <a:pt x="2814" y="42"/>
                  </a:cubicBezTo>
                  <a:cubicBezTo>
                    <a:pt x="2834" y="28"/>
                    <a:pt x="2821" y="0"/>
                    <a:pt x="28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823;p62"/>
            <p:cNvSpPr/>
            <p:nvPr/>
          </p:nvSpPr>
          <p:spPr>
            <a:xfrm>
              <a:off x="1511325" y="3540275"/>
              <a:ext cx="70725" cy="61525"/>
            </a:xfrm>
            <a:custGeom>
              <a:avLst/>
              <a:gdLst/>
              <a:ahLst/>
              <a:cxnLst/>
              <a:rect l="l" t="t" r="r" b="b"/>
              <a:pathLst>
                <a:path w="2829" h="2461" extrusionOk="0">
                  <a:moveTo>
                    <a:pt x="2768" y="0"/>
                  </a:moveTo>
                  <a:cubicBezTo>
                    <a:pt x="2762" y="0"/>
                    <a:pt x="2757" y="1"/>
                    <a:pt x="2751" y="4"/>
                  </a:cubicBezTo>
                  <a:cubicBezTo>
                    <a:pt x="2644" y="45"/>
                    <a:pt x="2540" y="93"/>
                    <a:pt x="2437" y="142"/>
                  </a:cubicBezTo>
                  <a:cubicBezTo>
                    <a:pt x="2433" y="125"/>
                    <a:pt x="2420" y="111"/>
                    <a:pt x="2403" y="111"/>
                  </a:cubicBezTo>
                  <a:cubicBezTo>
                    <a:pt x="2396" y="111"/>
                    <a:pt x="2389" y="113"/>
                    <a:pt x="2381" y="118"/>
                  </a:cubicBezTo>
                  <a:cubicBezTo>
                    <a:pt x="2298" y="176"/>
                    <a:pt x="2220" y="238"/>
                    <a:pt x="2142" y="301"/>
                  </a:cubicBezTo>
                  <a:cubicBezTo>
                    <a:pt x="1762" y="524"/>
                    <a:pt x="1418" y="797"/>
                    <a:pt x="1090" y="1107"/>
                  </a:cubicBezTo>
                  <a:cubicBezTo>
                    <a:pt x="682" y="1489"/>
                    <a:pt x="185" y="1892"/>
                    <a:pt x="5" y="2439"/>
                  </a:cubicBezTo>
                  <a:cubicBezTo>
                    <a:pt x="0" y="2452"/>
                    <a:pt x="12" y="2460"/>
                    <a:pt x="24" y="2460"/>
                  </a:cubicBezTo>
                  <a:cubicBezTo>
                    <a:pt x="30" y="2460"/>
                    <a:pt x="36" y="2458"/>
                    <a:pt x="39" y="2451"/>
                  </a:cubicBezTo>
                  <a:cubicBezTo>
                    <a:pt x="365" y="1768"/>
                    <a:pt x="1054" y="1104"/>
                    <a:pt x="1777" y="624"/>
                  </a:cubicBezTo>
                  <a:lnTo>
                    <a:pt x="1777" y="624"/>
                  </a:lnTo>
                  <a:cubicBezTo>
                    <a:pt x="1202" y="1189"/>
                    <a:pt x="730" y="1871"/>
                    <a:pt x="105" y="2384"/>
                  </a:cubicBezTo>
                  <a:cubicBezTo>
                    <a:pt x="83" y="2403"/>
                    <a:pt x="99" y="2435"/>
                    <a:pt x="120" y="2435"/>
                  </a:cubicBezTo>
                  <a:cubicBezTo>
                    <a:pt x="124" y="2435"/>
                    <a:pt x="129" y="2433"/>
                    <a:pt x="134" y="2429"/>
                  </a:cubicBezTo>
                  <a:cubicBezTo>
                    <a:pt x="929" y="1837"/>
                    <a:pt x="1489" y="1004"/>
                    <a:pt x="2229" y="352"/>
                  </a:cubicBezTo>
                  <a:cubicBezTo>
                    <a:pt x="2408" y="253"/>
                    <a:pt x="2592" y="165"/>
                    <a:pt x="2780" y="89"/>
                  </a:cubicBezTo>
                  <a:cubicBezTo>
                    <a:pt x="2829" y="70"/>
                    <a:pt x="2811" y="0"/>
                    <a:pt x="27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824;p62"/>
            <p:cNvSpPr/>
            <p:nvPr/>
          </p:nvSpPr>
          <p:spPr>
            <a:xfrm>
              <a:off x="1514675" y="3586625"/>
              <a:ext cx="166325" cy="40450"/>
            </a:xfrm>
            <a:custGeom>
              <a:avLst/>
              <a:gdLst/>
              <a:ahLst/>
              <a:cxnLst/>
              <a:rect l="l" t="t" r="r" b="b"/>
              <a:pathLst>
                <a:path w="6653" h="1618" extrusionOk="0">
                  <a:moveTo>
                    <a:pt x="943" y="440"/>
                  </a:moveTo>
                  <a:cubicBezTo>
                    <a:pt x="1247" y="440"/>
                    <a:pt x="1564" y="489"/>
                    <a:pt x="1807" y="501"/>
                  </a:cubicBezTo>
                  <a:cubicBezTo>
                    <a:pt x="2411" y="529"/>
                    <a:pt x="3014" y="566"/>
                    <a:pt x="3618" y="615"/>
                  </a:cubicBezTo>
                  <a:cubicBezTo>
                    <a:pt x="4570" y="693"/>
                    <a:pt x="5492" y="834"/>
                    <a:pt x="6299" y="1346"/>
                  </a:cubicBezTo>
                  <a:cubicBezTo>
                    <a:pt x="6272" y="1341"/>
                    <a:pt x="6244" y="1337"/>
                    <a:pt x="6217" y="1332"/>
                  </a:cubicBezTo>
                  <a:cubicBezTo>
                    <a:pt x="6216" y="1315"/>
                    <a:pt x="6203" y="1302"/>
                    <a:pt x="6187" y="1302"/>
                  </a:cubicBezTo>
                  <a:cubicBezTo>
                    <a:pt x="6186" y="1302"/>
                    <a:pt x="6184" y="1302"/>
                    <a:pt x="6183" y="1302"/>
                  </a:cubicBezTo>
                  <a:cubicBezTo>
                    <a:pt x="6157" y="1305"/>
                    <a:pt x="6132" y="1308"/>
                    <a:pt x="6108" y="1310"/>
                  </a:cubicBezTo>
                  <a:cubicBezTo>
                    <a:pt x="4172" y="944"/>
                    <a:pt x="2174" y="1081"/>
                    <a:pt x="256" y="594"/>
                  </a:cubicBezTo>
                  <a:cubicBezTo>
                    <a:pt x="443" y="474"/>
                    <a:pt x="688" y="440"/>
                    <a:pt x="943" y="440"/>
                  </a:cubicBezTo>
                  <a:close/>
                  <a:moveTo>
                    <a:pt x="2630" y="1"/>
                  </a:moveTo>
                  <a:cubicBezTo>
                    <a:pt x="1817" y="1"/>
                    <a:pt x="1000" y="159"/>
                    <a:pt x="216" y="470"/>
                  </a:cubicBezTo>
                  <a:cubicBezTo>
                    <a:pt x="191" y="480"/>
                    <a:pt x="200" y="516"/>
                    <a:pt x="223" y="516"/>
                  </a:cubicBezTo>
                  <a:cubicBezTo>
                    <a:pt x="226" y="516"/>
                    <a:pt x="229" y="515"/>
                    <a:pt x="232" y="514"/>
                  </a:cubicBezTo>
                  <a:lnTo>
                    <a:pt x="280" y="498"/>
                  </a:lnTo>
                  <a:lnTo>
                    <a:pt x="280" y="498"/>
                  </a:lnTo>
                  <a:cubicBezTo>
                    <a:pt x="241" y="519"/>
                    <a:pt x="205" y="545"/>
                    <a:pt x="172" y="574"/>
                  </a:cubicBezTo>
                  <a:cubicBezTo>
                    <a:pt x="157" y="570"/>
                    <a:pt x="141" y="567"/>
                    <a:pt x="127" y="563"/>
                  </a:cubicBezTo>
                  <a:cubicBezTo>
                    <a:pt x="124" y="563"/>
                    <a:pt x="121" y="562"/>
                    <a:pt x="118" y="562"/>
                  </a:cubicBezTo>
                  <a:cubicBezTo>
                    <a:pt x="89" y="562"/>
                    <a:pt x="83" y="611"/>
                    <a:pt x="116" y="621"/>
                  </a:cubicBezTo>
                  <a:cubicBezTo>
                    <a:pt x="1971" y="1146"/>
                    <a:pt x="3910" y="1044"/>
                    <a:pt x="5800" y="1346"/>
                  </a:cubicBezTo>
                  <a:cubicBezTo>
                    <a:pt x="5105" y="1431"/>
                    <a:pt x="4384" y="1543"/>
                    <a:pt x="3681" y="1543"/>
                  </a:cubicBezTo>
                  <a:cubicBezTo>
                    <a:pt x="3441" y="1543"/>
                    <a:pt x="3203" y="1530"/>
                    <a:pt x="2969" y="1498"/>
                  </a:cubicBezTo>
                  <a:cubicBezTo>
                    <a:pt x="1974" y="1362"/>
                    <a:pt x="978" y="981"/>
                    <a:pt x="43" y="635"/>
                  </a:cubicBezTo>
                  <a:cubicBezTo>
                    <a:pt x="40" y="634"/>
                    <a:pt x="37" y="634"/>
                    <a:pt x="34" y="634"/>
                  </a:cubicBezTo>
                  <a:cubicBezTo>
                    <a:pt x="13" y="634"/>
                    <a:pt x="0" y="665"/>
                    <a:pt x="24" y="674"/>
                  </a:cubicBezTo>
                  <a:cubicBezTo>
                    <a:pt x="966" y="1038"/>
                    <a:pt x="1951" y="1426"/>
                    <a:pt x="2954" y="1569"/>
                  </a:cubicBezTo>
                  <a:cubicBezTo>
                    <a:pt x="3197" y="1604"/>
                    <a:pt x="3443" y="1618"/>
                    <a:pt x="3691" y="1618"/>
                  </a:cubicBezTo>
                  <a:cubicBezTo>
                    <a:pt x="4479" y="1618"/>
                    <a:pt x="5284" y="1474"/>
                    <a:pt x="6056" y="1389"/>
                  </a:cubicBezTo>
                  <a:cubicBezTo>
                    <a:pt x="6168" y="1409"/>
                    <a:pt x="6280" y="1430"/>
                    <a:pt x="6391" y="1453"/>
                  </a:cubicBezTo>
                  <a:cubicBezTo>
                    <a:pt x="6394" y="1454"/>
                    <a:pt x="6397" y="1454"/>
                    <a:pt x="6400" y="1454"/>
                  </a:cubicBezTo>
                  <a:cubicBezTo>
                    <a:pt x="6413" y="1454"/>
                    <a:pt x="6424" y="1448"/>
                    <a:pt x="6431" y="1437"/>
                  </a:cubicBezTo>
                  <a:cubicBezTo>
                    <a:pt x="6469" y="1465"/>
                    <a:pt x="6509" y="1486"/>
                    <a:pt x="6548" y="1517"/>
                  </a:cubicBezTo>
                  <a:cubicBezTo>
                    <a:pt x="6558" y="1525"/>
                    <a:pt x="6569" y="1528"/>
                    <a:pt x="6579" y="1528"/>
                  </a:cubicBezTo>
                  <a:cubicBezTo>
                    <a:pt x="6620" y="1528"/>
                    <a:pt x="6653" y="1474"/>
                    <a:pt x="6613" y="1442"/>
                  </a:cubicBezTo>
                  <a:cubicBezTo>
                    <a:pt x="5708" y="727"/>
                    <a:pt x="4616" y="581"/>
                    <a:pt x="3494" y="499"/>
                  </a:cubicBezTo>
                  <a:cubicBezTo>
                    <a:pt x="2873" y="455"/>
                    <a:pt x="2250" y="414"/>
                    <a:pt x="1628" y="394"/>
                  </a:cubicBezTo>
                  <a:cubicBezTo>
                    <a:pt x="1412" y="387"/>
                    <a:pt x="1167" y="356"/>
                    <a:pt x="928" y="356"/>
                  </a:cubicBezTo>
                  <a:cubicBezTo>
                    <a:pt x="834" y="356"/>
                    <a:pt x="741" y="361"/>
                    <a:pt x="651" y="374"/>
                  </a:cubicBezTo>
                  <a:cubicBezTo>
                    <a:pt x="1281" y="182"/>
                    <a:pt x="1928" y="85"/>
                    <a:pt x="2573" y="85"/>
                  </a:cubicBezTo>
                  <a:cubicBezTo>
                    <a:pt x="3671" y="85"/>
                    <a:pt x="4765" y="366"/>
                    <a:pt x="5764" y="937"/>
                  </a:cubicBezTo>
                  <a:cubicBezTo>
                    <a:pt x="5770" y="941"/>
                    <a:pt x="5777" y="942"/>
                    <a:pt x="5782" y="942"/>
                  </a:cubicBezTo>
                  <a:cubicBezTo>
                    <a:pt x="5816" y="942"/>
                    <a:pt x="5835" y="888"/>
                    <a:pt x="5797" y="866"/>
                  </a:cubicBezTo>
                  <a:cubicBezTo>
                    <a:pt x="4803" y="285"/>
                    <a:pt x="3719" y="1"/>
                    <a:pt x="2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825;p62"/>
            <p:cNvSpPr/>
            <p:nvPr/>
          </p:nvSpPr>
          <p:spPr>
            <a:xfrm>
              <a:off x="1489500" y="3609200"/>
              <a:ext cx="94600" cy="57075"/>
            </a:xfrm>
            <a:custGeom>
              <a:avLst/>
              <a:gdLst/>
              <a:ahLst/>
              <a:cxnLst/>
              <a:rect l="l" t="t" r="r" b="b"/>
              <a:pathLst>
                <a:path w="3784" h="2283" extrusionOk="0">
                  <a:moveTo>
                    <a:pt x="398" y="233"/>
                  </a:moveTo>
                  <a:cubicBezTo>
                    <a:pt x="1396" y="715"/>
                    <a:pt x="2346" y="1273"/>
                    <a:pt x="3241" y="1928"/>
                  </a:cubicBezTo>
                  <a:cubicBezTo>
                    <a:pt x="2247" y="1443"/>
                    <a:pt x="1296" y="877"/>
                    <a:pt x="398" y="233"/>
                  </a:cubicBezTo>
                  <a:close/>
                  <a:moveTo>
                    <a:pt x="46" y="1"/>
                  </a:moveTo>
                  <a:cubicBezTo>
                    <a:pt x="17" y="1"/>
                    <a:pt x="0" y="44"/>
                    <a:pt x="31" y="58"/>
                  </a:cubicBezTo>
                  <a:cubicBezTo>
                    <a:pt x="131" y="103"/>
                    <a:pt x="230" y="151"/>
                    <a:pt x="328" y="199"/>
                  </a:cubicBezTo>
                  <a:cubicBezTo>
                    <a:pt x="316" y="203"/>
                    <a:pt x="314" y="221"/>
                    <a:pt x="324" y="230"/>
                  </a:cubicBezTo>
                  <a:cubicBezTo>
                    <a:pt x="1320" y="998"/>
                    <a:pt x="2402" y="1639"/>
                    <a:pt x="3546" y="2158"/>
                  </a:cubicBezTo>
                  <a:cubicBezTo>
                    <a:pt x="3596" y="2197"/>
                    <a:pt x="3646" y="2233"/>
                    <a:pt x="3694" y="2272"/>
                  </a:cubicBezTo>
                  <a:cubicBezTo>
                    <a:pt x="3704" y="2279"/>
                    <a:pt x="3714" y="2282"/>
                    <a:pt x="3723" y="2282"/>
                  </a:cubicBezTo>
                  <a:cubicBezTo>
                    <a:pt x="3753" y="2282"/>
                    <a:pt x="3779" y="2252"/>
                    <a:pt x="3774" y="2224"/>
                  </a:cubicBezTo>
                  <a:cubicBezTo>
                    <a:pt x="3784" y="2206"/>
                    <a:pt x="3777" y="2185"/>
                    <a:pt x="3758" y="2177"/>
                  </a:cubicBezTo>
                  <a:cubicBezTo>
                    <a:pt x="3733" y="2166"/>
                    <a:pt x="3709" y="2153"/>
                    <a:pt x="3684" y="2142"/>
                  </a:cubicBezTo>
                  <a:cubicBezTo>
                    <a:pt x="2569" y="1278"/>
                    <a:pt x="1360" y="550"/>
                    <a:pt x="58" y="3"/>
                  </a:cubicBezTo>
                  <a:cubicBezTo>
                    <a:pt x="53" y="1"/>
                    <a:pt x="49"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826;p62"/>
            <p:cNvSpPr/>
            <p:nvPr/>
          </p:nvSpPr>
          <p:spPr>
            <a:xfrm>
              <a:off x="1453550" y="3617450"/>
              <a:ext cx="94000" cy="80575"/>
            </a:xfrm>
            <a:custGeom>
              <a:avLst/>
              <a:gdLst/>
              <a:ahLst/>
              <a:cxnLst/>
              <a:rect l="l" t="t" r="r" b="b"/>
              <a:pathLst>
                <a:path w="3760" h="3223" extrusionOk="0">
                  <a:moveTo>
                    <a:pt x="161" y="151"/>
                  </a:moveTo>
                  <a:lnTo>
                    <a:pt x="161" y="151"/>
                  </a:lnTo>
                  <a:cubicBezTo>
                    <a:pt x="1231" y="891"/>
                    <a:pt x="2220" y="1743"/>
                    <a:pt x="3107" y="2695"/>
                  </a:cubicBezTo>
                  <a:cubicBezTo>
                    <a:pt x="2073" y="1903"/>
                    <a:pt x="1127" y="1032"/>
                    <a:pt x="161" y="151"/>
                  </a:cubicBezTo>
                  <a:close/>
                  <a:moveTo>
                    <a:pt x="87" y="125"/>
                  </a:moveTo>
                  <a:cubicBezTo>
                    <a:pt x="1003" y="1183"/>
                    <a:pt x="2113" y="2092"/>
                    <a:pt x="3249" y="2915"/>
                  </a:cubicBezTo>
                  <a:cubicBezTo>
                    <a:pt x="1930" y="2284"/>
                    <a:pt x="730" y="1494"/>
                    <a:pt x="87" y="125"/>
                  </a:cubicBezTo>
                  <a:close/>
                  <a:moveTo>
                    <a:pt x="18" y="1"/>
                  </a:moveTo>
                  <a:cubicBezTo>
                    <a:pt x="9" y="1"/>
                    <a:pt x="0" y="8"/>
                    <a:pt x="5" y="20"/>
                  </a:cubicBezTo>
                  <a:cubicBezTo>
                    <a:pt x="601" y="1627"/>
                    <a:pt x="2088" y="2478"/>
                    <a:pt x="3572" y="3151"/>
                  </a:cubicBezTo>
                  <a:cubicBezTo>
                    <a:pt x="3573" y="3152"/>
                    <a:pt x="3574" y="3152"/>
                    <a:pt x="3575" y="3152"/>
                  </a:cubicBezTo>
                  <a:cubicBezTo>
                    <a:pt x="3576" y="3152"/>
                    <a:pt x="3578" y="3151"/>
                    <a:pt x="3580" y="3151"/>
                  </a:cubicBezTo>
                  <a:cubicBezTo>
                    <a:pt x="3609" y="3173"/>
                    <a:pt x="3639" y="3194"/>
                    <a:pt x="3669" y="3214"/>
                  </a:cubicBezTo>
                  <a:cubicBezTo>
                    <a:pt x="3677" y="3220"/>
                    <a:pt x="3686" y="3222"/>
                    <a:pt x="3694" y="3222"/>
                  </a:cubicBezTo>
                  <a:cubicBezTo>
                    <a:pt x="3729" y="3222"/>
                    <a:pt x="3760" y="3176"/>
                    <a:pt x="3724" y="3150"/>
                  </a:cubicBezTo>
                  <a:cubicBezTo>
                    <a:pt x="3624" y="3081"/>
                    <a:pt x="3528" y="3008"/>
                    <a:pt x="3431" y="2936"/>
                  </a:cubicBezTo>
                  <a:cubicBezTo>
                    <a:pt x="3429" y="2934"/>
                    <a:pt x="3431" y="2931"/>
                    <a:pt x="3428" y="2930"/>
                  </a:cubicBezTo>
                  <a:cubicBezTo>
                    <a:pt x="2444" y="1830"/>
                    <a:pt x="1321" y="861"/>
                    <a:pt x="87" y="51"/>
                  </a:cubicBezTo>
                  <a:cubicBezTo>
                    <a:pt x="84" y="48"/>
                    <a:pt x="80" y="47"/>
                    <a:pt x="76" y="47"/>
                  </a:cubicBezTo>
                  <a:cubicBezTo>
                    <a:pt x="68" y="47"/>
                    <a:pt x="60" y="52"/>
                    <a:pt x="57" y="60"/>
                  </a:cubicBezTo>
                  <a:cubicBezTo>
                    <a:pt x="49" y="44"/>
                    <a:pt x="39" y="27"/>
                    <a:pt x="33" y="11"/>
                  </a:cubicBezTo>
                  <a:cubicBezTo>
                    <a:pt x="30" y="4"/>
                    <a:pt x="24" y="1"/>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827;p62"/>
            <p:cNvSpPr/>
            <p:nvPr/>
          </p:nvSpPr>
          <p:spPr>
            <a:xfrm>
              <a:off x="1407725" y="3633350"/>
              <a:ext cx="117650" cy="110875"/>
            </a:xfrm>
            <a:custGeom>
              <a:avLst/>
              <a:gdLst/>
              <a:ahLst/>
              <a:cxnLst/>
              <a:rect l="l" t="t" r="r" b="b"/>
              <a:pathLst>
                <a:path w="4706" h="4435" extrusionOk="0">
                  <a:moveTo>
                    <a:pt x="239" y="216"/>
                  </a:moveTo>
                  <a:lnTo>
                    <a:pt x="239" y="216"/>
                  </a:lnTo>
                  <a:cubicBezTo>
                    <a:pt x="1564" y="1307"/>
                    <a:pt x="2804" y="2474"/>
                    <a:pt x="3943" y="3757"/>
                  </a:cubicBezTo>
                  <a:lnTo>
                    <a:pt x="3943" y="3758"/>
                  </a:lnTo>
                  <a:cubicBezTo>
                    <a:pt x="2640" y="2647"/>
                    <a:pt x="1416" y="1466"/>
                    <a:pt x="239" y="216"/>
                  </a:cubicBezTo>
                  <a:close/>
                  <a:moveTo>
                    <a:pt x="87" y="123"/>
                  </a:moveTo>
                  <a:lnTo>
                    <a:pt x="87" y="123"/>
                  </a:lnTo>
                  <a:cubicBezTo>
                    <a:pt x="1305" y="1528"/>
                    <a:pt x="2661" y="2820"/>
                    <a:pt x="4101" y="3999"/>
                  </a:cubicBezTo>
                  <a:cubicBezTo>
                    <a:pt x="2471" y="2976"/>
                    <a:pt x="922" y="1923"/>
                    <a:pt x="87" y="123"/>
                  </a:cubicBezTo>
                  <a:close/>
                  <a:moveTo>
                    <a:pt x="26" y="1"/>
                  </a:moveTo>
                  <a:cubicBezTo>
                    <a:pt x="12" y="1"/>
                    <a:pt x="1" y="19"/>
                    <a:pt x="15" y="29"/>
                  </a:cubicBezTo>
                  <a:lnTo>
                    <a:pt x="27" y="40"/>
                  </a:lnTo>
                  <a:cubicBezTo>
                    <a:pt x="20" y="43"/>
                    <a:pt x="17" y="51"/>
                    <a:pt x="21" y="57"/>
                  </a:cubicBezTo>
                  <a:cubicBezTo>
                    <a:pt x="768" y="1970"/>
                    <a:pt x="2502" y="3103"/>
                    <a:pt x="4185" y="4133"/>
                  </a:cubicBezTo>
                  <a:cubicBezTo>
                    <a:pt x="4191" y="4136"/>
                    <a:pt x="4196" y="4138"/>
                    <a:pt x="4201" y="4138"/>
                  </a:cubicBezTo>
                  <a:cubicBezTo>
                    <a:pt x="4216" y="4138"/>
                    <a:pt x="4227" y="4124"/>
                    <a:pt x="4229" y="4107"/>
                  </a:cubicBezTo>
                  <a:cubicBezTo>
                    <a:pt x="4253" y="4126"/>
                    <a:pt x="4277" y="4146"/>
                    <a:pt x="4301" y="4166"/>
                  </a:cubicBezTo>
                  <a:cubicBezTo>
                    <a:pt x="4309" y="4176"/>
                    <a:pt x="4317" y="4185"/>
                    <a:pt x="4326" y="4194"/>
                  </a:cubicBezTo>
                  <a:cubicBezTo>
                    <a:pt x="4331" y="4202"/>
                    <a:pt x="4341" y="4206"/>
                    <a:pt x="4350" y="4206"/>
                  </a:cubicBezTo>
                  <a:cubicBezTo>
                    <a:pt x="4441" y="4280"/>
                    <a:pt x="4531" y="4354"/>
                    <a:pt x="4623" y="4426"/>
                  </a:cubicBezTo>
                  <a:cubicBezTo>
                    <a:pt x="4631" y="4432"/>
                    <a:pt x="4639" y="4434"/>
                    <a:pt x="4647" y="4434"/>
                  </a:cubicBezTo>
                  <a:cubicBezTo>
                    <a:pt x="4678" y="4434"/>
                    <a:pt x="4705" y="4392"/>
                    <a:pt x="4674" y="4368"/>
                  </a:cubicBezTo>
                  <a:cubicBezTo>
                    <a:pt x="4537" y="4256"/>
                    <a:pt x="4402" y="4142"/>
                    <a:pt x="4266" y="4029"/>
                  </a:cubicBezTo>
                  <a:cubicBezTo>
                    <a:pt x="2995" y="2547"/>
                    <a:pt x="1592" y="1186"/>
                    <a:pt x="36" y="4"/>
                  </a:cubicBezTo>
                  <a:cubicBezTo>
                    <a:pt x="33" y="2"/>
                    <a:pt x="29"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828;p62"/>
            <p:cNvSpPr/>
            <p:nvPr/>
          </p:nvSpPr>
          <p:spPr>
            <a:xfrm>
              <a:off x="1358300" y="3647325"/>
              <a:ext cx="118250" cy="135650"/>
            </a:xfrm>
            <a:custGeom>
              <a:avLst/>
              <a:gdLst/>
              <a:ahLst/>
              <a:cxnLst/>
              <a:rect l="l" t="t" r="r" b="b"/>
              <a:pathLst>
                <a:path w="4730" h="5426" extrusionOk="0">
                  <a:moveTo>
                    <a:pt x="42" y="64"/>
                  </a:moveTo>
                  <a:lnTo>
                    <a:pt x="42" y="64"/>
                  </a:lnTo>
                  <a:cubicBezTo>
                    <a:pt x="1089" y="1894"/>
                    <a:pt x="2266" y="3706"/>
                    <a:pt x="3971" y="4962"/>
                  </a:cubicBezTo>
                  <a:cubicBezTo>
                    <a:pt x="2112" y="3825"/>
                    <a:pt x="765" y="2122"/>
                    <a:pt x="42" y="64"/>
                  </a:cubicBezTo>
                  <a:close/>
                  <a:moveTo>
                    <a:pt x="51" y="1"/>
                  </a:moveTo>
                  <a:cubicBezTo>
                    <a:pt x="38" y="1"/>
                    <a:pt x="25" y="14"/>
                    <a:pt x="27" y="30"/>
                  </a:cubicBezTo>
                  <a:cubicBezTo>
                    <a:pt x="24" y="26"/>
                    <a:pt x="20" y="24"/>
                    <a:pt x="16" y="24"/>
                  </a:cubicBezTo>
                  <a:cubicBezTo>
                    <a:pt x="8" y="24"/>
                    <a:pt x="1" y="31"/>
                    <a:pt x="3" y="41"/>
                  </a:cubicBezTo>
                  <a:cubicBezTo>
                    <a:pt x="690" y="2202"/>
                    <a:pt x="2130" y="3966"/>
                    <a:pt x="4080" y="5115"/>
                  </a:cubicBezTo>
                  <a:cubicBezTo>
                    <a:pt x="4085" y="5118"/>
                    <a:pt x="4091" y="5119"/>
                    <a:pt x="4096" y="5119"/>
                  </a:cubicBezTo>
                  <a:cubicBezTo>
                    <a:pt x="4102" y="5119"/>
                    <a:pt x="4107" y="5118"/>
                    <a:pt x="4112" y="5115"/>
                  </a:cubicBezTo>
                  <a:cubicBezTo>
                    <a:pt x="4148" y="5155"/>
                    <a:pt x="4181" y="5197"/>
                    <a:pt x="4217" y="5235"/>
                  </a:cubicBezTo>
                  <a:cubicBezTo>
                    <a:pt x="4226" y="5245"/>
                    <a:pt x="4234" y="5248"/>
                    <a:pt x="4243" y="5248"/>
                  </a:cubicBezTo>
                  <a:cubicBezTo>
                    <a:pt x="4271" y="5248"/>
                    <a:pt x="4295" y="5205"/>
                    <a:pt x="4269" y="5177"/>
                  </a:cubicBezTo>
                  <a:lnTo>
                    <a:pt x="4269" y="5177"/>
                  </a:lnTo>
                  <a:cubicBezTo>
                    <a:pt x="4393" y="5259"/>
                    <a:pt x="4521" y="5341"/>
                    <a:pt x="4651" y="5420"/>
                  </a:cubicBezTo>
                  <a:cubicBezTo>
                    <a:pt x="4658" y="5424"/>
                    <a:pt x="4665" y="5426"/>
                    <a:pt x="4671" y="5426"/>
                  </a:cubicBezTo>
                  <a:cubicBezTo>
                    <a:pt x="4708" y="5426"/>
                    <a:pt x="4729" y="5366"/>
                    <a:pt x="4689" y="5342"/>
                  </a:cubicBezTo>
                  <a:cubicBezTo>
                    <a:pt x="4456" y="5201"/>
                    <a:pt x="4236" y="5050"/>
                    <a:pt x="4023" y="4891"/>
                  </a:cubicBezTo>
                  <a:cubicBezTo>
                    <a:pt x="3344" y="4081"/>
                    <a:pt x="2814" y="3138"/>
                    <a:pt x="2165" y="2306"/>
                  </a:cubicBezTo>
                  <a:cubicBezTo>
                    <a:pt x="1543" y="1508"/>
                    <a:pt x="875" y="749"/>
                    <a:pt x="161" y="34"/>
                  </a:cubicBezTo>
                  <a:cubicBezTo>
                    <a:pt x="157" y="31"/>
                    <a:pt x="153" y="30"/>
                    <a:pt x="150" y="30"/>
                  </a:cubicBezTo>
                  <a:cubicBezTo>
                    <a:pt x="137" y="30"/>
                    <a:pt x="127" y="49"/>
                    <a:pt x="139" y="61"/>
                  </a:cubicBezTo>
                  <a:cubicBezTo>
                    <a:pt x="974" y="964"/>
                    <a:pt x="1778" y="1891"/>
                    <a:pt x="2509" y="2882"/>
                  </a:cubicBezTo>
                  <a:cubicBezTo>
                    <a:pt x="2945" y="3474"/>
                    <a:pt x="3325" y="4111"/>
                    <a:pt x="3769" y="4697"/>
                  </a:cubicBezTo>
                  <a:cubicBezTo>
                    <a:pt x="2202" y="3443"/>
                    <a:pt x="1123" y="1727"/>
                    <a:pt x="69" y="12"/>
                  </a:cubicBezTo>
                  <a:cubicBezTo>
                    <a:pt x="64" y="4"/>
                    <a:pt x="57" y="1"/>
                    <a:pt x="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29;p62"/>
            <p:cNvSpPr/>
            <p:nvPr/>
          </p:nvSpPr>
          <p:spPr>
            <a:xfrm>
              <a:off x="1263150" y="3676975"/>
              <a:ext cx="157475" cy="106400"/>
            </a:xfrm>
            <a:custGeom>
              <a:avLst/>
              <a:gdLst/>
              <a:ahLst/>
              <a:cxnLst/>
              <a:rect l="l" t="t" r="r" b="b"/>
              <a:pathLst>
                <a:path w="6299" h="4256" extrusionOk="0">
                  <a:moveTo>
                    <a:pt x="274" y="250"/>
                  </a:moveTo>
                  <a:cubicBezTo>
                    <a:pt x="1778" y="1387"/>
                    <a:pt x="3578" y="2040"/>
                    <a:pt x="5061" y="3177"/>
                  </a:cubicBezTo>
                  <a:cubicBezTo>
                    <a:pt x="3462" y="2175"/>
                    <a:pt x="1384" y="1863"/>
                    <a:pt x="274" y="250"/>
                  </a:cubicBezTo>
                  <a:close/>
                  <a:moveTo>
                    <a:pt x="148" y="57"/>
                  </a:moveTo>
                  <a:lnTo>
                    <a:pt x="148" y="57"/>
                  </a:lnTo>
                  <a:cubicBezTo>
                    <a:pt x="1131" y="473"/>
                    <a:pt x="2106" y="902"/>
                    <a:pt x="3057" y="1390"/>
                  </a:cubicBezTo>
                  <a:cubicBezTo>
                    <a:pt x="3580" y="1658"/>
                    <a:pt x="4172" y="1912"/>
                    <a:pt x="4631" y="2277"/>
                  </a:cubicBezTo>
                  <a:cubicBezTo>
                    <a:pt x="4999" y="2569"/>
                    <a:pt x="5173" y="2967"/>
                    <a:pt x="5408" y="3340"/>
                  </a:cubicBezTo>
                  <a:cubicBezTo>
                    <a:pt x="3851" y="2022"/>
                    <a:pt x="1877" y="1312"/>
                    <a:pt x="198" y="135"/>
                  </a:cubicBezTo>
                  <a:cubicBezTo>
                    <a:pt x="180" y="107"/>
                    <a:pt x="164" y="82"/>
                    <a:pt x="148" y="57"/>
                  </a:cubicBezTo>
                  <a:close/>
                  <a:moveTo>
                    <a:pt x="105" y="0"/>
                  </a:moveTo>
                  <a:cubicBezTo>
                    <a:pt x="94" y="0"/>
                    <a:pt x="82" y="14"/>
                    <a:pt x="90" y="27"/>
                  </a:cubicBezTo>
                  <a:cubicBezTo>
                    <a:pt x="100" y="47"/>
                    <a:pt x="111" y="63"/>
                    <a:pt x="122" y="82"/>
                  </a:cubicBezTo>
                  <a:cubicBezTo>
                    <a:pt x="94" y="62"/>
                    <a:pt x="66" y="43"/>
                    <a:pt x="39" y="23"/>
                  </a:cubicBezTo>
                  <a:cubicBezTo>
                    <a:pt x="35" y="21"/>
                    <a:pt x="32" y="20"/>
                    <a:pt x="28" y="20"/>
                  </a:cubicBezTo>
                  <a:cubicBezTo>
                    <a:pt x="13" y="20"/>
                    <a:pt x="0" y="39"/>
                    <a:pt x="15" y="51"/>
                  </a:cubicBezTo>
                  <a:cubicBezTo>
                    <a:pt x="68" y="94"/>
                    <a:pt x="124" y="134"/>
                    <a:pt x="179" y="177"/>
                  </a:cubicBezTo>
                  <a:cubicBezTo>
                    <a:pt x="1455" y="2233"/>
                    <a:pt x="4256" y="2276"/>
                    <a:pt x="5902" y="3928"/>
                  </a:cubicBezTo>
                  <a:cubicBezTo>
                    <a:pt x="5906" y="3932"/>
                    <a:pt x="5910" y="3931"/>
                    <a:pt x="5914" y="3933"/>
                  </a:cubicBezTo>
                  <a:cubicBezTo>
                    <a:pt x="6010" y="4032"/>
                    <a:pt x="6104" y="4134"/>
                    <a:pt x="6196" y="4239"/>
                  </a:cubicBezTo>
                  <a:cubicBezTo>
                    <a:pt x="6206" y="4251"/>
                    <a:pt x="6219" y="4256"/>
                    <a:pt x="6232" y="4256"/>
                  </a:cubicBezTo>
                  <a:cubicBezTo>
                    <a:pt x="6266" y="4256"/>
                    <a:pt x="6298" y="4221"/>
                    <a:pt x="6271" y="4190"/>
                  </a:cubicBezTo>
                  <a:cubicBezTo>
                    <a:pt x="6068" y="3953"/>
                    <a:pt x="5851" y="3731"/>
                    <a:pt x="5620" y="3523"/>
                  </a:cubicBezTo>
                  <a:cubicBezTo>
                    <a:pt x="5360" y="3169"/>
                    <a:pt x="5225" y="2744"/>
                    <a:pt x="4916" y="2424"/>
                  </a:cubicBezTo>
                  <a:cubicBezTo>
                    <a:pt x="4585" y="2082"/>
                    <a:pt x="4093" y="1861"/>
                    <a:pt x="3682" y="1642"/>
                  </a:cubicBezTo>
                  <a:cubicBezTo>
                    <a:pt x="2544" y="1033"/>
                    <a:pt x="1370" y="483"/>
                    <a:pt x="162" y="25"/>
                  </a:cubicBezTo>
                  <a:cubicBezTo>
                    <a:pt x="160" y="24"/>
                    <a:pt x="157" y="23"/>
                    <a:pt x="155" y="23"/>
                  </a:cubicBezTo>
                  <a:cubicBezTo>
                    <a:pt x="146" y="23"/>
                    <a:pt x="138" y="31"/>
                    <a:pt x="138" y="41"/>
                  </a:cubicBezTo>
                  <a:lnTo>
                    <a:pt x="118" y="9"/>
                  </a:lnTo>
                  <a:cubicBezTo>
                    <a:pt x="115" y="3"/>
                    <a:pt x="110" y="0"/>
                    <a:pt x="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830;p62"/>
            <p:cNvSpPr/>
            <p:nvPr/>
          </p:nvSpPr>
          <p:spPr>
            <a:xfrm>
              <a:off x="1208550" y="3713575"/>
              <a:ext cx="140025" cy="66000"/>
            </a:xfrm>
            <a:custGeom>
              <a:avLst/>
              <a:gdLst/>
              <a:ahLst/>
              <a:cxnLst/>
              <a:rect l="l" t="t" r="r" b="b"/>
              <a:pathLst>
                <a:path w="5601" h="2640" extrusionOk="0">
                  <a:moveTo>
                    <a:pt x="38" y="1"/>
                  </a:moveTo>
                  <a:cubicBezTo>
                    <a:pt x="15" y="1"/>
                    <a:pt x="0" y="37"/>
                    <a:pt x="27" y="46"/>
                  </a:cubicBezTo>
                  <a:cubicBezTo>
                    <a:pt x="1722" y="680"/>
                    <a:pt x="3877" y="1123"/>
                    <a:pt x="5261" y="2375"/>
                  </a:cubicBezTo>
                  <a:cubicBezTo>
                    <a:pt x="3703" y="1453"/>
                    <a:pt x="1844" y="1220"/>
                    <a:pt x="337" y="196"/>
                  </a:cubicBezTo>
                  <a:cubicBezTo>
                    <a:pt x="335" y="194"/>
                    <a:pt x="333" y="194"/>
                    <a:pt x="331" y="194"/>
                  </a:cubicBezTo>
                  <a:cubicBezTo>
                    <a:pt x="321" y="194"/>
                    <a:pt x="313" y="206"/>
                    <a:pt x="323" y="213"/>
                  </a:cubicBezTo>
                  <a:cubicBezTo>
                    <a:pt x="1830" y="1309"/>
                    <a:pt x="3751" y="1517"/>
                    <a:pt x="5326" y="2485"/>
                  </a:cubicBezTo>
                  <a:cubicBezTo>
                    <a:pt x="5331" y="2489"/>
                    <a:pt x="5336" y="2490"/>
                    <a:pt x="5341" y="2490"/>
                  </a:cubicBezTo>
                  <a:cubicBezTo>
                    <a:pt x="5350" y="2490"/>
                    <a:pt x="5359" y="2485"/>
                    <a:pt x="5364" y="2476"/>
                  </a:cubicBezTo>
                  <a:cubicBezTo>
                    <a:pt x="5416" y="2525"/>
                    <a:pt x="5469" y="2575"/>
                    <a:pt x="5518" y="2627"/>
                  </a:cubicBezTo>
                  <a:cubicBezTo>
                    <a:pt x="5527" y="2636"/>
                    <a:pt x="5536" y="2640"/>
                    <a:pt x="5545" y="2640"/>
                  </a:cubicBezTo>
                  <a:cubicBezTo>
                    <a:pt x="5575" y="2640"/>
                    <a:pt x="5601" y="2595"/>
                    <a:pt x="5573" y="2565"/>
                  </a:cubicBezTo>
                  <a:cubicBezTo>
                    <a:pt x="4209" y="1103"/>
                    <a:pt x="1871" y="636"/>
                    <a:pt x="47" y="2"/>
                  </a:cubicBezTo>
                  <a:cubicBezTo>
                    <a:pt x="44" y="1"/>
                    <a:pt x="41" y="1"/>
                    <a:pt x="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831;p62"/>
            <p:cNvSpPr/>
            <p:nvPr/>
          </p:nvSpPr>
          <p:spPr>
            <a:xfrm>
              <a:off x="1149825" y="3753525"/>
              <a:ext cx="187250" cy="62750"/>
            </a:xfrm>
            <a:custGeom>
              <a:avLst/>
              <a:gdLst/>
              <a:ahLst/>
              <a:cxnLst/>
              <a:rect l="l" t="t" r="r" b="b"/>
              <a:pathLst>
                <a:path w="7490" h="2510" extrusionOk="0">
                  <a:moveTo>
                    <a:pt x="33" y="1"/>
                  </a:moveTo>
                  <a:cubicBezTo>
                    <a:pt x="12" y="1"/>
                    <a:pt x="0" y="32"/>
                    <a:pt x="23" y="43"/>
                  </a:cubicBezTo>
                  <a:cubicBezTo>
                    <a:pt x="54" y="61"/>
                    <a:pt x="85" y="73"/>
                    <a:pt x="115" y="87"/>
                  </a:cubicBezTo>
                  <a:cubicBezTo>
                    <a:pt x="106" y="101"/>
                    <a:pt x="109" y="121"/>
                    <a:pt x="127" y="123"/>
                  </a:cubicBezTo>
                  <a:lnTo>
                    <a:pt x="217" y="135"/>
                  </a:lnTo>
                  <a:cubicBezTo>
                    <a:pt x="2509" y="1245"/>
                    <a:pt x="5295" y="927"/>
                    <a:pt x="7393" y="2500"/>
                  </a:cubicBezTo>
                  <a:cubicBezTo>
                    <a:pt x="7402" y="2506"/>
                    <a:pt x="7411" y="2509"/>
                    <a:pt x="7420" y="2509"/>
                  </a:cubicBezTo>
                  <a:cubicBezTo>
                    <a:pt x="7458" y="2509"/>
                    <a:pt x="7489" y="2458"/>
                    <a:pt x="7451" y="2430"/>
                  </a:cubicBezTo>
                  <a:cubicBezTo>
                    <a:pt x="5416" y="893"/>
                    <a:pt x="2713" y="1094"/>
                    <a:pt x="421" y="165"/>
                  </a:cubicBezTo>
                  <a:lnTo>
                    <a:pt x="421" y="165"/>
                  </a:lnTo>
                  <a:cubicBezTo>
                    <a:pt x="2761" y="499"/>
                    <a:pt x="5110" y="899"/>
                    <a:pt x="7137" y="2198"/>
                  </a:cubicBezTo>
                  <a:cubicBezTo>
                    <a:pt x="7142" y="2202"/>
                    <a:pt x="7148" y="2204"/>
                    <a:pt x="7153" y="2204"/>
                  </a:cubicBezTo>
                  <a:cubicBezTo>
                    <a:pt x="7182" y="2204"/>
                    <a:pt x="7198" y="2156"/>
                    <a:pt x="7167" y="2136"/>
                  </a:cubicBezTo>
                  <a:cubicBezTo>
                    <a:pt x="5095" y="790"/>
                    <a:pt x="2656" y="406"/>
                    <a:pt x="251" y="93"/>
                  </a:cubicBezTo>
                  <a:cubicBezTo>
                    <a:pt x="182" y="62"/>
                    <a:pt x="111" y="35"/>
                    <a:pt x="43" y="3"/>
                  </a:cubicBezTo>
                  <a:cubicBezTo>
                    <a:pt x="40" y="1"/>
                    <a:pt x="36" y="1"/>
                    <a:pt x="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832;p62"/>
            <p:cNvSpPr/>
            <p:nvPr/>
          </p:nvSpPr>
          <p:spPr>
            <a:xfrm>
              <a:off x="1125650" y="3783750"/>
              <a:ext cx="142025" cy="109800"/>
            </a:xfrm>
            <a:custGeom>
              <a:avLst/>
              <a:gdLst/>
              <a:ahLst/>
              <a:cxnLst/>
              <a:rect l="l" t="t" r="r" b="b"/>
              <a:pathLst>
                <a:path w="5681" h="4392" extrusionOk="0">
                  <a:moveTo>
                    <a:pt x="369" y="233"/>
                  </a:moveTo>
                  <a:lnTo>
                    <a:pt x="369" y="233"/>
                  </a:lnTo>
                  <a:cubicBezTo>
                    <a:pt x="1333" y="808"/>
                    <a:pt x="2140" y="1560"/>
                    <a:pt x="2977" y="2312"/>
                  </a:cubicBezTo>
                  <a:cubicBezTo>
                    <a:pt x="3233" y="2542"/>
                    <a:pt x="3511" y="2754"/>
                    <a:pt x="3792" y="2959"/>
                  </a:cubicBezTo>
                  <a:cubicBezTo>
                    <a:pt x="2563" y="2171"/>
                    <a:pt x="1422" y="1259"/>
                    <a:pt x="369" y="233"/>
                  </a:cubicBezTo>
                  <a:close/>
                  <a:moveTo>
                    <a:pt x="23" y="1"/>
                  </a:moveTo>
                  <a:cubicBezTo>
                    <a:pt x="9" y="1"/>
                    <a:pt x="0" y="19"/>
                    <a:pt x="11" y="31"/>
                  </a:cubicBezTo>
                  <a:cubicBezTo>
                    <a:pt x="97" y="75"/>
                    <a:pt x="178" y="124"/>
                    <a:pt x="259" y="171"/>
                  </a:cubicBezTo>
                  <a:cubicBezTo>
                    <a:pt x="1510" y="1444"/>
                    <a:pt x="2925" y="2546"/>
                    <a:pt x="4467" y="3446"/>
                  </a:cubicBezTo>
                  <a:cubicBezTo>
                    <a:pt x="4867" y="3735"/>
                    <a:pt x="5258" y="4034"/>
                    <a:pt x="5596" y="4379"/>
                  </a:cubicBezTo>
                  <a:cubicBezTo>
                    <a:pt x="5605" y="4388"/>
                    <a:pt x="5614" y="4391"/>
                    <a:pt x="5622" y="4391"/>
                  </a:cubicBezTo>
                  <a:cubicBezTo>
                    <a:pt x="5653" y="4391"/>
                    <a:pt x="5680" y="4346"/>
                    <a:pt x="5651" y="4315"/>
                  </a:cubicBezTo>
                  <a:cubicBezTo>
                    <a:pt x="5459" y="4123"/>
                    <a:pt x="5258" y="3942"/>
                    <a:pt x="5047" y="3773"/>
                  </a:cubicBezTo>
                  <a:lnTo>
                    <a:pt x="5047" y="3773"/>
                  </a:lnTo>
                  <a:cubicBezTo>
                    <a:pt x="5071" y="3786"/>
                    <a:pt x="5095" y="3801"/>
                    <a:pt x="5120" y="3814"/>
                  </a:cubicBezTo>
                  <a:cubicBezTo>
                    <a:pt x="5125" y="3816"/>
                    <a:pt x="5130" y="3818"/>
                    <a:pt x="5135" y="3818"/>
                  </a:cubicBezTo>
                  <a:cubicBezTo>
                    <a:pt x="5163" y="3818"/>
                    <a:pt x="5179" y="3773"/>
                    <a:pt x="5148" y="3757"/>
                  </a:cubicBezTo>
                  <a:cubicBezTo>
                    <a:pt x="5004" y="3679"/>
                    <a:pt x="4863" y="3597"/>
                    <a:pt x="4722" y="3515"/>
                  </a:cubicBezTo>
                  <a:cubicBezTo>
                    <a:pt x="4082" y="3030"/>
                    <a:pt x="3396" y="2584"/>
                    <a:pt x="2803" y="2048"/>
                  </a:cubicBezTo>
                  <a:cubicBezTo>
                    <a:pt x="2002" y="1327"/>
                    <a:pt x="1204" y="620"/>
                    <a:pt x="250" y="117"/>
                  </a:cubicBezTo>
                  <a:cubicBezTo>
                    <a:pt x="230" y="99"/>
                    <a:pt x="210" y="81"/>
                    <a:pt x="191" y="63"/>
                  </a:cubicBezTo>
                  <a:cubicBezTo>
                    <a:pt x="189" y="60"/>
                    <a:pt x="185" y="58"/>
                    <a:pt x="182" y="58"/>
                  </a:cubicBezTo>
                  <a:cubicBezTo>
                    <a:pt x="175" y="58"/>
                    <a:pt x="168" y="67"/>
                    <a:pt x="169" y="76"/>
                  </a:cubicBezTo>
                  <a:cubicBezTo>
                    <a:pt x="121" y="52"/>
                    <a:pt x="75" y="25"/>
                    <a:pt x="26" y="1"/>
                  </a:cubicBezTo>
                  <a:cubicBezTo>
                    <a:pt x="25" y="1"/>
                    <a:pt x="24" y="1"/>
                    <a:pt x="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833;p62"/>
            <p:cNvSpPr/>
            <p:nvPr/>
          </p:nvSpPr>
          <p:spPr>
            <a:xfrm>
              <a:off x="964675" y="3610975"/>
              <a:ext cx="105700" cy="178225"/>
            </a:xfrm>
            <a:custGeom>
              <a:avLst/>
              <a:gdLst/>
              <a:ahLst/>
              <a:cxnLst/>
              <a:rect l="l" t="t" r="r" b="b"/>
              <a:pathLst>
                <a:path w="4228" h="7129" extrusionOk="0">
                  <a:moveTo>
                    <a:pt x="280" y="588"/>
                  </a:moveTo>
                  <a:lnTo>
                    <a:pt x="280" y="588"/>
                  </a:lnTo>
                  <a:cubicBezTo>
                    <a:pt x="760" y="1474"/>
                    <a:pt x="1440" y="2218"/>
                    <a:pt x="2062" y="3022"/>
                  </a:cubicBezTo>
                  <a:cubicBezTo>
                    <a:pt x="2950" y="4173"/>
                    <a:pt x="3594" y="5451"/>
                    <a:pt x="4047" y="6824"/>
                  </a:cubicBezTo>
                  <a:cubicBezTo>
                    <a:pt x="2716" y="4857"/>
                    <a:pt x="1072" y="2847"/>
                    <a:pt x="280" y="588"/>
                  </a:cubicBezTo>
                  <a:close/>
                  <a:moveTo>
                    <a:pt x="26" y="0"/>
                  </a:moveTo>
                  <a:cubicBezTo>
                    <a:pt x="13" y="0"/>
                    <a:pt x="1" y="10"/>
                    <a:pt x="6" y="26"/>
                  </a:cubicBezTo>
                  <a:cubicBezTo>
                    <a:pt x="61" y="159"/>
                    <a:pt x="121" y="286"/>
                    <a:pt x="184" y="412"/>
                  </a:cubicBezTo>
                  <a:cubicBezTo>
                    <a:pt x="917" y="2829"/>
                    <a:pt x="2707" y="4941"/>
                    <a:pt x="4083" y="7015"/>
                  </a:cubicBezTo>
                  <a:cubicBezTo>
                    <a:pt x="4089" y="7024"/>
                    <a:pt x="4100" y="7030"/>
                    <a:pt x="4110" y="7030"/>
                  </a:cubicBezTo>
                  <a:cubicBezTo>
                    <a:pt x="4112" y="7030"/>
                    <a:pt x="4113" y="7030"/>
                    <a:pt x="4114" y="7030"/>
                  </a:cubicBezTo>
                  <a:cubicBezTo>
                    <a:pt x="4122" y="7054"/>
                    <a:pt x="4130" y="7076"/>
                    <a:pt x="4138" y="7100"/>
                  </a:cubicBezTo>
                  <a:cubicBezTo>
                    <a:pt x="4144" y="7120"/>
                    <a:pt x="4159" y="7128"/>
                    <a:pt x="4175" y="7128"/>
                  </a:cubicBezTo>
                  <a:cubicBezTo>
                    <a:pt x="4201" y="7128"/>
                    <a:pt x="4228" y="7106"/>
                    <a:pt x="4218" y="7074"/>
                  </a:cubicBezTo>
                  <a:cubicBezTo>
                    <a:pt x="3845" y="5803"/>
                    <a:pt x="3288" y="4604"/>
                    <a:pt x="2531" y="3517"/>
                  </a:cubicBezTo>
                  <a:cubicBezTo>
                    <a:pt x="1764" y="2415"/>
                    <a:pt x="793" y="1491"/>
                    <a:pt x="180" y="294"/>
                  </a:cubicBezTo>
                  <a:cubicBezTo>
                    <a:pt x="173" y="270"/>
                    <a:pt x="164" y="247"/>
                    <a:pt x="157" y="223"/>
                  </a:cubicBezTo>
                  <a:cubicBezTo>
                    <a:pt x="155" y="217"/>
                    <a:pt x="150" y="213"/>
                    <a:pt x="144" y="213"/>
                  </a:cubicBezTo>
                  <a:cubicBezTo>
                    <a:pt x="143" y="213"/>
                    <a:pt x="141" y="213"/>
                    <a:pt x="140" y="214"/>
                  </a:cubicBezTo>
                  <a:cubicBezTo>
                    <a:pt x="107" y="147"/>
                    <a:pt x="75" y="80"/>
                    <a:pt x="45" y="12"/>
                  </a:cubicBezTo>
                  <a:cubicBezTo>
                    <a:pt x="41" y="4"/>
                    <a:pt x="34"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834;p62"/>
            <p:cNvSpPr/>
            <p:nvPr/>
          </p:nvSpPr>
          <p:spPr>
            <a:xfrm>
              <a:off x="1107075" y="3520550"/>
              <a:ext cx="55900" cy="200600"/>
            </a:xfrm>
            <a:custGeom>
              <a:avLst/>
              <a:gdLst/>
              <a:ahLst/>
              <a:cxnLst/>
              <a:rect l="l" t="t" r="r" b="b"/>
              <a:pathLst>
                <a:path w="2236" h="8024" extrusionOk="0">
                  <a:moveTo>
                    <a:pt x="2205" y="0"/>
                  </a:moveTo>
                  <a:cubicBezTo>
                    <a:pt x="2200" y="0"/>
                    <a:pt x="2194" y="3"/>
                    <a:pt x="2189" y="8"/>
                  </a:cubicBezTo>
                  <a:cubicBezTo>
                    <a:pt x="428" y="2256"/>
                    <a:pt x="1" y="5328"/>
                    <a:pt x="969" y="7998"/>
                  </a:cubicBezTo>
                  <a:cubicBezTo>
                    <a:pt x="976" y="8016"/>
                    <a:pt x="990" y="8023"/>
                    <a:pt x="1004" y="8023"/>
                  </a:cubicBezTo>
                  <a:cubicBezTo>
                    <a:pt x="1029" y="8023"/>
                    <a:pt x="1054" y="8002"/>
                    <a:pt x="1044" y="7973"/>
                  </a:cubicBezTo>
                  <a:cubicBezTo>
                    <a:pt x="89" y="5258"/>
                    <a:pt x="561" y="2368"/>
                    <a:pt x="2223" y="38"/>
                  </a:cubicBezTo>
                  <a:cubicBezTo>
                    <a:pt x="2236" y="21"/>
                    <a:pt x="2221" y="0"/>
                    <a:pt x="2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835;p62"/>
            <p:cNvSpPr/>
            <p:nvPr/>
          </p:nvSpPr>
          <p:spPr>
            <a:xfrm>
              <a:off x="1141100" y="3549675"/>
              <a:ext cx="39650" cy="185275"/>
            </a:xfrm>
            <a:custGeom>
              <a:avLst/>
              <a:gdLst/>
              <a:ahLst/>
              <a:cxnLst/>
              <a:rect l="l" t="t" r="r" b="b"/>
              <a:pathLst>
                <a:path w="1586" h="7411" extrusionOk="0">
                  <a:moveTo>
                    <a:pt x="794" y="0"/>
                  </a:moveTo>
                  <a:cubicBezTo>
                    <a:pt x="786" y="0"/>
                    <a:pt x="779" y="5"/>
                    <a:pt x="778" y="16"/>
                  </a:cubicBezTo>
                  <a:cubicBezTo>
                    <a:pt x="554" y="2455"/>
                    <a:pt x="1499" y="5139"/>
                    <a:pt x="24" y="7332"/>
                  </a:cubicBezTo>
                  <a:cubicBezTo>
                    <a:pt x="1" y="7368"/>
                    <a:pt x="31" y="7410"/>
                    <a:pt x="63" y="7410"/>
                  </a:cubicBezTo>
                  <a:cubicBezTo>
                    <a:pt x="74" y="7410"/>
                    <a:pt x="86" y="7405"/>
                    <a:pt x="95" y="7392"/>
                  </a:cubicBezTo>
                  <a:cubicBezTo>
                    <a:pt x="1586" y="5191"/>
                    <a:pt x="647" y="2476"/>
                    <a:pt x="816" y="24"/>
                  </a:cubicBezTo>
                  <a:cubicBezTo>
                    <a:pt x="817" y="9"/>
                    <a:pt x="805" y="0"/>
                    <a:pt x="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836;p62"/>
            <p:cNvSpPr/>
            <p:nvPr/>
          </p:nvSpPr>
          <p:spPr>
            <a:xfrm>
              <a:off x="1183975" y="3561675"/>
              <a:ext cx="27175" cy="132400"/>
            </a:xfrm>
            <a:custGeom>
              <a:avLst/>
              <a:gdLst/>
              <a:ahLst/>
              <a:cxnLst/>
              <a:rect l="l" t="t" r="r" b="b"/>
              <a:pathLst>
                <a:path w="1087" h="5296" extrusionOk="0">
                  <a:moveTo>
                    <a:pt x="1057" y="0"/>
                  </a:moveTo>
                  <a:cubicBezTo>
                    <a:pt x="1050" y="0"/>
                    <a:pt x="1043" y="4"/>
                    <a:pt x="1038" y="12"/>
                  </a:cubicBezTo>
                  <a:cubicBezTo>
                    <a:pt x="232" y="1649"/>
                    <a:pt x="0" y="3464"/>
                    <a:pt x="290" y="5259"/>
                  </a:cubicBezTo>
                  <a:cubicBezTo>
                    <a:pt x="293" y="5284"/>
                    <a:pt x="314" y="5296"/>
                    <a:pt x="333" y="5296"/>
                  </a:cubicBezTo>
                  <a:cubicBezTo>
                    <a:pt x="354" y="5296"/>
                    <a:pt x="374" y="5282"/>
                    <a:pt x="370" y="5255"/>
                  </a:cubicBezTo>
                  <a:cubicBezTo>
                    <a:pt x="84" y="3444"/>
                    <a:pt x="347" y="1707"/>
                    <a:pt x="1079" y="32"/>
                  </a:cubicBezTo>
                  <a:cubicBezTo>
                    <a:pt x="1086" y="14"/>
                    <a:pt x="1072" y="0"/>
                    <a:pt x="10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837;p62"/>
            <p:cNvSpPr/>
            <p:nvPr/>
          </p:nvSpPr>
          <p:spPr>
            <a:xfrm>
              <a:off x="1152875" y="3757150"/>
              <a:ext cx="164625" cy="51825"/>
            </a:xfrm>
            <a:custGeom>
              <a:avLst/>
              <a:gdLst/>
              <a:ahLst/>
              <a:cxnLst/>
              <a:rect l="l" t="t" r="r" b="b"/>
              <a:pathLst>
                <a:path w="6585" h="2073" extrusionOk="0">
                  <a:moveTo>
                    <a:pt x="34" y="0"/>
                  </a:moveTo>
                  <a:cubicBezTo>
                    <a:pt x="16" y="0"/>
                    <a:pt x="1" y="30"/>
                    <a:pt x="19" y="42"/>
                  </a:cubicBezTo>
                  <a:cubicBezTo>
                    <a:pt x="816" y="569"/>
                    <a:pt x="1710" y="786"/>
                    <a:pt x="2622" y="1031"/>
                  </a:cubicBezTo>
                  <a:cubicBezTo>
                    <a:pt x="3922" y="1379"/>
                    <a:pt x="5221" y="1725"/>
                    <a:pt x="6521" y="2071"/>
                  </a:cubicBezTo>
                  <a:cubicBezTo>
                    <a:pt x="6525" y="2072"/>
                    <a:pt x="6529" y="2072"/>
                    <a:pt x="6532" y="2072"/>
                  </a:cubicBezTo>
                  <a:cubicBezTo>
                    <a:pt x="6574" y="2072"/>
                    <a:pt x="6584" y="2002"/>
                    <a:pt x="6537" y="1989"/>
                  </a:cubicBezTo>
                  <a:cubicBezTo>
                    <a:pt x="5406" y="1691"/>
                    <a:pt x="4275" y="1391"/>
                    <a:pt x="3145" y="1092"/>
                  </a:cubicBezTo>
                  <a:cubicBezTo>
                    <a:pt x="2087" y="812"/>
                    <a:pt x="973" y="605"/>
                    <a:pt x="44" y="4"/>
                  </a:cubicBezTo>
                  <a:cubicBezTo>
                    <a:pt x="41" y="1"/>
                    <a:pt x="37" y="0"/>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838;p62"/>
            <p:cNvSpPr/>
            <p:nvPr/>
          </p:nvSpPr>
          <p:spPr>
            <a:xfrm>
              <a:off x="1126250" y="3781975"/>
              <a:ext cx="122675" cy="89200"/>
            </a:xfrm>
            <a:custGeom>
              <a:avLst/>
              <a:gdLst/>
              <a:ahLst/>
              <a:cxnLst/>
              <a:rect l="l" t="t" r="r" b="b"/>
              <a:pathLst>
                <a:path w="4907" h="3568" extrusionOk="0">
                  <a:moveTo>
                    <a:pt x="24" y="0"/>
                  </a:moveTo>
                  <a:cubicBezTo>
                    <a:pt x="9" y="0"/>
                    <a:pt x="0" y="22"/>
                    <a:pt x="17" y="30"/>
                  </a:cubicBezTo>
                  <a:cubicBezTo>
                    <a:pt x="1862" y="900"/>
                    <a:pt x="3469" y="2022"/>
                    <a:pt x="4826" y="3554"/>
                  </a:cubicBezTo>
                  <a:cubicBezTo>
                    <a:pt x="4834" y="3564"/>
                    <a:pt x="4844" y="3568"/>
                    <a:pt x="4855" y="3568"/>
                  </a:cubicBezTo>
                  <a:cubicBezTo>
                    <a:pt x="4882" y="3568"/>
                    <a:pt x="4907" y="3539"/>
                    <a:pt x="4884" y="3514"/>
                  </a:cubicBezTo>
                  <a:cubicBezTo>
                    <a:pt x="3561" y="1994"/>
                    <a:pt x="1912" y="746"/>
                    <a:pt x="30" y="2"/>
                  </a:cubicBezTo>
                  <a:cubicBezTo>
                    <a:pt x="28" y="1"/>
                    <a:pt x="26"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839;p62"/>
            <p:cNvSpPr/>
            <p:nvPr/>
          </p:nvSpPr>
          <p:spPr>
            <a:xfrm>
              <a:off x="1090050" y="3821350"/>
              <a:ext cx="142575" cy="103425"/>
            </a:xfrm>
            <a:custGeom>
              <a:avLst/>
              <a:gdLst/>
              <a:ahLst/>
              <a:cxnLst/>
              <a:rect l="l" t="t" r="r" b="b"/>
              <a:pathLst>
                <a:path w="5703" h="4137" extrusionOk="0">
                  <a:moveTo>
                    <a:pt x="28" y="0"/>
                  </a:moveTo>
                  <a:cubicBezTo>
                    <a:pt x="11" y="0"/>
                    <a:pt x="0" y="25"/>
                    <a:pt x="19" y="33"/>
                  </a:cubicBezTo>
                  <a:cubicBezTo>
                    <a:pt x="2266" y="907"/>
                    <a:pt x="3959" y="2439"/>
                    <a:pt x="5631" y="4126"/>
                  </a:cubicBezTo>
                  <a:cubicBezTo>
                    <a:pt x="5638" y="4133"/>
                    <a:pt x="5646" y="4136"/>
                    <a:pt x="5653" y="4136"/>
                  </a:cubicBezTo>
                  <a:cubicBezTo>
                    <a:pt x="5680" y="4136"/>
                    <a:pt x="5703" y="4098"/>
                    <a:pt x="5679" y="4073"/>
                  </a:cubicBezTo>
                  <a:cubicBezTo>
                    <a:pt x="4001" y="2383"/>
                    <a:pt x="2309" y="827"/>
                    <a:pt x="35" y="1"/>
                  </a:cubicBezTo>
                  <a:cubicBezTo>
                    <a:pt x="33"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itle 1"/>
          <p:cNvSpPr>
            <a:spLocks noGrp="1"/>
          </p:cNvSpPr>
          <p:nvPr>
            <p:ph type="title"/>
          </p:nvPr>
        </p:nvSpPr>
        <p:spPr>
          <a:xfrm>
            <a:off x="132485" y="-24098"/>
            <a:ext cx="3150542" cy="755700"/>
          </a:xfrm>
        </p:spPr>
        <p:txBody>
          <a:bodyPr/>
          <a:lstStyle/>
          <a:p>
            <a:r>
              <a:rPr lang="vi-VN" sz="4800" dirty="0"/>
              <a:t>Thành viên</a:t>
            </a:r>
          </a:p>
        </p:txBody>
      </p:sp>
      <p:sp>
        <p:nvSpPr>
          <p:cNvPr id="3" name="Text Placeholder 2"/>
          <p:cNvSpPr>
            <a:spLocks noGrp="1"/>
          </p:cNvSpPr>
          <p:nvPr>
            <p:ph type="body" idx="1"/>
          </p:nvPr>
        </p:nvSpPr>
        <p:spPr>
          <a:xfrm>
            <a:off x="658729" y="1510952"/>
            <a:ext cx="3923414" cy="3130891"/>
          </a:xfrm>
        </p:spPr>
        <p:txBody>
          <a:bodyPr/>
          <a:lstStyle/>
          <a:p>
            <a:r>
              <a:rPr lang="vi-VN" sz="3200" dirty="0"/>
              <a:t>Đình Mạnh </a:t>
            </a:r>
          </a:p>
          <a:p>
            <a:r>
              <a:rPr lang="vi-VN" sz="3200" dirty="0"/>
              <a:t>Thanh Tuấn </a:t>
            </a:r>
          </a:p>
          <a:p>
            <a:r>
              <a:rPr lang="vi-VN" sz="3200" dirty="0"/>
              <a:t>Trọng Nghĩa</a:t>
            </a:r>
          </a:p>
          <a:p>
            <a:r>
              <a:rPr lang="vi-VN" sz="3200" dirty="0"/>
              <a:t>Thúy Hoài</a:t>
            </a:r>
          </a:p>
          <a:p>
            <a:r>
              <a:rPr lang="vi-VN" sz="3200" dirty="0"/>
              <a:t>Nhật Phong</a:t>
            </a:r>
          </a:p>
          <a:p>
            <a:r>
              <a:rPr lang="vi-VN" sz="3200" dirty="0"/>
              <a:t>Thanh Trúc</a:t>
            </a:r>
          </a:p>
        </p:txBody>
      </p:sp>
      <p:sp>
        <p:nvSpPr>
          <p:cNvPr id="4" name="Text Placeholder 2"/>
          <p:cNvSpPr txBox="1"/>
          <p:nvPr/>
        </p:nvSpPr>
        <p:spPr>
          <a:xfrm>
            <a:off x="4283388" y="1500753"/>
            <a:ext cx="3668722" cy="262318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ora"/>
              <a:buChar char="●"/>
              <a:defRPr sz="1800" b="0" i="0" u="none" strike="noStrike" cap="none">
                <a:solidFill>
                  <a:schemeClr val="dk1"/>
                </a:solidFill>
                <a:latin typeface="Lora"/>
                <a:ea typeface="Lora"/>
                <a:cs typeface="Lora"/>
                <a:sym typeface="Lora"/>
              </a:defRPr>
            </a:lvl1pPr>
            <a:lvl2pPr marL="914400" marR="0" lvl="1" indent="-342900" algn="l" rtl="0">
              <a:lnSpc>
                <a:spcPct val="100000"/>
              </a:lnSpc>
              <a:spcBef>
                <a:spcPts val="1600"/>
              </a:spcBef>
              <a:spcAft>
                <a:spcPts val="0"/>
              </a:spcAft>
              <a:buClr>
                <a:schemeClr val="dk1"/>
              </a:buClr>
              <a:buSzPts val="1800"/>
              <a:buFont typeface="Lora"/>
              <a:buChar char="○"/>
              <a:defRPr sz="1800" b="0" i="0" u="none" strike="noStrike" cap="none">
                <a:solidFill>
                  <a:schemeClr val="dk1"/>
                </a:solidFill>
                <a:latin typeface="Lora"/>
                <a:ea typeface="Lora"/>
                <a:cs typeface="Lora"/>
                <a:sym typeface="Lora"/>
              </a:defRPr>
            </a:lvl2pPr>
            <a:lvl3pPr marL="1371600" marR="0" lvl="2" indent="-342900" algn="l" rtl="0">
              <a:lnSpc>
                <a:spcPct val="100000"/>
              </a:lnSpc>
              <a:spcBef>
                <a:spcPts val="1600"/>
              </a:spcBef>
              <a:spcAft>
                <a:spcPts val="0"/>
              </a:spcAft>
              <a:buClr>
                <a:schemeClr val="dk1"/>
              </a:buClr>
              <a:buSzPts val="1800"/>
              <a:buFont typeface="Lora"/>
              <a:buChar char="■"/>
              <a:defRPr sz="1800" b="0" i="0" u="none" strike="noStrike" cap="none">
                <a:solidFill>
                  <a:schemeClr val="dk1"/>
                </a:solidFill>
                <a:latin typeface="Lora"/>
                <a:ea typeface="Lora"/>
                <a:cs typeface="Lora"/>
                <a:sym typeface="Lora"/>
              </a:defRPr>
            </a:lvl3pPr>
            <a:lvl4pPr marL="1828800" marR="0" lvl="3" indent="-342900" algn="l" rtl="0">
              <a:lnSpc>
                <a:spcPct val="100000"/>
              </a:lnSpc>
              <a:spcBef>
                <a:spcPts val="1600"/>
              </a:spcBef>
              <a:spcAft>
                <a:spcPts val="0"/>
              </a:spcAft>
              <a:buClr>
                <a:schemeClr val="dk1"/>
              </a:buClr>
              <a:buSzPts val="1800"/>
              <a:buFont typeface="Lora"/>
              <a:buChar char="●"/>
              <a:defRPr sz="1800" b="0" i="0" u="none" strike="noStrike" cap="none">
                <a:solidFill>
                  <a:schemeClr val="dk1"/>
                </a:solidFill>
                <a:latin typeface="Lora"/>
                <a:ea typeface="Lora"/>
                <a:cs typeface="Lora"/>
                <a:sym typeface="Lora"/>
              </a:defRPr>
            </a:lvl4pPr>
            <a:lvl5pPr marL="2286000" marR="0" lvl="4" indent="-342900" algn="l" rtl="0">
              <a:lnSpc>
                <a:spcPct val="100000"/>
              </a:lnSpc>
              <a:spcBef>
                <a:spcPts val="1600"/>
              </a:spcBef>
              <a:spcAft>
                <a:spcPts val="0"/>
              </a:spcAft>
              <a:buClr>
                <a:schemeClr val="dk1"/>
              </a:buClr>
              <a:buSzPts val="1800"/>
              <a:buFont typeface="Lora"/>
              <a:buChar char="○"/>
              <a:defRPr sz="1800" b="0" i="0" u="none" strike="noStrike" cap="none">
                <a:solidFill>
                  <a:schemeClr val="dk1"/>
                </a:solidFill>
                <a:latin typeface="Lora"/>
                <a:ea typeface="Lora"/>
                <a:cs typeface="Lora"/>
                <a:sym typeface="Lora"/>
              </a:defRPr>
            </a:lvl5pPr>
            <a:lvl6pPr marL="2743200" marR="0" lvl="5" indent="-342900" algn="l" rtl="0">
              <a:lnSpc>
                <a:spcPct val="100000"/>
              </a:lnSpc>
              <a:spcBef>
                <a:spcPts val="1600"/>
              </a:spcBef>
              <a:spcAft>
                <a:spcPts val="0"/>
              </a:spcAft>
              <a:buClr>
                <a:schemeClr val="dk1"/>
              </a:buClr>
              <a:buSzPts val="1800"/>
              <a:buFont typeface="Lora"/>
              <a:buChar char="■"/>
              <a:defRPr sz="1800" b="0" i="0" u="none" strike="noStrike" cap="none">
                <a:solidFill>
                  <a:schemeClr val="dk1"/>
                </a:solidFill>
                <a:latin typeface="Lora"/>
                <a:ea typeface="Lora"/>
                <a:cs typeface="Lora"/>
                <a:sym typeface="Lora"/>
              </a:defRPr>
            </a:lvl6pPr>
            <a:lvl7pPr marL="3200400" marR="0" lvl="6" indent="-342900" algn="l" rtl="0">
              <a:lnSpc>
                <a:spcPct val="100000"/>
              </a:lnSpc>
              <a:spcBef>
                <a:spcPts val="1600"/>
              </a:spcBef>
              <a:spcAft>
                <a:spcPts val="0"/>
              </a:spcAft>
              <a:buClr>
                <a:schemeClr val="dk1"/>
              </a:buClr>
              <a:buSzPts val="1800"/>
              <a:buFont typeface="Lora"/>
              <a:buChar char="●"/>
              <a:defRPr sz="1800" b="0" i="0" u="none" strike="noStrike" cap="none">
                <a:solidFill>
                  <a:schemeClr val="dk1"/>
                </a:solidFill>
                <a:latin typeface="Lora"/>
                <a:ea typeface="Lora"/>
                <a:cs typeface="Lora"/>
                <a:sym typeface="Lora"/>
              </a:defRPr>
            </a:lvl7pPr>
            <a:lvl8pPr marL="3657600" marR="0" lvl="7" indent="-342900" algn="l" rtl="0">
              <a:lnSpc>
                <a:spcPct val="100000"/>
              </a:lnSpc>
              <a:spcBef>
                <a:spcPts val="1600"/>
              </a:spcBef>
              <a:spcAft>
                <a:spcPts val="0"/>
              </a:spcAft>
              <a:buClr>
                <a:schemeClr val="dk1"/>
              </a:buClr>
              <a:buSzPts val="1800"/>
              <a:buFont typeface="Lora"/>
              <a:buChar char="○"/>
              <a:defRPr sz="1800" b="0" i="0" u="none" strike="noStrike" cap="none">
                <a:solidFill>
                  <a:schemeClr val="dk1"/>
                </a:solidFill>
                <a:latin typeface="Lora"/>
                <a:ea typeface="Lora"/>
                <a:cs typeface="Lora"/>
                <a:sym typeface="Lora"/>
              </a:defRPr>
            </a:lvl8pPr>
            <a:lvl9pPr marL="4114800" marR="0" lvl="8" indent="-342900" algn="l" rtl="0">
              <a:lnSpc>
                <a:spcPct val="100000"/>
              </a:lnSpc>
              <a:spcBef>
                <a:spcPts val="1600"/>
              </a:spcBef>
              <a:spcAft>
                <a:spcPts val="1600"/>
              </a:spcAft>
              <a:buClr>
                <a:schemeClr val="dk1"/>
              </a:buClr>
              <a:buSzPts val="1800"/>
              <a:buFont typeface="Lora"/>
              <a:buChar char="■"/>
              <a:defRPr sz="1800" b="0" i="0" u="none" strike="noStrike" cap="none">
                <a:solidFill>
                  <a:schemeClr val="dk1"/>
                </a:solidFill>
                <a:latin typeface="Lora"/>
                <a:ea typeface="Lora"/>
                <a:cs typeface="Lora"/>
                <a:sym typeface="Lora"/>
              </a:defRPr>
            </a:lvl9pPr>
          </a:lstStyle>
          <a:p>
            <a:r>
              <a:rPr lang="vi-VN" sz="3200" dirty="0"/>
              <a:t>Kiều Oanh</a:t>
            </a:r>
          </a:p>
          <a:p>
            <a:r>
              <a:rPr lang="vi-VN" sz="3200" dirty="0"/>
              <a:t>Hải Minh</a:t>
            </a:r>
          </a:p>
          <a:p>
            <a:r>
              <a:rPr lang="vi-VN" sz="3200" dirty="0"/>
              <a:t>Tuyết Ngân</a:t>
            </a:r>
          </a:p>
          <a:p>
            <a:r>
              <a:rPr lang="vi-VN" sz="3200" dirty="0"/>
              <a:t>Ngọc Thy</a:t>
            </a:r>
          </a:p>
          <a:p>
            <a:r>
              <a:rPr lang="vi-VN" sz="3200" dirty="0"/>
              <a:t>Thanh Thanh</a:t>
            </a:r>
          </a:p>
        </p:txBody>
      </p:sp>
      <p:pic>
        <p:nvPicPr>
          <p:cNvPr id="5" name="Picture 4"/>
          <p:cNvPicPr>
            <a:picLocks noChangeAspect="1"/>
          </p:cNvPicPr>
          <p:nvPr/>
        </p:nvPicPr>
        <p:blipFill>
          <a:blip r:embed="rId2"/>
          <a:stretch>
            <a:fillRect/>
          </a:stretch>
        </p:blipFill>
        <p:spPr>
          <a:xfrm rot="20873694">
            <a:off x="7750326" y="117457"/>
            <a:ext cx="1640475" cy="1611945"/>
          </a:xfrm>
          <a:prstGeom prst="rect">
            <a:avLst/>
          </a:prstGeom>
        </p:spPr>
      </p:pic>
      <p:sp>
        <p:nvSpPr>
          <p:cNvPr id="39" name="Google Shape;3115;p62"/>
          <p:cNvSpPr/>
          <p:nvPr/>
        </p:nvSpPr>
        <p:spPr>
          <a:xfrm rot="21182155">
            <a:off x="7706668" y="3557010"/>
            <a:ext cx="1936455" cy="1745495"/>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Title 1"/>
          <p:cNvSpPr txBox="1"/>
          <p:nvPr/>
        </p:nvSpPr>
        <p:spPr>
          <a:xfrm>
            <a:off x="1685789" y="663119"/>
            <a:ext cx="2808000" cy="755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Concert One"/>
              <a:buNone/>
              <a:defRPr sz="2800" b="1" i="0" u="none" strike="noStrike" cap="none">
                <a:solidFill>
                  <a:schemeClr val="lt1"/>
                </a:solidFill>
                <a:latin typeface="Concert One"/>
                <a:ea typeface="Concert One"/>
                <a:cs typeface="Concert One"/>
                <a:sym typeface="Concert One"/>
              </a:defRPr>
            </a:lvl1pPr>
            <a:lvl2pPr marR="0" lvl="1" algn="l" rtl="0">
              <a:lnSpc>
                <a:spcPct val="100000"/>
              </a:lnSpc>
              <a:spcBef>
                <a:spcPts val="0"/>
              </a:spcBef>
              <a:spcAft>
                <a:spcPts val="0"/>
              </a:spcAft>
              <a:buClr>
                <a:schemeClr val="lt1"/>
              </a:buClr>
              <a:buSzPts val="2400"/>
              <a:buFont typeface="Arial" panose="020B0604020202020204"/>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chemeClr val="lt1"/>
              </a:buClr>
              <a:buSzPts val="2400"/>
              <a:buFont typeface="Arial" panose="020B0604020202020204"/>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chemeClr val="lt1"/>
              </a:buClr>
              <a:buSzPts val="2400"/>
              <a:buFont typeface="Arial" panose="020B0604020202020204"/>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chemeClr val="lt1"/>
              </a:buClr>
              <a:buSzPts val="2400"/>
              <a:buFont typeface="Arial" panose="020B0604020202020204"/>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chemeClr val="lt1"/>
              </a:buClr>
              <a:buSzPts val="2400"/>
              <a:buFont typeface="Arial" panose="020B0604020202020204"/>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chemeClr val="lt1"/>
              </a:buClr>
              <a:buSzPts val="2400"/>
              <a:buFont typeface="Arial" panose="020B0604020202020204"/>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chemeClr val="lt1"/>
              </a:buClr>
              <a:buSzPts val="2400"/>
              <a:buFont typeface="Arial" panose="020B0604020202020204"/>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chemeClr val="lt1"/>
              </a:buClr>
              <a:buSzPts val="2400"/>
              <a:buFont typeface="Arial" panose="020B0604020202020204"/>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r>
              <a:rPr lang="vi-VN" sz="5400" dirty="0"/>
              <a:t>Tổ 4</a:t>
            </a: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down)">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wipe(down)">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wipe(down)">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wipe(down)">
                                      <p:cBhvr>
                                        <p:cTn id="42" dur="500"/>
                                        <p:tgtEl>
                                          <p:spTgt spid="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animEffect transition="in" filter="wipe(down)">
                                      <p:cBhvr>
                                        <p:cTn id="47" dur="500"/>
                                        <p:tgtEl>
                                          <p:spTgt spid="4">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4">
                                            <p:txEl>
                                              <p:pRg st="1" end="1"/>
                                            </p:txEl>
                                          </p:spTgt>
                                        </p:tgtEl>
                                        <p:attrNameLst>
                                          <p:attrName>style.visibility</p:attrName>
                                        </p:attrNameLst>
                                      </p:cBhvr>
                                      <p:to>
                                        <p:strVal val="visible"/>
                                      </p:to>
                                    </p:set>
                                    <p:animEffect transition="in" filter="wipe(down)">
                                      <p:cBhvr>
                                        <p:cTn id="52" dur="500"/>
                                        <p:tgtEl>
                                          <p:spTgt spid="4">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4">
                                            <p:txEl>
                                              <p:pRg st="2" end="2"/>
                                            </p:txEl>
                                          </p:spTgt>
                                        </p:tgtEl>
                                        <p:attrNameLst>
                                          <p:attrName>style.visibility</p:attrName>
                                        </p:attrNameLst>
                                      </p:cBhvr>
                                      <p:to>
                                        <p:strVal val="visible"/>
                                      </p:to>
                                    </p:set>
                                    <p:animEffect transition="in" filter="wipe(down)">
                                      <p:cBhvr>
                                        <p:cTn id="57" dur="500"/>
                                        <p:tgtEl>
                                          <p:spTgt spid="4">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4">
                                            <p:txEl>
                                              <p:pRg st="3" end="3"/>
                                            </p:txEl>
                                          </p:spTgt>
                                        </p:tgtEl>
                                        <p:attrNameLst>
                                          <p:attrName>style.visibility</p:attrName>
                                        </p:attrNameLst>
                                      </p:cBhvr>
                                      <p:to>
                                        <p:strVal val="visible"/>
                                      </p:to>
                                    </p:set>
                                    <p:animEffect transition="in" filter="wipe(down)">
                                      <p:cBhvr>
                                        <p:cTn id="62" dur="500"/>
                                        <p:tgtEl>
                                          <p:spTgt spid="4">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4">
                                            <p:txEl>
                                              <p:pRg st="4" end="4"/>
                                            </p:txEl>
                                          </p:spTgt>
                                        </p:tgtEl>
                                        <p:attrNameLst>
                                          <p:attrName>style.visibility</p:attrName>
                                        </p:attrNameLst>
                                      </p:cBhvr>
                                      <p:to>
                                        <p:strVal val="visible"/>
                                      </p:to>
                                    </p:set>
                                    <p:animEffect transition="in" filter="wipe(down)">
                                      <p:cBhvr>
                                        <p:cTn id="6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0"/>
            <a:ext cx="4433777" cy="4433777"/>
          </a:xfrm>
          <a:prstGeom prst="rect">
            <a:avLst/>
          </a:prstGeom>
        </p:spPr>
      </p:pic>
      <p:sp>
        <p:nvSpPr>
          <p:cNvPr id="6" name="Google Shape;1842;p34"/>
          <p:cNvSpPr txBox="1"/>
          <p:nvPr/>
        </p:nvSpPr>
        <p:spPr>
          <a:xfrm>
            <a:off x="4433777" y="0"/>
            <a:ext cx="2553900" cy="6123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vi-VN" sz="4000" i="1" u="sng" dirty="0">
                <a:solidFill>
                  <a:schemeClr val="accent1">
                    <a:lumMod val="25000"/>
                  </a:schemeClr>
                </a:solidFill>
                <a:latin typeface="+mj-lt"/>
              </a:rPr>
              <a:t>Quả sấu</a:t>
            </a:r>
            <a:endParaRPr lang="en-US" sz="4000" i="1" u="sng" dirty="0">
              <a:solidFill>
                <a:schemeClr val="accent1">
                  <a:lumMod val="25000"/>
                </a:schemeClr>
              </a:solidFill>
              <a:latin typeface="+mj-lt"/>
            </a:endParaRPr>
          </a:p>
        </p:txBody>
      </p:sp>
      <p:sp>
        <p:nvSpPr>
          <p:cNvPr id="7" name="TextBox 6"/>
          <p:cNvSpPr txBox="1"/>
          <p:nvPr/>
        </p:nvSpPr>
        <p:spPr>
          <a:xfrm>
            <a:off x="4627926" y="745491"/>
            <a:ext cx="4476307" cy="3969385"/>
          </a:xfrm>
          <a:prstGeom prst="rect">
            <a:avLst/>
          </a:prstGeom>
          <a:noFill/>
        </p:spPr>
        <p:txBody>
          <a:bodyPr wrap="square" rtlCol="0">
            <a:spAutoFit/>
          </a:bodyPr>
          <a:lstStyle/>
          <a:p>
            <a:pPr marL="285750" indent="-285750">
              <a:buFontTx/>
              <a:buChar char="-"/>
            </a:pPr>
            <a:r>
              <a:rPr lang="vi-VN" sz="2800" dirty="0"/>
              <a:t>Là loại quả được bán rất nhiều ở miền Bắc.</a:t>
            </a:r>
          </a:p>
          <a:p>
            <a:pPr marL="285750" indent="-285750">
              <a:buFontTx/>
              <a:buChar char="-"/>
            </a:pPr>
            <a:r>
              <a:rPr lang="vi-VN" sz="2800" dirty="0"/>
              <a:t>Các món ăn từ quả sấu như là:</a:t>
            </a:r>
          </a:p>
          <a:p>
            <a:r>
              <a:rPr lang="vi-VN" sz="2800" dirty="0"/>
              <a:t>     + Canh chua </a:t>
            </a:r>
          </a:p>
          <a:p>
            <a:r>
              <a:rPr lang="vi-VN" sz="2800" dirty="0"/>
              <a:t>     + Sấu ngâm muối</a:t>
            </a:r>
          </a:p>
          <a:p>
            <a:r>
              <a:rPr lang="vi-VN" sz="2800" dirty="0"/>
              <a:t>     + Sấu ngâm đường  </a:t>
            </a:r>
          </a:p>
          <a:p>
            <a:r>
              <a:rPr lang="vi-VN" sz="2800" dirty="0"/>
              <a:t>     + Sấu ngâm mắm</a:t>
            </a:r>
          </a:p>
          <a:p>
            <a:r>
              <a:rPr lang="vi-VN" sz="2800" dirty="0"/>
              <a:t>     + Ô mai sấu</a:t>
            </a:r>
          </a:p>
        </p:txBody>
      </p:sp>
      <p:sp>
        <p:nvSpPr>
          <p:cNvPr id="8" name="Cloud Callout 7"/>
          <p:cNvSpPr/>
          <p:nvPr/>
        </p:nvSpPr>
        <p:spPr>
          <a:xfrm rot="329647">
            <a:off x="2799403" y="-23167"/>
            <a:ext cx="3268747" cy="1832815"/>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5F5F5F"/>
                </a:solidFill>
              </a:rPr>
              <a:t>Đây là loại quả gì ? </a:t>
            </a: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out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204"/>
        <p:cNvGrpSpPr/>
        <p:nvPr/>
      </p:nvGrpSpPr>
      <p:grpSpPr>
        <a:xfrm>
          <a:off x="0" y="0"/>
          <a:ext cx="0" cy="0"/>
          <a:chOff x="0" y="0"/>
          <a:chExt cx="0" cy="0"/>
        </a:xfrm>
      </p:grpSpPr>
      <p:sp>
        <p:nvSpPr>
          <p:cNvPr id="2205" name="Google Shape;2205;p43"/>
          <p:cNvSpPr txBox="1">
            <a:spLocks noGrp="1"/>
          </p:cNvSpPr>
          <p:nvPr>
            <p:ph type="body" idx="1"/>
          </p:nvPr>
        </p:nvSpPr>
        <p:spPr>
          <a:xfrm>
            <a:off x="3560373" y="191387"/>
            <a:ext cx="5414274" cy="4635795"/>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vi-VN" sz="3200" dirty="0"/>
              <a:t>Giải nhiệt những ngày oi bức</a:t>
            </a:r>
          </a:p>
          <a:p>
            <a:r>
              <a:rPr lang="vi-VN" sz="3200" dirty="0"/>
              <a:t>Giải rượu bia</a:t>
            </a:r>
          </a:p>
          <a:p>
            <a:pPr marL="457200" lvl="0" indent="-330200" algn="l" rtl="0">
              <a:spcBef>
                <a:spcPts val="0"/>
              </a:spcBef>
              <a:spcAft>
                <a:spcPts val="0"/>
              </a:spcAft>
              <a:buSzPts val="1600"/>
              <a:buChar char="●"/>
            </a:pPr>
            <a:r>
              <a:rPr lang="vi-VN" sz="3200" dirty="0"/>
              <a:t>Trị ho</a:t>
            </a:r>
          </a:p>
          <a:p>
            <a:pPr marL="457200" lvl="0" indent="-330200" algn="l" rtl="0">
              <a:spcBef>
                <a:spcPts val="0"/>
              </a:spcBef>
              <a:spcAft>
                <a:spcPts val="0"/>
              </a:spcAft>
              <a:buSzPts val="1600"/>
              <a:buChar char="●"/>
            </a:pPr>
            <a:r>
              <a:rPr lang="vi-VN" sz="3200" dirty="0"/>
              <a:t>Trị ốm nghén</a:t>
            </a:r>
          </a:p>
          <a:p>
            <a:pPr marL="457200" lvl="0" indent="-330200" algn="l" rtl="0">
              <a:spcBef>
                <a:spcPts val="0"/>
              </a:spcBef>
              <a:spcAft>
                <a:spcPts val="0"/>
              </a:spcAft>
              <a:buSzPts val="1600"/>
              <a:buChar char="●"/>
            </a:pPr>
            <a:r>
              <a:rPr lang="vi-VN" sz="3200" dirty="0"/>
              <a:t>Trị nhiệt miệng, thanh lọc cơ thể</a:t>
            </a:r>
          </a:p>
          <a:p>
            <a:pPr marL="457200" lvl="0" indent="-330200" algn="l" rtl="0">
              <a:spcBef>
                <a:spcPts val="0"/>
              </a:spcBef>
              <a:spcAft>
                <a:spcPts val="0"/>
              </a:spcAft>
              <a:buSzPts val="1600"/>
              <a:buChar char="●"/>
            </a:pPr>
            <a:r>
              <a:rPr lang="vi-VN" sz="3200" dirty="0"/>
              <a:t>Hỗ trợ hệ tiêu hóa</a:t>
            </a:r>
          </a:p>
          <a:p>
            <a:pPr marL="457200" lvl="0" indent="-330200" algn="l" rtl="0">
              <a:spcBef>
                <a:spcPts val="0"/>
              </a:spcBef>
              <a:spcAft>
                <a:spcPts val="0"/>
              </a:spcAft>
              <a:buSzPts val="1600"/>
              <a:buChar char="●"/>
            </a:pPr>
            <a:r>
              <a:rPr lang="vi-VN" sz="3200" dirty="0"/>
              <a:t>Hỗ trợ giảm cân hiệu quả</a:t>
            </a:r>
            <a:endParaRPr sz="3200" dirty="0"/>
          </a:p>
        </p:txBody>
      </p:sp>
      <p:pic>
        <p:nvPicPr>
          <p:cNvPr id="6" name="Picture 5"/>
          <p:cNvPicPr>
            <a:picLocks noChangeAspect="1"/>
          </p:cNvPicPr>
          <p:nvPr/>
        </p:nvPicPr>
        <p:blipFill>
          <a:blip r:embed="rId3"/>
          <a:stretch>
            <a:fillRect/>
          </a:stretch>
        </p:blipFill>
        <p:spPr>
          <a:xfrm>
            <a:off x="0" y="0"/>
            <a:ext cx="3560373" cy="3944454"/>
          </a:xfrm>
          <a:prstGeom prst="rect">
            <a:avLst/>
          </a:prstGeom>
        </p:spPr>
      </p:pic>
      <p:sp>
        <p:nvSpPr>
          <p:cNvPr id="7" name="Cloud Callout 6"/>
          <p:cNvSpPr/>
          <p:nvPr/>
        </p:nvSpPr>
        <p:spPr>
          <a:xfrm rot="343894">
            <a:off x="2729935" y="0"/>
            <a:ext cx="4186160" cy="2052084"/>
          </a:xfrm>
          <a:prstGeom prst="cloudCallout">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bg1"/>
                </a:solidFill>
              </a:rPr>
              <a:t>Công dụng của sấu ngâm đường ?</a:t>
            </a: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xit" presetSubtype="0" fill="hold" grpId="0"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2205">
                                            <p:txEl>
                                              <p:pRg st="0" end="0"/>
                                            </p:txEl>
                                          </p:spTgt>
                                        </p:tgtEl>
                                        <p:attrNameLst>
                                          <p:attrName>style.visibility</p:attrName>
                                        </p:attrNameLst>
                                      </p:cBhvr>
                                      <p:to>
                                        <p:strVal val="visible"/>
                                      </p:to>
                                    </p:set>
                                    <p:animEffect transition="in" filter="wipe(up)">
                                      <p:cBhvr>
                                        <p:cTn id="14" dur="500"/>
                                        <p:tgtEl>
                                          <p:spTgt spid="220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205">
                                            <p:txEl>
                                              <p:pRg st="1" end="1"/>
                                            </p:txEl>
                                          </p:spTgt>
                                        </p:tgtEl>
                                        <p:attrNameLst>
                                          <p:attrName>style.visibility</p:attrName>
                                        </p:attrNameLst>
                                      </p:cBhvr>
                                      <p:to>
                                        <p:strVal val="visible"/>
                                      </p:to>
                                    </p:set>
                                    <p:animEffect transition="in" filter="wipe(up)">
                                      <p:cBhvr>
                                        <p:cTn id="19" dur="500"/>
                                        <p:tgtEl>
                                          <p:spTgt spid="220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2205">
                                            <p:txEl>
                                              <p:pRg st="2" end="2"/>
                                            </p:txEl>
                                          </p:spTgt>
                                        </p:tgtEl>
                                        <p:attrNameLst>
                                          <p:attrName>style.visibility</p:attrName>
                                        </p:attrNameLst>
                                      </p:cBhvr>
                                      <p:to>
                                        <p:strVal val="visible"/>
                                      </p:to>
                                    </p:set>
                                    <p:animEffect transition="in" filter="wipe(up)">
                                      <p:cBhvr>
                                        <p:cTn id="24" dur="500"/>
                                        <p:tgtEl>
                                          <p:spTgt spid="220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2205">
                                            <p:txEl>
                                              <p:pRg st="3" end="3"/>
                                            </p:txEl>
                                          </p:spTgt>
                                        </p:tgtEl>
                                        <p:attrNameLst>
                                          <p:attrName>style.visibility</p:attrName>
                                        </p:attrNameLst>
                                      </p:cBhvr>
                                      <p:to>
                                        <p:strVal val="visible"/>
                                      </p:to>
                                    </p:set>
                                    <p:animEffect transition="in" filter="wipe(up)">
                                      <p:cBhvr>
                                        <p:cTn id="29" dur="500"/>
                                        <p:tgtEl>
                                          <p:spTgt spid="2205">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2205">
                                            <p:txEl>
                                              <p:pRg st="4" end="4"/>
                                            </p:txEl>
                                          </p:spTgt>
                                        </p:tgtEl>
                                        <p:attrNameLst>
                                          <p:attrName>style.visibility</p:attrName>
                                        </p:attrNameLst>
                                      </p:cBhvr>
                                      <p:to>
                                        <p:strVal val="visible"/>
                                      </p:to>
                                    </p:set>
                                    <p:animEffect transition="in" filter="wipe(up)">
                                      <p:cBhvr>
                                        <p:cTn id="34" dur="500"/>
                                        <p:tgtEl>
                                          <p:spTgt spid="2205">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2205">
                                            <p:txEl>
                                              <p:pRg st="5" end="5"/>
                                            </p:txEl>
                                          </p:spTgt>
                                        </p:tgtEl>
                                        <p:attrNameLst>
                                          <p:attrName>style.visibility</p:attrName>
                                        </p:attrNameLst>
                                      </p:cBhvr>
                                      <p:to>
                                        <p:strVal val="visible"/>
                                      </p:to>
                                    </p:set>
                                    <p:animEffect transition="in" filter="wipe(up)">
                                      <p:cBhvr>
                                        <p:cTn id="39" dur="500"/>
                                        <p:tgtEl>
                                          <p:spTgt spid="2205">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2205">
                                            <p:txEl>
                                              <p:pRg st="6" end="6"/>
                                            </p:txEl>
                                          </p:spTgt>
                                        </p:tgtEl>
                                        <p:attrNameLst>
                                          <p:attrName>style.visibility</p:attrName>
                                        </p:attrNameLst>
                                      </p:cBhvr>
                                      <p:to>
                                        <p:strVal val="visible"/>
                                      </p:to>
                                    </p:set>
                                    <p:animEffect transition="in" filter="wipe(up)">
                                      <p:cBhvr>
                                        <p:cTn id="44" dur="500"/>
                                        <p:tgtEl>
                                          <p:spTgt spid="220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5" grpId="0" build="p"/>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839"/>
        <p:cNvGrpSpPr/>
        <p:nvPr/>
      </p:nvGrpSpPr>
      <p:grpSpPr>
        <a:xfrm>
          <a:off x="0" y="0"/>
          <a:ext cx="0" cy="0"/>
          <a:chOff x="0" y="0"/>
          <a:chExt cx="0" cy="0"/>
        </a:xfrm>
      </p:grpSpPr>
      <p:sp>
        <p:nvSpPr>
          <p:cNvPr id="1840" name="Google Shape;1840;p34"/>
          <p:cNvSpPr txBox="1">
            <a:spLocks noGrp="1"/>
          </p:cNvSpPr>
          <p:nvPr>
            <p:ph type="title" idx="2"/>
          </p:nvPr>
        </p:nvSpPr>
        <p:spPr>
          <a:xfrm>
            <a:off x="275970" y="1123475"/>
            <a:ext cx="1199400" cy="6975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GB" sz="3200" dirty="0"/>
              <a:t>01</a:t>
            </a:r>
            <a:endParaRPr sz="3200" dirty="0"/>
          </a:p>
        </p:txBody>
      </p:sp>
      <p:sp>
        <p:nvSpPr>
          <p:cNvPr id="1841" name="Google Shape;1841;p34"/>
          <p:cNvSpPr txBox="1">
            <a:spLocks noGrp="1"/>
          </p:cNvSpPr>
          <p:nvPr>
            <p:ph type="title"/>
          </p:nvPr>
        </p:nvSpPr>
        <p:spPr>
          <a:xfrm>
            <a:off x="1666379" y="1261969"/>
            <a:ext cx="2553900" cy="1061207"/>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vi-VN" sz="3200" dirty="0"/>
              <a:t>Chuẩn bị nguyên liệu</a:t>
            </a:r>
            <a:endParaRPr sz="3200" dirty="0"/>
          </a:p>
        </p:txBody>
      </p:sp>
      <p:sp>
        <p:nvSpPr>
          <p:cNvPr id="1843" name="Google Shape;1843;p34"/>
          <p:cNvSpPr txBox="1">
            <a:spLocks noGrp="1"/>
          </p:cNvSpPr>
          <p:nvPr>
            <p:ph type="title" idx="3"/>
          </p:nvPr>
        </p:nvSpPr>
        <p:spPr>
          <a:xfrm>
            <a:off x="5921109" y="2605304"/>
            <a:ext cx="2553900" cy="1049971"/>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vi-VN" sz="3200" dirty="0"/>
              <a:t>Thu hoạch </a:t>
            </a:r>
          </a:p>
        </p:txBody>
      </p:sp>
      <p:sp>
        <p:nvSpPr>
          <p:cNvPr id="1845" name="Google Shape;1845;p34"/>
          <p:cNvSpPr txBox="1">
            <a:spLocks noGrp="1"/>
          </p:cNvSpPr>
          <p:nvPr>
            <p:ph type="title" idx="5"/>
          </p:nvPr>
        </p:nvSpPr>
        <p:spPr>
          <a:xfrm>
            <a:off x="4526178" y="2883443"/>
            <a:ext cx="1199400" cy="6975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GB" sz="3200" dirty="0"/>
              <a:t>04</a:t>
            </a:r>
            <a:endParaRPr sz="3200" dirty="0"/>
          </a:p>
        </p:txBody>
      </p:sp>
      <p:sp>
        <p:nvSpPr>
          <p:cNvPr id="1846" name="Google Shape;1846;p34"/>
          <p:cNvSpPr txBox="1">
            <a:spLocks noGrp="1"/>
          </p:cNvSpPr>
          <p:nvPr>
            <p:ph type="title" idx="6"/>
          </p:nvPr>
        </p:nvSpPr>
        <p:spPr>
          <a:xfrm>
            <a:off x="1729747" y="3156592"/>
            <a:ext cx="2553900" cy="40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vi-VN" sz="3200" dirty="0"/>
              <a:t>Sơ chế</a:t>
            </a:r>
          </a:p>
        </p:txBody>
      </p:sp>
      <p:sp>
        <p:nvSpPr>
          <p:cNvPr id="1848" name="Google Shape;1848;p34"/>
          <p:cNvSpPr txBox="1">
            <a:spLocks noGrp="1"/>
          </p:cNvSpPr>
          <p:nvPr>
            <p:ph type="title" idx="8"/>
          </p:nvPr>
        </p:nvSpPr>
        <p:spPr>
          <a:xfrm>
            <a:off x="287816" y="2873027"/>
            <a:ext cx="1199400" cy="6975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GB" sz="3200" dirty="0"/>
              <a:t>02</a:t>
            </a:r>
            <a:endParaRPr sz="3200" dirty="0"/>
          </a:p>
        </p:txBody>
      </p:sp>
      <p:sp>
        <p:nvSpPr>
          <p:cNvPr id="1852" name="Google Shape;1852;p34"/>
          <p:cNvSpPr txBox="1">
            <a:spLocks noGrp="1"/>
          </p:cNvSpPr>
          <p:nvPr>
            <p:ph type="title" idx="15"/>
          </p:nvPr>
        </p:nvSpPr>
        <p:spPr>
          <a:xfrm>
            <a:off x="5958509" y="1256953"/>
            <a:ext cx="2553900" cy="103854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vi-VN" sz="3200" dirty="0"/>
              <a:t>Xếp quả vào lọ (hũ)</a:t>
            </a:r>
          </a:p>
        </p:txBody>
      </p:sp>
      <p:sp>
        <p:nvSpPr>
          <p:cNvPr id="1854" name="Google Shape;1854;p34"/>
          <p:cNvSpPr txBox="1">
            <a:spLocks noGrp="1"/>
          </p:cNvSpPr>
          <p:nvPr>
            <p:ph type="title" idx="17"/>
          </p:nvPr>
        </p:nvSpPr>
        <p:spPr>
          <a:xfrm>
            <a:off x="4568100" y="1056230"/>
            <a:ext cx="1199400" cy="6975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GB" sz="3200" dirty="0"/>
              <a:t>03</a:t>
            </a:r>
            <a:endParaRPr sz="3200" dirty="0"/>
          </a:p>
        </p:txBody>
      </p:sp>
      <p:cxnSp>
        <p:nvCxnSpPr>
          <p:cNvPr id="1858" name="Google Shape;1858;p34"/>
          <p:cNvCxnSpPr/>
          <p:nvPr/>
        </p:nvCxnSpPr>
        <p:spPr>
          <a:xfrm>
            <a:off x="4568100" y="1051013"/>
            <a:ext cx="7800" cy="3225000"/>
          </a:xfrm>
          <a:prstGeom prst="straightConnector1">
            <a:avLst/>
          </a:prstGeom>
          <a:noFill/>
          <a:ln w="19050" cap="flat" cmpd="sng">
            <a:solidFill>
              <a:schemeClr val="lt1"/>
            </a:solidFill>
            <a:prstDash val="solid"/>
            <a:round/>
            <a:headEnd type="none" w="med" len="med"/>
            <a:tailEnd type="none" w="med" len="med"/>
          </a:ln>
        </p:spPr>
      </p:cxnSp>
      <p:grpSp>
        <p:nvGrpSpPr>
          <p:cNvPr id="1859" name="Google Shape;1859;p34"/>
          <p:cNvGrpSpPr/>
          <p:nvPr/>
        </p:nvGrpSpPr>
        <p:grpSpPr>
          <a:xfrm>
            <a:off x="-771109" y="3563992"/>
            <a:ext cx="1668081" cy="2380657"/>
            <a:chOff x="4130600" y="2809850"/>
            <a:chExt cx="555675" cy="793050"/>
          </a:xfrm>
        </p:grpSpPr>
        <p:sp>
          <p:nvSpPr>
            <p:cNvPr id="1860" name="Google Shape;1860;p34"/>
            <p:cNvSpPr/>
            <p:nvPr/>
          </p:nvSpPr>
          <p:spPr>
            <a:xfrm>
              <a:off x="4130600" y="2809850"/>
              <a:ext cx="555675" cy="792650"/>
            </a:xfrm>
            <a:custGeom>
              <a:avLst/>
              <a:gdLst/>
              <a:ahLst/>
              <a:cxnLst/>
              <a:rect l="l" t="t" r="r" b="b"/>
              <a:pathLst>
                <a:path w="22227" h="31706" extrusionOk="0">
                  <a:moveTo>
                    <a:pt x="16685" y="0"/>
                  </a:moveTo>
                  <a:cubicBezTo>
                    <a:pt x="16676" y="0"/>
                    <a:pt x="16666" y="2"/>
                    <a:pt x="16657" y="7"/>
                  </a:cubicBezTo>
                  <a:cubicBezTo>
                    <a:pt x="14757" y="1023"/>
                    <a:pt x="12923" y="2382"/>
                    <a:pt x="11767" y="4234"/>
                  </a:cubicBezTo>
                  <a:cubicBezTo>
                    <a:pt x="11375" y="4860"/>
                    <a:pt x="11069" y="5536"/>
                    <a:pt x="10860" y="6244"/>
                  </a:cubicBezTo>
                  <a:cubicBezTo>
                    <a:pt x="10887" y="5727"/>
                    <a:pt x="10849" y="5207"/>
                    <a:pt x="10657" y="4724"/>
                  </a:cubicBezTo>
                  <a:cubicBezTo>
                    <a:pt x="10317" y="3857"/>
                    <a:pt x="9529" y="3210"/>
                    <a:pt x="9510" y="2227"/>
                  </a:cubicBezTo>
                  <a:cubicBezTo>
                    <a:pt x="9509" y="2176"/>
                    <a:pt x="9471" y="2150"/>
                    <a:pt x="9432" y="2150"/>
                  </a:cubicBezTo>
                  <a:cubicBezTo>
                    <a:pt x="9393" y="2150"/>
                    <a:pt x="9353" y="2176"/>
                    <a:pt x="9349" y="2227"/>
                  </a:cubicBezTo>
                  <a:cubicBezTo>
                    <a:pt x="9218" y="4265"/>
                    <a:pt x="8425" y="7811"/>
                    <a:pt x="10629" y="9050"/>
                  </a:cubicBezTo>
                  <a:cubicBezTo>
                    <a:pt x="10599" y="9641"/>
                    <a:pt x="10562" y="10232"/>
                    <a:pt x="10524" y="10821"/>
                  </a:cubicBezTo>
                  <a:cubicBezTo>
                    <a:pt x="10313" y="9942"/>
                    <a:pt x="9782" y="8993"/>
                    <a:pt x="9296" y="8373"/>
                  </a:cubicBezTo>
                  <a:cubicBezTo>
                    <a:pt x="8880" y="7844"/>
                    <a:pt x="8330" y="7459"/>
                    <a:pt x="7839" y="7006"/>
                  </a:cubicBezTo>
                  <a:cubicBezTo>
                    <a:pt x="7218" y="6434"/>
                    <a:pt x="6719" y="5765"/>
                    <a:pt x="6318" y="5025"/>
                  </a:cubicBezTo>
                  <a:cubicBezTo>
                    <a:pt x="6301" y="4995"/>
                    <a:pt x="6273" y="4983"/>
                    <a:pt x="6243" y="4983"/>
                  </a:cubicBezTo>
                  <a:cubicBezTo>
                    <a:pt x="6186" y="4983"/>
                    <a:pt x="6126" y="5031"/>
                    <a:pt x="6151" y="5097"/>
                  </a:cubicBezTo>
                  <a:cubicBezTo>
                    <a:pt x="6699" y="6568"/>
                    <a:pt x="6680" y="8225"/>
                    <a:pt x="7557" y="9571"/>
                  </a:cubicBezTo>
                  <a:cubicBezTo>
                    <a:pt x="8237" y="10617"/>
                    <a:pt x="9268" y="11360"/>
                    <a:pt x="10461" y="11697"/>
                  </a:cubicBezTo>
                  <a:cubicBezTo>
                    <a:pt x="10404" y="12431"/>
                    <a:pt x="10336" y="13163"/>
                    <a:pt x="10250" y="13890"/>
                  </a:cubicBezTo>
                  <a:cubicBezTo>
                    <a:pt x="9272" y="12787"/>
                    <a:pt x="8755" y="11463"/>
                    <a:pt x="7571" y="10521"/>
                  </a:cubicBezTo>
                  <a:cubicBezTo>
                    <a:pt x="6342" y="9542"/>
                    <a:pt x="5261" y="8603"/>
                    <a:pt x="4408" y="7263"/>
                  </a:cubicBezTo>
                  <a:cubicBezTo>
                    <a:pt x="4386" y="7229"/>
                    <a:pt x="4356" y="7214"/>
                    <a:pt x="4326" y="7214"/>
                  </a:cubicBezTo>
                  <a:cubicBezTo>
                    <a:pt x="4260" y="7214"/>
                    <a:pt x="4198" y="7285"/>
                    <a:pt x="4235" y="7364"/>
                  </a:cubicBezTo>
                  <a:cubicBezTo>
                    <a:pt x="4997" y="9071"/>
                    <a:pt x="4975" y="10901"/>
                    <a:pt x="6327" y="12331"/>
                  </a:cubicBezTo>
                  <a:cubicBezTo>
                    <a:pt x="7326" y="13388"/>
                    <a:pt x="8761" y="14088"/>
                    <a:pt x="10225" y="14104"/>
                  </a:cubicBezTo>
                  <a:cubicBezTo>
                    <a:pt x="10158" y="14656"/>
                    <a:pt x="10080" y="15206"/>
                    <a:pt x="9989" y="15754"/>
                  </a:cubicBezTo>
                  <a:cubicBezTo>
                    <a:pt x="8778" y="14648"/>
                    <a:pt x="7494" y="13638"/>
                    <a:pt x="6002" y="12935"/>
                  </a:cubicBezTo>
                  <a:cubicBezTo>
                    <a:pt x="4340" y="12151"/>
                    <a:pt x="2584" y="11556"/>
                    <a:pt x="879" y="10876"/>
                  </a:cubicBezTo>
                  <a:cubicBezTo>
                    <a:pt x="869" y="10872"/>
                    <a:pt x="859" y="10870"/>
                    <a:pt x="850" y="10870"/>
                  </a:cubicBezTo>
                  <a:cubicBezTo>
                    <a:pt x="776" y="10870"/>
                    <a:pt x="726" y="10981"/>
                    <a:pt x="787" y="11034"/>
                  </a:cubicBezTo>
                  <a:cubicBezTo>
                    <a:pt x="1511" y="11672"/>
                    <a:pt x="2054" y="12479"/>
                    <a:pt x="2742" y="13154"/>
                  </a:cubicBezTo>
                  <a:cubicBezTo>
                    <a:pt x="3349" y="13747"/>
                    <a:pt x="4027" y="14266"/>
                    <a:pt x="4759" y="14696"/>
                  </a:cubicBezTo>
                  <a:cubicBezTo>
                    <a:pt x="6093" y="15483"/>
                    <a:pt x="7685" y="16068"/>
                    <a:pt x="9260" y="16068"/>
                  </a:cubicBezTo>
                  <a:cubicBezTo>
                    <a:pt x="9488" y="16068"/>
                    <a:pt x="9717" y="16056"/>
                    <a:pt x="9944" y="16030"/>
                  </a:cubicBezTo>
                  <a:lnTo>
                    <a:pt x="9944" y="16030"/>
                  </a:lnTo>
                  <a:cubicBezTo>
                    <a:pt x="9813" y="16772"/>
                    <a:pt x="9656" y="17506"/>
                    <a:pt x="9470" y="18236"/>
                  </a:cubicBezTo>
                  <a:cubicBezTo>
                    <a:pt x="7070" y="15493"/>
                    <a:pt x="3160" y="15329"/>
                    <a:pt x="166" y="13551"/>
                  </a:cubicBezTo>
                  <a:cubicBezTo>
                    <a:pt x="151" y="13542"/>
                    <a:pt x="135" y="13538"/>
                    <a:pt x="120" y="13538"/>
                  </a:cubicBezTo>
                  <a:cubicBezTo>
                    <a:pt x="55" y="13538"/>
                    <a:pt x="1" y="13614"/>
                    <a:pt x="38" y="13679"/>
                  </a:cubicBezTo>
                  <a:cubicBezTo>
                    <a:pt x="909" y="15210"/>
                    <a:pt x="2130" y="16552"/>
                    <a:pt x="3676" y="17417"/>
                  </a:cubicBezTo>
                  <a:cubicBezTo>
                    <a:pt x="5130" y="18233"/>
                    <a:pt x="6743" y="18476"/>
                    <a:pt x="8376" y="18476"/>
                  </a:cubicBezTo>
                  <a:cubicBezTo>
                    <a:pt x="8722" y="18476"/>
                    <a:pt x="9069" y="18465"/>
                    <a:pt x="9416" y="18447"/>
                  </a:cubicBezTo>
                  <a:lnTo>
                    <a:pt x="9416" y="18447"/>
                  </a:lnTo>
                  <a:cubicBezTo>
                    <a:pt x="9238" y="19113"/>
                    <a:pt x="9034" y="19773"/>
                    <a:pt x="8797" y="20428"/>
                  </a:cubicBezTo>
                  <a:cubicBezTo>
                    <a:pt x="6830" y="18120"/>
                    <a:pt x="2841" y="20167"/>
                    <a:pt x="1167" y="17520"/>
                  </a:cubicBezTo>
                  <a:cubicBezTo>
                    <a:pt x="1151" y="17494"/>
                    <a:pt x="1124" y="17482"/>
                    <a:pt x="1098" y="17482"/>
                  </a:cubicBezTo>
                  <a:cubicBezTo>
                    <a:pt x="1050" y="17482"/>
                    <a:pt x="1002" y="17522"/>
                    <a:pt x="1019" y="17581"/>
                  </a:cubicBezTo>
                  <a:cubicBezTo>
                    <a:pt x="1793" y="20077"/>
                    <a:pt x="4167" y="20950"/>
                    <a:pt x="6537" y="20950"/>
                  </a:cubicBezTo>
                  <a:cubicBezTo>
                    <a:pt x="7269" y="20950"/>
                    <a:pt x="8002" y="20866"/>
                    <a:pt x="8686" y="20722"/>
                  </a:cubicBezTo>
                  <a:lnTo>
                    <a:pt x="8686" y="20722"/>
                  </a:lnTo>
                  <a:cubicBezTo>
                    <a:pt x="8647" y="20822"/>
                    <a:pt x="8611" y="20923"/>
                    <a:pt x="8571" y="21023"/>
                  </a:cubicBezTo>
                  <a:cubicBezTo>
                    <a:pt x="8407" y="21434"/>
                    <a:pt x="8230" y="21834"/>
                    <a:pt x="8043" y="22230"/>
                  </a:cubicBezTo>
                  <a:cubicBezTo>
                    <a:pt x="8037" y="22214"/>
                    <a:pt x="8026" y="22199"/>
                    <a:pt x="8013" y="22190"/>
                  </a:cubicBezTo>
                  <a:cubicBezTo>
                    <a:pt x="7256" y="21635"/>
                    <a:pt x="6408" y="21521"/>
                    <a:pt x="5535" y="21521"/>
                  </a:cubicBezTo>
                  <a:cubicBezTo>
                    <a:pt x="4932" y="21521"/>
                    <a:pt x="4317" y="21575"/>
                    <a:pt x="3709" y="21575"/>
                  </a:cubicBezTo>
                  <a:cubicBezTo>
                    <a:pt x="3142" y="21575"/>
                    <a:pt x="2581" y="21528"/>
                    <a:pt x="2045" y="21346"/>
                  </a:cubicBezTo>
                  <a:cubicBezTo>
                    <a:pt x="2035" y="21343"/>
                    <a:pt x="2025" y="21341"/>
                    <a:pt x="2016" y="21341"/>
                  </a:cubicBezTo>
                  <a:cubicBezTo>
                    <a:pt x="1939" y="21341"/>
                    <a:pt x="1894" y="21447"/>
                    <a:pt x="1952" y="21506"/>
                  </a:cubicBezTo>
                  <a:cubicBezTo>
                    <a:pt x="2943" y="22506"/>
                    <a:pt x="4276" y="23054"/>
                    <a:pt x="5617" y="23054"/>
                  </a:cubicBezTo>
                  <a:cubicBezTo>
                    <a:pt x="6410" y="23054"/>
                    <a:pt x="7206" y="22862"/>
                    <a:pt x="7935" y="22458"/>
                  </a:cubicBezTo>
                  <a:lnTo>
                    <a:pt x="7935" y="22458"/>
                  </a:lnTo>
                  <a:cubicBezTo>
                    <a:pt x="6388" y="25637"/>
                    <a:pt x="4144" y="28348"/>
                    <a:pt x="2033" y="31186"/>
                  </a:cubicBezTo>
                  <a:cubicBezTo>
                    <a:pt x="2000" y="31232"/>
                    <a:pt x="2041" y="31285"/>
                    <a:pt x="2088" y="31292"/>
                  </a:cubicBezTo>
                  <a:lnTo>
                    <a:pt x="2088" y="31298"/>
                  </a:lnTo>
                  <a:cubicBezTo>
                    <a:pt x="2108" y="31334"/>
                    <a:pt x="2130" y="31369"/>
                    <a:pt x="2157" y="31401"/>
                  </a:cubicBezTo>
                  <a:cubicBezTo>
                    <a:pt x="2202" y="31477"/>
                    <a:pt x="2281" y="31541"/>
                    <a:pt x="2349" y="31584"/>
                  </a:cubicBezTo>
                  <a:cubicBezTo>
                    <a:pt x="2422" y="31629"/>
                    <a:pt x="2504" y="31658"/>
                    <a:pt x="2588" y="31672"/>
                  </a:cubicBezTo>
                  <a:cubicBezTo>
                    <a:pt x="2654" y="31688"/>
                    <a:pt x="2721" y="31697"/>
                    <a:pt x="2788" y="31700"/>
                  </a:cubicBezTo>
                  <a:cubicBezTo>
                    <a:pt x="2798" y="31704"/>
                    <a:pt x="2810" y="31706"/>
                    <a:pt x="2821" y="31706"/>
                  </a:cubicBezTo>
                  <a:cubicBezTo>
                    <a:pt x="2851" y="31706"/>
                    <a:pt x="2880" y="31692"/>
                    <a:pt x="2897" y="31666"/>
                  </a:cubicBezTo>
                  <a:cubicBezTo>
                    <a:pt x="4213" y="29921"/>
                    <a:pt x="5434" y="28106"/>
                    <a:pt x="6554" y="26228"/>
                  </a:cubicBezTo>
                  <a:cubicBezTo>
                    <a:pt x="7251" y="25052"/>
                    <a:pt x="7965" y="23849"/>
                    <a:pt x="8563" y="22599"/>
                  </a:cubicBezTo>
                  <a:cubicBezTo>
                    <a:pt x="8750" y="25176"/>
                    <a:pt x="11965" y="26449"/>
                    <a:pt x="14134" y="26850"/>
                  </a:cubicBezTo>
                  <a:cubicBezTo>
                    <a:pt x="14140" y="26851"/>
                    <a:pt x="14146" y="26851"/>
                    <a:pt x="14152" y="26851"/>
                  </a:cubicBezTo>
                  <a:cubicBezTo>
                    <a:pt x="14249" y="26851"/>
                    <a:pt x="14316" y="26715"/>
                    <a:pt x="14213" y="26661"/>
                  </a:cubicBezTo>
                  <a:cubicBezTo>
                    <a:pt x="13548" y="26311"/>
                    <a:pt x="12903" y="25909"/>
                    <a:pt x="12371" y="25372"/>
                  </a:cubicBezTo>
                  <a:cubicBezTo>
                    <a:pt x="11904" y="24900"/>
                    <a:pt x="11608" y="24312"/>
                    <a:pt x="11187" y="23804"/>
                  </a:cubicBezTo>
                  <a:cubicBezTo>
                    <a:pt x="10542" y="23027"/>
                    <a:pt x="9661" y="22545"/>
                    <a:pt x="8675" y="22361"/>
                  </a:cubicBezTo>
                  <a:cubicBezTo>
                    <a:pt x="8901" y="21875"/>
                    <a:pt x="9109" y="21383"/>
                    <a:pt x="9292" y="20882"/>
                  </a:cubicBezTo>
                  <a:cubicBezTo>
                    <a:pt x="9294" y="20887"/>
                    <a:pt x="9298" y="20892"/>
                    <a:pt x="9302" y="20896"/>
                  </a:cubicBezTo>
                  <a:cubicBezTo>
                    <a:pt x="9856" y="21346"/>
                    <a:pt x="10226" y="21973"/>
                    <a:pt x="10796" y="22421"/>
                  </a:cubicBezTo>
                  <a:cubicBezTo>
                    <a:pt x="11385" y="22886"/>
                    <a:pt x="12059" y="23237"/>
                    <a:pt x="12774" y="23472"/>
                  </a:cubicBezTo>
                  <a:cubicBezTo>
                    <a:pt x="13532" y="23722"/>
                    <a:pt x="14318" y="23833"/>
                    <a:pt x="15106" y="23833"/>
                  </a:cubicBezTo>
                  <a:cubicBezTo>
                    <a:pt x="16009" y="23833"/>
                    <a:pt x="16915" y="23687"/>
                    <a:pt x="17784" y="23438"/>
                  </a:cubicBezTo>
                  <a:cubicBezTo>
                    <a:pt x="17871" y="23411"/>
                    <a:pt x="17862" y="23268"/>
                    <a:pt x="17773" y="23268"/>
                  </a:cubicBezTo>
                  <a:cubicBezTo>
                    <a:pt x="17770" y="23268"/>
                    <a:pt x="17766" y="23268"/>
                    <a:pt x="17763" y="23269"/>
                  </a:cubicBezTo>
                  <a:cubicBezTo>
                    <a:pt x="17672" y="23279"/>
                    <a:pt x="17584" y="23283"/>
                    <a:pt x="17496" y="23283"/>
                  </a:cubicBezTo>
                  <a:cubicBezTo>
                    <a:pt x="15907" y="23283"/>
                    <a:pt x="14790" y="21718"/>
                    <a:pt x="13384" y="21142"/>
                  </a:cubicBezTo>
                  <a:cubicBezTo>
                    <a:pt x="12408" y="20743"/>
                    <a:pt x="11354" y="20603"/>
                    <a:pt x="10303" y="20603"/>
                  </a:cubicBezTo>
                  <a:cubicBezTo>
                    <a:pt x="9994" y="20603"/>
                    <a:pt x="9685" y="20615"/>
                    <a:pt x="9378" y="20636"/>
                  </a:cubicBezTo>
                  <a:cubicBezTo>
                    <a:pt x="9382" y="20627"/>
                    <a:pt x="9386" y="20616"/>
                    <a:pt x="9390" y="20606"/>
                  </a:cubicBezTo>
                  <a:cubicBezTo>
                    <a:pt x="9625" y="19919"/>
                    <a:pt x="9813" y="19211"/>
                    <a:pt x="9970" y="18492"/>
                  </a:cubicBezTo>
                  <a:cubicBezTo>
                    <a:pt x="10676" y="18939"/>
                    <a:pt x="11497" y="19157"/>
                    <a:pt x="12291" y="19396"/>
                  </a:cubicBezTo>
                  <a:cubicBezTo>
                    <a:pt x="13235" y="19677"/>
                    <a:pt x="14185" y="19954"/>
                    <a:pt x="15154" y="20136"/>
                  </a:cubicBezTo>
                  <a:cubicBezTo>
                    <a:pt x="15871" y="20273"/>
                    <a:pt x="16597" y="20354"/>
                    <a:pt x="17317" y="20354"/>
                  </a:cubicBezTo>
                  <a:cubicBezTo>
                    <a:pt x="18342" y="20354"/>
                    <a:pt x="19357" y="20190"/>
                    <a:pt x="20327" y="19788"/>
                  </a:cubicBezTo>
                  <a:cubicBezTo>
                    <a:pt x="20424" y="19748"/>
                    <a:pt x="20402" y="19603"/>
                    <a:pt x="20308" y="19603"/>
                  </a:cubicBezTo>
                  <a:cubicBezTo>
                    <a:pt x="20299" y="19603"/>
                    <a:pt x="20289" y="19605"/>
                    <a:pt x="20278" y="19608"/>
                  </a:cubicBezTo>
                  <a:cubicBezTo>
                    <a:pt x="19934" y="19707"/>
                    <a:pt x="19596" y="19750"/>
                    <a:pt x="19262" y="19750"/>
                  </a:cubicBezTo>
                  <a:cubicBezTo>
                    <a:pt x="17731" y="19750"/>
                    <a:pt x="16283" y="18859"/>
                    <a:pt x="14829" y="18421"/>
                  </a:cubicBezTo>
                  <a:cubicBezTo>
                    <a:pt x="13895" y="18140"/>
                    <a:pt x="12935" y="17972"/>
                    <a:pt x="11976" y="17972"/>
                  </a:cubicBezTo>
                  <a:cubicBezTo>
                    <a:pt x="11324" y="17972"/>
                    <a:pt x="10672" y="18050"/>
                    <a:pt x="10028" y="18221"/>
                  </a:cubicBezTo>
                  <a:cubicBezTo>
                    <a:pt x="10174" y="17518"/>
                    <a:pt x="10292" y="16806"/>
                    <a:pt x="10392" y="16095"/>
                  </a:cubicBezTo>
                  <a:cubicBezTo>
                    <a:pt x="12446" y="17015"/>
                    <a:pt x="14717" y="17637"/>
                    <a:pt x="16956" y="17637"/>
                  </a:cubicBezTo>
                  <a:cubicBezTo>
                    <a:pt x="18749" y="17637"/>
                    <a:pt x="20522" y="17238"/>
                    <a:pt x="22145" y="16273"/>
                  </a:cubicBezTo>
                  <a:cubicBezTo>
                    <a:pt x="22226" y="16225"/>
                    <a:pt x="22190" y="16105"/>
                    <a:pt x="22099" y="16101"/>
                  </a:cubicBezTo>
                  <a:cubicBezTo>
                    <a:pt x="21091" y="16063"/>
                    <a:pt x="20147" y="15729"/>
                    <a:pt x="19156" y="15575"/>
                  </a:cubicBezTo>
                  <a:cubicBezTo>
                    <a:pt x="18684" y="15501"/>
                    <a:pt x="18208" y="15479"/>
                    <a:pt x="17732" y="15479"/>
                  </a:cubicBezTo>
                  <a:cubicBezTo>
                    <a:pt x="17313" y="15479"/>
                    <a:pt x="16894" y="15496"/>
                    <a:pt x="16476" y="15511"/>
                  </a:cubicBezTo>
                  <a:cubicBezTo>
                    <a:pt x="14465" y="15582"/>
                    <a:pt x="12454" y="15654"/>
                    <a:pt x="10442" y="15729"/>
                  </a:cubicBezTo>
                  <a:cubicBezTo>
                    <a:pt x="10506" y="15253"/>
                    <a:pt x="10564" y="14778"/>
                    <a:pt x="10617" y="14306"/>
                  </a:cubicBezTo>
                  <a:cubicBezTo>
                    <a:pt x="11027" y="14257"/>
                    <a:pt x="11437" y="14239"/>
                    <a:pt x="11846" y="14239"/>
                  </a:cubicBezTo>
                  <a:cubicBezTo>
                    <a:pt x="13064" y="14239"/>
                    <a:pt x="14282" y="14400"/>
                    <a:pt x="15502" y="14400"/>
                  </a:cubicBezTo>
                  <a:cubicBezTo>
                    <a:pt x="15879" y="14400"/>
                    <a:pt x="16256" y="14385"/>
                    <a:pt x="16633" y="14344"/>
                  </a:cubicBezTo>
                  <a:cubicBezTo>
                    <a:pt x="18335" y="14162"/>
                    <a:pt x="19962" y="13624"/>
                    <a:pt x="21455" y="12792"/>
                  </a:cubicBezTo>
                  <a:cubicBezTo>
                    <a:pt x="21529" y="12752"/>
                    <a:pt x="21514" y="12636"/>
                    <a:pt x="21433" y="12616"/>
                  </a:cubicBezTo>
                  <a:cubicBezTo>
                    <a:pt x="20222" y="12307"/>
                    <a:pt x="18984" y="12146"/>
                    <a:pt x="17742" y="12146"/>
                  </a:cubicBezTo>
                  <a:cubicBezTo>
                    <a:pt x="17079" y="12146"/>
                    <a:pt x="16415" y="12192"/>
                    <a:pt x="15753" y="12285"/>
                  </a:cubicBezTo>
                  <a:cubicBezTo>
                    <a:pt x="14042" y="12525"/>
                    <a:pt x="12072" y="13035"/>
                    <a:pt x="10661" y="14092"/>
                  </a:cubicBezTo>
                  <a:cubicBezTo>
                    <a:pt x="10655" y="14092"/>
                    <a:pt x="10647" y="14094"/>
                    <a:pt x="10641" y="14094"/>
                  </a:cubicBezTo>
                  <a:cubicBezTo>
                    <a:pt x="10707" y="13511"/>
                    <a:pt x="10763" y="12927"/>
                    <a:pt x="10808" y="12340"/>
                  </a:cubicBezTo>
                  <a:cubicBezTo>
                    <a:pt x="10817" y="12345"/>
                    <a:pt x="10828" y="12347"/>
                    <a:pt x="10838" y="12347"/>
                  </a:cubicBezTo>
                  <a:cubicBezTo>
                    <a:pt x="10848" y="12347"/>
                    <a:pt x="10859" y="12345"/>
                    <a:pt x="10868" y="12340"/>
                  </a:cubicBezTo>
                  <a:cubicBezTo>
                    <a:pt x="11070" y="12359"/>
                    <a:pt x="11270" y="12367"/>
                    <a:pt x="11468" y="12367"/>
                  </a:cubicBezTo>
                  <a:cubicBezTo>
                    <a:pt x="14384" y="12367"/>
                    <a:pt x="16854" y="10446"/>
                    <a:pt x="19480" y="9374"/>
                  </a:cubicBezTo>
                  <a:cubicBezTo>
                    <a:pt x="19564" y="9339"/>
                    <a:pt x="19567" y="9195"/>
                    <a:pt x="19463" y="9195"/>
                  </a:cubicBezTo>
                  <a:cubicBezTo>
                    <a:pt x="19461" y="9195"/>
                    <a:pt x="19459" y="9195"/>
                    <a:pt x="19456" y="9195"/>
                  </a:cubicBezTo>
                  <a:cubicBezTo>
                    <a:pt x="17761" y="9311"/>
                    <a:pt x="16046" y="9451"/>
                    <a:pt x="14410" y="9938"/>
                  </a:cubicBezTo>
                  <a:cubicBezTo>
                    <a:pt x="13123" y="10322"/>
                    <a:pt x="11597" y="10936"/>
                    <a:pt x="10849" y="12123"/>
                  </a:cubicBezTo>
                  <a:cubicBezTo>
                    <a:pt x="10841" y="12120"/>
                    <a:pt x="10832" y="12120"/>
                    <a:pt x="10823" y="12119"/>
                  </a:cubicBezTo>
                  <a:cubicBezTo>
                    <a:pt x="10853" y="11684"/>
                    <a:pt x="10880" y="11249"/>
                    <a:pt x="10897" y="10816"/>
                  </a:cubicBezTo>
                  <a:cubicBezTo>
                    <a:pt x="10907" y="10819"/>
                    <a:pt x="10917" y="10821"/>
                    <a:pt x="10927" y="10821"/>
                  </a:cubicBezTo>
                  <a:cubicBezTo>
                    <a:pt x="10934" y="10821"/>
                    <a:pt x="10941" y="10820"/>
                    <a:pt x="10948" y="10818"/>
                  </a:cubicBezTo>
                  <a:cubicBezTo>
                    <a:pt x="12434" y="10534"/>
                    <a:pt x="13438" y="9721"/>
                    <a:pt x="14477" y="8673"/>
                  </a:cubicBezTo>
                  <a:cubicBezTo>
                    <a:pt x="15678" y="7466"/>
                    <a:pt x="17026" y="6414"/>
                    <a:pt x="18489" y="5541"/>
                  </a:cubicBezTo>
                  <a:cubicBezTo>
                    <a:pt x="18562" y="5498"/>
                    <a:pt x="18525" y="5386"/>
                    <a:pt x="18448" y="5386"/>
                  </a:cubicBezTo>
                  <a:cubicBezTo>
                    <a:pt x="18440" y="5386"/>
                    <a:pt x="18432" y="5387"/>
                    <a:pt x="18424" y="5389"/>
                  </a:cubicBezTo>
                  <a:cubicBezTo>
                    <a:pt x="15646" y="6149"/>
                    <a:pt x="12229" y="7170"/>
                    <a:pt x="10967" y="10016"/>
                  </a:cubicBezTo>
                  <a:cubicBezTo>
                    <a:pt x="10991" y="9753"/>
                    <a:pt x="10999" y="9473"/>
                    <a:pt x="10936" y="9261"/>
                  </a:cubicBezTo>
                  <a:cubicBezTo>
                    <a:pt x="10945" y="9254"/>
                    <a:pt x="10955" y="9247"/>
                    <a:pt x="10963" y="9239"/>
                  </a:cubicBezTo>
                  <a:cubicBezTo>
                    <a:pt x="12100" y="7913"/>
                    <a:pt x="13251" y="6563"/>
                    <a:pt x="13952" y="4944"/>
                  </a:cubicBezTo>
                  <a:cubicBezTo>
                    <a:pt x="14319" y="4098"/>
                    <a:pt x="14551" y="3204"/>
                    <a:pt x="14975" y="2382"/>
                  </a:cubicBezTo>
                  <a:cubicBezTo>
                    <a:pt x="15419" y="1521"/>
                    <a:pt x="16022" y="762"/>
                    <a:pt x="16730" y="103"/>
                  </a:cubicBezTo>
                  <a:cubicBezTo>
                    <a:pt x="16774" y="62"/>
                    <a:pt x="16735" y="0"/>
                    <a:pt x="166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4"/>
            <p:cNvSpPr/>
            <p:nvPr/>
          </p:nvSpPr>
          <p:spPr>
            <a:xfrm>
              <a:off x="4163150" y="3260875"/>
              <a:ext cx="185800" cy="63450"/>
            </a:xfrm>
            <a:custGeom>
              <a:avLst/>
              <a:gdLst/>
              <a:ahLst/>
              <a:cxnLst/>
              <a:rect l="l" t="t" r="r" b="b"/>
              <a:pathLst>
                <a:path w="7432" h="2538" extrusionOk="0">
                  <a:moveTo>
                    <a:pt x="888" y="947"/>
                  </a:moveTo>
                  <a:cubicBezTo>
                    <a:pt x="2505" y="2099"/>
                    <a:pt x="5032" y="1826"/>
                    <a:pt x="6904" y="2375"/>
                  </a:cubicBezTo>
                  <a:cubicBezTo>
                    <a:pt x="6382" y="2385"/>
                    <a:pt x="5852" y="2405"/>
                    <a:pt x="5323" y="2405"/>
                  </a:cubicBezTo>
                  <a:cubicBezTo>
                    <a:pt x="4672" y="2405"/>
                    <a:pt x="4024" y="2375"/>
                    <a:pt x="3395" y="2261"/>
                  </a:cubicBezTo>
                  <a:cubicBezTo>
                    <a:pt x="2395" y="2078"/>
                    <a:pt x="1611" y="1578"/>
                    <a:pt x="888" y="947"/>
                  </a:cubicBezTo>
                  <a:close/>
                  <a:moveTo>
                    <a:pt x="15" y="0"/>
                  </a:moveTo>
                  <a:cubicBezTo>
                    <a:pt x="7" y="0"/>
                    <a:pt x="0" y="8"/>
                    <a:pt x="5" y="16"/>
                  </a:cubicBezTo>
                  <a:cubicBezTo>
                    <a:pt x="80" y="133"/>
                    <a:pt x="163" y="247"/>
                    <a:pt x="252" y="354"/>
                  </a:cubicBezTo>
                  <a:lnTo>
                    <a:pt x="212" y="315"/>
                  </a:lnTo>
                  <a:cubicBezTo>
                    <a:pt x="209" y="312"/>
                    <a:pt x="206" y="310"/>
                    <a:pt x="202" y="310"/>
                  </a:cubicBezTo>
                  <a:cubicBezTo>
                    <a:pt x="191" y="310"/>
                    <a:pt x="182" y="325"/>
                    <a:pt x="192" y="336"/>
                  </a:cubicBezTo>
                  <a:cubicBezTo>
                    <a:pt x="1019" y="1223"/>
                    <a:pt x="1914" y="1994"/>
                    <a:pt x="3122" y="2277"/>
                  </a:cubicBezTo>
                  <a:cubicBezTo>
                    <a:pt x="3846" y="2445"/>
                    <a:pt x="4601" y="2485"/>
                    <a:pt x="5356" y="2485"/>
                  </a:cubicBezTo>
                  <a:cubicBezTo>
                    <a:pt x="5958" y="2485"/>
                    <a:pt x="6560" y="2460"/>
                    <a:pt x="7148" y="2454"/>
                  </a:cubicBezTo>
                  <a:cubicBezTo>
                    <a:pt x="7221" y="2479"/>
                    <a:pt x="7293" y="2506"/>
                    <a:pt x="7364" y="2534"/>
                  </a:cubicBezTo>
                  <a:cubicBezTo>
                    <a:pt x="7370" y="2536"/>
                    <a:pt x="7375" y="2537"/>
                    <a:pt x="7380" y="2537"/>
                  </a:cubicBezTo>
                  <a:cubicBezTo>
                    <a:pt x="7419" y="2537"/>
                    <a:pt x="7432" y="2470"/>
                    <a:pt x="7387" y="2453"/>
                  </a:cubicBezTo>
                  <a:cubicBezTo>
                    <a:pt x="7359" y="2441"/>
                    <a:pt x="7331" y="2431"/>
                    <a:pt x="7301" y="2421"/>
                  </a:cubicBezTo>
                  <a:cubicBezTo>
                    <a:pt x="7307" y="2397"/>
                    <a:pt x="7296" y="2370"/>
                    <a:pt x="7265" y="2370"/>
                  </a:cubicBezTo>
                  <a:lnTo>
                    <a:pt x="7169" y="2371"/>
                  </a:lnTo>
                  <a:cubicBezTo>
                    <a:pt x="7145" y="2363"/>
                    <a:pt x="7120" y="2355"/>
                    <a:pt x="7096" y="2347"/>
                  </a:cubicBezTo>
                  <a:cubicBezTo>
                    <a:pt x="7108" y="2329"/>
                    <a:pt x="7101" y="2303"/>
                    <a:pt x="7083" y="2293"/>
                  </a:cubicBezTo>
                  <a:cubicBezTo>
                    <a:pt x="6124" y="1751"/>
                    <a:pt x="5104" y="1391"/>
                    <a:pt x="4011" y="1246"/>
                  </a:cubicBezTo>
                  <a:cubicBezTo>
                    <a:pt x="2641" y="1063"/>
                    <a:pt x="1175" y="1136"/>
                    <a:pt x="157" y="37"/>
                  </a:cubicBezTo>
                  <a:cubicBezTo>
                    <a:pt x="154" y="33"/>
                    <a:pt x="149" y="32"/>
                    <a:pt x="145" y="32"/>
                  </a:cubicBezTo>
                  <a:cubicBezTo>
                    <a:pt x="132" y="32"/>
                    <a:pt x="120" y="50"/>
                    <a:pt x="131" y="64"/>
                  </a:cubicBezTo>
                  <a:cubicBezTo>
                    <a:pt x="786" y="816"/>
                    <a:pt x="1711" y="1064"/>
                    <a:pt x="2671" y="1179"/>
                  </a:cubicBezTo>
                  <a:cubicBezTo>
                    <a:pt x="4192" y="1363"/>
                    <a:pt x="5538" y="1554"/>
                    <a:pt x="6893" y="2283"/>
                  </a:cubicBezTo>
                  <a:cubicBezTo>
                    <a:pt x="4545" y="1579"/>
                    <a:pt x="1696" y="2153"/>
                    <a:pt x="21" y="3"/>
                  </a:cubicBezTo>
                  <a:cubicBezTo>
                    <a:pt x="19" y="1"/>
                    <a:pt x="17" y="0"/>
                    <a:pt x="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4"/>
            <p:cNvSpPr/>
            <p:nvPr/>
          </p:nvSpPr>
          <p:spPr>
            <a:xfrm>
              <a:off x="4187300" y="3350625"/>
              <a:ext cx="139150" cy="26300"/>
            </a:xfrm>
            <a:custGeom>
              <a:avLst/>
              <a:gdLst/>
              <a:ahLst/>
              <a:cxnLst/>
              <a:rect l="l" t="t" r="r" b="b"/>
              <a:pathLst>
                <a:path w="5566" h="1052" extrusionOk="0">
                  <a:moveTo>
                    <a:pt x="2874" y="135"/>
                  </a:moveTo>
                  <a:cubicBezTo>
                    <a:pt x="3546" y="135"/>
                    <a:pt x="4130" y="308"/>
                    <a:pt x="4714" y="566"/>
                  </a:cubicBezTo>
                  <a:cubicBezTo>
                    <a:pt x="3532" y="303"/>
                    <a:pt x="2308" y="374"/>
                    <a:pt x="1114" y="186"/>
                  </a:cubicBezTo>
                  <a:cubicBezTo>
                    <a:pt x="1647" y="184"/>
                    <a:pt x="2176" y="162"/>
                    <a:pt x="2711" y="140"/>
                  </a:cubicBezTo>
                  <a:lnTo>
                    <a:pt x="2709" y="139"/>
                  </a:lnTo>
                  <a:cubicBezTo>
                    <a:pt x="2765" y="137"/>
                    <a:pt x="2820" y="135"/>
                    <a:pt x="2874" y="135"/>
                  </a:cubicBezTo>
                  <a:close/>
                  <a:moveTo>
                    <a:pt x="641" y="180"/>
                  </a:moveTo>
                  <a:lnTo>
                    <a:pt x="641" y="180"/>
                  </a:lnTo>
                  <a:cubicBezTo>
                    <a:pt x="731" y="183"/>
                    <a:pt x="822" y="183"/>
                    <a:pt x="912" y="183"/>
                  </a:cubicBezTo>
                  <a:cubicBezTo>
                    <a:pt x="2263" y="467"/>
                    <a:pt x="3668" y="338"/>
                    <a:pt x="5010" y="702"/>
                  </a:cubicBezTo>
                  <a:cubicBezTo>
                    <a:pt x="5053" y="723"/>
                    <a:pt x="5095" y="743"/>
                    <a:pt x="5139" y="764"/>
                  </a:cubicBezTo>
                  <a:cubicBezTo>
                    <a:pt x="5034" y="767"/>
                    <a:pt x="4928" y="768"/>
                    <a:pt x="4823" y="768"/>
                  </a:cubicBezTo>
                  <a:cubicBezTo>
                    <a:pt x="3400" y="768"/>
                    <a:pt x="2015" y="559"/>
                    <a:pt x="641" y="180"/>
                  </a:cubicBezTo>
                  <a:close/>
                  <a:moveTo>
                    <a:pt x="254" y="167"/>
                  </a:moveTo>
                  <a:cubicBezTo>
                    <a:pt x="312" y="171"/>
                    <a:pt x="368" y="171"/>
                    <a:pt x="425" y="174"/>
                  </a:cubicBezTo>
                  <a:cubicBezTo>
                    <a:pt x="1819" y="639"/>
                    <a:pt x="3284" y="854"/>
                    <a:pt x="4752" y="854"/>
                  </a:cubicBezTo>
                  <a:cubicBezTo>
                    <a:pt x="4854" y="854"/>
                    <a:pt x="4957" y="853"/>
                    <a:pt x="5059" y="851"/>
                  </a:cubicBezTo>
                  <a:lnTo>
                    <a:pt x="5059" y="851"/>
                  </a:lnTo>
                  <a:cubicBezTo>
                    <a:pt x="4574" y="923"/>
                    <a:pt x="4095" y="962"/>
                    <a:pt x="3623" y="962"/>
                  </a:cubicBezTo>
                  <a:cubicBezTo>
                    <a:pt x="2461" y="962"/>
                    <a:pt x="1337" y="727"/>
                    <a:pt x="254" y="168"/>
                  </a:cubicBezTo>
                  <a:lnTo>
                    <a:pt x="254" y="167"/>
                  </a:lnTo>
                  <a:close/>
                  <a:moveTo>
                    <a:pt x="22" y="1"/>
                  </a:moveTo>
                  <a:cubicBezTo>
                    <a:pt x="5" y="1"/>
                    <a:pt x="0" y="27"/>
                    <a:pt x="18" y="34"/>
                  </a:cubicBezTo>
                  <a:cubicBezTo>
                    <a:pt x="112" y="68"/>
                    <a:pt x="205" y="98"/>
                    <a:pt x="298" y="131"/>
                  </a:cubicBezTo>
                  <a:lnTo>
                    <a:pt x="208" y="131"/>
                  </a:lnTo>
                  <a:cubicBezTo>
                    <a:pt x="207" y="131"/>
                    <a:pt x="206" y="131"/>
                    <a:pt x="205" y="131"/>
                  </a:cubicBezTo>
                  <a:cubicBezTo>
                    <a:pt x="201" y="131"/>
                    <a:pt x="196" y="133"/>
                    <a:pt x="194" y="138"/>
                  </a:cubicBezTo>
                  <a:cubicBezTo>
                    <a:pt x="166" y="124"/>
                    <a:pt x="140" y="111"/>
                    <a:pt x="113" y="96"/>
                  </a:cubicBezTo>
                  <a:cubicBezTo>
                    <a:pt x="111" y="95"/>
                    <a:pt x="109" y="95"/>
                    <a:pt x="108" y="95"/>
                  </a:cubicBezTo>
                  <a:cubicBezTo>
                    <a:pt x="98" y="95"/>
                    <a:pt x="93" y="108"/>
                    <a:pt x="102" y="114"/>
                  </a:cubicBezTo>
                  <a:cubicBezTo>
                    <a:pt x="1105" y="807"/>
                    <a:pt x="2309" y="1052"/>
                    <a:pt x="3516" y="1052"/>
                  </a:cubicBezTo>
                  <a:cubicBezTo>
                    <a:pt x="4130" y="1052"/>
                    <a:pt x="4746" y="988"/>
                    <a:pt x="5337" y="888"/>
                  </a:cubicBezTo>
                  <a:cubicBezTo>
                    <a:pt x="5345" y="887"/>
                    <a:pt x="5353" y="882"/>
                    <a:pt x="5357" y="875"/>
                  </a:cubicBezTo>
                  <a:lnTo>
                    <a:pt x="5370" y="882"/>
                  </a:lnTo>
                  <a:cubicBezTo>
                    <a:pt x="5376" y="885"/>
                    <a:pt x="5382" y="886"/>
                    <a:pt x="5388" y="886"/>
                  </a:cubicBezTo>
                  <a:cubicBezTo>
                    <a:pt x="5410" y="886"/>
                    <a:pt x="5429" y="866"/>
                    <a:pt x="5425" y="842"/>
                  </a:cubicBezTo>
                  <a:cubicBezTo>
                    <a:pt x="5454" y="840"/>
                    <a:pt x="5482" y="839"/>
                    <a:pt x="5510" y="838"/>
                  </a:cubicBezTo>
                  <a:cubicBezTo>
                    <a:pt x="5564" y="834"/>
                    <a:pt x="5566" y="751"/>
                    <a:pt x="5513" y="751"/>
                  </a:cubicBezTo>
                  <a:cubicBezTo>
                    <a:pt x="5512" y="751"/>
                    <a:pt x="5511" y="751"/>
                    <a:pt x="5510" y="751"/>
                  </a:cubicBezTo>
                  <a:cubicBezTo>
                    <a:pt x="5438" y="755"/>
                    <a:pt x="5367" y="756"/>
                    <a:pt x="5294" y="759"/>
                  </a:cubicBezTo>
                  <a:cubicBezTo>
                    <a:pt x="4660" y="427"/>
                    <a:pt x="4014" y="119"/>
                    <a:pt x="3288" y="70"/>
                  </a:cubicBezTo>
                  <a:cubicBezTo>
                    <a:pt x="3102" y="57"/>
                    <a:pt x="2916" y="52"/>
                    <a:pt x="2729" y="52"/>
                  </a:cubicBezTo>
                  <a:cubicBezTo>
                    <a:pt x="2086" y="52"/>
                    <a:pt x="1437" y="110"/>
                    <a:pt x="792" y="127"/>
                  </a:cubicBezTo>
                  <a:cubicBezTo>
                    <a:pt x="709" y="110"/>
                    <a:pt x="628" y="94"/>
                    <a:pt x="548" y="74"/>
                  </a:cubicBezTo>
                  <a:cubicBezTo>
                    <a:pt x="546" y="73"/>
                    <a:pt x="545" y="73"/>
                    <a:pt x="544" y="73"/>
                  </a:cubicBezTo>
                  <a:cubicBezTo>
                    <a:pt x="532" y="73"/>
                    <a:pt x="529" y="91"/>
                    <a:pt x="541" y="95"/>
                  </a:cubicBezTo>
                  <a:cubicBezTo>
                    <a:pt x="585" y="107"/>
                    <a:pt x="629" y="118"/>
                    <a:pt x="673" y="128"/>
                  </a:cubicBezTo>
                  <a:cubicBezTo>
                    <a:pt x="604" y="130"/>
                    <a:pt x="534" y="132"/>
                    <a:pt x="464" y="132"/>
                  </a:cubicBezTo>
                  <a:cubicBezTo>
                    <a:pt x="318" y="90"/>
                    <a:pt x="173" y="47"/>
                    <a:pt x="28" y="2"/>
                  </a:cubicBezTo>
                  <a:cubicBezTo>
                    <a:pt x="26" y="1"/>
                    <a:pt x="24" y="1"/>
                    <a:pt x="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4"/>
            <p:cNvSpPr/>
            <p:nvPr/>
          </p:nvSpPr>
          <p:spPr>
            <a:xfrm>
              <a:off x="4135975" y="3155925"/>
              <a:ext cx="227725" cy="112900"/>
            </a:xfrm>
            <a:custGeom>
              <a:avLst/>
              <a:gdLst/>
              <a:ahLst/>
              <a:cxnLst/>
              <a:rect l="l" t="t" r="r" b="b"/>
              <a:pathLst>
                <a:path w="9109" h="4516" extrusionOk="0">
                  <a:moveTo>
                    <a:pt x="754" y="527"/>
                  </a:moveTo>
                  <a:cubicBezTo>
                    <a:pt x="1870" y="1135"/>
                    <a:pt x="3109" y="1460"/>
                    <a:pt x="4312" y="1874"/>
                  </a:cubicBezTo>
                  <a:cubicBezTo>
                    <a:pt x="5792" y="2384"/>
                    <a:pt x="7144" y="3121"/>
                    <a:pt x="8367" y="4081"/>
                  </a:cubicBezTo>
                  <a:cubicBezTo>
                    <a:pt x="5839" y="2867"/>
                    <a:pt x="3077" y="2111"/>
                    <a:pt x="754" y="527"/>
                  </a:cubicBezTo>
                  <a:close/>
                  <a:moveTo>
                    <a:pt x="371" y="337"/>
                  </a:moveTo>
                  <a:lnTo>
                    <a:pt x="371" y="337"/>
                  </a:lnTo>
                  <a:cubicBezTo>
                    <a:pt x="2463" y="2364"/>
                    <a:pt x="5225" y="3477"/>
                    <a:pt x="7996" y="4274"/>
                  </a:cubicBezTo>
                  <a:cubicBezTo>
                    <a:pt x="5052" y="3870"/>
                    <a:pt x="2171" y="2838"/>
                    <a:pt x="371" y="337"/>
                  </a:cubicBezTo>
                  <a:close/>
                  <a:moveTo>
                    <a:pt x="584" y="471"/>
                  </a:moveTo>
                  <a:cubicBezTo>
                    <a:pt x="3018" y="2238"/>
                    <a:pt x="6007" y="2993"/>
                    <a:pt x="8677" y="4337"/>
                  </a:cubicBezTo>
                  <a:cubicBezTo>
                    <a:pt x="8706" y="4361"/>
                    <a:pt x="8733" y="4382"/>
                    <a:pt x="8761" y="4406"/>
                  </a:cubicBezTo>
                  <a:cubicBezTo>
                    <a:pt x="5809" y="3569"/>
                    <a:pt x="2907" y="2519"/>
                    <a:pt x="584" y="471"/>
                  </a:cubicBezTo>
                  <a:close/>
                  <a:moveTo>
                    <a:pt x="28" y="1"/>
                  </a:moveTo>
                  <a:cubicBezTo>
                    <a:pt x="13" y="1"/>
                    <a:pt x="0" y="19"/>
                    <a:pt x="15" y="31"/>
                  </a:cubicBezTo>
                  <a:cubicBezTo>
                    <a:pt x="68" y="76"/>
                    <a:pt x="124" y="117"/>
                    <a:pt x="179" y="160"/>
                  </a:cubicBezTo>
                  <a:cubicBezTo>
                    <a:pt x="174" y="167"/>
                    <a:pt x="176" y="177"/>
                    <a:pt x="184" y="183"/>
                  </a:cubicBezTo>
                  <a:cubicBezTo>
                    <a:pt x="208" y="199"/>
                    <a:pt x="232" y="213"/>
                    <a:pt x="256" y="229"/>
                  </a:cubicBezTo>
                  <a:cubicBezTo>
                    <a:pt x="287" y="257"/>
                    <a:pt x="318" y="287"/>
                    <a:pt x="347" y="315"/>
                  </a:cubicBezTo>
                  <a:cubicBezTo>
                    <a:pt x="346" y="315"/>
                    <a:pt x="346" y="315"/>
                    <a:pt x="345" y="315"/>
                  </a:cubicBezTo>
                  <a:cubicBezTo>
                    <a:pt x="334" y="315"/>
                    <a:pt x="323" y="326"/>
                    <a:pt x="331" y="339"/>
                  </a:cubicBezTo>
                  <a:cubicBezTo>
                    <a:pt x="2110" y="3039"/>
                    <a:pt x="5335" y="4062"/>
                    <a:pt x="8398" y="4406"/>
                  </a:cubicBezTo>
                  <a:cubicBezTo>
                    <a:pt x="8399" y="4406"/>
                    <a:pt x="8401" y="4406"/>
                    <a:pt x="8402" y="4406"/>
                  </a:cubicBezTo>
                  <a:cubicBezTo>
                    <a:pt x="8411" y="4406"/>
                    <a:pt x="8420" y="4403"/>
                    <a:pt x="8427" y="4397"/>
                  </a:cubicBezTo>
                  <a:cubicBezTo>
                    <a:pt x="8562" y="4434"/>
                    <a:pt x="8697" y="4472"/>
                    <a:pt x="8831" y="4508"/>
                  </a:cubicBezTo>
                  <a:cubicBezTo>
                    <a:pt x="8835" y="4509"/>
                    <a:pt x="8838" y="4509"/>
                    <a:pt x="8842" y="4509"/>
                  </a:cubicBezTo>
                  <a:cubicBezTo>
                    <a:pt x="8856" y="4509"/>
                    <a:pt x="8868" y="4500"/>
                    <a:pt x="8874" y="4486"/>
                  </a:cubicBezTo>
                  <a:cubicBezTo>
                    <a:pt x="8893" y="4486"/>
                    <a:pt x="8909" y="4476"/>
                    <a:pt x="8917" y="4460"/>
                  </a:cubicBezTo>
                  <a:lnTo>
                    <a:pt x="9017" y="4509"/>
                  </a:lnTo>
                  <a:cubicBezTo>
                    <a:pt x="9025" y="4513"/>
                    <a:pt x="9033" y="4515"/>
                    <a:pt x="9040" y="4515"/>
                  </a:cubicBezTo>
                  <a:cubicBezTo>
                    <a:pt x="9082" y="4515"/>
                    <a:pt x="9109" y="4454"/>
                    <a:pt x="9063" y="4430"/>
                  </a:cubicBezTo>
                  <a:cubicBezTo>
                    <a:pt x="8947" y="4369"/>
                    <a:pt x="8829" y="4310"/>
                    <a:pt x="8710" y="4250"/>
                  </a:cubicBezTo>
                  <a:cubicBezTo>
                    <a:pt x="7606" y="3329"/>
                    <a:pt x="6376" y="2579"/>
                    <a:pt x="5034" y="2054"/>
                  </a:cubicBezTo>
                  <a:cubicBezTo>
                    <a:pt x="3473" y="1443"/>
                    <a:pt x="1830" y="1102"/>
                    <a:pt x="371" y="253"/>
                  </a:cubicBezTo>
                  <a:cubicBezTo>
                    <a:pt x="260" y="172"/>
                    <a:pt x="148" y="91"/>
                    <a:pt x="40" y="5"/>
                  </a:cubicBezTo>
                  <a:cubicBezTo>
                    <a:pt x="36" y="2"/>
                    <a:pt x="32"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4"/>
            <p:cNvSpPr/>
            <p:nvPr/>
          </p:nvSpPr>
          <p:spPr>
            <a:xfrm>
              <a:off x="4163000" y="3090925"/>
              <a:ext cx="216600" cy="118125"/>
            </a:xfrm>
            <a:custGeom>
              <a:avLst/>
              <a:gdLst/>
              <a:ahLst/>
              <a:cxnLst/>
              <a:rect l="l" t="t" r="r" b="b"/>
              <a:pathLst>
                <a:path w="8664" h="4725" extrusionOk="0">
                  <a:moveTo>
                    <a:pt x="533" y="334"/>
                  </a:moveTo>
                  <a:lnTo>
                    <a:pt x="533" y="334"/>
                  </a:lnTo>
                  <a:cubicBezTo>
                    <a:pt x="3103" y="1707"/>
                    <a:pt x="5678" y="3069"/>
                    <a:pt x="8212" y="4509"/>
                  </a:cubicBezTo>
                  <a:lnTo>
                    <a:pt x="8212" y="4509"/>
                  </a:lnTo>
                  <a:cubicBezTo>
                    <a:pt x="5422" y="3555"/>
                    <a:pt x="2858" y="2142"/>
                    <a:pt x="533" y="334"/>
                  </a:cubicBezTo>
                  <a:close/>
                  <a:moveTo>
                    <a:pt x="246" y="181"/>
                  </a:moveTo>
                  <a:lnTo>
                    <a:pt x="246" y="181"/>
                  </a:lnTo>
                  <a:cubicBezTo>
                    <a:pt x="261" y="189"/>
                    <a:pt x="275" y="196"/>
                    <a:pt x="290" y="204"/>
                  </a:cubicBezTo>
                  <a:cubicBezTo>
                    <a:pt x="2604" y="2121"/>
                    <a:pt x="5263" y="3583"/>
                    <a:pt x="8104" y="4554"/>
                  </a:cubicBezTo>
                  <a:cubicBezTo>
                    <a:pt x="5000" y="4130"/>
                    <a:pt x="2276" y="2548"/>
                    <a:pt x="246" y="181"/>
                  </a:cubicBezTo>
                  <a:close/>
                  <a:moveTo>
                    <a:pt x="104" y="0"/>
                  </a:moveTo>
                  <a:cubicBezTo>
                    <a:pt x="86" y="0"/>
                    <a:pt x="70" y="22"/>
                    <a:pt x="87" y="35"/>
                  </a:cubicBezTo>
                  <a:lnTo>
                    <a:pt x="101" y="46"/>
                  </a:lnTo>
                  <a:lnTo>
                    <a:pt x="47" y="21"/>
                  </a:lnTo>
                  <a:cubicBezTo>
                    <a:pt x="44" y="19"/>
                    <a:pt x="40" y="18"/>
                    <a:pt x="36" y="18"/>
                  </a:cubicBezTo>
                  <a:cubicBezTo>
                    <a:pt x="15" y="18"/>
                    <a:pt x="1" y="48"/>
                    <a:pt x="23" y="61"/>
                  </a:cubicBezTo>
                  <a:lnTo>
                    <a:pt x="157" y="133"/>
                  </a:lnTo>
                  <a:cubicBezTo>
                    <a:pt x="2113" y="2672"/>
                    <a:pt x="5116" y="4275"/>
                    <a:pt x="8282" y="4655"/>
                  </a:cubicBezTo>
                  <a:cubicBezTo>
                    <a:pt x="8284" y="4655"/>
                    <a:pt x="8285" y="4655"/>
                    <a:pt x="8286" y="4655"/>
                  </a:cubicBezTo>
                  <a:cubicBezTo>
                    <a:pt x="8302" y="4655"/>
                    <a:pt x="8317" y="4642"/>
                    <a:pt x="8317" y="4624"/>
                  </a:cubicBezTo>
                  <a:cubicBezTo>
                    <a:pt x="8398" y="4652"/>
                    <a:pt x="8481" y="4680"/>
                    <a:pt x="8564" y="4708"/>
                  </a:cubicBezTo>
                  <a:lnTo>
                    <a:pt x="8582" y="4719"/>
                  </a:lnTo>
                  <a:cubicBezTo>
                    <a:pt x="8589" y="4723"/>
                    <a:pt x="8596" y="4724"/>
                    <a:pt x="8602" y="4724"/>
                  </a:cubicBezTo>
                  <a:cubicBezTo>
                    <a:pt x="8639" y="4724"/>
                    <a:pt x="8664" y="4669"/>
                    <a:pt x="8625" y="4646"/>
                  </a:cubicBezTo>
                  <a:cubicBezTo>
                    <a:pt x="5887" y="3077"/>
                    <a:pt x="3121" y="1533"/>
                    <a:pt x="290" y="141"/>
                  </a:cubicBezTo>
                  <a:cubicBezTo>
                    <a:pt x="233" y="96"/>
                    <a:pt x="175" y="51"/>
                    <a:pt x="118" y="5"/>
                  </a:cubicBezTo>
                  <a:cubicBezTo>
                    <a:pt x="114" y="2"/>
                    <a:pt x="109" y="0"/>
                    <a:pt x="1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4"/>
            <p:cNvSpPr/>
            <p:nvPr/>
          </p:nvSpPr>
          <p:spPr>
            <a:xfrm>
              <a:off x="4248225" y="3010375"/>
              <a:ext cx="137450" cy="150625"/>
            </a:xfrm>
            <a:custGeom>
              <a:avLst/>
              <a:gdLst/>
              <a:ahLst/>
              <a:cxnLst/>
              <a:rect l="l" t="t" r="r" b="b"/>
              <a:pathLst>
                <a:path w="5498" h="6025" extrusionOk="0">
                  <a:moveTo>
                    <a:pt x="24" y="0"/>
                  </a:moveTo>
                  <a:cubicBezTo>
                    <a:pt x="12" y="0"/>
                    <a:pt x="1" y="12"/>
                    <a:pt x="8" y="25"/>
                  </a:cubicBezTo>
                  <a:cubicBezTo>
                    <a:pt x="122" y="210"/>
                    <a:pt x="238" y="397"/>
                    <a:pt x="354" y="584"/>
                  </a:cubicBezTo>
                  <a:lnTo>
                    <a:pt x="316" y="553"/>
                  </a:lnTo>
                  <a:cubicBezTo>
                    <a:pt x="312" y="550"/>
                    <a:pt x="308" y="548"/>
                    <a:pt x="303" y="548"/>
                  </a:cubicBezTo>
                  <a:cubicBezTo>
                    <a:pt x="286" y="548"/>
                    <a:pt x="271" y="569"/>
                    <a:pt x="287" y="582"/>
                  </a:cubicBezTo>
                  <a:lnTo>
                    <a:pt x="428" y="704"/>
                  </a:lnTo>
                  <a:cubicBezTo>
                    <a:pt x="1734" y="2788"/>
                    <a:pt x="3232" y="4828"/>
                    <a:pt x="5432" y="6019"/>
                  </a:cubicBezTo>
                  <a:cubicBezTo>
                    <a:pt x="5438" y="6023"/>
                    <a:pt x="5443" y="6024"/>
                    <a:pt x="5449" y="6024"/>
                  </a:cubicBezTo>
                  <a:cubicBezTo>
                    <a:pt x="5478" y="6024"/>
                    <a:pt x="5497" y="5980"/>
                    <a:pt x="5465" y="5963"/>
                  </a:cubicBezTo>
                  <a:cubicBezTo>
                    <a:pt x="3320" y="4786"/>
                    <a:pt x="1901" y="2829"/>
                    <a:pt x="579" y="833"/>
                  </a:cubicBezTo>
                  <a:lnTo>
                    <a:pt x="579" y="833"/>
                  </a:lnTo>
                  <a:cubicBezTo>
                    <a:pt x="2251" y="2263"/>
                    <a:pt x="3894" y="3744"/>
                    <a:pt x="5024" y="5659"/>
                  </a:cubicBezTo>
                  <a:cubicBezTo>
                    <a:pt x="5031" y="5672"/>
                    <a:pt x="5042" y="5677"/>
                    <a:pt x="5054" y="5677"/>
                  </a:cubicBezTo>
                  <a:cubicBezTo>
                    <a:pt x="5079" y="5677"/>
                    <a:pt x="5106" y="5649"/>
                    <a:pt x="5089" y="5621"/>
                  </a:cubicBezTo>
                  <a:cubicBezTo>
                    <a:pt x="3941" y="3646"/>
                    <a:pt x="2225" y="2148"/>
                    <a:pt x="491" y="700"/>
                  </a:cubicBezTo>
                  <a:cubicBezTo>
                    <a:pt x="339" y="469"/>
                    <a:pt x="188" y="238"/>
                    <a:pt x="36" y="8"/>
                  </a:cubicBezTo>
                  <a:cubicBezTo>
                    <a:pt x="33" y="2"/>
                    <a:pt x="28"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4"/>
            <p:cNvSpPr/>
            <p:nvPr/>
          </p:nvSpPr>
          <p:spPr>
            <a:xfrm>
              <a:off x="4293250" y="2954000"/>
              <a:ext cx="103875" cy="145975"/>
            </a:xfrm>
            <a:custGeom>
              <a:avLst/>
              <a:gdLst/>
              <a:ahLst/>
              <a:cxnLst/>
              <a:rect l="l" t="t" r="r" b="b"/>
              <a:pathLst>
                <a:path w="4155" h="5839" extrusionOk="0">
                  <a:moveTo>
                    <a:pt x="205" y="403"/>
                  </a:moveTo>
                  <a:lnTo>
                    <a:pt x="205" y="403"/>
                  </a:lnTo>
                  <a:cubicBezTo>
                    <a:pt x="611" y="1238"/>
                    <a:pt x="1256" y="1874"/>
                    <a:pt x="1852" y="2576"/>
                  </a:cubicBezTo>
                  <a:cubicBezTo>
                    <a:pt x="2247" y="3039"/>
                    <a:pt x="2618" y="3521"/>
                    <a:pt x="2963" y="4023"/>
                  </a:cubicBezTo>
                  <a:cubicBezTo>
                    <a:pt x="3212" y="4387"/>
                    <a:pt x="3763" y="5011"/>
                    <a:pt x="3850" y="5448"/>
                  </a:cubicBezTo>
                  <a:cubicBezTo>
                    <a:pt x="2364" y="3956"/>
                    <a:pt x="883" y="2428"/>
                    <a:pt x="205" y="403"/>
                  </a:cubicBezTo>
                  <a:close/>
                  <a:moveTo>
                    <a:pt x="51" y="1"/>
                  </a:moveTo>
                  <a:cubicBezTo>
                    <a:pt x="26" y="1"/>
                    <a:pt x="0" y="22"/>
                    <a:pt x="9" y="53"/>
                  </a:cubicBezTo>
                  <a:cubicBezTo>
                    <a:pt x="613" y="2275"/>
                    <a:pt x="2220" y="3998"/>
                    <a:pt x="3863" y="5536"/>
                  </a:cubicBezTo>
                  <a:cubicBezTo>
                    <a:pt x="3872" y="5615"/>
                    <a:pt x="3864" y="5646"/>
                    <a:pt x="3839" y="5646"/>
                  </a:cubicBezTo>
                  <a:cubicBezTo>
                    <a:pt x="3799" y="5646"/>
                    <a:pt x="3714" y="5564"/>
                    <a:pt x="3584" y="5479"/>
                  </a:cubicBezTo>
                  <a:cubicBezTo>
                    <a:pt x="3327" y="5311"/>
                    <a:pt x="3083" y="5124"/>
                    <a:pt x="2852" y="4920"/>
                  </a:cubicBezTo>
                  <a:cubicBezTo>
                    <a:pt x="2472" y="4584"/>
                    <a:pt x="2137" y="4210"/>
                    <a:pt x="1833" y="3805"/>
                  </a:cubicBezTo>
                  <a:cubicBezTo>
                    <a:pt x="1128" y="2868"/>
                    <a:pt x="644" y="1810"/>
                    <a:pt x="218" y="725"/>
                  </a:cubicBezTo>
                  <a:cubicBezTo>
                    <a:pt x="215" y="717"/>
                    <a:pt x="208" y="713"/>
                    <a:pt x="201" y="713"/>
                  </a:cubicBezTo>
                  <a:cubicBezTo>
                    <a:pt x="190" y="713"/>
                    <a:pt x="180" y="721"/>
                    <a:pt x="185" y="734"/>
                  </a:cubicBezTo>
                  <a:cubicBezTo>
                    <a:pt x="920" y="2792"/>
                    <a:pt x="2059" y="4782"/>
                    <a:pt x="4052" y="5834"/>
                  </a:cubicBezTo>
                  <a:cubicBezTo>
                    <a:pt x="4058" y="5837"/>
                    <a:pt x="4063" y="5838"/>
                    <a:pt x="4068" y="5838"/>
                  </a:cubicBezTo>
                  <a:cubicBezTo>
                    <a:pt x="4092" y="5838"/>
                    <a:pt x="4112" y="5811"/>
                    <a:pt x="4099" y="5787"/>
                  </a:cubicBezTo>
                  <a:lnTo>
                    <a:pt x="4063" y="5723"/>
                  </a:lnTo>
                  <a:lnTo>
                    <a:pt x="4114" y="5769"/>
                  </a:lnTo>
                  <a:cubicBezTo>
                    <a:pt x="4118" y="5772"/>
                    <a:pt x="4122" y="5774"/>
                    <a:pt x="4127" y="5774"/>
                  </a:cubicBezTo>
                  <a:cubicBezTo>
                    <a:pt x="4142" y="5774"/>
                    <a:pt x="4155" y="5755"/>
                    <a:pt x="4141" y="5741"/>
                  </a:cubicBezTo>
                  <a:lnTo>
                    <a:pt x="3988" y="5587"/>
                  </a:lnTo>
                  <a:cubicBezTo>
                    <a:pt x="3522" y="4728"/>
                    <a:pt x="3003" y="3904"/>
                    <a:pt x="2406" y="3128"/>
                  </a:cubicBezTo>
                  <a:cubicBezTo>
                    <a:pt x="1681" y="2189"/>
                    <a:pt x="756" y="1384"/>
                    <a:pt x="236" y="301"/>
                  </a:cubicBezTo>
                  <a:cubicBezTo>
                    <a:pt x="230" y="288"/>
                    <a:pt x="220" y="283"/>
                    <a:pt x="209" y="283"/>
                  </a:cubicBezTo>
                  <a:cubicBezTo>
                    <a:pt x="196" y="283"/>
                    <a:pt x="182" y="291"/>
                    <a:pt x="174" y="305"/>
                  </a:cubicBezTo>
                  <a:cubicBezTo>
                    <a:pt x="146" y="214"/>
                    <a:pt x="116" y="123"/>
                    <a:pt x="90" y="31"/>
                  </a:cubicBezTo>
                  <a:cubicBezTo>
                    <a:pt x="85" y="10"/>
                    <a:pt x="68" y="1"/>
                    <a:pt x="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4"/>
            <p:cNvSpPr/>
            <p:nvPr/>
          </p:nvSpPr>
          <p:spPr>
            <a:xfrm>
              <a:off x="4353975" y="2883150"/>
              <a:ext cx="47925" cy="150075"/>
            </a:xfrm>
            <a:custGeom>
              <a:avLst/>
              <a:gdLst/>
              <a:ahLst/>
              <a:cxnLst/>
              <a:rect l="l" t="t" r="r" b="b"/>
              <a:pathLst>
                <a:path w="1917" h="6003" extrusionOk="0">
                  <a:moveTo>
                    <a:pt x="550" y="810"/>
                  </a:moveTo>
                  <a:lnTo>
                    <a:pt x="550" y="810"/>
                  </a:lnTo>
                  <a:cubicBezTo>
                    <a:pt x="563" y="1596"/>
                    <a:pt x="522" y="2377"/>
                    <a:pt x="669" y="3165"/>
                  </a:cubicBezTo>
                  <a:cubicBezTo>
                    <a:pt x="835" y="4070"/>
                    <a:pt x="1150" y="4923"/>
                    <a:pt x="1589" y="5726"/>
                  </a:cubicBezTo>
                  <a:cubicBezTo>
                    <a:pt x="795" y="5009"/>
                    <a:pt x="573" y="3972"/>
                    <a:pt x="539" y="2911"/>
                  </a:cubicBezTo>
                  <a:cubicBezTo>
                    <a:pt x="525" y="2457"/>
                    <a:pt x="539" y="2004"/>
                    <a:pt x="545" y="1551"/>
                  </a:cubicBezTo>
                  <a:cubicBezTo>
                    <a:pt x="547" y="1304"/>
                    <a:pt x="545" y="1057"/>
                    <a:pt x="550" y="810"/>
                  </a:cubicBezTo>
                  <a:close/>
                  <a:moveTo>
                    <a:pt x="545" y="1"/>
                  </a:moveTo>
                  <a:cubicBezTo>
                    <a:pt x="525" y="1"/>
                    <a:pt x="507" y="13"/>
                    <a:pt x="510" y="38"/>
                  </a:cubicBezTo>
                  <a:cubicBezTo>
                    <a:pt x="511" y="61"/>
                    <a:pt x="513" y="84"/>
                    <a:pt x="514" y="106"/>
                  </a:cubicBezTo>
                  <a:cubicBezTo>
                    <a:pt x="503" y="110"/>
                    <a:pt x="497" y="121"/>
                    <a:pt x="497" y="132"/>
                  </a:cubicBezTo>
                  <a:cubicBezTo>
                    <a:pt x="477" y="1912"/>
                    <a:pt x="1" y="4611"/>
                    <a:pt x="1654" y="5843"/>
                  </a:cubicBezTo>
                  <a:cubicBezTo>
                    <a:pt x="1682" y="5893"/>
                    <a:pt x="1709" y="5943"/>
                    <a:pt x="1738" y="5993"/>
                  </a:cubicBezTo>
                  <a:cubicBezTo>
                    <a:pt x="1742" y="5999"/>
                    <a:pt x="1748" y="6002"/>
                    <a:pt x="1754" y="6002"/>
                  </a:cubicBezTo>
                  <a:cubicBezTo>
                    <a:pt x="1767" y="6002"/>
                    <a:pt x="1778" y="5989"/>
                    <a:pt x="1770" y="5974"/>
                  </a:cubicBezTo>
                  <a:cubicBezTo>
                    <a:pt x="1757" y="5949"/>
                    <a:pt x="1744" y="5922"/>
                    <a:pt x="1729" y="5895"/>
                  </a:cubicBezTo>
                  <a:lnTo>
                    <a:pt x="1729" y="5895"/>
                  </a:lnTo>
                  <a:cubicBezTo>
                    <a:pt x="1752" y="5910"/>
                    <a:pt x="1772" y="5926"/>
                    <a:pt x="1794" y="5941"/>
                  </a:cubicBezTo>
                  <a:cubicBezTo>
                    <a:pt x="1798" y="5943"/>
                    <a:pt x="1801" y="5944"/>
                    <a:pt x="1804" y="5944"/>
                  </a:cubicBezTo>
                  <a:cubicBezTo>
                    <a:pt x="1819" y="5944"/>
                    <a:pt x="1827" y="5921"/>
                    <a:pt x="1812" y="5910"/>
                  </a:cubicBezTo>
                  <a:cubicBezTo>
                    <a:pt x="1768" y="5877"/>
                    <a:pt x="1725" y="5842"/>
                    <a:pt x="1684" y="5807"/>
                  </a:cubicBezTo>
                  <a:cubicBezTo>
                    <a:pt x="1242" y="4969"/>
                    <a:pt x="906" y="4082"/>
                    <a:pt x="739" y="3145"/>
                  </a:cubicBezTo>
                  <a:cubicBezTo>
                    <a:pt x="583" y="2268"/>
                    <a:pt x="651" y="1405"/>
                    <a:pt x="619" y="532"/>
                  </a:cubicBezTo>
                  <a:lnTo>
                    <a:pt x="619" y="532"/>
                  </a:lnTo>
                  <a:cubicBezTo>
                    <a:pt x="821" y="828"/>
                    <a:pt x="910" y="1380"/>
                    <a:pt x="1034" y="1715"/>
                  </a:cubicBezTo>
                  <a:cubicBezTo>
                    <a:pt x="1198" y="2153"/>
                    <a:pt x="1361" y="2595"/>
                    <a:pt x="1474" y="3049"/>
                  </a:cubicBezTo>
                  <a:cubicBezTo>
                    <a:pt x="1710" y="3994"/>
                    <a:pt x="1745" y="4991"/>
                    <a:pt x="1878" y="5954"/>
                  </a:cubicBezTo>
                  <a:cubicBezTo>
                    <a:pt x="1880" y="5964"/>
                    <a:pt x="1888" y="5968"/>
                    <a:pt x="1896" y="5968"/>
                  </a:cubicBezTo>
                  <a:cubicBezTo>
                    <a:pt x="1906" y="5968"/>
                    <a:pt x="1916" y="5962"/>
                    <a:pt x="1916" y="5950"/>
                  </a:cubicBezTo>
                  <a:cubicBezTo>
                    <a:pt x="1834" y="4981"/>
                    <a:pt x="1773" y="3978"/>
                    <a:pt x="1539" y="3031"/>
                  </a:cubicBezTo>
                  <a:cubicBezTo>
                    <a:pt x="1306" y="2092"/>
                    <a:pt x="887" y="1212"/>
                    <a:pt x="606" y="288"/>
                  </a:cubicBezTo>
                  <a:cubicBezTo>
                    <a:pt x="601" y="205"/>
                    <a:pt x="597" y="122"/>
                    <a:pt x="589" y="38"/>
                  </a:cubicBezTo>
                  <a:cubicBezTo>
                    <a:pt x="586" y="13"/>
                    <a:pt x="565" y="1"/>
                    <a:pt x="5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4"/>
            <p:cNvSpPr/>
            <p:nvPr/>
          </p:nvSpPr>
          <p:spPr>
            <a:xfrm>
              <a:off x="4401100" y="2820925"/>
              <a:ext cx="135350" cy="216100"/>
            </a:xfrm>
            <a:custGeom>
              <a:avLst/>
              <a:gdLst/>
              <a:ahLst/>
              <a:cxnLst/>
              <a:rect l="l" t="t" r="r" b="b"/>
              <a:pathLst>
                <a:path w="5414" h="8644" extrusionOk="0">
                  <a:moveTo>
                    <a:pt x="5066" y="231"/>
                  </a:moveTo>
                  <a:cubicBezTo>
                    <a:pt x="5067" y="231"/>
                    <a:pt x="5037" y="262"/>
                    <a:pt x="4973" y="331"/>
                  </a:cubicBezTo>
                  <a:cubicBezTo>
                    <a:pt x="2578" y="2294"/>
                    <a:pt x="805" y="5021"/>
                    <a:pt x="120" y="8048"/>
                  </a:cubicBezTo>
                  <a:cubicBezTo>
                    <a:pt x="240" y="6284"/>
                    <a:pt x="939" y="4660"/>
                    <a:pt x="2010" y="3247"/>
                  </a:cubicBezTo>
                  <a:cubicBezTo>
                    <a:pt x="2527" y="2566"/>
                    <a:pt x="3115" y="1944"/>
                    <a:pt x="3746" y="1367"/>
                  </a:cubicBezTo>
                  <a:cubicBezTo>
                    <a:pt x="4062" y="1078"/>
                    <a:pt x="4389" y="799"/>
                    <a:pt x="4721" y="527"/>
                  </a:cubicBezTo>
                  <a:cubicBezTo>
                    <a:pt x="4945" y="344"/>
                    <a:pt x="5063" y="231"/>
                    <a:pt x="5066" y="231"/>
                  </a:cubicBezTo>
                  <a:close/>
                  <a:moveTo>
                    <a:pt x="4622" y="731"/>
                  </a:moveTo>
                  <a:cubicBezTo>
                    <a:pt x="3691" y="1824"/>
                    <a:pt x="2960" y="3073"/>
                    <a:pt x="2379" y="4382"/>
                  </a:cubicBezTo>
                  <a:cubicBezTo>
                    <a:pt x="1740" y="5820"/>
                    <a:pt x="1315" y="7401"/>
                    <a:pt x="88" y="8468"/>
                  </a:cubicBezTo>
                  <a:cubicBezTo>
                    <a:pt x="88" y="8464"/>
                    <a:pt x="89" y="8460"/>
                    <a:pt x="91" y="8455"/>
                  </a:cubicBezTo>
                  <a:cubicBezTo>
                    <a:pt x="99" y="8451"/>
                    <a:pt x="103" y="8444"/>
                    <a:pt x="103" y="8436"/>
                  </a:cubicBezTo>
                  <a:cubicBezTo>
                    <a:pt x="103" y="8423"/>
                    <a:pt x="104" y="8411"/>
                    <a:pt x="104" y="8399"/>
                  </a:cubicBezTo>
                  <a:cubicBezTo>
                    <a:pt x="815" y="5418"/>
                    <a:pt x="2336" y="2751"/>
                    <a:pt x="4622" y="731"/>
                  </a:cubicBezTo>
                  <a:close/>
                  <a:moveTo>
                    <a:pt x="5306" y="0"/>
                  </a:moveTo>
                  <a:cubicBezTo>
                    <a:pt x="5301" y="0"/>
                    <a:pt x="5296" y="2"/>
                    <a:pt x="5292" y="5"/>
                  </a:cubicBezTo>
                  <a:cubicBezTo>
                    <a:pt x="2631" y="2056"/>
                    <a:pt x="52" y="4797"/>
                    <a:pt x="53" y="8368"/>
                  </a:cubicBezTo>
                  <a:cubicBezTo>
                    <a:pt x="37" y="8451"/>
                    <a:pt x="17" y="8532"/>
                    <a:pt x="4" y="8615"/>
                  </a:cubicBezTo>
                  <a:cubicBezTo>
                    <a:pt x="1" y="8632"/>
                    <a:pt x="15" y="8644"/>
                    <a:pt x="29" y="8644"/>
                  </a:cubicBezTo>
                  <a:cubicBezTo>
                    <a:pt x="38" y="8644"/>
                    <a:pt x="47" y="8639"/>
                    <a:pt x="49" y="8627"/>
                  </a:cubicBezTo>
                  <a:cubicBezTo>
                    <a:pt x="56" y="8598"/>
                    <a:pt x="64" y="8568"/>
                    <a:pt x="71" y="8538"/>
                  </a:cubicBezTo>
                  <a:cubicBezTo>
                    <a:pt x="79" y="8546"/>
                    <a:pt x="90" y="8551"/>
                    <a:pt x="102" y="8551"/>
                  </a:cubicBezTo>
                  <a:cubicBezTo>
                    <a:pt x="111" y="8551"/>
                    <a:pt x="121" y="8548"/>
                    <a:pt x="129" y="8540"/>
                  </a:cubicBezTo>
                  <a:cubicBezTo>
                    <a:pt x="1252" y="7588"/>
                    <a:pt x="1704" y="6192"/>
                    <a:pt x="2248" y="4873"/>
                  </a:cubicBezTo>
                  <a:cubicBezTo>
                    <a:pt x="2915" y="3259"/>
                    <a:pt x="3790" y="1742"/>
                    <a:pt x="4955" y="444"/>
                  </a:cubicBezTo>
                  <a:cubicBezTo>
                    <a:pt x="5096" y="327"/>
                    <a:pt x="5236" y="212"/>
                    <a:pt x="5381" y="101"/>
                  </a:cubicBezTo>
                  <a:cubicBezTo>
                    <a:pt x="5414" y="77"/>
                    <a:pt x="5393" y="27"/>
                    <a:pt x="5363" y="27"/>
                  </a:cubicBezTo>
                  <a:cubicBezTo>
                    <a:pt x="5356" y="27"/>
                    <a:pt x="5349" y="29"/>
                    <a:pt x="5342" y="35"/>
                  </a:cubicBezTo>
                  <a:cubicBezTo>
                    <a:pt x="5334" y="40"/>
                    <a:pt x="5326" y="47"/>
                    <a:pt x="5320" y="53"/>
                  </a:cubicBezTo>
                  <a:lnTo>
                    <a:pt x="5325" y="47"/>
                  </a:lnTo>
                  <a:cubicBezTo>
                    <a:pt x="5341" y="30"/>
                    <a:pt x="5326" y="0"/>
                    <a:pt x="5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4"/>
            <p:cNvSpPr/>
            <p:nvPr/>
          </p:nvSpPr>
          <p:spPr>
            <a:xfrm>
              <a:off x="4400800" y="2951325"/>
              <a:ext cx="178325" cy="126700"/>
            </a:xfrm>
            <a:custGeom>
              <a:avLst/>
              <a:gdLst/>
              <a:ahLst/>
              <a:cxnLst/>
              <a:rect l="l" t="t" r="r" b="b"/>
              <a:pathLst>
                <a:path w="7133" h="5068" extrusionOk="0">
                  <a:moveTo>
                    <a:pt x="7091" y="1"/>
                  </a:moveTo>
                  <a:cubicBezTo>
                    <a:pt x="7086" y="1"/>
                    <a:pt x="7082" y="2"/>
                    <a:pt x="7077" y="4"/>
                  </a:cubicBezTo>
                  <a:cubicBezTo>
                    <a:pt x="6897" y="78"/>
                    <a:pt x="6720" y="158"/>
                    <a:pt x="6541" y="240"/>
                  </a:cubicBezTo>
                  <a:cubicBezTo>
                    <a:pt x="6577" y="221"/>
                    <a:pt x="6612" y="201"/>
                    <a:pt x="6646" y="182"/>
                  </a:cubicBezTo>
                  <a:cubicBezTo>
                    <a:pt x="6684" y="162"/>
                    <a:pt x="6662" y="110"/>
                    <a:pt x="6627" y="110"/>
                  </a:cubicBezTo>
                  <a:cubicBezTo>
                    <a:pt x="6620" y="110"/>
                    <a:pt x="6613" y="112"/>
                    <a:pt x="6606" y="116"/>
                  </a:cubicBezTo>
                  <a:cubicBezTo>
                    <a:pt x="6422" y="213"/>
                    <a:pt x="6244" y="320"/>
                    <a:pt x="6069" y="430"/>
                  </a:cubicBezTo>
                  <a:cubicBezTo>
                    <a:pt x="3690" y="1383"/>
                    <a:pt x="1432" y="2578"/>
                    <a:pt x="7" y="4818"/>
                  </a:cubicBezTo>
                  <a:cubicBezTo>
                    <a:pt x="0" y="4828"/>
                    <a:pt x="9" y="4837"/>
                    <a:pt x="18" y="4837"/>
                  </a:cubicBezTo>
                  <a:cubicBezTo>
                    <a:pt x="22" y="4837"/>
                    <a:pt x="26" y="4835"/>
                    <a:pt x="29" y="4831"/>
                  </a:cubicBezTo>
                  <a:cubicBezTo>
                    <a:pt x="1485" y="2812"/>
                    <a:pt x="3389" y="1648"/>
                    <a:pt x="5566" y="719"/>
                  </a:cubicBezTo>
                  <a:lnTo>
                    <a:pt x="5566" y="719"/>
                  </a:lnTo>
                  <a:cubicBezTo>
                    <a:pt x="3511" y="1805"/>
                    <a:pt x="1638" y="3284"/>
                    <a:pt x="47" y="4957"/>
                  </a:cubicBezTo>
                  <a:cubicBezTo>
                    <a:pt x="40" y="4965"/>
                    <a:pt x="48" y="4976"/>
                    <a:pt x="56" y="4976"/>
                  </a:cubicBezTo>
                  <a:cubicBezTo>
                    <a:pt x="58" y="4976"/>
                    <a:pt x="61" y="4975"/>
                    <a:pt x="63" y="4974"/>
                  </a:cubicBezTo>
                  <a:cubicBezTo>
                    <a:pt x="1738" y="3451"/>
                    <a:pt x="3431" y="2009"/>
                    <a:pt x="5381" y="915"/>
                  </a:cubicBezTo>
                  <a:lnTo>
                    <a:pt x="5381" y="915"/>
                  </a:lnTo>
                  <a:cubicBezTo>
                    <a:pt x="3589" y="2283"/>
                    <a:pt x="2180" y="4170"/>
                    <a:pt x="33" y="5023"/>
                  </a:cubicBezTo>
                  <a:cubicBezTo>
                    <a:pt x="11" y="5033"/>
                    <a:pt x="17" y="5068"/>
                    <a:pt x="37" y="5068"/>
                  </a:cubicBezTo>
                  <a:cubicBezTo>
                    <a:pt x="40" y="5068"/>
                    <a:pt x="42" y="5067"/>
                    <a:pt x="45" y="5066"/>
                  </a:cubicBezTo>
                  <a:cubicBezTo>
                    <a:pt x="2415" y="4187"/>
                    <a:pt x="3879" y="2003"/>
                    <a:pt x="5921" y="623"/>
                  </a:cubicBezTo>
                  <a:cubicBezTo>
                    <a:pt x="6106" y="527"/>
                    <a:pt x="6294" y="433"/>
                    <a:pt x="6485" y="344"/>
                  </a:cubicBezTo>
                  <a:cubicBezTo>
                    <a:pt x="6605" y="297"/>
                    <a:pt x="6725" y="250"/>
                    <a:pt x="6847" y="204"/>
                  </a:cubicBezTo>
                  <a:cubicBezTo>
                    <a:pt x="6860" y="200"/>
                    <a:pt x="6868" y="186"/>
                    <a:pt x="6868" y="172"/>
                  </a:cubicBezTo>
                  <a:cubicBezTo>
                    <a:pt x="6944" y="138"/>
                    <a:pt x="7019" y="105"/>
                    <a:pt x="7096" y="72"/>
                  </a:cubicBezTo>
                  <a:cubicBezTo>
                    <a:pt x="7133" y="56"/>
                    <a:pt x="7123" y="1"/>
                    <a:pt x="70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4"/>
            <p:cNvSpPr/>
            <p:nvPr/>
          </p:nvSpPr>
          <p:spPr>
            <a:xfrm>
              <a:off x="4408900" y="3042450"/>
              <a:ext cx="197875" cy="72925"/>
            </a:xfrm>
            <a:custGeom>
              <a:avLst/>
              <a:gdLst/>
              <a:ahLst/>
              <a:cxnLst/>
              <a:rect l="l" t="t" r="r" b="b"/>
              <a:pathLst>
                <a:path w="7915" h="2917" extrusionOk="0">
                  <a:moveTo>
                    <a:pt x="6985" y="301"/>
                  </a:moveTo>
                  <a:lnTo>
                    <a:pt x="6985" y="301"/>
                  </a:lnTo>
                  <a:cubicBezTo>
                    <a:pt x="4849" y="1393"/>
                    <a:pt x="2631" y="2212"/>
                    <a:pt x="292" y="2781"/>
                  </a:cubicBezTo>
                  <a:cubicBezTo>
                    <a:pt x="2430" y="1674"/>
                    <a:pt x="4642" y="821"/>
                    <a:pt x="6985" y="301"/>
                  </a:cubicBezTo>
                  <a:close/>
                  <a:moveTo>
                    <a:pt x="7574" y="1"/>
                  </a:moveTo>
                  <a:cubicBezTo>
                    <a:pt x="7569" y="1"/>
                    <a:pt x="7564" y="2"/>
                    <a:pt x="7559" y="5"/>
                  </a:cubicBezTo>
                  <a:cubicBezTo>
                    <a:pt x="7461" y="57"/>
                    <a:pt x="7361" y="106"/>
                    <a:pt x="7263" y="158"/>
                  </a:cubicBezTo>
                  <a:cubicBezTo>
                    <a:pt x="4729" y="680"/>
                    <a:pt x="2250" y="1568"/>
                    <a:pt x="19" y="2883"/>
                  </a:cubicBezTo>
                  <a:cubicBezTo>
                    <a:pt x="1" y="2893"/>
                    <a:pt x="11" y="2916"/>
                    <a:pt x="27" y="2916"/>
                  </a:cubicBezTo>
                  <a:cubicBezTo>
                    <a:pt x="30" y="2916"/>
                    <a:pt x="33" y="2915"/>
                    <a:pt x="36" y="2913"/>
                  </a:cubicBezTo>
                  <a:cubicBezTo>
                    <a:pt x="88" y="2887"/>
                    <a:pt x="139" y="2861"/>
                    <a:pt x="189" y="2835"/>
                  </a:cubicBezTo>
                  <a:cubicBezTo>
                    <a:pt x="192" y="2836"/>
                    <a:pt x="195" y="2837"/>
                    <a:pt x="197" y="2837"/>
                  </a:cubicBezTo>
                  <a:cubicBezTo>
                    <a:pt x="198" y="2837"/>
                    <a:pt x="199" y="2836"/>
                    <a:pt x="200" y="2836"/>
                  </a:cubicBezTo>
                  <a:cubicBezTo>
                    <a:pt x="2655" y="2332"/>
                    <a:pt x="5050" y="1445"/>
                    <a:pt x="7252" y="243"/>
                  </a:cubicBezTo>
                  <a:cubicBezTo>
                    <a:pt x="7456" y="201"/>
                    <a:pt x="7660" y="159"/>
                    <a:pt x="7867" y="122"/>
                  </a:cubicBezTo>
                  <a:cubicBezTo>
                    <a:pt x="7915" y="113"/>
                    <a:pt x="7898" y="43"/>
                    <a:pt x="7854" y="43"/>
                  </a:cubicBezTo>
                  <a:cubicBezTo>
                    <a:pt x="7851" y="43"/>
                    <a:pt x="7848" y="43"/>
                    <a:pt x="7845" y="43"/>
                  </a:cubicBezTo>
                  <a:cubicBezTo>
                    <a:pt x="7725" y="66"/>
                    <a:pt x="7607" y="89"/>
                    <a:pt x="7488" y="113"/>
                  </a:cubicBezTo>
                  <a:cubicBezTo>
                    <a:pt x="7521" y="94"/>
                    <a:pt x="7556" y="75"/>
                    <a:pt x="7589" y="57"/>
                  </a:cubicBezTo>
                  <a:cubicBezTo>
                    <a:pt x="7619" y="40"/>
                    <a:pt x="7601" y="1"/>
                    <a:pt x="75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4"/>
            <p:cNvSpPr/>
            <p:nvPr/>
          </p:nvSpPr>
          <p:spPr>
            <a:xfrm>
              <a:off x="4407600" y="3126225"/>
              <a:ext cx="253150" cy="37950"/>
            </a:xfrm>
            <a:custGeom>
              <a:avLst/>
              <a:gdLst/>
              <a:ahLst/>
              <a:cxnLst/>
              <a:rect l="l" t="t" r="r" b="b"/>
              <a:pathLst>
                <a:path w="10126" h="1518" extrusionOk="0">
                  <a:moveTo>
                    <a:pt x="8782" y="467"/>
                  </a:moveTo>
                  <a:lnTo>
                    <a:pt x="8782" y="467"/>
                  </a:lnTo>
                  <a:cubicBezTo>
                    <a:pt x="6888" y="1120"/>
                    <a:pt x="4926" y="1434"/>
                    <a:pt x="2938" y="1434"/>
                  </a:cubicBezTo>
                  <a:cubicBezTo>
                    <a:pt x="2308" y="1434"/>
                    <a:pt x="1676" y="1402"/>
                    <a:pt x="1043" y="1340"/>
                  </a:cubicBezTo>
                  <a:cubicBezTo>
                    <a:pt x="3625" y="1137"/>
                    <a:pt x="6206" y="753"/>
                    <a:pt x="8782" y="467"/>
                  </a:cubicBezTo>
                  <a:close/>
                  <a:moveTo>
                    <a:pt x="7258" y="0"/>
                  </a:moveTo>
                  <a:cubicBezTo>
                    <a:pt x="4795" y="0"/>
                    <a:pt x="2342" y="416"/>
                    <a:pt x="16" y="1269"/>
                  </a:cubicBezTo>
                  <a:cubicBezTo>
                    <a:pt x="0" y="1275"/>
                    <a:pt x="4" y="1298"/>
                    <a:pt x="18" y="1298"/>
                  </a:cubicBezTo>
                  <a:cubicBezTo>
                    <a:pt x="20" y="1298"/>
                    <a:pt x="21" y="1298"/>
                    <a:pt x="23" y="1297"/>
                  </a:cubicBezTo>
                  <a:cubicBezTo>
                    <a:pt x="1651" y="744"/>
                    <a:pt x="3322" y="350"/>
                    <a:pt x="5033" y="177"/>
                  </a:cubicBezTo>
                  <a:cubicBezTo>
                    <a:pt x="5747" y="105"/>
                    <a:pt x="6466" y="70"/>
                    <a:pt x="7183" y="70"/>
                  </a:cubicBezTo>
                  <a:cubicBezTo>
                    <a:pt x="7234" y="70"/>
                    <a:pt x="7285" y="70"/>
                    <a:pt x="7336" y="70"/>
                  </a:cubicBezTo>
                  <a:cubicBezTo>
                    <a:pt x="7743" y="74"/>
                    <a:pt x="8149" y="89"/>
                    <a:pt x="8556" y="116"/>
                  </a:cubicBezTo>
                  <a:cubicBezTo>
                    <a:pt x="8782" y="130"/>
                    <a:pt x="9007" y="149"/>
                    <a:pt x="9232" y="172"/>
                  </a:cubicBezTo>
                  <a:cubicBezTo>
                    <a:pt x="9311" y="178"/>
                    <a:pt x="9391" y="186"/>
                    <a:pt x="9470" y="196"/>
                  </a:cubicBezTo>
                  <a:cubicBezTo>
                    <a:pt x="6309" y="325"/>
                    <a:pt x="3150" y="687"/>
                    <a:pt x="57" y="1361"/>
                  </a:cubicBezTo>
                  <a:cubicBezTo>
                    <a:pt x="31" y="1368"/>
                    <a:pt x="40" y="1406"/>
                    <a:pt x="65" y="1406"/>
                  </a:cubicBezTo>
                  <a:cubicBezTo>
                    <a:pt x="66" y="1406"/>
                    <a:pt x="68" y="1406"/>
                    <a:pt x="69" y="1405"/>
                  </a:cubicBezTo>
                  <a:cubicBezTo>
                    <a:pt x="3114" y="829"/>
                    <a:pt x="6170" y="436"/>
                    <a:pt x="9263" y="293"/>
                  </a:cubicBezTo>
                  <a:lnTo>
                    <a:pt x="9263" y="293"/>
                  </a:lnTo>
                  <a:cubicBezTo>
                    <a:pt x="9207" y="314"/>
                    <a:pt x="9151" y="333"/>
                    <a:pt x="9096" y="353"/>
                  </a:cubicBezTo>
                  <a:cubicBezTo>
                    <a:pt x="6324" y="651"/>
                    <a:pt x="3505" y="856"/>
                    <a:pt x="751" y="1309"/>
                  </a:cubicBezTo>
                  <a:cubicBezTo>
                    <a:pt x="744" y="1309"/>
                    <a:pt x="737" y="1309"/>
                    <a:pt x="731" y="1308"/>
                  </a:cubicBezTo>
                  <a:cubicBezTo>
                    <a:pt x="730" y="1308"/>
                    <a:pt x="729" y="1308"/>
                    <a:pt x="729" y="1308"/>
                  </a:cubicBezTo>
                  <a:cubicBezTo>
                    <a:pt x="724" y="1308"/>
                    <a:pt x="720" y="1311"/>
                    <a:pt x="717" y="1315"/>
                  </a:cubicBezTo>
                  <a:cubicBezTo>
                    <a:pt x="659" y="1325"/>
                    <a:pt x="600" y="1333"/>
                    <a:pt x="541" y="1343"/>
                  </a:cubicBezTo>
                  <a:cubicBezTo>
                    <a:pt x="522" y="1347"/>
                    <a:pt x="526" y="1379"/>
                    <a:pt x="546" y="1379"/>
                  </a:cubicBezTo>
                  <a:cubicBezTo>
                    <a:pt x="546" y="1379"/>
                    <a:pt x="546" y="1379"/>
                    <a:pt x="547" y="1379"/>
                  </a:cubicBezTo>
                  <a:cubicBezTo>
                    <a:pt x="636" y="1372"/>
                    <a:pt x="727" y="1364"/>
                    <a:pt x="816" y="1357"/>
                  </a:cubicBezTo>
                  <a:cubicBezTo>
                    <a:pt x="1579" y="1465"/>
                    <a:pt x="2345" y="1517"/>
                    <a:pt x="3110" y="1517"/>
                  </a:cubicBezTo>
                  <a:cubicBezTo>
                    <a:pt x="5162" y="1517"/>
                    <a:pt x="7203" y="1139"/>
                    <a:pt x="9138" y="427"/>
                  </a:cubicBezTo>
                  <a:lnTo>
                    <a:pt x="9139" y="427"/>
                  </a:lnTo>
                  <a:lnTo>
                    <a:pt x="9140" y="425"/>
                  </a:lnTo>
                  <a:cubicBezTo>
                    <a:pt x="9267" y="378"/>
                    <a:pt x="9395" y="332"/>
                    <a:pt x="9520" y="282"/>
                  </a:cubicBezTo>
                  <a:cubicBezTo>
                    <a:pt x="9704" y="274"/>
                    <a:pt x="9887" y="264"/>
                    <a:pt x="10071" y="258"/>
                  </a:cubicBezTo>
                  <a:cubicBezTo>
                    <a:pt x="10125" y="257"/>
                    <a:pt x="10126" y="172"/>
                    <a:pt x="10072" y="172"/>
                  </a:cubicBezTo>
                  <a:cubicBezTo>
                    <a:pt x="10072" y="172"/>
                    <a:pt x="10071" y="172"/>
                    <a:pt x="10070" y="172"/>
                  </a:cubicBezTo>
                  <a:cubicBezTo>
                    <a:pt x="10026" y="173"/>
                    <a:pt x="9981" y="176"/>
                    <a:pt x="9937" y="177"/>
                  </a:cubicBezTo>
                  <a:cubicBezTo>
                    <a:pt x="9930" y="168"/>
                    <a:pt x="9918" y="161"/>
                    <a:pt x="9907" y="160"/>
                  </a:cubicBezTo>
                  <a:cubicBezTo>
                    <a:pt x="9026" y="54"/>
                    <a:pt x="8142" y="0"/>
                    <a:pt x="7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4"/>
            <p:cNvSpPr/>
            <p:nvPr/>
          </p:nvSpPr>
          <p:spPr>
            <a:xfrm>
              <a:off x="4388550" y="3203800"/>
              <a:ext cx="294575" cy="32425"/>
            </a:xfrm>
            <a:custGeom>
              <a:avLst/>
              <a:gdLst/>
              <a:ahLst/>
              <a:cxnLst/>
              <a:rect l="l" t="t" r="r" b="b"/>
              <a:pathLst>
                <a:path w="11783" h="1297" extrusionOk="0">
                  <a:moveTo>
                    <a:pt x="6921" y="1"/>
                  </a:moveTo>
                  <a:cubicBezTo>
                    <a:pt x="6696" y="1"/>
                    <a:pt x="6470" y="6"/>
                    <a:pt x="6243" y="17"/>
                  </a:cubicBezTo>
                  <a:cubicBezTo>
                    <a:pt x="4821" y="90"/>
                    <a:pt x="3405" y="112"/>
                    <a:pt x="1985" y="112"/>
                  </a:cubicBezTo>
                  <a:cubicBezTo>
                    <a:pt x="1623" y="112"/>
                    <a:pt x="1261" y="110"/>
                    <a:pt x="898" y="108"/>
                  </a:cubicBezTo>
                  <a:cubicBezTo>
                    <a:pt x="873" y="111"/>
                    <a:pt x="873" y="148"/>
                    <a:pt x="898" y="151"/>
                  </a:cubicBezTo>
                  <a:cubicBezTo>
                    <a:pt x="1645" y="172"/>
                    <a:pt x="2391" y="185"/>
                    <a:pt x="3136" y="185"/>
                  </a:cubicBezTo>
                  <a:cubicBezTo>
                    <a:pt x="4081" y="185"/>
                    <a:pt x="5026" y="164"/>
                    <a:pt x="5971" y="113"/>
                  </a:cubicBezTo>
                  <a:cubicBezTo>
                    <a:pt x="6247" y="98"/>
                    <a:pt x="6521" y="91"/>
                    <a:pt x="6793" y="91"/>
                  </a:cubicBezTo>
                  <a:cubicBezTo>
                    <a:pt x="8173" y="91"/>
                    <a:pt x="9508" y="273"/>
                    <a:pt x="10875" y="536"/>
                  </a:cubicBezTo>
                  <a:cubicBezTo>
                    <a:pt x="9817" y="610"/>
                    <a:pt x="8762" y="646"/>
                    <a:pt x="7707" y="646"/>
                  </a:cubicBezTo>
                  <a:cubicBezTo>
                    <a:pt x="5144" y="646"/>
                    <a:pt x="2589" y="434"/>
                    <a:pt x="39" y="43"/>
                  </a:cubicBezTo>
                  <a:cubicBezTo>
                    <a:pt x="38" y="43"/>
                    <a:pt x="37" y="42"/>
                    <a:pt x="36" y="42"/>
                  </a:cubicBezTo>
                  <a:cubicBezTo>
                    <a:pt x="11" y="42"/>
                    <a:pt x="0" y="80"/>
                    <a:pt x="27" y="85"/>
                  </a:cubicBezTo>
                  <a:cubicBezTo>
                    <a:pt x="2500" y="539"/>
                    <a:pt x="5016" y="749"/>
                    <a:pt x="7531" y="749"/>
                  </a:cubicBezTo>
                  <a:cubicBezTo>
                    <a:pt x="8834" y="749"/>
                    <a:pt x="10137" y="693"/>
                    <a:pt x="11433" y="584"/>
                  </a:cubicBezTo>
                  <a:lnTo>
                    <a:pt x="11433" y="584"/>
                  </a:lnTo>
                  <a:cubicBezTo>
                    <a:pt x="9819" y="998"/>
                    <a:pt x="8181" y="1200"/>
                    <a:pt x="6546" y="1200"/>
                  </a:cubicBezTo>
                  <a:cubicBezTo>
                    <a:pt x="4414" y="1200"/>
                    <a:pt x="2286" y="857"/>
                    <a:pt x="219" y="195"/>
                  </a:cubicBezTo>
                  <a:cubicBezTo>
                    <a:pt x="217" y="194"/>
                    <a:pt x="216" y="194"/>
                    <a:pt x="214" y="194"/>
                  </a:cubicBezTo>
                  <a:cubicBezTo>
                    <a:pt x="198" y="194"/>
                    <a:pt x="192" y="221"/>
                    <a:pt x="210" y="227"/>
                  </a:cubicBezTo>
                  <a:cubicBezTo>
                    <a:pt x="2236" y="946"/>
                    <a:pt x="4368" y="1297"/>
                    <a:pt x="6501" y="1297"/>
                  </a:cubicBezTo>
                  <a:cubicBezTo>
                    <a:pt x="8193" y="1297"/>
                    <a:pt x="9885" y="1076"/>
                    <a:pt x="11529" y="645"/>
                  </a:cubicBezTo>
                  <a:cubicBezTo>
                    <a:pt x="11565" y="636"/>
                    <a:pt x="11564" y="593"/>
                    <a:pt x="11544" y="575"/>
                  </a:cubicBezTo>
                  <a:cubicBezTo>
                    <a:pt x="11604" y="569"/>
                    <a:pt x="11664" y="565"/>
                    <a:pt x="11724" y="560"/>
                  </a:cubicBezTo>
                  <a:cubicBezTo>
                    <a:pt x="11782" y="555"/>
                    <a:pt x="11783" y="469"/>
                    <a:pt x="11729" y="469"/>
                  </a:cubicBezTo>
                  <a:cubicBezTo>
                    <a:pt x="11727" y="469"/>
                    <a:pt x="11726" y="469"/>
                    <a:pt x="11724" y="469"/>
                  </a:cubicBezTo>
                  <a:cubicBezTo>
                    <a:pt x="11544" y="485"/>
                    <a:pt x="11364" y="499"/>
                    <a:pt x="11185" y="513"/>
                  </a:cubicBezTo>
                  <a:cubicBezTo>
                    <a:pt x="11180" y="508"/>
                    <a:pt x="11173" y="504"/>
                    <a:pt x="11165" y="503"/>
                  </a:cubicBezTo>
                  <a:cubicBezTo>
                    <a:pt x="9744" y="220"/>
                    <a:pt x="8357" y="1"/>
                    <a:pt x="6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4"/>
            <p:cNvSpPr/>
            <p:nvPr/>
          </p:nvSpPr>
          <p:spPr>
            <a:xfrm>
              <a:off x="4384450" y="3270000"/>
              <a:ext cx="226675" cy="40225"/>
            </a:xfrm>
            <a:custGeom>
              <a:avLst/>
              <a:gdLst/>
              <a:ahLst/>
              <a:cxnLst/>
              <a:rect l="l" t="t" r="r" b="b"/>
              <a:pathLst>
                <a:path w="9067" h="1609" extrusionOk="0">
                  <a:moveTo>
                    <a:pt x="34" y="1"/>
                  </a:moveTo>
                  <a:cubicBezTo>
                    <a:pt x="14" y="1"/>
                    <a:pt x="1" y="30"/>
                    <a:pt x="22" y="42"/>
                  </a:cubicBezTo>
                  <a:cubicBezTo>
                    <a:pt x="1326" y="717"/>
                    <a:pt x="2774" y="899"/>
                    <a:pt x="4209" y="1109"/>
                  </a:cubicBezTo>
                  <a:cubicBezTo>
                    <a:pt x="5804" y="1342"/>
                    <a:pt x="7403" y="1556"/>
                    <a:pt x="9017" y="1609"/>
                  </a:cubicBezTo>
                  <a:cubicBezTo>
                    <a:pt x="9018" y="1609"/>
                    <a:pt x="9019" y="1609"/>
                    <a:pt x="9019" y="1609"/>
                  </a:cubicBezTo>
                  <a:cubicBezTo>
                    <a:pt x="9066" y="1609"/>
                    <a:pt x="9065" y="1535"/>
                    <a:pt x="9017" y="1534"/>
                  </a:cubicBezTo>
                  <a:cubicBezTo>
                    <a:pt x="7410" y="1470"/>
                    <a:pt x="5819" y="1271"/>
                    <a:pt x="4228" y="1042"/>
                  </a:cubicBezTo>
                  <a:cubicBezTo>
                    <a:pt x="2798" y="835"/>
                    <a:pt x="1353" y="659"/>
                    <a:pt x="44" y="3"/>
                  </a:cubicBezTo>
                  <a:cubicBezTo>
                    <a:pt x="41"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4"/>
            <p:cNvSpPr/>
            <p:nvPr/>
          </p:nvSpPr>
          <p:spPr>
            <a:xfrm>
              <a:off x="4368050" y="3329050"/>
              <a:ext cx="195550" cy="68425"/>
            </a:xfrm>
            <a:custGeom>
              <a:avLst/>
              <a:gdLst/>
              <a:ahLst/>
              <a:cxnLst/>
              <a:rect l="l" t="t" r="r" b="b"/>
              <a:pathLst>
                <a:path w="7822" h="2737" extrusionOk="0">
                  <a:moveTo>
                    <a:pt x="346" y="154"/>
                  </a:moveTo>
                  <a:lnTo>
                    <a:pt x="346" y="154"/>
                  </a:lnTo>
                  <a:cubicBezTo>
                    <a:pt x="1427" y="487"/>
                    <a:pt x="2539" y="708"/>
                    <a:pt x="3610" y="1082"/>
                  </a:cubicBezTo>
                  <a:cubicBezTo>
                    <a:pt x="4681" y="1455"/>
                    <a:pt x="5700" y="1933"/>
                    <a:pt x="6688" y="2481"/>
                  </a:cubicBezTo>
                  <a:cubicBezTo>
                    <a:pt x="4442" y="2123"/>
                    <a:pt x="2386" y="1165"/>
                    <a:pt x="346" y="154"/>
                  </a:cubicBezTo>
                  <a:close/>
                  <a:moveTo>
                    <a:pt x="194" y="128"/>
                  </a:moveTo>
                  <a:cubicBezTo>
                    <a:pt x="2314" y="1219"/>
                    <a:pt x="4525" y="2303"/>
                    <a:pt x="6908" y="2604"/>
                  </a:cubicBezTo>
                  <a:lnTo>
                    <a:pt x="6987" y="2648"/>
                  </a:lnTo>
                  <a:cubicBezTo>
                    <a:pt x="4481" y="2584"/>
                    <a:pt x="1874" y="2149"/>
                    <a:pt x="194" y="128"/>
                  </a:cubicBezTo>
                  <a:close/>
                  <a:moveTo>
                    <a:pt x="33" y="1"/>
                  </a:moveTo>
                  <a:cubicBezTo>
                    <a:pt x="14" y="1"/>
                    <a:pt x="1" y="29"/>
                    <a:pt x="22" y="40"/>
                  </a:cubicBezTo>
                  <a:lnTo>
                    <a:pt x="111" y="86"/>
                  </a:lnTo>
                  <a:cubicBezTo>
                    <a:pt x="1919" y="2438"/>
                    <a:pt x="5011" y="2736"/>
                    <a:pt x="7770" y="2737"/>
                  </a:cubicBezTo>
                  <a:cubicBezTo>
                    <a:pt x="7822" y="2737"/>
                    <a:pt x="7822" y="2657"/>
                    <a:pt x="7771" y="2657"/>
                  </a:cubicBezTo>
                  <a:lnTo>
                    <a:pt x="7727" y="2657"/>
                  </a:lnTo>
                  <a:cubicBezTo>
                    <a:pt x="7742" y="2632"/>
                    <a:pt x="7724" y="2601"/>
                    <a:pt x="7695" y="2598"/>
                  </a:cubicBezTo>
                  <a:cubicBezTo>
                    <a:pt x="7435" y="2580"/>
                    <a:pt x="7178" y="2549"/>
                    <a:pt x="6922" y="2513"/>
                  </a:cubicBezTo>
                  <a:cubicBezTo>
                    <a:pt x="5955" y="1949"/>
                    <a:pt x="4939" y="1475"/>
                    <a:pt x="3885" y="1095"/>
                  </a:cubicBezTo>
                  <a:cubicBezTo>
                    <a:pt x="2659" y="654"/>
                    <a:pt x="1381" y="422"/>
                    <a:pt x="135" y="47"/>
                  </a:cubicBezTo>
                  <a:lnTo>
                    <a:pt x="131" y="47"/>
                  </a:lnTo>
                  <a:lnTo>
                    <a:pt x="123" y="43"/>
                  </a:lnTo>
                  <a:cubicBezTo>
                    <a:pt x="115" y="34"/>
                    <a:pt x="107" y="24"/>
                    <a:pt x="99" y="15"/>
                  </a:cubicBezTo>
                  <a:cubicBezTo>
                    <a:pt x="95" y="11"/>
                    <a:pt x="91" y="10"/>
                    <a:pt x="86" y="10"/>
                  </a:cubicBezTo>
                  <a:cubicBezTo>
                    <a:pt x="81" y="10"/>
                    <a:pt x="75" y="12"/>
                    <a:pt x="72" y="18"/>
                  </a:cubicBezTo>
                  <a:lnTo>
                    <a:pt x="43" y="3"/>
                  </a:lnTo>
                  <a:cubicBezTo>
                    <a:pt x="40" y="1"/>
                    <a:pt x="36" y="1"/>
                    <a:pt x="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4"/>
            <p:cNvSpPr/>
            <p:nvPr/>
          </p:nvSpPr>
          <p:spPr>
            <a:xfrm>
              <a:off x="4343475" y="3374725"/>
              <a:ext cx="129175" cy="99100"/>
            </a:xfrm>
            <a:custGeom>
              <a:avLst/>
              <a:gdLst/>
              <a:ahLst/>
              <a:cxnLst/>
              <a:rect l="l" t="t" r="r" b="b"/>
              <a:pathLst>
                <a:path w="5167" h="3964" extrusionOk="0">
                  <a:moveTo>
                    <a:pt x="338" y="298"/>
                  </a:moveTo>
                  <a:lnTo>
                    <a:pt x="338" y="298"/>
                  </a:lnTo>
                  <a:cubicBezTo>
                    <a:pt x="1221" y="1330"/>
                    <a:pt x="2180" y="2321"/>
                    <a:pt x="3316" y="3074"/>
                  </a:cubicBezTo>
                  <a:cubicBezTo>
                    <a:pt x="3530" y="3217"/>
                    <a:pt x="3750" y="3350"/>
                    <a:pt x="3977" y="3472"/>
                  </a:cubicBezTo>
                  <a:cubicBezTo>
                    <a:pt x="3872" y="3440"/>
                    <a:pt x="3769" y="3401"/>
                    <a:pt x="3668" y="3356"/>
                  </a:cubicBezTo>
                  <a:cubicBezTo>
                    <a:pt x="3332" y="3192"/>
                    <a:pt x="3005" y="3006"/>
                    <a:pt x="2692" y="2801"/>
                  </a:cubicBezTo>
                  <a:cubicBezTo>
                    <a:pt x="2035" y="2371"/>
                    <a:pt x="1439" y="1853"/>
                    <a:pt x="922" y="1263"/>
                  </a:cubicBezTo>
                  <a:cubicBezTo>
                    <a:pt x="751" y="1067"/>
                    <a:pt x="589" y="866"/>
                    <a:pt x="437" y="655"/>
                  </a:cubicBezTo>
                  <a:cubicBezTo>
                    <a:pt x="300" y="468"/>
                    <a:pt x="42" y="322"/>
                    <a:pt x="338" y="298"/>
                  </a:cubicBezTo>
                  <a:close/>
                  <a:moveTo>
                    <a:pt x="129" y="1"/>
                  </a:moveTo>
                  <a:cubicBezTo>
                    <a:pt x="114" y="1"/>
                    <a:pt x="102" y="21"/>
                    <a:pt x="114" y="35"/>
                  </a:cubicBezTo>
                  <a:cubicBezTo>
                    <a:pt x="130" y="54"/>
                    <a:pt x="150" y="76"/>
                    <a:pt x="167" y="98"/>
                  </a:cubicBezTo>
                  <a:cubicBezTo>
                    <a:pt x="124" y="90"/>
                    <a:pt x="82" y="83"/>
                    <a:pt x="38" y="79"/>
                  </a:cubicBezTo>
                  <a:cubicBezTo>
                    <a:pt x="15" y="79"/>
                    <a:pt x="0" y="104"/>
                    <a:pt x="12" y="124"/>
                  </a:cubicBezTo>
                  <a:cubicBezTo>
                    <a:pt x="1189" y="2001"/>
                    <a:pt x="2989" y="3352"/>
                    <a:pt x="5116" y="3962"/>
                  </a:cubicBezTo>
                  <a:cubicBezTo>
                    <a:pt x="5119" y="3963"/>
                    <a:pt x="5122" y="3964"/>
                    <a:pt x="5125" y="3964"/>
                  </a:cubicBezTo>
                  <a:cubicBezTo>
                    <a:pt x="5157" y="3964"/>
                    <a:pt x="5166" y="3913"/>
                    <a:pt x="5132" y="3901"/>
                  </a:cubicBezTo>
                  <a:cubicBezTo>
                    <a:pt x="5028" y="3865"/>
                    <a:pt x="4927" y="3824"/>
                    <a:pt x="4825" y="3784"/>
                  </a:cubicBezTo>
                  <a:cubicBezTo>
                    <a:pt x="4708" y="3718"/>
                    <a:pt x="4585" y="3665"/>
                    <a:pt x="4459" y="3624"/>
                  </a:cubicBezTo>
                  <a:cubicBezTo>
                    <a:pt x="2849" y="2872"/>
                    <a:pt x="1586" y="1613"/>
                    <a:pt x="399" y="295"/>
                  </a:cubicBezTo>
                  <a:cubicBezTo>
                    <a:pt x="402" y="295"/>
                    <a:pt x="404" y="295"/>
                    <a:pt x="406" y="295"/>
                  </a:cubicBezTo>
                  <a:cubicBezTo>
                    <a:pt x="831" y="295"/>
                    <a:pt x="1236" y="763"/>
                    <a:pt x="1541" y="1019"/>
                  </a:cubicBezTo>
                  <a:cubicBezTo>
                    <a:pt x="2189" y="1562"/>
                    <a:pt x="2754" y="2173"/>
                    <a:pt x="3338" y="2782"/>
                  </a:cubicBezTo>
                  <a:cubicBezTo>
                    <a:pt x="3762" y="3228"/>
                    <a:pt x="4200" y="3593"/>
                    <a:pt x="4821" y="3698"/>
                  </a:cubicBezTo>
                  <a:cubicBezTo>
                    <a:pt x="4824" y="3699"/>
                    <a:pt x="4826" y="3699"/>
                    <a:pt x="4829" y="3699"/>
                  </a:cubicBezTo>
                  <a:cubicBezTo>
                    <a:pt x="4869" y="3699"/>
                    <a:pt x="4884" y="3637"/>
                    <a:pt x="4840" y="3629"/>
                  </a:cubicBezTo>
                  <a:cubicBezTo>
                    <a:pt x="3678" y="3433"/>
                    <a:pt x="2901" y="2143"/>
                    <a:pt x="2077" y="1395"/>
                  </a:cubicBezTo>
                  <a:cubicBezTo>
                    <a:pt x="1566" y="931"/>
                    <a:pt x="943" y="276"/>
                    <a:pt x="235" y="112"/>
                  </a:cubicBezTo>
                  <a:cubicBezTo>
                    <a:pt x="204" y="78"/>
                    <a:pt x="172" y="43"/>
                    <a:pt x="142" y="7"/>
                  </a:cubicBezTo>
                  <a:cubicBezTo>
                    <a:pt x="138" y="3"/>
                    <a:pt x="133" y="1"/>
                    <a:pt x="1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4"/>
            <p:cNvSpPr/>
            <p:nvPr/>
          </p:nvSpPr>
          <p:spPr>
            <a:xfrm>
              <a:off x="4246350" y="3012025"/>
              <a:ext cx="134525" cy="148050"/>
            </a:xfrm>
            <a:custGeom>
              <a:avLst/>
              <a:gdLst/>
              <a:ahLst/>
              <a:cxnLst/>
              <a:rect l="l" t="t" r="r" b="b"/>
              <a:pathLst>
                <a:path w="5381" h="5922" extrusionOk="0">
                  <a:moveTo>
                    <a:pt x="24" y="0"/>
                  </a:moveTo>
                  <a:cubicBezTo>
                    <a:pt x="13" y="0"/>
                    <a:pt x="1" y="13"/>
                    <a:pt x="6" y="27"/>
                  </a:cubicBezTo>
                  <a:cubicBezTo>
                    <a:pt x="862" y="2013"/>
                    <a:pt x="2470" y="4181"/>
                    <a:pt x="4299" y="5375"/>
                  </a:cubicBezTo>
                  <a:cubicBezTo>
                    <a:pt x="4503" y="5507"/>
                    <a:pt x="4863" y="5800"/>
                    <a:pt x="5108" y="5824"/>
                  </a:cubicBezTo>
                  <a:cubicBezTo>
                    <a:pt x="4904" y="5805"/>
                    <a:pt x="4518" y="5600"/>
                    <a:pt x="4304" y="5520"/>
                  </a:cubicBezTo>
                  <a:cubicBezTo>
                    <a:pt x="3656" y="5276"/>
                    <a:pt x="2952" y="5012"/>
                    <a:pt x="2384" y="4606"/>
                  </a:cubicBezTo>
                  <a:cubicBezTo>
                    <a:pt x="1137" y="3716"/>
                    <a:pt x="723" y="1807"/>
                    <a:pt x="183" y="451"/>
                  </a:cubicBezTo>
                  <a:cubicBezTo>
                    <a:pt x="177" y="434"/>
                    <a:pt x="162" y="427"/>
                    <a:pt x="147" y="427"/>
                  </a:cubicBezTo>
                  <a:cubicBezTo>
                    <a:pt x="126" y="427"/>
                    <a:pt x="105" y="444"/>
                    <a:pt x="115" y="470"/>
                  </a:cubicBezTo>
                  <a:cubicBezTo>
                    <a:pt x="578" y="1646"/>
                    <a:pt x="938" y="3066"/>
                    <a:pt x="1729" y="4076"/>
                  </a:cubicBezTo>
                  <a:cubicBezTo>
                    <a:pt x="2543" y="5115"/>
                    <a:pt x="4116" y="5560"/>
                    <a:pt x="5330" y="5920"/>
                  </a:cubicBezTo>
                  <a:cubicBezTo>
                    <a:pt x="5332" y="5921"/>
                    <a:pt x="5335" y="5921"/>
                    <a:pt x="5337" y="5921"/>
                  </a:cubicBezTo>
                  <a:cubicBezTo>
                    <a:pt x="5364" y="5921"/>
                    <a:pt x="5380" y="5879"/>
                    <a:pt x="5352" y="5867"/>
                  </a:cubicBezTo>
                  <a:cubicBezTo>
                    <a:pt x="2981" y="4838"/>
                    <a:pt x="1122" y="2289"/>
                    <a:pt x="37" y="10"/>
                  </a:cubicBezTo>
                  <a:cubicBezTo>
                    <a:pt x="34" y="3"/>
                    <a:pt x="29"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4"/>
            <p:cNvSpPr/>
            <p:nvPr/>
          </p:nvSpPr>
          <p:spPr>
            <a:xfrm>
              <a:off x="4405425" y="3045350"/>
              <a:ext cx="177575" cy="67675"/>
            </a:xfrm>
            <a:custGeom>
              <a:avLst/>
              <a:gdLst/>
              <a:ahLst/>
              <a:cxnLst/>
              <a:rect l="l" t="t" r="r" b="b"/>
              <a:pathLst>
                <a:path w="7103" h="2707" extrusionOk="0">
                  <a:moveTo>
                    <a:pt x="7063" y="0"/>
                  </a:moveTo>
                  <a:cubicBezTo>
                    <a:pt x="7062" y="0"/>
                    <a:pt x="7060" y="1"/>
                    <a:pt x="7059" y="1"/>
                  </a:cubicBezTo>
                  <a:cubicBezTo>
                    <a:pt x="4557" y="330"/>
                    <a:pt x="2086" y="1212"/>
                    <a:pt x="16" y="2672"/>
                  </a:cubicBezTo>
                  <a:cubicBezTo>
                    <a:pt x="1" y="2683"/>
                    <a:pt x="9" y="2707"/>
                    <a:pt x="25" y="2707"/>
                  </a:cubicBezTo>
                  <a:cubicBezTo>
                    <a:pt x="28" y="2707"/>
                    <a:pt x="32" y="2706"/>
                    <a:pt x="35" y="2704"/>
                  </a:cubicBezTo>
                  <a:cubicBezTo>
                    <a:pt x="2207" y="1340"/>
                    <a:pt x="4518" y="418"/>
                    <a:pt x="7068" y="66"/>
                  </a:cubicBezTo>
                  <a:cubicBezTo>
                    <a:pt x="7103" y="61"/>
                    <a:pt x="7097" y="0"/>
                    <a:pt x="70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4"/>
            <p:cNvSpPr/>
            <p:nvPr/>
          </p:nvSpPr>
          <p:spPr>
            <a:xfrm>
              <a:off x="4385875" y="3268650"/>
              <a:ext cx="208675" cy="38300"/>
            </a:xfrm>
            <a:custGeom>
              <a:avLst/>
              <a:gdLst/>
              <a:ahLst/>
              <a:cxnLst/>
              <a:rect l="l" t="t" r="r" b="b"/>
              <a:pathLst>
                <a:path w="8347" h="1532" extrusionOk="0">
                  <a:moveTo>
                    <a:pt x="311" y="51"/>
                  </a:moveTo>
                  <a:cubicBezTo>
                    <a:pt x="1493" y="121"/>
                    <a:pt x="2692" y="93"/>
                    <a:pt x="3863" y="265"/>
                  </a:cubicBezTo>
                  <a:cubicBezTo>
                    <a:pt x="4908" y="420"/>
                    <a:pt x="5879" y="803"/>
                    <a:pt x="6849" y="1201"/>
                  </a:cubicBezTo>
                  <a:cubicBezTo>
                    <a:pt x="4670" y="820"/>
                    <a:pt x="2492" y="429"/>
                    <a:pt x="311" y="51"/>
                  </a:cubicBezTo>
                  <a:close/>
                  <a:moveTo>
                    <a:pt x="26" y="1"/>
                  </a:moveTo>
                  <a:cubicBezTo>
                    <a:pt x="8" y="1"/>
                    <a:pt x="1" y="30"/>
                    <a:pt x="22" y="35"/>
                  </a:cubicBezTo>
                  <a:cubicBezTo>
                    <a:pt x="2763" y="585"/>
                    <a:pt x="5520" y="1071"/>
                    <a:pt x="8278" y="1531"/>
                  </a:cubicBezTo>
                  <a:cubicBezTo>
                    <a:pt x="8281" y="1531"/>
                    <a:pt x="8283" y="1531"/>
                    <a:pt x="8286" y="1531"/>
                  </a:cubicBezTo>
                  <a:cubicBezTo>
                    <a:pt x="8330" y="1531"/>
                    <a:pt x="8347" y="1462"/>
                    <a:pt x="8300" y="1453"/>
                  </a:cubicBezTo>
                  <a:cubicBezTo>
                    <a:pt x="7912" y="1387"/>
                    <a:pt x="7525" y="1320"/>
                    <a:pt x="7139" y="1252"/>
                  </a:cubicBezTo>
                  <a:cubicBezTo>
                    <a:pt x="7135" y="1248"/>
                    <a:pt x="7134" y="1243"/>
                    <a:pt x="7130" y="1241"/>
                  </a:cubicBezTo>
                  <a:cubicBezTo>
                    <a:pt x="6082" y="792"/>
                    <a:pt x="5012" y="357"/>
                    <a:pt x="3878" y="196"/>
                  </a:cubicBezTo>
                  <a:cubicBezTo>
                    <a:pt x="2699" y="28"/>
                    <a:pt x="1473" y="35"/>
                    <a:pt x="285" y="19"/>
                  </a:cubicBezTo>
                  <a:cubicBezTo>
                    <a:pt x="284" y="18"/>
                    <a:pt x="284" y="18"/>
                    <a:pt x="283" y="18"/>
                  </a:cubicBezTo>
                  <a:cubicBezTo>
                    <a:pt x="271" y="18"/>
                    <a:pt x="265" y="34"/>
                    <a:pt x="274" y="44"/>
                  </a:cubicBezTo>
                  <a:cubicBezTo>
                    <a:pt x="193" y="29"/>
                    <a:pt x="111" y="15"/>
                    <a:pt x="30" y="1"/>
                  </a:cubicBezTo>
                  <a:cubicBezTo>
                    <a:pt x="29" y="1"/>
                    <a:pt x="28"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4"/>
            <p:cNvSpPr/>
            <p:nvPr/>
          </p:nvSpPr>
          <p:spPr>
            <a:xfrm>
              <a:off x="4130650" y="2810250"/>
              <a:ext cx="555625" cy="792650"/>
            </a:xfrm>
            <a:custGeom>
              <a:avLst/>
              <a:gdLst/>
              <a:ahLst/>
              <a:cxnLst/>
              <a:rect l="l" t="t" r="r" b="b"/>
              <a:pathLst>
                <a:path w="22225" h="31706" extrusionOk="0">
                  <a:moveTo>
                    <a:pt x="9463" y="2849"/>
                  </a:moveTo>
                  <a:cubicBezTo>
                    <a:pt x="9602" y="3262"/>
                    <a:pt x="9847" y="3629"/>
                    <a:pt x="10095" y="4021"/>
                  </a:cubicBezTo>
                  <a:cubicBezTo>
                    <a:pt x="10734" y="5028"/>
                    <a:pt x="10717" y="5971"/>
                    <a:pt x="10622" y="7119"/>
                  </a:cubicBezTo>
                  <a:cubicBezTo>
                    <a:pt x="10621" y="7140"/>
                    <a:pt x="10631" y="7162"/>
                    <a:pt x="10651" y="7174"/>
                  </a:cubicBezTo>
                  <a:cubicBezTo>
                    <a:pt x="10649" y="7188"/>
                    <a:pt x="10645" y="7203"/>
                    <a:pt x="10643" y="7218"/>
                  </a:cubicBezTo>
                  <a:cubicBezTo>
                    <a:pt x="10594" y="7558"/>
                    <a:pt x="10418" y="8469"/>
                    <a:pt x="10635" y="8923"/>
                  </a:cubicBezTo>
                  <a:cubicBezTo>
                    <a:pt x="8872" y="7560"/>
                    <a:pt x="9284" y="4925"/>
                    <a:pt x="9463" y="2849"/>
                  </a:cubicBezTo>
                  <a:close/>
                  <a:moveTo>
                    <a:pt x="16134" y="446"/>
                  </a:moveTo>
                  <a:lnTo>
                    <a:pt x="16134" y="446"/>
                  </a:lnTo>
                  <a:cubicBezTo>
                    <a:pt x="15936" y="671"/>
                    <a:pt x="15733" y="974"/>
                    <a:pt x="15651" y="1079"/>
                  </a:cubicBezTo>
                  <a:cubicBezTo>
                    <a:pt x="15449" y="1338"/>
                    <a:pt x="15261" y="1609"/>
                    <a:pt x="15092" y="1890"/>
                  </a:cubicBezTo>
                  <a:cubicBezTo>
                    <a:pt x="14679" y="2577"/>
                    <a:pt x="14405" y="3318"/>
                    <a:pt x="14127" y="4065"/>
                  </a:cubicBezTo>
                  <a:cubicBezTo>
                    <a:pt x="13412" y="5984"/>
                    <a:pt x="12189" y="7519"/>
                    <a:pt x="10863" y="9051"/>
                  </a:cubicBezTo>
                  <a:cubicBezTo>
                    <a:pt x="10554" y="8802"/>
                    <a:pt x="10737" y="7668"/>
                    <a:pt x="10775" y="7368"/>
                  </a:cubicBezTo>
                  <a:cubicBezTo>
                    <a:pt x="10833" y="6927"/>
                    <a:pt x="10931" y="6492"/>
                    <a:pt x="11070" y="6071"/>
                  </a:cubicBezTo>
                  <a:cubicBezTo>
                    <a:pt x="11386" y="5107"/>
                    <a:pt x="11894" y="4216"/>
                    <a:pt x="12528" y="3426"/>
                  </a:cubicBezTo>
                  <a:cubicBezTo>
                    <a:pt x="13088" y="2726"/>
                    <a:pt x="13742" y="2114"/>
                    <a:pt x="14453" y="1569"/>
                  </a:cubicBezTo>
                  <a:cubicBezTo>
                    <a:pt x="14808" y="1295"/>
                    <a:pt x="15176" y="1041"/>
                    <a:pt x="15553" y="799"/>
                  </a:cubicBezTo>
                  <a:cubicBezTo>
                    <a:pt x="15727" y="690"/>
                    <a:pt x="15902" y="583"/>
                    <a:pt x="16078" y="479"/>
                  </a:cubicBezTo>
                  <a:lnTo>
                    <a:pt x="16134" y="446"/>
                  </a:lnTo>
                  <a:close/>
                  <a:moveTo>
                    <a:pt x="17899" y="5708"/>
                  </a:moveTo>
                  <a:cubicBezTo>
                    <a:pt x="16836" y="6380"/>
                    <a:pt x="15832" y="7140"/>
                    <a:pt x="14907" y="7997"/>
                  </a:cubicBezTo>
                  <a:cubicBezTo>
                    <a:pt x="13660" y="9150"/>
                    <a:pt x="12657" y="10284"/>
                    <a:pt x="10905" y="10621"/>
                  </a:cubicBezTo>
                  <a:cubicBezTo>
                    <a:pt x="10906" y="10578"/>
                    <a:pt x="10911" y="10526"/>
                    <a:pt x="10917" y="10469"/>
                  </a:cubicBezTo>
                  <a:cubicBezTo>
                    <a:pt x="12186" y="7602"/>
                    <a:pt x="15072" y="6510"/>
                    <a:pt x="17899" y="5708"/>
                  </a:cubicBezTo>
                  <a:close/>
                  <a:moveTo>
                    <a:pt x="6542" y="5736"/>
                  </a:moveTo>
                  <a:lnTo>
                    <a:pt x="6542" y="5736"/>
                  </a:lnTo>
                  <a:cubicBezTo>
                    <a:pt x="7081" y="6519"/>
                    <a:pt x="7736" y="7136"/>
                    <a:pt x="8473" y="7792"/>
                  </a:cubicBezTo>
                  <a:cubicBezTo>
                    <a:pt x="8962" y="8227"/>
                    <a:pt x="9354" y="8710"/>
                    <a:pt x="9658" y="9289"/>
                  </a:cubicBezTo>
                  <a:cubicBezTo>
                    <a:pt x="10004" y="9949"/>
                    <a:pt x="10427" y="10778"/>
                    <a:pt x="10447" y="11541"/>
                  </a:cubicBezTo>
                  <a:cubicBezTo>
                    <a:pt x="9199" y="11120"/>
                    <a:pt x="8121" y="10276"/>
                    <a:pt x="7499" y="9098"/>
                  </a:cubicBezTo>
                  <a:cubicBezTo>
                    <a:pt x="6949" y="8058"/>
                    <a:pt x="6844" y="6864"/>
                    <a:pt x="6542" y="5736"/>
                  </a:cubicBezTo>
                  <a:close/>
                  <a:moveTo>
                    <a:pt x="18933" y="9413"/>
                  </a:moveTo>
                  <a:lnTo>
                    <a:pt x="18933" y="9413"/>
                  </a:lnTo>
                  <a:cubicBezTo>
                    <a:pt x="16504" y="10505"/>
                    <a:pt x="14182" y="12151"/>
                    <a:pt x="11466" y="12151"/>
                  </a:cubicBezTo>
                  <a:cubicBezTo>
                    <a:pt x="11320" y="12151"/>
                    <a:pt x="11173" y="12146"/>
                    <a:pt x="11025" y="12136"/>
                  </a:cubicBezTo>
                  <a:cubicBezTo>
                    <a:pt x="11923" y="10942"/>
                    <a:pt x="13549" y="10340"/>
                    <a:pt x="14944" y="9982"/>
                  </a:cubicBezTo>
                  <a:cubicBezTo>
                    <a:pt x="16248" y="9646"/>
                    <a:pt x="17593" y="9511"/>
                    <a:pt x="18933" y="9413"/>
                  </a:cubicBezTo>
                  <a:close/>
                  <a:moveTo>
                    <a:pt x="4694" y="8021"/>
                  </a:moveTo>
                  <a:cubicBezTo>
                    <a:pt x="5369" y="8917"/>
                    <a:pt x="6165" y="9682"/>
                    <a:pt x="7069" y="10377"/>
                  </a:cubicBezTo>
                  <a:cubicBezTo>
                    <a:pt x="7781" y="10925"/>
                    <a:pt x="8389" y="11473"/>
                    <a:pt x="8883" y="12235"/>
                  </a:cubicBezTo>
                  <a:cubicBezTo>
                    <a:pt x="9258" y="12813"/>
                    <a:pt x="9591" y="13408"/>
                    <a:pt x="10036" y="13934"/>
                  </a:cubicBezTo>
                  <a:cubicBezTo>
                    <a:pt x="8535" y="13738"/>
                    <a:pt x="7165" y="13068"/>
                    <a:pt x="6190" y="11867"/>
                  </a:cubicBezTo>
                  <a:cubicBezTo>
                    <a:pt x="5271" y="10737"/>
                    <a:pt x="5122" y="9342"/>
                    <a:pt x="4694" y="8021"/>
                  </a:cubicBezTo>
                  <a:close/>
                  <a:moveTo>
                    <a:pt x="17642" y="12334"/>
                  </a:moveTo>
                  <a:cubicBezTo>
                    <a:pt x="18833" y="12334"/>
                    <a:pt x="20017" y="12475"/>
                    <a:pt x="21137" y="12743"/>
                  </a:cubicBezTo>
                  <a:cubicBezTo>
                    <a:pt x="19581" y="13566"/>
                    <a:pt x="17879" y="14074"/>
                    <a:pt x="16116" y="14183"/>
                  </a:cubicBezTo>
                  <a:cubicBezTo>
                    <a:pt x="15888" y="14197"/>
                    <a:pt x="15659" y="14204"/>
                    <a:pt x="15431" y="14204"/>
                  </a:cubicBezTo>
                  <a:cubicBezTo>
                    <a:pt x="14214" y="14204"/>
                    <a:pt x="13002" y="14031"/>
                    <a:pt x="11787" y="14031"/>
                  </a:cubicBezTo>
                  <a:cubicBezTo>
                    <a:pt x="11519" y="14031"/>
                    <a:pt x="11251" y="14040"/>
                    <a:pt x="10982" y="14060"/>
                  </a:cubicBezTo>
                  <a:cubicBezTo>
                    <a:pt x="12942" y="12875"/>
                    <a:pt x="15306" y="12334"/>
                    <a:pt x="17642" y="12334"/>
                  </a:cubicBezTo>
                  <a:close/>
                  <a:moveTo>
                    <a:pt x="1267" y="11228"/>
                  </a:moveTo>
                  <a:cubicBezTo>
                    <a:pt x="2820" y="11820"/>
                    <a:pt x="4402" y="12389"/>
                    <a:pt x="5904" y="13099"/>
                  </a:cubicBezTo>
                  <a:cubicBezTo>
                    <a:pt x="7377" y="13795"/>
                    <a:pt x="8647" y="14803"/>
                    <a:pt x="9846" y="15897"/>
                  </a:cubicBezTo>
                  <a:cubicBezTo>
                    <a:pt x="9762" y="15900"/>
                    <a:pt x="9678" y="15901"/>
                    <a:pt x="9594" y="15901"/>
                  </a:cubicBezTo>
                  <a:cubicBezTo>
                    <a:pt x="7857" y="15901"/>
                    <a:pt x="6121" y="15302"/>
                    <a:pt x="4657" y="14392"/>
                  </a:cubicBezTo>
                  <a:cubicBezTo>
                    <a:pt x="3915" y="13934"/>
                    <a:pt x="3235" y="13382"/>
                    <a:pt x="2632" y="12753"/>
                  </a:cubicBezTo>
                  <a:cubicBezTo>
                    <a:pt x="2159" y="12257"/>
                    <a:pt x="1747" y="11712"/>
                    <a:pt x="1267" y="11228"/>
                  </a:cubicBezTo>
                  <a:close/>
                  <a:moveTo>
                    <a:pt x="17719" y="15681"/>
                  </a:moveTo>
                  <a:cubicBezTo>
                    <a:pt x="18312" y="15681"/>
                    <a:pt x="18902" y="15714"/>
                    <a:pt x="19494" y="15829"/>
                  </a:cubicBezTo>
                  <a:cubicBezTo>
                    <a:pt x="20264" y="15978"/>
                    <a:pt x="21008" y="16190"/>
                    <a:pt x="21785" y="16263"/>
                  </a:cubicBezTo>
                  <a:cubicBezTo>
                    <a:pt x="20272" y="17088"/>
                    <a:pt x="18664" y="17420"/>
                    <a:pt x="17038" y="17420"/>
                  </a:cubicBezTo>
                  <a:cubicBezTo>
                    <a:pt x="14797" y="17420"/>
                    <a:pt x="12521" y="16791"/>
                    <a:pt x="10411" y="15955"/>
                  </a:cubicBezTo>
                  <a:cubicBezTo>
                    <a:pt x="10411" y="15951"/>
                    <a:pt x="10414" y="15946"/>
                    <a:pt x="10414" y="15941"/>
                  </a:cubicBezTo>
                  <a:cubicBezTo>
                    <a:pt x="12434" y="15865"/>
                    <a:pt x="14455" y="15789"/>
                    <a:pt x="16475" y="15713"/>
                  </a:cubicBezTo>
                  <a:cubicBezTo>
                    <a:pt x="16892" y="15697"/>
                    <a:pt x="17306" y="15681"/>
                    <a:pt x="17719" y="15681"/>
                  </a:cubicBezTo>
                  <a:close/>
                  <a:moveTo>
                    <a:pt x="377" y="13886"/>
                  </a:moveTo>
                  <a:lnTo>
                    <a:pt x="377" y="13886"/>
                  </a:lnTo>
                  <a:cubicBezTo>
                    <a:pt x="3292" y="15454"/>
                    <a:pt x="6966" y="15735"/>
                    <a:pt x="9263" y="18304"/>
                  </a:cubicBezTo>
                  <a:cubicBezTo>
                    <a:pt x="7352" y="18253"/>
                    <a:pt x="5501" y="18209"/>
                    <a:pt x="3778" y="17241"/>
                  </a:cubicBezTo>
                  <a:cubicBezTo>
                    <a:pt x="2364" y="16446"/>
                    <a:pt x="1228" y="15254"/>
                    <a:pt x="377" y="13886"/>
                  </a:cubicBezTo>
                  <a:close/>
                  <a:moveTo>
                    <a:pt x="11961" y="18177"/>
                  </a:moveTo>
                  <a:cubicBezTo>
                    <a:pt x="13267" y="18177"/>
                    <a:pt x="14565" y="18498"/>
                    <a:pt x="15802" y="18972"/>
                  </a:cubicBezTo>
                  <a:cubicBezTo>
                    <a:pt x="16932" y="19405"/>
                    <a:pt x="18055" y="19931"/>
                    <a:pt x="19241" y="19939"/>
                  </a:cubicBezTo>
                  <a:cubicBezTo>
                    <a:pt x="18606" y="20089"/>
                    <a:pt x="17961" y="20155"/>
                    <a:pt x="17312" y="20155"/>
                  </a:cubicBezTo>
                  <a:cubicBezTo>
                    <a:pt x="16472" y="20155"/>
                    <a:pt x="15626" y="20045"/>
                    <a:pt x="14792" y="19868"/>
                  </a:cubicBezTo>
                  <a:cubicBezTo>
                    <a:pt x="13182" y="19527"/>
                    <a:pt x="11567" y="19055"/>
                    <a:pt x="10044" y="18428"/>
                  </a:cubicBezTo>
                  <a:cubicBezTo>
                    <a:pt x="10681" y="18254"/>
                    <a:pt x="11322" y="18177"/>
                    <a:pt x="11961" y="18177"/>
                  </a:cubicBezTo>
                  <a:close/>
                  <a:moveTo>
                    <a:pt x="1367" y="18038"/>
                  </a:moveTo>
                  <a:lnTo>
                    <a:pt x="1367" y="18038"/>
                  </a:lnTo>
                  <a:cubicBezTo>
                    <a:pt x="3242" y="20051"/>
                    <a:pt x="6862" y="18373"/>
                    <a:pt x="8687" y="20586"/>
                  </a:cubicBezTo>
                  <a:cubicBezTo>
                    <a:pt x="8689" y="20588"/>
                    <a:pt x="8692" y="20590"/>
                    <a:pt x="8695" y="20592"/>
                  </a:cubicBezTo>
                  <a:cubicBezTo>
                    <a:pt x="8059" y="20692"/>
                    <a:pt x="7380" y="20754"/>
                    <a:pt x="6698" y="20754"/>
                  </a:cubicBezTo>
                  <a:cubicBezTo>
                    <a:pt x="4519" y="20754"/>
                    <a:pt x="2307" y="20119"/>
                    <a:pt x="1367" y="18038"/>
                  </a:cubicBezTo>
                  <a:close/>
                  <a:moveTo>
                    <a:pt x="2367" y="21630"/>
                  </a:moveTo>
                  <a:cubicBezTo>
                    <a:pt x="2771" y="21716"/>
                    <a:pt x="3187" y="21741"/>
                    <a:pt x="3607" y="21741"/>
                  </a:cubicBezTo>
                  <a:cubicBezTo>
                    <a:pt x="4218" y="21741"/>
                    <a:pt x="4837" y="21688"/>
                    <a:pt x="5443" y="21688"/>
                  </a:cubicBezTo>
                  <a:cubicBezTo>
                    <a:pt x="6303" y="21688"/>
                    <a:pt x="7134" y="21796"/>
                    <a:pt x="7871" y="22318"/>
                  </a:cubicBezTo>
                  <a:cubicBezTo>
                    <a:pt x="7125" y="22660"/>
                    <a:pt x="6347" y="22834"/>
                    <a:pt x="5582" y="22834"/>
                  </a:cubicBezTo>
                  <a:cubicBezTo>
                    <a:pt x="4432" y="22834"/>
                    <a:pt x="3310" y="22440"/>
                    <a:pt x="2367" y="21630"/>
                  </a:cubicBezTo>
                  <a:close/>
                  <a:moveTo>
                    <a:pt x="10247" y="20805"/>
                  </a:moveTo>
                  <a:cubicBezTo>
                    <a:pt x="11569" y="20805"/>
                    <a:pt x="12895" y="21007"/>
                    <a:pt x="14052" y="21690"/>
                  </a:cubicBezTo>
                  <a:cubicBezTo>
                    <a:pt x="15072" y="22294"/>
                    <a:pt x="15926" y="23235"/>
                    <a:pt x="17088" y="23418"/>
                  </a:cubicBezTo>
                  <a:cubicBezTo>
                    <a:pt x="16427" y="23551"/>
                    <a:pt x="15755" y="23631"/>
                    <a:pt x="15085" y="23631"/>
                  </a:cubicBezTo>
                  <a:cubicBezTo>
                    <a:pt x="14284" y="23631"/>
                    <a:pt x="13486" y="23517"/>
                    <a:pt x="12713" y="23246"/>
                  </a:cubicBezTo>
                  <a:cubicBezTo>
                    <a:pt x="11994" y="22994"/>
                    <a:pt x="11310" y="22619"/>
                    <a:pt x="10727" y="22126"/>
                  </a:cubicBezTo>
                  <a:cubicBezTo>
                    <a:pt x="10256" y="21727"/>
                    <a:pt x="9919" y="21196"/>
                    <a:pt x="9428" y="20828"/>
                  </a:cubicBezTo>
                  <a:cubicBezTo>
                    <a:pt x="9700" y="20813"/>
                    <a:pt x="9974" y="20805"/>
                    <a:pt x="10247" y="20805"/>
                  </a:cubicBezTo>
                  <a:close/>
                  <a:moveTo>
                    <a:pt x="8697" y="22577"/>
                  </a:moveTo>
                  <a:lnTo>
                    <a:pt x="8697" y="22577"/>
                  </a:lnTo>
                  <a:cubicBezTo>
                    <a:pt x="10114" y="22867"/>
                    <a:pt x="10863" y="23717"/>
                    <a:pt x="11682" y="24858"/>
                  </a:cubicBezTo>
                  <a:cubicBezTo>
                    <a:pt x="12178" y="25551"/>
                    <a:pt x="12821" y="26073"/>
                    <a:pt x="13534" y="26509"/>
                  </a:cubicBezTo>
                  <a:cubicBezTo>
                    <a:pt x="11458" y="26000"/>
                    <a:pt x="9058" y="24818"/>
                    <a:pt x="8697" y="22577"/>
                  </a:cubicBezTo>
                  <a:close/>
                  <a:moveTo>
                    <a:pt x="10670" y="9071"/>
                  </a:moveTo>
                  <a:cubicBezTo>
                    <a:pt x="10690" y="9083"/>
                    <a:pt x="10709" y="9095"/>
                    <a:pt x="10730" y="9106"/>
                  </a:cubicBezTo>
                  <a:cubicBezTo>
                    <a:pt x="10730" y="9106"/>
                    <a:pt x="10731" y="9106"/>
                    <a:pt x="10733" y="9107"/>
                  </a:cubicBezTo>
                  <a:cubicBezTo>
                    <a:pt x="10949" y="9409"/>
                    <a:pt x="10767" y="10374"/>
                    <a:pt x="10755" y="10632"/>
                  </a:cubicBezTo>
                  <a:cubicBezTo>
                    <a:pt x="10729" y="11165"/>
                    <a:pt x="10697" y="11699"/>
                    <a:pt x="10658" y="12231"/>
                  </a:cubicBezTo>
                  <a:cubicBezTo>
                    <a:pt x="10575" y="13338"/>
                    <a:pt x="10454" y="14440"/>
                    <a:pt x="10296" y="15539"/>
                  </a:cubicBezTo>
                  <a:cubicBezTo>
                    <a:pt x="9999" y="17604"/>
                    <a:pt x="9655" y="19715"/>
                    <a:pt x="8813" y="21637"/>
                  </a:cubicBezTo>
                  <a:cubicBezTo>
                    <a:pt x="7275" y="25149"/>
                    <a:pt x="5087" y="28458"/>
                    <a:pt x="2784" y="31512"/>
                  </a:cubicBezTo>
                  <a:cubicBezTo>
                    <a:pt x="2752" y="31518"/>
                    <a:pt x="2720" y="31521"/>
                    <a:pt x="2688" y="31521"/>
                  </a:cubicBezTo>
                  <a:cubicBezTo>
                    <a:pt x="2591" y="31521"/>
                    <a:pt x="2495" y="31492"/>
                    <a:pt x="2414" y="31437"/>
                  </a:cubicBezTo>
                  <a:cubicBezTo>
                    <a:pt x="2324" y="31377"/>
                    <a:pt x="2275" y="31280"/>
                    <a:pt x="2192" y="31216"/>
                  </a:cubicBezTo>
                  <a:cubicBezTo>
                    <a:pt x="4483" y="28503"/>
                    <a:pt x="6704" y="25547"/>
                    <a:pt x="8203" y="22299"/>
                  </a:cubicBezTo>
                  <a:cubicBezTo>
                    <a:pt x="8212" y="22293"/>
                    <a:pt x="8223" y="22287"/>
                    <a:pt x="8232" y="22282"/>
                  </a:cubicBezTo>
                  <a:cubicBezTo>
                    <a:pt x="8261" y="22263"/>
                    <a:pt x="8269" y="22225"/>
                    <a:pt x="8251" y="22195"/>
                  </a:cubicBezTo>
                  <a:cubicBezTo>
                    <a:pt x="8401" y="21865"/>
                    <a:pt x="8547" y="21531"/>
                    <a:pt x="8683" y="21195"/>
                  </a:cubicBezTo>
                  <a:cubicBezTo>
                    <a:pt x="9043" y="20291"/>
                    <a:pt x="9351" y="19367"/>
                    <a:pt x="9604" y="18428"/>
                  </a:cubicBezTo>
                  <a:cubicBezTo>
                    <a:pt x="9630" y="18409"/>
                    <a:pt x="9639" y="18376"/>
                    <a:pt x="9626" y="18348"/>
                  </a:cubicBezTo>
                  <a:cubicBezTo>
                    <a:pt x="10204" y="16189"/>
                    <a:pt x="10523" y="13939"/>
                    <a:pt x="10633" y="11703"/>
                  </a:cubicBezTo>
                  <a:cubicBezTo>
                    <a:pt x="10649" y="11679"/>
                    <a:pt x="10650" y="11648"/>
                    <a:pt x="10637" y="11624"/>
                  </a:cubicBezTo>
                  <a:cubicBezTo>
                    <a:pt x="10677" y="10769"/>
                    <a:pt x="10687" y="9917"/>
                    <a:pt x="10670" y="9071"/>
                  </a:cubicBezTo>
                  <a:close/>
                  <a:moveTo>
                    <a:pt x="16685" y="1"/>
                  </a:moveTo>
                  <a:cubicBezTo>
                    <a:pt x="16676" y="1"/>
                    <a:pt x="16666" y="3"/>
                    <a:pt x="16656" y="8"/>
                  </a:cubicBezTo>
                  <a:cubicBezTo>
                    <a:pt x="14756" y="1023"/>
                    <a:pt x="12922" y="2382"/>
                    <a:pt x="11766" y="4234"/>
                  </a:cubicBezTo>
                  <a:cubicBezTo>
                    <a:pt x="11374" y="4860"/>
                    <a:pt x="11069" y="5536"/>
                    <a:pt x="10858" y="6244"/>
                  </a:cubicBezTo>
                  <a:cubicBezTo>
                    <a:pt x="10886" y="5727"/>
                    <a:pt x="10847" y="5207"/>
                    <a:pt x="10658" y="4724"/>
                  </a:cubicBezTo>
                  <a:cubicBezTo>
                    <a:pt x="10316" y="3857"/>
                    <a:pt x="9528" y="3210"/>
                    <a:pt x="9510" y="2227"/>
                  </a:cubicBezTo>
                  <a:cubicBezTo>
                    <a:pt x="9509" y="2176"/>
                    <a:pt x="9471" y="2150"/>
                    <a:pt x="9432" y="2150"/>
                  </a:cubicBezTo>
                  <a:cubicBezTo>
                    <a:pt x="9393" y="2150"/>
                    <a:pt x="9353" y="2176"/>
                    <a:pt x="9350" y="2227"/>
                  </a:cubicBezTo>
                  <a:cubicBezTo>
                    <a:pt x="9219" y="4265"/>
                    <a:pt x="8424" y="7811"/>
                    <a:pt x="10630" y="9050"/>
                  </a:cubicBezTo>
                  <a:cubicBezTo>
                    <a:pt x="10598" y="9641"/>
                    <a:pt x="10562" y="10232"/>
                    <a:pt x="10523" y="10821"/>
                  </a:cubicBezTo>
                  <a:cubicBezTo>
                    <a:pt x="10314" y="9944"/>
                    <a:pt x="9782" y="8993"/>
                    <a:pt x="9295" y="8374"/>
                  </a:cubicBezTo>
                  <a:cubicBezTo>
                    <a:pt x="8879" y="7844"/>
                    <a:pt x="8329" y="7459"/>
                    <a:pt x="7839" y="7006"/>
                  </a:cubicBezTo>
                  <a:cubicBezTo>
                    <a:pt x="7219" y="6434"/>
                    <a:pt x="6720" y="5765"/>
                    <a:pt x="6317" y="5027"/>
                  </a:cubicBezTo>
                  <a:cubicBezTo>
                    <a:pt x="6301" y="4996"/>
                    <a:pt x="6272" y="4983"/>
                    <a:pt x="6242" y="4983"/>
                  </a:cubicBezTo>
                  <a:cubicBezTo>
                    <a:pt x="6185" y="4983"/>
                    <a:pt x="6126" y="5032"/>
                    <a:pt x="6150" y="5097"/>
                  </a:cubicBezTo>
                  <a:cubicBezTo>
                    <a:pt x="6697" y="6568"/>
                    <a:pt x="6681" y="8226"/>
                    <a:pt x="7556" y="9573"/>
                  </a:cubicBezTo>
                  <a:cubicBezTo>
                    <a:pt x="8236" y="10618"/>
                    <a:pt x="9267" y="11360"/>
                    <a:pt x="10460" y="11699"/>
                  </a:cubicBezTo>
                  <a:cubicBezTo>
                    <a:pt x="10403" y="12432"/>
                    <a:pt x="10335" y="13163"/>
                    <a:pt x="10250" y="13891"/>
                  </a:cubicBezTo>
                  <a:cubicBezTo>
                    <a:pt x="9271" y="12787"/>
                    <a:pt x="8755" y="11463"/>
                    <a:pt x="7571" y="10521"/>
                  </a:cubicBezTo>
                  <a:cubicBezTo>
                    <a:pt x="6342" y="9542"/>
                    <a:pt x="5261" y="8603"/>
                    <a:pt x="4407" y="7264"/>
                  </a:cubicBezTo>
                  <a:cubicBezTo>
                    <a:pt x="4385" y="7229"/>
                    <a:pt x="4355" y="7215"/>
                    <a:pt x="4325" y="7215"/>
                  </a:cubicBezTo>
                  <a:cubicBezTo>
                    <a:pt x="4260" y="7215"/>
                    <a:pt x="4198" y="7285"/>
                    <a:pt x="4234" y="7366"/>
                  </a:cubicBezTo>
                  <a:cubicBezTo>
                    <a:pt x="4997" y="9073"/>
                    <a:pt x="4975" y="10901"/>
                    <a:pt x="6326" y="12331"/>
                  </a:cubicBezTo>
                  <a:cubicBezTo>
                    <a:pt x="7327" y="13390"/>
                    <a:pt x="8760" y="14090"/>
                    <a:pt x="10226" y="14104"/>
                  </a:cubicBezTo>
                  <a:cubicBezTo>
                    <a:pt x="10159" y="14656"/>
                    <a:pt x="10080" y="15207"/>
                    <a:pt x="9990" y="15755"/>
                  </a:cubicBezTo>
                  <a:cubicBezTo>
                    <a:pt x="8777" y="14650"/>
                    <a:pt x="7492" y="13638"/>
                    <a:pt x="6001" y="12935"/>
                  </a:cubicBezTo>
                  <a:cubicBezTo>
                    <a:pt x="4339" y="12152"/>
                    <a:pt x="2584" y="11556"/>
                    <a:pt x="879" y="10876"/>
                  </a:cubicBezTo>
                  <a:cubicBezTo>
                    <a:pt x="869" y="10872"/>
                    <a:pt x="859" y="10870"/>
                    <a:pt x="850" y="10870"/>
                  </a:cubicBezTo>
                  <a:cubicBezTo>
                    <a:pt x="776" y="10870"/>
                    <a:pt x="726" y="10981"/>
                    <a:pt x="787" y="11036"/>
                  </a:cubicBezTo>
                  <a:cubicBezTo>
                    <a:pt x="1511" y="11673"/>
                    <a:pt x="2054" y="12480"/>
                    <a:pt x="2742" y="13155"/>
                  </a:cubicBezTo>
                  <a:cubicBezTo>
                    <a:pt x="3348" y="13748"/>
                    <a:pt x="4026" y="14266"/>
                    <a:pt x="4758" y="14698"/>
                  </a:cubicBezTo>
                  <a:cubicBezTo>
                    <a:pt x="6092" y="15485"/>
                    <a:pt x="7684" y="16070"/>
                    <a:pt x="9258" y="16070"/>
                  </a:cubicBezTo>
                  <a:cubicBezTo>
                    <a:pt x="9487" y="16070"/>
                    <a:pt x="9716" y="16057"/>
                    <a:pt x="9943" y="16031"/>
                  </a:cubicBezTo>
                  <a:lnTo>
                    <a:pt x="9943" y="16031"/>
                  </a:lnTo>
                  <a:cubicBezTo>
                    <a:pt x="9814" y="16772"/>
                    <a:pt x="9655" y="17508"/>
                    <a:pt x="9470" y="18237"/>
                  </a:cubicBezTo>
                  <a:cubicBezTo>
                    <a:pt x="7070" y="15493"/>
                    <a:pt x="3159" y="15329"/>
                    <a:pt x="167" y="13552"/>
                  </a:cubicBezTo>
                  <a:cubicBezTo>
                    <a:pt x="151" y="13543"/>
                    <a:pt x="135" y="13539"/>
                    <a:pt x="120" y="13539"/>
                  </a:cubicBezTo>
                  <a:cubicBezTo>
                    <a:pt x="55" y="13539"/>
                    <a:pt x="1" y="13614"/>
                    <a:pt x="38" y="13680"/>
                  </a:cubicBezTo>
                  <a:cubicBezTo>
                    <a:pt x="909" y="15210"/>
                    <a:pt x="2131" y="16552"/>
                    <a:pt x="3677" y="17418"/>
                  </a:cubicBezTo>
                  <a:cubicBezTo>
                    <a:pt x="5131" y="18234"/>
                    <a:pt x="6743" y="18476"/>
                    <a:pt x="8376" y="18476"/>
                  </a:cubicBezTo>
                  <a:cubicBezTo>
                    <a:pt x="8722" y="18476"/>
                    <a:pt x="9069" y="18465"/>
                    <a:pt x="9416" y="18447"/>
                  </a:cubicBezTo>
                  <a:lnTo>
                    <a:pt x="9416" y="18447"/>
                  </a:lnTo>
                  <a:cubicBezTo>
                    <a:pt x="9239" y="19113"/>
                    <a:pt x="9034" y="19775"/>
                    <a:pt x="8796" y="20430"/>
                  </a:cubicBezTo>
                  <a:cubicBezTo>
                    <a:pt x="6829" y="18121"/>
                    <a:pt x="2840" y="20168"/>
                    <a:pt x="1167" y="17520"/>
                  </a:cubicBezTo>
                  <a:cubicBezTo>
                    <a:pt x="1151" y="17494"/>
                    <a:pt x="1125" y="17483"/>
                    <a:pt x="1099" y="17483"/>
                  </a:cubicBezTo>
                  <a:cubicBezTo>
                    <a:pt x="1050" y="17483"/>
                    <a:pt x="1002" y="17523"/>
                    <a:pt x="1020" y="17581"/>
                  </a:cubicBezTo>
                  <a:cubicBezTo>
                    <a:pt x="1792" y="20078"/>
                    <a:pt x="4168" y="20950"/>
                    <a:pt x="6539" y="20950"/>
                  </a:cubicBezTo>
                  <a:cubicBezTo>
                    <a:pt x="7271" y="20950"/>
                    <a:pt x="8002" y="20867"/>
                    <a:pt x="8685" y="20723"/>
                  </a:cubicBezTo>
                  <a:lnTo>
                    <a:pt x="8685" y="20723"/>
                  </a:lnTo>
                  <a:cubicBezTo>
                    <a:pt x="8647" y="20823"/>
                    <a:pt x="8611" y="20924"/>
                    <a:pt x="8571" y="21024"/>
                  </a:cubicBezTo>
                  <a:cubicBezTo>
                    <a:pt x="8408" y="21435"/>
                    <a:pt x="8229" y="21835"/>
                    <a:pt x="8043" y="22230"/>
                  </a:cubicBezTo>
                  <a:cubicBezTo>
                    <a:pt x="8037" y="22214"/>
                    <a:pt x="8027" y="22201"/>
                    <a:pt x="8012" y="22190"/>
                  </a:cubicBezTo>
                  <a:cubicBezTo>
                    <a:pt x="7256" y="21636"/>
                    <a:pt x="6409" y="21522"/>
                    <a:pt x="5537" y="21522"/>
                  </a:cubicBezTo>
                  <a:cubicBezTo>
                    <a:pt x="4933" y="21522"/>
                    <a:pt x="4317" y="21577"/>
                    <a:pt x="3709" y="21577"/>
                  </a:cubicBezTo>
                  <a:cubicBezTo>
                    <a:pt x="3141" y="21577"/>
                    <a:pt x="2581" y="21529"/>
                    <a:pt x="2044" y="21347"/>
                  </a:cubicBezTo>
                  <a:cubicBezTo>
                    <a:pt x="2034" y="21344"/>
                    <a:pt x="2025" y="21342"/>
                    <a:pt x="2016" y="21342"/>
                  </a:cubicBezTo>
                  <a:cubicBezTo>
                    <a:pt x="1940" y="21342"/>
                    <a:pt x="1895" y="21449"/>
                    <a:pt x="1952" y="21506"/>
                  </a:cubicBezTo>
                  <a:cubicBezTo>
                    <a:pt x="2943" y="22506"/>
                    <a:pt x="4278" y="23056"/>
                    <a:pt x="5619" y="23056"/>
                  </a:cubicBezTo>
                  <a:cubicBezTo>
                    <a:pt x="6412" y="23056"/>
                    <a:pt x="7206" y="22864"/>
                    <a:pt x="7935" y="22461"/>
                  </a:cubicBezTo>
                  <a:lnTo>
                    <a:pt x="7935" y="22461"/>
                  </a:lnTo>
                  <a:cubicBezTo>
                    <a:pt x="6389" y="25637"/>
                    <a:pt x="4145" y="28350"/>
                    <a:pt x="2034" y="31188"/>
                  </a:cubicBezTo>
                  <a:cubicBezTo>
                    <a:pt x="2000" y="31232"/>
                    <a:pt x="2043" y="31285"/>
                    <a:pt x="2090" y="31293"/>
                  </a:cubicBezTo>
                  <a:lnTo>
                    <a:pt x="2090" y="31298"/>
                  </a:lnTo>
                  <a:cubicBezTo>
                    <a:pt x="2108" y="31334"/>
                    <a:pt x="2132" y="31369"/>
                    <a:pt x="2158" y="31402"/>
                  </a:cubicBezTo>
                  <a:cubicBezTo>
                    <a:pt x="2204" y="31478"/>
                    <a:pt x="2282" y="31542"/>
                    <a:pt x="2350" y="31585"/>
                  </a:cubicBezTo>
                  <a:cubicBezTo>
                    <a:pt x="2423" y="31630"/>
                    <a:pt x="2504" y="31660"/>
                    <a:pt x="2590" y="31672"/>
                  </a:cubicBezTo>
                  <a:cubicBezTo>
                    <a:pt x="2655" y="31689"/>
                    <a:pt x="2722" y="31698"/>
                    <a:pt x="2790" y="31700"/>
                  </a:cubicBezTo>
                  <a:cubicBezTo>
                    <a:pt x="2801" y="31704"/>
                    <a:pt x="2812" y="31706"/>
                    <a:pt x="2823" y="31706"/>
                  </a:cubicBezTo>
                  <a:cubicBezTo>
                    <a:pt x="2852" y="31706"/>
                    <a:pt x="2880" y="31693"/>
                    <a:pt x="2898" y="31668"/>
                  </a:cubicBezTo>
                  <a:cubicBezTo>
                    <a:pt x="4214" y="29922"/>
                    <a:pt x="5433" y="28106"/>
                    <a:pt x="6552" y="26227"/>
                  </a:cubicBezTo>
                  <a:cubicBezTo>
                    <a:pt x="7249" y="25052"/>
                    <a:pt x="7963" y="23848"/>
                    <a:pt x="8561" y="22599"/>
                  </a:cubicBezTo>
                  <a:cubicBezTo>
                    <a:pt x="8749" y="25176"/>
                    <a:pt x="11963" y="26449"/>
                    <a:pt x="14132" y="26848"/>
                  </a:cubicBezTo>
                  <a:cubicBezTo>
                    <a:pt x="14139" y="26849"/>
                    <a:pt x="14145" y="26850"/>
                    <a:pt x="14152" y="26850"/>
                  </a:cubicBezTo>
                  <a:cubicBezTo>
                    <a:pt x="14249" y="26850"/>
                    <a:pt x="14313" y="26715"/>
                    <a:pt x="14211" y="26661"/>
                  </a:cubicBezTo>
                  <a:cubicBezTo>
                    <a:pt x="13546" y="26311"/>
                    <a:pt x="12901" y="25909"/>
                    <a:pt x="12370" y="25372"/>
                  </a:cubicBezTo>
                  <a:cubicBezTo>
                    <a:pt x="11903" y="24900"/>
                    <a:pt x="11606" y="24310"/>
                    <a:pt x="11186" y="23804"/>
                  </a:cubicBezTo>
                  <a:cubicBezTo>
                    <a:pt x="10542" y="23026"/>
                    <a:pt x="9660" y="22545"/>
                    <a:pt x="8673" y="22361"/>
                  </a:cubicBezTo>
                  <a:cubicBezTo>
                    <a:pt x="8900" y="21875"/>
                    <a:pt x="9108" y="21382"/>
                    <a:pt x="9291" y="20882"/>
                  </a:cubicBezTo>
                  <a:cubicBezTo>
                    <a:pt x="9294" y="20887"/>
                    <a:pt x="9298" y="20891"/>
                    <a:pt x="9302" y="20895"/>
                  </a:cubicBezTo>
                  <a:cubicBezTo>
                    <a:pt x="9856" y="21346"/>
                    <a:pt x="10226" y="21973"/>
                    <a:pt x="10795" y="22421"/>
                  </a:cubicBezTo>
                  <a:cubicBezTo>
                    <a:pt x="11386" y="22886"/>
                    <a:pt x="12059" y="23235"/>
                    <a:pt x="12773" y="23470"/>
                  </a:cubicBezTo>
                  <a:cubicBezTo>
                    <a:pt x="13531" y="23720"/>
                    <a:pt x="14317" y="23831"/>
                    <a:pt x="15106" y="23831"/>
                  </a:cubicBezTo>
                  <a:cubicBezTo>
                    <a:pt x="16009" y="23831"/>
                    <a:pt x="16915" y="23685"/>
                    <a:pt x="17785" y="23436"/>
                  </a:cubicBezTo>
                  <a:cubicBezTo>
                    <a:pt x="17871" y="23411"/>
                    <a:pt x="17861" y="23267"/>
                    <a:pt x="17772" y="23267"/>
                  </a:cubicBezTo>
                  <a:cubicBezTo>
                    <a:pt x="17768" y="23267"/>
                    <a:pt x="17765" y="23267"/>
                    <a:pt x="17762" y="23267"/>
                  </a:cubicBezTo>
                  <a:cubicBezTo>
                    <a:pt x="17671" y="23277"/>
                    <a:pt x="17582" y="23282"/>
                    <a:pt x="17494" y="23282"/>
                  </a:cubicBezTo>
                  <a:cubicBezTo>
                    <a:pt x="15906" y="23282"/>
                    <a:pt x="14789" y="21717"/>
                    <a:pt x="13384" y="21142"/>
                  </a:cubicBezTo>
                  <a:cubicBezTo>
                    <a:pt x="12409" y="20743"/>
                    <a:pt x="11358" y="20602"/>
                    <a:pt x="10310" y="20602"/>
                  </a:cubicBezTo>
                  <a:cubicBezTo>
                    <a:pt x="9998" y="20602"/>
                    <a:pt x="9688" y="20615"/>
                    <a:pt x="9379" y="20636"/>
                  </a:cubicBezTo>
                  <a:cubicBezTo>
                    <a:pt x="9382" y="20626"/>
                    <a:pt x="9386" y="20615"/>
                    <a:pt x="9390" y="20604"/>
                  </a:cubicBezTo>
                  <a:cubicBezTo>
                    <a:pt x="9624" y="19918"/>
                    <a:pt x="9812" y="19209"/>
                    <a:pt x="9970" y="18492"/>
                  </a:cubicBezTo>
                  <a:cubicBezTo>
                    <a:pt x="10677" y="18939"/>
                    <a:pt x="11497" y="19156"/>
                    <a:pt x="12290" y="19395"/>
                  </a:cubicBezTo>
                  <a:cubicBezTo>
                    <a:pt x="13234" y="19677"/>
                    <a:pt x="14185" y="19952"/>
                    <a:pt x="15155" y="20136"/>
                  </a:cubicBezTo>
                  <a:cubicBezTo>
                    <a:pt x="15872" y="20273"/>
                    <a:pt x="16596" y="20354"/>
                    <a:pt x="17317" y="20354"/>
                  </a:cubicBezTo>
                  <a:cubicBezTo>
                    <a:pt x="18341" y="20354"/>
                    <a:pt x="19356" y="20190"/>
                    <a:pt x="20326" y="19788"/>
                  </a:cubicBezTo>
                  <a:cubicBezTo>
                    <a:pt x="20425" y="19747"/>
                    <a:pt x="20401" y="19602"/>
                    <a:pt x="20307" y="19602"/>
                  </a:cubicBezTo>
                  <a:cubicBezTo>
                    <a:pt x="20297" y="19602"/>
                    <a:pt x="20288" y="19604"/>
                    <a:pt x="20277" y="19607"/>
                  </a:cubicBezTo>
                  <a:cubicBezTo>
                    <a:pt x="19933" y="19706"/>
                    <a:pt x="19595" y="19749"/>
                    <a:pt x="19260" y="19749"/>
                  </a:cubicBezTo>
                  <a:cubicBezTo>
                    <a:pt x="17729" y="19749"/>
                    <a:pt x="16282" y="18858"/>
                    <a:pt x="14828" y="18421"/>
                  </a:cubicBezTo>
                  <a:cubicBezTo>
                    <a:pt x="13894" y="18140"/>
                    <a:pt x="12935" y="17972"/>
                    <a:pt x="11975" y="17972"/>
                  </a:cubicBezTo>
                  <a:cubicBezTo>
                    <a:pt x="11323" y="17972"/>
                    <a:pt x="10672" y="18050"/>
                    <a:pt x="10027" y="18221"/>
                  </a:cubicBezTo>
                  <a:cubicBezTo>
                    <a:pt x="10172" y="17518"/>
                    <a:pt x="10291" y="16805"/>
                    <a:pt x="10391" y="16094"/>
                  </a:cubicBezTo>
                  <a:cubicBezTo>
                    <a:pt x="12446" y="17014"/>
                    <a:pt x="14718" y="17636"/>
                    <a:pt x="16957" y="17636"/>
                  </a:cubicBezTo>
                  <a:cubicBezTo>
                    <a:pt x="18750" y="17636"/>
                    <a:pt x="20521" y="17237"/>
                    <a:pt x="22143" y="16271"/>
                  </a:cubicBezTo>
                  <a:cubicBezTo>
                    <a:pt x="22224" y="16223"/>
                    <a:pt x="22188" y="16103"/>
                    <a:pt x="22099" y="16101"/>
                  </a:cubicBezTo>
                  <a:cubicBezTo>
                    <a:pt x="21091" y="16063"/>
                    <a:pt x="20145" y="15729"/>
                    <a:pt x="19155" y="15574"/>
                  </a:cubicBezTo>
                  <a:cubicBezTo>
                    <a:pt x="18684" y="15501"/>
                    <a:pt x="18210" y="15479"/>
                    <a:pt x="17736" y="15479"/>
                  </a:cubicBezTo>
                  <a:cubicBezTo>
                    <a:pt x="17316" y="15479"/>
                    <a:pt x="16895" y="15496"/>
                    <a:pt x="16475" y="15511"/>
                  </a:cubicBezTo>
                  <a:cubicBezTo>
                    <a:pt x="14464" y="15582"/>
                    <a:pt x="12453" y="15654"/>
                    <a:pt x="10442" y="15727"/>
                  </a:cubicBezTo>
                  <a:cubicBezTo>
                    <a:pt x="10504" y="15251"/>
                    <a:pt x="10562" y="14777"/>
                    <a:pt x="10617" y="14306"/>
                  </a:cubicBezTo>
                  <a:cubicBezTo>
                    <a:pt x="11027" y="14257"/>
                    <a:pt x="11438" y="14238"/>
                    <a:pt x="11849" y="14238"/>
                  </a:cubicBezTo>
                  <a:cubicBezTo>
                    <a:pt x="13064" y="14238"/>
                    <a:pt x="14280" y="14399"/>
                    <a:pt x="15498" y="14399"/>
                  </a:cubicBezTo>
                  <a:cubicBezTo>
                    <a:pt x="15876" y="14399"/>
                    <a:pt x="16254" y="14384"/>
                    <a:pt x="16632" y="14343"/>
                  </a:cubicBezTo>
                  <a:cubicBezTo>
                    <a:pt x="18334" y="14160"/>
                    <a:pt x="19961" y="13624"/>
                    <a:pt x="21455" y="12793"/>
                  </a:cubicBezTo>
                  <a:cubicBezTo>
                    <a:pt x="21527" y="12752"/>
                    <a:pt x="21512" y="12636"/>
                    <a:pt x="21432" y="12616"/>
                  </a:cubicBezTo>
                  <a:cubicBezTo>
                    <a:pt x="20219" y="12306"/>
                    <a:pt x="18980" y="12146"/>
                    <a:pt x="17738" y="12146"/>
                  </a:cubicBezTo>
                  <a:cubicBezTo>
                    <a:pt x="17076" y="12146"/>
                    <a:pt x="16413" y="12191"/>
                    <a:pt x="15752" y="12284"/>
                  </a:cubicBezTo>
                  <a:cubicBezTo>
                    <a:pt x="14041" y="12524"/>
                    <a:pt x="12071" y="13035"/>
                    <a:pt x="10659" y="14092"/>
                  </a:cubicBezTo>
                  <a:lnTo>
                    <a:pt x="10641" y="14094"/>
                  </a:lnTo>
                  <a:cubicBezTo>
                    <a:pt x="10706" y="13511"/>
                    <a:pt x="10762" y="12925"/>
                    <a:pt x="10806" y="12340"/>
                  </a:cubicBezTo>
                  <a:cubicBezTo>
                    <a:pt x="10815" y="12345"/>
                    <a:pt x="10826" y="12347"/>
                    <a:pt x="10836" y="12347"/>
                  </a:cubicBezTo>
                  <a:cubicBezTo>
                    <a:pt x="10846" y="12347"/>
                    <a:pt x="10857" y="12345"/>
                    <a:pt x="10866" y="12340"/>
                  </a:cubicBezTo>
                  <a:cubicBezTo>
                    <a:pt x="11069" y="12359"/>
                    <a:pt x="11270" y="12368"/>
                    <a:pt x="11468" y="12368"/>
                  </a:cubicBezTo>
                  <a:cubicBezTo>
                    <a:pt x="14385" y="12368"/>
                    <a:pt x="16854" y="10445"/>
                    <a:pt x="19478" y="9373"/>
                  </a:cubicBezTo>
                  <a:cubicBezTo>
                    <a:pt x="19561" y="9339"/>
                    <a:pt x="19565" y="9196"/>
                    <a:pt x="19463" y="9196"/>
                  </a:cubicBezTo>
                  <a:cubicBezTo>
                    <a:pt x="19460" y="9196"/>
                    <a:pt x="19457" y="9197"/>
                    <a:pt x="19454" y="9197"/>
                  </a:cubicBezTo>
                  <a:cubicBezTo>
                    <a:pt x="17759" y="9311"/>
                    <a:pt x="16046" y="9451"/>
                    <a:pt x="14409" y="9938"/>
                  </a:cubicBezTo>
                  <a:cubicBezTo>
                    <a:pt x="13121" y="10322"/>
                    <a:pt x="11597" y="10936"/>
                    <a:pt x="10847" y="12121"/>
                  </a:cubicBezTo>
                  <a:lnTo>
                    <a:pt x="10821" y="12120"/>
                  </a:lnTo>
                  <a:cubicBezTo>
                    <a:pt x="10851" y="11685"/>
                    <a:pt x="10878" y="11250"/>
                    <a:pt x="10895" y="10814"/>
                  </a:cubicBezTo>
                  <a:cubicBezTo>
                    <a:pt x="10905" y="10819"/>
                    <a:pt x="10916" y="10821"/>
                    <a:pt x="10927" y="10821"/>
                  </a:cubicBezTo>
                  <a:cubicBezTo>
                    <a:pt x="10934" y="10821"/>
                    <a:pt x="10941" y="10820"/>
                    <a:pt x="10947" y="10818"/>
                  </a:cubicBezTo>
                  <a:cubicBezTo>
                    <a:pt x="12433" y="10534"/>
                    <a:pt x="13437" y="9721"/>
                    <a:pt x="14476" y="8674"/>
                  </a:cubicBezTo>
                  <a:cubicBezTo>
                    <a:pt x="15676" y="7466"/>
                    <a:pt x="17024" y="6414"/>
                    <a:pt x="18489" y="5541"/>
                  </a:cubicBezTo>
                  <a:cubicBezTo>
                    <a:pt x="18562" y="5498"/>
                    <a:pt x="18525" y="5386"/>
                    <a:pt x="18447" y="5386"/>
                  </a:cubicBezTo>
                  <a:cubicBezTo>
                    <a:pt x="18439" y="5386"/>
                    <a:pt x="18432" y="5387"/>
                    <a:pt x="18423" y="5389"/>
                  </a:cubicBezTo>
                  <a:cubicBezTo>
                    <a:pt x="15645" y="6148"/>
                    <a:pt x="12229" y="7168"/>
                    <a:pt x="10966" y="10016"/>
                  </a:cubicBezTo>
                  <a:cubicBezTo>
                    <a:pt x="10990" y="9754"/>
                    <a:pt x="10997" y="9473"/>
                    <a:pt x="10934" y="9259"/>
                  </a:cubicBezTo>
                  <a:cubicBezTo>
                    <a:pt x="10945" y="9255"/>
                    <a:pt x="10954" y="9247"/>
                    <a:pt x="10961" y="9239"/>
                  </a:cubicBezTo>
                  <a:cubicBezTo>
                    <a:pt x="12099" y="7914"/>
                    <a:pt x="13250" y="6563"/>
                    <a:pt x="13952" y="4944"/>
                  </a:cubicBezTo>
                  <a:cubicBezTo>
                    <a:pt x="14319" y="4098"/>
                    <a:pt x="14552" y="3204"/>
                    <a:pt x="14975" y="2382"/>
                  </a:cubicBezTo>
                  <a:cubicBezTo>
                    <a:pt x="15419" y="1521"/>
                    <a:pt x="16022" y="762"/>
                    <a:pt x="16730" y="103"/>
                  </a:cubicBezTo>
                  <a:cubicBezTo>
                    <a:pt x="16773" y="63"/>
                    <a:pt x="16734" y="1"/>
                    <a:pt x="166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0" name="Google Shape;1880;p34"/>
          <p:cNvGrpSpPr/>
          <p:nvPr/>
        </p:nvGrpSpPr>
        <p:grpSpPr>
          <a:xfrm>
            <a:off x="8082361" y="-959780"/>
            <a:ext cx="1333444" cy="1919565"/>
            <a:chOff x="4414375" y="3879225"/>
            <a:chExt cx="444200" cy="639450"/>
          </a:xfrm>
        </p:grpSpPr>
        <p:sp>
          <p:nvSpPr>
            <p:cNvPr id="1881" name="Google Shape;1881;p34"/>
            <p:cNvSpPr/>
            <p:nvPr/>
          </p:nvSpPr>
          <p:spPr>
            <a:xfrm>
              <a:off x="4414525" y="3879575"/>
              <a:ext cx="444050" cy="639100"/>
            </a:xfrm>
            <a:custGeom>
              <a:avLst/>
              <a:gdLst/>
              <a:ahLst/>
              <a:cxnLst/>
              <a:rect l="l" t="t" r="r" b="b"/>
              <a:pathLst>
                <a:path w="17762" h="25564" extrusionOk="0">
                  <a:moveTo>
                    <a:pt x="6944" y="8514"/>
                  </a:moveTo>
                  <a:cubicBezTo>
                    <a:pt x="8025" y="8514"/>
                    <a:pt x="8348" y="9679"/>
                    <a:pt x="7651" y="10466"/>
                  </a:cubicBezTo>
                  <a:cubicBezTo>
                    <a:pt x="7266" y="10900"/>
                    <a:pt x="6728" y="11098"/>
                    <a:pt x="6186" y="11256"/>
                  </a:cubicBezTo>
                  <a:cubicBezTo>
                    <a:pt x="6004" y="11246"/>
                    <a:pt x="5824" y="11224"/>
                    <a:pt x="5643" y="11204"/>
                  </a:cubicBezTo>
                  <a:cubicBezTo>
                    <a:pt x="4964" y="10959"/>
                    <a:pt x="4468" y="10307"/>
                    <a:pt x="4900" y="9561"/>
                  </a:cubicBezTo>
                  <a:cubicBezTo>
                    <a:pt x="5232" y="8987"/>
                    <a:pt x="6157" y="8585"/>
                    <a:pt x="6790" y="8521"/>
                  </a:cubicBezTo>
                  <a:cubicBezTo>
                    <a:pt x="6843" y="8516"/>
                    <a:pt x="6894" y="8514"/>
                    <a:pt x="6944" y="8514"/>
                  </a:cubicBezTo>
                  <a:close/>
                  <a:moveTo>
                    <a:pt x="12794" y="11573"/>
                  </a:moveTo>
                  <a:cubicBezTo>
                    <a:pt x="13238" y="11573"/>
                    <a:pt x="13705" y="11702"/>
                    <a:pt x="14050" y="11889"/>
                  </a:cubicBezTo>
                  <a:cubicBezTo>
                    <a:pt x="14652" y="12213"/>
                    <a:pt x="15479" y="13204"/>
                    <a:pt x="14739" y="13822"/>
                  </a:cubicBezTo>
                  <a:lnTo>
                    <a:pt x="14739" y="13821"/>
                  </a:lnTo>
                  <a:lnTo>
                    <a:pt x="14732" y="13828"/>
                  </a:lnTo>
                  <a:cubicBezTo>
                    <a:pt x="14453" y="13947"/>
                    <a:pt x="14136" y="13997"/>
                    <a:pt x="13814" y="13997"/>
                  </a:cubicBezTo>
                  <a:cubicBezTo>
                    <a:pt x="13398" y="13997"/>
                    <a:pt x="12972" y="13914"/>
                    <a:pt x="12605" y="13796"/>
                  </a:cubicBezTo>
                  <a:cubicBezTo>
                    <a:pt x="11751" y="13517"/>
                    <a:pt x="10865" y="12369"/>
                    <a:pt x="12012" y="11747"/>
                  </a:cubicBezTo>
                  <a:cubicBezTo>
                    <a:pt x="12239" y="11625"/>
                    <a:pt x="12512" y="11573"/>
                    <a:pt x="12794" y="11573"/>
                  </a:cubicBezTo>
                  <a:close/>
                  <a:moveTo>
                    <a:pt x="6113" y="13937"/>
                  </a:moveTo>
                  <a:cubicBezTo>
                    <a:pt x="6629" y="13937"/>
                    <a:pt x="6612" y="14601"/>
                    <a:pt x="6268" y="14940"/>
                  </a:cubicBezTo>
                  <a:cubicBezTo>
                    <a:pt x="6015" y="15188"/>
                    <a:pt x="5663" y="15283"/>
                    <a:pt x="5335" y="15391"/>
                  </a:cubicBezTo>
                  <a:cubicBezTo>
                    <a:pt x="5164" y="15391"/>
                    <a:pt x="4944" y="15367"/>
                    <a:pt x="4836" y="15240"/>
                  </a:cubicBezTo>
                  <a:cubicBezTo>
                    <a:pt x="4601" y="14965"/>
                    <a:pt x="4836" y="14682"/>
                    <a:pt x="5007" y="14498"/>
                  </a:cubicBezTo>
                  <a:cubicBezTo>
                    <a:pt x="5247" y="14242"/>
                    <a:pt x="5576" y="14054"/>
                    <a:pt x="5915" y="13965"/>
                  </a:cubicBezTo>
                  <a:cubicBezTo>
                    <a:pt x="5988" y="13946"/>
                    <a:pt x="6054" y="13937"/>
                    <a:pt x="6113" y="13937"/>
                  </a:cubicBezTo>
                  <a:close/>
                  <a:moveTo>
                    <a:pt x="11211" y="15496"/>
                  </a:moveTo>
                  <a:cubicBezTo>
                    <a:pt x="11478" y="15496"/>
                    <a:pt x="11764" y="15618"/>
                    <a:pt x="11967" y="15799"/>
                  </a:cubicBezTo>
                  <a:cubicBezTo>
                    <a:pt x="12236" y="16037"/>
                    <a:pt x="12620" y="16691"/>
                    <a:pt x="12388" y="17076"/>
                  </a:cubicBezTo>
                  <a:cubicBezTo>
                    <a:pt x="12216" y="17279"/>
                    <a:pt x="11990" y="17365"/>
                    <a:pt x="11755" y="17365"/>
                  </a:cubicBezTo>
                  <a:cubicBezTo>
                    <a:pt x="11050" y="17365"/>
                    <a:pt x="10262" y="16596"/>
                    <a:pt x="10584" y="15893"/>
                  </a:cubicBezTo>
                  <a:cubicBezTo>
                    <a:pt x="10713" y="15610"/>
                    <a:pt x="10953" y="15496"/>
                    <a:pt x="11211" y="15496"/>
                  </a:cubicBezTo>
                  <a:close/>
                  <a:moveTo>
                    <a:pt x="7047" y="0"/>
                  </a:moveTo>
                  <a:cubicBezTo>
                    <a:pt x="6944" y="0"/>
                    <a:pt x="6832" y="27"/>
                    <a:pt x="6770" y="48"/>
                  </a:cubicBezTo>
                  <a:cubicBezTo>
                    <a:pt x="6542" y="121"/>
                    <a:pt x="6355" y="285"/>
                    <a:pt x="6251" y="501"/>
                  </a:cubicBezTo>
                  <a:cubicBezTo>
                    <a:pt x="6222" y="564"/>
                    <a:pt x="6271" y="617"/>
                    <a:pt x="6322" y="624"/>
                  </a:cubicBezTo>
                  <a:cubicBezTo>
                    <a:pt x="6323" y="624"/>
                    <a:pt x="6324" y="624"/>
                    <a:pt x="6324" y="626"/>
                  </a:cubicBezTo>
                  <a:cubicBezTo>
                    <a:pt x="7934" y="1985"/>
                    <a:pt x="8677" y="3928"/>
                    <a:pt x="8954" y="5962"/>
                  </a:cubicBezTo>
                  <a:cubicBezTo>
                    <a:pt x="8114" y="5441"/>
                    <a:pt x="7451" y="4635"/>
                    <a:pt x="6528" y="4244"/>
                  </a:cubicBezTo>
                  <a:cubicBezTo>
                    <a:pt x="6112" y="4072"/>
                    <a:pt x="5669" y="3985"/>
                    <a:pt x="5226" y="3985"/>
                  </a:cubicBezTo>
                  <a:cubicBezTo>
                    <a:pt x="4897" y="3985"/>
                    <a:pt x="4568" y="4033"/>
                    <a:pt x="4249" y="4128"/>
                  </a:cubicBezTo>
                  <a:cubicBezTo>
                    <a:pt x="2462" y="4674"/>
                    <a:pt x="1445" y="6590"/>
                    <a:pt x="852" y="8227"/>
                  </a:cubicBezTo>
                  <a:cubicBezTo>
                    <a:pt x="199" y="10035"/>
                    <a:pt x="0" y="11975"/>
                    <a:pt x="275" y="13878"/>
                  </a:cubicBezTo>
                  <a:cubicBezTo>
                    <a:pt x="440" y="15015"/>
                    <a:pt x="799" y="16103"/>
                    <a:pt x="1213" y="17168"/>
                  </a:cubicBezTo>
                  <a:cubicBezTo>
                    <a:pt x="1621" y="18224"/>
                    <a:pt x="2022" y="19315"/>
                    <a:pt x="2610" y="20286"/>
                  </a:cubicBezTo>
                  <a:cubicBezTo>
                    <a:pt x="3221" y="21297"/>
                    <a:pt x="4093" y="22092"/>
                    <a:pt x="4981" y="22853"/>
                  </a:cubicBezTo>
                  <a:cubicBezTo>
                    <a:pt x="6032" y="23754"/>
                    <a:pt x="7086" y="24646"/>
                    <a:pt x="8139" y="25539"/>
                  </a:cubicBezTo>
                  <a:cubicBezTo>
                    <a:pt x="8159" y="25556"/>
                    <a:pt x="8184" y="25564"/>
                    <a:pt x="8209" y="25564"/>
                  </a:cubicBezTo>
                  <a:cubicBezTo>
                    <a:pt x="8266" y="25564"/>
                    <a:pt x="8321" y="25525"/>
                    <a:pt x="8314" y="25459"/>
                  </a:cubicBezTo>
                  <a:cubicBezTo>
                    <a:pt x="8019" y="22920"/>
                    <a:pt x="11049" y="21618"/>
                    <a:pt x="12721" y="20330"/>
                  </a:cubicBezTo>
                  <a:cubicBezTo>
                    <a:pt x="14282" y="19126"/>
                    <a:pt x="15727" y="17720"/>
                    <a:pt x="16668" y="15969"/>
                  </a:cubicBezTo>
                  <a:cubicBezTo>
                    <a:pt x="17644" y="14152"/>
                    <a:pt x="17761" y="12205"/>
                    <a:pt x="17704" y="10176"/>
                  </a:cubicBezTo>
                  <a:cubicBezTo>
                    <a:pt x="17653" y="8432"/>
                    <a:pt x="17228" y="6389"/>
                    <a:pt x="15541" y="5497"/>
                  </a:cubicBezTo>
                  <a:cubicBezTo>
                    <a:pt x="15023" y="5224"/>
                    <a:pt x="14443" y="5107"/>
                    <a:pt x="13861" y="5107"/>
                  </a:cubicBezTo>
                  <a:cubicBezTo>
                    <a:pt x="13586" y="5107"/>
                    <a:pt x="13310" y="5134"/>
                    <a:pt x="13040" y="5182"/>
                  </a:cubicBezTo>
                  <a:cubicBezTo>
                    <a:pt x="12605" y="5261"/>
                    <a:pt x="12181" y="5394"/>
                    <a:pt x="11779" y="5577"/>
                  </a:cubicBezTo>
                  <a:cubicBezTo>
                    <a:pt x="11265" y="5807"/>
                    <a:pt x="10770" y="6154"/>
                    <a:pt x="10214" y="6154"/>
                  </a:cubicBezTo>
                  <a:cubicBezTo>
                    <a:pt x="10121" y="6154"/>
                    <a:pt x="10025" y="6144"/>
                    <a:pt x="9928" y="6122"/>
                  </a:cubicBezTo>
                  <a:cubicBezTo>
                    <a:pt x="9716" y="3848"/>
                    <a:pt x="9019" y="1672"/>
                    <a:pt x="7303" y="49"/>
                  </a:cubicBezTo>
                  <a:cubicBezTo>
                    <a:pt x="7289" y="34"/>
                    <a:pt x="7270" y="26"/>
                    <a:pt x="7250" y="26"/>
                  </a:cubicBezTo>
                  <a:cubicBezTo>
                    <a:pt x="7237" y="26"/>
                    <a:pt x="7224" y="29"/>
                    <a:pt x="7212" y="36"/>
                  </a:cubicBezTo>
                  <a:cubicBezTo>
                    <a:pt x="7168" y="10"/>
                    <a:pt x="7109" y="0"/>
                    <a:pt x="70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4"/>
            <p:cNvSpPr/>
            <p:nvPr/>
          </p:nvSpPr>
          <p:spPr>
            <a:xfrm>
              <a:off x="4603925" y="4463750"/>
              <a:ext cx="15000" cy="46850"/>
            </a:xfrm>
            <a:custGeom>
              <a:avLst/>
              <a:gdLst/>
              <a:ahLst/>
              <a:cxnLst/>
              <a:rect l="l" t="t" r="r" b="b"/>
              <a:pathLst>
                <a:path w="600" h="1874" extrusionOk="0">
                  <a:moveTo>
                    <a:pt x="21" y="0"/>
                  </a:moveTo>
                  <a:cubicBezTo>
                    <a:pt x="11" y="0"/>
                    <a:pt x="1" y="7"/>
                    <a:pt x="0" y="20"/>
                  </a:cubicBezTo>
                  <a:cubicBezTo>
                    <a:pt x="12" y="668"/>
                    <a:pt x="194" y="1301"/>
                    <a:pt x="529" y="1858"/>
                  </a:cubicBezTo>
                  <a:cubicBezTo>
                    <a:pt x="535" y="1869"/>
                    <a:pt x="545" y="1873"/>
                    <a:pt x="554" y="1873"/>
                  </a:cubicBezTo>
                  <a:cubicBezTo>
                    <a:pt x="577" y="1873"/>
                    <a:pt x="600" y="1847"/>
                    <a:pt x="586" y="1820"/>
                  </a:cubicBezTo>
                  <a:cubicBezTo>
                    <a:pt x="283" y="1244"/>
                    <a:pt x="106" y="667"/>
                    <a:pt x="42" y="18"/>
                  </a:cubicBezTo>
                  <a:cubicBezTo>
                    <a:pt x="40" y="6"/>
                    <a:pt x="31" y="0"/>
                    <a:pt x="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4"/>
            <p:cNvSpPr/>
            <p:nvPr/>
          </p:nvSpPr>
          <p:spPr>
            <a:xfrm>
              <a:off x="4602450" y="4430525"/>
              <a:ext cx="17725" cy="55425"/>
            </a:xfrm>
            <a:custGeom>
              <a:avLst/>
              <a:gdLst/>
              <a:ahLst/>
              <a:cxnLst/>
              <a:rect l="l" t="t" r="r" b="b"/>
              <a:pathLst>
                <a:path w="709" h="2217" extrusionOk="0">
                  <a:moveTo>
                    <a:pt x="31" y="0"/>
                  </a:moveTo>
                  <a:cubicBezTo>
                    <a:pt x="17" y="0"/>
                    <a:pt x="0" y="14"/>
                    <a:pt x="3" y="33"/>
                  </a:cubicBezTo>
                  <a:cubicBezTo>
                    <a:pt x="142" y="782"/>
                    <a:pt x="367" y="1512"/>
                    <a:pt x="677" y="2208"/>
                  </a:cubicBezTo>
                  <a:cubicBezTo>
                    <a:pt x="679" y="2214"/>
                    <a:pt x="685" y="2217"/>
                    <a:pt x="691" y="2217"/>
                  </a:cubicBezTo>
                  <a:cubicBezTo>
                    <a:pt x="700" y="2217"/>
                    <a:pt x="709" y="2210"/>
                    <a:pt x="705" y="2198"/>
                  </a:cubicBezTo>
                  <a:cubicBezTo>
                    <a:pt x="433" y="1489"/>
                    <a:pt x="215" y="761"/>
                    <a:pt x="51" y="18"/>
                  </a:cubicBezTo>
                  <a:cubicBezTo>
                    <a:pt x="49" y="6"/>
                    <a:pt x="40" y="0"/>
                    <a:pt x="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4"/>
            <p:cNvSpPr/>
            <p:nvPr/>
          </p:nvSpPr>
          <p:spPr>
            <a:xfrm>
              <a:off x="4603700" y="4417250"/>
              <a:ext cx="23575" cy="59600"/>
            </a:xfrm>
            <a:custGeom>
              <a:avLst/>
              <a:gdLst/>
              <a:ahLst/>
              <a:cxnLst/>
              <a:rect l="l" t="t" r="r" b="b"/>
              <a:pathLst>
                <a:path w="943" h="2384" extrusionOk="0">
                  <a:moveTo>
                    <a:pt x="37" y="1"/>
                  </a:moveTo>
                  <a:cubicBezTo>
                    <a:pt x="19" y="1"/>
                    <a:pt x="0" y="16"/>
                    <a:pt x="7" y="38"/>
                  </a:cubicBezTo>
                  <a:cubicBezTo>
                    <a:pt x="239" y="844"/>
                    <a:pt x="534" y="1629"/>
                    <a:pt x="911" y="2377"/>
                  </a:cubicBezTo>
                  <a:cubicBezTo>
                    <a:pt x="914" y="2382"/>
                    <a:pt x="918" y="2384"/>
                    <a:pt x="922" y="2384"/>
                  </a:cubicBezTo>
                  <a:cubicBezTo>
                    <a:pt x="932" y="2384"/>
                    <a:pt x="942" y="2375"/>
                    <a:pt x="938" y="2365"/>
                  </a:cubicBezTo>
                  <a:cubicBezTo>
                    <a:pt x="592" y="1601"/>
                    <a:pt x="293" y="828"/>
                    <a:pt x="63" y="21"/>
                  </a:cubicBezTo>
                  <a:cubicBezTo>
                    <a:pt x="59" y="7"/>
                    <a:pt x="48"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4"/>
            <p:cNvSpPr/>
            <p:nvPr/>
          </p:nvSpPr>
          <p:spPr>
            <a:xfrm>
              <a:off x="4581475" y="4413575"/>
              <a:ext cx="17750" cy="69125"/>
            </a:xfrm>
            <a:custGeom>
              <a:avLst/>
              <a:gdLst/>
              <a:ahLst/>
              <a:cxnLst/>
              <a:rect l="l" t="t" r="r" b="b"/>
              <a:pathLst>
                <a:path w="710" h="2765" extrusionOk="0">
                  <a:moveTo>
                    <a:pt x="691" y="0"/>
                  </a:moveTo>
                  <a:cubicBezTo>
                    <a:pt x="684" y="0"/>
                    <a:pt x="679" y="4"/>
                    <a:pt x="677" y="12"/>
                  </a:cubicBezTo>
                  <a:cubicBezTo>
                    <a:pt x="577" y="517"/>
                    <a:pt x="230" y="936"/>
                    <a:pt x="109" y="1441"/>
                  </a:cubicBezTo>
                  <a:cubicBezTo>
                    <a:pt x="4" y="1872"/>
                    <a:pt x="1" y="2311"/>
                    <a:pt x="78" y="2746"/>
                  </a:cubicBezTo>
                  <a:cubicBezTo>
                    <a:pt x="81" y="2759"/>
                    <a:pt x="93" y="2765"/>
                    <a:pt x="105" y="2765"/>
                  </a:cubicBezTo>
                  <a:cubicBezTo>
                    <a:pt x="121" y="2765"/>
                    <a:pt x="137" y="2755"/>
                    <a:pt x="134" y="2738"/>
                  </a:cubicBezTo>
                  <a:cubicBezTo>
                    <a:pt x="53" y="2231"/>
                    <a:pt x="68" y="1725"/>
                    <a:pt x="224" y="1233"/>
                  </a:cubicBezTo>
                  <a:cubicBezTo>
                    <a:pt x="357" y="813"/>
                    <a:pt x="640" y="459"/>
                    <a:pt x="708" y="20"/>
                  </a:cubicBezTo>
                  <a:cubicBezTo>
                    <a:pt x="709" y="8"/>
                    <a:pt x="700" y="0"/>
                    <a:pt x="6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4"/>
            <p:cNvSpPr/>
            <p:nvPr/>
          </p:nvSpPr>
          <p:spPr>
            <a:xfrm>
              <a:off x="4572875" y="4411500"/>
              <a:ext cx="25850" cy="63850"/>
            </a:xfrm>
            <a:custGeom>
              <a:avLst/>
              <a:gdLst/>
              <a:ahLst/>
              <a:cxnLst/>
              <a:rect l="l" t="t" r="r" b="b"/>
              <a:pathLst>
                <a:path w="1034" h="2554" extrusionOk="0">
                  <a:moveTo>
                    <a:pt x="1005" y="0"/>
                  </a:moveTo>
                  <a:cubicBezTo>
                    <a:pt x="1000" y="0"/>
                    <a:pt x="995" y="3"/>
                    <a:pt x="990" y="8"/>
                  </a:cubicBezTo>
                  <a:cubicBezTo>
                    <a:pt x="416" y="728"/>
                    <a:pt x="72" y="1606"/>
                    <a:pt x="2" y="2525"/>
                  </a:cubicBezTo>
                  <a:cubicBezTo>
                    <a:pt x="1" y="2543"/>
                    <a:pt x="17" y="2554"/>
                    <a:pt x="34" y="2554"/>
                  </a:cubicBezTo>
                  <a:cubicBezTo>
                    <a:pt x="47" y="2554"/>
                    <a:pt x="60" y="2546"/>
                    <a:pt x="62" y="2531"/>
                  </a:cubicBezTo>
                  <a:cubicBezTo>
                    <a:pt x="153" y="1611"/>
                    <a:pt x="469" y="778"/>
                    <a:pt x="1021" y="36"/>
                  </a:cubicBezTo>
                  <a:cubicBezTo>
                    <a:pt x="1033" y="20"/>
                    <a:pt x="1020" y="0"/>
                    <a:pt x="10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4"/>
            <p:cNvSpPr/>
            <p:nvPr/>
          </p:nvSpPr>
          <p:spPr>
            <a:xfrm>
              <a:off x="4552575" y="4394050"/>
              <a:ext cx="47175" cy="63725"/>
            </a:xfrm>
            <a:custGeom>
              <a:avLst/>
              <a:gdLst/>
              <a:ahLst/>
              <a:cxnLst/>
              <a:rect l="l" t="t" r="r" b="b"/>
              <a:pathLst>
                <a:path w="1887" h="2549" extrusionOk="0">
                  <a:moveTo>
                    <a:pt x="1848" y="0"/>
                  </a:moveTo>
                  <a:cubicBezTo>
                    <a:pt x="1843" y="0"/>
                    <a:pt x="1837" y="2"/>
                    <a:pt x="1832" y="6"/>
                  </a:cubicBezTo>
                  <a:cubicBezTo>
                    <a:pt x="994" y="630"/>
                    <a:pt x="337" y="1508"/>
                    <a:pt x="9" y="2502"/>
                  </a:cubicBezTo>
                  <a:cubicBezTo>
                    <a:pt x="1" y="2528"/>
                    <a:pt x="26" y="2548"/>
                    <a:pt x="50" y="2548"/>
                  </a:cubicBezTo>
                  <a:cubicBezTo>
                    <a:pt x="62" y="2548"/>
                    <a:pt x="74" y="2543"/>
                    <a:pt x="79" y="2529"/>
                  </a:cubicBezTo>
                  <a:cubicBezTo>
                    <a:pt x="467" y="1541"/>
                    <a:pt x="1036" y="725"/>
                    <a:pt x="1862" y="54"/>
                  </a:cubicBezTo>
                  <a:cubicBezTo>
                    <a:pt x="1886" y="35"/>
                    <a:pt x="1871" y="0"/>
                    <a:pt x="18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4"/>
            <p:cNvSpPr/>
            <p:nvPr/>
          </p:nvSpPr>
          <p:spPr>
            <a:xfrm>
              <a:off x="4549500" y="4386000"/>
              <a:ext cx="51200" cy="66525"/>
            </a:xfrm>
            <a:custGeom>
              <a:avLst/>
              <a:gdLst/>
              <a:ahLst/>
              <a:cxnLst/>
              <a:rect l="l" t="t" r="r" b="b"/>
              <a:pathLst>
                <a:path w="2048" h="2661" extrusionOk="0">
                  <a:moveTo>
                    <a:pt x="2021" y="1"/>
                  </a:moveTo>
                  <a:cubicBezTo>
                    <a:pt x="2017" y="1"/>
                    <a:pt x="2013" y="2"/>
                    <a:pt x="2009" y="5"/>
                  </a:cubicBezTo>
                  <a:cubicBezTo>
                    <a:pt x="1077" y="655"/>
                    <a:pt x="238" y="1460"/>
                    <a:pt x="6" y="2615"/>
                  </a:cubicBezTo>
                  <a:cubicBezTo>
                    <a:pt x="0" y="2643"/>
                    <a:pt x="23" y="2661"/>
                    <a:pt x="45" y="2661"/>
                  </a:cubicBezTo>
                  <a:cubicBezTo>
                    <a:pt x="61" y="2661"/>
                    <a:pt x="76" y="2652"/>
                    <a:pt x="80" y="2632"/>
                  </a:cubicBezTo>
                  <a:cubicBezTo>
                    <a:pt x="309" y="1488"/>
                    <a:pt x="1135" y="712"/>
                    <a:pt x="2031" y="39"/>
                  </a:cubicBezTo>
                  <a:cubicBezTo>
                    <a:pt x="2047" y="26"/>
                    <a:pt x="2037" y="1"/>
                    <a:pt x="20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4"/>
            <p:cNvSpPr/>
            <p:nvPr/>
          </p:nvSpPr>
          <p:spPr>
            <a:xfrm>
              <a:off x="4629625" y="4295025"/>
              <a:ext cx="48675" cy="129325"/>
            </a:xfrm>
            <a:custGeom>
              <a:avLst/>
              <a:gdLst/>
              <a:ahLst/>
              <a:cxnLst/>
              <a:rect l="l" t="t" r="r" b="b"/>
              <a:pathLst>
                <a:path w="1947" h="5173" extrusionOk="0">
                  <a:moveTo>
                    <a:pt x="44" y="0"/>
                  </a:moveTo>
                  <a:cubicBezTo>
                    <a:pt x="16" y="0"/>
                    <a:pt x="1" y="44"/>
                    <a:pt x="30" y="64"/>
                  </a:cubicBezTo>
                  <a:cubicBezTo>
                    <a:pt x="1572" y="1000"/>
                    <a:pt x="1848" y="3535"/>
                    <a:pt x="1821" y="5157"/>
                  </a:cubicBezTo>
                  <a:cubicBezTo>
                    <a:pt x="1821" y="5168"/>
                    <a:pt x="1829" y="5173"/>
                    <a:pt x="1838" y="5173"/>
                  </a:cubicBezTo>
                  <a:cubicBezTo>
                    <a:pt x="1847" y="5173"/>
                    <a:pt x="1856" y="5167"/>
                    <a:pt x="1857" y="5155"/>
                  </a:cubicBezTo>
                  <a:cubicBezTo>
                    <a:pt x="1946" y="3540"/>
                    <a:pt x="1648" y="888"/>
                    <a:pt x="61" y="5"/>
                  </a:cubicBezTo>
                  <a:cubicBezTo>
                    <a:pt x="55" y="2"/>
                    <a:pt x="49"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4"/>
            <p:cNvSpPr/>
            <p:nvPr/>
          </p:nvSpPr>
          <p:spPr>
            <a:xfrm>
              <a:off x="4633550" y="4274275"/>
              <a:ext cx="94050" cy="115300"/>
            </a:xfrm>
            <a:custGeom>
              <a:avLst/>
              <a:gdLst/>
              <a:ahLst/>
              <a:cxnLst/>
              <a:rect l="l" t="t" r="r" b="b"/>
              <a:pathLst>
                <a:path w="3762" h="4612" extrusionOk="0">
                  <a:moveTo>
                    <a:pt x="32" y="1"/>
                  </a:moveTo>
                  <a:cubicBezTo>
                    <a:pt x="14" y="1"/>
                    <a:pt x="0" y="27"/>
                    <a:pt x="17" y="40"/>
                  </a:cubicBezTo>
                  <a:cubicBezTo>
                    <a:pt x="1645" y="1262"/>
                    <a:pt x="2860" y="2722"/>
                    <a:pt x="3687" y="4589"/>
                  </a:cubicBezTo>
                  <a:cubicBezTo>
                    <a:pt x="3693" y="4604"/>
                    <a:pt x="3707" y="4611"/>
                    <a:pt x="3720" y="4611"/>
                  </a:cubicBezTo>
                  <a:cubicBezTo>
                    <a:pt x="3741" y="4611"/>
                    <a:pt x="3762" y="4594"/>
                    <a:pt x="3751" y="4569"/>
                  </a:cubicBezTo>
                  <a:cubicBezTo>
                    <a:pt x="3018" y="2739"/>
                    <a:pt x="1704" y="1076"/>
                    <a:pt x="42" y="4"/>
                  </a:cubicBezTo>
                  <a:cubicBezTo>
                    <a:pt x="39" y="2"/>
                    <a:pt x="35"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4"/>
            <p:cNvSpPr/>
            <p:nvPr/>
          </p:nvSpPr>
          <p:spPr>
            <a:xfrm>
              <a:off x="4715675" y="4314500"/>
              <a:ext cx="40500" cy="48975"/>
            </a:xfrm>
            <a:custGeom>
              <a:avLst/>
              <a:gdLst/>
              <a:ahLst/>
              <a:cxnLst/>
              <a:rect l="l" t="t" r="r" b="b"/>
              <a:pathLst>
                <a:path w="1620" h="1959" extrusionOk="0">
                  <a:moveTo>
                    <a:pt x="48" y="0"/>
                  </a:moveTo>
                  <a:cubicBezTo>
                    <a:pt x="23" y="0"/>
                    <a:pt x="1" y="34"/>
                    <a:pt x="26" y="55"/>
                  </a:cubicBezTo>
                  <a:cubicBezTo>
                    <a:pt x="663" y="597"/>
                    <a:pt x="1166" y="1230"/>
                    <a:pt x="1586" y="1950"/>
                  </a:cubicBezTo>
                  <a:cubicBezTo>
                    <a:pt x="1589" y="1956"/>
                    <a:pt x="1594" y="1958"/>
                    <a:pt x="1598" y="1958"/>
                  </a:cubicBezTo>
                  <a:cubicBezTo>
                    <a:pt x="1609" y="1958"/>
                    <a:pt x="1619" y="1946"/>
                    <a:pt x="1613" y="1934"/>
                  </a:cubicBezTo>
                  <a:cubicBezTo>
                    <a:pt x="1236" y="1189"/>
                    <a:pt x="703" y="549"/>
                    <a:pt x="69" y="9"/>
                  </a:cubicBezTo>
                  <a:cubicBezTo>
                    <a:pt x="62" y="3"/>
                    <a:pt x="55" y="0"/>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4"/>
            <p:cNvSpPr/>
            <p:nvPr/>
          </p:nvSpPr>
          <p:spPr>
            <a:xfrm>
              <a:off x="4641825" y="4256325"/>
              <a:ext cx="32450" cy="25625"/>
            </a:xfrm>
            <a:custGeom>
              <a:avLst/>
              <a:gdLst/>
              <a:ahLst/>
              <a:cxnLst/>
              <a:rect l="l" t="t" r="r" b="b"/>
              <a:pathLst>
                <a:path w="1298" h="1025" extrusionOk="0">
                  <a:moveTo>
                    <a:pt x="55" y="0"/>
                  </a:moveTo>
                  <a:cubicBezTo>
                    <a:pt x="47" y="0"/>
                    <a:pt x="38" y="2"/>
                    <a:pt x="26" y="7"/>
                  </a:cubicBezTo>
                  <a:cubicBezTo>
                    <a:pt x="10" y="13"/>
                    <a:pt x="1" y="27"/>
                    <a:pt x="1" y="43"/>
                  </a:cubicBezTo>
                  <a:cubicBezTo>
                    <a:pt x="26" y="211"/>
                    <a:pt x="319" y="338"/>
                    <a:pt x="447" y="431"/>
                  </a:cubicBezTo>
                  <a:cubicBezTo>
                    <a:pt x="714" y="629"/>
                    <a:pt x="980" y="826"/>
                    <a:pt x="1249" y="1019"/>
                  </a:cubicBezTo>
                  <a:cubicBezTo>
                    <a:pt x="1254" y="1023"/>
                    <a:pt x="1258" y="1024"/>
                    <a:pt x="1263" y="1024"/>
                  </a:cubicBezTo>
                  <a:cubicBezTo>
                    <a:pt x="1282" y="1024"/>
                    <a:pt x="1297" y="1001"/>
                    <a:pt x="1278" y="986"/>
                  </a:cubicBezTo>
                  <a:cubicBezTo>
                    <a:pt x="1070" y="823"/>
                    <a:pt x="860" y="663"/>
                    <a:pt x="649" y="503"/>
                  </a:cubicBezTo>
                  <a:cubicBezTo>
                    <a:pt x="605" y="470"/>
                    <a:pt x="219" y="198"/>
                    <a:pt x="85" y="90"/>
                  </a:cubicBezTo>
                  <a:cubicBezTo>
                    <a:pt x="91" y="87"/>
                    <a:pt x="95" y="82"/>
                    <a:pt x="99" y="77"/>
                  </a:cubicBezTo>
                  <a:lnTo>
                    <a:pt x="105" y="62"/>
                  </a:lnTo>
                  <a:cubicBezTo>
                    <a:pt x="113" y="49"/>
                    <a:pt x="109" y="31"/>
                    <a:pt x="98" y="21"/>
                  </a:cubicBezTo>
                  <a:cubicBezTo>
                    <a:pt x="79" y="8"/>
                    <a:pt x="69" y="0"/>
                    <a:pt x="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4"/>
            <p:cNvSpPr/>
            <p:nvPr/>
          </p:nvSpPr>
          <p:spPr>
            <a:xfrm>
              <a:off x="4648800" y="4223275"/>
              <a:ext cx="153450" cy="93400"/>
            </a:xfrm>
            <a:custGeom>
              <a:avLst/>
              <a:gdLst/>
              <a:ahLst/>
              <a:cxnLst/>
              <a:rect l="l" t="t" r="r" b="b"/>
              <a:pathLst>
                <a:path w="6138" h="3736" extrusionOk="0">
                  <a:moveTo>
                    <a:pt x="60" y="0"/>
                  </a:moveTo>
                  <a:cubicBezTo>
                    <a:pt x="15" y="0"/>
                    <a:pt x="0" y="71"/>
                    <a:pt x="50" y="80"/>
                  </a:cubicBezTo>
                  <a:cubicBezTo>
                    <a:pt x="2482" y="548"/>
                    <a:pt x="4555" y="1780"/>
                    <a:pt x="6094" y="3728"/>
                  </a:cubicBezTo>
                  <a:cubicBezTo>
                    <a:pt x="6098" y="3734"/>
                    <a:pt x="6104" y="3736"/>
                    <a:pt x="6109" y="3736"/>
                  </a:cubicBezTo>
                  <a:cubicBezTo>
                    <a:pt x="6124" y="3736"/>
                    <a:pt x="6137" y="3722"/>
                    <a:pt x="6127" y="3707"/>
                  </a:cubicBezTo>
                  <a:cubicBezTo>
                    <a:pt x="4700" y="1741"/>
                    <a:pt x="2474" y="362"/>
                    <a:pt x="67" y="1"/>
                  </a:cubicBezTo>
                  <a:cubicBezTo>
                    <a:pt x="65" y="1"/>
                    <a:pt x="62" y="0"/>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4"/>
            <p:cNvSpPr/>
            <p:nvPr/>
          </p:nvSpPr>
          <p:spPr>
            <a:xfrm>
              <a:off x="4790850" y="4201925"/>
              <a:ext cx="56275" cy="36050"/>
            </a:xfrm>
            <a:custGeom>
              <a:avLst/>
              <a:gdLst/>
              <a:ahLst/>
              <a:cxnLst/>
              <a:rect l="l" t="t" r="r" b="b"/>
              <a:pathLst>
                <a:path w="2251" h="1442" extrusionOk="0">
                  <a:moveTo>
                    <a:pt x="46" y="1"/>
                  </a:moveTo>
                  <a:cubicBezTo>
                    <a:pt x="12" y="1"/>
                    <a:pt x="1" y="60"/>
                    <a:pt x="41" y="72"/>
                  </a:cubicBezTo>
                  <a:cubicBezTo>
                    <a:pt x="880" y="351"/>
                    <a:pt x="1585" y="822"/>
                    <a:pt x="2215" y="1436"/>
                  </a:cubicBezTo>
                  <a:cubicBezTo>
                    <a:pt x="2218" y="1440"/>
                    <a:pt x="2222" y="1441"/>
                    <a:pt x="2226" y="1441"/>
                  </a:cubicBezTo>
                  <a:cubicBezTo>
                    <a:pt x="2239" y="1441"/>
                    <a:pt x="2250" y="1423"/>
                    <a:pt x="2239" y="1410"/>
                  </a:cubicBezTo>
                  <a:cubicBezTo>
                    <a:pt x="1655" y="750"/>
                    <a:pt x="888" y="281"/>
                    <a:pt x="57" y="3"/>
                  </a:cubicBezTo>
                  <a:cubicBezTo>
                    <a:pt x="53" y="1"/>
                    <a:pt x="49"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4"/>
            <p:cNvSpPr/>
            <p:nvPr/>
          </p:nvSpPr>
          <p:spPr>
            <a:xfrm>
              <a:off x="4653350" y="4182375"/>
              <a:ext cx="45675" cy="3875"/>
            </a:xfrm>
            <a:custGeom>
              <a:avLst/>
              <a:gdLst/>
              <a:ahLst/>
              <a:cxnLst/>
              <a:rect l="l" t="t" r="r" b="b"/>
              <a:pathLst>
                <a:path w="1827" h="155" extrusionOk="0">
                  <a:moveTo>
                    <a:pt x="1063" y="1"/>
                  </a:moveTo>
                  <a:cubicBezTo>
                    <a:pt x="722" y="1"/>
                    <a:pt x="381" y="28"/>
                    <a:pt x="44" y="82"/>
                  </a:cubicBezTo>
                  <a:cubicBezTo>
                    <a:pt x="0" y="88"/>
                    <a:pt x="1" y="154"/>
                    <a:pt x="41" y="154"/>
                  </a:cubicBezTo>
                  <a:cubicBezTo>
                    <a:pt x="43" y="154"/>
                    <a:pt x="44" y="154"/>
                    <a:pt x="46" y="154"/>
                  </a:cubicBezTo>
                  <a:cubicBezTo>
                    <a:pt x="420" y="94"/>
                    <a:pt x="798" y="65"/>
                    <a:pt x="1177" y="65"/>
                  </a:cubicBezTo>
                  <a:cubicBezTo>
                    <a:pt x="1383" y="65"/>
                    <a:pt x="1590" y="73"/>
                    <a:pt x="1796" y="91"/>
                  </a:cubicBezTo>
                  <a:cubicBezTo>
                    <a:pt x="1797" y="91"/>
                    <a:pt x="1797" y="91"/>
                    <a:pt x="1797" y="91"/>
                  </a:cubicBezTo>
                  <a:cubicBezTo>
                    <a:pt x="1823" y="91"/>
                    <a:pt x="1826" y="47"/>
                    <a:pt x="1800" y="43"/>
                  </a:cubicBezTo>
                  <a:cubicBezTo>
                    <a:pt x="1555" y="15"/>
                    <a:pt x="1309" y="1"/>
                    <a:pt x="1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4"/>
            <p:cNvSpPr/>
            <p:nvPr/>
          </p:nvSpPr>
          <p:spPr>
            <a:xfrm>
              <a:off x="4654900" y="4141525"/>
              <a:ext cx="200675" cy="37575"/>
            </a:xfrm>
            <a:custGeom>
              <a:avLst/>
              <a:gdLst/>
              <a:ahLst/>
              <a:cxnLst/>
              <a:rect l="l" t="t" r="r" b="b"/>
              <a:pathLst>
                <a:path w="8027" h="1503" extrusionOk="0">
                  <a:moveTo>
                    <a:pt x="3428" y="1"/>
                  </a:moveTo>
                  <a:cubicBezTo>
                    <a:pt x="2383" y="1"/>
                    <a:pt x="1325" y="172"/>
                    <a:pt x="313" y="457"/>
                  </a:cubicBezTo>
                  <a:cubicBezTo>
                    <a:pt x="291" y="462"/>
                    <a:pt x="279" y="484"/>
                    <a:pt x="286" y="504"/>
                  </a:cubicBezTo>
                  <a:cubicBezTo>
                    <a:pt x="211" y="522"/>
                    <a:pt x="134" y="532"/>
                    <a:pt x="56" y="532"/>
                  </a:cubicBezTo>
                  <a:cubicBezTo>
                    <a:pt x="51" y="532"/>
                    <a:pt x="46" y="532"/>
                    <a:pt x="41" y="532"/>
                  </a:cubicBezTo>
                  <a:cubicBezTo>
                    <a:pt x="40" y="532"/>
                    <a:pt x="40" y="532"/>
                    <a:pt x="39" y="532"/>
                  </a:cubicBezTo>
                  <a:cubicBezTo>
                    <a:pt x="1" y="532"/>
                    <a:pt x="4" y="593"/>
                    <a:pt x="42" y="593"/>
                  </a:cubicBezTo>
                  <a:cubicBezTo>
                    <a:pt x="42" y="593"/>
                    <a:pt x="43" y="593"/>
                    <a:pt x="43" y="593"/>
                  </a:cubicBezTo>
                  <a:cubicBezTo>
                    <a:pt x="141" y="590"/>
                    <a:pt x="237" y="572"/>
                    <a:pt x="329" y="536"/>
                  </a:cubicBezTo>
                  <a:cubicBezTo>
                    <a:pt x="331" y="536"/>
                    <a:pt x="333" y="537"/>
                    <a:pt x="335" y="537"/>
                  </a:cubicBezTo>
                  <a:cubicBezTo>
                    <a:pt x="335" y="537"/>
                    <a:pt x="336" y="537"/>
                    <a:pt x="337" y="537"/>
                  </a:cubicBezTo>
                  <a:cubicBezTo>
                    <a:pt x="1351" y="257"/>
                    <a:pt x="2393" y="92"/>
                    <a:pt x="3421" y="92"/>
                  </a:cubicBezTo>
                  <a:cubicBezTo>
                    <a:pt x="5032" y="92"/>
                    <a:pt x="6608" y="497"/>
                    <a:pt x="7985" y="1499"/>
                  </a:cubicBezTo>
                  <a:cubicBezTo>
                    <a:pt x="7988" y="1501"/>
                    <a:pt x="7992" y="1503"/>
                    <a:pt x="7996" y="1503"/>
                  </a:cubicBezTo>
                  <a:cubicBezTo>
                    <a:pt x="8012" y="1503"/>
                    <a:pt x="8026" y="1482"/>
                    <a:pt x="8010" y="1471"/>
                  </a:cubicBezTo>
                  <a:cubicBezTo>
                    <a:pt x="6663" y="418"/>
                    <a:pt x="5062" y="1"/>
                    <a:pt x="3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4"/>
            <p:cNvSpPr/>
            <p:nvPr/>
          </p:nvSpPr>
          <p:spPr>
            <a:xfrm>
              <a:off x="4660150" y="4088900"/>
              <a:ext cx="195025" cy="29850"/>
            </a:xfrm>
            <a:custGeom>
              <a:avLst/>
              <a:gdLst/>
              <a:ahLst/>
              <a:cxnLst/>
              <a:rect l="l" t="t" r="r" b="b"/>
              <a:pathLst>
                <a:path w="7801" h="1194" extrusionOk="0">
                  <a:moveTo>
                    <a:pt x="4409" y="0"/>
                  </a:moveTo>
                  <a:cubicBezTo>
                    <a:pt x="2914" y="0"/>
                    <a:pt x="1369" y="493"/>
                    <a:pt x="37" y="1115"/>
                  </a:cubicBezTo>
                  <a:cubicBezTo>
                    <a:pt x="1" y="1132"/>
                    <a:pt x="23" y="1193"/>
                    <a:pt x="58" y="1193"/>
                  </a:cubicBezTo>
                  <a:cubicBezTo>
                    <a:pt x="62" y="1193"/>
                    <a:pt x="67" y="1192"/>
                    <a:pt x="72" y="1190"/>
                  </a:cubicBezTo>
                  <a:cubicBezTo>
                    <a:pt x="1435" y="560"/>
                    <a:pt x="2916" y="99"/>
                    <a:pt x="4367" y="99"/>
                  </a:cubicBezTo>
                  <a:cubicBezTo>
                    <a:pt x="5547" y="99"/>
                    <a:pt x="6708" y="405"/>
                    <a:pt x="7767" y="1174"/>
                  </a:cubicBezTo>
                  <a:cubicBezTo>
                    <a:pt x="7770" y="1176"/>
                    <a:pt x="7774" y="1177"/>
                    <a:pt x="7777" y="1177"/>
                  </a:cubicBezTo>
                  <a:cubicBezTo>
                    <a:pt x="7790" y="1177"/>
                    <a:pt x="7801" y="1162"/>
                    <a:pt x="7788" y="1151"/>
                  </a:cubicBezTo>
                  <a:cubicBezTo>
                    <a:pt x="6786" y="320"/>
                    <a:pt x="5614" y="0"/>
                    <a:pt x="44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4"/>
            <p:cNvSpPr/>
            <p:nvPr/>
          </p:nvSpPr>
          <p:spPr>
            <a:xfrm>
              <a:off x="4664250" y="4047275"/>
              <a:ext cx="183325" cy="27700"/>
            </a:xfrm>
            <a:custGeom>
              <a:avLst/>
              <a:gdLst/>
              <a:ahLst/>
              <a:cxnLst/>
              <a:rect l="l" t="t" r="r" b="b"/>
              <a:pathLst>
                <a:path w="7333" h="1108" extrusionOk="0">
                  <a:moveTo>
                    <a:pt x="4210" y="0"/>
                  </a:moveTo>
                  <a:cubicBezTo>
                    <a:pt x="2818" y="0"/>
                    <a:pt x="1424" y="424"/>
                    <a:pt x="48" y="1017"/>
                  </a:cubicBezTo>
                  <a:cubicBezTo>
                    <a:pt x="1" y="1037"/>
                    <a:pt x="16" y="1108"/>
                    <a:pt x="57" y="1108"/>
                  </a:cubicBezTo>
                  <a:cubicBezTo>
                    <a:pt x="63" y="1108"/>
                    <a:pt x="69" y="1106"/>
                    <a:pt x="75" y="1104"/>
                  </a:cubicBezTo>
                  <a:cubicBezTo>
                    <a:pt x="1265" y="590"/>
                    <a:pt x="2462" y="97"/>
                    <a:pt x="3777" y="44"/>
                  </a:cubicBezTo>
                  <a:cubicBezTo>
                    <a:pt x="3866" y="40"/>
                    <a:pt x="3955" y="38"/>
                    <a:pt x="4043" y="38"/>
                  </a:cubicBezTo>
                  <a:cubicBezTo>
                    <a:pt x="5189" y="38"/>
                    <a:pt x="6274" y="339"/>
                    <a:pt x="7307" y="845"/>
                  </a:cubicBezTo>
                  <a:cubicBezTo>
                    <a:pt x="7308" y="845"/>
                    <a:pt x="7309" y="846"/>
                    <a:pt x="7311" y="846"/>
                  </a:cubicBezTo>
                  <a:cubicBezTo>
                    <a:pt x="7324" y="846"/>
                    <a:pt x="7332" y="828"/>
                    <a:pt x="7321" y="817"/>
                  </a:cubicBezTo>
                  <a:cubicBezTo>
                    <a:pt x="6291" y="237"/>
                    <a:pt x="5251" y="0"/>
                    <a:pt x="42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4"/>
            <p:cNvSpPr/>
            <p:nvPr/>
          </p:nvSpPr>
          <p:spPr>
            <a:xfrm>
              <a:off x="4464625" y="4018400"/>
              <a:ext cx="179425" cy="57625"/>
            </a:xfrm>
            <a:custGeom>
              <a:avLst/>
              <a:gdLst/>
              <a:ahLst/>
              <a:cxnLst/>
              <a:rect l="l" t="t" r="r" b="b"/>
              <a:pathLst>
                <a:path w="7177" h="2305" extrusionOk="0">
                  <a:moveTo>
                    <a:pt x="2515" y="0"/>
                  </a:moveTo>
                  <a:cubicBezTo>
                    <a:pt x="1678" y="0"/>
                    <a:pt x="833" y="173"/>
                    <a:pt x="43" y="525"/>
                  </a:cubicBezTo>
                  <a:cubicBezTo>
                    <a:pt x="1" y="544"/>
                    <a:pt x="14" y="609"/>
                    <a:pt x="52" y="609"/>
                  </a:cubicBezTo>
                  <a:cubicBezTo>
                    <a:pt x="57" y="609"/>
                    <a:pt x="63" y="608"/>
                    <a:pt x="69" y="605"/>
                  </a:cubicBezTo>
                  <a:cubicBezTo>
                    <a:pt x="872" y="262"/>
                    <a:pt x="1688" y="98"/>
                    <a:pt x="2486" y="98"/>
                  </a:cubicBezTo>
                  <a:cubicBezTo>
                    <a:pt x="4232" y="98"/>
                    <a:pt x="5890" y="884"/>
                    <a:pt x="7134" y="2299"/>
                  </a:cubicBezTo>
                  <a:cubicBezTo>
                    <a:pt x="7137" y="2302"/>
                    <a:pt x="7142" y="2304"/>
                    <a:pt x="7146" y="2304"/>
                  </a:cubicBezTo>
                  <a:cubicBezTo>
                    <a:pt x="7160" y="2304"/>
                    <a:pt x="7176" y="2287"/>
                    <a:pt x="7165" y="2272"/>
                  </a:cubicBezTo>
                  <a:cubicBezTo>
                    <a:pt x="6045" y="781"/>
                    <a:pt x="4297" y="0"/>
                    <a:pt x="2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4"/>
            <p:cNvSpPr/>
            <p:nvPr/>
          </p:nvSpPr>
          <p:spPr>
            <a:xfrm>
              <a:off x="4617575" y="4113550"/>
              <a:ext cx="27825" cy="13050"/>
            </a:xfrm>
            <a:custGeom>
              <a:avLst/>
              <a:gdLst/>
              <a:ahLst/>
              <a:cxnLst/>
              <a:rect l="l" t="t" r="r" b="b"/>
              <a:pathLst>
                <a:path w="1113" h="522" extrusionOk="0">
                  <a:moveTo>
                    <a:pt x="43" y="0"/>
                  </a:moveTo>
                  <a:cubicBezTo>
                    <a:pt x="16" y="0"/>
                    <a:pt x="1" y="40"/>
                    <a:pt x="29" y="57"/>
                  </a:cubicBezTo>
                  <a:cubicBezTo>
                    <a:pt x="353" y="257"/>
                    <a:pt x="715" y="405"/>
                    <a:pt x="1077" y="520"/>
                  </a:cubicBezTo>
                  <a:cubicBezTo>
                    <a:pt x="1080" y="521"/>
                    <a:pt x="1083" y="521"/>
                    <a:pt x="1085" y="521"/>
                  </a:cubicBezTo>
                  <a:cubicBezTo>
                    <a:pt x="1107" y="521"/>
                    <a:pt x="1112" y="484"/>
                    <a:pt x="1087" y="475"/>
                  </a:cubicBezTo>
                  <a:cubicBezTo>
                    <a:pt x="728" y="346"/>
                    <a:pt x="393" y="181"/>
                    <a:pt x="57" y="4"/>
                  </a:cubicBezTo>
                  <a:cubicBezTo>
                    <a:pt x="52" y="1"/>
                    <a:pt x="48"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4"/>
            <p:cNvSpPr/>
            <p:nvPr/>
          </p:nvSpPr>
          <p:spPr>
            <a:xfrm>
              <a:off x="4431300" y="4082875"/>
              <a:ext cx="134425" cy="15250"/>
            </a:xfrm>
            <a:custGeom>
              <a:avLst/>
              <a:gdLst/>
              <a:ahLst/>
              <a:cxnLst/>
              <a:rect l="l" t="t" r="r" b="b"/>
              <a:pathLst>
                <a:path w="5377" h="610" extrusionOk="0">
                  <a:moveTo>
                    <a:pt x="3081" y="0"/>
                  </a:moveTo>
                  <a:cubicBezTo>
                    <a:pt x="2066" y="0"/>
                    <a:pt x="1034" y="244"/>
                    <a:pt x="52" y="520"/>
                  </a:cubicBezTo>
                  <a:cubicBezTo>
                    <a:pt x="0" y="535"/>
                    <a:pt x="19" y="610"/>
                    <a:pt x="67" y="610"/>
                  </a:cubicBezTo>
                  <a:cubicBezTo>
                    <a:pt x="71" y="610"/>
                    <a:pt x="76" y="609"/>
                    <a:pt x="80" y="608"/>
                  </a:cubicBezTo>
                  <a:cubicBezTo>
                    <a:pt x="1088" y="340"/>
                    <a:pt x="2109" y="101"/>
                    <a:pt x="3121" y="101"/>
                  </a:cubicBezTo>
                  <a:cubicBezTo>
                    <a:pt x="3865" y="101"/>
                    <a:pt x="4603" y="229"/>
                    <a:pt x="5328" y="569"/>
                  </a:cubicBezTo>
                  <a:cubicBezTo>
                    <a:pt x="5332" y="572"/>
                    <a:pt x="5336" y="573"/>
                    <a:pt x="5340" y="573"/>
                  </a:cubicBezTo>
                  <a:cubicBezTo>
                    <a:pt x="5363" y="573"/>
                    <a:pt x="5377" y="538"/>
                    <a:pt x="5350" y="524"/>
                  </a:cubicBezTo>
                  <a:cubicBezTo>
                    <a:pt x="4624" y="143"/>
                    <a:pt x="3857" y="0"/>
                    <a:pt x="3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4"/>
            <p:cNvSpPr/>
            <p:nvPr/>
          </p:nvSpPr>
          <p:spPr>
            <a:xfrm>
              <a:off x="4601725" y="4146800"/>
              <a:ext cx="40150" cy="13150"/>
            </a:xfrm>
            <a:custGeom>
              <a:avLst/>
              <a:gdLst/>
              <a:ahLst/>
              <a:cxnLst/>
              <a:rect l="l" t="t" r="r" b="b"/>
              <a:pathLst>
                <a:path w="1606" h="526" extrusionOk="0">
                  <a:moveTo>
                    <a:pt x="35" y="1"/>
                  </a:moveTo>
                  <a:cubicBezTo>
                    <a:pt x="6" y="1"/>
                    <a:pt x="1" y="53"/>
                    <a:pt x="31" y="57"/>
                  </a:cubicBezTo>
                  <a:cubicBezTo>
                    <a:pt x="573" y="131"/>
                    <a:pt x="1081" y="278"/>
                    <a:pt x="1570" y="523"/>
                  </a:cubicBezTo>
                  <a:cubicBezTo>
                    <a:pt x="1573" y="525"/>
                    <a:pt x="1576" y="526"/>
                    <a:pt x="1579" y="526"/>
                  </a:cubicBezTo>
                  <a:cubicBezTo>
                    <a:pt x="1596" y="526"/>
                    <a:pt x="1606" y="499"/>
                    <a:pt x="1587" y="490"/>
                  </a:cubicBezTo>
                  <a:cubicBezTo>
                    <a:pt x="1110" y="221"/>
                    <a:pt x="582" y="54"/>
                    <a:pt x="36" y="1"/>
                  </a:cubicBezTo>
                  <a:cubicBezTo>
                    <a:pt x="36" y="1"/>
                    <a:pt x="36"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4"/>
            <p:cNvSpPr/>
            <p:nvPr/>
          </p:nvSpPr>
          <p:spPr>
            <a:xfrm>
              <a:off x="4421600" y="4143025"/>
              <a:ext cx="111975" cy="22175"/>
            </a:xfrm>
            <a:custGeom>
              <a:avLst/>
              <a:gdLst/>
              <a:ahLst/>
              <a:cxnLst/>
              <a:rect l="l" t="t" r="r" b="b"/>
              <a:pathLst>
                <a:path w="4479" h="887" extrusionOk="0">
                  <a:moveTo>
                    <a:pt x="4456" y="1"/>
                  </a:moveTo>
                  <a:cubicBezTo>
                    <a:pt x="2945" y="8"/>
                    <a:pt x="1459" y="290"/>
                    <a:pt x="41" y="810"/>
                  </a:cubicBezTo>
                  <a:cubicBezTo>
                    <a:pt x="1" y="826"/>
                    <a:pt x="14" y="886"/>
                    <a:pt x="51" y="886"/>
                  </a:cubicBezTo>
                  <a:cubicBezTo>
                    <a:pt x="55" y="886"/>
                    <a:pt x="59" y="885"/>
                    <a:pt x="64" y="884"/>
                  </a:cubicBezTo>
                  <a:cubicBezTo>
                    <a:pt x="1494" y="380"/>
                    <a:pt x="2943" y="112"/>
                    <a:pt x="4457" y="37"/>
                  </a:cubicBezTo>
                  <a:cubicBezTo>
                    <a:pt x="4478" y="34"/>
                    <a:pt x="4478" y="2"/>
                    <a:pt x="44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4"/>
            <p:cNvSpPr/>
            <p:nvPr/>
          </p:nvSpPr>
          <p:spPr>
            <a:xfrm>
              <a:off x="4423450" y="4191500"/>
              <a:ext cx="216450" cy="39250"/>
            </a:xfrm>
            <a:custGeom>
              <a:avLst/>
              <a:gdLst/>
              <a:ahLst/>
              <a:cxnLst/>
              <a:rect l="l" t="t" r="r" b="b"/>
              <a:pathLst>
                <a:path w="8658" h="1570" extrusionOk="0">
                  <a:moveTo>
                    <a:pt x="7943" y="1"/>
                  </a:moveTo>
                  <a:cubicBezTo>
                    <a:pt x="7557" y="1"/>
                    <a:pt x="7171" y="22"/>
                    <a:pt x="6791" y="89"/>
                  </a:cubicBezTo>
                  <a:cubicBezTo>
                    <a:pt x="6063" y="217"/>
                    <a:pt x="5402" y="544"/>
                    <a:pt x="4718" y="809"/>
                  </a:cubicBezTo>
                  <a:cubicBezTo>
                    <a:pt x="3561" y="1259"/>
                    <a:pt x="2367" y="1462"/>
                    <a:pt x="1149" y="1462"/>
                  </a:cubicBezTo>
                  <a:cubicBezTo>
                    <a:pt x="787" y="1462"/>
                    <a:pt x="422" y="1444"/>
                    <a:pt x="57" y="1409"/>
                  </a:cubicBezTo>
                  <a:cubicBezTo>
                    <a:pt x="56" y="1409"/>
                    <a:pt x="55" y="1409"/>
                    <a:pt x="53" y="1409"/>
                  </a:cubicBezTo>
                  <a:cubicBezTo>
                    <a:pt x="8" y="1409"/>
                    <a:pt x="1" y="1489"/>
                    <a:pt x="49" y="1496"/>
                  </a:cubicBezTo>
                  <a:cubicBezTo>
                    <a:pt x="441" y="1545"/>
                    <a:pt x="834" y="1569"/>
                    <a:pt x="1227" y="1569"/>
                  </a:cubicBezTo>
                  <a:cubicBezTo>
                    <a:pt x="2203" y="1569"/>
                    <a:pt x="3175" y="1419"/>
                    <a:pt x="4110" y="1123"/>
                  </a:cubicBezTo>
                  <a:cubicBezTo>
                    <a:pt x="4778" y="909"/>
                    <a:pt x="5400" y="585"/>
                    <a:pt x="6063" y="358"/>
                  </a:cubicBezTo>
                  <a:cubicBezTo>
                    <a:pt x="6905" y="72"/>
                    <a:pt x="7757" y="69"/>
                    <a:pt x="8632" y="57"/>
                  </a:cubicBezTo>
                  <a:cubicBezTo>
                    <a:pt x="8657" y="57"/>
                    <a:pt x="8656" y="18"/>
                    <a:pt x="8630" y="18"/>
                  </a:cubicBezTo>
                  <a:cubicBezTo>
                    <a:pt x="8403" y="8"/>
                    <a:pt x="8173" y="1"/>
                    <a:pt x="79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4"/>
            <p:cNvSpPr/>
            <p:nvPr/>
          </p:nvSpPr>
          <p:spPr>
            <a:xfrm>
              <a:off x="4459100" y="4257750"/>
              <a:ext cx="172150" cy="75550"/>
            </a:xfrm>
            <a:custGeom>
              <a:avLst/>
              <a:gdLst/>
              <a:ahLst/>
              <a:cxnLst/>
              <a:rect l="l" t="t" r="r" b="b"/>
              <a:pathLst>
                <a:path w="6886" h="3022" extrusionOk="0">
                  <a:moveTo>
                    <a:pt x="6867" y="1"/>
                  </a:moveTo>
                  <a:cubicBezTo>
                    <a:pt x="6865" y="1"/>
                    <a:pt x="6864" y="1"/>
                    <a:pt x="6863" y="1"/>
                  </a:cubicBezTo>
                  <a:cubicBezTo>
                    <a:pt x="4354" y="328"/>
                    <a:pt x="2153" y="1653"/>
                    <a:pt x="35" y="2955"/>
                  </a:cubicBezTo>
                  <a:cubicBezTo>
                    <a:pt x="0" y="2975"/>
                    <a:pt x="23" y="3022"/>
                    <a:pt x="55" y="3022"/>
                  </a:cubicBezTo>
                  <a:cubicBezTo>
                    <a:pt x="61" y="3022"/>
                    <a:pt x="67" y="3020"/>
                    <a:pt x="74" y="3016"/>
                  </a:cubicBezTo>
                  <a:cubicBezTo>
                    <a:pt x="2209" y="1713"/>
                    <a:pt x="4362" y="454"/>
                    <a:pt x="6864" y="34"/>
                  </a:cubicBezTo>
                  <a:cubicBezTo>
                    <a:pt x="6884" y="30"/>
                    <a:pt x="6886" y="1"/>
                    <a:pt x="68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4"/>
            <p:cNvSpPr/>
            <p:nvPr/>
          </p:nvSpPr>
          <p:spPr>
            <a:xfrm>
              <a:off x="4490900" y="4324350"/>
              <a:ext cx="119850" cy="79400"/>
            </a:xfrm>
            <a:custGeom>
              <a:avLst/>
              <a:gdLst/>
              <a:ahLst/>
              <a:cxnLst/>
              <a:rect l="l" t="t" r="r" b="b"/>
              <a:pathLst>
                <a:path w="4794" h="3176" extrusionOk="0">
                  <a:moveTo>
                    <a:pt x="4768" y="0"/>
                  </a:moveTo>
                  <a:cubicBezTo>
                    <a:pt x="4766" y="0"/>
                    <a:pt x="4764" y="1"/>
                    <a:pt x="4761" y="1"/>
                  </a:cubicBezTo>
                  <a:cubicBezTo>
                    <a:pt x="2946" y="600"/>
                    <a:pt x="1334" y="1727"/>
                    <a:pt x="27" y="3109"/>
                  </a:cubicBezTo>
                  <a:cubicBezTo>
                    <a:pt x="1" y="3137"/>
                    <a:pt x="28" y="3175"/>
                    <a:pt x="59" y="3175"/>
                  </a:cubicBezTo>
                  <a:cubicBezTo>
                    <a:pt x="68" y="3175"/>
                    <a:pt x="78" y="3172"/>
                    <a:pt x="86" y="3163"/>
                  </a:cubicBezTo>
                  <a:cubicBezTo>
                    <a:pt x="1420" y="1751"/>
                    <a:pt x="2986" y="776"/>
                    <a:pt x="4773" y="37"/>
                  </a:cubicBezTo>
                  <a:cubicBezTo>
                    <a:pt x="4794" y="29"/>
                    <a:pt x="4787" y="0"/>
                    <a:pt x="47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4"/>
            <p:cNvSpPr/>
            <p:nvPr/>
          </p:nvSpPr>
          <p:spPr>
            <a:xfrm>
              <a:off x="4618800" y="4341100"/>
              <a:ext cx="53850" cy="92325"/>
            </a:xfrm>
            <a:custGeom>
              <a:avLst/>
              <a:gdLst/>
              <a:ahLst/>
              <a:cxnLst/>
              <a:rect l="l" t="t" r="r" b="b"/>
              <a:pathLst>
                <a:path w="2154" h="3693" extrusionOk="0">
                  <a:moveTo>
                    <a:pt x="28" y="0"/>
                  </a:moveTo>
                  <a:cubicBezTo>
                    <a:pt x="10" y="0"/>
                    <a:pt x="1" y="29"/>
                    <a:pt x="19" y="41"/>
                  </a:cubicBezTo>
                  <a:cubicBezTo>
                    <a:pt x="1152" y="817"/>
                    <a:pt x="2059" y="2241"/>
                    <a:pt x="1702" y="3666"/>
                  </a:cubicBezTo>
                  <a:cubicBezTo>
                    <a:pt x="1698" y="3683"/>
                    <a:pt x="1711" y="3693"/>
                    <a:pt x="1724" y="3693"/>
                  </a:cubicBezTo>
                  <a:cubicBezTo>
                    <a:pt x="1734" y="3693"/>
                    <a:pt x="1744" y="3687"/>
                    <a:pt x="1747" y="3675"/>
                  </a:cubicBezTo>
                  <a:cubicBezTo>
                    <a:pt x="2154" y="2277"/>
                    <a:pt x="1206" y="720"/>
                    <a:pt x="39" y="4"/>
                  </a:cubicBezTo>
                  <a:cubicBezTo>
                    <a:pt x="35" y="1"/>
                    <a:pt x="31"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4"/>
            <p:cNvSpPr/>
            <p:nvPr/>
          </p:nvSpPr>
          <p:spPr>
            <a:xfrm>
              <a:off x="4612975" y="4363950"/>
              <a:ext cx="47775" cy="73050"/>
            </a:xfrm>
            <a:custGeom>
              <a:avLst/>
              <a:gdLst/>
              <a:ahLst/>
              <a:cxnLst/>
              <a:rect l="l" t="t" r="r" b="b"/>
              <a:pathLst>
                <a:path w="1911" h="2922" extrusionOk="0">
                  <a:moveTo>
                    <a:pt x="45" y="0"/>
                  </a:moveTo>
                  <a:cubicBezTo>
                    <a:pt x="18" y="0"/>
                    <a:pt x="0" y="41"/>
                    <a:pt x="31" y="55"/>
                  </a:cubicBezTo>
                  <a:cubicBezTo>
                    <a:pt x="1165" y="579"/>
                    <a:pt x="1787" y="1675"/>
                    <a:pt x="1775" y="2908"/>
                  </a:cubicBezTo>
                  <a:cubicBezTo>
                    <a:pt x="1775" y="2917"/>
                    <a:pt x="1781" y="2922"/>
                    <a:pt x="1788" y="2922"/>
                  </a:cubicBezTo>
                  <a:cubicBezTo>
                    <a:pt x="1796" y="2922"/>
                    <a:pt x="1803" y="2917"/>
                    <a:pt x="1804" y="2908"/>
                  </a:cubicBezTo>
                  <a:cubicBezTo>
                    <a:pt x="1911" y="1666"/>
                    <a:pt x="1175" y="516"/>
                    <a:pt x="59" y="3"/>
                  </a:cubicBezTo>
                  <a:cubicBezTo>
                    <a:pt x="54" y="1"/>
                    <a:pt x="50"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4"/>
            <p:cNvSpPr/>
            <p:nvPr/>
          </p:nvSpPr>
          <p:spPr>
            <a:xfrm>
              <a:off x="4609975" y="4380625"/>
              <a:ext cx="37800" cy="63025"/>
            </a:xfrm>
            <a:custGeom>
              <a:avLst/>
              <a:gdLst/>
              <a:ahLst/>
              <a:cxnLst/>
              <a:rect l="l" t="t" r="r" b="b"/>
              <a:pathLst>
                <a:path w="1512" h="2521" extrusionOk="0">
                  <a:moveTo>
                    <a:pt x="25" y="0"/>
                  </a:moveTo>
                  <a:cubicBezTo>
                    <a:pt x="12" y="0"/>
                    <a:pt x="0" y="20"/>
                    <a:pt x="12" y="34"/>
                  </a:cubicBezTo>
                  <a:cubicBezTo>
                    <a:pt x="661" y="768"/>
                    <a:pt x="1148" y="1564"/>
                    <a:pt x="1448" y="2501"/>
                  </a:cubicBezTo>
                  <a:cubicBezTo>
                    <a:pt x="1453" y="2515"/>
                    <a:pt x="1464" y="2520"/>
                    <a:pt x="1475" y="2520"/>
                  </a:cubicBezTo>
                  <a:cubicBezTo>
                    <a:pt x="1493" y="2520"/>
                    <a:pt x="1511" y="2505"/>
                    <a:pt x="1504" y="2483"/>
                  </a:cubicBezTo>
                  <a:cubicBezTo>
                    <a:pt x="1207" y="1555"/>
                    <a:pt x="724" y="702"/>
                    <a:pt x="37" y="5"/>
                  </a:cubicBezTo>
                  <a:cubicBezTo>
                    <a:pt x="33" y="2"/>
                    <a:pt x="29"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4"/>
            <p:cNvSpPr/>
            <p:nvPr/>
          </p:nvSpPr>
          <p:spPr>
            <a:xfrm>
              <a:off x="4632350" y="4290775"/>
              <a:ext cx="59725" cy="122675"/>
            </a:xfrm>
            <a:custGeom>
              <a:avLst/>
              <a:gdLst/>
              <a:ahLst/>
              <a:cxnLst/>
              <a:rect l="l" t="t" r="r" b="b"/>
              <a:pathLst>
                <a:path w="2389" h="4907" extrusionOk="0">
                  <a:moveTo>
                    <a:pt x="26" y="0"/>
                  </a:moveTo>
                  <a:cubicBezTo>
                    <a:pt x="11" y="0"/>
                    <a:pt x="1" y="23"/>
                    <a:pt x="18" y="31"/>
                  </a:cubicBezTo>
                  <a:cubicBezTo>
                    <a:pt x="1877" y="966"/>
                    <a:pt x="2285" y="2959"/>
                    <a:pt x="2245" y="4877"/>
                  </a:cubicBezTo>
                  <a:cubicBezTo>
                    <a:pt x="2245" y="4897"/>
                    <a:pt x="2260" y="4906"/>
                    <a:pt x="2275" y="4906"/>
                  </a:cubicBezTo>
                  <a:cubicBezTo>
                    <a:pt x="2291" y="4906"/>
                    <a:pt x="2308" y="4895"/>
                    <a:pt x="2309" y="4874"/>
                  </a:cubicBezTo>
                  <a:cubicBezTo>
                    <a:pt x="2388" y="3017"/>
                    <a:pt x="1945" y="798"/>
                    <a:pt x="33" y="1"/>
                  </a:cubicBezTo>
                  <a:cubicBezTo>
                    <a:pt x="31" y="0"/>
                    <a:pt x="28"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4"/>
            <p:cNvSpPr/>
            <p:nvPr/>
          </p:nvSpPr>
          <p:spPr>
            <a:xfrm>
              <a:off x="4636275" y="4270050"/>
              <a:ext cx="98000" cy="112200"/>
            </a:xfrm>
            <a:custGeom>
              <a:avLst/>
              <a:gdLst/>
              <a:ahLst/>
              <a:cxnLst/>
              <a:rect l="l" t="t" r="r" b="b"/>
              <a:pathLst>
                <a:path w="3920" h="4488" extrusionOk="0">
                  <a:moveTo>
                    <a:pt x="40" y="1"/>
                  </a:moveTo>
                  <a:cubicBezTo>
                    <a:pt x="18" y="1"/>
                    <a:pt x="0" y="35"/>
                    <a:pt x="21" y="50"/>
                  </a:cubicBezTo>
                  <a:cubicBezTo>
                    <a:pt x="1671" y="1205"/>
                    <a:pt x="2931" y="2699"/>
                    <a:pt x="3870" y="4477"/>
                  </a:cubicBezTo>
                  <a:cubicBezTo>
                    <a:pt x="3874" y="4484"/>
                    <a:pt x="3881" y="4488"/>
                    <a:pt x="3888" y="4488"/>
                  </a:cubicBezTo>
                  <a:cubicBezTo>
                    <a:pt x="3903" y="4488"/>
                    <a:pt x="3919" y="4469"/>
                    <a:pt x="3910" y="4450"/>
                  </a:cubicBezTo>
                  <a:cubicBezTo>
                    <a:pt x="3045" y="2652"/>
                    <a:pt x="1690" y="1136"/>
                    <a:pt x="53" y="5"/>
                  </a:cubicBezTo>
                  <a:cubicBezTo>
                    <a:pt x="49" y="2"/>
                    <a:pt x="44" y="1"/>
                    <a:pt x="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4"/>
            <p:cNvSpPr/>
            <p:nvPr/>
          </p:nvSpPr>
          <p:spPr>
            <a:xfrm>
              <a:off x="4721875" y="4311700"/>
              <a:ext cx="41275" cy="44825"/>
            </a:xfrm>
            <a:custGeom>
              <a:avLst/>
              <a:gdLst/>
              <a:ahLst/>
              <a:cxnLst/>
              <a:rect l="l" t="t" r="r" b="b"/>
              <a:pathLst>
                <a:path w="1651" h="1793" extrusionOk="0">
                  <a:moveTo>
                    <a:pt x="39" y="1"/>
                  </a:moveTo>
                  <a:cubicBezTo>
                    <a:pt x="18" y="1"/>
                    <a:pt x="1" y="30"/>
                    <a:pt x="19" y="50"/>
                  </a:cubicBezTo>
                  <a:cubicBezTo>
                    <a:pt x="277" y="317"/>
                    <a:pt x="539" y="577"/>
                    <a:pt x="799" y="838"/>
                  </a:cubicBezTo>
                  <a:cubicBezTo>
                    <a:pt x="1070" y="1109"/>
                    <a:pt x="1494" y="1405"/>
                    <a:pt x="1602" y="1777"/>
                  </a:cubicBezTo>
                  <a:cubicBezTo>
                    <a:pt x="1606" y="1788"/>
                    <a:pt x="1614" y="1792"/>
                    <a:pt x="1623" y="1792"/>
                  </a:cubicBezTo>
                  <a:cubicBezTo>
                    <a:pt x="1636" y="1792"/>
                    <a:pt x="1650" y="1781"/>
                    <a:pt x="1646" y="1764"/>
                  </a:cubicBezTo>
                  <a:cubicBezTo>
                    <a:pt x="1568" y="1453"/>
                    <a:pt x="1280" y="1240"/>
                    <a:pt x="1062" y="1019"/>
                  </a:cubicBezTo>
                  <a:cubicBezTo>
                    <a:pt x="729" y="681"/>
                    <a:pt x="395" y="342"/>
                    <a:pt x="57" y="9"/>
                  </a:cubicBezTo>
                  <a:cubicBezTo>
                    <a:pt x="51" y="3"/>
                    <a:pt x="45"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4"/>
            <p:cNvSpPr/>
            <p:nvPr/>
          </p:nvSpPr>
          <p:spPr>
            <a:xfrm>
              <a:off x="4643600" y="4250200"/>
              <a:ext cx="34925" cy="21950"/>
            </a:xfrm>
            <a:custGeom>
              <a:avLst/>
              <a:gdLst/>
              <a:ahLst/>
              <a:cxnLst/>
              <a:rect l="l" t="t" r="r" b="b"/>
              <a:pathLst>
                <a:path w="1397" h="878" extrusionOk="0">
                  <a:moveTo>
                    <a:pt x="44" y="0"/>
                  </a:moveTo>
                  <a:cubicBezTo>
                    <a:pt x="21" y="0"/>
                    <a:pt x="1" y="35"/>
                    <a:pt x="23" y="52"/>
                  </a:cubicBezTo>
                  <a:cubicBezTo>
                    <a:pt x="439" y="366"/>
                    <a:pt x="897" y="635"/>
                    <a:pt x="1359" y="875"/>
                  </a:cubicBezTo>
                  <a:cubicBezTo>
                    <a:pt x="1362" y="876"/>
                    <a:pt x="1365" y="877"/>
                    <a:pt x="1368" y="877"/>
                  </a:cubicBezTo>
                  <a:cubicBezTo>
                    <a:pt x="1386" y="877"/>
                    <a:pt x="1396" y="851"/>
                    <a:pt x="1378" y="839"/>
                  </a:cubicBezTo>
                  <a:cubicBezTo>
                    <a:pt x="925" y="579"/>
                    <a:pt x="493" y="292"/>
                    <a:pt x="56" y="4"/>
                  </a:cubicBezTo>
                  <a:cubicBezTo>
                    <a:pt x="52" y="1"/>
                    <a:pt x="48"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4"/>
            <p:cNvSpPr/>
            <p:nvPr/>
          </p:nvSpPr>
          <p:spPr>
            <a:xfrm>
              <a:off x="4641800" y="4233225"/>
              <a:ext cx="153325" cy="90550"/>
            </a:xfrm>
            <a:custGeom>
              <a:avLst/>
              <a:gdLst/>
              <a:ahLst/>
              <a:cxnLst/>
              <a:rect l="l" t="t" r="r" b="b"/>
              <a:pathLst>
                <a:path w="6133" h="3622" extrusionOk="0">
                  <a:moveTo>
                    <a:pt x="52" y="0"/>
                  </a:moveTo>
                  <a:cubicBezTo>
                    <a:pt x="12" y="0"/>
                    <a:pt x="0" y="65"/>
                    <a:pt x="46" y="76"/>
                  </a:cubicBezTo>
                  <a:cubicBezTo>
                    <a:pt x="2412" y="623"/>
                    <a:pt x="4439" y="1863"/>
                    <a:pt x="6103" y="3617"/>
                  </a:cubicBezTo>
                  <a:cubicBezTo>
                    <a:pt x="6106" y="3620"/>
                    <a:pt x="6109" y="3622"/>
                    <a:pt x="6112" y="3622"/>
                  </a:cubicBezTo>
                  <a:cubicBezTo>
                    <a:pt x="6123" y="3622"/>
                    <a:pt x="6132" y="3606"/>
                    <a:pt x="6123" y="3594"/>
                  </a:cubicBezTo>
                  <a:cubicBezTo>
                    <a:pt x="4563" y="1765"/>
                    <a:pt x="2396" y="532"/>
                    <a:pt x="62" y="2"/>
                  </a:cubicBezTo>
                  <a:cubicBezTo>
                    <a:pt x="58" y="1"/>
                    <a:pt x="55" y="0"/>
                    <a:pt x="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4"/>
            <p:cNvSpPr/>
            <p:nvPr/>
          </p:nvSpPr>
          <p:spPr>
            <a:xfrm>
              <a:off x="4759600" y="4230025"/>
              <a:ext cx="65350" cy="53450"/>
            </a:xfrm>
            <a:custGeom>
              <a:avLst/>
              <a:gdLst/>
              <a:ahLst/>
              <a:cxnLst/>
              <a:rect l="l" t="t" r="r" b="b"/>
              <a:pathLst>
                <a:path w="2614" h="2138" extrusionOk="0">
                  <a:moveTo>
                    <a:pt x="51" y="1"/>
                  </a:moveTo>
                  <a:cubicBezTo>
                    <a:pt x="20" y="1"/>
                    <a:pt x="0" y="50"/>
                    <a:pt x="35" y="70"/>
                  </a:cubicBezTo>
                  <a:cubicBezTo>
                    <a:pt x="1011" y="604"/>
                    <a:pt x="1784" y="1373"/>
                    <a:pt x="2584" y="2134"/>
                  </a:cubicBezTo>
                  <a:cubicBezTo>
                    <a:pt x="2588" y="2137"/>
                    <a:pt x="2591" y="2138"/>
                    <a:pt x="2594" y="2138"/>
                  </a:cubicBezTo>
                  <a:cubicBezTo>
                    <a:pt x="2605" y="2138"/>
                    <a:pt x="2614" y="2123"/>
                    <a:pt x="2604" y="2113"/>
                  </a:cubicBezTo>
                  <a:cubicBezTo>
                    <a:pt x="1846" y="1311"/>
                    <a:pt x="1041" y="540"/>
                    <a:pt x="68" y="6"/>
                  </a:cubicBezTo>
                  <a:cubicBezTo>
                    <a:pt x="62" y="2"/>
                    <a:pt x="56" y="1"/>
                    <a:pt x="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4"/>
            <p:cNvSpPr/>
            <p:nvPr/>
          </p:nvSpPr>
          <p:spPr>
            <a:xfrm>
              <a:off x="4652775" y="4201275"/>
              <a:ext cx="59850" cy="19750"/>
            </a:xfrm>
            <a:custGeom>
              <a:avLst/>
              <a:gdLst/>
              <a:ahLst/>
              <a:cxnLst/>
              <a:rect l="l" t="t" r="r" b="b"/>
              <a:pathLst>
                <a:path w="2394" h="790" extrusionOk="0">
                  <a:moveTo>
                    <a:pt x="44" y="0"/>
                  </a:moveTo>
                  <a:cubicBezTo>
                    <a:pt x="33" y="0"/>
                    <a:pt x="23" y="6"/>
                    <a:pt x="17" y="15"/>
                  </a:cubicBezTo>
                  <a:lnTo>
                    <a:pt x="7" y="39"/>
                  </a:lnTo>
                  <a:cubicBezTo>
                    <a:pt x="0" y="51"/>
                    <a:pt x="3" y="66"/>
                    <a:pt x="13" y="75"/>
                  </a:cubicBezTo>
                  <a:cubicBezTo>
                    <a:pt x="79" y="149"/>
                    <a:pt x="219" y="126"/>
                    <a:pt x="311" y="142"/>
                  </a:cubicBezTo>
                  <a:cubicBezTo>
                    <a:pt x="532" y="181"/>
                    <a:pt x="752" y="229"/>
                    <a:pt x="970" y="285"/>
                  </a:cubicBezTo>
                  <a:cubicBezTo>
                    <a:pt x="1447" y="410"/>
                    <a:pt x="1909" y="584"/>
                    <a:pt x="2358" y="788"/>
                  </a:cubicBezTo>
                  <a:cubicBezTo>
                    <a:pt x="2361" y="789"/>
                    <a:pt x="2363" y="789"/>
                    <a:pt x="2366" y="789"/>
                  </a:cubicBezTo>
                  <a:cubicBezTo>
                    <a:pt x="2383" y="789"/>
                    <a:pt x="2394" y="765"/>
                    <a:pt x="2375" y="756"/>
                  </a:cubicBezTo>
                  <a:cubicBezTo>
                    <a:pt x="2031" y="584"/>
                    <a:pt x="1674" y="438"/>
                    <a:pt x="1307" y="322"/>
                  </a:cubicBezTo>
                  <a:cubicBezTo>
                    <a:pt x="1215" y="293"/>
                    <a:pt x="318" y="105"/>
                    <a:pt x="96" y="71"/>
                  </a:cubicBezTo>
                  <a:cubicBezTo>
                    <a:pt x="99" y="69"/>
                    <a:pt x="100" y="63"/>
                    <a:pt x="99" y="59"/>
                  </a:cubicBezTo>
                  <a:cubicBezTo>
                    <a:pt x="97" y="51"/>
                    <a:pt x="96" y="42"/>
                    <a:pt x="95" y="34"/>
                  </a:cubicBezTo>
                  <a:cubicBezTo>
                    <a:pt x="95" y="22"/>
                    <a:pt x="85" y="11"/>
                    <a:pt x="73" y="9"/>
                  </a:cubicBezTo>
                  <a:lnTo>
                    <a:pt x="49" y="1"/>
                  </a:lnTo>
                  <a:cubicBezTo>
                    <a:pt x="47" y="0"/>
                    <a:pt x="46"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4"/>
            <p:cNvSpPr/>
            <p:nvPr/>
          </p:nvSpPr>
          <p:spPr>
            <a:xfrm>
              <a:off x="4774600" y="4227700"/>
              <a:ext cx="54500" cy="47350"/>
            </a:xfrm>
            <a:custGeom>
              <a:avLst/>
              <a:gdLst/>
              <a:ahLst/>
              <a:cxnLst/>
              <a:rect l="l" t="t" r="r" b="b"/>
              <a:pathLst>
                <a:path w="2180" h="1894" extrusionOk="0">
                  <a:moveTo>
                    <a:pt x="42" y="0"/>
                  </a:moveTo>
                  <a:cubicBezTo>
                    <a:pt x="16" y="0"/>
                    <a:pt x="0" y="42"/>
                    <a:pt x="28" y="61"/>
                  </a:cubicBezTo>
                  <a:cubicBezTo>
                    <a:pt x="814" y="585"/>
                    <a:pt x="1503" y="1195"/>
                    <a:pt x="2142" y="1888"/>
                  </a:cubicBezTo>
                  <a:cubicBezTo>
                    <a:pt x="2145" y="1892"/>
                    <a:pt x="2149" y="1894"/>
                    <a:pt x="2153" y="1894"/>
                  </a:cubicBezTo>
                  <a:cubicBezTo>
                    <a:pt x="2166" y="1894"/>
                    <a:pt x="2180" y="1878"/>
                    <a:pt x="2170" y="1866"/>
                  </a:cubicBezTo>
                  <a:cubicBezTo>
                    <a:pt x="1564" y="1142"/>
                    <a:pt x="846" y="521"/>
                    <a:pt x="57" y="5"/>
                  </a:cubicBezTo>
                  <a:cubicBezTo>
                    <a:pt x="52" y="2"/>
                    <a:pt x="47" y="0"/>
                    <a:pt x="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4"/>
            <p:cNvSpPr/>
            <p:nvPr/>
          </p:nvSpPr>
          <p:spPr>
            <a:xfrm>
              <a:off x="4652400" y="4196700"/>
              <a:ext cx="51000" cy="12425"/>
            </a:xfrm>
            <a:custGeom>
              <a:avLst/>
              <a:gdLst/>
              <a:ahLst/>
              <a:cxnLst/>
              <a:rect l="l" t="t" r="r" b="b"/>
              <a:pathLst>
                <a:path w="2040" h="497" extrusionOk="0">
                  <a:moveTo>
                    <a:pt x="41" y="1"/>
                  </a:moveTo>
                  <a:cubicBezTo>
                    <a:pt x="10" y="1"/>
                    <a:pt x="0" y="49"/>
                    <a:pt x="32" y="53"/>
                  </a:cubicBezTo>
                  <a:cubicBezTo>
                    <a:pt x="710" y="124"/>
                    <a:pt x="1362" y="278"/>
                    <a:pt x="2008" y="496"/>
                  </a:cubicBezTo>
                  <a:cubicBezTo>
                    <a:pt x="2010" y="497"/>
                    <a:pt x="2012" y="497"/>
                    <a:pt x="2014" y="497"/>
                  </a:cubicBezTo>
                  <a:cubicBezTo>
                    <a:pt x="2034" y="497"/>
                    <a:pt x="2040" y="462"/>
                    <a:pt x="2017" y="453"/>
                  </a:cubicBezTo>
                  <a:cubicBezTo>
                    <a:pt x="1379" y="220"/>
                    <a:pt x="718" y="76"/>
                    <a:pt x="44" y="1"/>
                  </a:cubicBezTo>
                  <a:cubicBezTo>
                    <a:pt x="43" y="1"/>
                    <a:pt x="42" y="1"/>
                    <a:pt x="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34"/>
            <p:cNvSpPr/>
            <p:nvPr/>
          </p:nvSpPr>
          <p:spPr>
            <a:xfrm>
              <a:off x="4786125" y="4190075"/>
              <a:ext cx="64100" cy="33400"/>
            </a:xfrm>
            <a:custGeom>
              <a:avLst/>
              <a:gdLst/>
              <a:ahLst/>
              <a:cxnLst/>
              <a:rect l="l" t="t" r="r" b="b"/>
              <a:pathLst>
                <a:path w="2564" h="1336" extrusionOk="0">
                  <a:moveTo>
                    <a:pt x="41" y="0"/>
                  </a:moveTo>
                  <a:cubicBezTo>
                    <a:pt x="9" y="0"/>
                    <a:pt x="0" y="54"/>
                    <a:pt x="37" y="66"/>
                  </a:cubicBezTo>
                  <a:cubicBezTo>
                    <a:pt x="874" y="345"/>
                    <a:pt x="1913" y="663"/>
                    <a:pt x="2528" y="1332"/>
                  </a:cubicBezTo>
                  <a:cubicBezTo>
                    <a:pt x="2531" y="1335"/>
                    <a:pt x="2534" y="1336"/>
                    <a:pt x="2538" y="1336"/>
                  </a:cubicBezTo>
                  <a:cubicBezTo>
                    <a:pt x="2550" y="1336"/>
                    <a:pt x="2564" y="1320"/>
                    <a:pt x="2554" y="1309"/>
                  </a:cubicBezTo>
                  <a:cubicBezTo>
                    <a:pt x="1965" y="599"/>
                    <a:pt x="897" y="286"/>
                    <a:pt x="51" y="2"/>
                  </a:cubicBezTo>
                  <a:cubicBezTo>
                    <a:pt x="47" y="1"/>
                    <a:pt x="44" y="0"/>
                    <a:pt x="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34"/>
            <p:cNvSpPr/>
            <p:nvPr/>
          </p:nvSpPr>
          <p:spPr>
            <a:xfrm>
              <a:off x="4655400" y="4175150"/>
              <a:ext cx="49575" cy="1575"/>
            </a:xfrm>
            <a:custGeom>
              <a:avLst/>
              <a:gdLst/>
              <a:ahLst/>
              <a:cxnLst/>
              <a:rect l="l" t="t" r="r" b="b"/>
              <a:pathLst>
                <a:path w="1983" h="63" extrusionOk="0">
                  <a:moveTo>
                    <a:pt x="41" y="0"/>
                  </a:moveTo>
                  <a:cubicBezTo>
                    <a:pt x="0" y="0"/>
                    <a:pt x="3" y="63"/>
                    <a:pt x="42" y="63"/>
                  </a:cubicBezTo>
                  <a:cubicBezTo>
                    <a:pt x="679" y="62"/>
                    <a:pt x="1318" y="63"/>
                    <a:pt x="1956" y="55"/>
                  </a:cubicBezTo>
                  <a:cubicBezTo>
                    <a:pt x="1982" y="54"/>
                    <a:pt x="1981" y="15"/>
                    <a:pt x="1954" y="15"/>
                  </a:cubicBezTo>
                  <a:cubicBezTo>
                    <a:pt x="1317" y="4"/>
                    <a:pt x="678" y="4"/>
                    <a:pt x="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4"/>
            <p:cNvSpPr/>
            <p:nvPr/>
          </p:nvSpPr>
          <p:spPr>
            <a:xfrm>
              <a:off x="4655425" y="4161350"/>
              <a:ext cx="197750" cy="40425"/>
            </a:xfrm>
            <a:custGeom>
              <a:avLst/>
              <a:gdLst/>
              <a:ahLst/>
              <a:cxnLst/>
              <a:rect l="l" t="t" r="r" b="b"/>
              <a:pathLst>
                <a:path w="7910" h="1617" extrusionOk="0">
                  <a:moveTo>
                    <a:pt x="2604" y="0"/>
                  </a:moveTo>
                  <a:cubicBezTo>
                    <a:pt x="1744" y="0"/>
                    <a:pt x="882" y="112"/>
                    <a:pt x="42" y="338"/>
                  </a:cubicBezTo>
                  <a:cubicBezTo>
                    <a:pt x="0" y="349"/>
                    <a:pt x="15" y="407"/>
                    <a:pt x="53" y="407"/>
                  </a:cubicBezTo>
                  <a:cubicBezTo>
                    <a:pt x="56" y="407"/>
                    <a:pt x="60" y="407"/>
                    <a:pt x="64" y="406"/>
                  </a:cubicBezTo>
                  <a:cubicBezTo>
                    <a:pt x="895" y="183"/>
                    <a:pt x="1736" y="75"/>
                    <a:pt x="2571" y="75"/>
                  </a:cubicBezTo>
                  <a:cubicBezTo>
                    <a:pt x="4428" y="75"/>
                    <a:pt x="6255" y="609"/>
                    <a:pt x="7873" y="1614"/>
                  </a:cubicBezTo>
                  <a:cubicBezTo>
                    <a:pt x="7877" y="1616"/>
                    <a:pt x="7880" y="1617"/>
                    <a:pt x="7883" y="1617"/>
                  </a:cubicBezTo>
                  <a:cubicBezTo>
                    <a:pt x="7900" y="1617"/>
                    <a:pt x="7910" y="1590"/>
                    <a:pt x="7892" y="1578"/>
                  </a:cubicBezTo>
                  <a:cubicBezTo>
                    <a:pt x="6315" y="528"/>
                    <a:pt x="4467" y="0"/>
                    <a:pt x="26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4"/>
            <p:cNvSpPr/>
            <p:nvPr/>
          </p:nvSpPr>
          <p:spPr>
            <a:xfrm>
              <a:off x="4660500" y="4128500"/>
              <a:ext cx="193750" cy="31350"/>
            </a:xfrm>
            <a:custGeom>
              <a:avLst/>
              <a:gdLst/>
              <a:ahLst/>
              <a:cxnLst/>
              <a:rect l="l" t="t" r="r" b="b"/>
              <a:pathLst>
                <a:path w="7750" h="1254" extrusionOk="0">
                  <a:moveTo>
                    <a:pt x="2699" y="1"/>
                  </a:moveTo>
                  <a:cubicBezTo>
                    <a:pt x="1812" y="1"/>
                    <a:pt x="921" y="106"/>
                    <a:pt x="47" y="317"/>
                  </a:cubicBezTo>
                  <a:cubicBezTo>
                    <a:pt x="0" y="328"/>
                    <a:pt x="17" y="394"/>
                    <a:pt x="61" y="394"/>
                  </a:cubicBezTo>
                  <a:cubicBezTo>
                    <a:pt x="64" y="394"/>
                    <a:pt x="68" y="393"/>
                    <a:pt x="71" y="393"/>
                  </a:cubicBezTo>
                  <a:cubicBezTo>
                    <a:pt x="944" y="180"/>
                    <a:pt x="1825" y="76"/>
                    <a:pt x="2702" y="76"/>
                  </a:cubicBezTo>
                  <a:cubicBezTo>
                    <a:pt x="4426" y="76"/>
                    <a:pt x="6132" y="479"/>
                    <a:pt x="7717" y="1253"/>
                  </a:cubicBezTo>
                  <a:cubicBezTo>
                    <a:pt x="7719" y="1254"/>
                    <a:pt x="7721" y="1254"/>
                    <a:pt x="7723" y="1254"/>
                  </a:cubicBezTo>
                  <a:cubicBezTo>
                    <a:pt x="7739" y="1254"/>
                    <a:pt x="7749" y="1231"/>
                    <a:pt x="7734" y="1219"/>
                  </a:cubicBezTo>
                  <a:cubicBezTo>
                    <a:pt x="6166" y="406"/>
                    <a:pt x="4438" y="1"/>
                    <a:pt x="26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4"/>
            <p:cNvSpPr/>
            <p:nvPr/>
          </p:nvSpPr>
          <p:spPr>
            <a:xfrm>
              <a:off x="4656700" y="4124400"/>
              <a:ext cx="200050" cy="24875"/>
            </a:xfrm>
            <a:custGeom>
              <a:avLst/>
              <a:gdLst/>
              <a:ahLst/>
              <a:cxnLst/>
              <a:rect l="l" t="t" r="r" b="b"/>
              <a:pathLst>
                <a:path w="8002" h="995" extrusionOk="0">
                  <a:moveTo>
                    <a:pt x="2532" y="0"/>
                  </a:moveTo>
                  <a:cubicBezTo>
                    <a:pt x="1701" y="0"/>
                    <a:pt x="869" y="65"/>
                    <a:pt x="45" y="194"/>
                  </a:cubicBezTo>
                  <a:cubicBezTo>
                    <a:pt x="1" y="200"/>
                    <a:pt x="0" y="268"/>
                    <a:pt x="41" y="268"/>
                  </a:cubicBezTo>
                  <a:cubicBezTo>
                    <a:pt x="43" y="268"/>
                    <a:pt x="45" y="268"/>
                    <a:pt x="47" y="267"/>
                  </a:cubicBezTo>
                  <a:cubicBezTo>
                    <a:pt x="871" y="148"/>
                    <a:pt x="1692" y="88"/>
                    <a:pt x="2508" y="88"/>
                  </a:cubicBezTo>
                  <a:cubicBezTo>
                    <a:pt x="4360" y="88"/>
                    <a:pt x="6189" y="393"/>
                    <a:pt x="7977" y="994"/>
                  </a:cubicBezTo>
                  <a:cubicBezTo>
                    <a:pt x="7979" y="995"/>
                    <a:pt x="7980" y="995"/>
                    <a:pt x="7982" y="995"/>
                  </a:cubicBezTo>
                  <a:cubicBezTo>
                    <a:pt x="7998" y="995"/>
                    <a:pt x="8002" y="968"/>
                    <a:pt x="7983" y="962"/>
                  </a:cubicBezTo>
                  <a:cubicBezTo>
                    <a:pt x="6237" y="321"/>
                    <a:pt x="4386" y="0"/>
                    <a:pt x="25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4"/>
            <p:cNvSpPr/>
            <p:nvPr/>
          </p:nvSpPr>
          <p:spPr>
            <a:xfrm>
              <a:off x="4663900" y="4074350"/>
              <a:ext cx="188425" cy="23750"/>
            </a:xfrm>
            <a:custGeom>
              <a:avLst/>
              <a:gdLst/>
              <a:ahLst/>
              <a:cxnLst/>
              <a:rect l="l" t="t" r="r" b="b"/>
              <a:pathLst>
                <a:path w="7537" h="950" extrusionOk="0">
                  <a:moveTo>
                    <a:pt x="3445" y="0"/>
                  </a:moveTo>
                  <a:cubicBezTo>
                    <a:pt x="2287" y="0"/>
                    <a:pt x="1128" y="211"/>
                    <a:pt x="41" y="636"/>
                  </a:cubicBezTo>
                  <a:cubicBezTo>
                    <a:pt x="1" y="651"/>
                    <a:pt x="13" y="710"/>
                    <a:pt x="49" y="710"/>
                  </a:cubicBezTo>
                  <a:cubicBezTo>
                    <a:pt x="53" y="710"/>
                    <a:pt x="57" y="709"/>
                    <a:pt x="62" y="708"/>
                  </a:cubicBezTo>
                  <a:cubicBezTo>
                    <a:pt x="1191" y="298"/>
                    <a:pt x="2346" y="93"/>
                    <a:pt x="3498" y="93"/>
                  </a:cubicBezTo>
                  <a:cubicBezTo>
                    <a:pt x="4855" y="93"/>
                    <a:pt x="6207" y="378"/>
                    <a:pt x="7503" y="948"/>
                  </a:cubicBezTo>
                  <a:cubicBezTo>
                    <a:pt x="7506" y="949"/>
                    <a:pt x="7509" y="949"/>
                    <a:pt x="7511" y="949"/>
                  </a:cubicBezTo>
                  <a:cubicBezTo>
                    <a:pt x="7527" y="949"/>
                    <a:pt x="7537" y="926"/>
                    <a:pt x="7519" y="917"/>
                  </a:cubicBezTo>
                  <a:cubicBezTo>
                    <a:pt x="6247" y="308"/>
                    <a:pt x="4847" y="0"/>
                    <a:pt x="3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4"/>
            <p:cNvSpPr/>
            <p:nvPr/>
          </p:nvSpPr>
          <p:spPr>
            <a:xfrm>
              <a:off x="4662300" y="4029150"/>
              <a:ext cx="164725" cy="33625"/>
            </a:xfrm>
            <a:custGeom>
              <a:avLst/>
              <a:gdLst/>
              <a:ahLst/>
              <a:cxnLst/>
              <a:rect l="l" t="t" r="r" b="b"/>
              <a:pathLst>
                <a:path w="6589" h="1345" extrusionOk="0">
                  <a:moveTo>
                    <a:pt x="4524" y="1"/>
                  </a:moveTo>
                  <a:cubicBezTo>
                    <a:pt x="4154" y="1"/>
                    <a:pt x="3783" y="33"/>
                    <a:pt x="3415" y="98"/>
                  </a:cubicBezTo>
                  <a:cubicBezTo>
                    <a:pt x="2928" y="183"/>
                    <a:pt x="2452" y="323"/>
                    <a:pt x="1997" y="517"/>
                  </a:cubicBezTo>
                  <a:cubicBezTo>
                    <a:pt x="1346" y="794"/>
                    <a:pt x="785" y="1237"/>
                    <a:pt x="49" y="1270"/>
                  </a:cubicBezTo>
                  <a:cubicBezTo>
                    <a:pt x="1" y="1273"/>
                    <a:pt x="3" y="1345"/>
                    <a:pt x="50" y="1345"/>
                  </a:cubicBezTo>
                  <a:cubicBezTo>
                    <a:pt x="50" y="1345"/>
                    <a:pt x="51" y="1345"/>
                    <a:pt x="51" y="1345"/>
                  </a:cubicBezTo>
                  <a:cubicBezTo>
                    <a:pt x="1090" y="1295"/>
                    <a:pt x="1946" y="525"/>
                    <a:pt x="2946" y="272"/>
                  </a:cubicBezTo>
                  <a:cubicBezTo>
                    <a:pt x="3481" y="138"/>
                    <a:pt x="4018" y="74"/>
                    <a:pt x="4554" y="74"/>
                  </a:cubicBezTo>
                  <a:cubicBezTo>
                    <a:pt x="5227" y="74"/>
                    <a:pt x="5899" y="175"/>
                    <a:pt x="6562" y="363"/>
                  </a:cubicBezTo>
                  <a:cubicBezTo>
                    <a:pt x="6563" y="364"/>
                    <a:pt x="6565" y="364"/>
                    <a:pt x="6566" y="364"/>
                  </a:cubicBezTo>
                  <a:cubicBezTo>
                    <a:pt x="6584" y="364"/>
                    <a:pt x="6588" y="336"/>
                    <a:pt x="6568" y="330"/>
                  </a:cubicBezTo>
                  <a:cubicBezTo>
                    <a:pt x="5905" y="113"/>
                    <a:pt x="5216" y="1"/>
                    <a:pt x="4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4"/>
            <p:cNvSpPr/>
            <p:nvPr/>
          </p:nvSpPr>
          <p:spPr>
            <a:xfrm>
              <a:off x="4483925" y="4004825"/>
              <a:ext cx="160700" cy="55225"/>
            </a:xfrm>
            <a:custGeom>
              <a:avLst/>
              <a:gdLst/>
              <a:ahLst/>
              <a:cxnLst/>
              <a:rect l="l" t="t" r="r" b="b"/>
              <a:pathLst>
                <a:path w="6428" h="2209" extrusionOk="0">
                  <a:moveTo>
                    <a:pt x="1508" y="0"/>
                  </a:moveTo>
                  <a:cubicBezTo>
                    <a:pt x="1019" y="0"/>
                    <a:pt x="528" y="47"/>
                    <a:pt x="48" y="123"/>
                  </a:cubicBezTo>
                  <a:cubicBezTo>
                    <a:pt x="1" y="130"/>
                    <a:pt x="1" y="199"/>
                    <a:pt x="42" y="199"/>
                  </a:cubicBezTo>
                  <a:cubicBezTo>
                    <a:pt x="44" y="199"/>
                    <a:pt x="46" y="199"/>
                    <a:pt x="49" y="199"/>
                  </a:cubicBezTo>
                  <a:cubicBezTo>
                    <a:pt x="535" y="127"/>
                    <a:pt x="1029" y="82"/>
                    <a:pt x="1520" y="82"/>
                  </a:cubicBezTo>
                  <a:cubicBezTo>
                    <a:pt x="2180" y="82"/>
                    <a:pt x="2837" y="164"/>
                    <a:pt x="3470" y="377"/>
                  </a:cubicBezTo>
                  <a:cubicBezTo>
                    <a:pt x="4610" y="761"/>
                    <a:pt x="5310" y="1763"/>
                    <a:pt x="6395" y="2207"/>
                  </a:cubicBezTo>
                  <a:cubicBezTo>
                    <a:pt x="6398" y="2208"/>
                    <a:pt x="6400" y="2208"/>
                    <a:pt x="6402" y="2208"/>
                  </a:cubicBezTo>
                  <a:cubicBezTo>
                    <a:pt x="6418" y="2208"/>
                    <a:pt x="6428" y="2185"/>
                    <a:pt x="6411" y="2176"/>
                  </a:cubicBezTo>
                  <a:cubicBezTo>
                    <a:pt x="5339" y="1664"/>
                    <a:pt x="4643" y="695"/>
                    <a:pt x="3487" y="304"/>
                  </a:cubicBezTo>
                  <a:cubicBezTo>
                    <a:pt x="2848" y="87"/>
                    <a:pt x="2179" y="0"/>
                    <a:pt x="15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4"/>
            <p:cNvSpPr/>
            <p:nvPr/>
          </p:nvSpPr>
          <p:spPr>
            <a:xfrm>
              <a:off x="4452200" y="4048600"/>
              <a:ext cx="194325" cy="58775"/>
            </a:xfrm>
            <a:custGeom>
              <a:avLst/>
              <a:gdLst/>
              <a:ahLst/>
              <a:cxnLst/>
              <a:rect l="l" t="t" r="r" b="b"/>
              <a:pathLst>
                <a:path w="7773" h="2351" extrusionOk="0">
                  <a:moveTo>
                    <a:pt x="2426" y="0"/>
                  </a:moveTo>
                  <a:cubicBezTo>
                    <a:pt x="1629" y="0"/>
                    <a:pt x="828" y="113"/>
                    <a:pt x="48" y="255"/>
                  </a:cubicBezTo>
                  <a:cubicBezTo>
                    <a:pt x="0" y="264"/>
                    <a:pt x="11" y="346"/>
                    <a:pt x="57" y="346"/>
                  </a:cubicBezTo>
                  <a:cubicBezTo>
                    <a:pt x="59" y="346"/>
                    <a:pt x="62" y="346"/>
                    <a:pt x="64" y="345"/>
                  </a:cubicBezTo>
                  <a:cubicBezTo>
                    <a:pt x="851" y="214"/>
                    <a:pt x="1662" y="99"/>
                    <a:pt x="2465" y="99"/>
                  </a:cubicBezTo>
                  <a:cubicBezTo>
                    <a:pt x="3225" y="99"/>
                    <a:pt x="3979" y="202"/>
                    <a:pt x="4700" y="492"/>
                  </a:cubicBezTo>
                  <a:cubicBezTo>
                    <a:pt x="5820" y="941"/>
                    <a:pt x="6562" y="2026"/>
                    <a:pt x="7734" y="2350"/>
                  </a:cubicBezTo>
                  <a:cubicBezTo>
                    <a:pt x="7736" y="2350"/>
                    <a:pt x="7738" y="2351"/>
                    <a:pt x="7741" y="2351"/>
                  </a:cubicBezTo>
                  <a:cubicBezTo>
                    <a:pt x="7766" y="2351"/>
                    <a:pt x="7773" y="2310"/>
                    <a:pt x="7744" y="2302"/>
                  </a:cubicBezTo>
                  <a:cubicBezTo>
                    <a:pt x="6950" y="2056"/>
                    <a:pt x="6410" y="1468"/>
                    <a:pt x="5760" y="987"/>
                  </a:cubicBezTo>
                  <a:cubicBezTo>
                    <a:pt x="5283" y="635"/>
                    <a:pt x="4744" y="375"/>
                    <a:pt x="4172" y="220"/>
                  </a:cubicBezTo>
                  <a:cubicBezTo>
                    <a:pt x="3600" y="62"/>
                    <a:pt x="3014" y="0"/>
                    <a:pt x="2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4"/>
            <p:cNvSpPr/>
            <p:nvPr/>
          </p:nvSpPr>
          <p:spPr>
            <a:xfrm>
              <a:off x="4454675" y="4034200"/>
              <a:ext cx="190475" cy="66125"/>
            </a:xfrm>
            <a:custGeom>
              <a:avLst/>
              <a:gdLst/>
              <a:ahLst/>
              <a:cxnLst/>
              <a:rect l="l" t="t" r="r" b="b"/>
              <a:pathLst>
                <a:path w="7619" h="2645" extrusionOk="0">
                  <a:moveTo>
                    <a:pt x="2723" y="0"/>
                  </a:moveTo>
                  <a:cubicBezTo>
                    <a:pt x="1826" y="0"/>
                    <a:pt x="917" y="203"/>
                    <a:pt x="52" y="400"/>
                  </a:cubicBezTo>
                  <a:cubicBezTo>
                    <a:pt x="1" y="411"/>
                    <a:pt x="22" y="485"/>
                    <a:pt x="68" y="485"/>
                  </a:cubicBezTo>
                  <a:cubicBezTo>
                    <a:pt x="72" y="485"/>
                    <a:pt x="75" y="485"/>
                    <a:pt x="79" y="484"/>
                  </a:cubicBezTo>
                  <a:cubicBezTo>
                    <a:pt x="933" y="289"/>
                    <a:pt x="1842" y="88"/>
                    <a:pt x="2733" y="88"/>
                  </a:cubicBezTo>
                  <a:cubicBezTo>
                    <a:pt x="3422" y="88"/>
                    <a:pt x="4101" y="208"/>
                    <a:pt x="4734" y="547"/>
                  </a:cubicBezTo>
                  <a:cubicBezTo>
                    <a:pt x="5786" y="1108"/>
                    <a:pt x="6472" y="2151"/>
                    <a:pt x="7573" y="2643"/>
                  </a:cubicBezTo>
                  <a:cubicBezTo>
                    <a:pt x="7577" y="2644"/>
                    <a:pt x="7580" y="2645"/>
                    <a:pt x="7583" y="2645"/>
                  </a:cubicBezTo>
                  <a:cubicBezTo>
                    <a:pt x="7604" y="2645"/>
                    <a:pt x="7618" y="2614"/>
                    <a:pt x="7595" y="2603"/>
                  </a:cubicBezTo>
                  <a:cubicBezTo>
                    <a:pt x="6375" y="2006"/>
                    <a:pt x="5614" y="753"/>
                    <a:pt x="4327" y="271"/>
                  </a:cubicBezTo>
                  <a:cubicBezTo>
                    <a:pt x="3806" y="75"/>
                    <a:pt x="3266" y="0"/>
                    <a:pt x="2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4"/>
            <p:cNvSpPr/>
            <p:nvPr/>
          </p:nvSpPr>
          <p:spPr>
            <a:xfrm>
              <a:off x="4598000" y="4150800"/>
              <a:ext cx="45375" cy="18550"/>
            </a:xfrm>
            <a:custGeom>
              <a:avLst/>
              <a:gdLst/>
              <a:ahLst/>
              <a:cxnLst/>
              <a:rect l="l" t="t" r="r" b="b"/>
              <a:pathLst>
                <a:path w="1815" h="742" extrusionOk="0">
                  <a:moveTo>
                    <a:pt x="44" y="1"/>
                  </a:moveTo>
                  <a:cubicBezTo>
                    <a:pt x="12" y="1"/>
                    <a:pt x="0" y="50"/>
                    <a:pt x="36" y="57"/>
                  </a:cubicBezTo>
                  <a:cubicBezTo>
                    <a:pt x="676" y="173"/>
                    <a:pt x="1236" y="387"/>
                    <a:pt x="1784" y="740"/>
                  </a:cubicBezTo>
                  <a:cubicBezTo>
                    <a:pt x="1787" y="741"/>
                    <a:pt x="1789" y="742"/>
                    <a:pt x="1791" y="742"/>
                  </a:cubicBezTo>
                  <a:cubicBezTo>
                    <a:pt x="1804" y="742"/>
                    <a:pt x="1814" y="723"/>
                    <a:pt x="1802" y="714"/>
                  </a:cubicBezTo>
                  <a:cubicBezTo>
                    <a:pt x="1304" y="329"/>
                    <a:pt x="675" y="69"/>
                    <a:pt x="48" y="1"/>
                  </a:cubicBezTo>
                  <a:cubicBezTo>
                    <a:pt x="47" y="1"/>
                    <a:pt x="46" y="1"/>
                    <a:pt x="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4"/>
            <p:cNvSpPr/>
            <p:nvPr/>
          </p:nvSpPr>
          <p:spPr>
            <a:xfrm>
              <a:off x="4419975" y="4151850"/>
              <a:ext cx="116575" cy="30150"/>
            </a:xfrm>
            <a:custGeom>
              <a:avLst/>
              <a:gdLst/>
              <a:ahLst/>
              <a:cxnLst/>
              <a:rect l="l" t="t" r="r" b="b"/>
              <a:pathLst>
                <a:path w="4663" h="1206" extrusionOk="0">
                  <a:moveTo>
                    <a:pt x="4633" y="0"/>
                  </a:moveTo>
                  <a:cubicBezTo>
                    <a:pt x="4632" y="0"/>
                    <a:pt x="4632" y="0"/>
                    <a:pt x="4631" y="0"/>
                  </a:cubicBezTo>
                  <a:cubicBezTo>
                    <a:pt x="3038" y="56"/>
                    <a:pt x="1493" y="452"/>
                    <a:pt x="45" y="1118"/>
                  </a:cubicBezTo>
                  <a:cubicBezTo>
                    <a:pt x="1" y="1138"/>
                    <a:pt x="15" y="1206"/>
                    <a:pt x="54" y="1206"/>
                  </a:cubicBezTo>
                  <a:cubicBezTo>
                    <a:pt x="59" y="1206"/>
                    <a:pt x="65" y="1205"/>
                    <a:pt x="72" y="1202"/>
                  </a:cubicBezTo>
                  <a:cubicBezTo>
                    <a:pt x="1529" y="536"/>
                    <a:pt x="3039" y="175"/>
                    <a:pt x="4634" y="45"/>
                  </a:cubicBezTo>
                  <a:cubicBezTo>
                    <a:pt x="4663" y="45"/>
                    <a:pt x="4662" y="0"/>
                    <a:pt x="4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4"/>
            <p:cNvSpPr/>
            <p:nvPr/>
          </p:nvSpPr>
          <p:spPr>
            <a:xfrm>
              <a:off x="4423350" y="4170575"/>
              <a:ext cx="217500" cy="44825"/>
            </a:xfrm>
            <a:custGeom>
              <a:avLst/>
              <a:gdLst/>
              <a:ahLst/>
              <a:cxnLst/>
              <a:rect l="l" t="t" r="r" b="b"/>
              <a:pathLst>
                <a:path w="8700" h="1793" extrusionOk="0">
                  <a:moveTo>
                    <a:pt x="6730" y="0"/>
                  </a:moveTo>
                  <a:cubicBezTo>
                    <a:pt x="6199" y="0"/>
                    <a:pt x="5663" y="70"/>
                    <a:pt x="5135" y="189"/>
                  </a:cubicBezTo>
                  <a:cubicBezTo>
                    <a:pt x="4336" y="366"/>
                    <a:pt x="3567" y="651"/>
                    <a:pt x="2801" y="938"/>
                  </a:cubicBezTo>
                  <a:cubicBezTo>
                    <a:pt x="1997" y="1240"/>
                    <a:pt x="1087" y="1695"/>
                    <a:pt x="210" y="1695"/>
                  </a:cubicBezTo>
                  <a:cubicBezTo>
                    <a:pt x="160" y="1695"/>
                    <a:pt x="111" y="1693"/>
                    <a:pt x="62" y="1690"/>
                  </a:cubicBezTo>
                  <a:cubicBezTo>
                    <a:pt x="61" y="1690"/>
                    <a:pt x="60" y="1690"/>
                    <a:pt x="60" y="1690"/>
                  </a:cubicBezTo>
                  <a:cubicBezTo>
                    <a:pt x="1" y="1690"/>
                    <a:pt x="6" y="1782"/>
                    <a:pt x="65" y="1786"/>
                  </a:cubicBezTo>
                  <a:cubicBezTo>
                    <a:pt x="122" y="1791"/>
                    <a:pt x="178" y="1793"/>
                    <a:pt x="234" y="1793"/>
                  </a:cubicBezTo>
                  <a:cubicBezTo>
                    <a:pt x="817" y="1793"/>
                    <a:pt x="1362" y="1571"/>
                    <a:pt x="1909" y="1374"/>
                  </a:cubicBezTo>
                  <a:cubicBezTo>
                    <a:pt x="2657" y="1103"/>
                    <a:pt x="3393" y="801"/>
                    <a:pt x="4151" y="554"/>
                  </a:cubicBezTo>
                  <a:cubicBezTo>
                    <a:pt x="5015" y="272"/>
                    <a:pt x="5907" y="76"/>
                    <a:pt x="6797" y="76"/>
                  </a:cubicBezTo>
                  <a:cubicBezTo>
                    <a:pt x="7422" y="76"/>
                    <a:pt x="8045" y="172"/>
                    <a:pt x="8657" y="405"/>
                  </a:cubicBezTo>
                  <a:cubicBezTo>
                    <a:pt x="8660" y="406"/>
                    <a:pt x="8663" y="406"/>
                    <a:pt x="8665" y="406"/>
                  </a:cubicBezTo>
                  <a:cubicBezTo>
                    <a:pt x="8686" y="406"/>
                    <a:pt x="8700" y="377"/>
                    <a:pt x="8677" y="367"/>
                  </a:cubicBezTo>
                  <a:cubicBezTo>
                    <a:pt x="8047" y="109"/>
                    <a:pt x="7391" y="0"/>
                    <a:pt x="67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4"/>
            <p:cNvSpPr/>
            <p:nvPr/>
          </p:nvSpPr>
          <p:spPr>
            <a:xfrm>
              <a:off x="4579475" y="4215225"/>
              <a:ext cx="57575" cy="16475"/>
            </a:xfrm>
            <a:custGeom>
              <a:avLst/>
              <a:gdLst/>
              <a:ahLst/>
              <a:cxnLst/>
              <a:rect l="l" t="t" r="r" b="b"/>
              <a:pathLst>
                <a:path w="2303" h="659" extrusionOk="0">
                  <a:moveTo>
                    <a:pt x="2281" y="0"/>
                  </a:moveTo>
                  <a:cubicBezTo>
                    <a:pt x="1520" y="70"/>
                    <a:pt x="746" y="312"/>
                    <a:pt x="37" y="591"/>
                  </a:cubicBezTo>
                  <a:cubicBezTo>
                    <a:pt x="1" y="605"/>
                    <a:pt x="13" y="659"/>
                    <a:pt x="46" y="659"/>
                  </a:cubicBezTo>
                  <a:cubicBezTo>
                    <a:pt x="50" y="659"/>
                    <a:pt x="54" y="658"/>
                    <a:pt x="58" y="656"/>
                  </a:cubicBezTo>
                  <a:cubicBezTo>
                    <a:pt x="793" y="394"/>
                    <a:pt x="1535" y="226"/>
                    <a:pt x="2287" y="30"/>
                  </a:cubicBezTo>
                  <a:cubicBezTo>
                    <a:pt x="2303" y="24"/>
                    <a:pt x="2299" y="0"/>
                    <a:pt x="22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4"/>
            <p:cNvSpPr/>
            <p:nvPr/>
          </p:nvSpPr>
          <p:spPr>
            <a:xfrm>
              <a:off x="4444525" y="4254050"/>
              <a:ext cx="84775" cy="44050"/>
            </a:xfrm>
            <a:custGeom>
              <a:avLst/>
              <a:gdLst/>
              <a:ahLst/>
              <a:cxnLst/>
              <a:rect l="l" t="t" r="r" b="b"/>
              <a:pathLst>
                <a:path w="3391" h="1762" extrusionOk="0">
                  <a:moveTo>
                    <a:pt x="3359" y="1"/>
                  </a:moveTo>
                  <a:cubicBezTo>
                    <a:pt x="3356" y="1"/>
                    <a:pt x="3354" y="1"/>
                    <a:pt x="3351" y="2"/>
                  </a:cubicBezTo>
                  <a:cubicBezTo>
                    <a:pt x="2170" y="409"/>
                    <a:pt x="1054" y="978"/>
                    <a:pt x="31" y="1693"/>
                  </a:cubicBezTo>
                  <a:cubicBezTo>
                    <a:pt x="0" y="1715"/>
                    <a:pt x="21" y="1761"/>
                    <a:pt x="52" y="1761"/>
                  </a:cubicBezTo>
                  <a:cubicBezTo>
                    <a:pt x="58" y="1761"/>
                    <a:pt x="65" y="1759"/>
                    <a:pt x="71" y="1755"/>
                  </a:cubicBezTo>
                  <a:cubicBezTo>
                    <a:pt x="1095" y="1054"/>
                    <a:pt x="2202" y="481"/>
                    <a:pt x="3365" y="48"/>
                  </a:cubicBezTo>
                  <a:cubicBezTo>
                    <a:pt x="3390" y="38"/>
                    <a:pt x="3382" y="1"/>
                    <a:pt x="33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4"/>
            <p:cNvSpPr/>
            <p:nvPr/>
          </p:nvSpPr>
          <p:spPr>
            <a:xfrm>
              <a:off x="4582225" y="4225550"/>
              <a:ext cx="52650" cy="14800"/>
            </a:xfrm>
            <a:custGeom>
              <a:avLst/>
              <a:gdLst/>
              <a:ahLst/>
              <a:cxnLst/>
              <a:rect l="l" t="t" r="r" b="b"/>
              <a:pathLst>
                <a:path w="2106" h="592" extrusionOk="0">
                  <a:moveTo>
                    <a:pt x="2078" y="1"/>
                  </a:moveTo>
                  <a:cubicBezTo>
                    <a:pt x="2077" y="1"/>
                    <a:pt x="2076" y="1"/>
                    <a:pt x="2075" y="1"/>
                  </a:cubicBezTo>
                  <a:cubicBezTo>
                    <a:pt x="1370" y="61"/>
                    <a:pt x="680" y="231"/>
                    <a:pt x="35" y="525"/>
                  </a:cubicBezTo>
                  <a:cubicBezTo>
                    <a:pt x="1" y="540"/>
                    <a:pt x="10" y="591"/>
                    <a:pt x="42" y="591"/>
                  </a:cubicBezTo>
                  <a:cubicBezTo>
                    <a:pt x="46" y="591"/>
                    <a:pt x="50" y="591"/>
                    <a:pt x="55" y="589"/>
                  </a:cubicBezTo>
                  <a:cubicBezTo>
                    <a:pt x="712" y="319"/>
                    <a:pt x="1370" y="137"/>
                    <a:pt x="2077" y="47"/>
                  </a:cubicBezTo>
                  <a:cubicBezTo>
                    <a:pt x="2105" y="43"/>
                    <a:pt x="2106" y="1"/>
                    <a:pt x="20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4"/>
            <p:cNvSpPr/>
            <p:nvPr/>
          </p:nvSpPr>
          <p:spPr>
            <a:xfrm>
              <a:off x="4448575" y="4261650"/>
              <a:ext cx="82900" cy="50100"/>
            </a:xfrm>
            <a:custGeom>
              <a:avLst/>
              <a:gdLst/>
              <a:ahLst/>
              <a:cxnLst/>
              <a:rect l="l" t="t" r="r" b="b"/>
              <a:pathLst>
                <a:path w="3316" h="2004" extrusionOk="0">
                  <a:moveTo>
                    <a:pt x="3280" y="0"/>
                  </a:moveTo>
                  <a:cubicBezTo>
                    <a:pt x="3276" y="0"/>
                    <a:pt x="3272" y="1"/>
                    <a:pt x="3269" y="4"/>
                  </a:cubicBezTo>
                  <a:cubicBezTo>
                    <a:pt x="2187" y="637"/>
                    <a:pt x="1113" y="1282"/>
                    <a:pt x="39" y="1927"/>
                  </a:cubicBezTo>
                  <a:cubicBezTo>
                    <a:pt x="0" y="1950"/>
                    <a:pt x="27" y="2003"/>
                    <a:pt x="63" y="2003"/>
                  </a:cubicBezTo>
                  <a:cubicBezTo>
                    <a:pt x="70" y="2003"/>
                    <a:pt x="77" y="2001"/>
                    <a:pt x="84" y="1997"/>
                  </a:cubicBezTo>
                  <a:cubicBezTo>
                    <a:pt x="1157" y="1352"/>
                    <a:pt x="2231" y="705"/>
                    <a:pt x="3294" y="42"/>
                  </a:cubicBezTo>
                  <a:cubicBezTo>
                    <a:pt x="3315" y="30"/>
                    <a:pt x="3301" y="0"/>
                    <a:pt x="32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4"/>
            <p:cNvSpPr/>
            <p:nvPr/>
          </p:nvSpPr>
          <p:spPr>
            <a:xfrm>
              <a:off x="4470450" y="4286250"/>
              <a:ext cx="151200" cy="73725"/>
            </a:xfrm>
            <a:custGeom>
              <a:avLst/>
              <a:gdLst/>
              <a:ahLst/>
              <a:cxnLst/>
              <a:rect l="l" t="t" r="r" b="b"/>
              <a:pathLst>
                <a:path w="6048" h="2949" extrusionOk="0">
                  <a:moveTo>
                    <a:pt x="6012" y="1"/>
                  </a:moveTo>
                  <a:cubicBezTo>
                    <a:pt x="6011" y="1"/>
                    <a:pt x="6009" y="1"/>
                    <a:pt x="6008" y="1"/>
                  </a:cubicBezTo>
                  <a:cubicBezTo>
                    <a:pt x="3768" y="277"/>
                    <a:pt x="1621" y="1284"/>
                    <a:pt x="25" y="2890"/>
                  </a:cubicBezTo>
                  <a:cubicBezTo>
                    <a:pt x="0" y="2915"/>
                    <a:pt x="26" y="2949"/>
                    <a:pt x="54" y="2949"/>
                  </a:cubicBezTo>
                  <a:cubicBezTo>
                    <a:pt x="63" y="2949"/>
                    <a:pt x="72" y="2946"/>
                    <a:pt x="80" y="2939"/>
                  </a:cubicBezTo>
                  <a:cubicBezTo>
                    <a:pt x="1764" y="1384"/>
                    <a:pt x="3735" y="397"/>
                    <a:pt x="6010" y="62"/>
                  </a:cubicBezTo>
                  <a:cubicBezTo>
                    <a:pt x="6047" y="57"/>
                    <a:pt x="6048" y="1"/>
                    <a:pt x="6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34"/>
            <p:cNvSpPr/>
            <p:nvPr/>
          </p:nvSpPr>
          <p:spPr>
            <a:xfrm>
              <a:off x="4480325" y="4295925"/>
              <a:ext cx="138425" cy="77675"/>
            </a:xfrm>
            <a:custGeom>
              <a:avLst/>
              <a:gdLst/>
              <a:ahLst/>
              <a:cxnLst/>
              <a:rect l="l" t="t" r="r" b="b"/>
              <a:pathLst>
                <a:path w="5537" h="3107" extrusionOk="0">
                  <a:moveTo>
                    <a:pt x="5497" y="0"/>
                  </a:moveTo>
                  <a:cubicBezTo>
                    <a:pt x="5496" y="0"/>
                    <a:pt x="5494" y="1"/>
                    <a:pt x="5493" y="1"/>
                  </a:cubicBezTo>
                  <a:cubicBezTo>
                    <a:pt x="3372" y="382"/>
                    <a:pt x="1480" y="1453"/>
                    <a:pt x="27" y="3039"/>
                  </a:cubicBezTo>
                  <a:cubicBezTo>
                    <a:pt x="0" y="3067"/>
                    <a:pt x="28" y="3106"/>
                    <a:pt x="59" y="3106"/>
                  </a:cubicBezTo>
                  <a:cubicBezTo>
                    <a:pt x="69" y="3106"/>
                    <a:pt x="79" y="3103"/>
                    <a:pt x="88" y="3093"/>
                  </a:cubicBezTo>
                  <a:cubicBezTo>
                    <a:pt x="1540" y="1509"/>
                    <a:pt x="3405" y="480"/>
                    <a:pt x="5507" y="48"/>
                  </a:cubicBezTo>
                  <a:cubicBezTo>
                    <a:pt x="5536" y="41"/>
                    <a:pt x="5525" y="0"/>
                    <a:pt x="5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4"/>
            <p:cNvSpPr/>
            <p:nvPr/>
          </p:nvSpPr>
          <p:spPr>
            <a:xfrm>
              <a:off x="4525050" y="4355500"/>
              <a:ext cx="80050" cy="75525"/>
            </a:xfrm>
            <a:custGeom>
              <a:avLst/>
              <a:gdLst/>
              <a:ahLst/>
              <a:cxnLst/>
              <a:rect l="l" t="t" r="r" b="b"/>
              <a:pathLst>
                <a:path w="3202" h="3021" extrusionOk="0">
                  <a:moveTo>
                    <a:pt x="3165" y="0"/>
                  </a:moveTo>
                  <a:cubicBezTo>
                    <a:pt x="3162" y="0"/>
                    <a:pt x="3159" y="1"/>
                    <a:pt x="3155" y="2"/>
                  </a:cubicBezTo>
                  <a:cubicBezTo>
                    <a:pt x="1907" y="546"/>
                    <a:pt x="310" y="1543"/>
                    <a:pt x="7" y="2975"/>
                  </a:cubicBezTo>
                  <a:cubicBezTo>
                    <a:pt x="1" y="3003"/>
                    <a:pt x="22" y="3020"/>
                    <a:pt x="44" y="3020"/>
                  </a:cubicBezTo>
                  <a:cubicBezTo>
                    <a:pt x="59" y="3020"/>
                    <a:pt x="74" y="3012"/>
                    <a:pt x="79" y="2992"/>
                  </a:cubicBezTo>
                  <a:cubicBezTo>
                    <a:pt x="426" y="1585"/>
                    <a:pt x="1946" y="645"/>
                    <a:pt x="3178" y="49"/>
                  </a:cubicBezTo>
                  <a:cubicBezTo>
                    <a:pt x="3202" y="38"/>
                    <a:pt x="3188" y="0"/>
                    <a:pt x="3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4"/>
            <p:cNvSpPr/>
            <p:nvPr/>
          </p:nvSpPr>
          <p:spPr>
            <a:xfrm>
              <a:off x="4414375" y="3879225"/>
              <a:ext cx="444050" cy="639150"/>
            </a:xfrm>
            <a:custGeom>
              <a:avLst/>
              <a:gdLst/>
              <a:ahLst/>
              <a:cxnLst/>
              <a:rect l="l" t="t" r="r" b="b"/>
              <a:pathLst>
                <a:path w="17762" h="25566" extrusionOk="0">
                  <a:moveTo>
                    <a:pt x="7180" y="158"/>
                  </a:moveTo>
                  <a:cubicBezTo>
                    <a:pt x="7182" y="163"/>
                    <a:pt x="7185" y="168"/>
                    <a:pt x="7189" y="174"/>
                  </a:cubicBezTo>
                  <a:cubicBezTo>
                    <a:pt x="8833" y="1757"/>
                    <a:pt x="9548" y="3870"/>
                    <a:pt x="9779" y="6099"/>
                  </a:cubicBezTo>
                  <a:cubicBezTo>
                    <a:pt x="9736" y="6123"/>
                    <a:pt x="9735" y="6200"/>
                    <a:pt x="9791" y="6225"/>
                  </a:cubicBezTo>
                  <a:cubicBezTo>
                    <a:pt x="9990" y="8317"/>
                    <a:pt x="9771" y="10502"/>
                    <a:pt x="9497" y="12447"/>
                  </a:cubicBezTo>
                  <a:cubicBezTo>
                    <a:pt x="9068" y="15487"/>
                    <a:pt x="7788" y="18471"/>
                    <a:pt x="7525" y="21542"/>
                  </a:cubicBezTo>
                  <a:cubicBezTo>
                    <a:pt x="7546" y="20082"/>
                    <a:pt x="7697" y="18652"/>
                    <a:pt x="8124" y="17202"/>
                  </a:cubicBezTo>
                  <a:cubicBezTo>
                    <a:pt x="8699" y="15250"/>
                    <a:pt x="9165" y="13392"/>
                    <a:pt x="9259" y="11348"/>
                  </a:cubicBezTo>
                  <a:cubicBezTo>
                    <a:pt x="9424" y="7746"/>
                    <a:pt x="9544" y="3024"/>
                    <a:pt x="6422" y="543"/>
                  </a:cubicBezTo>
                  <a:cubicBezTo>
                    <a:pt x="6517" y="376"/>
                    <a:pt x="6657" y="252"/>
                    <a:pt x="6844" y="191"/>
                  </a:cubicBezTo>
                  <a:cubicBezTo>
                    <a:pt x="6936" y="162"/>
                    <a:pt x="7076" y="180"/>
                    <a:pt x="7180" y="158"/>
                  </a:cubicBezTo>
                  <a:close/>
                  <a:moveTo>
                    <a:pt x="5260" y="4193"/>
                  </a:moveTo>
                  <a:cubicBezTo>
                    <a:pt x="5512" y="4193"/>
                    <a:pt x="5770" y="4224"/>
                    <a:pt x="6033" y="4292"/>
                  </a:cubicBezTo>
                  <a:cubicBezTo>
                    <a:pt x="7161" y="4582"/>
                    <a:pt x="7916" y="5556"/>
                    <a:pt x="8880" y="6145"/>
                  </a:cubicBezTo>
                  <a:cubicBezTo>
                    <a:pt x="8894" y="6155"/>
                    <a:pt x="8910" y="6160"/>
                    <a:pt x="8926" y="6160"/>
                  </a:cubicBezTo>
                  <a:cubicBezTo>
                    <a:pt x="8944" y="6160"/>
                    <a:pt x="8962" y="6154"/>
                    <a:pt x="8976" y="6141"/>
                  </a:cubicBezTo>
                  <a:cubicBezTo>
                    <a:pt x="8984" y="6200"/>
                    <a:pt x="8992" y="6259"/>
                    <a:pt x="8999" y="6317"/>
                  </a:cubicBezTo>
                  <a:cubicBezTo>
                    <a:pt x="9213" y="8273"/>
                    <a:pt x="9207" y="10309"/>
                    <a:pt x="9049" y="12268"/>
                  </a:cubicBezTo>
                  <a:cubicBezTo>
                    <a:pt x="8967" y="13302"/>
                    <a:pt x="8811" y="14328"/>
                    <a:pt x="8544" y="15331"/>
                  </a:cubicBezTo>
                  <a:cubicBezTo>
                    <a:pt x="8287" y="16294"/>
                    <a:pt x="7936" y="17228"/>
                    <a:pt x="7718" y="18201"/>
                  </a:cubicBezTo>
                  <a:cubicBezTo>
                    <a:pt x="7344" y="19889"/>
                    <a:pt x="7184" y="21746"/>
                    <a:pt x="7504" y="23454"/>
                  </a:cubicBezTo>
                  <a:cubicBezTo>
                    <a:pt x="7507" y="23467"/>
                    <a:pt x="7517" y="23473"/>
                    <a:pt x="7528" y="23473"/>
                  </a:cubicBezTo>
                  <a:cubicBezTo>
                    <a:pt x="7543" y="23473"/>
                    <a:pt x="7558" y="23463"/>
                    <a:pt x="7557" y="23446"/>
                  </a:cubicBezTo>
                  <a:lnTo>
                    <a:pt x="7557" y="23438"/>
                  </a:lnTo>
                  <a:cubicBezTo>
                    <a:pt x="7559" y="23438"/>
                    <a:pt x="7562" y="23439"/>
                    <a:pt x="7564" y="23439"/>
                  </a:cubicBezTo>
                  <a:cubicBezTo>
                    <a:pt x="7594" y="23439"/>
                    <a:pt x="7618" y="23413"/>
                    <a:pt x="7617" y="23382"/>
                  </a:cubicBezTo>
                  <a:cubicBezTo>
                    <a:pt x="7560" y="21272"/>
                    <a:pt x="8033" y="19281"/>
                    <a:pt x="8581" y="17260"/>
                  </a:cubicBezTo>
                  <a:cubicBezTo>
                    <a:pt x="9128" y="15241"/>
                    <a:pt x="9607" y="13239"/>
                    <a:pt x="9815" y="11153"/>
                  </a:cubicBezTo>
                  <a:cubicBezTo>
                    <a:pt x="9970" y="9591"/>
                    <a:pt x="10078" y="7908"/>
                    <a:pt x="9940" y="6272"/>
                  </a:cubicBezTo>
                  <a:lnTo>
                    <a:pt x="9940" y="6272"/>
                  </a:lnTo>
                  <a:cubicBezTo>
                    <a:pt x="10060" y="6302"/>
                    <a:pt x="10177" y="6315"/>
                    <a:pt x="10294" y="6315"/>
                  </a:cubicBezTo>
                  <a:cubicBezTo>
                    <a:pt x="11044" y="6315"/>
                    <a:pt x="11747" y="5771"/>
                    <a:pt x="12454" y="5549"/>
                  </a:cubicBezTo>
                  <a:cubicBezTo>
                    <a:pt x="12904" y="5409"/>
                    <a:pt x="13375" y="5330"/>
                    <a:pt x="13841" y="5330"/>
                  </a:cubicBezTo>
                  <a:cubicBezTo>
                    <a:pt x="14684" y="5330"/>
                    <a:pt x="15507" y="5588"/>
                    <a:pt x="16145" y="6205"/>
                  </a:cubicBezTo>
                  <a:cubicBezTo>
                    <a:pt x="17244" y="7268"/>
                    <a:pt x="17472" y="8867"/>
                    <a:pt x="17510" y="10322"/>
                  </a:cubicBezTo>
                  <a:cubicBezTo>
                    <a:pt x="17546" y="11735"/>
                    <a:pt x="17538" y="13179"/>
                    <a:pt x="17080" y="14530"/>
                  </a:cubicBezTo>
                  <a:cubicBezTo>
                    <a:pt x="16203" y="17128"/>
                    <a:pt x="14132" y="19065"/>
                    <a:pt x="11971" y="20638"/>
                  </a:cubicBezTo>
                  <a:cubicBezTo>
                    <a:pt x="10400" y="21779"/>
                    <a:pt x="8007" y="22983"/>
                    <a:pt x="8088" y="25223"/>
                  </a:cubicBezTo>
                  <a:cubicBezTo>
                    <a:pt x="7165" y="24436"/>
                    <a:pt x="6242" y="23650"/>
                    <a:pt x="5318" y="22866"/>
                  </a:cubicBezTo>
                  <a:cubicBezTo>
                    <a:pt x="4339" y="22033"/>
                    <a:pt x="3364" y="21182"/>
                    <a:pt x="2710" y="20057"/>
                  </a:cubicBezTo>
                  <a:cubicBezTo>
                    <a:pt x="2011" y="18857"/>
                    <a:pt x="1519" y="17469"/>
                    <a:pt x="1069" y="16157"/>
                  </a:cubicBezTo>
                  <a:cubicBezTo>
                    <a:pt x="660" y="14959"/>
                    <a:pt x="397" y="13726"/>
                    <a:pt x="370" y="12457"/>
                  </a:cubicBezTo>
                  <a:lnTo>
                    <a:pt x="372" y="12457"/>
                  </a:lnTo>
                  <a:cubicBezTo>
                    <a:pt x="322" y="10116"/>
                    <a:pt x="980" y="7484"/>
                    <a:pt x="2493" y="5647"/>
                  </a:cubicBezTo>
                  <a:cubicBezTo>
                    <a:pt x="3206" y="4782"/>
                    <a:pt x="4175" y="4193"/>
                    <a:pt x="5260" y="4193"/>
                  </a:cubicBezTo>
                  <a:close/>
                  <a:moveTo>
                    <a:pt x="7047" y="0"/>
                  </a:moveTo>
                  <a:cubicBezTo>
                    <a:pt x="6944" y="0"/>
                    <a:pt x="6832" y="26"/>
                    <a:pt x="6769" y="47"/>
                  </a:cubicBezTo>
                  <a:cubicBezTo>
                    <a:pt x="6542" y="122"/>
                    <a:pt x="6356" y="286"/>
                    <a:pt x="6252" y="502"/>
                  </a:cubicBezTo>
                  <a:cubicBezTo>
                    <a:pt x="6224" y="563"/>
                    <a:pt x="6272" y="616"/>
                    <a:pt x="6322" y="623"/>
                  </a:cubicBezTo>
                  <a:cubicBezTo>
                    <a:pt x="6324" y="623"/>
                    <a:pt x="6325" y="624"/>
                    <a:pt x="6326" y="626"/>
                  </a:cubicBezTo>
                  <a:cubicBezTo>
                    <a:pt x="7933" y="1985"/>
                    <a:pt x="8676" y="3929"/>
                    <a:pt x="8955" y="5961"/>
                  </a:cubicBezTo>
                  <a:cubicBezTo>
                    <a:pt x="8113" y="5440"/>
                    <a:pt x="7452" y="4635"/>
                    <a:pt x="6529" y="4246"/>
                  </a:cubicBezTo>
                  <a:cubicBezTo>
                    <a:pt x="6112" y="4073"/>
                    <a:pt x="5669" y="3986"/>
                    <a:pt x="5225" y="3986"/>
                  </a:cubicBezTo>
                  <a:cubicBezTo>
                    <a:pt x="4897" y="3986"/>
                    <a:pt x="4569" y="4033"/>
                    <a:pt x="4250" y="4129"/>
                  </a:cubicBezTo>
                  <a:cubicBezTo>
                    <a:pt x="2463" y="4676"/>
                    <a:pt x="1447" y="6592"/>
                    <a:pt x="853" y="8226"/>
                  </a:cubicBezTo>
                  <a:cubicBezTo>
                    <a:pt x="200" y="10036"/>
                    <a:pt x="1" y="11977"/>
                    <a:pt x="276" y="13880"/>
                  </a:cubicBezTo>
                  <a:cubicBezTo>
                    <a:pt x="441" y="15015"/>
                    <a:pt x="800" y="16103"/>
                    <a:pt x="1213" y="17170"/>
                  </a:cubicBezTo>
                  <a:cubicBezTo>
                    <a:pt x="1621" y="18224"/>
                    <a:pt x="2023" y="19315"/>
                    <a:pt x="2611" y="20287"/>
                  </a:cubicBezTo>
                  <a:cubicBezTo>
                    <a:pt x="3222" y="21298"/>
                    <a:pt x="4094" y="22093"/>
                    <a:pt x="4982" y="22855"/>
                  </a:cubicBezTo>
                  <a:cubicBezTo>
                    <a:pt x="6031" y="23754"/>
                    <a:pt x="7084" y="24650"/>
                    <a:pt x="8140" y="25541"/>
                  </a:cubicBezTo>
                  <a:cubicBezTo>
                    <a:pt x="8159" y="25557"/>
                    <a:pt x="8184" y="25565"/>
                    <a:pt x="8208" y="25565"/>
                  </a:cubicBezTo>
                  <a:cubicBezTo>
                    <a:pt x="8265" y="25565"/>
                    <a:pt x="8322" y="25526"/>
                    <a:pt x="8315" y="25460"/>
                  </a:cubicBezTo>
                  <a:cubicBezTo>
                    <a:pt x="8019" y="22922"/>
                    <a:pt x="11048" y="21620"/>
                    <a:pt x="12722" y="20331"/>
                  </a:cubicBezTo>
                  <a:cubicBezTo>
                    <a:pt x="14281" y="19128"/>
                    <a:pt x="15727" y="17722"/>
                    <a:pt x="16667" y="15971"/>
                  </a:cubicBezTo>
                  <a:cubicBezTo>
                    <a:pt x="17644" y="14154"/>
                    <a:pt x="17762" y="12205"/>
                    <a:pt x="17703" y="10178"/>
                  </a:cubicBezTo>
                  <a:cubicBezTo>
                    <a:pt x="17654" y="8434"/>
                    <a:pt x="17228" y="6391"/>
                    <a:pt x="15541" y="5499"/>
                  </a:cubicBezTo>
                  <a:cubicBezTo>
                    <a:pt x="15024" y="5224"/>
                    <a:pt x="14443" y="5107"/>
                    <a:pt x="13860" y="5107"/>
                  </a:cubicBezTo>
                  <a:cubicBezTo>
                    <a:pt x="13585" y="5107"/>
                    <a:pt x="13310" y="5133"/>
                    <a:pt x="13041" y="5181"/>
                  </a:cubicBezTo>
                  <a:cubicBezTo>
                    <a:pt x="12606" y="5261"/>
                    <a:pt x="12182" y="5395"/>
                    <a:pt x="11779" y="5577"/>
                  </a:cubicBezTo>
                  <a:cubicBezTo>
                    <a:pt x="11267" y="5807"/>
                    <a:pt x="10772" y="6154"/>
                    <a:pt x="10216" y="6154"/>
                  </a:cubicBezTo>
                  <a:cubicBezTo>
                    <a:pt x="10121" y="6154"/>
                    <a:pt x="10025" y="6144"/>
                    <a:pt x="9927" y="6121"/>
                  </a:cubicBezTo>
                  <a:cubicBezTo>
                    <a:pt x="9716" y="3848"/>
                    <a:pt x="9020" y="1673"/>
                    <a:pt x="7304" y="48"/>
                  </a:cubicBezTo>
                  <a:cubicBezTo>
                    <a:pt x="7289" y="34"/>
                    <a:pt x="7269" y="26"/>
                    <a:pt x="7249" y="26"/>
                  </a:cubicBezTo>
                  <a:cubicBezTo>
                    <a:pt x="7236" y="26"/>
                    <a:pt x="7223" y="29"/>
                    <a:pt x="7212" y="35"/>
                  </a:cubicBezTo>
                  <a:cubicBezTo>
                    <a:pt x="7168" y="9"/>
                    <a:pt x="7109" y="0"/>
                    <a:pt x="70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4"/>
            <p:cNvSpPr/>
            <p:nvPr/>
          </p:nvSpPr>
          <p:spPr>
            <a:xfrm>
              <a:off x="4686000" y="4164150"/>
              <a:ext cx="115375" cy="69925"/>
            </a:xfrm>
            <a:custGeom>
              <a:avLst/>
              <a:gdLst/>
              <a:ahLst/>
              <a:cxnLst/>
              <a:rect l="l" t="t" r="r" b="b"/>
              <a:pathLst>
                <a:path w="4615" h="2797" extrusionOk="0">
                  <a:moveTo>
                    <a:pt x="1930" y="176"/>
                  </a:moveTo>
                  <a:cubicBezTo>
                    <a:pt x="2374" y="176"/>
                    <a:pt x="2841" y="306"/>
                    <a:pt x="3187" y="492"/>
                  </a:cubicBezTo>
                  <a:cubicBezTo>
                    <a:pt x="3788" y="816"/>
                    <a:pt x="4615" y="1806"/>
                    <a:pt x="3875" y="2423"/>
                  </a:cubicBezTo>
                  <a:cubicBezTo>
                    <a:pt x="3872" y="2426"/>
                    <a:pt x="3871" y="2429"/>
                    <a:pt x="3869" y="2430"/>
                  </a:cubicBezTo>
                  <a:cubicBezTo>
                    <a:pt x="3589" y="2550"/>
                    <a:pt x="3272" y="2600"/>
                    <a:pt x="2949" y="2600"/>
                  </a:cubicBezTo>
                  <a:cubicBezTo>
                    <a:pt x="2533" y="2600"/>
                    <a:pt x="2108" y="2517"/>
                    <a:pt x="1741" y="2398"/>
                  </a:cubicBezTo>
                  <a:cubicBezTo>
                    <a:pt x="886" y="2119"/>
                    <a:pt x="1" y="972"/>
                    <a:pt x="1149" y="351"/>
                  </a:cubicBezTo>
                  <a:cubicBezTo>
                    <a:pt x="1376" y="228"/>
                    <a:pt x="1648" y="176"/>
                    <a:pt x="1930" y="176"/>
                  </a:cubicBezTo>
                  <a:close/>
                  <a:moveTo>
                    <a:pt x="1909" y="1"/>
                  </a:moveTo>
                  <a:cubicBezTo>
                    <a:pt x="1535" y="1"/>
                    <a:pt x="1173" y="87"/>
                    <a:pt x="880" y="286"/>
                  </a:cubicBezTo>
                  <a:cubicBezTo>
                    <a:pt x="210" y="742"/>
                    <a:pt x="374" y="1672"/>
                    <a:pt x="921" y="2151"/>
                  </a:cubicBezTo>
                  <a:cubicBezTo>
                    <a:pt x="1369" y="2542"/>
                    <a:pt x="2146" y="2797"/>
                    <a:pt x="2864" y="2797"/>
                  </a:cubicBezTo>
                  <a:cubicBezTo>
                    <a:pt x="3296" y="2797"/>
                    <a:pt x="3707" y="2705"/>
                    <a:pt x="4011" y="2494"/>
                  </a:cubicBezTo>
                  <a:cubicBezTo>
                    <a:pt x="4034" y="2481"/>
                    <a:pt x="4043" y="2454"/>
                    <a:pt x="4035" y="2430"/>
                  </a:cubicBezTo>
                  <a:cubicBezTo>
                    <a:pt x="4588" y="1950"/>
                    <a:pt x="4184" y="1079"/>
                    <a:pt x="3711" y="658"/>
                  </a:cubicBezTo>
                  <a:cubicBezTo>
                    <a:pt x="3274" y="269"/>
                    <a:pt x="2571" y="1"/>
                    <a:pt x="19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4"/>
            <p:cNvSpPr/>
            <p:nvPr/>
          </p:nvSpPr>
          <p:spPr>
            <a:xfrm>
              <a:off x="4661750" y="4262125"/>
              <a:ext cx="71150" cy="55900"/>
            </a:xfrm>
            <a:custGeom>
              <a:avLst/>
              <a:gdLst/>
              <a:ahLst/>
              <a:cxnLst/>
              <a:rect l="l" t="t" r="r" b="b"/>
              <a:pathLst>
                <a:path w="2846" h="2236" extrusionOk="0">
                  <a:moveTo>
                    <a:pt x="1317" y="180"/>
                  </a:moveTo>
                  <a:cubicBezTo>
                    <a:pt x="1584" y="180"/>
                    <a:pt x="1871" y="302"/>
                    <a:pt x="2074" y="482"/>
                  </a:cubicBezTo>
                  <a:cubicBezTo>
                    <a:pt x="2342" y="722"/>
                    <a:pt x="2726" y="1376"/>
                    <a:pt x="2494" y="1760"/>
                  </a:cubicBezTo>
                  <a:cubicBezTo>
                    <a:pt x="2321" y="1962"/>
                    <a:pt x="2095" y="2048"/>
                    <a:pt x="1860" y="2048"/>
                  </a:cubicBezTo>
                  <a:cubicBezTo>
                    <a:pt x="1155" y="2048"/>
                    <a:pt x="367" y="1279"/>
                    <a:pt x="689" y="577"/>
                  </a:cubicBezTo>
                  <a:cubicBezTo>
                    <a:pt x="818" y="294"/>
                    <a:pt x="1059" y="180"/>
                    <a:pt x="1317" y="180"/>
                  </a:cubicBezTo>
                  <a:close/>
                  <a:moveTo>
                    <a:pt x="1294" y="1"/>
                  </a:moveTo>
                  <a:cubicBezTo>
                    <a:pt x="1046" y="1"/>
                    <a:pt x="809" y="89"/>
                    <a:pt x="637" y="306"/>
                  </a:cubicBezTo>
                  <a:cubicBezTo>
                    <a:pt x="1" y="1113"/>
                    <a:pt x="997" y="2236"/>
                    <a:pt x="1872" y="2236"/>
                  </a:cubicBezTo>
                  <a:cubicBezTo>
                    <a:pt x="2172" y="2236"/>
                    <a:pt x="2457" y="2104"/>
                    <a:pt x="2658" y="1782"/>
                  </a:cubicBezTo>
                  <a:cubicBezTo>
                    <a:pt x="2670" y="1761"/>
                    <a:pt x="2670" y="1736"/>
                    <a:pt x="2656" y="1717"/>
                  </a:cubicBezTo>
                  <a:cubicBezTo>
                    <a:pt x="2846" y="1318"/>
                    <a:pt x="2492" y="651"/>
                    <a:pt x="2232" y="398"/>
                  </a:cubicBezTo>
                  <a:cubicBezTo>
                    <a:pt x="1997" y="168"/>
                    <a:pt x="1635" y="1"/>
                    <a:pt x="12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4"/>
            <p:cNvSpPr/>
            <p:nvPr/>
          </p:nvSpPr>
          <p:spPr>
            <a:xfrm>
              <a:off x="4526075" y="4086725"/>
              <a:ext cx="98250" cy="78950"/>
            </a:xfrm>
            <a:custGeom>
              <a:avLst/>
              <a:gdLst/>
              <a:ahLst/>
              <a:cxnLst/>
              <a:rect l="l" t="t" r="r" b="b"/>
              <a:pathLst>
                <a:path w="3930" h="3158" extrusionOk="0">
                  <a:moveTo>
                    <a:pt x="2477" y="214"/>
                  </a:moveTo>
                  <a:cubicBezTo>
                    <a:pt x="3557" y="214"/>
                    <a:pt x="3881" y="1378"/>
                    <a:pt x="3184" y="2164"/>
                  </a:cubicBezTo>
                  <a:cubicBezTo>
                    <a:pt x="2798" y="2598"/>
                    <a:pt x="2261" y="2797"/>
                    <a:pt x="1718" y="2956"/>
                  </a:cubicBezTo>
                  <a:cubicBezTo>
                    <a:pt x="1537" y="2945"/>
                    <a:pt x="1357" y="2925"/>
                    <a:pt x="1177" y="2905"/>
                  </a:cubicBezTo>
                  <a:cubicBezTo>
                    <a:pt x="497" y="2658"/>
                    <a:pt x="1" y="2008"/>
                    <a:pt x="433" y="1261"/>
                  </a:cubicBezTo>
                  <a:cubicBezTo>
                    <a:pt x="765" y="686"/>
                    <a:pt x="1689" y="283"/>
                    <a:pt x="2322" y="222"/>
                  </a:cubicBezTo>
                  <a:cubicBezTo>
                    <a:pt x="2375" y="217"/>
                    <a:pt x="2427" y="214"/>
                    <a:pt x="2477" y="214"/>
                  </a:cubicBezTo>
                  <a:close/>
                  <a:moveTo>
                    <a:pt x="2505" y="1"/>
                  </a:moveTo>
                  <a:cubicBezTo>
                    <a:pt x="2478" y="1"/>
                    <a:pt x="2450" y="2"/>
                    <a:pt x="2422" y="3"/>
                  </a:cubicBezTo>
                  <a:cubicBezTo>
                    <a:pt x="1590" y="49"/>
                    <a:pt x="323" y="631"/>
                    <a:pt x="126" y="1532"/>
                  </a:cubicBezTo>
                  <a:cubicBezTo>
                    <a:pt x="13" y="2048"/>
                    <a:pt x="242" y="2566"/>
                    <a:pt x="642" y="2850"/>
                  </a:cubicBezTo>
                  <a:cubicBezTo>
                    <a:pt x="850" y="3047"/>
                    <a:pt x="1126" y="3157"/>
                    <a:pt x="1413" y="3157"/>
                  </a:cubicBezTo>
                  <a:cubicBezTo>
                    <a:pt x="1419" y="3157"/>
                    <a:pt x="1426" y="3157"/>
                    <a:pt x="1433" y="3157"/>
                  </a:cubicBezTo>
                  <a:cubicBezTo>
                    <a:pt x="1447" y="3156"/>
                    <a:pt x="1459" y="3145"/>
                    <a:pt x="1463" y="3130"/>
                  </a:cubicBezTo>
                  <a:cubicBezTo>
                    <a:pt x="2378" y="3029"/>
                    <a:pt x="3497" y="2562"/>
                    <a:pt x="3729" y="1573"/>
                  </a:cubicBezTo>
                  <a:cubicBezTo>
                    <a:pt x="3930" y="720"/>
                    <a:pt x="3358" y="1"/>
                    <a:pt x="25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4"/>
            <p:cNvSpPr/>
            <p:nvPr/>
          </p:nvSpPr>
          <p:spPr>
            <a:xfrm>
              <a:off x="4525350" y="4222825"/>
              <a:ext cx="60100" cy="44550"/>
            </a:xfrm>
            <a:custGeom>
              <a:avLst/>
              <a:gdLst/>
              <a:ahLst/>
              <a:cxnLst/>
              <a:rect l="l" t="t" r="r" b="b"/>
              <a:pathLst>
                <a:path w="2404" h="1782" extrusionOk="0">
                  <a:moveTo>
                    <a:pt x="1677" y="194"/>
                  </a:moveTo>
                  <a:cubicBezTo>
                    <a:pt x="2191" y="194"/>
                    <a:pt x="2174" y="857"/>
                    <a:pt x="1830" y="1195"/>
                  </a:cubicBezTo>
                  <a:cubicBezTo>
                    <a:pt x="1578" y="1445"/>
                    <a:pt x="1226" y="1537"/>
                    <a:pt x="896" y="1646"/>
                  </a:cubicBezTo>
                  <a:cubicBezTo>
                    <a:pt x="726" y="1646"/>
                    <a:pt x="506" y="1623"/>
                    <a:pt x="398" y="1498"/>
                  </a:cubicBezTo>
                  <a:cubicBezTo>
                    <a:pt x="163" y="1221"/>
                    <a:pt x="399" y="936"/>
                    <a:pt x="568" y="754"/>
                  </a:cubicBezTo>
                  <a:cubicBezTo>
                    <a:pt x="810" y="498"/>
                    <a:pt x="1138" y="310"/>
                    <a:pt x="1478" y="222"/>
                  </a:cubicBezTo>
                  <a:cubicBezTo>
                    <a:pt x="1551" y="202"/>
                    <a:pt x="1618" y="194"/>
                    <a:pt x="1677" y="194"/>
                  </a:cubicBezTo>
                  <a:close/>
                  <a:moveTo>
                    <a:pt x="1702" y="0"/>
                  </a:moveTo>
                  <a:cubicBezTo>
                    <a:pt x="1660" y="0"/>
                    <a:pt x="1616" y="4"/>
                    <a:pt x="1570" y="11"/>
                  </a:cubicBezTo>
                  <a:cubicBezTo>
                    <a:pt x="1032" y="99"/>
                    <a:pt x="339" y="502"/>
                    <a:pt x="158" y="1048"/>
                  </a:cubicBezTo>
                  <a:cubicBezTo>
                    <a:pt x="0" y="1523"/>
                    <a:pt x="378" y="1745"/>
                    <a:pt x="774" y="1762"/>
                  </a:cubicBezTo>
                  <a:cubicBezTo>
                    <a:pt x="781" y="1774"/>
                    <a:pt x="795" y="1782"/>
                    <a:pt x="808" y="1782"/>
                  </a:cubicBezTo>
                  <a:cubicBezTo>
                    <a:pt x="811" y="1782"/>
                    <a:pt x="814" y="1781"/>
                    <a:pt x="816" y="1781"/>
                  </a:cubicBezTo>
                  <a:cubicBezTo>
                    <a:pt x="867" y="1774"/>
                    <a:pt x="918" y="1765"/>
                    <a:pt x="968" y="1755"/>
                  </a:cubicBezTo>
                  <a:cubicBezTo>
                    <a:pt x="979" y="1754"/>
                    <a:pt x="988" y="1753"/>
                    <a:pt x="998" y="1751"/>
                  </a:cubicBezTo>
                  <a:cubicBezTo>
                    <a:pt x="1003" y="1750"/>
                    <a:pt x="1008" y="1749"/>
                    <a:pt x="1014" y="1746"/>
                  </a:cubicBezTo>
                  <a:cubicBezTo>
                    <a:pt x="1527" y="1641"/>
                    <a:pt x="2069" y="1406"/>
                    <a:pt x="2247" y="876"/>
                  </a:cubicBezTo>
                  <a:cubicBezTo>
                    <a:pt x="2403" y="409"/>
                    <a:pt x="2158" y="0"/>
                    <a:pt x="17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 name="Google Shape;1833;p33"/>
          <p:cNvSpPr txBox="1"/>
          <p:nvPr/>
        </p:nvSpPr>
        <p:spPr>
          <a:xfrm>
            <a:off x="957228" y="-6718"/>
            <a:ext cx="83373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ncert One"/>
              <a:buNone/>
              <a:defRPr sz="2000" b="1" i="0" u="none" strike="noStrike" cap="none">
                <a:solidFill>
                  <a:schemeClr val="lt1"/>
                </a:solidFill>
                <a:latin typeface="Concert One"/>
                <a:ea typeface="Concert One"/>
                <a:cs typeface="Concert One"/>
                <a:sym typeface="Concert One"/>
              </a:defRPr>
            </a:lvl1pPr>
            <a:lvl2pPr marR="0" lvl="1" algn="l" rtl="0">
              <a:lnSpc>
                <a:spcPct val="100000"/>
              </a:lnSpc>
              <a:spcBef>
                <a:spcPts val="0"/>
              </a:spcBef>
              <a:spcAft>
                <a:spcPts val="0"/>
              </a:spcAft>
              <a:buClr>
                <a:schemeClr val="lt1"/>
              </a:buClr>
              <a:buSzPts val="1800"/>
              <a:buFont typeface="Arial" panose="020B0604020202020204"/>
              <a:buNone/>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chemeClr val="lt1"/>
              </a:buClr>
              <a:buSzPts val="1800"/>
              <a:buFont typeface="Arial" panose="020B0604020202020204"/>
              <a:buNone/>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chemeClr val="lt1"/>
              </a:buClr>
              <a:buSzPts val="1800"/>
              <a:buFont typeface="Arial" panose="020B0604020202020204"/>
              <a:buNone/>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chemeClr val="lt1"/>
              </a:buClr>
              <a:buSzPts val="1800"/>
              <a:buFont typeface="Arial" panose="020B0604020202020204"/>
              <a:buNone/>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chemeClr val="lt1"/>
              </a:buClr>
              <a:buSzPts val="1800"/>
              <a:buFont typeface="Arial" panose="020B0604020202020204"/>
              <a:buNone/>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chemeClr val="lt1"/>
              </a:buClr>
              <a:buSzPts val="1800"/>
              <a:buFont typeface="Arial" panose="020B0604020202020204"/>
              <a:buNone/>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chemeClr val="lt1"/>
              </a:buClr>
              <a:buSzPts val="1800"/>
              <a:buFont typeface="Arial" panose="020B0604020202020204"/>
              <a:buNone/>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chemeClr val="lt1"/>
              </a:buClr>
              <a:buSzPts val="1800"/>
              <a:buFont typeface="Arial" panose="020B0604020202020204"/>
              <a:buNone/>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r>
              <a:rPr lang="vi-VN" sz="3600" dirty="0"/>
              <a:t>Các bước thực hiện </a:t>
            </a:r>
          </a:p>
        </p:txBody>
      </p:sp>
      <p:cxnSp>
        <p:nvCxnSpPr>
          <p:cNvPr id="13" name="Curved Connector 12"/>
          <p:cNvCxnSpPr/>
          <p:nvPr/>
        </p:nvCxnSpPr>
        <p:spPr>
          <a:xfrm flipV="1">
            <a:off x="887516" y="672133"/>
            <a:ext cx="4471293" cy="23038"/>
          </a:xfrm>
          <a:prstGeom prst="curvedConnector3">
            <a:avLst>
              <a:gd name="adj1" fmla="val 50000"/>
            </a:avLst>
          </a:prstGeom>
          <a:ln>
            <a:solidFill>
              <a:schemeClr val="accent1">
                <a:lumMod val="50000"/>
              </a:schemeClr>
            </a:solidFill>
          </a:ln>
        </p:spPr>
        <p:style>
          <a:lnRef idx="2">
            <a:schemeClr val="dk1"/>
          </a:lnRef>
          <a:fillRef idx="0">
            <a:schemeClr val="dk1"/>
          </a:fillRef>
          <a:effectRef idx="1">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500"/>
                                        <p:tgtEl>
                                          <p:spTgt spid="10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40"/>
                                        </p:tgtEl>
                                        <p:attrNameLst>
                                          <p:attrName>style.visibility</p:attrName>
                                        </p:attrNameLst>
                                      </p:cBhvr>
                                      <p:to>
                                        <p:strVal val="visible"/>
                                      </p:to>
                                    </p:set>
                                    <p:animEffect transition="in" filter="fade">
                                      <p:cBhvr>
                                        <p:cTn id="17" dur="500"/>
                                        <p:tgtEl>
                                          <p:spTgt spid="18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41"/>
                                        </p:tgtEl>
                                        <p:attrNameLst>
                                          <p:attrName>style.visibility</p:attrName>
                                        </p:attrNameLst>
                                      </p:cBhvr>
                                      <p:to>
                                        <p:strVal val="visible"/>
                                      </p:to>
                                    </p:set>
                                    <p:animEffect transition="in" filter="fade">
                                      <p:cBhvr>
                                        <p:cTn id="22" dur="500"/>
                                        <p:tgtEl>
                                          <p:spTgt spid="184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48"/>
                                        </p:tgtEl>
                                        <p:attrNameLst>
                                          <p:attrName>style.visibility</p:attrName>
                                        </p:attrNameLst>
                                      </p:cBhvr>
                                      <p:to>
                                        <p:strVal val="visible"/>
                                      </p:to>
                                    </p:set>
                                    <p:animEffect transition="in" filter="fade">
                                      <p:cBhvr>
                                        <p:cTn id="27" dur="500"/>
                                        <p:tgtEl>
                                          <p:spTgt spid="184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46"/>
                                        </p:tgtEl>
                                        <p:attrNameLst>
                                          <p:attrName>style.visibility</p:attrName>
                                        </p:attrNameLst>
                                      </p:cBhvr>
                                      <p:to>
                                        <p:strVal val="visible"/>
                                      </p:to>
                                    </p:set>
                                    <p:animEffect transition="in" filter="fade">
                                      <p:cBhvr>
                                        <p:cTn id="32" dur="500"/>
                                        <p:tgtEl>
                                          <p:spTgt spid="184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54"/>
                                        </p:tgtEl>
                                        <p:attrNameLst>
                                          <p:attrName>style.visibility</p:attrName>
                                        </p:attrNameLst>
                                      </p:cBhvr>
                                      <p:to>
                                        <p:strVal val="visible"/>
                                      </p:to>
                                    </p:set>
                                    <p:animEffect transition="in" filter="fade">
                                      <p:cBhvr>
                                        <p:cTn id="37" dur="500"/>
                                        <p:tgtEl>
                                          <p:spTgt spid="185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52"/>
                                        </p:tgtEl>
                                        <p:attrNameLst>
                                          <p:attrName>style.visibility</p:attrName>
                                        </p:attrNameLst>
                                      </p:cBhvr>
                                      <p:to>
                                        <p:strVal val="visible"/>
                                      </p:to>
                                    </p:set>
                                    <p:animEffect transition="in" filter="fade">
                                      <p:cBhvr>
                                        <p:cTn id="42" dur="500"/>
                                        <p:tgtEl>
                                          <p:spTgt spid="185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858"/>
                                        </p:tgtEl>
                                        <p:attrNameLst>
                                          <p:attrName>style.visibility</p:attrName>
                                        </p:attrNameLst>
                                      </p:cBhvr>
                                      <p:to>
                                        <p:strVal val="visible"/>
                                      </p:to>
                                    </p:set>
                                    <p:animEffect transition="in" filter="wipe(up)">
                                      <p:cBhvr>
                                        <p:cTn id="47" dur="500"/>
                                        <p:tgtEl>
                                          <p:spTgt spid="185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845"/>
                                        </p:tgtEl>
                                        <p:attrNameLst>
                                          <p:attrName>style.visibility</p:attrName>
                                        </p:attrNameLst>
                                      </p:cBhvr>
                                      <p:to>
                                        <p:strVal val="visible"/>
                                      </p:to>
                                    </p:set>
                                    <p:animEffect transition="in" filter="fade">
                                      <p:cBhvr>
                                        <p:cTn id="52" dur="500"/>
                                        <p:tgtEl>
                                          <p:spTgt spid="184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843"/>
                                        </p:tgtEl>
                                        <p:attrNameLst>
                                          <p:attrName>style.visibility</p:attrName>
                                        </p:attrNameLst>
                                      </p:cBhvr>
                                      <p:to>
                                        <p:strVal val="visible"/>
                                      </p:to>
                                    </p:set>
                                    <p:animEffect transition="in" filter="fade">
                                      <p:cBhvr>
                                        <p:cTn id="57" dur="500"/>
                                        <p:tgtEl>
                                          <p:spTgt spid="1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0" grpId="0"/>
      <p:bldP spid="1841" grpId="0"/>
      <p:bldP spid="1843" grpId="0"/>
      <p:bldP spid="1845" grpId="0"/>
      <p:bldP spid="1846" grpId="0"/>
      <p:bldP spid="1848" grpId="0"/>
      <p:bldP spid="1852" grpId="0"/>
      <p:bldP spid="1854" grpId="0"/>
      <p:bldP spid="10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947"/>
        <p:cNvGrpSpPr/>
        <p:nvPr/>
      </p:nvGrpSpPr>
      <p:grpSpPr>
        <a:xfrm>
          <a:off x="0" y="0"/>
          <a:ext cx="0" cy="0"/>
          <a:chOff x="0" y="0"/>
          <a:chExt cx="0" cy="0"/>
        </a:xfrm>
      </p:grpSpPr>
      <p:sp>
        <p:nvSpPr>
          <p:cNvPr id="1991" name="Google Shape;1991;p35"/>
          <p:cNvSpPr/>
          <p:nvPr/>
        </p:nvSpPr>
        <p:spPr>
          <a:xfrm rot="3944030">
            <a:off x="8217023" y="1204189"/>
            <a:ext cx="2310416" cy="4406761"/>
          </a:xfrm>
          <a:custGeom>
            <a:avLst/>
            <a:gdLst/>
            <a:ahLst/>
            <a:cxnLst/>
            <a:rect l="l" t="t" r="r" b="b"/>
            <a:pathLst>
              <a:path w="21294" h="40615" extrusionOk="0">
                <a:moveTo>
                  <a:pt x="10563" y="17898"/>
                </a:moveTo>
                <a:cubicBezTo>
                  <a:pt x="11299" y="17898"/>
                  <a:pt x="12022" y="18115"/>
                  <a:pt x="12714" y="18474"/>
                </a:cubicBezTo>
                <a:lnTo>
                  <a:pt x="12714" y="18474"/>
                </a:lnTo>
                <a:cubicBezTo>
                  <a:pt x="12188" y="18409"/>
                  <a:pt x="11623" y="18449"/>
                  <a:pt x="11155" y="18422"/>
                </a:cubicBezTo>
                <a:cubicBezTo>
                  <a:pt x="10656" y="18395"/>
                  <a:pt x="10103" y="18312"/>
                  <a:pt x="9563" y="18312"/>
                </a:cubicBezTo>
                <a:cubicBezTo>
                  <a:pt x="9248" y="18312"/>
                  <a:pt x="8938" y="18340"/>
                  <a:pt x="8646" y="18424"/>
                </a:cubicBezTo>
                <a:cubicBezTo>
                  <a:pt x="9289" y="18057"/>
                  <a:pt x="9931" y="17898"/>
                  <a:pt x="10563" y="17898"/>
                </a:cubicBezTo>
                <a:close/>
                <a:moveTo>
                  <a:pt x="9745" y="18453"/>
                </a:moveTo>
                <a:cubicBezTo>
                  <a:pt x="10168" y="18453"/>
                  <a:pt x="10594" y="18489"/>
                  <a:pt x="11007" y="18516"/>
                </a:cubicBezTo>
                <a:cubicBezTo>
                  <a:pt x="11451" y="18544"/>
                  <a:pt x="11893" y="18528"/>
                  <a:pt x="12337" y="18561"/>
                </a:cubicBezTo>
                <a:cubicBezTo>
                  <a:pt x="12617" y="18584"/>
                  <a:pt x="12894" y="18640"/>
                  <a:pt x="13160" y="18728"/>
                </a:cubicBezTo>
                <a:cubicBezTo>
                  <a:pt x="13531" y="18959"/>
                  <a:pt x="13884" y="19216"/>
                  <a:pt x="14218" y="19496"/>
                </a:cubicBezTo>
                <a:cubicBezTo>
                  <a:pt x="12263" y="19136"/>
                  <a:pt x="10312" y="18888"/>
                  <a:pt x="8326" y="18784"/>
                </a:cubicBezTo>
                <a:cubicBezTo>
                  <a:pt x="8310" y="18749"/>
                  <a:pt x="8293" y="18713"/>
                  <a:pt x="8277" y="18677"/>
                </a:cubicBezTo>
                <a:cubicBezTo>
                  <a:pt x="8746" y="18503"/>
                  <a:pt x="9244" y="18453"/>
                  <a:pt x="9745" y="18453"/>
                </a:cubicBezTo>
                <a:close/>
                <a:moveTo>
                  <a:pt x="8382" y="18901"/>
                </a:moveTo>
                <a:cubicBezTo>
                  <a:pt x="9277" y="19103"/>
                  <a:pt x="10248" y="19001"/>
                  <a:pt x="11156" y="19145"/>
                </a:cubicBezTo>
                <a:cubicBezTo>
                  <a:pt x="12216" y="19315"/>
                  <a:pt x="13278" y="19519"/>
                  <a:pt x="14348" y="19607"/>
                </a:cubicBezTo>
                <a:cubicBezTo>
                  <a:pt x="14475" y="19716"/>
                  <a:pt x="14602" y="19829"/>
                  <a:pt x="14726" y="19945"/>
                </a:cubicBezTo>
                <a:cubicBezTo>
                  <a:pt x="13660" y="19888"/>
                  <a:pt x="12600" y="19849"/>
                  <a:pt x="11533" y="19745"/>
                </a:cubicBezTo>
                <a:cubicBezTo>
                  <a:pt x="10929" y="19688"/>
                  <a:pt x="10326" y="19627"/>
                  <a:pt x="9725" y="19551"/>
                </a:cubicBezTo>
                <a:cubicBezTo>
                  <a:pt x="9471" y="19519"/>
                  <a:pt x="9217" y="19455"/>
                  <a:pt x="8969" y="19455"/>
                </a:cubicBezTo>
                <a:cubicBezTo>
                  <a:pt x="8866" y="19455"/>
                  <a:pt x="8763" y="19466"/>
                  <a:pt x="8662" y="19495"/>
                </a:cubicBezTo>
                <a:cubicBezTo>
                  <a:pt x="8569" y="19297"/>
                  <a:pt x="8475" y="19099"/>
                  <a:pt x="8382" y="18901"/>
                </a:cubicBezTo>
                <a:close/>
                <a:moveTo>
                  <a:pt x="8878" y="19564"/>
                </a:moveTo>
                <a:cubicBezTo>
                  <a:pt x="9205" y="19564"/>
                  <a:pt x="9532" y="19655"/>
                  <a:pt x="9858" y="19699"/>
                </a:cubicBezTo>
                <a:cubicBezTo>
                  <a:pt x="10482" y="19781"/>
                  <a:pt x="11109" y="19827"/>
                  <a:pt x="11736" y="19879"/>
                </a:cubicBezTo>
                <a:cubicBezTo>
                  <a:pt x="12620" y="19951"/>
                  <a:pt x="13535" y="20054"/>
                  <a:pt x="14433" y="20054"/>
                </a:cubicBezTo>
                <a:cubicBezTo>
                  <a:pt x="14567" y="20054"/>
                  <a:pt x="14700" y="20052"/>
                  <a:pt x="14833" y="20047"/>
                </a:cubicBezTo>
                <a:cubicBezTo>
                  <a:pt x="15083" y="20285"/>
                  <a:pt x="15325" y="20536"/>
                  <a:pt x="15558" y="20791"/>
                </a:cubicBezTo>
                <a:lnTo>
                  <a:pt x="15558" y="20791"/>
                </a:lnTo>
                <a:cubicBezTo>
                  <a:pt x="14385" y="20697"/>
                  <a:pt x="13228" y="20545"/>
                  <a:pt x="12060" y="20379"/>
                </a:cubicBezTo>
                <a:cubicBezTo>
                  <a:pt x="10936" y="20219"/>
                  <a:pt x="9853" y="20143"/>
                  <a:pt x="8783" y="19745"/>
                </a:cubicBezTo>
                <a:cubicBezTo>
                  <a:pt x="8755" y="19688"/>
                  <a:pt x="8727" y="19631"/>
                  <a:pt x="8701" y="19573"/>
                </a:cubicBezTo>
                <a:cubicBezTo>
                  <a:pt x="8760" y="19567"/>
                  <a:pt x="8819" y="19564"/>
                  <a:pt x="8878" y="19564"/>
                </a:cubicBezTo>
                <a:close/>
                <a:moveTo>
                  <a:pt x="8847" y="19881"/>
                </a:moveTo>
                <a:lnTo>
                  <a:pt x="8847" y="19881"/>
                </a:lnTo>
                <a:cubicBezTo>
                  <a:pt x="9648" y="20384"/>
                  <a:pt x="10772" y="20372"/>
                  <a:pt x="11671" y="20483"/>
                </a:cubicBezTo>
                <a:cubicBezTo>
                  <a:pt x="12887" y="20632"/>
                  <a:pt x="14120" y="20902"/>
                  <a:pt x="15351" y="20902"/>
                </a:cubicBezTo>
                <a:cubicBezTo>
                  <a:pt x="15452" y="20902"/>
                  <a:pt x="15553" y="20900"/>
                  <a:pt x="15654" y="20896"/>
                </a:cubicBezTo>
                <a:cubicBezTo>
                  <a:pt x="15886" y="21154"/>
                  <a:pt x="16109" y="21416"/>
                  <a:pt x="16321" y="21679"/>
                </a:cubicBezTo>
                <a:cubicBezTo>
                  <a:pt x="13988" y="21108"/>
                  <a:pt x="11588" y="20864"/>
                  <a:pt x="9202" y="20615"/>
                </a:cubicBezTo>
                <a:cubicBezTo>
                  <a:pt x="9083" y="20371"/>
                  <a:pt x="8965" y="20125"/>
                  <a:pt x="8847" y="19881"/>
                </a:cubicBezTo>
                <a:close/>
                <a:moveTo>
                  <a:pt x="9264" y="20743"/>
                </a:moveTo>
                <a:lnTo>
                  <a:pt x="9264" y="20743"/>
                </a:lnTo>
                <a:cubicBezTo>
                  <a:pt x="10472" y="20940"/>
                  <a:pt x="11701" y="21044"/>
                  <a:pt x="12918" y="21166"/>
                </a:cubicBezTo>
                <a:cubicBezTo>
                  <a:pt x="14092" y="21282"/>
                  <a:pt x="15235" y="21572"/>
                  <a:pt x="16394" y="21771"/>
                </a:cubicBezTo>
                <a:cubicBezTo>
                  <a:pt x="16444" y="21831"/>
                  <a:pt x="16490" y="21891"/>
                  <a:pt x="16537" y="21951"/>
                </a:cubicBezTo>
                <a:cubicBezTo>
                  <a:pt x="16515" y="21951"/>
                  <a:pt x="16494" y="21950"/>
                  <a:pt x="16472" y="21950"/>
                </a:cubicBezTo>
                <a:cubicBezTo>
                  <a:pt x="16435" y="21950"/>
                  <a:pt x="16398" y="21951"/>
                  <a:pt x="16361" y="21954"/>
                </a:cubicBezTo>
                <a:cubicBezTo>
                  <a:pt x="16370" y="21947"/>
                  <a:pt x="16373" y="21931"/>
                  <a:pt x="16360" y="21928"/>
                </a:cubicBezTo>
                <a:cubicBezTo>
                  <a:pt x="15859" y="21835"/>
                  <a:pt x="15318" y="21886"/>
                  <a:pt x="14807" y="21847"/>
                </a:cubicBezTo>
                <a:cubicBezTo>
                  <a:pt x="14123" y="21795"/>
                  <a:pt x="13438" y="21770"/>
                  <a:pt x="12754" y="21727"/>
                </a:cubicBezTo>
                <a:cubicBezTo>
                  <a:pt x="12075" y="21686"/>
                  <a:pt x="11405" y="21630"/>
                  <a:pt x="10734" y="21515"/>
                </a:cubicBezTo>
                <a:cubicBezTo>
                  <a:pt x="10487" y="21474"/>
                  <a:pt x="10242" y="21441"/>
                  <a:pt x="9997" y="21441"/>
                </a:cubicBezTo>
                <a:cubicBezTo>
                  <a:pt x="9872" y="21441"/>
                  <a:pt x="9747" y="21449"/>
                  <a:pt x="9622" y="21470"/>
                </a:cubicBezTo>
                <a:cubicBezTo>
                  <a:pt x="9502" y="21227"/>
                  <a:pt x="9382" y="20986"/>
                  <a:pt x="9264" y="20743"/>
                </a:cubicBezTo>
                <a:close/>
                <a:moveTo>
                  <a:pt x="9866" y="21530"/>
                </a:moveTo>
                <a:cubicBezTo>
                  <a:pt x="10260" y="21530"/>
                  <a:pt x="10653" y="21610"/>
                  <a:pt x="11043" y="21675"/>
                </a:cubicBezTo>
                <a:cubicBezTo>
                  <a:pt x="11607" y="21770"/>
                  <a:pt x="12180" y="21803"/>
                  <a:pt x="12751" y="21834"/>
                </a:cubicBezTo>
                <a:cubicBezTo>
                  <a:pt x="13370" y="21867"/>
                  <a:pt x="13991" y="21872"/>
                  <a:pt x="14609" y="21926"/>
                </a:cubicBezTo>
                <a:cubicBezTo>
                  <a:pt x="14975" y="21957"/>
                  <a:pt x="15379" y="22021"/>
                  <a:pt x="15768" y="22021"/>
                </a:cubicBezTo>
                <a:cubicBezTo>
                  <a:pt x="15872" y="22021"/>
                  <a:pt x="15975" y="22017"/>
                  <a:pt x="16075" y="22006"/>
                </a:cubicBezTo>
                <a:lnTo>
                  <a:pt x="16075" y="22006"/>
                </a:lnTo>
                <a:cubicBezTo>
                  <a:pt x="16071" y="22028"/>
                  <a:pt x="16087" y="22050"/>
                  <a:pt x="16110" y="22051"/>
                </a:cubicBezTo>
                <a:cubicBezTo>
                  <a:pt x="16155" y="22055"/>
                  <a:pt x="16199" y="22057"/>
                  <a:pt x="16244" y="22057"/>
                </a:cubicBezTo>
                <a:cubicBezTo>
                  <a:pt x="16363" y="22057"/>
                  <a:pt x="16483" y="22045"/>
                  <a:pt x="16601" y="22040"/>
                </a:cubicBezTo>
                <a:cubicBezTo>
                  <a:pt x="16602" y="22040"/>
                  <a:pt x="16604" y="22039"/>
                  <a:pt x="16605" y="22039"/>
                </a:cubicBezTo>
                <a:cubicBezTo>
                  <a:pt x="16953" y="22487"/>
                  <a:pt x="17270" y="22927"/>
                  <a:pt x="17548" y="23334"/>
                </a:cubicBezTo>
                <a:cubicBezTo>
                  <a:pt x="16429" y="22986"/>
                  <a:pt x="15262" y="22813"/>
                  <a:pt x="14099" y="22679"/>
                </a:cubicBezTo>
                <a:cubicBezTo>
                  <a:pt x="13388" y="22598"/>
                  <a:pt x="12675" y="22535"/>
                  <a:pt x="11960" y="22470"/>
                </a:cubicBezTo>
                <a:cubicBezTo>
                  <a:pt x="11319" y="22411"/>
                  <a:pt x="10660" y="22275"/>
                  <a:pt x="10014" y="22252"/>
                </a:cubicBezTo>
                <a:cubicBezTo>
                  <a:pt x="9996" y="22216"/>
                  <a:pt x="9977" y="22179"/>
                  <a:pt x="9958" y="22143"/>
                </a:cubicBezTo>
                <a:cubicBezTo>
                  <a:pt x="9956" y="22138"/>
                  <a:pt x="9953" y="22132"/>
                  <a:pt x="9950" y="22128"/>
                </a:cubicBezTo>
                <a:cubicBezTo>
                  <a:pt x="9938" y="22104"/>
                  <a:pt x="9925" y="22080"/>
                  <a:pt x="9913" y="22056"/>
                </a:cubicBezTo>
                <a:cubicBezTo>
                  <a:pt x="9826" y="21883"/>
                  <a:pt x="9742" y="21710"/>
                  <a:pt x="9657" y="21538"/>
                </a:cubicBezTo>
                <a:cubicBezTo>
                  <a:pt x="9727" y="21532"/>
                  <a:pt x="9797" y="21530"/>
                  <a:pt x="9866" y="21530"/>
                </a:cubicBezTo>
                <a:close/>
                <a:moveTo>
                  <a:pt x="10086" y="22394"/>
                </a:moveTo>
                <a:cubicBezTo>
                  <a:pt x="10574" y="22523"/>
                  <a:pt x="11107" y="22554"/>
                  <a:pt x="11599" y="22603"/>
                </a:cubicBezTo>
                <a:cubicBezTo>
                  <a:pt x="12311" y="22675"/>
                  <a:pt x="13024" y="22721"/>
                  <a:pt x="13738" y="22773"/>
                </a:cubicBezTo>
                <a:cubicBezTo>
                  <a:pt x="15055" y="22869"/>
                  <a:pt x="16352" y="23035"/>
                  <a:pt x="17612" y="23426"/>
                </a:cubicBezTo>
                <a:cubicBezTo>
                  <a:pt x="17621" y="23441"/>
                  <a:pt x="17632" y="23455"/>
                  <a:pt x="17641" y="23470"/>
                </a:cubicBezTo>
                <a:lnTo>
                  <a:pt x="17641" y="23469"/>
                </a:lnTo>
                <a:cubicBezTo>
                  <a:pt x="17682" y="23530"/>
                  <a:pt x="17721" y="23593"/>
                  <a:pt x="17761" y="23655"/>
                </a:cubicBezTo>
                <a:cubicBezTo>
                  <a:pt x="17633" y="23668"/>
                  <a:pt x="17506" y="23673"/>
                  <a:pt x="17378" y="23673"/>
                </a:cubicBezTo>
                <a:cubicBezTo>
                  <a:pt x="16973" y="23673"/>
                  <a:pt x="16568" y="23623"/>
                  <a:pt x="16161" y="23614"/>
                </a:cubicBezTo>
                <a:cubicBezTo>
                  <a:pt x="15517" y="23601"/>
                  <a:pt x="14881" y="23539"/>
                  <a:pt x="14240" y="23474"/>
                </a:cubicBezTo>
                <a:cubicBezTo>
                  <a:pt x="13595" y="23410"/>
                  <a:pt x="12947" y="23390"/>
                  <a:pt x="12299" y="23354"/>
                </a:cubicBezTo>
                <a:cubicBezTo>
                  <a:pt x="11898" y="23332"/>
                  <a:pt x="11481" y="23257"/>
                  <a:pt x="11073" y="23257"/>
                </a:cubicBezTo>
                <a:cubicBezTo>
                  <a:pt x="10898" y="23257"/>
                  <a:pt x="10726" y="23270"/>
                  <a:pt x="10556" y="23307"/>
                </a:cubicBezTo>
                <a:cubicBezTo>
                  <a:pt x="10397" y="23005"/>
                  <a:pt x="10242" y="22699"/>
                  <a:pt x="10086" y="22394"/>
                </a:cubicBezTo>
                <a:close/>
                <a:moveTo>
                  <a:pt x="8241" y="19213"/>
                </a:moveTo>
                <a:lnTo>
                  <a:pt x="8241" y="19213"/>
                </a:lnTo>
                <a:cubicBezTo>
                  <a:pt x="8279" y="19292"/>
                  <a:pt x="8317" y="19372"/>
                  <a:pt x="8354" y="19452"/>
                </a:cubicBezTo>
                <a:cubicBezTo>
                  <a:pt x="8518" y="19796"/>
                  <a:pt x="8685" y="20139"/>
                  <a:pt x="8850" y="20481"/>
                </a:cubicBezTo>
                <a:cubicBezTo>
                  <a:pt x="8850" y="20483"/>
                  <a:pt x="8849" y="20484"/>
                  <a:pt x="8847" y="20485"/>
                </a:cubicBezTo>
                <a:cubicBezTo>
                  <a:pt x="8185" y="21575"/>
                  <a:pt x="8195" y="23003"/>
                  <a:pt x="8062" y="24270"/>
                </a:cubicBezTo>
                <a:cubicBezTo>
                  <a:pt x="8045" y="24197"/>
                  <a:pt x="8026" y="24124"/>
                  <a:pt x="8010" y="24049"/>
                </a:cubicBezTo>
                <a:cubicBezTo>
                  <a:pt x="7922" y="23658"/>
                  <a:pt x="7858" y="23263"/>
                  <a:pt x="7817" y="22865"/>
                </a:cubicBezTo>
                <a:cubicBezTo>
                  <a:pt x="7854" y="22485"/>
                  <a:pt x="7915" y="22106"/>
                  <a:pt x="8001" y="21732"/>
                </a:cubicBezTo>
                <a:cubicBezTo>
                  <a:pt x="8138" y="21114"/>
                  <a:pt x="8462" y="20495"/>
                  <a:pt x="8527" y="19869"/>
                </a:cubicBezTo>
                <a:cubicBezTo>
                  <a:pt x="8530" y="19846"/>
                  <a:pt x="8512" y="19834"/>
                  <a:pt x="8493" y="19834"/>
                </a:cubicBezTo>
                <a:cubicBezTo>
                  <a:pt x="8481" y="19834"/>
                  <a:pt x="8469" y="19839"/>
                  <a:pt x="8462" y="19849"/>
                </a:cubicBezTo>
                <a:cubicBezTo>
                  <a:pt x="8045" y="20436"/>
                  <a:pt x="7907" y="21346"/>
                  <a:pt x="7781" y="22042"/>
                </a:cubicBezTo>
                <a:cubicBezTo>
                  <a:pt x="7779" y="22048"/>
                  <a:pt x="7779" y="22056"/>
                  <a:pt x="7778" y="22063"/>
                </a:cubicBezTo>
                <a:cubicBezTo>
                  <a:pt x="7779" y="21635"/>
                  <a:pt x="7821" y="21210"/>
                  <a:pt x="7918" y="20802"/>
                </a:cubicBezTo>
                <a:cubicBezTo>
                  <a:pt x="8026" y="20347"/>
                  <a:pt x="8254" y="19747"/>
                  <a:pt x="8241" y="19213"/>
                </a:cubicBezTo>
                <a:close/>
                <a:moveTo>
                  <a:pt x="10962" y="23353"/>
                </a:moveTo>
                <a:cubicBezTo>
                  <a:pt x="11469" y="23353"/>
                  <a:pt x="11999" y="23460"/>
                  <a:pt x="12491" y="23486"/>
                </a:cubicBezTo>
                <a:cubicBezTo>
                  <a:pt x="13202" y="23523"/>
                  <a:pt x="13910" y="23542"/>
                  <a:pt x="14618" y="23605"/>
                </a:cubicBezTo>
                <a:cubicBezTo>
                  <a:pt x="15231" y="23658"/>
                  <a:pt x="15857" y="23673"/>
                  <a:pt x="16466" y="23755"/>
                </a:cubicBezTo>
                <a:cubicBezTo>
                  <a:pt x="16744" y="23793"/>
                  <a:pt x="17019" y="23839"/>
                  <a:pt x="17291" y="23839"/>
                </a:cubicBezTo>
                <a:cubicBezTo>
                  <a:pt x="17472" y="23839"/>
                  <a:pt x="17651" y="23819"/>
                  <a:pt x="17829" y="23762"/>
                </a:cubicBezTo>
                <a:cubicBezTo>
                  <a:pt x="18031" y="24077"/>
                  <a:pt x="18217" y="24398"/>
                  <a:pt x="18389" y="24726"/>
                </a:cubicBezTo>
                <a:cubicBezTo>
                  <a:pt x="17589" y="24698"/>
                  <a:pt x="16814" y="24482"/>
                  <a:pt x="16019" y="24392"/>
                </a:cubicBezTo>
                <a:cubicBezTo>
                  <a:pt x="16019" y="24391"/>
                  <a:pt x="16019" y="24391"/>
                  <a:pt x="16018" y="24391"/>
                </a:cubicBezTo>
                <a:lnTo>
                  <a:pt x="16018" y="24391"/>
                </a:lnTo>
                <a:cubicBezTo>
                  <a:pt x="16015" y="24391"/>
                  <a:pt x="16015" y="24397"/>
                  <a:pt x="16019" y="24398"/>
                </a:cubicBezTo>
                <a:lnTo>
                  <a:pt x="16019" y="24397"/>
                </a:lnTo>
                <a:cubicBezTo>
                  <a:pt x="16825" y="24497"/>
                  <a:pt x="17601" y="24760"/>
                  <a:pt x="18415" y="24772"/>
                </a:cubicBezTo>
                <a:cubicBezTo>
                  <a:pt x="18451" y="24841"/>
                  <a:pt x="18489" y="24909"/>
                  <a:pt x="18524" y="24978"/>
                </a:cubicBezTo>
                <a:lnTo>
                  <a:pt x="18520" y="24978"/>
                </a:lnTo>
                <a:cubicBezTo>
                  <a:pt x="18078" y="25021"/>
                  <a:pt x="17641" y="25040"/>
                  <a:pt x="17206" y="25040"/>
                </a:cubicBezTo>
                <a:cubicBezTo>
                  <a:pt x="15135" y="25040"/>
                  <a:pt x="13129" y="24609"/>
                  <a:pt x="11068" y="24265"/>
                </a:cubicBezTo>
                <a:cubicBezTo>
                  <a:pt x="10992" y="24125"/>
                  <a:pt x="10917" y="23985"/>
                  <a:pt x="10844" y="23845"/>
                </a:cubicBezTo>
                <a:lnTo>
                  <a:pt x="10844" y="23845"/>
                </a:lnTo>
                <a:cubicBezTo>
                  <a:pt x="11361" y="24077"/>
                  <a:pt x="12051" y="24020"/>
                  <a:pt x="12583" y="24073"/>
                </a:cubicBezTo>
                <a:cubicBezTo>
                  <a:pt x="13574" y="24174"/>
                  <a:pt x="14561" y="24322"/>
                  <a:pt x="15553" y="24413"/>
                </a:cubicBezTo>
                <a:cubicBezTo>
                  <a:pt x="15553" y="24413"/>
                  <a:pt x="15554" y="24413"/>
                  <a:pt x="15554" y="24413"/>
                </a:cubicBezTo>
                <a:cubicBezTo>
                  <a:pt x="15574" y="24413"/>
                  <a:pt x="15575" y="24381"/>
                  <a:pt x="15554" y="24380"/>
                </a:cubicBezTo>
                <a:cubicBezTo>
                  <a:pt x="14694" y="24281"/>
                  <a:pt x="13838" y="24146"/>
                  <a:pt x="12982" y="24025"/>
                </a:cubicBezTo>
                <a:cubicBezTo>
                  <a:pt x="12221" y="23917"/>
                  <a:pt x="11487" y="23870"/>
                  <a:pt x="10748" y="23667"/>
                </a:cubicBezTo>
                <a:cubicBezTo>
                  <a:pt x="10696" y="23570"/>
                  <a:pt x="10642" y="23473"/>
                  <a:pt x="10590" y="23375"/>
                </a:cubicBezTo>
                <a:cubicBezTo>
                  <a:pt x="10712" y="23359"/>
                  <a:pt x="10837" y="23353"/>
                  <a:pt x="10962" y="23353"/>
                </a:cubicBezTo>
                <a:close/>
                <a:moveTo>
                  <a:pt x="8931" y="20646"/>
                </a:moveTo>
                <a:cubicBezTo>
                  <a:pt x="9030" y="20851"/>
                  <a:pt x="9130" y="21052"/>
                  <a:pt x="9230" y="21256"/>
                </a:cubicBezTo>
                <a:lnTo>
                  <a:pt x="9230" y="21256"/>
                </a:lnTo>
                <a:cubicBezTo>
                  <a:pt x="9161" y="21856"/>
                  <a:pt x="8925" y="22389"/>
                  <a:pt x="8794" y="22978"/>
                </a:cubicBezTo>
                <a:cubicBezTo>
                  <a:pt x="8613" y="23797"/>
                  <a:pt x="8545" y="24636"/>
                  <a:pt x="8410" y="25461"/>
                </a:cubicBezTo>
                <a:cubicBezTo>
                  <a:pt x="8297" y="25130"/>
                  <a:pt x="8195" y="24794"/>
                  <a:pt x="8107" y="24454"/>
                </a:cubicBezTo>
                <a:cubicBezTo>
                  <a:pt x="8207" y="23927"/>
                  <a:pt x="8297" y="23401"/>
                  <a:pt x="8377" y="22869"/>
                </a:cubicBezTo>
                <a:cubicBezTo>
                  <a:pt x="8495" y="22091"/>
                  <a:pt x="8697" y="21387"/>
                  <a:pt x="8931" y="20646"/>
                </a:cubicBezTo>
                <a:close/>
                <a:moveTo>
                  <a:pt x="11105" y="24334"/>
                </a:moveTo>
                <a:cubicBezTo>
                  <a:pt x="12321" y="24569"/>
                  <a:pt x="13526" y="24862"/>
                  <a:pt x="14754" y="25032"/>
                </a:cubicBezTo>
                <a:cubicBezTo>
                  <a:pt x="15386" y="25120"/>
                  <a:pt x="16017" y="25145"/>
                  <a:pt x="16653" y="25168"/>
                </a:cubicBezTo>
                <a:cubicBezTo>
                  <a:pt x="16883" y="25176"/>
                  <a:pt x="17115" y="25186"/>
                  <a:pt x="17347" y="25186"/>
                </a:cubicBezTo>
                <a:cubicBezTo>
                  <a:pt x="17749" y="25186"/>
                  <a:pt x="18150" y="25157"/>
                  <a:pt x="18536" y="25044"/>
                </a:cubicBezTo>
                <a:cubicBezTo>
                  <a:pt x="18541" y="25041"/>
                  <a:pt x="18545" y="25038"/>
                  <a:pt x="18549" y="25033"/>
                </a:cubicBezTo>
                <a:cubicBezTo>
                  <a:pt x="18657" y="25252"/>
                  <a:pt x="18759" y="25473"/>
                  <a:pt x="18856" y="25697"/>
                </a:cubicBezTo>
                <a:cubicBezTo>
                  <a:pt x="17665" y="25624"/>
                  <a:pt x="16472" y="25672"/>
                  <a:pt x="15278" y="25561"/>
                </a:cubicBezTo>
                <a:cubicBezTo>
                  <a:pt x="13996" y="25442"/>
                  <a:pt x="12760" y="25069"/>
                  <a:pt x="11479" y="25008"/>
                </a:cubicBezTo>
                <a:cubicBezTo>
                  <a:pt x="11353" y="24784"/>
                  <a:pt x="11228" y="24560"/>
                  <a:pt x="11105" y="24334"/>
                </a:cubicBezTo>
                <a:close/>
                <a:moveTo>
                  <a:pt x="9374" y="21550"/>
                </a:moveTo>
                <a:cubicBezTo>
                  <a:pt x="9508" y="21819"/>
                  <a:pt x="9642" y="22087"/>
                  <a:pt x="9777" y="22355"/>
                </a:cubicBezTo>
                <a:cubicBezTo>
                  <a:pt x="9309" y="23629"/>
                  <a:pt x="8996" y="24996"/>
                  <a:pt x="8737" y="26330"/>
                </a:cubicBezTo>
                <a:lnTo>
                  <a:pt x="8737" y="26330"/>
                </a:lnTo>
                <a:cubicBezTo>
                  <a:pt x="8636" y="26085"/>
                  <a:pt x="8542" y="25838"/>
                  <a:pt x="8454" y="25589"/>
                </a:cubicBezTo>
                <a:cubicBezTo>
                  <a:pt x="8462" y="25582"/>
                  <a:pt x="8466" y="25574"/>
                  <a:pt x="8469" y="25565"/>
                </a:cubicBezTo>
                <a:cubicBezTo>
                  <a:pt x="8599" y="24672"/>
                  <a:pt x="8758" y="23767"/>
                  <a:pt x="8962" y="22889"/>
                </a:cubicBezTo>
                <a:cubicBezTo>
                  <a:pt x="9062" y="22455"/>
                  <a:pt x="9320" y="22004"/>
                  <a:pt x="9374" y="21550"/>
                </a:cubicBezTo>
                <a:close/>
                <a:moveTo>
                  <a:pt x="11497" y="25042"/>
                </a:moveTo>
                <a:lnTo>
                  <a:pt x="11497" y="25042"/>
                </a:lnTo>
                <a:cubicBezTo>
                  <a:pt x="12171" y="25089"/>
                  <a:pt x="12850" y="25293"/>
                  <a:pt x="13510" y="25430"/>
                </a:cubicBezTo>
                <a:cubicBezTo>
                  <a:pt x="14092" y="25552"/>
                  <a:pt x="14682" y="25608"/>
                  <a:pt x="15273" y="25668"/>
                </a:cubicBezTo>
                <a:cubicBezTo>
                  <a:pt x="16146" y="25754"/>
                  <a:pt x="17078" y="25862"/>
                  <a:pt x="17984" y="25862"/>
                </a:cubicBezTo>
                <a:cubicBezTo>
                  <a:pt x="18296" y="25862"/>
                  <a:pt x="18605" y="25849"/>
                  <a:pt x="18907" y="25819"/>
                </a:cubicBezTo>
                <a:cubicBezTo>
                  <a:pt x="19037" y="26125"/>
                  <a:pt x="19159" y="26436"/>
                  <a:pt x="19268" y="26749"/>
                </a:cubicBezTo>
                <a:cubicBezTo>
                  <a:pt x="18744" y="26687"/>
                  <a:pt x="18216" y="26675"/>
                  <a:pt x="17688" y="26675"/>
                </a:cubicBezTo>
                <a:cubicBezTo>
                  <a:pt x="17364" y="26675"/>
                  <a:pt x="17039" y="26680"/>
                  <a:pt x="16716" y="26680"/>
                </a:cubicBezTo>
                <a:cubicBezTo>
                  <a:pt x="16368" y="26680"/>
                  <a:pt x="16020" y="26675"/>
                  <a:pt x="15674" y="26653"/>
                </a:cubicBezTo>
                <a:cubicBezTo>
                  <a:pt x="14965" y="26609"/>
                  <a:pt x="14259" y="26491"/>
                  <a:pt x="13563" y="26356"/>
                </a:cubicBezTo>
                <a:cubicBezTo>
                  <a:pt x="13059" y="26259"/>
                  <a:pt x="12560" y="26048"/>
                  <a:pt x="12045" y="26012"/>
                </a:cubicBezTo>
                <a:cubicBezTo>
                  <a:pt x="11925" y="25805"/>
                  <a:pt x="11807" y="25597"/>
                  <a:pt x="11689" y="25389"/>
                </a:cubicBezTo>
                <a:lnTo>
                  <a:pt x="11689" y="25389"/>
                </a:lnTo>
                <a:cubicBezTo>
                  <a:pt x="12092" y="25560"/>
                  <a:pt x="12511" y="25636"/>
                  <a:pt x="12951" y="25690"/>
                </a:cubicBezTo>
                <a:cubicBezTo>
                  <a:pt x="13654" y="25777"/>
                  <a:pt x="14348" y="25872"/>
                  <a:pt x="15047" y="26000"/>
                </a:cubicBezTo>
                <a:cubicBezTo>
                  <a:pt x="16388" y="26247"/>
                  <a:pt x="17740" y="26079"/>
                  <a:pt x="19075" y="26351"/>
                </a:cubicBezTo>
                <a:cubicBezTo>
                  <a:pt x="19076" y="26351"/>
                  <a:pt x="19078" y="26351"/>
                  <a:pt x="19080" y="26351"/>
                </a:cubicBezTo>
                <a:cubicBezTo>
                  <a:pt x="19099" y="26351"/>
                  <a:pt x="19105" y="26322"/>
                  <a:pt x="19084" y="26317"/>
                </a:cubicBezTo>
                <a:cubicBezTo>
                  <a:pt x="18600" y="26128"/>
                  <a:pt x="18074" y="26118"/>
                  <a:pt x="17558" y="26118"/>
                </a:cubicBezTo>
                <a:cubicBezTo>
                  <a:pt x="17499" y="26118"/>
                  <a:pt x="17441" y="26119"/>
                  <a:pt x="17382" y="26119"/>
                </a:cubicBezTo>
                <a:cubicBezTo>
                  <a:pt x="16661" y="26119"/>
                  <a:pt x="15969" y="26076"/>
                  <a:pt x="15257" y="25951"/>
                </a:cubicBezTo>
                <a:cubicBezTo>
                  <a:pt x="14654" y="25844"/>
                  <a:pt x="14060" y="25692"/>
                  <a:pt x="13454" y="25617"/>
                </a:cubicBezTo>
                <a:cubicBezTo>
                  <a:pt x="12840" y="25541"/>
                  <a:pt x="12225" y="25497"/>
                  <a:pt x="11639" y="25297"/>
                </a:cubicBezTo>
                <a:cubicBezTo>
                  <a:pt x="11591" y="25213"/>
                  <a:pt x="11544" y="25128"/>
                  <a:pt x="11497" y="25042"/>
                </a:cubicBezTo>
                <a:close/>
                <a:moveTo>
                  <a:pt x="9868" y="22535"/>
                </a:moveTo>
                <a:cubicBezTo>
                  <a:pt x="9918" y="22635"/>
                  <a:pt x="9968" y="22735"/>
                  <a:pt x="10020" y="22837"/>
                </a:cubicBezTo>
                <a:cubicBezTo>
                  <a:pt x="9978" y="24372"/>
                  <a:pt x="9230" y="25779"/>
                  <a:pt x="9169" y="27297"/>
                </a:cubicBezTo>
                <a:lnTo>
                  <a:pt x="9169" y="27296"/>
                </a:lnTo>
                <a:cubicBezTo>
                  <a:pt x="9035" y="27020"/>
                  <a:pt x="8909" y="26740"/>
                  <a:pt x="8789" y="26457"/>
                </a:cubicBezTo>
                <a:cubicBezTo>
                  <a:pt x="9139" y="25149"/>
                  <a:pt x="9533" y="23847"/>
                  <a:pt x="9868" y="22535"/>
                </a:cubicBezTo>
                <a:close/>
                <a:moveTo>
                  <a:pt x="10098" y="22990"/>
                </a:moveTo>
                <a:cubicBezTo>
                  <a:pt x="10241" y="23270"/>
                  <a:pt x="10386" y="23549"/>
                  <a:pt x="10532" y="23826"/>
                </a:cubicBezTo>
                <a:lnTo>
                  <a:pt x="10532" y="23827"/>
                </a:lnTo>
                <a:cubicBezTo>
                  <a:pt x="10268" y="25169"/>
                  <a:pt x="9918" y="26451"/>
                  <a:pt x="9376" y="27710"/>
                </a:cubicBezTo>
                <a:cubicBezTo>
                  <a:pt x="9316" y="27592"/>
                  <a:pt x="9257" y="27475"/>
                  <a:pt x="9199" y="27356"/>
                </a:cubicBezTo>
                <a:cubicBezTo>
                  <a:pt x="9208" y="27356"/>
                  <a:pt x="9214" y="27349"/>
                  <a:pt x="9217" y="27341"/>
                </a:cubicBezTo>
                <a:cubicBezTo>
                  <a:pt x="9477" y="25905"/>
                  <a:pt x="10101" y="24464"/>
                  <a:pt x="10098" y="22990"/>
                </a:cubicBezTo>
                <a:close/>
                <a:moveTo>
                  <a:pt x="12101" y="26108"/>
                </a:moveTo>
                <a:lnTo>
                  <a:pt x="12101" y="26108"/>
                </a:lnTo>
                <a:cubicBezTo>
                  <a:pt x="12644" y="26195"/>
                  <a:pt x="13184" y="26416"/>
                  <a:pt x="13720" y="26523"/>
                </a:cubicBezTo>
                <a:cubicBezTo>
                  <a:pt x="14302" y="26636"/>
                  <a:pt x="14889" y="26715"/>
                  <a:pt x="15479" y="26760"/>
                </a:cubicBezTo>
                <a:cubicBezTo>
                  <a:pt x="16746" y="26857"/>
                  <a:pt x="18032" y="26817"/>
                  <a:pt x="19304" y="26852"/>
                </a:cubicBezTo>
                <a:cubicBezTo>
                  <a:pt x="19413" y="27169"/>
                  <a:pt x="19515" y="27492"/>
                  <a:pt x="19605" y="27818"/>
                </a:cubicBezTo>
                <a:cubicBezTo>
                  <a:pt x="19348" y="27881"/>
                  <a:pt x="19084" y="27894"/>
                  <a:pt x="18818" y="27894"/>
                </a:cubicBezTo>
                <a:cubicBezTo>
                  <a:pt x="18636" y="27894"/>
                  <a:pt x="18452" y="27888"/>
                  <a:pt x="18269" y="27887"/>
                </a:cubicBezTo>
                <a:cubicBezTo>
                  <a:pt x="18252" y="27887"/>
                  <a:pt x="18234" y="27887"/>
                  <a:pt x="18216" y="27887"/>
                </a:cubicBezTo>
                <a:cubicBezTo>
                  <a:pt x="17853" y="27887"/>
                  <a:pt x="17493" y="27894"/>
                  <a:pt x="17132" y="27894"/>
                </a:cubicBezTo>
                <a:cubicBezTo>
                  <a:pt x="16875" y="27894"/>
                  <a:pt x="16617" y="27891"/>
                  <a:pt x="16358" y="27878"/>
                </a:cubicBezTo>
                <a:cubicBezTo>
                  <a:pt x="15141" y="27816"/>
                  <a:pt x="14004" y="27616"/>
                  <a:pt x="12838" y="27273"/>
                </a:cubicBezTo>
                <a:cubicBezTo>
                  <a:pt x="12834" y="27273"/>
                  <a:pt x="12831" y="27272"/>
                  <a:pt x="12828" y="27272"/>
                </a:cubicBezTo>
                <a:cubicBezTo>
                  <a:pt x="12816" y="27272"/>
                  <a:pt x="12803" y="27277"/>
                  <a:pt x="12796" y="27287"/>
                </a:cubicBezTo>
                <a:cubicBezTo>
                  <a:pt x="12645" y="27036"/>
                  <a:pt x="12496" y="26785"/>
                  <a:pt x="12348" y="26535"/>
                </a:cubicBezTo>
                <a:lnTo>
                  <a:pt x="12348" y="26535"/>
                </a:lnTo>
                <a:cubicBezTo>
                  <a:pt x="13520" y="26901"/>
                  <a:pt x="14725" y="27112"/>
                  <a:pt x="15943" y="27249"/>
                </a:cubicBezTo>
                <a:cubicBezTo>
                  <a:pt x="16426" y="27303"/>
                  <a:pt x="16917" y="27343"/>
                  <a:pt x="17404" y="27343"/>
                </a:cubicBezTo>
                <a:cubicBezTo>
                  <a:pt x="17495" y="27343"/>
                  <a:pt x="17585" y="27342"/>
                  <a:pt x="17676" y="27339"/>
                </a:cubicBezTo>
                <a:cubicBezTo>
                  <a:pt x="17918" y="27332"/>
                  <a:pt x="18173" y="27311"/>
                  <a:pt x="18426" y="27311"/>
                </a:cubicBezTo>
                <a:cubicBezTo>
                  <a:pt x="18773" y="27311"/>
                  <a:pt x="19117" y="27349"/>
                  <a:pt x="19421" y="27512"/>
                </a:cubicBezTo>
                <a:cubicBezTo>
                  <a:pt x="19428" y="27516"/>
                  <a:pt x="19435" y="27518"/>
                  <a:pt x="19442" y="27518"/>
                </a:cubicBezTo>
                <a:cubicBezTo>
                  <a:pt x="19480" y="27518"/>
                  <a:pt x="19506" y="27462"/>
                  <a:pt x="19465" y="27442"/>
                </a:cubicBezTo>
                <a:cubicBezTo>
                  <a:pt x="19194" y="27301"/>
                  <a:pt x="18898" y="27276"/>
                  <a:pt x="18599" y="27276"/>
                </a:cubicBezTo>
                <a:cubicBezTo>
                  <a:pt x="18534" y="27276"/>
                  <a:pt x="18469" y="27277"/>
                  <a:pt x="18404" y="27279"/>
                </a:cubicBezTo>
                <a:cubicBezTo>
                  <a:pt x="18229" y="27282"/>
                  <a:pt x="18058" y="27285"/>
                  <a:pt x="17889" y="27285"/>
                </a:cubicBezTo>
                <a:cubicBezTo>
                  <a:pt x="17502" y="27285"/>
                  <a:pt x="17123" y="27271"/>
                  <a:pt x="16722" y="27223"/>
                </a:cubicBezTo>
                <a:cubicBezTo>
                  <a:pt x="15235" y="27044"/>
                  <a:pt x="13770" y="26825"/>
                  <a:pt x="12324" y="26428"/>
                </a:cubicBezTo>
                <a:cubicBezTo>
                  <a:pt x="12320" y="26427"/>
                  <a:pt x="12316" y="26427"/>
                  <a:pt x="12312" y="26427"/>
                </a:cubicBezTo>
                <a:cubicBezTo>
                  <a:pt x="12304" y="26427"/>
                  <a:pt x="12297" y="26428"/>
                  <a:pt x="12289" y="26432"/>
                </a:cubicBezTo>
                <a:cubicBezTo>
                  <a:pt x="12227" y="26324"/>
                  <a:pt x="12164" y="26216"/>
                  <a:pt x="12101" y="26108"/>
                </a:cubicBezTo>
                <a:close/>
                <a:moveTo>
                  <a:pt x="10636" y="24025"/>
                </a:moveTo>
                <a:cubicBezTo>
                  <a:pt x="10674" y="24100"/>
                  <a:pt x="10713" y="24176"/>
                  <a:pt x="10753" y="24249"/>
                </a:cubicBezTo>
                <a:cubicBezTo>
                  <a:pt x="10924" y="25780"/>
                  <a:pt x="10128" y="27043"/>
                  <a:pt x="9790" y="28478"/>
                </a:cubicBezTo>
                <a:cubicBezTo>
                  <a:pt x="9660" y="28246"/>
                  <a:pt x="9533" y="28012"/>
                  <a:pt x="9410" y="27776"/>
                </a:cubicBezTo>
                <a:cubicBezTo>
                  <a:pt x="9412" y="27775"/>
                  <a:pt x="9413" y="27775"/>
                  <a:pt x="9414" y="27774"/>
                </a:cubicBezTo>
                <a:cubicBezTo>
                  <a:pt x="9996" y="26615"/>
                  <a:pt x="10490" y="25326"/>
                  <a:pt x="10636" y="24025"/>
                </a:cubicBezTo>
                <a:close/>
                <a:moveTo>
                  <a:pt x="12852" y="27381"/>
                </a:moveTo>
                <a:lnTo>
                  <a:pt x="12852" y="27381"/>
                </a:lnTo>
                <a:cubicBezTo>
                  <a:pt x="13910" y="27878"/>
                  <a:pt x="15211" y="27899"/>
                  <a:pt x="16356" y="27960"/>
                </a:cubicBezTo>
                <a:cubicBezTo>
                  <a:pt x="17038" y="27998"/>
                  <a:pt x="17725" y="28006"/>
                  <a:pt x="18409" y="28019"/>
                </a:cubicBezTo>
                <a:cubicBezTo>
                  <a:pt x="18566" y="28022"/>
                  <a:pt x="18723" y="28029"/>
                  <a:pt x="18879" y="28029"/>
                </a:cubicBezTo>
                <a:cubicBezTo>
                  <a:pt x="19138" y="28029"/>
                  <a:pt x="19392" y="28011"/>
                  <a:pt x="19636" y="27928"/>
                </a:cubicBezTo>
                <a:cubicBezTo>
                  <a:pt x="19690" y="28123"/>
                  <a:pt x="19740" y="28319"/>
                  <a:pt x="19788" y="28516"/>
                </a:cubicBezTo>
                <a:cubicBezTo>
                  <a:pt x="19744" y="28512"/>
                  <a:pt x="19700" y="28510"/>
                  <a:pt x="19658" y="28507"/>
                </a:cubicBezTo>
                <a:cubicBezTo>
                  <a:pt x="19671" y="28496"/>
                  <a:pt x="19672" y="28472"/>
                  <a:pt x="19651" y="28467"/>
                </a:cubicBezTo>
                <a:cubicBezTo>
                  <a:pt x="19389" y="28402"/>
                  <a:pt x="19118" y="28386"/>
                  <a:pt x="18846" y="28386"/>
                </a:cubicBezTo>
                <a:cubicBezTo>
                  <a:pt x="18626" y="28386"/>
                  <a:pt x="18405" y="28397"/>
                  <a:pt x="18188" y="28400"/>
                </a:cubicBezTo>
                <a:cubicBezTo>
                  <a:pt x="17976" y="28404"/>
                  <a:pt x="17765" y="28406"/>
                  <a:pt x="17555" y="28406"/>
                </a:cubicBezTo>
                <a:cubicBezTo>
                  <a:pt x="17146" y="28406"/>
                  <a:pt x="16739" y="28396"/>
                  <a:pt x="16329" y="28363"/>
                </a:cubicBezTo>
                <a:cubicBezTo>
                  <a:pt x="15762" y="28318"/>
                  <a:pt x="15202" y="28214"/>
                  <a:pt x="14637" y="28155"/>
                </a:cubicBezTo>
                <a:cubicBezTo>
                  <a:pt x="14151" y="28103"/>
                  <a:pt x="13628" y="28090"/>
                  <a:pt x="13170" y="27907"/>
                </a:cubicBezTo>
                <a:cubicBezTo>
                  <a:pt x="13063" y="27732"/>
                  <a:pt x="12959" y="27558"/>
                  <a:pt x="12852" y="27381"/>
                </a:cubicBezTo>
                <a:close/>
                <a:moveTo>
                  <a:pt x="13271" y="28071"/>
                </a:moveTo>
                <a:lnTo>
                  <a:pt x="13271" y="28071"/>
                </a:lnTo>
                <a:cubicBezTo>
                  <a:pt x="13518" y="28151"/>
                  <a:pt x="13782" y="28183"/>
                  <a:pt x="14038" y="28216"/>
                </a:cubicBezTo>
                <a:cubicBezTo>
                  <a:pt x="14613" y="28292"/>
                  <a:pt x="15189" y="28360"/>
                  <a:pt x="15765" y="28432"/>
                </a:cubicBezTo>
                <a:cubicBezTo>
                  <a:pt x="16519" y="28527"/>
                  <a:pt x="17312" y="28573"/>
                  <a:pt x="18098" y="28573"/>
                </a:cubicBezTo>
                <a:cubicBezTo>
                  <a:pt x="18533" y="28573"/>
                  <a:pt x="18965" y="28559"/>
                  <a:pt x="19388" y="28531"/>
                </a:cubicBezTo>
                <a:lnTo>
                  <a:pt x="19388" y="28531"/>
                </a:lnTo>
                <a:cubicBezTo>
                  <a:pt x="19360" y="28546"/>
                  <a:pt x="19368" y="28588"/>
                  <a:pt x="19400" y="28590"/>
                </a:cubicBezTo>
                <a:cubicBezTo>
                  <a:pt x="19536" y="28596"/>
                  <a:pt x="19674" y="28603"/>
                  <a:pt x="19811" y="28607"/>
                </a:cubicBezTo>
                <a:cubicBezTo>
                  <a:pt x="19850" y="28770"/>
                  <a:pt x="19886" y="28932"/>
                  <a:pt x="19920" y="29096"/>
                </a:cubicBezTo>
                <a:cubicBezTo>
                  <a:pt x="19694" y="29069"/>
                  <a:pt x="19466" y="29059"/>
                  <a:pt x="19237" y="29059"/>
                </a:cubicBezTo>
                <a:cubicBezTo>
                  <a:pt x="18557" y="29059"/>
                  <a:pt x="17865" y="29148"/>
                  <a:pt x="17187" y="29148"/>
                </a:cubicBezTo>
                <a:cubicBezTo>
                  <a:pt x="17078" y="29148"/>
                  <a:pt x="16970" y="29146"/>
                  <a:pt x="16862" y="29140"/>
                </a:cubicBezTo>
                <a:lnTo>
                  <a:pt x="16864" y="29140"/>
                </a:lnTo>
                <a:cubicBezTo>
                  <a:pt x="15805" y="29091"/>
                  <a:pt x="14778" y="28768"/>
                  <a:pt x="13727" y="28724"/>
                </a:cubicBezTo>
                <a:cubicBezTo>
                  <a:pt x="13712" y="28724"/>
                  <a:pt x="13698" y="28732"/>
                  <a:pt x="13692" y="28746"/>
                </a:cubicBezTo>
                <a:cubicBezTo>
                  <a:pt x="13551" y="28522"/>
                  <a:pt x="13410" y="28296"/>
                  <a:pt x="13271" y="28071"/>
                </a:cubicBezTo>
                <a:close/>
                <a:moveTo>
                  <a:pt x="13732" y="28810"/>
                </a:moveTo>
                <a:cubicBezTo>
                  <a:pt x="14698" y="29012"/>
                  <a:pt x="15687" y="29174"/>
                  <a:pt x="16670" y="29247"/>
                </a:cubicBezTo>
                <a:cubicBezTo>
                  <a:pt x="16906" y="29264"/>
                  <a:pt x="17141" y="29271"/>
                  <a:pt x="17375" y="29271"/>
                </a:cubicBezTo>
                <a:cubicBezTo>
                  <a:pt x="18229" y="29271"/>
                  <a:pt x="19075" y="29179"/>
                  <a:pt x="19932" y="29154"/>
                </a:cubicBezTo>
                <a:cubicBezTo>
                  <a:pt x="19966" y="29321"/>
                  <a:pt x="19999" y="29487"/>
                  <a:pt x="20030" y="29654"/>
                </a:cubicBezTo>
                <a:cubicBezTo>
                  <a:pt x="19838" y="29597"/>
                  <a:pt x="19640" y="29579"/>
                  <a:pt x="19441" y="29579"/>
                </a:cubicBezTo>
                <a:cubicBezTo>
                  <a:pt x="19236" y="29579"/>
                  <a:pt x="19030" y="29598"/>
                  <a:pt x="18828" y="29613"/>
                </a:cubicBezTo>
                <a:cubicBezTo>
                  <a:pt x="18589" y="29631"/>
                  <a:pt x="18354" y="29638"/>
                  <a:pt x="18119" y="29638"/>
                </a:cubicBezTo>
                <a:cubicBezTo>
                  <a:pt x="17750" y="29638"/>
                  <a:pt x="17382" y="29619"/>
                  <a:pt x="17006" y="29593"/>
                </a:cubicBezTo>
                <a:cubicBezTo>
                  <a:pt x="16388" y="29549"/>
                  <a:pt x="15771" y="29481"/>
                  <a:pt x="15158" y="29389"/>
                </a:cubicBezTo>
                <a:cubicBezTo>
                  <a:pt x="14758" y="29330"/>
                  <a:pt x="14354" y="29321"/>
                  <a:pt x="13974" y="29193"/>
                </a:cubicBezTo>
                <a:cubicBezTo>
                  <a:pt x="13892" y="29066"/>
                  <a:pt x="13812" y="28938"/>
                  <a:pt x="13732" y="28810"/>
                </a:cubicBezTo>
                <a:close/>
                <a:moveTo>
                  <a:pt x="10874" y="24474"/>
                </a:moveTo>
                <a:cubicBezTo>
                  <a:pt x="11045" y="24794"/>
                  <a:pt x="11217" y="25113"/>
                  <a:pt x="11392" y="25430"/>
                </a:cubicBezTo>
                <a:cubicBezTo>
                  <a:pt x="11236" y="26323"/>
                  <a:pt x="11041" y="27208"/>
                  <a:pt x="10854" y="28094"/>
                </a:cubicBezTo>
                <a:cubicBezTo>
                  <a:pt x="10742" y="28622"/>
                  <a:pt x="10540" y="29163"/>
                  <a:pt x="10537" y="29710"/>
                </a:cubicBezTo>
                <a:cubicBezTo>
                  <a:pt x="10297" y="29338"/>
                  <a:pt x="10068" y="28959"/>
                  <a:pt x="9846" y="28574"/>
                </a:cubicBezTo>
                <a:cubicBezTo>
                  <a:pt x="10258" y="27237"/>
                  <a:pt x="11013" y="25897"/>
                  <a:pt x="10874" y="24476"/>
                </a:cubicBezTo>
                <a:lnTo>
                  <a:pt x="10874" y="24474"/>
                </a:lnTo>
                <a:close/>
                <a:moveTo>
                  <a:pt x="14091" y="29375"/>
                </a:moveTo>
                <a:cubicBezTo>
                  <a:pt x="14183" y="29399"/>
                  <a:pt x="14275" y="29419"/>
                  <a:pt x="14370" y="29434"/>
                </a:cubicBezTo>
                <a:cubicBezTo>
                  <a:pt x="14967" y="29531"/>
                  <a:pt x="15574" y="29601"/>
                  <a:pt x="16177" y="29665"/>
                </a:cubicBezTo>
                <a:cubicBezTo>
                  <a:pt x="16783" y="29728"/>
                  <a:pt x="17407" y="29793"/>
                  <a:pt x="18022" y="29793"/>
                </a:cubicBezTo>
                <a:cubicBezTo>
                  <a:pt x="18126" y="29793"/>
                  <a:pt x="18231" y="29791"/>
                  <a:pt x="18335" y="29787"/>
                </a:cubicBezTo>
                <a:cubicBezTo>
                  <a:pt x="18745" y="29771"/>
                  <a:pt x="19143" y="29740"/>
                  <a:pt x="19546" y="29740"/>
                </a:cubicBezTo>
                <a:cubicBezTo>
                  <a:pt x="19713" y="29740"/>
                  <a:pt x="19879" y="29746"/>
                  <a:pt x="20048" y="29759"/>
                </a:cubicBezTo>
                <a:cubicBezTo>
                  <a:pt x="20064" y="29853"/>
                  <a:pt x="20082" y="29945"/>
                  <a:pt x="20096" y="30038"/>
                </a:cubicBezTo>
                <a:cubicBezTo>
                  <a:pt x="19163" y="30171"/>
                  <a:pt x="18258" y="30252"/>
                  <a:pt x="17354" y="30252"/>
                </a:cubicBezTo>
                <a:cubicBezTo>
                  <a:pt x="16398" y="30252"/>
                  <a:pt x="15444" y="30162"/>
                  <a:pt x="14462" y="29950"/>
                </a:cubicBezTo>
                <a:lnTo>
                  <a:pt x="14463" y="29950"/>
                </a:lnTo>
                <a:cubicBezTo>
                  <a:pt x="14338" y="29759"/>
                  <a:pt x="14215" y="29567"/>
                  <a:pt x="14091" y="29375"/>
                </a:cubicBezTo>
                <a:close/>
                <a:moveTo>
                  <a:pt x="14531" y="30055"/>
                </a:moveTo>
                <a:cubicBezTo>
                  <a:pt x="15500" y="30271"/>
                  <a:pt x="16530" y="30386"/>
                  <a:pt x="17557" y="30386"/>
                </a:cubicBezTo>
                <a:cubicBezTo>
                  <a:pt x="18424" y="30386"/>
                  <a:pt x="19289" y="30304"/>
                  <a:pt x="20111" y="30131"/>
                </a:cubicBezTo>
                <a:cubicBezTo>
                  <a:pt x="20131" y="30258"/>
                  <a:pt x="20152" y="30383"/>
                  <a:pt x="20171" y="30510"/>
                </a:cubicBezTo>
                <a:cubicBezTo>
                  <a:pt x="19161" y="30603"/>
                  <a:pt x="18142" y="30732"/>
                  <a:pt x="17130" y="30732"/>
                </a:cubicBezTo>
                <a:cubicBezTo>
                  <a:pt x="16335" y="30732"/>
                  <a:pt x="15545" y="30652"/>
                  <a:pt x="14769" y="30414"/>
                </a:cubicBezTo>
                <a:cubicBezTo>
                  <a:pt x="14689" y="30295"/>
                  <a:pt x="14610" y="30175"/>
                  <a:pt x="14531" y="30055"/>
                </a:cubicBezTo>
                <a:close/>
                <a:moveTo>
                  <a:pt x="11443" y="25521"/>
                </a:moveTo>
                <a:cubicBezTo>
                  <a:pt x="11535" y="25688"/>
                  <a:pt x="11631" y="25853"/>
                  <a:pt x="11727" y="26019"/>
                </a:cubicBezTo>
                <a:cubicBezTo>
                  <a:pt x="11672" y="26999"/>
                  <a:pt x="11512" y="27922"/>
                  <a:pt x="11333" y="28890"/>
                </a:cubicBezTo>
                <a:cubicBezTo>
                  <a:pt x="11209" y="29559"/>
                  <a:pt x="11151" y="30235"/>
                  <a:pt x="11321" y="30882"/>
                </a:cubicBezTo>
                <a:cubicBezTo>
                  <a:pt x="11171" y="30663"/>
                  <a:pt x="11021" y="30443"/>
                  <a:pt x="10873" y="30223"/>
                </a:cubicBezTo>
                <a:cubicBezTo>
                  <a:pt x="10786" y="30094"/>
                  <a:pt x="10701" y="29965"/>
                  <a:pt x="10616" y="29834"/>
                </a:cubicBezTo>
                <a:cubicBezTo>
                  <a:pt x="10616" y="29131"/>
                  <a:pt x="10849" y="28460"/>
                  <a:pt x="11020" y="27776"/>
                </a:cubicBezTo>
                <a:cubicBezTo>
                  <a:pt x="11204" y="27028"/>
                  <a:pt x="11371" y="26287"/>
                  <a:pt x="11443" y="25521"/>
                </a:cubicBezTo>
                <a:close/>
                <a:moveTo>
                  <a:pt x="14815" y="30485"/>
                </a:moveTo>
                <a:cubicBezTo>
                  <a:pt x="15573" y="30749"/>
                  <a:pt x="16370" y="30833"/>
                  <a:pt x="17178" y="30833"/>
                </a:cubicBezTo>
                <a:cubicBezTo>
                  <a:pt x="18186" y="30833"/>
                  <a:pt x="19209" y="30702"/>
                  <a:pt x="20187" y="30627"/>
                </a:cubicBezTo>
                <a:cubicBezTo>
                  <a:pt x="20204" y="30754"/>
                  <a:pt x="20222" y="30881"/>
                  <a:pt x="20236" y="31008"/>
                </a:cubicBezTo>
                <a:cubicBezTo>
                  <a:pt x="19916" y="30988"/>
                  <a:pt x="19594" y="30981"/>
                  <a:pt x="19272" y="30981"/>
                </a:cubicBezTo>
                <a:cubicBezTo>
                  <a:pt x="18173" y="30981"/>
                  <a:pt x="17068" y="31068"/>
                  <a:pt x="15966" y="31068"/>
                </a:cubicBezTo>
                <a:cubicBezTo>
                  <a:pt x="15708" y="31068"/>
                  <a:pt x="15450" y="31063"/>
                  <a:pt x="15193" y="31052"/>
                </a:cubicBezTo>
                <a:cubicBezTo>
                  <a:pt x="15066" y="30862"/>
                  <a:pt x="14939" y="30674"/>
                  <a:pt x="14815" y="30485"/>
                </a:cubicBezTo>
                <a:close/>
                <a:moveTo>
                  <a:pt x="11845" y="26233"/>
                </a:moveTo>
                <a:cubicBezTo>
                  <a:pt x="11935" y="26388"/>
                  <a:pt x="12021" y="26543"/>
                  <a:pt x="12111" y="26696"/>
                </a:cubicBezTo>
                <a:cubicBezTo>
                  <a:pt x="12100" y="27563"/>
                  <a:pt x="11961" y="28422"/>
                  <a:pt x="11927" y="29287"/>
                </a:cubicBezTo>
                <a:cubicBezTo>
                  <a:pt x="11897" y="30033"/>
                  <a:pt x="11732" y="30795"/>
                  <a:pt x="11783" y="31544"/>
                </a:cubicBezTo>
                <a:cubicBezTo>
                  <a:pt x="11683" y="31404"/>
                  <a:pt x="11583" y="31261"/>
                  <a:pt x="11484" y="31120"/>
                </a:cubicBezTo>
                <a:cubicBezTo>
                  <a:pt x="11213" y="30202"/>
                  <a:pt x="11379" y="29265"/>
                  <a:pt x="11571" y="28339"/>
                </a:cubicBezTo>
                <a:lnTo>
                  <a:pt x="11571" y="28340"/>
                </a:lnTo>
                <a:cubicBezTo>
                  <a:pt x="11709" y="27676"/>
                  <a:pt x="11936" y="26925"/>
                  <a:pt x="11845" y="26233"/>
                </a:cubicBezTo>
                <a:close/>
                <a:moveTo>
                  <a:pt x="20251" y="31118"/>
                </a:moveTo>
                <a:cubicBezTo>
                  <a:pt x="20271" y="31286"/>
                  <a:pt x="20290" y="31454"/>
                  <a:pt x="20307" y="31622"/>
                </a:cubicBezTo>
                <a:cubicBezTo>
                  <a:pt x="19643" y="31676"/>
                  <a:pt x="18981" y="31714"/>
                  <a:pt x="18322" y="31714"/>
                </a:cubicBezTo>
                <a:cubicBezTo>
                  <a:pt x="17347" y="31714"/>
                  <a:pt x="16379" y="31631"/>
                  <a:pt x="15421" y="31392"/>
                </a:cubicBezTo>
                <a:cubicBezTo>
                  <a:pt x="15410" y="31374"/>
                  <a:pt x="15398" y="31358"/>
                  <a:pt x="15387" y="31342"/>
                </a:cubicBezTo>
                <a:cubicBezTo>
                  <a:pt x="15347" y="31284"/>
                  <a:pt x="15309" y="31225"/>
                  <a:pt x="15270" y="31166"/>
                </a:cubicBezTo>
                <a:lnTo>
                  <a:pt x="15270" y="31166"/>
                </a:lnTo>
                <a:cubicBezTo>
                  <a:pt x="15603" y="31250"/>
                  <a:pt x="15953" y="31275"/>
                  <a:pt x="16306" y="31275"/>
                </a:cubicBezTo>
                <a:cubicBezTo>
                  <a:pt x="16736" y="31275"/>
                  <a:pt x="17170" y="31238"/>
                  <a:pt x="17580" y="31225"/>
                </a:cubicBezTo>
                <a:cubicBezTo>
                  <a:pt x="18460" y="31198"/>
                  <a:pt x="19375" y="31233"/>
                  <a:pt x="20251" y="31118"/>
                </a:cubicBezTo>
                <a:close/>
                <a:moveTo>
                  <a:pt x="15467" y="31461"/>
                </a:moveTo>
                <a:lnTo>
                  <a:pt x="15467" y="31461"/>
                </a:lnTo>
                <a:cubicBezTo>
                  <a:pt x="16385" y="31701"/>
                  <a:pt x="17323" y="31782"/>
                  <a:pt x="18266" y="31782"/>
                </a:cubicBezTo>
                <a:cubicBezTo>
                  <a:pt x="18947" y="31782"/>
                  <a:pt x="19632" y="31740"/>
                  <a:pt x="20312" y="31684"/>
                </a:cubicBezTo>
                <a:cubicBezTo>
                  <a:pt x="20327" y="31822"/>
                  <a:pt x="20339" y="31962"/>
                  <a:pt x="20351" y="32101"/>
                </a:cubicBezTo>
                <a:lnTo>
                  <a:pt x="20350" y="32101"/>
                </a:lnTo>
                <a:cubicBezTo>
                  <a:pt x="19990" y="32196"/>
                  <a:pt x="19616" y="32224"/>
                  <a:pt x="19241" y="32224"/>
                </a:cubicBezTo>
                <a:cubicBezTo>
                  <a:pt x="18874" y="32224"/>
                  <a:pt x="18506" y="32198"/>
                  <a:pt x="18147" y="32181"/>
                </a:cubicBezTo>
                <a:cubicBezTo>
                  <a:pt x="17385" y="32145"/>
                  <a:pt x="16599" y="32001"/>
                  <a:pt x="15841" y="32001"/>
                </a:cubicBezTo>
                <a:cubicBezTo>
                  <a:pt x="15837" y="32001"/>
                  <a:pt x="15834" y="32001"/>
                  <a:pt x="15830" y="32001"/>
                </a:cubicBezTo>
                <a:cubicBezTo>
                  <a:pt x="15709" y="31821"/>
                  <a:pt x="15589" y="31640"/>
                  <a:pt x="15467" y="31461"/>
                </a:cubicBezTo>
                <a:close/>
                <a:moveTo>
                  <a:pt x="12155" y="26772"/>
                </a:moveTo>
                <a:cubicBezTo>
                  <a:pt x="12195" y="26841"/>
                  <a:pt x="12237" y="26909"/>
                  <a:pt x="12277" y="26979"/>
                </a:cubicBezTo>
                <a:cubicBezTo>
                  <a:pt x="12551" y="28819"/>
                  <a:pt x="12656" y="30739"/>
                  <a:pt x="12553" y="32600"/>
                </a:cubicBezTo>
                <a:cubicBezTo>
                  <a:pt x="12315" y="32282"/>
                  <a:pt x="12080" y="31964"/>
                  <a:pt x="11849" y="31641"/>
                </a:cubicBezTo>
                <a:cubicBezTo>
                  <a:pt x="11859" y="30017"/>
                  <a:pt x="12229" y="28395"/>
                  <a:pt x="12155" y="26772"/>
                </a:cubicBezTo>
                <a:close/>
                <a:moveTo>
                  <a:pt x="15879" y="32073"/>
                </a:moveTo>
                <a:cubicBezTo>
                  <a:pt x="16597" y="32286"/>
                  <a:pt x="17405" y="32245"/>
                  <a:pt x="18144" y="32274"/>
                </a:cubicBezTo>
                <a:cubicBezTo>
                  <a:pt x="18483" y="32288"/>
                  <a:pt x="18823" y="32312"/>
                  <a:pt x="19160" y="32312"/>
                </a:cubicBezTo>
                <a:cubicBezTo>
                  <a:pt x="19564" y="32312"/>
                  <a:pt x="19964" y="32278"/>
                  <a:pt x="20355" y="32156"/>
                </a:cubicBezTo>
                <a:cubicBezTo>
                  <a:pt x="20359" y="32196"/>
                  <a:pt x="20363" y="32234"/>
                  <a:pt x="20366" y="32274"/>
                </a:cubicBezTo>
                <a:cubicBezTo>
                  <a:pt x="20378" y="32430"/>
                  <a:pt x="20387" y="32586"/>
                  <a:pt x="20395" y="32741"/>
                </a:cubicBezTo>
                <a:cubicBezTo>
                  <a:pt x="19776" y="32564"/>
                  <a:pt x="19047" y="32613"/>
                  <a:pt x="18407" y="32588"/>
                </a:cubicBezTo>
                <a:cubicBezTo>
                  <a:pt x="17621" y="32557"/>
                  <a:pt x="16838" y="32504"/>
                  <a:pt x="16069" y="32333"/>
                </a:cubicBezTo>
                <a:cubicBezTo>
                  <a:pt x="16068" y="32333"/>
                  <a:pt x="16067" y="32333"/>
                  <a:pt x="16066" y="32333"/>
                </a:cubicBezTo>
                <a:cubicBezTo>
                  <a:pt x="16062" y="32333"/>
                  <a:pt x="16059" y="32335"/>
                  <a:pt x="16055" y="32336"/>
                </a:cubicBezTo>
                <a:cubicBezTo>
                  <a:pt x="15997" y="32248"/>
                  <a:pt x="15938" y="32161"/>
                  <a:pt x="15879" y="32073"/>
                </a:cubicBezTo>
                <a:close/>
                <a:moveTo>
                  <a:pt x="12497" y="27347"/>
                </a:moveTo>
                <a:lnTo>
                  <a:pt x="12497" y="27347"/>
                </a:lnTo>
                <a:cubicBezTo>
                  <a:pt x="12730" y="27732"/>
                  <a:pt x="12966" y="28115"/>
                  <a:pt x="13207" y="28495"/>
                </a:cubicBezTo>
                <a:cubicBezTo>
                  <a:pt x="12883" y="28763"/>
                  <a:pt x="12956" y="29855"/>
                  <a:pt x="12944" y="30158"/>
                </a:cubicBezTo>
                <a:cubicBezTo>
                  <a:pt x="12931" y="30502"/>
                  <a:pt x="12930" y="30846"/>
                  <a:pt x="12914" y="31190"/>
                </a:cubicBezTo>
                <a:cubicBezTo>
                  <a:pt x="12886" y="31780"/>
                  <a:pt x="12776" y="32401"/>
                  <a:pt x="12855" y="32992"/>
                </a:cubicBezTo>
                <a:cubicBezTo>
                  <a:pt x="12772" y="32887"/>
                  <a:pt x="12692" y="32780"/>
                  <a:pt x="12611" y="32673"/>
                </a:cubicBezTo>
                <a:cubicBezTo>
                  <a:pt x="12754" y="31633"/>
                  <a:pt x="12703" y="30582"/>
                  <a:pt x="12636" y="29537"/>
                </a:cubicBezTo>
                <a:cubicBezTo>
                  <a:pt x="12601" y="29002"/>
                  <a:pt x="12565" y="28470"/>
                  <a:pt x="12545" y="27932"/>
                </a:cubicBezTo>
                <a:cubicBezTo>
                  <a:pt x="12539" y="27743"/>
                  <a:pt x="12529" y="27542"/>
                  <a:pt x="12497" y="27347"/>
                </a:cubicBezTo>
                <a:close/>
                <a:moveTo>
                  <a:pt x="16115" y="32424"/>
                </a:moveTo>
                <a:lnTo>
                  <a:pt x="16115" y="32424"/>
                </a:lnTo>
                <a:cubicBezTo>
                  <a:pt x="16748" y="32584"/>
                  <a:pt x="17386" y="32655"/>
                  <a:pt x="18037" y="32683"/>
                </a:cubicBezTo>
                <a:cubicBezTo>
                  <a:pt x="18655" y="32709"/>
                  <a:pt x="19308" y="32775"/>
                  <a:pt x="19938" y="32775"/>
                </a:cubicBezTo>
                <a:cubicBezTo>
                  <a:pt x="20093" y="32775"/>
                  <a:pt x="20246" y="32771"/>
                  <a:pt x="20398" y="32761"/>
                </a:cubicBezTo>
                <a:cubicBezTo>
                  <a:pt x="20402" y="32864"/>
                  <a:pt x="20406" y="32968"/>
                  <a:pt x="20410" y="33072"/>
                </a:cubicBezTo>
                <a:cubicBezTo>
                  <a:pt x="19987" y="33113"/>
                  <a:pt x="19564" y="33133"/>
                  <a:pt x="19140" y="33133"/>
                </a:cubicBezTo>
                <a:cubicBezTo>
                  <a:pt x="18883" y="33133"/>
                  <a:pt x="18627" y="33126"/>
                  <a:pt x="18371" y="33111"/>
                </a:cubicBezTo>
                <a:cubicBezTo>
                  <a:pt x="17748" y="33073"/>
                  <a:pt x="17109" y="32913"/>
                  <a:pt x="16487" y="32913"/>
                </a:cubicBezTo>
                <a:cubicBezTo>
                  <a:pt x="16472" y="32913"/>
                  <a:pt x="16457" y="32913"/>
                  <a:pt x="16442" y="32913"/>
                </a:cubicBezTo>
                <a:cubicBezTo>
                  <a:pt x="16334" y="32749"/>
                  <a:pt x="16225" y="32588"/>
                  <a:pt x="16115" y="32424"/>
                </a:cubicBezTo>
                <a:close/>
                <a:moveTo>
                  <a:pt x="16485" y="32977"/>
                </a:moveTo>
                <a:cubicBezTo>
                  <a:pt x="17080" y="33148"/>
                  <a:pt x="17758" y="33164"/>
                  <a:pt x="18367" y="33208"/>
                </a:cubicBezTo>
                <a:cubicBezTo>
                  <a:pt x="18628" y="33227"/>
                  <a:pt x="18887" y="33237"/>
                  <a:pt x="19145" y="33237"/>
                </a:cubicBezTo>
                <a:cubicBezTo>
                  <a:pt x="19569" y="33237"/>
                  <a:pt x="19990" y="33210"/>
                  <a:pt x="20411" y="33149"/>
                </a:cubicBezTo>
                <a:cubicBezTo>
                  <a:pt x="20418" y="33316"/>
                  <a:pt x="20420" y="33480"/>
                  <a:pt x="20423" y="33647"/>
                </a:cubicBezTo>
                <a:lnTo>
                  <a:pt x="20423" y="33647"/>
                </a:lnTo>
                <a:cubicBezTo>
                  <a:pt x="20198" y="33598"/>
                  <a:pt x="19963" y="33587"/>
                  <a:pt x="19724" y="33587"/>
                </a:cubicBezTo>
                <a:cubicBezTo>
                  <a:pt x="19514" y="33587"/>
                  <a:pt x="19301" y="33596"/>
                  <a:pt x="19092" y="33596"/>
                </a:cubicBezTo>
                <a:cubicBezTo>
                  <a:pt x="18957" y="33596"/>
                  <a:pt x="18823" y="33592"/>
                  <a:pt x="18692" y="33580"/>
                </a:cubicBezTo>
                <a:cubicBezTo>
                  <a:pt x="17968" y="33513"/>
                  <a:pt x="17264" y="33373"/>
                  <a:pt x="16582" y="33125"/>
                </a:cubicBezTo>
                <a:cubicBezTo>
                  <a:pt x="16549" y="33076"/>
                  <a:pt x="16518" y="33027"/>
                  <a:pt x="16485" y="32977"/>
                </a:cubicBezTo>
                <a:close/>
                <a:moveTo>
                  <a:pt x="13251" y="28566"/>
                </a:moveTo>
                <a:cubicBezTo>
                  <a:pt x="13278" y="28607"/>
                  <a:pt x="13304" y="28650"/>
                  <a:pt x="13331" y="28692"/>
                </a:cubicBezTo>
                <a:cubicBezTo>
                  <a:pt x="13322" y="28699"/>
                  <a:pt x="13318" y="28711"/>
                  <a:pt x="13319" y="28723"/>
                </a:cubicBezTo>
                <a:cubicBezTo>
                  <a:pt x="13472" y="29595"/>
                  <a:pt x="13478" y="30457"/>
                  <a:pt x="13510" y="31341"/>
                </a:cubicBezTo>
                <a:cubicBezTo>
                  <a:pt x="13539" y="32153"/>
                  <a:pt x="13540" y="32965"/>
                  <a:pt x="13472" y="33775"/>
                </a:cubicBezTo>
                <a:cubicBezTo>
                  <a:pt x="13286" y="33544"/>
                  <a:pt x="13102" y="33312"/>
                  <a:pt x="12920" y="33077"/>
                </a:cubicBezTo>
                <a:cubicBezTo>
                  <a:pt x="12874" y="32220"/>
                  <a:pt x="13028" y="31377"/>
                  <a:pt x="13051" y="30518"/>
                </a:cubicBezTo>
                <a:cubicBezTo>
                  <a:pt x="13064" y="29990"/>
                  <a:pt x="12964" y="29064"/>
                  <a:pt x="13251" y="28566"/>
                </a:cubicBezTo>
                <a:close/>
                <a:moveTo>
                  <a:pt x="16629" y="33196"/>
                </a:moveTo>
                <a:cubicBezTo>
                  <a:pt x="17712" y="33654"/>
                  <a:pt x="18872" y="33711"/>
                  <a:pt x="20034" y="33711"/>
                </a:cubicBezTo>
                <a:cubicBezTo>
                  <a:pt x="20163" y="33711"/>
                  <a:pt x="20293" y="33710"/>
                  <a:pt x="20423" y="33709"/>
                </a:cubicBezTo>
                <a:cubicBezTo>
                  <a:pt x="20424" y="33775"/>
                  <a:pt x="20427" y="33839"/>
                  <a:pt x="20427" y="33900"/>
                </a:cubicBezTo>
                <a:cubicBezTo>
                  <a:pt x="19998" y="33971"/>
                  <a:pt x="19578" y="34003"/>
                  <a:pt x="19160" y="34003"/>
                </a:cubicBezTo>
                <a:cubicBezTo>
                  <a:pt x="18480" y="34003"/>
                  <a:pt x="17806" y="33918"/>
                  <a:pt x="17112" y="33777"/>
                </a:cubicBezTo>
                <a:cubicBezTo>
                  <a:pt x="17109" y="33777"/>
                  <a:pt x="17107" y="33777"/>
                  <a:pt x="17104" y="33777"/>
                </a:cubicBezTo>
                <a:cubicBezTo>
                  <a:pt x="17100" y="33777"/>
                  <a:pt x="17096" y="33778"/>
                  <a:pt x="17093" y="33780"/>
                </a:cubicBezTo>
                <a:cubicBezTo>
                  <a:pt x="17066" y="33776"/>
                  <a:pt x="17038" y="33773"/>
                  <a:pt x="17010" y="33771"/>
                </a:cubicBezTo>
                <a:lnTo>
                  <a:pt x="16862" y="33547"/>
                </a:lnTo>
                <a:cubicBezTo>
                  <a:pt x="16860" y="33533"/>
                  <a:pt x="16858" y="33520"/>
                  <a:pt x="16857" y="33507"/>
                </a:cubicBezTo>
                <a:cubicBezTo>
                  <a:pt x="16855" y="33492"/>
                  <a:pt x="16843" y="33483"/>
                  <a:pt x="16829" y="33483"/>
                </a:cubicBezTo>
                <a:cubicBezTo>
                  <a:pt x="16826" y="33483"/>
                  <a:pt x="16823" y="33483"/>
                  <a:pt x="16820" y="33484"/>
                </a:cubicBezTo>
                <a:cubicBezTo>
                  <a:pt x="16757" y="33388"/>
                  <a:pt x="16693" y="33292"/>
                  <a:pt x="16629" y="33196"/>
                </a:cubicBezTo>
                <a:close/>
                <a:moveTo>
                  <a:pt x="13464" y="28904"/>
                </a:moveTo>
                <a:cubicBezTo>
                  <a:pt x="13475" y="28919"/>
                  <a:pt x="13484" y="28935"/>
                  <a:pt x="13494" y="28950"/>
                </a:cubicBezTo>
                <a:cubicBezTo>
                  <a:pt x="13667" y="29217"/>
                  <a:pt x="13843" y="29482"/>
                  <a:pt x="14018" y="29747"/>
                </a:cubicBezTo>
                <a:cubicBezTo>
                  <a:pt x="13990" y="30490"/>
                  <a:pt x="14031" y="31229"/>
                  <a:pt x="14034" y="31973"/>
                </a:cubicBezTo>
                <a:cubicBezTo>
                  <a:pt x="14038" y="32724"/>
                  <a:pt x="13876" y="33451"/>
                  <a:pt x="13818" y="34192"/>
                </a:cubicBezTo>
                <a:cubicBezTo>
                  <a:pt x="13722" y="34079"/>
                  <a:pt x="13626" y="33964"/>
                  <a:pt x="13531" y="33849"/>
                </a:cubicBezTo>
                <a:cubicBezTo>
                  <a:pt x="13651" y="32956"/>
                  <a:pt x="13632" y="32057"/>
                  <a:pt x="13599" y="31158"/>
                </a:cubicBezTo>
                <a:cubicBezTo>
                  <a:pt x="13574" y="30462"/>
                  <a:pt x="13690" y="29591"/>
                  <a:pt x="13464" y="28904"/>
                </a:cubicBezTo>
                <a:close/>
                <a:moveTo>
                  <a:pt x="14142" y="30475"/>
                </a:moveTo>
                <a:lnTo>
                  <a:pt x="14142" y="30475"/>
                </a:lnTo>
                <a:cubicBezTo>
                  <a:pt x="14154" y="30563"/>
                  <a:pt x="14166" y="30653"/>
                  <a:pt x="14176" y="30742"/>
                </a:cubicBezTo>
                <a:cubicBezTo>
                  <a:pt x="14283" y="31614"/>
                  <a:pt x="14364" y="32570"/>
                  <a:pt x="14266" y="33447"/>
                </a:cubicBezTo>
                <a:cubicBezTo>
                  <a:pt x="14238" y="33696"/>
                  <a:pt x="14086" y="34189"/>
                  <a:pt x="14106" y="34535"/>
                </a:cubicBezTo>
                <a:cubicBezTo>
                  <a:pt x="14028" y="34444"/>
                  <a:pt x="13954" y="34354"/>
                  <a:pt x="13878" y="34263"/>
                </a:cubicBezTo>
                <a:cubicBezTo>
                  <a:pt x="14026" y="33435"/>
                  <a:pt x="14142" y="32619"/>
                  <a:pt x="14155" y="31773"/>
                </a:cubicBezTo>
                <a:cubicBezTo>
                  <a:pt x="14162" y="31340"/>
                  <a:pt x="14151" y="30908"/>
                  <a:pt x="14142" y="30475"/>
                </a:cubicBezTo>
                <a:close/>
                <a:moveTo>
                  <a:pt x="17070" y="33861"/>
                </a:moveTo>
                <a:lnTo>
                  <a:pt x="17070" y="33861"/>
                </a:lnTo>
                <a:cubicBezTo>
                  <a:pt x="17124" y="33871"/>
                  <a:pt x="17177" y="33880"/>
                  <a:pt x="17230" y="33888"/>
                </a:cubicBezTo>
                <a:cubicBezTo>
                  <a:pt x="17700" y="34100"/>
                  <a:pt x="18252" y="34180"/>
                  <a:pt x="18811" y="34180"/>
                </a:cubicBezTo>
                <a:cubicBezTo>
                  <a:pt x="19367" y="34180"/>
                  <a:pt x="19930" y="34101"/>
                  <a:pt x="20427" y="33996"/>
                </a:cubicBezTo>
                <a:lnTo>
                  <a:pt x="20427" y="33996"/>
                </a:lnTo>
                <a:cubicBezTo>
                  <a:pt x="20428" y="34251"/>
                  <a:pt x="20427" y="34506"/>
                  <a:pt x="20424" y="34759"/>
                </a:cubicBezTo>
                <a:cubicBezTo>
                  <a:pt x="19936" y="34635"/>
                  <a:pt x="19411" y="34631"/>
                  <a:pt x="18919" y="34527"/>
                </a:cubicBezTo>
                <a:cubicBezTo>
                  <a:pt x="18379" y="34412"/>
                  <a:pt x="17842" y="34279"/>
                  <a:pt x="17296" y="34203"/>
                </a:cubicBezTo>
                <a:cubicBezTo>
                  <a:pt x="17221" y="34088"/>
                  <a:pt x="17145" y="33975"/>
                  <a:pt x="17070" y="33861"/>
                </a:cubicBezTo>
                <a:close/>
                <a:moveTo>
                  <a:pt x="17349" y="34284"/>
                </a:moveTo>
                <a:cubicBezTo>
                  <a:pt x="17864" y="34391"/>
                  <a:pt x="18371" y="34527"/>
                  <a:pt x="18884" y="34642"/>
                </a:cubicBezTo>
                <a:cubicBezTo>
                  <a:pt x="19393" y="34755"/>
                  <a:pt x="19911" y="34791"/>
                  <a:pt x="20424" y="34875"/>
                </a:cubicBezTo>
                <a:cubicBezTo>
                  <a:pt x="20424" y="34940"/>
                  <a:pt x="20423" y="35006"/>
                  <a:pt x="20423" y="35071"/>
                </a:cubicBezTo>
                <a:cubicBezTo>
                  <a:pt x="19926" y="35027"/>
                  <a:pt x="19429" y="34988"/>
                  <a:pt x="18932" y="34943"/>
                </a:cubicBezTo>
                <a:lnTo>
                  <a:pt x="18932" y="34942"/>
                </a:lnTo>
                <a:cubicBezTo>
                  <a:pt x="18588" y="34910"/>
                  <a:pt x="18187" y="34780"/>
                  <a:pt x="17818" y="34780"/>
                </a:cubicBezTo>
                <a:cubicBezTo>
                  <a:pt x="17771" y="34780"/>
                  <a:pt x="17724" y="34782"/>
                  <a:pt x="17678" y="34787"/>
                </a:cubicBezTo>
                <a:cubicBezTo>
                  <a:pt x="17569" y="34619"/>
                  <a:pt x="17458" y="34452"/>
                  <a:pt x="17349" y="34284"/>
                </a:cubicBezTo>
                <a:close/>
                <a:moveTo>
                  <a:pt x="14223" y="30061"/>
                </a:moveTo>
                <a:cubicBezTo>
                  <a:pt x="14412" y="30349"/>
                  <a:pt x="14603" y="30637"/>
                  <a:pt x="14793" y="30925"/>
                </a:cubicBezTo>
                <a:cubicBezTo>
                  <a:pt x="14737" y="31566"/>
                  <a:pt x="14806" y="32228"/>
                  <a:pt x="14811" y="32872"/>
                </a:cubicBezTo>
                <a:cubicBezTo>
                  <a:pt x="14815" y="33643"/>
                  <a:pt x="14739" y="34386"/>
                  <a:pt x="14646" y="35148"/>
                </a:cubicBezTo>
                <a:cubicBezTo>
                  <a:pt x="14505" y="34991"/>
                  <a:pt x="14363" y="34835"/>
                  <a:pt x="14226" y="34676"/>
                </a:cubicBezTo>
                <a:cubicBezTo>
                  <a:pt x="14227" y="34478"/>
                  <a:pt x="14304" y="34233"/>
                  <a:pt x="14330" y="34051"/>
                </a:cubicBezTo>
                <a:cubicBezTo>
                  <a:pt x="14371" y="33741"/>
                  <a:pt x="14426" y="33432"/>
                  <a:pt x="14449" y="33120"/>
                </a:cubicBezTo>
                <a:cubicBezTo>
                  <a:pt x="14518" y="32120"/>
                  <a:pt x="14398" y="31064"/>
                  <a:pt x="14223" y="30061"/>
                </a:cubicBezTo>
                <a:close/>
                <a:moveTo>
                  <a:pt x="17750" y="34898"/>
                </a:moveTo>
                <a:lnTo>
                  <a:pt x="17750" y="34898"/>
                </a:lnTo>
                <a:cubicBezTo>
                  <a:pt x="18643" y="35002"/>
                  <a:pt x="19523" y="35092"/>
                  <a:pt x="20422" y="35139"/>
                </a:cubicBezTo>
                <a:cubicBezTo>
                  <a:pt x="20422" y="35319"/>
                  <a:pt x="20420" y="35499"/>
                  <a:pt x="20420" y="35679"/>
                </a:cubicBezTo>
                <a:lnTo>
                  <a:pt x="20419" y="35678"/>
                </a:lnTo>
                <a:cubicBezTo>
                  <a:pt x="20123" y="35434"/>
                  <a:pt x="19688" y="35332"/>
                  <a:pt x="19333" y="35246"/>
                </a:cubicBezTo>
                <a:cubicBezTo>
                  <a:pt x="18827" y="35122"/>
                  <a:pt x="18304" y="35071"/>
                  <a:pt x="17794" y="34963"/>
                </a:cubicBezTo>
                <a:lnTo>
                  <a:pt x="17750" y="34898"/>
                </a:lnTo>
                <a:close/>
                <a:moveTo>
                  <a:pt x="14899" y="31081"/>
                </a:moveTo>
                <a:lnTo>
                  <a:pt x="14899" y="31081"/>
                </a:lnTo>
                <a:cubicBezTo>
                  <a:pt x="15061" y="31325"/>
                  <a:pt x="15223" y="31568"/>
                  <a:pt x="15386" y="31810"/>
                </a:cubicBezTo>
                <a:cubicBezTo>
                  <a:pt x="15727" y="33120"/>
                  <a:pt x="15215" y="34559"/>
                  <a:pt x="15335" y="35890"/>
                </a:cubicBezTo>
                <a:cubicBezTo>
                  <a:pt x="15121" y="35667"/>
                  <a:pt x="14910" y="35440"/>
                  <a:pt x="14703" y="35212"/>
                </a:cubicBezTo>
                <a:cubicBezTo>
                  <a:pt x="14931" y="34530"/>
                  <a:pt x="14947" y="33772"/>
                  <a:pt x="14942" y="33059"/>
                </a:cubicBezTo>
                <a:cubicBezTo>
                  <a:pt x="14937" y="32405"/>
                  <a:pt x="14939" y="31738"/>
                  <a:pt x="14899" y="31081"/>
                </a:cubicBezTo>
                <a:close/>
                <a:moveTo>
                  <a:pt x="17848" y="35046"/>
                </a:moveTo>
                <a:cubicBezTo>
                  <a:pt x="18244" y="35155"/>
                  <a:pt x="18648" y="35230"/>
                  <a:pt x="19049" y="35318"/>
                </a:cubicBezTo>
                <a:cubicBezTo>
                  <a:pt x="19540" y="35426"/>
                  <a:pt x="19972" y="35584"/>
                  <a:pt x="20420" y="35792"/>
                </a:cubicBezTo>
                <a:cubicBezTo>
                  <a:pt x="20422" y="35858"/>
                  <a:pt x="20420" y="35924"/>
                  <a:pt x="20422" y="35990"/>
                </a:cubicBezTo>
                <a:lnTo>
                  <a:pt x="20420" y="35990"/>
                </a:lnTo>
                <a:cubicBezTo>
                  <a:pt x="20072" y="35838"/>
                  <a:pt x="19712" y="35715"/>
                  <a:pt x="19344" y="35623"/>
                </a:cubicBezTo>
                <a:cubicBezTo>
                  <a:pt x="19060" y="35552"/>
                  <a:pt x="18726" y="35475"/>
                  <a:pt x="18411" y="35475"/>
                </a:cubicBezTo>
                <a:cubicBezTo>
                  <a:pt x="18319" y="35475"/>
                  <a:pt x="18229" y="35481"/>
                  <a:pt x="18143" y="35496"/>
                </a:cubicBezTo>
                <a:cubicBezTo>
                  <a:pt x="18044" y="35346"/>
                  <a:pt x="17947" y="35195"/>
                  <a:pt x="17848" y="35046"/>
                </a:cubicBezTo>
                <a:close/>
                <a:moveTo>
                  <a:pt x="15527" y="32024"/>
                </a:moveTo>
                <a:lnTo>
                  <a:pt x="15527" y="32024"/>
                </a:lnTo>
                <a:cubicBezTo>
                  <a:pt x="15618" y="32158"/>
                  <a:pt x="15707" y="32293"/>
                  <a:pt x="15798" y="32428"/>
                </a:cubicBezTo>
                <a:cubicBezTo>
                  <a:pt x="15587" y="33691"/>
                  <a:pt x="16098" y="34964"/>
                  <a:pt x="15647" y="36209"/>
                </a:cubicBezTo>
                <a:cubicBezTo>
                  <a:pt x="15579" y="36139"/>
                  <a:pt x="15509" y="36073"/>
                  <a:pt x="15442" y="36003"/>
                </a:cubicBezTo>
                <a:cubicBezTo>
                  <a:pt x="15455" y="35168"/>
                  <a:pt x="15545" y="34339"/>
                  <a:pt x="15587" y="33504"/>
                </a:cubicBezTo>
                <a:cubicBezTo>
                  <a:pt x="15611" y="33017"/>
                  <a:pt x="15625" y="32506"/>
                  <a:pt x="15527" y="32024"/>
                </a:cubicBezTo>
                <a:close/>
                <a:moveTo>
                  <a:pt x="18205" y="35591"/>
                </a:moveTo>
                <a:lnTo>
                  <a:pt x="18205" y="35591"/>
                </a:lnTo>
                <a:cubicBezTo>
                  <a:pt x="18575" y="35636"/>
                  <a:pt x="18945" y="35639"/>
                  <a:pt x="19316" y="35719"/>
                </a:cubicBezTo>
                <a:lnTo>
                  <a:pt x="19316" y="35718"/>
                </a:lnTo>
                <a:cubicBezTo>
                  <a:pt x="19691" y="35800"/>
                  <a:pt x="20060" y="35922"/>
                  <a:pt x="20420" y="36061"/>
                </a:cubicBezTo>
                <a:cubicBezTo>
                  <a:pt x="20422" y="36230"/>
                  <a:pt x="20424" y="36399"/>
                  <a:pt x="20428" y="36570"/>
                </a:cubicBezTo>
                <a:cubicBezTo>
                  <a:pt x="19886" y="36042"/>
                  <a:pt x="19000" y="35927"/>
                  <a:pt x="18321" y="35672"/>
                </a:cubicBezTo>
                <a:cubicBezTo>
                  <a:pt x="18317" y="35671"/>
                  <a:pt x="18313" y="35670"/>
                  <a:pt x="18309" y="35670"/>
                </a:cubicBezTo>
                <a:cubicBezTo>
                  <a:pt x="18290" y="35670"/>
                  <a:pt x="18280" y="35688"/>
                  <a:pt x="18280" y="35706"/>
                </a:cubicBezTo>
                <a:cubicBezTo>
                  <a:pt x="18256" y="35667"/>
                  <a:pt x="18231" y="35628"/>
                  <a:pt x="18205" y="35591"/>
                </a:cubicBezTo>
                <a:close/>
                <a:moveTo>
                  <a:pt x="18304" y="35742"/>
                </a:moveTo>
                <a:cubicBezTo>
                  <a:pt x="19028" y="36050"/>
                  <a:pt x="19751" y="36241"/>
                  <a:pt x="20430" y="36645"/>
                </a:cubicBezTo>
                <a:cubicBezTo>
                  <a:pt x="20431" y="36695"/>
                  <a:pt x="20432" y="36746"/>
                  <a:pt x="20434" y="36797"/>
                </a:cubicBezTo>
                <a:cubicBezTo>
                  <a:pt x="20164" y="36653"/>
                  <a:pt x="19884" y="36527"/>
                  <a:pt x="19596" y="36422"/>
                </a:cubicBezTo>
                <a:cubicBezTo>
                  <a:pt x="19348" y="36330"/>
                  <a:pt x="19001" y="36201"/>
                  <a:pt x="18702" y="36201"/>
                </a:cubicBezTo>
                <a:cubicBezTo>
                  <a:pt x="18670" y="36201"/>
                  <a:pt x="18638" y="36203"/>
                  <a:pt x="18607" y="36206"/>
                </a:cubicBezTo>
                <a:lnTo>
                  <a:pt x="18304" y="35742"/>
                </a:lnTo>
                <a:close/>
                <a:moveTo>
                  <a:pt x="15905" y="32586"/>
                </a:moveTo>
                <a:lnTo>
                  <a:pt x="16281" y="33145"/>
                </a:lnTo>
                <a:cubicBezTo>
                  <a:pt x="16568" y="34370"/>
                  <a:pt x="16377" y="35695"/>
                  <a:pt x="16396" y="36937"/>
                </a:cubicBezTo>
                <a:cubicBezTo>
                  <a:pt x="16164" y="36719"/>
                  <a:pt x="15935" y="36498"/>
                  <a:pt x="15711" y="36273"/>
                </a:cubicBezTo>
                <a:lnTo>
                  <a:pt x="15713" y="36273"/>
                </a:lnTo>
                <a:cubicBezTo>
                  <a:pt x="16206" y="35123"/>
                  <a:pt x="15891" y="33811"/>
                  <a:pt x="15905" y="32586"/>
                </a:cubicBezTo>
                <a:close/>
                <a:moveTo>
                  <a:pt x="16392" y="33312"/>
                </a:moveTo>
                <a:lnTo>
                  <a:pt x="16392" y="33312"/>
                </a:lnTo>
                <a:cubicBezTo>
                  <a:pt x="16525" y="33511"/>
                  <a:pt x="16660" y="33709"/>
                  <a:pt x="16793" y="33909"/>
                </a:cubicBezTo>
                <a:cubicBezTo>
                  <a:pt x="16797" y="34387"/>
                  <a:pt x="16816" y="34863"/>
                  <a:pt x="16792" y="35340"/>
                </a:cubicBezTo>
                <a:cubicBezTo>
                  <a:pt x="16760" y="35959"/>
                  <a:pt x="16690" y="36579"/>
                  <a:pt x="16674" y="37198"/>
                </a:cubicBezTo>
                <a:cubicBezTo>
                  <a:pt x="16589" y="37119"/>
                  <a:pt x="16505" y="37039"/>
                  <a:pt x="16420" y="36959"/>
                </a:cubicBezTo>
                <a:cubicBezTo>
                  <a:pt x="16432" y="36959"/>
                  <a:pt x="16441" y="36950"/>
                  <a:pt x="16442" y="36939"/>
                </a:cubicBezTo>
                <a:cubicBezTo>
                  <a:pt x="16572" y="36159"/>
                  <a:pt x="16525" y="35330"/>
                  <a:pt x="16524" y="34542"/>
                </a:cubicBezTo>
                <a:lnTo>
                  <a:pt x="16522" y="34542"/>
                </a:lnTo>
                <a:cubicBezTo>
                  <a:pt x="16524" y="34128"/>
                  <a:pt x="16480" y="33715"/>
                  <a:pt x="16392" y="33312"/>
                </a:cubicBezTo>
                <a:close/>
                <a:moveTo>
                  <a:pt x="18691" y="36334"/>
                </a:moveTo>
                <a:lnTo>
                  <a:pt x="18691" y="36334"/>
                </a:lnTo>
                <a:cubicBezTo>
                  <a:pt x="18948" y="36391"/>
                  <a:pt x="19219" y="36417"/>
                  <a:pt x="19472" y="36494"/>
                </a:cubicBezTo>
                <a:cubicBezTo>
                  <a:pt x="19800" y="36594"/>
                  <a:pt x="20122" y="36714"/>
                  <a:pt x="20436" y="36850"/>
                </a:cubicBezTo>
                <a:cubicBezTo>
                  <a:pt x="20442" y="37031"/>
                  <a:pt x="20448" y="37214"/>
                  <a:pt x="20459" y="37398"/>
                </a:cubicBezTo>
                <a:cubicBezTo>
                  <a:pt x="20068" y="36987"/>
                  <a:pt x="19447" y="36731"/>
                  <a:pt x="18908" y="36667"/>
                </a:cubicBezTo>
                <a:lnTo>
                  <a:pt x="18691" y="36334"/>
                </a:lnTo>
                <a:close/>
                <a:moveTo>
                  <a:pt x="18983" y="36781"/>
                </a:moveTo>
                <a:cubicBezTo>
                  <a:pt x="19568" y="36902"/>
                  <a:pt x="20018" y="37221"/>
                  <a:pt x="20470" y="37598"/>
                </a:cubicBezTo>
                <a:cubicBezTo>
                  <a:pt x="20475" y="37679"/>
                  <a:pt x="20480" y="37762"/>
                  <a:pt x="20487" y="37845"/>
                </a:cubicBezTo>
                <a:lnTo>
                  <a:pt x="20486" y="37844"/>
                </a:lnTo>
                <a:cubicBezTo>
                  <a:pt x="20186" y="37518"/>
                  <a:pt x="19703" y="37302"/>
                  <a:pt x="19272" y="37223"/>
                </a:cubicBezTo>
                <a:cubicBezTo>
                  <a:pt x="19209" y="37127"/>
                  <a:pt x="19145" y="37031"/>
                  <a:pt x="19083" y="36934"/>
                </a:cubicBezTo>
                <a:lnTo>
                  <a:pt x="18983" y="36781"/>
                </a:lnTo>
                <a:close/>
                <a:moveTo>
                  <a:pt x="16929" y="34112"/>
                </a:moveTo>
                <a:lnTo>
                  <a:pt x="17322" y="34698"/>
                </a:lnTo>
                <a:cubicBezTo>
                  <a:pt x="17501" y="35270"/>
                  <a:pt x="17581" y="35874"/>
                  <a:pt x="17584" y="36467"/>
                </a:cubicBezTo>
                <a:cubicBezTo>
                  <a:pt x="17586" y="36982"/>
                  <a:pt x="17474" y="37553"/>
                  <a:pt x="17656" y="38045"/>
                </a:cubicBezTo>
                <a:cubicBezTo>
                  <a:pt x="17356" y="37798"/>
                  <a:pt x="17060" y="37546"/>
                  <a:pt x="16770" y="37286"/>
                </a:cubicBezTo>
                <a:cubicBezTo>
                  <a:pt x="16948" y="36290"/>
                  <a:pt x="17021" y="35153"/>
                  <a:pt x="16929" y="34112"/>
                </a:cubicBezTo>
                <a:close/>
                <a:moveTo>
                  <a:pt x="17510" y="34978"/>
                </a:moveTo>
                <a:cubicBezTo>
                  <a:pt x="17648" y="35182"/>
                  <a:pt x="17784" y="35386"/>
                  <a:pt x="17920" y="35588"/>
                </a:cubicBezTo>
                <a:cubicBezTo>
                  <a:pt x="18040" y="36491"/>
                  <a:pt x="18063" y="37405"/>
                  <a:pt x="17987" y="38312"/>
                </a:cubicBezTo>
                <a:cubicBezTo>
                  <a:pt x="17915" y="38254"/>
                  <a:pt x="17844" y="38197"/>
                  <a:pt x="17773" y="38140"/>
                </a:cubicBezTo>
                <a:cubicBezTo>
                  <a:pt x="17600" y="37415"/>
                  <a:pt x="17732" y="36711"/>
                  <a:pt x="17681" y="35968"/>
                </a:cubicBezTo>
                <a:lnTo>
                  <a:pt x="17680" y="35967"/>
                </a:lnTo>
                <a:cubicBezTo>
                  <a:pt x="17657" y="35632"/>
                  <a:pt x="17600" y="35302"/>
                  <a:pt x="17510" y="34978"/>
                </a:cubicBezTo>
                <a:close/>
                <a:moveTo>
                  <a:pt x="18067" y="35808"/>
                </a:moveTo>
                <a:lnTo>
                  <a:pt x="18168" y="35960"/>
                </a:lnTo>
                <a:cubicBezTo>
                  <a:pt x="18315" y="36559"/>
                  <a:pt x="18533" y="37143"/>
                  <a:pt x="18580" y="37760"/>
                </a:cubicBezTo>
                <a:cubicBezTo>
                  <a:pt x="18608" y="38122"/>
                  <a:pt x="18560" y="38510"/>
                  <a:pt x="18688" y="38846"/>
                </a:cubicBezTo>
                <a:cubicBezTo>
                  <a:pt x="18479" y="38693"/>
                  <a:pt x="18271" y="38537"/>
                  <a:pt x="18068" y="38377"/>
                </a:cubicBezTo>
                <a:cubicBezTo>
                  <a:pt x="18196" y="37545"/>
                  <a:pt x="18223" y="36649"/>
                  <a:pt x="18067" y="35808"/>
                </a:cubicBezTo>
                <a:close/>
                <a:moveTo>
                  <a:pt x="18253" y="36090"/>
                </a:moveTo>
                <a:lnTo>
                  <a:pt x="18253" y="36090"/>
                </a:lnTo>
                <a:cubicBezTo>
                  <a:pt x="18465" y="36405"/>
                  <a:pt x="18675" y="36721"/>
                  <a:pt x="18885" y="37038"/>
                </a:cubicBezTo>
                <a:cubicBezTo>
                  <a:pt x="19021" y="37718"/>
                  <a:pt x="18991" y="38390"/>
                  <a:pt x="19021" y="39088"/>
                </a:cubicBezTo>
                <a:cubicBezTo>
                  <a:pt x="18955" y="39041"/>
                  <a:pt x="18888" y="38994"/>
                  <a:pt x="18821" y="38946"/>
                </a:cubicBezTo>
                <a:cubicBezTo>
                  <a:pt x="18665" y="38452"/>
                  <a:pt x="18719" y="37954"/>
                  <a:pt x="18640" y="37443"/>
                </a:cubicBezTo>
                <a:cubicBezTo>
                  <a:pt x="18569" y="36979"/>
                  <a:pt x="18399" y="36537"/>
                  <a:pt x="18253" y="36090"/>
                </a:cubicBezTo>
                <a:close/>
                <a:moveTo>
                  <a:pt x="19088" y="37345"/>
                </a:moveTo>
                <a:cubicBezTo>
                  <a:pt x="19124" y="37401"/>
                  <a:pt x="19160" y="37457"/>
                  <a:pt x="19196" y="37511"/>
                </a:cubicBezTo>
                <a:cubicBezTo>
                  <a:pt x="19303" y="37812"/>
                  <a:pt x="19417" y="38108"/>
                  <a:pt x="19492" y="38418"/>
                </a:cubicBezTo>
                <a:cubicBezTo>
                  <a:pt x="19583" y="38801"/>
                  <a:pt x="19541" y="39196"/>
                  <a:pt x="19708" y="39553"/>
                </a:cubicBezTo>
                <a:cubicBezTo>
                  <a:pt x="19501" y="39418"/>
                  <a:pt x="19299" y="39278"/>
                  <a:pt x="19096" y="39138"/>
                </a:cubicBezTo>
                <a:cubicBezTo>
                  <a:pt x="19116" y="38573"/>
                  <a:pt x="19189" y="37926"/>
                  <a:pt x="19088" y="37346"/>
                </a:cubicBezTo>
                <a:lnTo>
                  <a:pt x="19088" y="37345"/>
                </a:lnTo>
                <a:close/>
                <a:moveTo>
                  <a:pt x="19347" y="37339"/>
                </a:moveTo>
                <a:lnTo>
                  <a:pt x="19347" y="37339"/>
                </a:lnTo>
                <a:cubicBezTo>
                  <a:pt x="19483" y="37405"/>
                  <a:pt x="19628" y="37454"/>
                  <a:pt x="19766" y="37510"/>
                </a:cubicBezTo>
                <a:cubicBezTo>
                  <a:pt x="20040" y="37621"/>
                  <a:pt x="20292" y="37769"/>
                  <a:pt x="20498" y="37981"/>
                </a:cubicBezTo>
                <a:cubicBezTo>
                  <a:pt x="20506" y="38069"/>
                  <a:pt x="20514" y="38156"/>
                  <a:pt x="20523" y="38242"/>
                </a:cubicBezTo>
                <a:cubicBezTo>
                  <a:pt x="20312" y="38033"/>
                  <a:pt x="20066" y="37857"/>
                  <a:pt x="19828" y="37681"/>
                </a:cubicBezTo>
                <a:cubicBezTo>
                  <a:pt x="19824" y="37677"/>
                  <a:pt x="19819" y="37676"/>
                  <a:pt x="19815" y="37676"/>
                </a:cubicBezTo>
                <a:cubicBezTo>
                  <a:pt x="19796" y="37676"/>
                  <a:pt x="19779" y="37704"/>
                  <a:pt x="19796" y="37719"/>
                </a:cubicBezTo>
                <a:cubicBezTo>
                  <a:pt x="20054" y="37934"/>
                  <a:pt x="20298" y="38157"/>
                  <a:pt x="20539" y="38385"/>
                </a:cubicBezTo>
                <a:cubicBezTo>
                  <a:pt x="20591" y="38806"/>
                  <a:pt x="20667" y="39225"/>
                  <a:pt x="20783" y="39627"/>
                </a:cubicBezTo>
                <a:cubicBezTo>
                  <a:pt x="20710" y="39512"/>
                  <a:pt x="20642" y="39410"/>
                  <a:pt x="20602" y="39340"/>
                </a:cubicBezTo>
                <a:cubicBezTo>
                  <a:pt x="20211" y="38658"/>
                  <a:pt x="19779" y="37997"/>
                  <a:pt x="19347" y="37339"/>
                </a:cubicBezTo>
                <a:close/>
                <a:moveTo>
                  <a:pt x="19412" y="37842"/>
                </a:moveTo>
                <a:lnTo>
                  <a:pt x="19412" y="37842"/>
                </a:lnTo>
                <a:cubicBezTo>
                  <a:pt x="19549" y="38054"/>
                  <a:pt x="19690" y="38265"/>
                  <a:pt x="19826" y="38477"/>
                </a:cubicBezTo>
                <a:cubicBezTo>
                  <a:pt x="19943" y="38904"/>
                  <a:pt x="19986" y="39341"/>
                  <a:pt x="20068" y="39779"/>
                </a:cubicBezTo>
                <a:cubicBezTo>
                  <a:pt x="19967" y="39716"/>
                  <a:pt x="19864" y="39655"/>
                  <a:pt x="19764" y="39589"/>
                </a:cubicBezTo>
                <a:cubicBezTo>
                  <a:pt x="19692" y="39194"/>
                  <a:pt x="19662" y="38794"/>
                  <a:pt x="19589" y="38398"/>
                </a:cubicBezTo>
                <a:lnTo>
                  <a:pt x="19588" y="38397"/>
                </a:lnTo>
                <a:cubicBezTo>
                  <a:pt x="19553" y="38206"/>
                  <a:pt x="19487" y="38024"/>
                  <a:pt x="19412" y="37842"/>
                </a:cubicBezTo>
                <a:close/>
                <a:moveTo>
                  <a:pt x="19956" y="38682"/>
                </a:moveTo>
                <a:cubicBezTo>
                  <a:pt x="20179" y="39030"/>
                  <a:pt x="20396" y="39382"/>
                  <a:pt x="20608" y="39737"/>
                </a:cubicBezTo>
                <a:cubicBezTo>
                  <a:pt x="20671" y="39843"/>
                  <a:pt x="20868" y="40100"/>
                  <a:pt x="20951" y="40300"/>
                </a:cubicBezTo>
                <a:cubicBezTo>
                  <a:pt x="20667" y="40141"/>
                  <a:pt x="20387" y="39976"/>
                  <a:pt x="20112" y="39807"/>
                </a:cubicBezTo>
                <a:cubicBezTo>
                  <a:pt x="20116" y="39801"/>
                  <a:pt x="20119" y="39793"/>
                  <a:pt x="20118" y="39787"/>
                </a:cubicBezTo>
                <a:cubicBezTo>
                  <a:pt x="20060" y="39424"/>
                  <a:pt x="20038" y="39045"/>
                  <a:pt x="19956" y="38682"/>
                </a:cubicBezTo>
                <a:close/>
                <a:moveTo>
                  <a:pt x="187" y="0"/>
                </a:moveTo>
                <a:cubicBezTo>
                  <a:pt x="93" y="0"/>
                  <a:pt x="1" y="97"/>
                  <a:pt x="55" y="210"/>
                </a:cubicBezTo>
                <a:cubicBezTo>
                  <a:pt x="805" y="1766"/>
                  <a:pt x="1241" y="3421"/>
                  <a:pt x="1806" y="5045"/>
                </a:cubicBezTo>
                <a:cubicBezTo>
                  <a:pt x="2358" y="6629"/>
                  <a:pt x="3072" y="8159"/>
                  <a:pt x="3778" y="9677"/>
                </a:cubicBezTo>
                <a:cubicBezTo>
                  <a:pt x="5151" y="12621"/>
                  <a:pt x="6512" y="15571"/>
                  <a:pt x="7906" y="18505"/>
                </a:cubicBezTo>
                <a:cubicBezTo>
                  <a:pt x="7813" y="18520"/>
                  <a:pt x="7735" y="18612"/>
                  <a:pt x="7799" y="18714"/>
                </a:cubicBezTo>
                <a:cubicBezTo>
                  <a:pt x="8239" y="19425"/>
                  <a:pt x="7587" y="20588"/>
                  <a:pt x="7515" y="21358"/>
                </a:cubicBezTo>
                <a:cubicBezTo>
                  <a:pt x="7414" y="22441"/>
                  <a:pt x="7579" y="23542"/>
                  <a:pt x="7851" y="24589"/>
                </a:cubicBezTo>
                <a:cubicBezTo>
                  <a:pt x="8415" y="26767"/>
                  <a:pt x="9574" y="28772"/>
                  <a:pt x="10825" y="30622"/>
                </a:cubicBezTo>
                <a:cubicBezTo>
                  <a:pt x="12137" y="32565"/>
                  <a:pt x="13594" y="34444"/>
                  <a:pt x="15194" y="36159"/>
                </a:cubicBezTo>
                <a:cubicBezTo>
                  <a:pt x="16845" y="37930"/>
                  <a:pt x="18761" y="39543"/>
                  <a:pt x="20991" y="40523"/>
                </a:cubicBezTo>
                <a:cubicBezTo>
                  <a:pt x="21001" y="40543"/>
                  <a:pt x="21022" y="40556"/>
                  <a:pt x="21044" y="40556"/>
                </a:cubicBezTo>
                <a:cubicBezTo>
                  <a:pt x="21049" y="40556"/>
                  <a:pt x="21055" y="40555"/>
                  <a:pt x="21060" y="40553"/>
                </a:cubicBezTo>
                <a:cubicBezTo>
                  <a:pt x="21102" y="40572"/>
                  <a:pt x="21143" y="40592"/>
                  <a:pt x="21184" y="40609"/>
                </a:cubicBezTo>
                <a:cubicBezTo>
                  <a:pt x="21194" y="40613"/>
                  <a:pt x="21202" y="40615"/>
                  <a:pt x="21211" y="40615"/>
                </a:cubicBezTo>
                <a:cubicBezTo>
                  <a:pt x="21253" y="40615"/>
                  <a:pt x="21283" y="40572"/>
                  <a:pt x="21283" y="40531"/>
                </a:cubicBezTo>
                <a:cubicBezTo>
                  <a:pt x="21292" y="40513"/>
                  <a:pt x="21294" y="40493"/>
                  <a:pt x="21288" y="40475"/>
                </a:cubicBezTo>
                <a:cubicBezTo>
                  <a:pt x="20414" y="37685"/>
                  <a:pt x="20907" y="34739"/>
                  <a:pt x="20640" y="31873"/>
                </a:cubicBezTo>
                <a:cubicBezTo>
                  <a:pt x="20370" y="28967"/>
                  <a:pt x="19567" y="25977"/>
                  <a:pt x="17955" y="23517"/>
                </a:cubicBezTo>
                <a:cubicBezTo>
                  <a:pt x="17971" y="23499"/>
                  <a:pt x="17965" y="23471"/>
                  <a:pt x="17943" y="23463"/>
                </a:cubicBezTo>
                <a:cubicBezTo>
                  <a:pt x="17933" y="23461"/>
                  <a:pt x="17924" y="23458"/>
                  <a:pt x="17915" y="23454"/>
                </a:cubicBezTo>
                <a:lnTo>
                  <a:pt x="17904" y="23438"/>
                </a:lnTo>
                <a:cubicBezTo>
                  <a:pt x="17308" y="22542"/>
                  <a:pt x="16652" y="21660"/>
                  <a:pt x="15925" y="20850"/>
                </a:cubicBezTo>
                <a:cubicBezTo>
                  <a:pt x="15925" y="20835"/>
                  <a:pt x="15915" y="20824"/>
                  <a:pt x="15901" y="20822"/>
                </a:cubicBezTo>
                <a:cubicBezTo>
                  <a:pt x="15655" y="20548"/>
                  <a:pt x="15401" y="20284"/>
                  <a:pt x="15138" y="20029"/>
                </a:cubicBezTo>
                <a:cubicBezTo>
                  <a:pt x="15165" y="20027"/>
                  <a:pt x="15193" y="20027"/>
                  <a:pt x="15221" y="20024"/>
                </a:cubicBezTo>
                <a:cubicBezTo>
                  <a:pt x="15221" y="20024"/>
                  <a:pt x="15222" y="20024"/>
                  <a:pt x="15222" y="20024"/>
                </a:cubicBezTo>
                <a:cubicBezTo>
                  <a:pt x="15254" y="20024"/>
                  <a:pt x="15256" y="19975"/>
                  <a:pt x="15222" y="19973"/>
                </a:cubicBezTo>
                <a:cubicBezTo>
                  <a:pt x="15173" y="19969"/>
                  <a:pt x="15121" y="19968"/>
                  <a:pt x="15070" y="19965"/>
                </a:cubicBezTo>
                <a:cubicBezTo>
                  <a:pt x="14799" y="19707"/>
                  <a:pt x="14521" y="19456"/>
                  <a:pt x="14230" y="19221"/>
                </a:cubicBezTo>
                <a:cubicBezTo>
                  <a:pt x="14087" y="19105"/>
                  <a:pt x="13939" y="18993"/>
                  <a:pt x="13788" y="18884"/>
                </a:cubicBezTo>
                <a:cubicBezTo>
                  <a:pt x="13719" y="18825"/>
                  <a:pt x="13644" y="18773"/>
                  <a:pt x="13566" y="18729"/>
                </a:cubicBezTo>
                <a:cubicBezTo>
                  <a:pt x="12647" y="18104"/>
                  <a:pt x="11603" y="17638"/>
                  <a:pt x="10514" y="17638"/>
                </a:cubicBezTo>
                <a:cubicBezTo>
                  <a:pt x="10155" y="17638"/>
                  <a:pt x="9791" y="17689"/>
                  <a:pt x="9425" y="17801"/>
                </a:cubicBezTo>
                <a:cubicBezTo>
                  <a:pt x="8966" y="17941"/>
                  <a:pt x="8557" y="18185"/>
                  <a:pt x="8179" y="18476"/>
                </a:cubicBezTo>
                <a:cubicBezTo>
                  <a:pt x="7207" y="16406"/>
                  <a:pt x="6266" y="14320"/>
                  <a:pt x="5307" y="12243"/>
                </a:cubicBezTo>
                <a:cubicBezTo>
                  <a:pt x="4360" y="10193"/>
                  <a:pt x="3378" y="8152"/>
                  <a:pt x="2534" y="6057"/>
                </a:cubicBezTo>
                <a:cubicBezTo>
                  <a:pt x="1743" y="4093"/>
                  <a:pt x="1353" y="1930"/>
                  <a:pt x="307" y="75"/>
                </a:cubicBezTo>
                <a:cubicBezTo>
                  <a:pt x="277" y="22"/>
                  <a:pt x="232" y="0"/>
                  <a:pt x="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5"/>
          <p:cNvSpPr/>
          <p:nvPr/>
        </p:nvSpPr>
        <p:spPr>
          <a:xfrm rot="-9927902">
            <a:off x="5821037" y="-697753"/>
            <a:ext cx="3837814" cy="4218316"/>
          </a:xfrm>
          <a:custGeom>
            <a:avLst/>
            <a:gdLst/>
            <a:ahLst/>
            <a:cxnLst/>
            <a:rect l="l" t="t" r="r" b="b"/>
            <a:pathLst>
              <a:path w="21060" h="23148" extrusionOk="0">
                <a:moveTo>
                  <a:pt x="8380" y="6918"/>
                </a:moveTo>
                <a:cubicBezTo>
                  <a:pt x="8420" y="6918"/>
                  <a:pt x="8462" y="6929"/>
                  <a:pt x="8506" y="6956"/>
                </a:cubicBezTo>
                <a:cubicBezTo>
                  <a:pt x="8512" y="6959"/>
                  <a:pt x="8518" y="6960"/>
                  <a:pt x="8524" y="6960"/>
                </a:cubicBezTo>
                <a:cubicBezTo>
                  <a:pt x="8532" y="6960"/>
                  <a:pt x="8540" y="6958"/>
                  <a:pt x="8547" y="6952"/>
                </a:cubicBezTo>
                <a:lnTo>
                  <a:pt x="8547" y="6952"/>
                </a:lnTo>
                <a:cubicBezTo>
                  <a:pt x="8714" y="7090"/>
                  <a:pt x="8575" y="7586"/>
                  <a:pt x="8298" y="7586"/>
                </a:cubicBezTo>
                <a:cubicBezTo>
                  <a:pt x="8269" y="7586"/>
                  <a:pt x="8240" y="7581"/>
                  <a:pt x="8209" y="7570"/>
                </a:cubicBezTo>
                <a:cubicBezTo>
                  <a:pt x="7940" y="7473"/>
                  <a:pt x="8105" y="6918"/>
                  <a:pt x="8380" y="6918"/>
                </a:cubicBezTo>
                <a:close/>
                <a:moveTo>
                  <a:pt x="6175" y="10161"/>
                </a:moveTo>
                <a:lnTo>
                  <a:pt x="6175" y="10161"/>
                </a:lnTo>
                <a:cubicBezTo>
                  <a:pt x="6482" y="10165"/>
                  <a:pt x="6770" y="10256"/>
                  <a:pt x="7039" y="10412"/>
                </a:cubicBezTo>
                <a:cubicBezTo>
                  <a:pt x="7390" y="10616"/>
                  <a:pt x="7698" y="11081"/>
                  <a:pt x="7254" y="11380"/>
                </a:cubicBezTo>
                <a:cubicBezTo>
                  <a:pt x="7144" y="11453"/>
                  <a:pt x="7028" y="11486"/>
                  <a:pt x="6912" y="11486"/>
                </a:cubicBezTo>
                <a:cubicBezTo>
                  <a:pt x="6330" y="11486"/>
                  <a:pt x="5768" y="10664"/>
                  <a:pt x="6175" y="10161"/>
                </a:cubicBezTo>
                <a:close/>
                <a:moveTo>
                  <a:pt x="11541" y="11918"/>
                </a:moveTo>
                <a:cubicBezTo>
                  <a:pt x="11554" y="11918"/>
                  <a:pt x="11566" y="11919"/>
                  <a:pt x="11579" y="11920"/>
                </a:cubicBezTo>
                <a:cubicBezTo>
                  <a:pt x="11591" y="11944"/>
                  <a:pt x="11615" y="11960"/>
                  <a:pt x="11643" y="11961"/>
                </a:cubicBezTo>
                <a:cubicBezTo>
                  <a:pt x="11987" y="11992"/>
                  <a:pt x="12005" y="12376"/>
                  <a:pt x="11915" y="12633"/>
                </a:cubicBezTo>
                <a:cubicBezTo>
                  <a:pt x="11863" y="12776"/>
                  <a:pt x="11771" y="12903"/>
                  <a:pt x="11649" y="12995"/>
                </a:cubicBezTo>
                <a:cubicBezTo>
                  <a:pt x="11538" y="13036"/>
                  <a:pt x="11421" y="13073"/>
                  <a:pt x="11301" y="13073"/>
                </a:cubicBezTo>
                <a:cubicBezTo>
                  <a:pt x="11261" y="13073"/>
                  <a:pt x="11220" y="13069"/>
                  <a:pt x="11179" y="13059"/>
                </a:cubicBezTo>
                <a:cubicBezTo>
                  <a:pt x="10907" y="12989"/>
                  <a:pt x="10855" y="12763"/>
                  <a:pt x="10920" y="12517"/>
                </a:cubicBezTo>
                <a:cubicBezTo>
                  <a:pt x="10981" y="12278"/>
                  <a:pt x="11251" y="11918"/>
                  <a:pt x="11541" y="11918"/>
                </a:cubicBezTo>
                <a:close/>
                <a:moveTo>
                  <a:pt x="11240" y="16938"/>
                </a:moveTo>
                <a:cubicBezTo>
                  <a:pt x="11604" y="16938"/>
                  <a:pt x="12276" y="17073"/>
                  <a:pt x="12069" y="17573"/>
                </a:cubicBezTo>
                <a:cubicBezTo>
                  <a:pt x="11907" y="17968"/>
                  <a:pt x="11473" y="18038"/>
                  <a:pt x="11099" y="18052"/>
                </a:cubicBezTo>
                <a:cubicBezTo>
                  <a:pt x="11052" y="18053"/>
                  <a:pt x="11004" y="18055"/>
                  <a:pt x="10956" y="18055"/>
                </a:cubicBezTo>
                <a:cubicBezTo>
                  <a:pt x="10843" y="18055"/>
                  <a:pt x="10728" y="18047"/>
                  <a:pt x="10622" y="18018"/>
                </a:cubicBezTo>
                <a:cubicBezTo>
                  <a:pt x="10548" y="17986"/>
                  <a:pt x="10474" y="17957"/>
                  <a:pt x="10401" y="17928"/>
                </a:cubicBezTo>
                <a:cubicBezTo>
                  <a:pt x="10057" y="17717"/>
                  <a:pt x="10089" y="17458"/>
                  <a:pt x="10496" y="17150"/>
                </a:cubicBezTo>
                <a:cubicBezTo>
                  <a:pt x="10518" y="17149"/>
                  <a:pt x="10537" y="17133"/>
                  <a:pt x="10541" y="17110"/>
                </a:cubicBezTo>
                <a:cubicBezTo>
                  <a:pt x="10727" y="17028"/>
                  <a:pt x="10921" y="16965"/>
                  <a:pt x="11123" y="16944"/>
                </a:cubicBezTo>
                <a:cubicBezTo>
                  <a:pt x="11156" y="16940"/>
                  <a:pt x="11196" y="16938"/>
                  <a:pt x="11240" y="16938"/>
                </a:cubicBezTo>
                <a:close/>
                <a:moveTo>
                  <a:pt x="5572" y="0"/>
                </a:moveTo>
                <a:cubicBezTo>
                  <a:pt x="5549" y="0"/>
                  <a:pt x="5526" y="11"/>
                  <a:pt x="5514" y="38"/>
                </a:cubicBezTo>
                <a:cubicBezTo>
                  <a:pt x="5467" y="128"/>
                  <a:pt x="5424" y="222"/>
                  <a:pt x="5388" y="316"/>
                </a:cubicBezTo>
                <a:cubicBezTo>
                  <a:pt x="5384" y="322"/>
                  <a:pt x="5380" y="323"/>
                  <a:pt x="5379" y="327"/>
                </a:cubicBezTo>
                <a:cubicBezTo>
                  <a:pt x="5012" y="1247"/>
                  <a:pt x="4393" y="1898"/>
                  <a:pt x="3545" y="2390"/>
                </a:cubicBezTo>
                <a:cubicBezTo>
                  <a:pt x="3069" y="2666"/>
                  <a:pt x="2701" y="2957"/>
                  <a:pt x="2588" y="3522"/>
                </a:cubicBezTo>
                <a:cubicBezTo>
                  <a:pt x="2486" y="4037"/>
                  <a:pt x="2652" y="4557"/>
                  <a:pt x="2964" y="4965"/>
                </a:cubicBezTo>
                <a:cubicBezTo>
                  <a:pt x="3133" y="5187"/>
                  <a:pt x="3345" y="5367"/>
                  <a:pt x="3572" y="5523"/>
                </a:cubicBezTo>
                <a:cubicBezTo>
                  <a:pt x="3912" y="5752"/>
                  <a:pt x="4627" y="5925"/>
                  <a:pt x="4739" y="6396"/>
                </a:cubicBezTo>
                <a:cubicBezTo>
                  <a:pt x="4631" y="6580"/>
                  <a:pt x="4449" y="6654"/>
                  <a:pt x="4225" y="6654"/>
                </a:cubicBezTo>
                <a:cubicBezTo>
                  <a:pt x="3822" y="6654"/>
                  <a:pt x="3281" y="6414"/>
                  <a:pt x="2781" y="6129"/>
                </a:cubicBezTo>
                <a:cubicBezTo>
                  <a:pt x="2789" y="6109"/>
                  <a:pt x="2781" y="6087"/>
                  <a:pt x="2761" y="6077"/>
                </a:cubicBezTo>
                <a:cubicBezTo>
                  <a:pt x="2544" y="5940"/>
                  <a:pt x="2328" y="5808"/>
                  <a:pt x="2136" y="5636"/>
                </a:cubicBezTo>
                <a:cubicBezTo>
                  <a:pt x="1973" y="5493"/>
                  <a:pt x="1823" y="5336"/>
                  <a:pt x="1663" y="5191"/>
                </a:cubicBezTo>
                <a:cubicBezTo>
                  <a:pt x="1661" y="5146"/>
                  <a:pt x="1616" y="5112"/>
                  <a:pt x="1571" y="5112"/>
                </a:cubicBezTo>
                <a:cubicBezTo>
                  <a:pt x="1544" y="5112"/>
                  <a:pt x="1516" y="5123"/>
                  <a:pt x="1497" y="5152"/>
                </a:cubicBezTo>
                <a:cubicBezTo>
                  <a:pt x="1478" y="5181"/>
                  <a:pt x="1457" y="5211"/>
                  <a:pt x="1437" y="5240"/>
                </a:cubicBezTo>
                <a:cubicBezTo>
                  <a:pt x="1403" y="5244"/>
                  <a:pt x="1379" y="5276"/>
                  <a:pt x="1394" y="5307"/>
                </a:cubicBezTo>
                <a:cubicBezTo>
                  <a:pt x="615" y="6507"/>
                  <a:pt x="0" y="8481"/>
                  <a:pt x="761" y="9789"/>
                </a:cubicBezTo>
                <a:cubicBezTo>
                  <a:pt x="1075" y="10333"/>
                  <a:pt x="1650" y="10666"/>
                  <a:pt x="2244" y="10829"/>
                </a:cubicBezTo>
                <a:cubicBezTo>
                  <a:pt x="2666" y="10945"/>
                  <a:pt x="3108" y="10970"/>
                  <a:pt x="3544" y="10974"/>
                </a:cubicBezTo>
                <a:cubicBezTo>
                  <a:pt x="3546" y="10974"/>
                  <a:pt x="3549" y="10974"/>
                  <a:pt x="3552" y="10974"/>
                </a:cubicBezTo>
                <a:cubicBezTo>
                  <a:pt x="3668" y="10974"/>
                  <a:pt x="4042" y="10937"/>
                  <a:pt x="4415" y="10937"/>
                </a:cubicBezTo>
                <a:cubicBezTo>
                  <a:pt x="4849" y="10937"/>
                  <a:pt x="5282" y="10987"/>
                  <a:pt x="5309" y="11205"/>
                </a:cubicBezTo>
                <a:cubicBezTo>
                  <a:pt x="4987" y="11692"/>
                  <a:pt x="4322" y="11795"/>
                  <a:pt x="3703" y="11795"/>
                </a:cubicBezTo>
                <a:cubicBezTo>
                  <a:pt x="3465" y="11795"/>
                  <a:pt x="3234" y="11780"/>
                  <a:pt x="3032" y="11765"/>
                </a:cubicBezTo>
                <a:cubicBezTo>
                  <a:pt x="2712" y="11740"/>
                  <a:pt x="2393" y="11692"/>
                  <a:pt x="2080" y="11619"/>
                </a:cubicBezTo>
                <a:cubicBezTo>
                  <a:pt x="1595" y="11452"/>
                  <a:pt x="1117" y="11296"/>
                  <a:pt x="651" y="11073"/>
                </a:cubicBezTo>
                <a:cubicBezTo>
                  <a:pt x="643" y="11069"/>
                  <a:pt x="633" y="11067"/>
                  <a:pt x="624" y="11067"/>
                </a:cubicBezTo>
                <a:cubicBezTo>
                  <a:pt x="601" y="11067"/>
                  <a:pt x="577" y="11080"/>
                  <a:pt x="573" y="11106"/>
                </a:cubicBezTo>
                <a:cubicBezTo>
                  <a:pt x="569" y="11116"/>
                  <a:pt x="567" y="11126"/>
                  <a:pt x="565" y="11134"/>
                </a:cubicBezTo>
                <a:cubicBezTo>
                  <a:pt x="550" y="11148"/>
                  <a:pt x="546" y="11168"/>
                  <a:pt x="554" y="11185"/>
                </a:cubicBezTo>
                <a:cubicBezTo>
                  <a:pt x="521" y="11325"/>
                  <a:pt x="487" y="11468"/>
                  <a:pt x="462" y="11611"/>
                </a:cubicBezTo>
                <a:cubicBezTo>
                  <a:pt x="158" y="12744"/>
                  <a:pt x="147" y="14136"/>
                  <a:pt x="1167" y="14884"/>
                </a:cubicBezTo>
                <a:cubicBezTo>
                  <a:pt x="1629" y="15222"/>
                  <a:pt x="2208" y="15301"/>
                  <a:pt x="2776" y="15301"/>
                </a:cubicBezTo>
                <a:cubicBezTo>
                  <a:pt x="2993" y="15301"/>
                  <a:pt x="3208" y="15289"/>
                  <a:pt x="3414" y="15277"/>
                </a:cubicBezTo>
                <a:cubicBezTo>
                  <a:pt x="3784" y="15251"/>
                  <a:pt x="4152" y="15207"/>
                  <a:pt x="4516" y="15145"/>
                </a:cubicBezTo>
                <a:cubicBezTo>
                  <a:pt x="4856" y="15086"/>
                  <a:pt x="5366" y="14893"/>
                  <a:pt x="5792" y="14893"/>
                </a:cubicBezTo>
                <a:cubicBezTo>
                  <a:pt x="6031" y="14893"/>
                  <a:pt x="6244" y="14954"/>
                  <a:pt x="6386" y="15133"/>
                </a:cubicBezTo>
                <a:cubicBezTo>
                  <a:pt x="6462" y="16126"/>
                  <a:pt x="4573" y="16283"/>
                  <a:pt x="3913" y="16317"/>
                </a:cubicBezTo>
                <a:cubicBezTo>
                  <a:pt x="3681" y="16328"/>
                  <a:pt x="3450" y="16332"/>
                  <a:pt x="3220" y="16332"/>
                </a:cubicBezTo>
                <a:cubicBezTo>
                  <a:pt x="2934" y="16332"/>
                  <a:pt x="2649" y="16326"/>
                  <a:pt x="2364" y="16317"/>
                </a:cubicBezTo>
                <a:cubicBezTo>
                  <a:pt x="2248" y="16305"/>
                  <a:pt x="2134" y="16290"/>
                  <a:pt x="2021" y="16270"/>
                </a:cubicBezTo>
                <a:cubicBezTo>
                  <a:pt x="1854" y="16242"/>
                  <a:pt x="1691" y="16195"/>
                  <a:pt x="1522" y="16187"/>
                </a:cubicBezTo>
                <a:cubicBezTo>
                  <a:pt x="1499" y="16187"/>
                  <a:pt x="1489" y="16215"/>
                  <a:pt x="1506" y="16231"/>
                </a:cubicBezTo>
                <a:cubicBezTo>
                  <a:pt x="1461" y="16231"/>
                  <a:pt x="1427" y="16273"/>
                  <a:pt x="1435" y="16317"/>
                </a:cubicBezTo>
                <a:cubicBezTo>
                  <a:pt x="1547" y="17562"/>
                  <a:pt x="1821" y="19875"/>
                  <a:pt x="3476" y="19968"/>
                </a:cubicBezTo>
                <a:cubicBezTo>
                  <a:pt x="3522" y="19971"/>
                  <a:pt x="3568" y="19972"/>
                  <a:pt x="3615" y="19972"/>
                </a:cubicBezTo>
                <a:cubicBezTo>
                  <a:pt x="4377" y="19972"/>
                  <a:pt x="5200" y="19623"/>
                  <a:pt x="5844" y="19253"/>
                </a:cubicBezTo>
                <a:cubicBezTo>
                  <a:pt x="6184" y="19057"/>
                  <a:pt x="6504" y="18829"/>
                  <a:pt x="6799" y="18571"/>
                </a:cubicBezTo>
                <a:cubicBezTo>
                  <a:pt x="7243" y="18185"/>
                  <a:pt x="7756" y="17319"/>
                  <a:pt x="8411" y="17319"/>
                </a:cubicBezTo>
                <a:cubicBezTo>
                  <a:pt x="8514" y="17319"/>
                  <a:pt x="8621" y="17341"/>
                  <a:pt x="8731" y="17389"/>
                </a:cubicBezTo>
                <a:cubicBezTo>
                  <a:pt x="9177" y="18281"/>
                  <a:pt x="7160" y="19473"/>
                  <a:pt x="6626" y="19779"/>
                </a:cubicBezTo>
                <a:cubicBezTo>
                  <a:pt x="5895" y="20196"/>
                  <a:pt x="5125" y="20496"/>
                  <a:pt x="4336" y="20763"/>
                </a:cubicBezTo>
                <a:cubicBezTo>
                  <a:pt x="4284" y="20772"/>
                  <a:pt x="4231" y="20784"/>
                  <a:pt x="4177" y="20796"/>
                </a:cubicBezTo>
                <a:cubicBezTo>
                  <a:pt x="4076" y="20816"/>
                  <a:pt x="3953" y="20820"/>
                  <a:pt x="3869" y="20883"/>
                </a:cubicBezTo>
                <a:cubicBezTo>
                  <a:pt x="3863" y="20882"/>
                  <a:pt x="3857" y="20881"/>
                  <a:pt x="3851" y="20881"/>
                </a:cubicBezTo>
                <a:cubicBezTo>
                  <a:pt x="3796" y="20881"/>
                  <a:pt x="3744" y="20935"/>
                  <a:pt x="3779" y="20999"/>
                </a:cubicBezTo>
                <a:cubicBezTo>
                  <a:pt x="4296" y="21943"/>
                  <a:pt x="5290" y="22533"/>
                  <a:pt x="6350" y="22533"/>
                </a:cubicBezTo>
                <a:cubicBezTo>
                  <a:pt x="6476" y="22533"/>
                  <a:pt x="6603" y="22524"/>
                  <a:pt x="6730" y="22507"/>
                </a:cubicBezTo>
                <a:cubicBezTo>
                  <a:pt x="7059" y="22465"/>
                  <a:pt x="7379" y="22365"/>
                  <a:pt x="7675" y="22213"/>
                </a:cubicBezTo>
                <a:cubicBezTo>
                  <a:pt x="7905" y="22094"/>
                  <a:pt x="8119" y="21947"/>
                  <a:pt x="8311" y="21775"/>
                </a:cubicBezTo>
                <a:cubicBezTo>
                  <a:pt x="9069" y="21100"/>
                  <a:pt x="9534" y="20148"/>
                  <a:pt x="10676" y="20117"/>
                </a:cubicBezTo>
                <a:cubicBezTo>
                  <a:pt x="11191" y="20402"/>
                  <a:pt x="11320" y="20747"/>
                  <a:pt x="11063" y="21154"/>
                </a:cubicBezTo>
                <a:cubicBezTo>
                  <a:pt x="10943" y="21335"/>
                  <a:pt x="10787" y="21491"/>
                  <a:pt x="10602" y="21610"/>
                </a:cubicBezTo>
                <a:cubicBezTo>
                  <a:pt x="10326" y="21804"/>
                  <a:pt x="10012" y="21943"/>
                  <a:pt x="9692" y="22051"/>
                </a:cubicBezTo>
                <a:cubicBezTo>
                  <a:pt x="9168" y="22230"/>
                  <a:pt x="8617" y="22305"/>
                  <a:pt x="8067" y="22382"/>
                </a:cubicBezTo>
                <a:cubicBezTo>
                  <a:pt x="8058" y="22374"/>
                  <a:pt x="8045" y="22369"/>
                  <a:pt x="8030" y="22367"/>
                </a:cubicBezTo>
                <a:cubicBezTo>
                  <a:pt x="8013" y="22367"/>
                  <a:pt x="7997" y="22377"/>
                  <a:pt x="7986" y="22391"/>
                </a:cubicBezTo>
                <a:lnTo>
                  <a:pt x="7977" y="22405"/>
                </a:lnTo>
                <a:cubicBezTo>
                  <a:pt x="7975" y="22407"/>
                  <a:pt x="7974" y="22410"/>
                  <a:pt x="7973" y="22413"/>
                </a:cubicBezTo>
                <a:cubicBezTo>
                  <a:pt x="7965" y="22427"/>
                  <a:pt x="7959" y="22443"/>
                  <a:pt x="7958" y="22461"/>
                </a:cubicBezTo>
                <a:cubicBezTo>
                  <a:pt x="7951" y="22473"/>
                  <a:pt x="7942" y="22485"/>
                  <a:pt x="7933" y="22494"/>
                </a:cubicBezTo>
                <a:cubicBezTo>
                  <a:pt x="7902" y="22526"/>
                  <a:pt x="7905" y="22586"/>
                  <a:pt x="7947" y="22606"/>
                </a:cubicBezTo>
                <a:cubicBezTo>
                  <a:pt x="7965" y="22615"/>
                  <a:pt x="7983" y="22622"/>
                  <a:pt x="8002" y="22629"/>
                </a:cubicBezTo>
                <a:cubicBezTo>
                  <a:pt x="8007" y="22634"/>
                  <a:pt x="8014" y="22637"/>
                  <a:pt x="8021" y="22639"/>
                </a:cubicBezTo>
                <a:cubicBezTo>
                  <a:pt x="8615" y="22883"/>
                  <a:pt x="9298" y="23111"/>
                  <a:pt x="9958" y="23111"/>
                </a:cubicBezTo>
                <a:cubicBezTo>
                  <a:pt x="10421" y="23111"/>
                  <a:pt x="10872" y="22999"/>
                  <a:pt x="11273" y="22702"/>
                </a:cubicBezTo>
                <a:cubicBezTo>
                  <a:pt x="11703" y="22382"/>
                  <a:pt x="11897" y="21895"/>
                  <a:pt x="12109" y="21422"/>
                </a:cubicBezTo>
                <a:cubicBezTo>
                  <a:pt x="12287" y="21024"/>
                  <a:pt x="12818" y="19248"/>
                  <a:pt x="13530" y="19248"/>
                </a:cubicBezTo>
                <a:cubicBezTo>
                  <a:pt x="13573" y="19248"/>
                  <a:pt x="13617" y="19254"/>
                  <a:pt x="13662" y="19268"/>
                </a:cubicBezTo>
                <a:cubicBezTo>
                  <a:pt x="13994" y="20416"/>
                  <a:pt x="14074" y="21622"/>
                  <a:pt x="13811" y="22893"/>
                </a:cubicBezTo>
                <a:cubicBezTo>
                  <a:pt x="13799" y="22953"/>
                  <a:pt x="13840" y="23011"/>
                  <a:pt x="13902" y="23021"/>
                </a:cubicBezTo>
                <a:cubicBezTo>
                  <a:pt x="13904" y="23046"/>
                  <a:pt x="13920" y="23066"/>
                  <a:pt x="13944" y="23075"/>
                </a:cubicBezTo>
                <a:cubicBezTo>
                  <a:pt x="14038" y="23114"/>
                  <a:pt x="14153" y="23147"/>
                  <a:pt x="14261" y="23147"/>
                </a:cubicBezTo>
                <a:cubicBezTo>
                  <a:pt x="14301" y="23147"/>
                  <a:pt x="14340" y="23143"/>
                  <a:pt x="14377" y="23133"/>
                </a:cubicBezTo>
                <a:cubicBezTo>
                  <a:pt x="14429" y="23118"/>
                  <a:pt x="14426" y="23063"/>
                  <a:pt x="14394" y="23035"/>
                </a:cubicBezTo>
                <a:cubicBezTo>
                  <a:pt x="14397" y="23034"/>
                  <a:pt x="14397" y="23033"/>
                  <a:pt x="14397" y="23030"/>
                </a:cubicBezTo>
                <a:cubicBezTo>
                  <a:pt x="14618" y="21775"/>
                  <a:pt x="14569" y="20503"/>
                  <a:pt x="14235" y="19295"/>
                </a:cubicBezTo>
                <a:cubicBezTo>
                  <a:pt x="14245" y="19291"/>
                  <a:pt x="14253" y="19284"/>
                  <a:pt x="14258" y="19275"/>
                </a:cubicBezTo>
                <a:cubicBezTo>
                  <a:pt x="14357" y="19099"/>
                  <a:pt x="14429" y="18915"/>
                  <a:pt x="14611" y="18807"/>
                </a:cubicBezTo>
                <a:cubicBezTo>
                  <a:pt x="14709" y="18747"/>
                  <a:pt x="14810" y="18724"/>
                  <a:pt x="14912" y="18724"/>
                </a:cubicBezTo>
                <a:cubicBezTo>
                  <a:pt x="15012" y="18724"/>
                  <a:pt x="15113" y="18746"/>
                  <a:pt x="15213" y="18779"/>
                </a:cubicBezTo>
                <a:cubicBezTo>
                  <a:pt x="15918" y="19305"/>
                  <a:pt x="16817" y="19601"/>
                  <a:pt x="17708" y="19601"/>
                </a:cubicBezTo>
                <a:cubicBezTo>
                  <a:pt x="18233" y="19601"/>
                  <a:pt x="18755" y="19498"/>
                  <a:pt x="19232" y="19279"/>
                </a:cubicBezTo>
                <a:cubicBezTo>
                  <a:pt x="20376" y="18753"/>
                  <a:pt x="21059" y="17573"/>
                  <a:pt x="20839" y="16323"/>
                </a:cubicBezTo>
                <a:cubicBezTo>
                  <a:pt x="20838" y="16314"/>
                  <a:pt x="20834" y="16305"/>
                  <a:pt x="20827" y="16297"/>
                </a:cubicBezTo>
                <a:cubicBezTo>
                  <a:pt x="20799" y="16198"/>
                  <a:pt x="20752" y="16106"/>
                  <a:pt x="20688" y="16026"/>
                </a:cubicBezTo>
                <a:cubicBezTo>
                  <a:pt x="20466" y="15506"/>
                  <a:pt x="19922" y="15230"/>
                  <a:pt x="19334" y="15230"/>
                </a:cubicBezTo>
                <a:cubicBezTo>
                  <a:pt x="19254" y="15230"/>
                  <a:pt x="19172" y="15235"/>
                  <a:pt x="19091" y="15246"/>
                </a:cubicBezTo>
                <a:cubicBezTo>
                  <a:pt x="18509" y="15321"/>
                  <a:pt x="17999" y="15631"/>
                  <a:pt x="17505" y="15927"/>
                </a:cubicBezTo>
                <a:cubicBezTo>
                  <a:pt x="17303" y="16049"/>
                  <a:pt x="16027" y="16833"/>
                  <a:pt x="15384" y="16833"/>
                </a:cubicBezTo>
                <a:cubicBezTo>
                  <a:pt x="15190" y="16833"/>
                  <a:pt x="15054" y="16761"/>
                  <a:pt x="15022" y="16578"/>
                </a:cubicBezTo>
                <a:cubicBezTo>
                  <a:pt x="15229" y="15930"/>
                  <a:pt x="16722" y="15398"/>
                  <a:pt x="17225" y="15081"/>
                </a:cubicBezTo>
                <a:cubicBezTo>
                  <a:pt x="17845" y="14688"/>
                  <a:pt x="18439" y="14234"/>
                  <a:pt x="18888" y="13647"/>
                </a:cubicBezTo>
                <a:cubicBezTo>
                  <a:pt x="19740" y="12535"/>
                  <a:pt x="19464" y="11238"/>
                  <a:pt x="18337" y="10429"/>
                </a:cubicBezTo>
                <a:cubicBezTo>
                  <a:pt x="18336" y="10428"/>
                  <a:pt x="18333" y="10428"/>
                  <a:pt x="18331" y="10426"/>
                </a:cubicBezTo>
                <a:cubicBezTo>
                  <a:pt x="18310" y="10404"/>
                  <a:pt x="18280" y="10390"/>
                  <a:pt x="18250" y="10390"/>
                </a:cubicBezTo>
                <a:cubicBezTo>
                  <a:pt x="18219" y="10390"/>
                  <a:pt x="18188" y="10405"/>
                  <a:pt x="18167" y="10441"/>
                </a:cubicBezTo>
                <a:cubicBezTo>
                  <a:pt x="17679" y="11273"/>
                  <a:pt x="17113" y="12033"/>
                  <a:pt x="16398" y="12687"/>
                </a:cubicBezTo>
                <a:cubicBezTo>
                  <a:pt x="16036" y="13021"/>
                  <a:pt x="15645" y="13323"/>
                  <a:pt x="15229" y="13590"/>
                </a:cubicBezTo>
                <a:cubicBezTo>
                  <a:pt x="15035" y="13718"/>
                  <a:pt x="14835" y="13835"/>
                  <a:pt x="14629" y="13942"/>
                </a:cubicBezTo>
                <a:cubicBezTo>
                  <a:pt x="14447" y="14033"/>
                  <a:pt x="14039" y="14203"/>
                  <a:pt x="13704" y="14203"/>
                </a:cubicBezTo>
                <a:cubicBezTo>
                  <a:pt x="13393" y="14203"/>
                  <a:pt x="13144" y="14056"/>
                  <a:pt x="13198" y="13564"/>
                </a:cubicBezTo>
                <a:cubicBezTo>
                  <a:pt x="13387" y="13008"/>
                  <a:pt x="14445" y="12621"/>
                  <a:pt x="14846" y="12388"/>
                </a:cubicBezTo>
                <a:cubicBezTo>
                  <a:pt x="15281" y="12136"/>
                  <a:pt x="15706" y="11871"/>
                  <a:pt x="16110" y="11574"/>
                </a:cubicBezTo>
                <a:cubicBezTo>
                  <a:pt x="16674" y="11165"/>
                  <a:pt x="17537" y="10633"/>
                  <a:pt x="17572" y="9859"/>
                </a:cubicBezTo>
                <a:cubicBezTo>
                  <a:pt x="17606" y="9071"/>
                  <a:pt x="17073" y="8110"/>
                  <a:pt x="16697" y="7444"/>
                </a:cubicBezTo>
                <a:cubicBezTo>
                  <a:pt x="16249" y="6655"/>
                  <a:pt x="15671" y="5961"/>
                  <a:pt x="14863" y="5532"/>
                </a:cubicBezTo>
                <a:cubicBezTo>
                  <a:pt x="14853" y="5526"/>
                  <a:pt x="14842" y="5523"/>
                  <a:pt x="14831" y="5523"/>
                </a:cubicBezTo>
                <a:cubicBezTo>
                  <a:pt x="14803" y="5523"/>
                  <a:pt x="14777" y="5541"/>
                  <a:pt x="14770" y="5569"/>
                </a:cubicBezTo>
                <a:cubicBezTo>
                  <a:pt x="14718" y="5577"/>
                  <a:pt x="14678" y="5621"/>
                  <a:pt x="14674" y="5675"/>
                </a:cubicBezTo>
                <a:cubicBezTo>
                  <a:pt x="14575" y="7334"/>
                  <a:pt x="14032" y="8671"/>
                  <a:pt x="13347" y="10124"/>
                </a:cubicBezTo>
                <a:cubicBezTo>
                  <a:pt x="13160" y="10349"/>
                  <a:pt x="12988" y="10584"/>
                  <a:pt x="12762" y="10776"/>
                </a:cubicBezTo>
                <a:cubicBezTo>
                  <a:pt x="12546" y="10956"/>
                  <a:pt x="12112" y="11187"/>
                  <a:pt x="11773" y="11187"/>
                </a:cubicBezTo>
                <a:cubicBezTo>
                  <a:pt x="11554" y="11187"/>
                  <a:pt x="11374" y="11090"/>
                  <a:pt x="11319" y="10818"/>
                </a:cubicBezTo>
                <a:cubicBezTo>
                  <a:pt x="11357" y="10030"/>
                  <a:pt x="12399" y="9339"/>
                  <a:pt x="12851" y="8749"/>
                </a:cubicBezTo>
                <a:cubicBezTo>
                  <a:pt x="13238" y="8242"/>
                  <a:pt x="13628" y="7679"/>
                  <a:pt x="13754" y="7042"/>
                </a:cubicBezTo>
                <a:cubicBezTo>
                  <a:pt x="13976" y="5905"/>
                  <a:pt x="13104" y="5056"/>
                  <a:pt x="12215" y="4506"/>
                </a:cubicBezTo>
                <a:cubicBezTo>
                  <a:pt x="12203" y="4499"/>
                  <a:pt x="12190" y="4496"/>
                  <a:pt x="12177" y="4496"/>
                </a:cubicBezTo>
                <a:cubicBezTo>
                  <a:pt x="12159" y="4496"/>
                  <a:pt x="12141" y="4503"/>
                  <a:pt x="12127" y="4516"/>
                </a:cubicBezTo>
                <a:cubicBezTo>
                  <a:pt x="12121" y="4515"/>
                  <a:pt x="12115" y="4515"/>
                  <a:pt x="12110" y="4515"/>
                </a:cubicBezTo>
                <a:cubicBezTo>
                  <a:pt x="12060" y="4515"/>
                  <a:pt x="12011" y="4546"/>
                  <a:pt x="12011" y="4608"/>
                </a:cubicBezTo>
                <a:cubicBezTo>
                  <a:pt x="12011" y="5319"/>
                  <a:pt x="11861" y="5992"/>
                  <a:pt x="11528" y="6620"/>
                </a:cubicBezTo>
                <a:cubicBezTo>
                  <a:pt x="11372" y="6912"/>
                  <a:pt x="11183" y="7184"/>
                  <a:pt x="10963" y="7431"/>
                </a:cubicBezTo>
                <a:cubicBezTo>
                  <a:pt x="10835" y="7574"/>
                  <a:pt x="10189" y="8206"/>
                  <a:pt x="9769" y="8206"/>
                </a:cubicBezTo>
                <a:cubicBezTo>
                  <a:pt x="9635" y="8206"/>
                  <a:pt x="9523" y="8141"/>
                  <a:pt x="9460" y="7975"/>
                </a:cubicBezTo>
                <a:cubicBezTo>
                  <a:pt x="9464" y="7963"/>
                  <a:pt x="9466" y="7950"/>
                  <a:pt x="9466" y="7936"/>
                </a:cubicBezTo>
                <a:cubicBezTo>
                  <a:pt x="9472" y="7084"/>
                  <a:pt x="10330" y="6283"/>
                  <a:pt x="10857" y="5700"/>
                </a:cubicBezTo>
                <a:cubicBezTo>
                  <a:pt x="11120" y="5412"/>
                  <a:pt x="11428" y="5183"/>
                  <a:pt x="11385" y="4764"/>
                </a:cubicBezTo>
                <a:cubicBezTo>
                  <a:pt x="11292" y="3813"/>
                  <a:pt x="10312" y="2809"/>
                  <a:pt x="9502" y="2415"/>
                </a:cubicBezTo>
                <a:cubicBezTo>
                  <a:pt x="9490" y="2409"/>
                  <a:pt x="9477" y="2405"/>
                  <a:pt x="9465" y="2405"/>
                </a:cubicBezTo>
                <a:cubicBezTo>
                  <a:pt x="9429" y="2405"/>
                  <a:pt x="9395" y="2431"/>
                  <a:pt x="9389" y="2470"/>
                </a:cubicBezTo>
                <a:cubicBezTo>
                  <a:pt x="9386" y="2470"/>
                  <a:pt x="9382" y="2469"/>
                  <a:pt x="9379" y="2469"/>
                </a:cubicBezTo>
                <a:cubicBezTo>
                  <a:pt x="9342" y="2469"/>
                  <a:pt x="9310" y="2497"/>
                  <a:pt x="9305" y="2535"/>
                </a:cubicBezTo>
                <a:cubicBezTo>
                  <a:pt x="9209" y="3061"/>
                  <a:pt x="9113" y="3586"/>
                  <a:pt x="9020" y="4113"/>
                </a:cubicBezTo>
                <a:cubicBezTo>
                  <a:pt x="8933" y="4601"/>
                  <a:pt x="8913" y="5213"/>
                  <a:pt x="8551" y="5587"/>
                </a:cubicBezTo>
                <a:cubicBezTo>
                  <a:pt x="8410" y="5703"/>
                  <a:pt x="8264" y="5816"/>
                  <a:pt x="8098" y="5816"/>
                </a:cubicBezTo>
                <a:cubicBezTo>
                  <a:pt x="8029" y="5816"/>
                  <a:pt x="7956" y="5796"/>
                  <a:pt x="7878" y="5748"/>
                </a:cubicBezTo>
                <a:cubicBezTo>
                  <a:pt x="7646" y="5604"/>
                  <a:pt x="7673" y="5344"/>
                  <a:pt x="7735" y="5119"/>
                </a:cubicBezTo>
                <a:cubicBezTo>
                  <a:pt x="8317" y="4348"/>
                  <a:pt x="8866" y="3340"/>
                  <a:pt x="8395" y="2378"/>
                </a:cubicBezTo>
                <a:cubicBezTo>
                  <a:pt x="8210" y="2001"/>
                  <a:pt x="7879" y="1754"/>
                  <a:pt x="7527" y="1542"/>
                </a:cubicBezTo>
                <a:cubicBezTo>
                  <a:pt x="6803" y="1108"/>
                  <a:pt x="6166" y="719"/>
                  <a:pt x="5644" y="38"/>
                </a:cubicBezTo>
                <a:cubicBezTo>
                  <a:pt x="5628" y="15"/>
                  <a:pt x="5599" y="0"/>
                  <a:pt x="5572"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5"/>
          <p:cNvSpPr txBox="1">
            <a:spLocks noGrp="1"/>
          </p:cNvSpPr>
          <p:nvPr>
            <p:ph type="title"/>
          </p:nvPr>
        </p:nvSpPr>
        <p:spPr>
          <a:xfrm>
            <a:off x="4390186" y="1208850"/>
            <a:ext cx="5188021" cy="3006566"/>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7200" dirty="0"/>
              <a:t>Chuẩn bị nguyên liệu</a:t>
            </a:r>
            <a:endParaRPr sz="7200" dirty="0"/>
          </a:p>
        </p:txBody>
      </p:sp>
      <p:sp>
        <p:nvSpPr>
          <p:cNvPr id="1951" name="Google Shape;1951;p35"/>
          <p:cNvSpPr txBox="1">
            <a:spLocks noGrp="1"/>
          </p:cNvSpPr>
          <p:nvPr>
            <p:ph type="title" idx="2"/>
          </p:nvPr>
        </p:nvSpPr>
        <p:spPr>
          <a:xfrm>
            <a:off x="4105625" y="1116333"/>
            <a:ext cx="3691800" cy="841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6600" dirty="0"/>
              <a:t>01</a:t>
            </a:r>
            <a:endParaRPr sz="6600" dirty="0"/>
          </a:p>
        </p:txBody>
      </p:sp>
      <p:cxnSp>
        <p:nvCxnSpPr>
          <p:cNvPr id="1952" name="Google Shape;1952;p35"/>
          <p:cNvCxnSpPr/>
          <p:nvPr/>
        </p:nvCxnSpPr>
        <p:spPr>
          <a:xfrm>
            <a:off x="4006025" y="1208850"/>
            <a:ext cx="0" cy="2725800"/>
          </a:xfrm>
          <a:prstGeom prst="straightConnector1">
            <a:avLst/>
          </a:prstGeom>
          <a:noFill/>
          <a:ln w="19050" cap="flat" cmpd="sng">
            <a:solidFill>
              <a:schemeClr val="lt1"/>
            </a:solidFill>
            <a:prstDash val="solid"/>
            <a:round/>
            <a:headEnd type="none" w="med" len="med"/>
            <a:tailEnd type="none" w="med" len="med"/>
          </a:ln>
        </p:spPr>
      </p:cxnSp>
      <p:sp>
        <p:nvSpPr>
          <p:cNvPr id="1953" name="Google Shape;1953;p35"/>
          <p:cNvSpPr/>
          <p:nvPr/>
        </p:nvSpPr>
        <p:spPr>
          <a:xfrm rot="5820773">
            <a:off x="215603" y="1515685"/>
            <a:ext cx="3286363" cy="1827919"/>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4" name="Google Shape;1954;p35"/>
          <p:cNvGrpSpPr/>
          <p:nvPr/>
        </p:nvGrpSpPr>
        <p:grpSpPr>
          <a:xfrm>
            <a:off x="955604" y="799968"/>
            <a:ext cx="3022896" cy="3259367"/>
            <a:chOff x="1215813" y="1110402"/>
            <a:chExt cx="2710631" cy="2922675"/>
          </a:xfrm>
        </p:grpSpPr>
        <p:sp>
          <p:nvSpPr>
            <p:cNvPr id="1955" name="Google Shape;1955;p35"/>
            <p:cNvSpPr/>
            <p:nvPr/>
          </p:nvSpPr>
          <p:spPr>
            <a:xfrm rot="3719652">
              <a:off x="2738480" y="2068281"/>
              <a:ext cx="532159" cy="965232"/>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35"/>
            <p:cNvSpPr/>
            <p:nvPr/>
          </p:nvSpPr>
          <p:spPr>
            <a:xfrm rot="3719652">
              <a:off x="2437409" y="2082314"/>
              <a:ext cx="531153" cy="133231"/>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35"/>
            <p:cNvSpPr/>
            <p:nvPr/>
          </p:nvSpPr>
          <p:spPr>
            <a:xfrm rot="3719652">
              <a:off x="2752106" y="2110568"/>
              <a:ext cx="508884" cy="938318"/>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35"/>
            <p:cNvSpPr/>
            <p:nvPr/>
          </p:nvSpPr>
          <p:spPr>
            <a:xfrm rot="3719652">
              <a:off x="2776606" y="2160974"/>
              <a:ext cx="469806" cy="901442"/>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35"/>
            <p:cNvSpPr/>
            <p:nvPr/>
          </p:nvSpPr>
          <p:spPr>
            <a:xfrm rot="3719652">
              <a:off x="2838157" y="2156340"/>
              <a:ext cx="371295" cy="744505"/>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35"/>
            <p:cNvSpPr/>
            <p:nvPr/>
          </p:nvSpPr>
          <p:spPr>
            <a:xfrm rot="3719652">
              <a:off x="2762304" y="2289021"/>
              <a:ext cx="422442" cy="927399"/>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35"/>
            <p:cNvSpPr/>
            <p:nvPr/>
          </p:nvSpPr>
          <p:spPr>
            <a:xfrm rot="3719652">
              <a:off x="1999591" y="2435862"/>
              <a:ext cx="947944" cy="90274"/>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5"/>
            <p:cNvSpPr/>
            <p:nvPr/>
          </p:nvSpPr>
          <p:spPr>
            <a:xfrm rot="3719652">
              <a:off x="1946044" y="2465790"/>
              <a:ext cx="1012644" cy="100426"/>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5"/>
            <p:cNvSpPr/>
            <p:nvPr/>
          </p:nvSpPr>
          <p:spPr>
            <a:xfrm rot="3719652">
              <a:off x="1942282" y="2467499"/>
              <a:ext cx="968010" cy="7777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5"/>
            <p:cNvSpPr/>
            <p:nvPr/>
          </p:nvSpPr>
          <p:spPr>
            <a:xfrm rot="3719652">
              <a:off x="2807211" y="2388587"/>
              <a:ext cx="301710" cy="782626"/>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5"/>
            <p:cNvSpPr/>
            <p:nvPr/>
          </p:nvSpPr>
          <p:spPr>
            <a:xfrm rot="3719652">
              <a:off x="1929154" y="2572055"/>
              <a:ext cx="1253342" cy="1206696"/>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5"/>
            <p:cNvSpPr/>
            <p:nvPr/>
          </p:nvSpPr>
          <p:spPr>
            <a:xfrm rot="3719652">
              <a:off x="1949950" y="2550820"/>
              <a:ext cx="938366" cy="65466"/>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5"/>
            <p:cNvSpPr/>
            <p:nvPr/>
          </p:nvSpPr>
          <p:spPr>
            <a:xfrm rot="3719652">
              <a:off x="2007407" y="2599668"/>
              <a:ext cx="802788" cy="75475"/>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5"/>
            <p:cNvSpPr/>
            <p:nvPr/>
          </p:nvSpPr>
          <p:spPr>
            <a:xfrm rot="3719652">
              <a:off x="2139144" y="2724044"/>
              <a:ext cx="617452" cy="83282"/>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5"/>
            <p:cNvSpPr/>
            <p:nvPr/>
          </p:nvSpPr>
          <p:spPr>
            <a:xfrm rot="3719652">
              <a:off x="2913321" y="2847936"/>
              <a:ext cx="168574" cy="1107084"/>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5"/>
            <p:cNvSpPr/>
            <p:nvPr/>
          </p:nvSpPr>
          <p:spPr>
            <a:xfrm rot="3719652">
              <a:off x="1808410" y="2989531"/>
              <a:ext cx="924334" cy="69489"/>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5"/>
            <p:cNvSpPr/>
            <p:nvPr/>
          </p:nvSpPr>
          <p:spPr>
            <a:xfrm rot="3719652">
              <a:off x="2336719" y="2853056"/>
              <a:ext cx="330109" cy="79163"/>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5"/>
            <p:cNvSpPr/>
            <p:nvPr/>
          </p:nvSpPr>
          <p:spPr>
            <a:xfrm rot="3719652">
              <a:off x="1743113" y="3038381"/>
              <a:ext cx="1018535" cy="10152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5"/>
            <p:cNvSpPr/>
            <p:nvPr/>
          </p:nvSpPr>
          <p:spPr>
            <a:xfrm rot="3719652">
              <a:off x="2904185" y="2837172"/>
              <a:ext cx="99900" cy="1012453"/>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5"/>
            <p:cNvSpPr/>
            <p:nvPr/>
          </p:nvSpPr>
          <p:spPr>
            <a:xfrm rot="3719652">
              <a:off x="1848520" y="3011197"/>
              <a:ext cx="937791" cy="99085"/>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5"/>
            <p:cNvSpPr/>
            <p:nvPr/>
          </p:nvSpPr>
          <p:spPr>
            <a:xfrm rot="3719652">
              <a:off x="1741274" y="3067400"/>
              <a:ext cx="916241" cy="80648"/>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5"/>
            <p:cNvSpPr/>
            <p:nvPr/>
          </p:nvSpPr>
          <p:spPr>
            <a:xfrm rot="3719652">
              <a:off x="2911877" y="2969551"/>
              <a:ext cx="190844" cy="1015134"/>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5"/>
            <p:cNvSpPr/>
            <p:nvPr/>
          </p:nvSpPr>
          <p:spPr>
            <a:xfrm rot="3719652">
              <a:off x="2832031" y="2980151"/>
              <a:ext cx="98463" cy="715484"/>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5"/>
            <p:cNvSpPr/>
            <p:nvPr/>
          </p:nvSpPr>
          <p:spPr>
            <a:xfrm rot="3719652">
              <a:off x="2916394" y="3078581"/>
              <a:ext cx="142043" cy="763709"/>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5"/>
            <p:cNvSpPr/>
            <p:nvPr/>
          </p:nvSpPr>
          <p:spPr>
            <a:xfrm rot="3719652">
              <a:off x="2723550" y="3087955"/>
              <a:ext cx="82707" cy="553183"/>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5"/>
            <p:cNvSpPr/>
            <p:nvPr/>
          </p:nvSpPr>
          <p:spPr>
            <a:xfrm rot="3719652">
              <a:off x="1898979" y="3201415"/>
              <a:ext cx="695322" cy="11206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5"/>
            <p:cNvSpPr/>
            <p:nvPr/>
          </p:nvSpPr>
          <p:spPr>
            <a:xfrm rot="3719652">
              <a:off x="2638550" y="3201880"/>
              <a:ext cx="85868" cy="354725"/>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5"/>
            <p:cNvSpPr/>
            <p:nvPr/>
          </p:nvSpPr>
          <p:spPr>
            <a:xfrm rot="3719652">
              <a:off x="2066672" y="3265706"/>
              <a:ext cx="444567" cy="77439"/>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5"/>
            <p:cNvSpPr/>
            <p:nvPr/>
          </p:nvSpPr>
          <p:spPr>
            <a:xfrm rot="3719652">
              <a:off x="2639729" y="3443428"/>
              <a:ext cx="172885" cy="379915"/>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5"/>
            <p:cNvSpPr/>
            <p:nvPr/>
          </p:nvSpPr>
          <p:spPr>
            <a:xfrm rot="3719652">
              <a:off x="2525029" y="3591793"/>
              <a:ext cx="123797" cy="16680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5"/>
            <p:cNvSpPr/>
            <p:nvPr/>
          </p:nvSpPr>
          <p:spPr>
            <a:xfrm rot="3719652">
              <a:off x="2214238" y="1581144"/>
              <a:ext cx="1127725" cy="516451"/>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5"/>
            <p:cNvSpPr/>
            <p:nvPr/>
          </p:nvSpPr>
          <p:spPr>
            <a:xfrm rot="3719652">
              <a:off x="2310853" y="1571834"/>
              <a:ext cx="981419" cy="367511"/>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5"/>
            <p:cNvSpPr/>
            <p:nvPr/>
          </p:nvSpPr>
          <p:spPr>
            <a:xfrm rot="3719652">
              <a:off x="2261836" y="1640453"/>
              <a:ext cx="1022845" cy="428476"/>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5"/>
            <p:cNvSpPr/>
            <p:nvPr/>
          </p:nvSpPr>
          <p:spPr>
            <a:xfrm rot="3719652">
              <a:off x="2221914" y="1648729"/>
              <a:ext cx="1066856" cy="466836"/>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5"/>
            <p:cNvSpPr/>
            <p:nvPr/>
          </p:nvSpPr>
          <p:spPr>
            <a:xfrm rot="3719652">
              <a:off x="2328945" y="1818192"/>
              <a:ext cx="780327" cy="27824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5"/>
            <p:cNvSpPr/>
            <p:nvPr/>
          </p:nvSpPr>
          <p:spPr>
            <a:xfrm rot="3719652">
              <a:off x="1401572" y="1658683"/>
              <a:ext cx="2339114" cy="1826112"/>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51"/>
                                        </p:tgtEl>
                                        <p:attrNameLst>
                                          <p:attrName>style.visibility</p:attrName>
                                        </p:attrNameLst>
                                      </p:cBhvr>
                                      <p:to>
                                        <p:strVal val="visible"/>
                                      </p:to>
                                    </p:set>
                                    <p:animEffect transition="in" filter="wipe(up)">
                                      <p:cBhvr>
                                        <p:cTn id="7" dur="500"/>
                                        <p:tgtEl>
                                          <p:spTgt spid="19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49"/>
                                        </p:tgtEl>
                                        <p:attrNameLst>
                                          <p:attrName>style.visibility</p:attrName>
                                        </p:attrNameLst>
                                      </p:cBhvr>
                                      <p:to>
                                        <p:strVal val="visible"/>
                                      </p:to>
                                    </p:set>
                                    <p:animEffect transition="in" filter="wipe(left)">
                                      <p:cBhvr>
                                        <p:cTn id="12" dur="500"/>
                                        <p:tgtEl>
                                          <p:spTgt spid="1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9" grpId="0"/>
      <p:bldP spid="195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rot="-1256011">
            <a:off x="998082" y="905050"/>
            <a:ext cx="337360" cy="301301"/>
          </a:xfrm>
          <a:prstGeom prst="rect">
            <a:avLst/>
          </a:prstGeom>
        </p:spPr>
        <p:txBody>
          <a:bodyPr lIns="0" tIns="0" rIns="0" bIns="0" rtlCol="0" anchor="t">
            <a:spAutoFit/>
          </a:bodyPr>
          <a:lstStyle/>
          <a:p>
            <a:pPr algn="ctr">
              <a:lnSpc>
                <a:spcPts val="2499"/>
              </a:lnSpc>
            </a:pPr>
            <a:r>
              <a:rPr lang="en-US" sz="2082">
                <a:solidFill>
                  <a:srgbClr val="C1272D"/>
                </a:solidFill>
                <a:latin typeface="Atma Bold"/>
              </a:rPr>
              <a:t>&gt;</a:t>
            </a:r>
          </a:p>
        </p:txBody>
      </p:sp>
      <p:sp>
        <p:nvSpPr>
          <p:cNvPr id="3" name="TextBox 3"/>
          <p:cNvSpPr txBox="1"/>
          <p:nvPr/>
        </p:nvSpPr>
        <p:spPr>
          <a:xfrm rot="-1075361">
            <a:off x="1316689" y="923841"/>
            <a:ext cx="337360" cy="288733"/>
          </a:xfrm>
          <a:prstGeom prst="rect">
            <a:avLst/>
          </a:prstGeom>
        </p:spPr>
        <p:txBody>
          <a:bodyPr lIns="0" tIns="0" rIns="0" bIns="0" rtlCol="0" anchor="t">
            <a:spAutoFit/>
          </a:bodyPr>
          <a:lstStyle/>
          <a:p>
            <a:pPr algn="ctr">
              <a:lnSpc>
                <a:spcPts val="2379"/>
              </a:lnSpc>
            </a:pPr>
            <a:r>
              <a:rPr lang="en-US" sz="1982">
                <a:solidFill>
                  <a:srgbClr val="C1272D"/>
                </a:solidFill>
                <a:latin typeface="Atma Bold"/>
              </a:rPr>
              <a:t>&gt;</a:t>
            </a:r>
          </a:p>
        </p:txBody>
      </p:sp>
      <p:sp>
        <p:nvSpPr>
          <p:cNvPr id="4" name="TextBox 4"/>
          <p:cNvSpPr txBox="1"/>
          <p:nvPr/>
        </p:nvSpPr>
        <p:spPr>
          <a:xfrm>
            <a:off x="224415" y="989125"/>
            <a:ext cx="5074000" cy="1846403"/>
          </a:xfrm>
          <a:prstGeom prst="rect">
            <a:avLst/>
          </a:prstGeom>
        </p:spPr>
        <p:txBody>
          <a:bodyPr lIns="0" tIns="0" rIns="0" bIns="0" rtlCol="0" anchor="t">
            <a:spAutoFit/>
          </a:bodyPr>
          <a:lstStyle/>
          <a:p>
            <a:pPr>
              <a:lnSpc>
                <a:spcPts val="4865"/>
              </a:lnSpc>
            </a:pPr>
            <a:r>
              <a:rPr lang="en-US" sz="4053">
                <a:solidFill>
                  <a:srgbClr val="C1272D"/>
                </a:solidFill>
                <a:latin typeface="Atma Bold"/>
              </a:rPr>
              <a:t>PHUONG PHAP </a:t>
            </a:r>
          </a:p>
          <a:p>
            <a:pPr>
              <a:lnSpc>
                <a:spcPts val="4865"/>
              </a:lnSpc>
            </a:pPr>
            <a:r>
              <a:rPr lang="en-US" sz="4053">
                <a:solidFill>
                  <a:srgbClr val="C1272D"/>
                </a:solidFill>
                <a:latin typeface="Atma Bold"/>
              </a:rPr>
              <a:t>SÂY KHÔ THU CÔNG</a:t>
            </a:r>
          </a:p>
        </p:txBody>
      </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85031" y="1538116"/>
            <a:ext cx="183336" cy="183336"/>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6953" y="2036184"/>
            <a:ext cx="183336" cy="183336"/>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355359">
            <a:off x="3316647" y="3856045"/>
            <a:ext cx="1902079" cy="1507398"/>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779185">
            <a:off x="3171867" y="3749197"/>
            <a:ext cx="2191638" cy="2057400"/>
          </a:xfrm>
          <a:prstGeom prst="rect">
            <a:avLst/>
          </a:prstGeom>
        </p:spPr>
      </p:pic>
      <p:pic>
        <p:nvPicPr>
          <p:cNvPr id="9" name="Picture 9"/>
          <p:cNvPicPr>
            <a:picLocks noChangeAspect="1"/>
          </p:cNvPicPr>
          <p:nvPr/>
        </p:nvPicPr>
        <p:blipFill>
          <a:blip r:embed="rId8"/>
          <a:srcRect/>
          <a:stretch>
            <a:fillRect/>
          </a:stretch>
        </p:blipFill>
        <p:spPr>
          <a:xfrm rot="2323933">
            <a:off x="224415" y="3637858"/>
            <a:ext cx="812295" cy="1705606"/>
          </a:xfrm>
          <a:prstGeom prst="rect">
            <a:avLst/>
          </a:prstGeom>
        </p:spPr>
      </p:pic>
      <p:pic>
        <p:nvPicPr>
          <p:cNvPr id="10" name="Picture 10"/>
          <p:cNvPicPr>
            <a:picLocks noChangeAspect="1"/>
          </p:cNvPicPr>
          <p:nvPr/>
        </p:nvPicPr>
        <p:blipFill>
          <a:blip r:embed="rId9"/>
          <a:srcRect/>
          <a:stretch>
            <a:fillRect/>
          </a:stretch>
        </p:blipFill>
        <p:spPr>
          <a:xfrm rot="-7155101">
            <a:off x="3584787" y="-305322"/>
            <a:ext cx="610636" cy="1525002"/>
          </a:xfrm>
          <a:prstGeom prst="rect">
            <a:avLst/>
          </a:prstGeom>
        </p:spPr>
      </p:pic>
      <p:pic>
        <p:nvPicPr>
          <p:cNvPr id="11" name="Picture 11"/>
          <p:cNvPicPr>
            <a:picLocks noChangeAspect="1"/>
          </p:cNvPicPr>
          <p:nvPr/>
        </p:nvPicPr>
        <p:blipFill>
          <a:blip r:embed="rId10"/>
          <a:srcRect/>
          <a:stretch>
            <a:fillRect/>
          </a:stretch>
        </p:blipFill>
        <p:spPr>
          <a:xfrm rot="6572042">
            <a:off x="272190" y="-380629"/>
            <a:ext cx="645648" cy="1325540"/>
          </a:xfrm>
          <a:prstGeom prst="rect">
            <a:avLst/>
          </a:prstGeom>
        </p:spPr>
      </p:pic>
      <p:grpSp>
        <p:nvGrpSpPr>
          <p:cNvPr id="12" name="Group 12"/>
          <p:cNvGrpSpPr>
            <a:grpSpLocks noChangeAspect="1"/>
          </p:cNvGrpSpPr>
          <p:nvPr/>
        </p:nvGrpSpPr>
        <p:grpSpPr>
          <a:xfrm>
            <a:off x="5969467" y="90669"/>
            <a:ext cx="2424208" cy="2423932"/>
            <a:chOff x="0" y="0"/>
            <a:chExt cx="6350013" cy="6349289"/>
          </a:xfrm>
        </p:grpSpPr>
        <p:sp>
          <p:nvSpPr>
            <p:cNvPr id="13" name="Freeform 13"/>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blipFill>
              <a:blip r:embed="rId11"/>
              <a:stretch>
                <a:fillRect l="-38878" r="-38878"/>
              </a:stretch>
            </a:blipFill>
          </p:spPr>
        </p:sp>
      </p:grpSp>
      <p:grpSp>
        <p:nvGrpSpPr>
          <p:cNvPr id="14" name="Group 14"/>
          <p:cNvGrpSpPr>
            <a:grpSpLocks noChangeAspect="1"/>
          </p:cNvGrpSpPr>
          <p:nvPr/>
        </p:nvGrpSpPr>
        <p:grpSpPr>
          <a:xfrm>
            <a:off x="6773459" y="1646744"/>
            <a:ext cx="2261758" cy="2261749"/>
            <a:chOff x="0" y="0"/>
            <a:chExt cx="6350000" cy="6349975"/>
          </a:xfrm>
        </p:grpSpPr>
        <p:sp>
          <p:nvSpPr>
            <p:cNvPr id="15" name="Freeform 1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2"/>
              <a:stretch>
                <a:fillRect l="-29999" r="-29999"/>
              </a:stretch>
            </a:blipFill>
          </p:spPr>
        </p:sp>
      </p:grpSp>
      <p:grpSp>
        <p:nvGrpSpPr>
          <p:cNvPr id="16" name="Group 16"/>
          <p:cNvGrpSpPr>
            <a:grpSpLocks noChangeAspect="1"/>
          </p:cNvGrpSpPr>
          <p:nvPr/>
        </p:nvGrpSpPr>
        <p:grpSpPr>
          <a:xfrm>
            <a:off x="5917080" y="3067373"/>
            <a:ext cx="1939634" cy="1939412"/>
            <a:chOff x="0" y="0"/>
            <a:chExt cx="6350013" cy="6349289"/>
          </a:xfrm>
        </p:grpSpPr>
        <p:sp>
          <p:nvSpPr>
            <p:cNvPr id="17" name="Freeform 17"/>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blipFill>
              <a:blip r:embed="rId13"/>
              <a:stretch>
                <a:fillRect l="-24991" r="-24991"/>
              </a:stretch>
            </a:blipFill>
          </p:spPr>
        </p:sp>
      </p:grpSp>
      <p:sp>
        <p:nvSpPr>
          <p:cNvPr id="18" name="TextBox 18"/>
          <p:cNvSpPr txBox="1"/>
          <p:nvPr/>
        </p:nvSpPr>
        <p:spPr>
          <a:xfrm rot="-1993545">
            <a:off x="3048940" y="1497129"/>
            <a:ext cx="337360" cy="269304"/>
          </a:xfrm>
          <a:prstGeom prst="rect">
            <a:avLst/>
          </a:prstGeom>
        </p:spPr>
        <p:txBody>
          <a:bodyPr lIns="0" tIns="0" rIns="0" bIns="0" rtlCol="0" anchor="t">
            <a:spAutoFit/>
          </a:bodyPr>
          <a:lstStyle/>
          <a:p>
            <a:pPr algn="ctr">
              <a:lnSpc>
                <a:spcPts val="2139"/>
              </a:lnSpc>
            </a:pPr>
            <a:r>
              <a:rPr lang="en-US" sz="1782">
                <a:solidFill>
                  <a:srgbClr val="C1272D"/>
                </a:solidFill>
                <a:latin typeface="Atma Bold"/>
              </a:rPr>
              <a:t>&gt;</a:t>
            </a:r>
          </a:p>
        </p:txBody>
      </p:sp>
      <p:sp>
        <p:nvSpPr>
          <p:cNvPr id="19" name="TextBox 19"/>
          <p:cNvSpPr txBox="1"/>
          <p:nvPr/>
        </p:nvSpPr>
        <p:spPr>
          <a:xfrm rot="2204894">
            <a:off x="3280705" y="669445"/>
            <a:ext cx="23813" cy="436017"/>
          </a:xfrm>
          <a:prstGeom prst="rect">
            <a:avLst/>
          </a:prstGeom>
        </p:spPr>
        <p:txBody>
          <a:bodyPr lIns="0" tIns="0" rIns="0" bIns="0" rtlCol="0" anchor="t">
            <a:spAutoFit/>
          </a:bodyPr>
          <a:lstStyle/>
          <a:p>
            <a:pPr algn="ctr">
              <a:lnSpc>
                <a:spcPts val="3422"/>
              </a:lnSpc>
            </a:pPr>
            <a:r>
              <a:rPr lang="en-US" sz="2852">
                <a:solidFill>
                  <a:srgbClr val="C1272D"/>
                </a:solidFill>
                <a:latin typeface="Atma Bold"/>
              </a:rPr>
              <a:t>,</a:t>
            </a:r>
          </a:p>
        </p:txBody>
      </p:sp>
      <p:sp>
        <p:nvSpPr>
          <p:cNvPr id="20" name="TextBox 20"/>
          <p:cNvSpPr txBox="1"/>
          <p:nvPr/>
        </p:nvSpPr>
        <p:spPr>
          <a:xfrm rot="2204894">
            <a:off x="876878" y="1231021"/>
            <a:ext cx="23813" cy="436017"/>
          </a:xfrm>
          <a:prstGeom prst="rect">
            <a:avLst/>
          </a:prstGeom>
        </p:spPr>
        <p:txBody>
          <a:bodyPr lIns="0" tIns="0" rIns="0" bIns="0" rtlCol="0" anchor="t">
            <a:spAutoFit/>
          </a:bodyPr>
          <a:lstStyle/>
          <a:p>
            <a:pPr algn="ctr">
              <a:lnSpc>
                <a:spcPts val="3422"/>
              </a:lnSpc>
            </a:pPr>
            <a:r>
              <a:rPr lang="en-US" sz="2852">
                <a:solidFill>
                  <a:srgbClr val="C1272D"/>
                </a:solidFill>
                <a:latin typeface="Atma Bold"/>
              </a:rPr>
              <a:t>,</a:t>
            </a:r>
          </a:p>
        </p:txBody>
      </p:sp>
      <p:sp>
        <p:nvSpPr>
          <p:cNvPr id="21" name="TextBox 21"/>
          <p:cNvSpPr txBox="1"/>
          <p:nvPr/>
        </p:nvSpPr>
        <p:spPr>
          <a:xfrm rot="1674393">
            <a:off x="4447708" y="2224831"/>
            <a:ext cx="26993" cy="176395"/>
          </a:xfrm>
          <a:prstGeom prst="rect">
            <a:avLst/>
          </a:prstGeom>
        </p:spPr>
        <p:txBody>
          <a:bodyPr lIns="0" tIns="0" rIns="0" bIns="0" rtlCol="0" anchor="t">
            <a:spAutoFit/>
          </a:bodyPr>
          <a:lstStyle/>
          <a:p>
            <a:pPr algn="just">
              <a:lnSpc>
                <a:spcPts val="1540"/>
              </a:lnSpc>
              <a:spcBef>
                <a:spcPct val="0"/>
              </a:spcBef>
            </a:pPr>
            <a:r>
              <a:rPr lang="en-US" sz="1100">
                <a:solidFill>
                  <a:srgbClr val="000000"/>
                </a:solidFill>
                <a:latin typeface="One Little Font"/>
              </a:rPr>
              <a:t>,</a:t>
            </a:r>
          </a:p>
        </p:txBody>
      </p:sp>
      <p:sp>
        <p:nvSpPr>
          <p:cNvPr id="22" name="TextBox 22"/>
          <p:cNvSpPr txBox="1"/>
          <p:nvPr/>
        </p:nvSpPr>
        <p:spPr>
          <a:xfrm rot="1674393">
            <a:off x="4691937" y="2274520"/>
            <a:ext cx="26993" cy="176395"/>
          </a:xfrm>
          <a:prstGeom prst="rect">
            <a:avLst/>
          </a:prstGeom>
        </p:spPr>
        <p:txBody>
          <a:bodyPr lIns="0" tIns="0" rIns="0" bIns="0" rtlCol="0" anchor="t">
            <a:spAutoFit/>
          </a:bodyPr>
          <a:lstStyle/>
          <a:p>
            <a:pPr algn="just">
              <a:lnSpc>
                <a:spcPts val="1540"/>
              </a:lnSpc>
              <a:spcBef>
                <a:spcPct val="0"/>
              </a:spcBef>
            </a:pPr>
            <a:r>
              <a:rPr lang="en-US" sz="1100">
                <a:solidFill>
                  <a:srgbClr val="000000"/>
                </a:solidFill>
                <a:latin typeface="One Little Font"/>
              </a:rPr>
              <a:t>.</a:t>
            </a:r>
          </a:p>
        </p:txBody>
      </p:sp>
      <p:sp>
        <p:nvSpPr>
          <p:cNvPr id="23" name="TextBox 23"/>
          <p:cNvSpPr txBox="1"/>
          <p:nvPr/>
        </p:nvSpPr>
        <p:spPr>
          <a:xfrm>
            <a:off x="171563" y="2252857"/>
            <a:ext cx="5368736" cy="3118354"/>
          </a:xfrm>
          <a:prstGeom prst="rect">
            <a:avLst/>
          </a:prstGeom>
        </p:spPr>
        <p:txBody>
          <a:bodyPr lIns="0" tIns="0" rIns="0" bIns="0" rtlCol="0" anchor="t">
            <a:spAutoFit/>
          </a:bodyPr>
          <a:lstStyle/>
          <a:p>
            <a:pPr>
              <a:lnSpc>
                <a:spcPts val="3034"/>
              </a:lnSpc>
            </a:pPr>
            <a:r>
              <a:rPr lang="en-US" sz="2167">
                <a:solidFill>
                  <a:srgbClr val="000000"/>
                </a:solidFill>
                <a:latin typeface="Alegreya"/>
              </a:rPr>
              <a:t>Thực phẩm sấy khô là phương pháp thay thế gần nhất với chế độ ăn thực phẩm sống.</a:t>
            </a:r>
          </a:p>
          <a:p>
            <a:pPr>
              <a:lnSpc>
                <a:spcPts val="3034"/>
              </a:lnSpc>
            </a:pPr>
            <a:r>
              <a:rPr lang="en-US" sz="2167">
                <a:solidFill>
                  <a:srgbClr val="000000"/>
                </a:solidFill>
                <a:latin typeface="Alegreya"/>
              </a:rPr>
              <a:t>Những thực phẩm này thường được chế biến thành các hình dạng như viên, dẹt… </a:t>
            </a:r>
          </a:p>
          <a:p>
            <a:pPr>
              <a:lnSpc>
                <a:spcPts val="3174"/>
              </a:lnSpc>
            </a:pPr>
            <a:r>
              <a:rPr lang="en-US" sz="2267">
                <a:solidFill>
                  <a:srgbClr val="000000"/>
                </a:solidFill>
                <a:latin typeface="Alegreya"/>
              </a:rPr>
              <a:t>Thực phẩm sấy khô thường được ngâm nước trước khi sử dụng hoặc cho ăn trực tiếp.</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995"/>
        <p:cNvGrpSpPr/>
        <p:nvPr/>
      </p:nvGrpSpPr>
      <p:grpSpPr>
        <a:xfrm>
          <a:off x="0" y="0"/>
          <a:ext cx="0" cy="0"/>
          <a:chOff x="0" y="0"/>
          <a:chExt cx="0" cy="0"/>
        </a:xfrm>
      </p:grpSpPr>
      <p:sp>
        <p:nvSpPr>
          <p:cNvPr id="1996" name="Google Shape;1996;p36"/>
          <p:cNvSpPr txBox="1">
            <a:spLocks noGrp="1"/>
          </p:cNvSpPr>
          <p:nvPr>
            <p:ph type="title"/>
          </p:nvPr>
        </p:nvSpPr>
        <p:spPr>
          <a:xfrm>
            <a:off x="0" y="0"/>
            <a:ext cx="3898265" cy="75565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vi-VN" sz="4000" dirty="0"/>
              <a:t>Nguyên liệu</a:t>
            </a:r>
            <a:endParaRPr sz="4000" dirty="0"/>
          </a:p>
        </p:txBody>
      </p:sp>
      <p:sp>
        <p:nvSpPr>
          <p:cNvPr id="2012" name="Google Shape;2012;p36"/>
          <p:cNvSpPr/>
          <p:nvPr/>
        </p:nvSpPr>
        <p:spPr>
          <a:xfrm>
            <a:off x="7454200" y="-252500"/>
            <a:ext cx="2441904" cy="2020778"/>
          </a:xfrm>
          <a:custGeom>
            <a:avLst/>
            <a:gdLst/>
            <a:ahLst/>
            <a:cxnLst/>
            <a:rect l="l" t="t" r="r" b="b"/>
            <a:pathLst>
              <a:path w="28894" h="23911" extrusionOk="0">
                <a:moveTo>
                  <a:pt x="5412" y="1"/>
                </a:moveTo>
                <a:cubicBezTo>
                  <a:pt x="5356" y="1"/>
                  <a:pt x="5296" y="54"/>
                  <a:pt x="5315" y="120"/>
                </a:cubicBezTo>
                <a:cubicBezTo>
                  <a:pt x="5482" y="691"/>
                  <a:pt x="5679" y="1257"/>
                  <a:pt x="5901" y="1820"/>
                </a:cubicBezTo>
                <a:cubicBezTo>
                  <a:pt x="5785" y="1789"/>
                  <a:pt x="5664" y="1775"/>
                  <a:pt x="5540" y="1775"/>
                </a:cubicBezTo>
                <a:cubicBezTo>
                  <a:pt x="4581" y="1775"/>
                  <a:pt x="3417" y="2620"/>
                  <a:pt x="2787" y="3049"/>
                </a:cubicBezTo>
                <a:cubicBezTo>
                  <a:pt x="1120" y="4185"/>
                  <a:pt x="68" y="5998"/>
                  <a:pt x="1" y="8019"/>
                </a:cubicBezTo>
                <a:cubicBezTo>
                  <a:pt x="0" y="8032"/>
                  <a:pt x="10" y="8039"/>
                  <a:pt x="21" y="8039"/>
                </a:cubicBezTo>
                <a:cubicBezTo>
                  <a:pt x="32" y="8039"/>
                  <a:pt x="43" y="8032"/>
                  <a:pt x="45" y="8017"/>
                </a:cubicBezTo>
                <a:cubicBezTo>
                  <a:pt x="213" y="6113"/>
                  <a:pt x="1249" y="4322"/>
                  <a:pt x="2816" y="3234"/>
                </a:cubicBezTo>
                <a:cubicBezTo>
                  <a:pt x="3538" y="2732"/>
                  <a:pt x="4585" y="1958"/>
                  <a:pt x="5555" y="1958"/>
                </a:cubicBezTo>
                <a:cubicBezTo>
                  <a:pt x="5698" y="1958"/>
                  <a:pt x="5839" y="1974"/>
                  <a:pt x="5977" y="2011"/>
                </a:cubicBezTo>
                <a:cubicBezTo>
                  <a:pt x="6010" y="2092"/>
                  <a:pt x="6043" y="2174"/>
                  <a:pt x="6077" y="2254"/>
                </a:cubicBezTo>
                <a:cubicBezTo>
                  <a:pt x="4926" y="2304"/>
                  <a:pt x="3799" y="3077"/>
                  <a:pt x="2959" y="3774"/>
                </a:cubicBezTo>
                <a:cubicBezTo>
                  <a:pt x="2005" y="4567"/>
                  <a:pt x="920" y="5696"/>
                  <a:pt x="546" y="6919"/>
                </a:cubicBezTo>
                <a:cubicBezTo>
                  <a:pt x="384" y="7237"/>
                  <a:pt x="252" y="7571"/>
                  <a:pt x="149" y="7913"/>
                </a:cubicBezTo>
                <a:cubicBezTo>
                  <a:pt x="142" y="7938"/>
                  <a:pt x="164" y="7956"/>
                  <a:pt x="185" y="7956"/>
                </a:cubicBezTo>
                <a:cubicBezTo>
                  <a:pt x="196" y="7956"/>
                  <a:pt x="207" y="7950"/>
                  <a:pt x="213" y="7937"/>
                </a:cubicBezTo>
                <a:cubicBezTo>
                  <a:pt x="785" y="6659"/>
                  <a:pt x="1548" y="5597"/>
                  <a:pt x="2608" y="4677"/>
                </a:cubicBezTo>
                <a:cubicBezTo>
                  <a:pt x="3620" y="3797"/>
                  <a:pt x="4836" y="3075"/>
                  <a:pt x="6050" y="2508"/>
                </a:cubicBezTo>
                <a:cubicBezTo>
                  <a:pt x="6073" y="2498"/>
                  <a:pt x="6058" y="2467"/>
                  <a:pt x="6037" y="2467"/>
                </a:cubicBezTo>
                <a:cubicBezTo>
                  <a:pt x="6034" y="2467"/>
                  <a:pt x="6031" y="2468"/>
                  <a:pt x="6027" y="2470"/>
                </a:cubicBezTo>
                <a:cubicBezTo>
                  <a:pt x="4362" y="3211"/>
                  <a:pt x="2612" y="4206"/>
                  <a:pt x="1409" y="5628"/>
                </a:cubicBezTo>
                <a:cubicBezTo>
                  <a:pt x="2561" y="4033"/>
                  <a:pt x="4198" y="2679"/>
                  <a:pt x="6137" y="2395"/>
                </a:cubicBezTo>
                <a:cubicBezTo>
                  <a:pt x="6482" y="3205"/>
                  <a:pt x="6873" y="4001"/>
                  <a:pt x="7289" y="4774"/>
                </a:cubicBezTo>
                <a:cubicBezTo>
                  <a:pt x="5933" y="4861"/>
                  <a:pt x="4696" y="6076"/>
                  <a:pt x="3838" y="7001"/>
                </a:cubicBezTo>
                <a:cubicBezTo>
                  <a:pt x="2785" y="8140"/>
                  <a:pt x="2139" y="9643"/>
                  <a:pt x="2111" y="11187"/>
                </a:cubicBezTo>
                <a:cubicBezTo>
                  <a:pt x="2076" y="11293"/>
                  <a:pt x="2044" y="11399"/>
                  <a:pt x="2015" y="11505"/>
                </a:cubicBezTo>
                <a:cubicBezTo>
                  <a:pt x="2009" y="11523"/>
                  <a:pt x="2024" y="11535"/>
                  <a:pt x="2039" y="11535"/>
                </a:cubicBezTo>
                <a:cubicBezTo>
                  <a:pt x="2048" y="11535"/>
                  <a:pt x="2056" y="11531"/>
                  <a:pt x="2061" y="11522"/>
                </a:cubicBezTo>
                <a:cubicBezTo>
                  <a:pt x="2077" y="11493"/>
                  <a:pt x="2095" y="11461"/>
                  <a:pt x="2111" y="11430"/>
                </a:cubicBezTo>
                <a:cubicBezTo>
                  <a:pt x="2113" y="11545"/>
                  <a:pt x="2120" y="11661"/>
                  <a:pt x="2129" y="11776"/>
                </a:cubicBezTo>
                <a:cubicBezTo>
                  <a:pt x="2130" y="11786"/>
                  <a:pt x="2138" y="11791"/>
                  <a:pt x="2146" y="11791"/>
                </a:cubicBezTo>
                <a:cubicBezTo>
                  <a:pt x="2154" y="11791"/>
                  <a:pt x="2162" y="11786"/>
                  <a:pt x="2161" y="11776"/>
                </a:cubicBezTo>
                <a:cubicBezTo>
                  <a:pt x="2155" y="11630"/>
                  <a:pt x="2155" y="11485"/>
                  <a:pt x="2160" y="11341"/>
                </a:cubicBezTo>
                <a:cubicBezTo>
                  <a:pt x="2419" y="10837"/>
                  <a:pt x="2593" y="10278"/>
                  <a:pt x="2820" y="9762"/>
                </a:cubicBezTo>
                <a:cubicBezTo>
                  <a:pt x="3101" y="9120"/>
                  <a:pt x="3445" y="8512"/>
                  <a:pt x="3874" y="7956"/>
                </a:cubicBezTo>
                <a:cubicBezTo>
                  <a:pt x="4407" y="7267"/>
                  <a:pt x="5098" y="6717"/>
                  <a:pt x="5829" y="6222"/>
                </a:cubicBezTo>
                <a:lnTo>
                  <a:pt x="5829" y="6222"/>
                </a:lnTo>
                <a:cubicBezTo>
                  <a:pt x="5451" y="6583"/>
                  <a:pt x="5098" y="6969"/>
                  <a:pt x="4754" y="7361"/>
                </a:cubicBezTo>
                <a:cubicBezTo>
                  <a:pt x="3636" y="8635"/>
                  <a:pt x="2587" y="9973"/>
                  <a:pt x="2160" y="11644"/>
                </a:cubicBezTo>
                <a:cubicBezTo>
                  <a:pt x="2156" y="11656"/>
                  <a:pt x="2169" y="11666"/>
                  <a:pt x="2180" y="11666"/>
                </a:cubicBezTo>
                <a:cubicBezTo>
                  <a:pt x="2185" y="11666"/>
                  <a:pt x="2191" y="11663"/>
                  <a:pt x="2193" y="11657"/>
                </a:cubicBezTo>
                <a:cubicBezTo>
                  <a:pt x="2784" y="10113"/>
                  <a:pt x="3648" y="8827"/>
                  <a:pt x="4730" y="7585"/>
                </a:cubicBezTo>
                <a:cubicBezTo>
                  <a:pt x="5123" y="7132"/>
                  <a:pt x="5526" y="6687"/>
                  <a:pt x="5959" y="6270"/>
                </a:cubicBezTo>
                <a:cubicBezTo>
                  <a:pt x="6122" y="6114"/>
                  <a:pt x="6299" y="5946"/>
                  <a:pt x="6489" y="5790"/>
                </a:cubicBezTo>
                <a:cubicBezTo>
                  <a:pt x="6753" y="5624"/>
                  <a:pt x="7016" y="5460"/>
                  <a:pt x="7274" y="5296"/>
                </a:cubicBezTo>
                <a:cubicBezTo>
                  <a:pt x="7357" y="5262"/>
                  <a:pt x="7441" y="5234"/>
                  <a:pt x="7528" y="5212"/>
                </a:cubicBezTo>
                <a:cubicBezTo>
                  <a:pt x="7704" y="5529"/>
                  <a:pt x="7882" y="5841"/>
                  <a:pt x="8064" y="6150"/>
                </a:cubicBezTo>
                <a:cubicBezTo>
                  <a:pt x="8338" y="6619"/>
                  <a:pt x="8626" y="7079"/>
                  <a:pt x="8928" y="7529"/>
                </a:cubicBezTo>
                <a:cubicBezTo>
                  <a:pt x="8048" y="7681"/>
                  <a:pt x="7237" y="8290"/>
                  <a:pt x="6586" y="8863"/>
                </a:cubicBezTo>
                <a:cubicBezTo>
                  <a:pt x="5923" y="9447"/>
                  <a:pt x="5359" y="10135"/>
                  <a:pt x="4915" y="10899"/>
                </a:cubicBezTo>
                <a:cubicBezTo>
                  <a:pt x="4227" y="12082"/>
                  <a:pt x="3559" y="13831"/>
                  <a:pt x="4240" y="15147"/>
                </a:cubicBezTo>
                <a:cubicBezTo>
                  <a:pt x="4242" y="15198"/>
                  <a:pt x="4243" y="15248"/>
                  <a:pt x="4243" y="15300"/>
                </a:cubicBezTo>
                <a:cubicBezTo>
                  <a:pt x="4244" y="15329"/>
                  <a:pt x="4271" y="15346"/>
                  <a:pt x="4296" y="15346"/>
                </a:cubicBezTo>
                <a:cubicBezTo>
                  <a:pt x="4316" y="15346"/>
                  <a:pt x="4335" y="15335"/>
                  <a:pt x="4338" y="15311"/>
                </a:cubicBezTo>
                <a:cubicBezTo>
                  <a:pt x="4343" y="15268"/>
                  <a:pt x="4350" y="15227"/>
                  <a:pt x="4356" y="15184"/>
                </a:cubicBezTo>
                <a:cubicBezTo>
                  <a:pt x="4356" y="15182"/>
                  <a:pt x="4359" y="15182"/>
                  <a:pt x="4359" y="15180"/>
                </a:cubicBezTo>
                <a:cubicBezTo>
                  <a:pt x="4380" y="15046"/>
                  <a:pt x="4406" y="14911"/>
                  <a:pt x="4432" y="14776"/>
                </a:cubicBezTo>
                <a:cubicBezTo>
                  <a:pt x="4703" y="13635"/>
                  <a:pt x="5367" y="12666"/>
                  <a:pt x="6017" y="11682"/>
                </a:cubicBezTo>
                <a:cubicBezTo>
                  <a:pt x="6497" y="10954"/>
                  <a:pt x="6976" y="10243"/>
                  <a:pt x="7536" y="9572"/>
                </a:cubicBezTo>
                <a:cubicBezTo>
                  <a:pt x="8040" y="8970"/>
                  <a:pt x="8597" y="8415"/>
                  <a:pt x="9147" y="7856"/>
                </a:cubicBezTo>
                <a:cubicBezTo>
                  <a:pt x="9640" y="8578"/>
                  <a:pt x="10163" y="9278"/>
                  <a:pt x="10718" y="9957"/>
                </a:cubicBezTo>
                <a:cubicBezTo>
                  <a:pt x="9804" y="10390"/>
                  <a:pt x="9124" y="11287"/>
                  <a:pt x="8645" y="12148"/>
                </a:cubicBezTo>
                <a:cubicBezTo>
                  <a:pt x="8113" y="13106"/>
                  <a:pt x="7777" y="14239"/>
                  <a:pt x="7812" y="15340"/>
                </a:cubicBezTo>
                <a:cubicBezTo>
                  <a:pt x="7812" y="15351"/>
                  <a:pt x="7819" y="15356"/>
                  <a:pt x="7827" y="15356"/>
                </a:cubicBezTo>
                <a:cubicBezTo>
                  <a:pt x="7835" y="15356"/>
                  <a:pt x="7844" y="15350"/>
                  <a:pt x="7845" y="15339"/>
                </a:cubicBezTo>
                <a:cubicBezTo>
                  <a:pt x="7949" y="14289"/>
                  <a:pt x="8210" y="13284"/>
                  <a:pt x="8688" y="12338"/>
                </a:cubicBezTo>
                <a:cubicBezTo>
                  <a:pt x="9045" y="11632"/>
                  <a:pt x="9516" y="11061"/>
                  <a:pt x="10083" y="10566"/>
                </a:cubicBezTo>
                <a:lnTo>
                  <a:pt x="10083" y="10566"/>
                </a:lnTo>
                <a:cubicBezTo>
                  <a:pt x="9884" y="10791"/>
                  <a:pt x="9721" y="11050"/>
                  <a:pt x="9573" y="11309"/>
                </a:cubicBezTo>
                <a:cubicBezTo>
                  <a:pt x="9225" y="11912"/>
                  <a:pt x="8984" y="12574"/>
                  <a:pt x="8737" y="13224"/>
                </a:cubicBezTo>
                <a:cubicBezTo>
                  <a:pt x="8453" y="13972"/>
                  <a:pt x="8096" y="14740"/>
                  <a:pt x="7957" y="15532"/>
                </a:cubicBezTo>
                <a:cubicBezTo>
                  <a:pt x="7836" y="16222"/>
                  <a:pt x="7902" y="16973"/>
                  <a:pt x="7926" y="17671"/>
                </a:cubicBezTo>
                <a:cubicBezTo>
                  <a:pt x="7549" y="16222"/>
                  <a:pt x="7494" y="14675"/>
                  <a:pt x="7950" y="13233"/>
                </a:cubicBezTo>
                <a:cubicBezTo>
                  <a:pt x="8369" y="11912"/>
                  <a:pt x="9157" y="10366"/>
                  <a:pt x="10563" y="9941"/>
                </a:cubicBezTo>
                <a:cubicBezTo>
                  <a:pt x="10615" y="9923"/>
                  <a:pt x="10599" y="9854"/>
                  <a:pt x="10548" y="9850"/>
                </a:cubicBezTo>
                <a:cubicBezTo>
                  <a:pt x="10523" y="9848"/>
                  <a:pt x="10497" y="9847"/>
                  <a:pt x="10472" y="9847"/>
                </a:cubicBezTo>
                <a:cubicBezTo>
                  <a:pt x="9861" y="9847"/>
                  <a:pt x="9332" y="10423"/>
                  <a:pt x="8987" y="10862"/>
                </a:cubicBezTo>
                <a:cubicBezTo>
                  <a:pt x="8506" y="11474"/>
                  <a:pt x="8162" y="12198"/>
                  <a:pt x="7890" y="12924"/>
                </a:cubicBezTo>
                <a:cubicBezTo>
                  <a:pt x="7242" y="14655"/>
                  <a:pt x="7377" y="16596"/>
                  <a:pt x="8073" y="18281"/>
                </a:cubicBezTo>
                <a:cubicBezTo>
                  <a:pt x="8074" y="18290"/>
                  <a:pt x="8076" y="18299"/>
                  <a:pt x="8077" y="18307"/>
                </a:cubicBezTo>
                <a:cubicBezTo>
                  <a:pt x="8079" y="18318"/>
                  <a:pt x="8088" y="18323"/>
                  <a:pt x="8096" y="18323"/>
                </a:cubicBezTo>
                <a:cubicBezTo>
                  <a:pt x="8107" y="18323"/>
                  <a:pt x="8118" y="18315"/>
                  <a:pt x="8118" y="18302"/>
                </a:cubicBezTo>
                <a:cubicBezTo>
                  <a:pt x="8068" y="16752"/>
                  <a:pt x="8289" y="15366"/>
                  <a:pt x="8885" y="13928"/>
                </a:cubicBezTo>
                <a:cubicBezTo>
                  <a:pt x="9429" y="12616"/>
                  <a:pt x="10175" y="11397"/>
                  <a:pt x="10826" y="10135"/>
                </a:cubicBezTo>
                <a:cubicBezTo>
                  <a:pt x="10836" y="10134"/>
                  <a:pt x="10847" y="10133"/>
                  <a:pt x="10859" y="10131"/>
                </a:cubicBezTo>
                <a:lnTo>
                  <a:pt x="10862" y="10131"/>
                </a:lnTo>
                <a:cubicBezTo>
                  <a:pt x="11080" y="10394"/>
                  <a:pt x="11300" y="10654"/>
                  <a:pt x="11527" y="10910"/>
                </a:cubicBezTo>
                <a:cubicBezTo>
                  <a:pt x="11859" y="11285"/>
                  <a:pt x="12202" y="11650"/>
                  <a:pt x="12555" y="12004"/>
                </a:cubicBezTo>
                <a:cubicBezTo>
                  <a:pt x="12544" y="12003"/>
                  <a:pt x="12532" y="12003"/>
                  <a:pt x="12521" y="12003"/>
                </a:cubicBezTo>
                <a:cubicBezTo>
                  <a:pt x="11553" y="12003"/>
                  <a:pt x="10976" y="14358"/>
                  <a:pt x="10824" y="14973"/>
                </a:cubicBezTo>
                <a:cubicBezTo>
                  <a:pt x="10599" y="15894"/>
                  <a:pt x="10539" y="16846"/>
                  <a:pt x="10591" y="17790"/>
                </a:cubicBezTo>
                <a:cubicBezTo>
                  <a:pt x="10644" y="18737"/>
                  <a:pt x="10834" y="19828"/>
                  <a:pt x="11439" y="20592"/>
                </a:cubicBezTo>
                <a:cubicBezTo>
                  <a:pt x="11444" y="20607"/>
                  <a:pt x="11448" y="20623"/>
                  <a:pt x="11455" y="20637"/>
                </a:cubicBezTo>
                <a:cubicBezTo>
                  <a:pt x="11462" y="20653"/>
                  <a:pt x="11479" y="20661"/>
                  <a:pt x="11495" y="20661"/>
                </a:cubicBezTo>
                <a:cubicBezTo>
                  <a:pt x="11513" y="20661"/>
                  <a:pt x="11529" y="20651"/>
                  <a:pt x="11526" y="20628"/>
                </a:cubicBezTo>
                <a:cubicBezTo>
                  <a:pt x="11434" y="19961"/>
                  <a:pt x="11350" y="19334"/>
                  <a:pt x="11383" y="18658"/>
                </a:cubicBezTo>
                <a:cubicBezTo>
                  <a:pt x="11419" y="17905"/>
                  <a:pt x="11527" y="17135"/>
                  <a:pt x="11684" y="16399"/>
                </a:cubicBezTo>
                <a:cubicBezTo>
                  <a:pt x="11976" y="15025"/>
                  <a:pt x="12731" y="13765"/>
                  <a:pt x="12937" y="12374"/>
                </a:cubicBezTo>
                <a:cubicBezTo>
                  <a:pt x="13370" y="12790"/>
                  <a:pt x="13818" y="13189"/>
                  <a:pt x="14280" y="13571"/>
                </a:cubicBezTo>
                <a:cubicBezTo>
                  <a:pt x="13646" y="14945"/>
                  <a:pt x="13566" y="16468"/>
                  <a:pt x="13778" y="17953"/>
                </a:cubicBezTo>
                <a:cubicBezTo>
                  <a:pt x="13887" y="18724"/>
                  <a:pt x="14116" y="19466"/>
                  <a:pt x="14344" y="20208"/>
                </a:cubicBezTo>
                <a:cubicBezTo>
                  <a:pt x="14568" y="20936"/>
                  <a:pt x="14789" y="21680"/>
                  <a:pt x="15117" y="22370"/>
                </a:cubicBezTo>
                <a:cubicBezTo>
                  <a:pt x="15119" y="22374"/>
                  <a:pt x="15122" y="22376"/>
                  <a:pt x="15126" y="22376"/>
                </a:cubicBezTo>
                <a:cubicBezTo>
                  <a:pt x="15132" y="22376"/>
                  <a:pt x="15140" y="22369"/>
                  <a:pt x="15138" y="22362"/>
                </a:cubicBezTo>
                <a:cubicBezTo>
                  <a:pt x="14949" y="21668"/>
                  <a:pt x="14661" y="21005"/>
                  <a:pt x="14448" y="20319"/>
                </a:cubicBezTo>
                <a:cubicBezTo>
                  <a:pt x="14233" y="19626"/>
                  <a:pt x="14077" y="18916"/>
                  <a:pt x="13958" y="18199"/>
                </a:cubicBezTo>
                <a:cubicBezTo>
                  <a:pt x="13697" y="16640"/>
                  <a:pt x="13806" y="15108"/>
                  <a:pt x="14344" y="13621"/>
                </a:cubicBezTo>
                <a:cubicBezTo>
                  <a:pt x="15164" y="14292"/>
                  <a:pt x="16032" y="14903"/>
                  <a:pt x="16941" y="15448"/>
                </a:cubicBezTo>
                <a:cubicBezTo>
                  <a:pt x="16320" y="16567"/>
                  <a:pt x="16409" y="18095"/>
                  <a:pt x="16657" y="19302"/>
                </a:cubicBezTo>
                <a:cubicBezTo>
                  <a:pt x="17004" y="20981"/>
                  <a:pt x="18071" y="22192"/>
                  <a:pt x="19016" y="23562"/>
                </a:cubicBezTo>
                <a:cubicBezTo>
                  <a:pt x="19021" y="23568"/>
                  <a:pt x="19027" y="23571"/>
                  <a:pt x="19033" y="23571"/>
                </a:cubicBezTo>
                <a:cubicBezTo>
                  <a:pt x="19047" y="23571"/>
                  <a:pt x="19060" y="23557"/>
                  <a:pt x="19050" y="23542"/>
                </a:cubicBezTo>
                <a:cubicBezTo>
                  <a:pt x="18980" y="23431"/>
                  <a:pt x="18908" y="23322"/>
                  <a:pt x="18836" y="23212"/>
                </a:cubicBezTo>
                <a:lnTo>
                  <a:pt x="18836" y="23212"/>
                </a:lnTo>
                <a:cubicBezTo>
                  <a:pt x="18844" y="23224"/>
                  <a:pt x="18852" y="23235"/>
                  <a:pt x="18860" y="23246"/>
                </a:cubicBezTo>
                <a:cubicBezTo>
                  <a:pt x="18925" y="23333"/>
                  <a:pt x="19036" y="23533"/>
                  <a:pt x="19156" y="23533"/>
                </a:cubicBezTo>
                <a:cubicBezTo>
                  <a:pt x="19159" y="23533"/>
                  <a:pt x="19162" y="23533"/>
                  <a:pt x="19166" y="23532"/>
                </a:cubicBezTo>
                <a:cubicBezTo>
                  <a:pt x="19179" y="23531"/>
                  <a:pt x="19189" y="23520"/>
                  <a:pt x="19189" y="23508"/>
                </a:cubicBezTo>
                <a:cubicBezTo>
                  <a:pt x="19187" y="23496"/>
                  <a:pt x="19183" y="23486"/>
                  <a:pt x="19178" y="23476"/>
                </a:cubicBezTo>
                <a:lnTo>
                  <a:pt x="19178" y="23472"/>
                </a:lnTo>
                <a:cubicBezTo>
                  <a:pt x="19221" y="23535"/>
                  <a:pt x="19263" y="23598"/>
                  <a:pt x="19306" y="23661"/>
                </a:cubicBezTo>
                <a:cubicBezTo>
                  <a:pt x="19308" y="23665"/>
                  <a:pt x="19312" y="23666"/>
                  <a:pt x="19315" y="23666"/>
                </a:cubicBezTo>
                <a:cubicBezTo>
                  <a:pt x="19323" y="23666"/>
                  <a:pt x="19330" y="23658"/>
                  <a:pt x="19325" y="23649"/>
                </a:cubicBezTo>
                <a:cubicBezTo>
                  <a:pt x="19230" y="23492"/>
                  <a:pt x="19135" y="23336"/>
                  <a:pt x="19044" y="23178"/>
                </a:cubicBezTo>
                <a:lnTo>
                  <a:pt x="19044" y="23178"/>
                </a:lnTo>
                <a:cubicBezTo>
                  <a:pt x="19100" y="23266"/>
                  <a:pt x="19161" y="23352"/>
                  <a:pt x="19225" y="23435"/>
                </a:cubicBezTo>
                <a:cubicBezTo>
                  <a:pt x="19227" y="23437"/>
                  <a:pt x="19229" y="23438"/>
                  <a:pt x="19232" y="23438"/>
                </a:cubicBezTo>
                <a:cubicBezTo>
                  <a:pt x="19239" y="23438"/>
                  <a:pt x="19245" y="23432"/>
                  <a:pt x="19242" y="23424"/>
                </a:cubicBezTo>
                <a:cubicBezTo>
                  <a:pt x="18964" y="22839"/>
                  <a:pt x="18691" y="22271"/>
                  <a:pt x="18518" y="21643"/>
                </a:cubicBezTo>
                <a:cubicBezTo>
                  <a:pt x="18335" y="20984"/>
                  <a:pt x="18254" y="20300"/>
                  <a:pt x="18187" y="19620"/>
                </a:cubicBezTo>
                <a:cubicBezTo>
                  <a:pt x="18066" y="18386"/>
                  <a:pt x="18042" y="17147"/>
                  <a:pt x="17766" y="15935"/>
                </a:cubicBezTo>
                <a:cubicBezTo>
                  <a:pt x="17763" y="15924"/>
                  <a:pt x="17755" y="15919"/>
                  <a:pt x="17747" y="15919"/>
                </a:cubicBezTo>
                <a:cubicBezTo>
                  <a:pt x="17734" y="15919"/>
                  <a:pt x="17720" y="15931"/>
                  <a:pt x="17723" y="15947"/>
                </a:cubicBezTo>
                <a:cubicBezTo>
                  <a:pt x="17958" y="17258"/>
                  <a:pt x="17974" y="18594"/>
                  <a:pt x="18110" y="19917"/>
                </a:cubicBezTo>
                <a:cubicBezTo>
                  <a:pt x="18207" y="20849"/>
                  <a:pt x="18374" y="21880"/>
                  <a:pt x="18802" y="22750"/>
                </a:cubicBezTo>
                <a:cubicBezTo>
                  <a:pt x="18459" y="22124"/>
                  <a:pt x="18155" y="21484"/>
                  <a:pt x="17915" y="20828"/>
                </a:cubicBezTo>
                <a:cubicBezTo>
                  <a:pt x="17564" y="19220"/>
                  <a:pt x="17615" y="17513"/>
                  <a:pt x="17683" y="15874"/>
                </a:cubicBezTo>
                <a:lnTo>
                  <a:pt x="17683" y="15874"/>
                </a:lnTo>
                <a:cubicBezTo>
                  <a:pt x="18286" y="16200"/>
                  <a:pt x="18903" y="16495"/>
                  <a:pt x="19535" y="16757"/>
                </a:cubicBezTo>
                <a:cubicBezTo>
                  <a:pt x="19550" y="16779"/>
                  <a:pt x="19563" y="16803"/>
                  <a:pt x="19577" y="16827"/>
                </a:cubicBezTo>
                <a:lnTo>
                  <a:pt x="19577" y="16829"/>
                </a:lnTo>
                <a:cubicBezTo>
                  <a:pt x="19297" y="18003"/>
                  <a:pt x="19583" y="19317"/>
                  <a:pt x="19953" y="20440"/>
                </a:cubicBezTo>
                <a:cubicBezTo>
                  <a:pt x="20155" y="21055"/>
                  <a:pt x="20422" y="21647"/>
                  <a:pt x="20709" y="22227"/>
                </a:cubicBezTo>
                <a:cubicBezTo>
                  <a:pt x="20838" y="22488"/>
                  <a:pt x="20972" y="22763"/>
                  <a:pt x="21117" y="23028"/>
                </a:cubicBezTo>
                <a:cubicBezTo>
                  <a:pt x="21192" y="23244"/>
                  <a:pt x="21290" y="23467"/>
                  <a:pt x="21426" y="23649"/>
                </a:cubicBezTo>
                <a:cubicBezTo>
                  <a:pt x="20493" y="22898"/>
                  <a:pt x="19846" y="21703"/>
                  <a:pt x="19438" y="20611"/>
                </a:cubicBezTo>
                <a:cubicBezTo>
                  <a:pt x="19201" y="19974"/>
                  <a:pt x="19054" y="19301"/>
                  <a:pt x="19034" y="18621"/>
                </a:cubicBezTo>
                <a:cubicBezTo>
                  <a:pt x="19024" y="18275"/>
                  <a:pt x="19079" y="17981"/>
                  <a:pt x="19169" y="17695"/>
                </a:cubicBezTo>
                <a:lnTo>
                  <a:pt x="19169" y="17695"/>
                </a:lnTo>
                <a:cubicBezTo>
                  <a:pt x="19123" y="18361"/>
                  <a:pt x="19362" y="19110"/>
                  <a:pt x="19525" y="19677"/>
                </a:cubicBezTo>
                <a:cubicBezTo>
                  <a:pt x="19905" y="21001"/>
                  <a:pt x="20250" y="22524"/>
                  <a:pt x="21288" y="23503"/>
                </a:cubicBezTo>
                <a:cubicBezTo>
                  <a:pt x="21291" y="23507"/>
                  <a:pt x="21295" y="23508"/>
                  <a:pt x="21299" y="23508"/>
                </a:cubicBezTo>
                <a:cubicBezTo>
                  <a:pt x="21312" y="23508"/>
                  <a:pt x="21323" y="23490"/>
                  <a:pt x="21312" y="23475"/>
                </a:cubicBezTo>
                <a:cubicBezTo>
                  <a:pt x="20447" y="22420"/>
                  <a:pt x="20075" y="21129"/>
                  <a:pt x="19698" y="19844"/>
                </a:cubicBezTo>
                <a:cubicBezTo>
                  <a:pt x="19451" y="19006"/>
                  <a:pt x="19104" y="17969"/>
                  <a:pt x="19395" y="17098"/>
                </a:cubicBezTo>
                <a:cubicBezTo>
                  <a:pt x="19429" y="17021"/>
                  <a:pt x="19462" y="16942"/>
                  <a:pt x="19495" y="16861"/>
                </a:cubicBezTo>
                <a:cubicBezTo>
                  <a:pt x="19521" y="16811"/>
                  <a:pt x="19480" y="16765"/>
                  <a:pt x="19436" y="16765"/>
                </a:cubicBezTo>
                <a:cubicBezTo>
                  <a:pt x="19421" y="16765"/>
                  <a:pt x="19405" y="16771"/>
                  <a:pt x="19391" y="16785"/>
                </a:cubicBezTo>
                <a:cubicBezTo>
                  <a:pt x="18978" y="17166"/>
                  <a:pt x="18884" y="17894"/>
                  <a:pt x="18863" y="18422"/>
                </a:cubicBezTo>
                <a:cubicBezTo>
                  <a:pt x="18834" y="19145"/>
                  <a:pt x="19010" y="19872"/>
                  <a:pt x="19246" y="20548"/>
                </a:cubicBezTo>
                <a:cubicBezTo>
                  <a:pt x="19682" y="21793"/>
                  <a:pt x="20438" y="23026"/>
                  <a:pt x="21544" y="23782"/>
                </a:cubicBezTo>
                <a:cubicBezTo>
                  <a:pt x="21592" y="23831"/>
                  <a:pt x="21646" y="23874"/>
                  <a:pt x="21704" y="23910"/>
                </a:cubicBezTo>
                <a:cubicBezTo>
                  <a:pt x="21706" y="23911"/>
                  <a:pt x="21708" y="23911"/>
                  <a:pt x="21710" y="23911"/>
                </a:cubicBezTo>
                <a:cubicBezTo>
                  <a:pt x="21723" y="23911"/>
                  <a:pt x="21732" y="23896"/>
                  <a:pt x="21724" y="23885"/>
                </a:cubicBezTo>
                <a:cubicBezTo>
                  <a:pt x="21713" y="23877"/>
                  <a:pt x="21705" y="23866"/>
                  <a:pt x="21696" y="23857"/>
                </a:cubicBezTo>
                <a:cubicBezTo>
                  <a:pt x="21696" y="23855"/>
                  <a:pt x="21698" y="23855"/>
                  <a:pt x="21697" y="23853"/>
                </a:cubicBezTo>
                <a:cubicBezTo>
                  <a:pt x="21554" y="23483"/>
                  <a:pt x="21345" y="23136"/>
                  <a:pt x="21146" y="22788"/>
                </a:cubicBezTo>
                <a:cubicBezTo>
                  <a:pt x="21110" y="22659"/>
                  <a:pt x="21080" y="22532"/>
                  <a:pt x="21048" y="22411"/>
                </a:cubicBezTo>
                <a:cubicBezTo>
                  <a:pt x="20874" y="21732"/>
                  <a:pt x="20773" y="21036"/>
                  <a:pt x="20666" y="20345"/>
                </a:cubicBezTo>
                <a:cubicBezTo>
                  <a:pt x="20485" y="19184"/>
                  <a:pt x="20273" y="17854"/>
                  <a:pt x="19639" y="16845"/>
                </a:cubicBezTo>
                <a:lnTo>
                  <a:pt x="19639" y="16835"/>
                </a:lnTo>
                <a:cubicBezTo>
                  <a:pt x="19641" y="16821"/>
                  <a:pt x="19629" y="16807"/>
                  <a:pt x="19614" y="16806"/>
                </a:cubicBezTo>
                <a:lnTo>
                  <a:pt x="19599" y="16783"/>
                </a:lnTo>
                <a:lnTo>
                  <a:pt x="19599" y="16783"/>
                </a:lnTo>
                <a:cubicBezTo>
                  <a:pt x="19977" y="16939"/>
                  <a:pt x="20361" y="17082"/>
                  <a:pt x="20749" y="17215"/>
                </a:cubicBezTo>
                <a:cubicBezTo>
                  <a:pt x="20395" y="18131"/>
                  <a:pt x="20982" y="19313"/>
                  <a:pt x="21329" y="20138"/>
                </a:cubicBezTo>
                <a:cubicBezTo>
                  <a:pt x="21625" y="20849"/>
                  <a:pt x="21981" y="21533"/>
                  <a:pt x="22445" y="22150"/>
                </a:cubicBezTo>
                <a:cubicBezTo>
                  <a:pt x="22829" y="22659"/>
                  <a:pt x="23300" y="23070"/>
                  <a:pt x="23768" y="23494"/>
                </a:cubicBezTo>
                <a:cubicBezTo>
                  <a:pt x="23797" y="23524"/>
                  <a:pt x="23824" y="23558"/>
                  <a:pt x="23852" y="23588"/>
                </a:cubicBezTo>
                <a:cubicBezTo>
                  <a:pt x="23857" y="23593"/>
                  <a:pt x="23862" y="23595"/>
                  <a:pt x="23868" y="23595"/>
                </a:cubicBezTo>
                <a:cubicBezTo>
                  <a:pt x="23871" y="23595"/>
                  <a:pt x="23874" y="23595"/>
                  <a:pt x="23876" y="23594"/>
                </a:cubicBezTo>
                <a:cubicBezTo>
                  <a:pt x="23908" y="23622"/>
                  <a:pt x="23939" y="23650"/>
                  <a:pt x="23969" y="23679"/>
                </a:cubicBezTo>
                <a:cubicBezTo>
                  <a:pt x="23973" y="23683"/>
                  <a:pt x="23978" y="23684"/>
                  <a:pt x="23983" y="23684"/>
                </a:cubicBezTo>
                <a:cubicBezTo>
                  <a:pt x="23998" y="23684"/>
                  <a:pt x="24012" y="23668"/>
                  <a:pt x="24001" y="23653"/>
                </a:cubicBezTo>
                <a:cubicBezTo>
                  <a:pt x="23995" y="23643"/>
                  <a:pt x="23988" y="23635"/>
                  <a:pt x="23981" y="23626"/>
                </a:cubicBezTo>
                <a:cubicBezTo>
                  <a:pt x="23823" y="23055"/>
                  <a:pt x="23607" y="22519"/>
                  <a:pt x="23379" y="21971"/>
                </a:cubicBezTo>
                <a:cubicBezTo>
                  <a:pt x="23135" y="21388"/>
                  <a:pt x="22961" y="20781"/>
                  <a:pt x="22707" y="20203"/>
                </a:cubicBezTo>
                <a:cubicBezTo>
                  <a:pt x="22317" y="19318"/>
                  <a:pt x="21829" y="18431"/>
                  <a:pt x="21234" y="17653"/>
                </a:cubicBezTo>
                <a:lnTo>
                  <a:pt x="21234" y="17653"/>
                </a:lnTo>
                <a:cubicBezTo>
                  <a:pt x="21282" y="17689"/>
                  <a:pt x="21330" y="17722"/>
                  <a:pt x="21380" y="17755"/>
                </a:cubicBezTo>
                <a:cubicBezTo>
                  <a:pt x="21838" y="18455"/>
                  <a:pt x="22488" y="19088"/>
                  <a:pt x="23117" y="19592"/>
                </a:cubicBezTo>
                <a:cubicBezTo>
                  <a:pt x="23692" y="20053"/>
                  <a:pt x="24384" y="20443"/>
                  <a:pt x="25126" y="20460"/>
                </a:cubicBezTo>
                <a:lnTo>
                  <a:pt x="25128" y="20461"/>
                </a:lnTo>
                <a:cubicBezTo>
                  <a:pt x="25132" y="20464"/>
                  <a:pt x="25137" y="20465"/>
                  <a:pt x="25141" y="20465"/>
                </a:cubicBezTo>
                <a:cubicBezTo>
                  <a:pt x="25146" y="20465"/>
                  <a:pt x="25152" y="20463"/>
                  <a:pt x="25156" y="20460"/>
                </a:cubicBezTo>
                <a:cubicBezTo>
                  <a:pt x="25165" y="20460"/>
                  <a:pt x="25173" y="20460"/>
                  <a:pt x="25182" y="20460"/>
                </a:cubicBezTo>
                <a:cubicBezTo>
                  <a:pt x="25293" y="20460"/>
                  <a:pt x="25403" y="20452"/>
                  <a:pt x="25512" y="20435"/>
                </a:cubicBezTo>
                <a:cubicBezTo>
                  <a:pt x="25563" y="20427"/>
                  <a:pt x="25563" y="20355"/>
                  <a:pt x="25523" y="20335"/>
                </a:cubicBezTo>
                <a:cubicBezTo>
                  <a:pt x="24740" y="19916"/>
                  <a:pt x="24063" y="19341"/>
                  <a:pt x="23343" y="18829"/>
                </a:cubicBezTo>
                <a:cubicBezTo>
                  <a:pt x="22801" y="18445"/>
                  <a:pt x="22212" y="18139"/>
                  <a:pt x="21641" y="17806"/>
                </a:cubicBezTo>
                <a:cubicBezTo>
                  <a:pt x="21552" y="17701"/>
                  <a:pt x="21464" y="17598"/>
                  <a:pt x="21377" y="17499"/>
                </a:cubicBezTo>
                <a:lnTo>
                  <a:pt x="21377" y="17499"/>
                </a:lnTo>
                <a:cubicBezTo>
                  <a:pt x="23171" y="18306"/>
                  <a:pt x="25070" y="18772"/>
                  <a:pt x="27014" y="18772"/>
                </a:cubicBezTo>
                <a:cubicBezTo>
                  <a:pt x="27605" y="18772"/>
                  <a:pt x="28200" y="18729"/>
                  <a:pt x="28797" y="18640"/>
                </a:cubicBezTo>
                <a:cubicBezTo>
                  <a:pt x="28813" y="18637"/>
                  <a:pt x="28826" y="18630"/>
                  <a:pt x="28837" y="18620"/>
                </a:cubicBezTo>
                <a:lnTo>
                  <a:pt x="28852" y="18626"/>
                </a:lnTo>
                <a:cubicBezTo>
                  <a:pt x="28854" y="18627"/>
                  <a:pt x="28856" y="18627"/>
                  <a:pt x="28859" y="18627"/>
                </a:cubicBezTo>
                <a:cubicBezTo>
                  <a:pt x="28878" y="18627"/>
                  <a:pt x="28893" y="18598"/>
                  <a:pt x="28870" y="18586"/>
                </a:cubicBezTo>
                <a:cubicBezTo>
                  <a:pt x="28866" y="18584"/>
                  <a:pt x="28862" y="18582"/>
                  <a:pt x="28858" y="18580"/>
                </a:cubicBezTo>
                <a:cubicBezTo>
                  <a:pt x="28868" y="18534"/>
                  <a:pt x="28841" y="18476"/>
                  <a:pt x="28793" y="18461"/>
                </a:cubicBezTo>
                <a:cubicBezTo>
                  <a:pt x="26363" y="17689"/>
                  <a:pt x="23725" y="17307"/>
                  <a:pt x="21168" y="17277"/>
                </a:cubicBezTo>
                <a:cubicBezTo>
                  <a:pt x="21165" y="17276"/>
                  <a:pt x="21163" y="17276"/>
                  <a:pt x="21160" y="17276"/>
                </a:cubicBezTo>
                <a:cubicBezTo>
                  <a:pt x="21158" y="17276"/>
                  <a:pt x="21156" y="17276"/>
                  <a:pt x="21154" y="17277"/>
                </a:cubicBezTo>
                <a:lnTo>
                  <a:pt x="21073" y="17277"/>
                </a:lnTo>
                <a:cubicBezTo>
                  <a:pt x="21041" y="17266"/>
                  <a:pt x="21009" y="17255"/>
                  <a:pt x="20977" y="17243"/>
                </a:cubicBezTo>
                <a:cubicBezTo>
                  <a:pt x="20961" y="17187"/>
                  <a:pt x="20945" y="17133"/>
                  <a:pt x="20930" y="17077"/>
                </a:cubicBezTo>
                <a:cubicBezTo>
                  <a:pt x="20927" y="17065"/>
                  <a:pt x="20919" y="17060"/>
                  <a:pt x="20911" y="17060"/>
                </a:cubicBezTo>
                <a:cubicBezTo>
                  <a:pt x="20898" y="17060"/>
                  <a:pt x="20885" y="17072"/>
                  <a:pt x="20888" y="17089"/>
                </a:cubicBezTo>
                <a:cubicBezTo>
                  <a:pt x="20894" y="17133"/>
                  <a:pt x="20904" y="17177"/>
                  <a:pt x="20912" y="17222"/>
                </a:cubicBezTo>
                <a:cubicBezTo>
                  <a:pt x="20900" y="17217"/>
                  <a:pt x="20888" y="17213"/>
                  <a:pt x="20876" y="17209"/>
                </a:cubicBezTo>
                <a:cubicBezTo>
                  <a:pt x="20864" y="17195"/>
                  <a:pt x="20852" y="17181"/>
                  <a:pt x="20839" y="17167"/>
                </a:cubicBezTo>
                <a:cubicBezTo>
                  <a:pt x="20838" y="17166"/>
                  <a:pt x="20837" y="17167"/>
                  <a:pt x="20835" y="17165"/>
                </a:cubicBezTo>
                <a:cubicBezTo>
                  <a:pt x="20846" y="17111"/>
                  <a:pt x="20857" y="17058"/>
                  <a:pt x="20872" y="17005"/>
                </a:cubicBezTo>
                <a:cubicBezTo>
                  <a:pt x="20873" y="16996"/>
                  <a:pt x="20866" y="16990"/>
                  <a:pt x="20859" y="16990"/>
                </a:cubicBezTo>
                <a:cubicBezTo>
                  <a:pt x="20855" y="16990"/>
                  <a:pt x="20852" y="16992"/>
                  <a:pt x="20849" y="16995"/>
                </a:cubicBezTo>
                <a:cubicBezTo>
                  <a:pt x="20815" y="17053"/>
                  <a:pt x="20787" y="17110"/>
                  <a:pt x="20762" y="17171"/>
                </a:cubicBezTo>
                <a:cubicBezTo>
                  <a:pt x="19695" y="16795"/>
                  <a:pt x="18666" y="16322"/>
                  <a:pt x="17686" y="15756"/>
                </a:cubicBezTo>
                <a:cubicBezTo>
                  <a:pt x="17686" y="15742"/>
                  <a:pt x="17687" y="15727"/>
                  <a:pt x="17688" y="15714"/>
                </a:cubicBezTo>
                <a:cubicBezTo>
                  <a:pt x="17689" y="15697"/>
                  <a:pt x="17674" y="15687"/>
                  <a:pt x="17659" y="15687"/>
                </a:cubicBezTo>
                <a:cubicBezTo>
                  <a:pt x="17650" y="15687"/>
                  <a:pt x="17640" y="15691"/>
                  <a:pt x="17636" y="15702"/>
                </a:cubicBezTo>
                <a:cubicBezTo>
                  <a:pt x="17634" y="15708"/>
                  <a:pt x="17631" y="15715"/>
                  <a:pt x="17628" y="15723"/>
                </a:cubicBezTo>
                <a:cubicBezTo>
                  <a:pt x="15382" y="14423"/>
                  <a:pt x="13381" y="12684"/>
                  <a:pt x="11676" y="10746"/>
                </a:cubicBezTo>
                <a:cubicBezTo>
                  <a:pt x="10824" y="9776"/>
                  <a:pt x="10044" y="8743"/>
                  <a:pt x="9329" y="7667"/>
                </a:cubicBezTo>
                <a:cubicBezTo>
                  <a:pt x="9347" y="7648"/>
                  <a:pt x="9365" y="7629"/>
                  <a:pt x="9384" y="7611"/>
                </a:cubicBezTo>
                <a:cubicBezTo>
                  <a:pt x="9399" y="7595"/>
                  <a:pt x="9384" y="7570"/>
                  <a:pt x="9368" y="7570"/>
                </a:cubicBezTo>
                <a:cubicBezTo>
                  <a:pt x="9364" y="7570"/>
                  <a:pt x="9360" y="7572"/>
                  <a:pt x="9356" y="7575"/>
                </a:cubicBezTo>
                <a:cubicBezTo>
                  <a:pt x="9335" y="7591"/>
                  <a:pt x="9319" y="7607"/>
                  <a:pt x="9300" y="7623"/>
                </a:cubicBezTo>
                <a:cubicBezTo>
                  <a:pt x="8949" y="7093"/>
                  <a:pt x="8613" y="6555"/>
                  <a:pt x="8292" y="6008"/>
                </a:cubicBezTo>
                <a:cubicBezTo>
                  <a:pt x="8074" y="5638"/>
                  <a:pt x="7868" y="5264"/>
                  <a:pt x="7666" y="4885"/>
                </a:cubicBezTo>
                <a:lnTo>
                  <a:pt x="7686" y="4885"/>
                </a:lnTo>
                <a:cubicBezTo>
                  <a:pt x="7756" y="4885"/>
                  <a:pt x="7749" y="4788"/>
                  <a:pt x="7685" y="4781"/>
                </a:cubicBezTo>
                <a:cubicBezTo>
                  <a:pt x="7658" y="4777"/>
                  <a:pt x="7633" y="4777"/>
                  <a:pt x="7608" y="4774"/>
                </a:cubicBezTo>
                <a:cubicBezTo>
                  <a:pt x="7356" y="4297"/>
                  <a:pt x="7114" y="3814"/>
                  <a:pt x="6885" y="3326"/>
                </a:cubicBezTo>
                <a:cubicBezTo>
                  <a:pt x="6733" y="3003"/>
                  <a:pt x="6593" y="2674"/>
                  <a:pt x="6457" y="2343"/>
                </a:cubicBezTo>
                <a:cubicBezTo>
                  <a:pt x="6487" y="2311"/>
                  <a:pt x="6466" y="2259"/>
                  <a:pt x="6422" y="2258"/>
                </a:cubicBezTo>
                <a:cubicBezTo>
                  <a:pt x="6409" y="2226"/>
                  <a:pt x="6395" y="2194"/>
                  <a:pt x="6382" y="2160"/>
                </a:cubicBezTo>
                <a:cubicBezTo>
                  <a:pt x="6409" y="2150"/>
                  <a:pt x="6415" y="2114"/>
                  <a:pt x="6395" y="2092"/>
                </a:cubicBezTo>
                <a:cubicBezTo>
                  <a:pt x="6375" y="2074"/>
                  <a:pt x="6354" y="2058"/>
                  <a:pt x="6334" y="2040"/>
                </a:cubicBezTo>
                <a:cubicBezTo>
                  <a:pt x="6062" y="1371"/>
                  <a:pt x="5798" y="696"/>
                  <a:pt x="5482" y="45"/>
                </a:cubicBezTo>
                <a:cubicBezTo>
                  <a:pt x="5466" y="14"/>
                  <a:pt x="5440" y="1"/>
                  <a:pt x="54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6"/>
          <p:cNvSpPr/>
          <p:nvPr/>
        </p:nvSpPr>
        <p:spPr>
          <a:xfrm rot="-2049864">
            <a:off x="7410598" y="2732093"/>
            <a:ext cx="2666451" cy="2931641"/>
          </a:xfrm>
          <a:custGeom>
            <a:avLst/>
            <a:gdLst/>
            <a:ahLst/>
            <a:cxnLst/>
            <a:rect l="l" t="t" r="r" b="b"/>
            <a:pathLst>
              <a:path w="37062" h="40746" extrusionOk="0">
                <a:moveTo>
                  <a:pt x="32284" y="588"/>
                </a:moveTo>
                <a:lnTo>
                  <a:pt x="32284" y="588"/>
                </a:lnTo>
                <a:cubicBezTo>
                  <a:pt x="32304" y="694"/>
                  <a:pt x="32250" y="786"/>
                  <a:pt x="32210" y="878"/>
                </a:cubicBezTo>
                <a:cubicBezTo>
                  <a:pt x="31998" y="1601"/>
                  <a:pt x="31764" y="2323"/>
                  <a:pt x="31428" y="3001"/>
                </a:cubicBezTo>
                <a:cubicBezTo>
                  <a:pt x="30855" y="4157"/>
                  <a:pt x="30106" y="5215"/>
                  <a:pt x="29343" y="6252"/>
                </a:cubicBezTo>
                <a:cubicBezTo>
                  <a:pt x="28675" y="7130"/>
                  <a:pt x="28034" y="8039"/>
                  <a:pt x="27560" y="9039"/>
                </a:cubicBezTo>
                <a:cubicBezTo>
                  <a:pt x="27497" y="9198"/>
                  <a:pt x="27384" y="9346"/>
                  <a:pt x="27383" y="9523"/>
                </a:cubicBezTo>
                <a:cubicBezTo>
                  <a:pt x="27364" y="9542"/>
                  <a:pt x="27328" y="9578"/>
                  <a:pt x="27309" y="9597"/>
                </a:cubicBezTo>
                <a:cubicBezTo>
                  <a:pt x="27259" y="9860"/>
                  <a:pt x="27171" y="10114"/>
                  <a:pt x="27045" y="10352"/>
                </a:cubicBezTo>
                <a:cubicBezTo>
                  <a:pt x="27043" y="10293"/>
                  <a:pt x="27053" y="10236"/>
                  <a:pt x="27076" y="10181"/>
                </a:cubicBezTo>
                <a:cubicBezTo>
                  <a:pt x="27465" y="9049"/>
                  <a:pt x="27915" y="7927"/>
                  <a:pt x="28558" y="6914"/>
                </a:cubicBezTo>
                <a:cubicBezTo>
                  <a:pt x="29196" y="5896"/>
                  <a:pt x="29850" y="4887"/>
                  <a:pt x="30474" y="3860"/>
                </a:cubicBezTo>
                <a:cubicBezTo>
                  <a:pt x="31120" y="2794"/>
                  <a:pt x="31785" y="1733"/>
                  <a:pt x="32284" y="588"/>
                </a:cubicBezTo>
                <a:close/>
                <a:moveTo>
                  <a:pt x="31148" y="7910"/>
                </a:moveTo>
                <a:cubicBezTo>
                  <a:pt x="31148" y="8147"/>
                  <a:pt x="30985" y="8342"/>
                  <a:pt x="30890" y="8549"/>
                </a:cubicBezTo>
                <a:cubicBezTo>
                  <a:pt x="30602" y="9179"/>
                  <a:pt x="30301" y="9816"/>
                  <a:pt x="29867" y="10362"/>
                </a:cubicBezTo>
                <a:cubicBezTo>
                  <a:pt x="29599" y="10712"/>
                  <a:pt x="29270" y="11008"/>
                  <a:pt x="28954" y="11312"/>
                </a:cubicBezTo>
                <a:cubicBezTo>
                  <a:pt x="28634" y="11612"/>
                  <a:pt x="28244" y="11821"/>
                  <a:pt x="27903" y="12093"/>
                </a:cubicBezTo>
                <a:lnTo>
                  <a:pt x="27822" y="12104"/>
                </a:lnTo>
                <a:cubicBezTo>
                  <a:pt x="27926" y="11983"/>
                  <a:pt x="28087" y="11933"/>
                  <a:pt x="28195" y="11815"/>
                </a:cubicBezTo>
                <a:cubicBezTo>
                  <a:pt x="29258" y="10860"/>
                  <a:pt x="30197" y="9750"/>
                  <a:pt x="30885" y="8493"/>
                </a:cubicBezTo>
                <a:cubicBezTo>
                  <a:pt x="30951" y="8291"/>
                  <a:pt x="31053" y="8098"/>
                  <a:pt x="31148" y="7910"/>
                </a:cubicBezTo>
                <a:close/>
                <a:moveTo>
                  <a:pt x="32202" y="1619"/>
                </a:moveTo>
                <a:cubicBezTo>
                  <a:pt x="32204" y="1689"/>
                  <a:pt x="32233" y="1765"/>
                  <a:pt x="32165" y="1807"/>
                </a:cubicBezTo>
                <a:cubicBezTo>
                  <a:pt x="31977" y="2844"/>
                  <a:pt x="31760" y="3876"/>
                  <a:pt x="31448" y="4881"/>
                </a:cubicBezTo>
                <a:cubicBezTo>
                  <a:pt x="31150" y="5864"/>
                  <a:pt x="30781" y="6834"/>
                  <a:pt x="30243" y="7712"/>
                </a:cubicBezTo>
                <a:cubicBezTo>
                  <a:pt x="29634" y="8731"/>
                  <a:pt x="28807" y="9590"/>
                  <a:pt x="28079" y="10521"/>
                </a:cubicBezTo>
                <a:cubicBezTo>
                  <a:pt x="27720" y="10984"/>
                  <a:pt x="27348" y="11444"/>
                  <a:pt x="27059" y="11955"/>
                </a:cubicBezTo>
                <a:cubicBezTo>
                  <a:pt x="27057" y="11993"/>
                  <a:pt x="27023" y="12125"/>
                  <a:pt x="26985" y="12125"/>
                </a:cubicBezTo>
                <a:cubicBezTo>
                  <a:pt x="26975" y="12125"/>
                  <a:pt x="26965" y="12115"/>
                  <a:pt x="26955" y="12092"/>
                </a:cubicBezTo>
                <a:cubicBezTo>
                  <a:pt x="27176" y="11577"/>
                  <a:pt x="27447" y="11084"/>
                  <a:pt x="27734" y="10602"/>
                </a:cubicBezTo>
                <a:cubicBezTo>
                  <a:pt x="28338" y="9597"/>
                  <a:pt x="28940" y="8591"/>
                  <a:pt x="29525" y="7574"/>
                </a:cubicBezTo>
                <a:cubicBezTo>
                  <a:pt x="29986" y="6762"/>
                  <a:pt x="30459" y="5953"/>
                  <a:pt x="30862" y="5109"/>
                </a:cubicBezTo>
                <a:cubicBezTo>
                  <a:pt x="31406" y="3986"/>
                  <a:pt x="31845" y="2811"/>
                  <a:pt x="32202" y="1619"/>
                </a:cubicBezTo>
                <a:close/>
                <a:moveTo>
                  <a:pt x="30946" y="4268"/>
                </a:moveTo>
                <a:cubicBezTo>
                  <a:pt x="30954" y="4456"/>
                  <a:pt x="30813" y="4605"/>
                  <a:pt x="30733" y="4765"/>
                </a:cubicBezTo>
                <a:cubicBezTo>
                  <a:pt x="29762" y="6730"/>
                  <a:pt x="28619" y="8602"/>
                  <a:pt x="27516" y="10494"/>
                </a:cubicBezTo>
                <a:cubicBezTo>
                  <a:pt x="27212" y="11036"/>
                  <a:pt x="26880" y="11572"/>
                  <a:pt x="26711" y="12172"/>
                </a:cubicBezTo>
                <a:lnTo>
                  <a:pt x="26711" y="12173"/>
                </a:lnTo>
                <a:cubicBezTo>
                  <a:pt x="26661" y="12324"/>
                  <a:pt x="26811" y="12505"/>
                  <a:pt x="26661" y="12628"/>
                </a:cubicBezTo>
                <a:cubicBezTo>
                  <a:pt x="26648" y="12305"/>
                  <a:pt x="26689" y="11981"/>
                  <a:pt x="26828" y="11687"/>
                </a:cubicBezTo>
                <a:cubicBezTo>
                  <a:pt x="26883" y="11581"/>
                  <a:pt x="26909" y="11463"/>
                  <a:pt x="26947" y="11348"/>
                </a:cubicBezTo>
                <a:cubicBezTo>
                  <a:pt x="27260" y="10326"/>
                  <a:pt x="27666" y="9327"/>
                  <a:pt x="28206" y="8403"/>
                </a:cubicBezTo>
                <a:cubicBezTo>
                  <a:pt x="28888" y="7227"/>
                  <a:pt x="29793" y="6203"/>
                  <a:pt x="30513" y="5051"/>
                </a:cubicBezTo>
                <a:cubicBezTo>
                  <a:pt x="30694" y="4809"/>
                  <a:pt x="30778" y="4517"/>
                  <a:pt x="30946" y="4268"/>
                </a:cubicBezTo>
                <a:close/>
                <a:moveTo>
                  <a:pt x="32321" y="2039"/>
                </a:moveTo>
                <a:cubicBezTo>
                  <a:pt x="32316" y="3081"/>
                  <a:pt x="32180" y="4121"/>
                  <a:pt x="31954" y="5139"/>
                </a:cubicBezTo>
                <a:cubicBezTo>
                  <a:pt x="31676" y="6177"/>
                  <a:pt x="31286" y="7183"/>
                  <a:pt x="30791" y="8139"/>
                </a:cubicBezTo>
                <a:cubicBezTo>
                  <a:pt x="30231" y="9218"/>
                  <a:pt x="29491" y="10196"/>
                  <a:pt x="28642" y="11062"/>
                </a:cubicBezTo>
                <a:cubicBezTo>
                  <a:pt x="28135" y="11607"/>
                  <a:pt x="27559" y="12079"/>
                  <a:pt x="26997" y="12560"/>
                </a:cubicBezTo>
                <a:cubicBezTo>
                  <a:pt x="26932" y="12585"/>
                  <a:pt x="26876" y="12628"/>
                  <a:pt x="26836" y="12685"/>
                </a:cubicBezTo>
                <a:cubicBezTo>
                  <a:pt x="26844" y="12593"/>
                  <a:pt x="26951" y="12549"/>
                  <a:pt x="26984" y="12463"/>
                </a:cubicBezTo>
                <a:cubicBezTo>
                  <a:pt x="27475" y="11605"/>
                  <a:pt x="28106" y="10841"/>
                  <a:pt x="28736" y="10086"/>
                </a:cubicBezTo>
                <a:cubicBezTo>
                  <a:pt x="29438" y="9263"/>
                  <a:pt x="30155" y="8441"/>
                  <a:pt x="30666" y="7482"/>
                </a:cubicBezTo>
                <a:cubicBezTo>
                  <a:pt x="31473" y="5983"/>
                  <a:pt x="31909" y="4317"/>
                  <a:pt x="32209" y="2651"/>
                </a:cubicBezTo>
                <a:cubicBezTo>
                  <a:pt x="32236" y="2446"/>
                  <a:pt x="32305" y="2249"/>
                  <a:pt x="32305" y="2039"/>
                </a:cubicBezTo>
                <a:close/>
                <a:moveTo>
                  <a:pt x="33904" y="12871"/>
                </a:moveTo>
                <a:cubicBezTo>
                  <a:pt x="33965" y="12871"/>
                  <a:pt x="34064" y="12899"/>
                  <a:pt x="33995" y="12921"/>
                </a:cubicBezTo>
                <a:cubicBezTo>
                  <a:pt x="33792" y="12951"/>
                  <a:pt x="33613" y="13056"/>
                  <a:pt x="33423" y="13120"/>
                </a:cubicBezTo>
                <a:cubicBezTo>
                  <a:pt x="31752" y="13771"/>
                  <a:pt x="29973" y="14059"/>
                  <a:pt x="28248" y="14531"/>
                </a:cubicBezTo>
                <a:cubicBezTo>
                  <a:pt x="28073" y="14563"/>
                  <a:pt x="27917" y="14690"/>
                  <a:pt x="27737" y="14690"/>
                </a:cubicBezTo>
                <a:cubicBezTo>
                  <a:pt x="27716" y="14690"/>
                  <a:pt x="27694" y="14688"/>
                  <a:pt x="27672" y="14684"/>
                </a:cubicBezTo>
                <a:cubicBezTo>
                  <a:pt x="28130" y="14527"/>
                  <a:pt x="28567" y="14316"/>
                  <a:pt x="29020" y="14150"/>
                </a:cubicBezTo>
                <a:cubicBezTo>
                  <a:pt x="30111" y="13700"/>
                  <a:pt x="31270" y="13458"/>
                  <a:pt x="32412" y="13174"/>
                </a:cubicBezTo>
                <a:cubicBezTo>
                  <a:pt x="32893" y="13064"/>
                  <a:pt x="33379" y="12973"/>
                  <a:pt x="33864" y="12892"/>
                </a:cubicBezTo>
                <a:cubicBezTo>
                  <a:pt x="33856" y="12877"/>
                  <a:pt x="33876" y="12871"/>
                  <a:pt x="33904" y="12871"/>
                </a:cubicBezTo>
                <a:close/>
                <a:moveTo>
                  <a:pt x="36292" y="11721"/>
                </a:moveTo>
                <a:cubicBezTo>
                  <a:pt x="36314" y="11721"/>
                  <a:pt x="36337" y="11722"/>
                  <a:pt x="36359" y="11727"/>
                </a:cubicBezTo>
                <a:cubicBezTo>
                  <a:pt x="36250" y="11815"/>
                  <a:pt x="36125" y="11870"/>
                  <a:pt x="35984" y="11870"/>
                </a:cubicBezTo>
                <a:cubicBezTo>
                  <a:pt x="35978" y="11870"/>
                  <a:pt x="35971" y="11869"/>
                  <a:pt x="35964" y="11869"/>
                </a:cubicBezTo>
                <a:cubicBezTo>
                  <a:pt x="35511" y="12133"/>
                  <a:pt x="35054" y="12391"/>
                  <a:pt x="34580" y="12615"/>
                </a:cubicBezTo>
                <a:cubicBezTo>
                  <a:pt x="34444" y="12679"/>
                  <a:pt x="34297" y="12708"/>
                  <a:pt x="34151" y="12732"/>
                </a:cubicBezTo>
                <a:cubicBezTo>
                  <a:pt x="32776" y="12965"/>
                  <a:pt x="31392" y="13171"/>
                  <a:pt x="30053" y="13568"/>
                </a:cubicBezTo>
                <a:cubicBezTo>
                  <a:pt x="29272" y="13804"/>
                  <a:pt x="28499" y="14079"/>
                  <a:pt x="27775" y="14455"/>
                </a:cubicBezTo>
                <a:cubicBezTo>
                  <a:pt x="27623" y="14580"/>
                  <a:pt x="27395" y="14600"/>
                  <a:pt x="27285" y="14776"/>
                </a:cubicBezTo>
                <a:cubicBezTo>
                  <a:pt x="27228" y="14842"/>
                  <a:pt x="27131" y="14844"/>
                  <a:pt x="27051" y="14865"/>
                </a:cubicBezTo>
                <a:cubicBezTo>
                  <a:pt x="26851" y="14884"/>
                  <a:pt x="26728" y="15093"/>
                  <a:pt x="26524" y="15093"/>
                </a:cubicBezTo>
                <a:cubicBezTo>
                  <a:pt x="26523" y="15093"/>
                  <a:pt x="26521" y="15093"/>
                  <a:pt x="26520" y="15093"/>
                </a:cubicBezTo>
                <a:cubicBezTo>
                  <a:pt x="26732" y="14907"/>
                  <a:pt x="27005" y="14822"/>
                  <a:pt x="27236" y="14666"/>
                </a:cubicBezTo>
                <a:cubicBezTo>
                  <a:pt x="27572" y="14516"/>
                  <a:pt x="27872" y="14295"/>
                  <a:pt x="28228" y="14190"/>
                </a:cubicBezTo>
                <a:cubicBezTo>
                  <a:pt x="29051" y="13808"/>
                  <a:pt x="29909" y="13508"/>
                  <a:pt x="30790" y="13292"/>
                </a:cubicBezTo>
                <a:cubicBezTo>
                  <a:pt x="32522" y="12900"/>
                  <a:pt x="34239" y="12437"/>
                  <a:pt x="35922" y="11868"/>
                </a:cubicBezTo>
                <a:cubicBezTo>
                  <a:pt x="36033" y="11793"/>
                  <a:pt x="36156" y="11721"/>
                  <a:pt x="36292" y="11721"/>
                </a:cubicBezTo>
                <a:close/>
                <a:moveTo>
                  <a:pt x="35594" y="12351"/>
                </a:moveTo>
                <a:cubicBezTo>
                  <a:pt x="35595" y="12351"/>
                  <a:pt x="35596" y="12351"/>
                  <a:pt x="35598" y="12351"/>
                </a:cubicBezTo>
                <a:cubicBezTo>
                  <a:pt x="35490" y="12465"/>
                  <a:pt x="35338" y="12524"/>
                  <a:pt x="35210" y="12613"/>
                </a:cubicBezTo>
                <a:cubicBezTo>
                  <a:pt x="34586" y="13051"/>
                  <a:pt x="33973" y="13518"/>
                  <a:pt x="33301" y="13882"/>
                </a:cubicBezTo>
                <a:cubicBezTo>
                  <a:pt x="32086" y="14426"/>
                  <a:pt x="30814" y="14874"/>
                  <a:pt x="29487" y="15043"/>
                </a:cubicBezTo>
                <a:lnTo>
                  <a:pt x="29487" y="15041"/>
                </a:lnTo>
                <a:cubicBezTo>
                  <a:pt x="28494" y="15163"/>
                  <a:pt x="27491" y="15217"/>
                  <a:pt x="26505" y="15401"/>
                </a:cubicBezTo>
                <a:cubicBezTo>
                  <a:pt x="26596" y="15299"/>
                  <a:pt x="26744" y="15293"/>
                  <a:pt x="26867" y="15246"/>
                </a:cubicBezTo>
                <a:cubicBezTo>
                  <a:pt x="28002" y="14893"/>
                  <a:pt x="29156" y="14607"/>
                  <a:pt x="30322" y="14372"/>
                </a:cubicBezTo>
                <a:cubicBezTo>
                  <a:pt x="31542" y="14123"/>
                  <a:pt x="32748" y="13772"/>
                  <a:pt x="33887" y="13263"/>
                </a:cubicBezTo>
                <a:cubicBezTo>
                  <a:pt x="34340" y="13061"/>
                  <a:pt x="34767" y="12809"/>
                  <a:pt x="35214" y="12600"/>
                </a:cubicBezTo>
                <a:lnTo>
                  <a:pt x="35198" y="12529"/>
                </a:lnTo>
                <a:cubicBezTo>
                  <a:pt x="35344" y="12503"/>
                  <a:pt x="35439" y="12351"/>
                  <a:pt x="35594" y="12351"/>
                </a:cubicBezTo>
                <a:close/>
                <a:moveTo>
                  <a:pt x="31968" y="14595"/>
                </a:moveTo>
                <a:cubicBezTo>
                  <a:pt x="31984" y="14595"/>
                  <a:pt x="32001" y="14596"/>
                  <a:pt x="32018" y="14599"/>
                </a:cubicBezTo>
                <a:cubicBezTo>
                  <a:pt x="31818" y="14698"/>
                  <a:pt x="31624" y="14823"/>
                  <a:pt x="31404" y="14870"/>
                </a:cubicBezTo>
                <a:cubicBezTo>
                  <a:pt x="30373" y="15297"/>
                  <a:pt x="29306" y="15665"/>
                  <a:pt x="28198" y="15810"/>
                </a:cubicBezTo>
                <a:lnTo>
                  <a:pt x="28196" y="15809"/>
                </a:lnTo>
                <a:cubicBezTo>
                  <a:pt x="27925" y="15828"/>
                  <a:pt x="27653" y="15838"/>
                  <a:pt x="27381" y="15838"/>
                </a:cubicBezTo>
                <a:cubicBezTo>
                  <a:pt x="26839" y="15838"/>
                  <a:pt x="26298" y="15797"/>
                  <a:pt x="25764" y="15702"/>
                </a:cubicBezTo>
                <a:cubicBezTo>
                  <a:pt x="26509" y="15549"/>
                  <a:pt x="27263" y="15429"/>
                  <a:pt x="28022" y="15370"/>
                </a:cubicBezTo>
                <a:cubicBezTo>
                  <a:pt x="29180" y="15315"/>
                  <a:pt x="30345" y="15153"/>
                  <a:pt x="31456" y="14799"/>
                </a:cubicBezTo>
                <a:cubicBezTo>
                  <a:pt x="31633" y="14754"/>
                  <a:pt x="31782" y="14595"/>
                  <a:pt x="31968" y="14595"/>
                </a:cubicBezTo>
                <a:close/>
                <a:moveTo>
                  <a:pt x="21958" y="5627"/>
                </a:moveTo>
                <a:lnTo>
                  <a:pt x="21958" y="5627"/>
                </a:lnTo>
                <a:cubicBezTo>
                  <a:pt x="21979" y="6251"/>
                  <a:pt x="21899" y="6876"/>
                  <a:pt x="21963" y="7498"/>
                </a:cubicBezTo>
                <a:cubicBezTo>
                  <a:pt x="22007" y="9049"/>
                  <a:pt x="22300" y="10592"/>
                  <a:pt x="22787" y="12065"/>
                </a:cubicBezTo>
                <a:cubicBezTo>
                  <a:pt x="23073" y="13636"/>
                  <a:pt x="23353" y="15239"/>
                  <a:pt x="23135" y="16837"/>
                </a:cubicBezTo>
                <a:cubicBezTo>
                  <a:pt x="23123" y="17144"/>
                  <a:pt x="23090" y="17462"/>
                  <a:pt x="22991" y="17753"/>
                </a:cubicBezTo>
                <a:cubicBezTo>
                  <a:pt x="22988" y="17762"/>
                  <a:pt x="22985" y="17770"/>
                  <a:pt x="22982" y="17779"/>
                </a:cubicBezTo>
                <a:lnTo>
                  <a:pt x="22982" y="17779"/>
                </a:lnTo>
                <a:cubicBezTo>
                  <a:pt x="23006" y="17583"/>
                  <a:pt x="23015" y="17385"/>
                  <a:pt x="22982" y="17189"/>
                </a:cubicBezTo>
                <a:cubicBezTo>
                  <a:pt x="22951" y="16557"/>
                  <a:pt x="22806" y="15941"/>
                  <a:pt x="22663" y="15326"/>
                </a:cubicBezTo>
                <a:cubicBezTo>
                  <a:pt x="22216" y="13496"/>
                  <a:pt x="21927" y="11627"/>
                  <a:pt x="21775" y="9750"/>
                </a:cubicBezTo>
                <a:cubicBezTo>
                  <a:pt x="21776" y="9538"/>
                  <a:pt x="21774" y="9326"/>
                  <a:pt x="21744" y="9114"/>
                </a:cubicBezTo>
                <a:cubicBezTo>
                  <a:pt x="21707" y="8049"/>
                  <a:pt x="21836" y="6986"/>
                  <a:pt x="21819" y="5920"/>
                </a:cubicBezTo>
                <a:cubicBezTo>
                  <a:pt x="21816" y="5807"/>
                  <a:pt x="21892" y="5712"/>
                  <a:pt x="21958" y="5627"/>
                </a:cubicBezTo>
                <a:close/>
                <a:moveTo>
                  <a:pt x="21290" y="6911"/>
                </a:moveTo>
                <a:lnTo>
                  <a:pt x="21290" y="6911"/>
                </a:lnTo>
                <a:cubicBezTo>
                  <a:pt x="21298" y="7036"/>
                  <a:pt x="21220" y="7147"/>
                  <a:pt x="21235" y="7270"/>
                </a:cubicBezTo>
                <a:lnTo>
                  <a:pt x="21182" y="7252"/>
                </a:lnTo>
                <a:cubicBezTo>
                  <a:pt x="21179" y="7350"/>
                  <a:pt x="21171" y="7443"/>
                  <a:pt x="21162" y="7538"/>
                </a:cubicBezTo>
                <a:cubicBezTo>
                  <a:pt x="21083" y="7702"/>
                  <a:pt x="21123" y="7892"/>
                  <a:pt x="21058" y="8061"/>
                </a:cubicBezTo>
                <a:cubicBezTo>
                  <a:pt x="21051" y="8362"/>
                  <a:pt x="20946" y="8650"/>
                  <a:pt x="20971" y="8953"/>
                </a:cubicBezTo>
                <a:lnTo>
                  <a:pt x="20964" y="8943"/>
                </a:lnTo>
                <a:cubicBezTo>
                  <a:pt x="20875" y="9278"/>
                  <a:pt x="20919" y="9629"/>
                  <a:pt x="20864" y="9969"/>
                </a:cubicBezTo>
                <a:cubicBezTo>
                  <a:pt x="20787" y="10466"/>
                  <a:pt x="20876" y="10966"/>
                  <a:pt x="20868" y="11465"/>
                </a:cubicBezTo>
                <a:cubicBezTo>
                  <a:pt x="21023" y="13266"/>
                  <a:pt x="21550" y="15013"/>
                  <a:pt x="22194" y="16693"/>
                </a:cubicBezTo>
                <a:cubicBezTo>
                  <a:pt x="22338" y="17106"/>
                  <a:pt x="22507" y="17521"/>
                  <a:pt x="22546" y="17960"/>
                </a:cubicBezTo>
                <a:cubicBezTo>
                  <a:pt x="22242" y="17782"/>
                  <a:pt x="21990" y="17529"/>
                  <a:pt x="21816" y="17224"/>
                </a:cubicBezTo>
                <a:cubicBezTo>
                  <a:pt x="21272" y="16295"/>
                  <a:pt x="20988" y="15242"/>
                  <a:pt x="20778" y="14195"/>
                </a:cubicBezTo>
                <a:cubicBezTo>
                  <a:pt x="20379" y="11945"/>
                  <a:pt x="20416" y="9590"/>
                  <a:pt x="21104" y="7398"/>
                </a:cubicBezTo>
                <a:cubicBezTo>
                  <a:pt x="21184" y="7242"/>
                  <a:pt x="21172" y="7050"/>
                  <a:pt x="21290" y="6911"/>
                </a:cubicBezTo>
                <a:close/>
                <a:moveTo>
                  <a:pt x="21632" y="6228"/>
                </a:moveTo>
                <a:lnTo>
                  <a:pt x="21632" y="6228"/>
                </a:lnTo>
                <a:cubicBezTo>
                  <a:pt x="21571" y="6951"/>
                  <a:pt x="21607" y="7679"/>
                  <a:pt x="21512" y="8399"/>
                </a:cubicBezTo>
                <a:cubicBezTo>
                  <a:pt x="21443" y="9393"/>
                  <a:pt x="21554" y="10384"/>
                  <a:pt x="21671" y="11368"/>
                </a:cubicBezTo>
                <a:cubicBezTo>
                  <a:pt x="21824" y="12643"/>
                  <a:pt x="22044" y="13910"/>
                  <a:pt x="22371" y="15153"/>
                </a:cubicBezTo>
                <a:cubicBezTo>
                  <a:pt x="22593" y="16034"/>
                  <a:pt x="22837" y="16926"/>
                  <a:pt x="22815" y="17841"/>
                </a:cubicBezTo>
                <a:cubicBezTo>
                  <a:pt x="22794" y="17932"/>
                  <a:pt x="22817" y="18062"/>
                  <a:pt x="22717" y="18113"/>
                </a:cubicBezTo>
                <a:cubicBezTo>
                  <a:pt x="22702" y="17505"/>
                  <a:pt x="22479" y="16929"/>
                  <a:pt x="22279" y="16362"/>
                </a:cubicBezTo>
                <a:cubicBezTo>
                  <a:pt x="21930" y="15411"/>
                  <a:pt x="21690" y="14424"/>
                  <a:pt x="21459" y="13439"/>
                </a:cubicBezTo>
                <a:cubicBezTo>
                  <a:pt x="21136" y="12037"/>
                  <a:pt x="21038" y="10584"/>
                  <a:pt x="21203" y="9155"/>
                </a:cubicBezTo>
                <a:cubicBezTo>
                  <a:pt x="21264" y="8170"/>
                  <a:pt x="21447" y="7196"/>
                  <a:pt x="21632" y="6228"/>
                </a:cubicBezTo>
                <a:close/>
                <a:moveTo>
                  <a:pt x="23227" y="13148"/>
                </a:moveTo>
                <a:lnTo>
                  <a:pt x="23227" y="13148"/>
                </a:lnTo>
                <a:cubicBezTo>
                  <a:pt x="23421" y="13747"/>
                  <a:pt x="23693" y="14323"/>
                  <a:pt x="23806" y="14946"/>
                </a:cubicBezTo>
                <a:cubicBezTo>
                  <a:pt x="24045" y="16034"/>
                  <a:pt x="23815" y="17261"/>
                  <a:pt x="23050" y="18097"/>
                </a:cubicBezTo>
                <a:lnTo>
                  <a:pt x="23050" y="18096"/>
                </a:lnTo>
                <a:cubicBezTo>
                  <a:pt x="23010" y="18140"/>
                  <a:pt x="22983" y="18209"/>
                  <a:pt x="22913" y="18213"/>
                </a:cubicBezTo>
                <a:cubicBezTo>
                  <a:pt x="22933" y="18095"/>
                  <a:pt x="22955" y="17976"/>
                  <a:pt x="22972" y="17856"/>
                </a:cubicBezTo>
                <a:lnTo>
                  <a:pt x="22972" y="17856"/>
                </a:lnTo>
                <a:cubicBezTo>
                  <a:pt x="22974" y="17929"/>
                  <a:pt x="23012" y="17996"/>
                  <a:pt x="23078" y="18042"/>
                </a:cubicBezTo>
                <a:cubicBezTo>
                  <a:pt x="23334" y="17508"/>
                  <a:pt x="23350" y="16898"/>
                  <a:pt x="23397" y="16319"/>
                </a:cubicBezTo>
                <a:cubicBezTo>
                  <a:pt x="23462" y="15827"/>
                  <a:pt x="23466" y="15329"/>
                  <a:pt x="23407" y="14836"/>
                </a:cubicBezTo>
                <a:cubicBezTo>
                  <a:pt x="23417" y="14458"/>
                  <a:pt x="23337" y="14086"/>
                  <a:pt x="23303" y="13710"/>
                </a:cubicBezTo>
                <a:cubicBezTo>
                  <a:pt x="23294" y="13520"/>
                  <a:pt x="23187" y="13339"/>
                  <a:pt x="23227" y="13148"/>
                </a:cubicBezTo>
                <a:close/>
                <a:moveTo>
                  <a:pt x="33512" y="18044"/>
                </a:moveTo>
                <a:cubicBezTo>
                  <a:pt x="33534" y="18044"/>
                  <a:pt x="33555" y="18045"/>
                  <a:pt x="33577" y="18046"/>
                </a:cubicBezTo>
                <a:cubicBezTo>
                  <a:pt x="33433" y="18106"/>
                  <a:pt x="33277" y="18110"/>
                  <a:pt x="33125" y="18138"/>
                </a:cubicBezTo>
                <a:cubicBezTo>
                  <a:pt x="32458" y="18301"/>
                  <a:pt x="31781" y="18409"/>
                  <a:pt x="31104" y="18521"/>
                </a:cubicBezTo>
                <a:cubicBezTo>
                  <a:pt x="29422" y="18817"/>
                  <a:pt x="27726" y="19037"/>
                  <a:pt x="26056" y="19404"/>
                </a:cubicBezTo>
                <a:cubicBezTo>
                  <a:pt x="25720" y="19452"/>
                  <a:pt x="25405" y="19609"/>
                  <a:pt x="25066" y="19633"/>
                </a:cubicBezTo>
                <a:cubicBezTo>
                  <a:pt x="25204" y="19543"/>
                  <a:pt x="25373" y="19539"/>
                  <a:pt x="25528" y="19503"/>
                </a:cubicBezTo>
                <a:cubicBezTo>
                  <a:pt x="25648" y="19419"/>
                  <a:pt x="25805" y="19440"/>
                  <a:pt x="25935" y="19381"/>
                </a:cubicBezTo>
                <a:cubicBezTo>
                  <a:pt x="27264" y="18976"/>
                  <a:pt x="28626" y="18700"/>
                  <a:pt x="29995" y="18475"/>
                </a:cubicBezTo>
                <a:cubicBezTo>
                  <a:pt x="30935" y="18305"/>
                  <a:pt x="31888" y="18224"/>
                  <a:pt x="32836" y="18128"/>
                </a:cubicBezTo>
                <a:cubicBezTo>
                  <a:pt x="32846" y="18128"/>
                  <a:pt x="32856" y="18128"/>
                  <a:pt x="32866" y="18128"/>
                </a:cubicBezTo>
                <a:cubicBezTo>
                  <a:pt x="33085" y="18128"/>
                  <a:pt x="33295" y="18044"/>
                  <a:pt x="33512" y="18044"/>
                </a:cubicBezTo>
                <a:close/>
                <a:moveTo>
                  <a:pt x="35796" y="17281"/>
                </a:moveTo>
                <a:cubicBezTo>
                  <a:pt x="35751" y="17329"/>
                  <a:pt x="35704" y="17373"/>
                  <a:pt x="35654" y="17414"/>
                </a:cubicBezTo>
                <a:lnTo>
                  <a:pt x="35587" y="17397"/>
                </a:lnTo>
                <a:cubicBezTo>
                  <a:pt x="35311" y="17500"/>
                  <a:pt x="35044" y="17641"/>
                  <a:pt x="34747" y="17676"/>
                </a:cubicBezTo>
                <a:cubicBezTo>
                  <a:pt x="33503" y="17849"/>
                  <a:pt x="32248" y="17900"/>
                  <a:pt x="30999" y="18044"/>
                </a:cubicBezTo>
                <a:cubicBezTo>
                  <a:pt x="29649" y="18222"/>
                  <a:pt x="28303" y="18453"/>
                  <a:pt x="26980" y="18784"/>
                </a:cubicBezTo>
                <a:cubicBezTo>
                  <a:pt x="26144" y="18983"/>
                  <a:pt x="25342" y="19300"/>
                  <a:pt x="24541" y="19601"/>
                </a:cubicBezTo>
                <a:cubicBezTo>
                  <a:pt x="24301" y="19699"/>
                  <a:pt x="24055" y="19787"/>
                  <a:pt x="23823" y="19903"/>
                </a:cubicBezTo>
                <a:cubicBezTo>
                  <a:pt x="23611" y="19975"/>
                  <a:pt x="23406" y="20070"/>
                  <a:pt x="23199" y="20159"/>
                </a:cubicBezTo>
                <a:cubicBezTo>
                  <a:pt x="23185" y="20178"/>
                  <a:pt x="23155" y="20214"/>
                  <a:pt x="23141" y="20232"/>
                </a:cubicBezTo>
                <a:cubicBezTo>
                  <a:pt x="23123" y="20234"/>
                  <a:pt x="23105" y="20235"/>
                  <a:pt x="23087" y="20235"/>
                </a:cubicBezTo>
                <a:cubicBezTo>
                  <a:pt x="23049" y="20235"/>
                  <a:pt x="23011" y="20231"/>
                  <a:pt x="22974" y="20222"/>
                </a:cubicBezTo>
                <a:cubicBezTo>
                  <a:pt x="23647" y="19861"/>
                  <a:pt x="24340" y="19535"/>
                  <a:pt x="25054" y="19261"/>
                </a:cubicBezTo>
                <a:cubicBezTo>
                  <a:pt x="26281" y="18784"/>
                  <a:pt x="27525" y="18340"/>
                  <a:pt x="28804" y="18017"/>
                </a:cubicBezTo>
                <a:cubicBezTo>
                  <a:pt x="29998" y="17732"/>
                  <a:pt x="31225" y="17597"/>
                  <a:pt x="32449" y="17584"/>
                </a:cubicBezTo>
                <a:cubicBezTo>
                  <a:pt x="32630" y="17562"/>
                  <a:pt x="32812" y="17556"/>
                  <a:pt x="32994" y="17556"/>
                </a:cubicBezTo>
                <a:cubicBezTo>
                  <a:pt x="33194" y="17556"/>
                  <a:pt x="33395" y="17563"/>
                  <a:pt x="33596" y="17563"/>
                </a:cubicBezTo>
                <a:cubicBezTo>
                  <a:pt x="33792" y="17563"/>
                  <a:pt x="33987" y="17557"/>
                  <a:pt x="34181" y="17530"/>
                </a:cubicBezTo>
                <a:cubicBezTo>
                  <a:pt x="34572" y="17526"/>
                  <a:pt x="34959" y="17473"/>
                  <a:pt x="35347" y="17424"/>
                </a:cubicBezTo>
                <a:cubicBezTo>
                  <a:pt x="35507" y="17414"/>
                  <a:pt x="35647" y="17332"/>
                  <a:pt x="35796" y="17281"/>
                </a:cubicBezTo>
                <a:close/>
                <a:moveTo>
                  <a:pt x="31749" y="19573"/>
                </a:moveTo>
                <a:lnTo>
                  <a:pt x="31749" y="19573"/>
                </a:lnTo>
                <a:cubicBezTo>
                  <a:pt x="31461" y="19697"/>
                  <a:pt x="31140" y="19749"/>
                  <a:pt x="30853" y="19885"/>
                </a:cubicBezTo>
                <a:lnTo>
                  <a:pt x="30854" y="19887"/>
                </a:lnTo>
                <a:cubicBezTo>
                  <a:pt x="29099" y="20568"/>
                  <a:pt x="27255" y="21087"/>
                  <a:pt x="25366" y="21163"/>
                </a:cubicBezTo>
                <a:cubicBezTo>
                  <a:pt x="25100" y="21188"/>
                  <a:pt x="24831" y="21203"/>
                  <a:pt x="24563" y="21203"/>
                </a:cubicBezTo>
                <a:cubicBezTo>
                  <a:pt x="23868" y="21203"/>
                  <a:pt x="23174" y="21107"/>
                  <a:pt x="22525" y="20860"/>
                </a:cubicBezTo>
                <a:lnTo>
                  <a:pt x="22527" y="20828"/>
                </a:lnTo>
                <a:cubicBezTo>
                  <a:pt x="23330" y="20659"/>
                  <a:pt x="24152" y="20594"/>
                  <a:pt x="24972" y="20578"/>
                </a:cubicBezTo>
                <a:cubicBezTo>
                  <a:pt x="25720" y="20507"/>
                  <a:pt x="26469" y="20464"/>
                  <a:pt x="27216" y="20386"/>
                </a:cubicBezTo>
                <a:lnTo>
                  <a:pt x="27196" y="20384"/>
                </a:lnTo>
                <a:cubicBezTo>
                  <a:pt x="28335" y="20283"/>
                  <a:pt x="29483" y="20160"/>
                  <a:pt x="30598" y="19887"/>
                </a:cubicBezTo>
                <a:cubicBezTo>
                  <a:pt x="30751" y="19860"/>
                  <a:pt x="30884" y="19762"/>
                  <a:pt x="31041" y="19762"/>
                </a:cubicBezTo>
                <a:cubicBezTo>
                  <a:pt x="31054" y="19762"/>
                  <a:pt x="31068" y="19763"/>
                  <a:pt x="31081" y="19764"/>
                </a:cubicBezTo>
                <a:cubicBezTo>
                  <a:pt x="31294" y="19673"/>
                  <a:pt x="31517" y="19592"/>
                  <a:pt x="31749" y="19573"/>
                </a:cubicBezTo>
                <a:close/>
                <a:moveTo>
                  <a:pt x="16690" y="14814"/>
                </a:moveTo>
                <a:lnTo>
                  <a:pt x="16690" y="14814"/>
                </a:lnTo>
                <a:cubicBezTo>
                  <a:pt x="16718" y="14854"/>
                  <a:pt x="16746" y="14895"/>
                  <a:pt x="16771" y="14937"/>
                </a:cubicBezTo>
                <a:cubicBezTo>
                  <a:pt x="17005" y="16465"/>
                  <a:pt x="17656" y="17884"/>
                  <a:pt x="18124" y="19347"/>
                </a:cubicBezTo>
                <a:lnTo>
                  <a:pt x="18125" y="19347"/>
                </a:lnTo>
                <a:cubicBezTo>
                  <a:pt x="18397" y="20191"/>
                  <a:pt x="18648" y="21051"/>
                  <a:pt x="18729" y="21935"/>
                </a:cubicBezTo>
                <a:cubicBezTo>
                  <a:pt x="18660" y="21849"/>
                  <a:pt x="18633" y="21743"/>
                  <a:pt x="18610" y="21636"/>
                </a:cubicBezTo>
                <a:cubicBezTo>
                  <a:pt x="18465" y="21620"/>
                  <a:pt x="18501" y="21507"/>
                  <a:pt x="18492" y="21400"/>
                </a:cubicBezTo>
                <a:cubicBezTo>
                  <a:pt x="17918" y="20160"/>
                  <a:pt x="17368" y="18895"/>
                  <a:pt x="17095" y="17548"/>
                </a:cubicBezTo>
                <a:cubicBezTo>
                  <a:pt x="17010" y="17122"/>
                  <a:pt x="16933" y="16693"/>
                  <a:pt x="16885" y="16261"/>
                </a:cubicBezTo>
                <a:cubicBezTo>
                  <a:pt x="16825" y="16069"/>
                  <a:pt x="16871" y="15863"/>
                  <a:pt x="16805" y="15674"/>
                </a:cubicBezTo>
                <a:cubicBezTo>
                  <a:pt x="16797" y="15385"/>
                  <a:pt x="16758" y="15095"/>
                  <a:pt x="16690" y="14814"/>
                </a:cubicBezTo>
                <a:close/>
                <a:moveTo>
                  <a:pt x="16542" y="14810"/>
                </a:moveTo>
                <a:cubicBezTo>
                  <a:pt x="16589" y="15134"/>
                  <a:pt x="16521" y="15469"/>
                  <a:pt x="16587" y="15794"/>
                </a:cubicBezTo>
                <a:cubicBezTo>
                  <a:pt x="16674" y="17518"/>
                  <a:pt x="17111" y="19233"/>
                  <a:pt x="17918" y="20764"/>
                </a:cubicBezTo>
                <a:cubicBezTo>
                  <a:pt x="18186" y="21286"/>
                  <a:pt x="18426" y="21821"/>
                  <a:pt x="18660" y="22358"/>
                </a:cubicBezTo>
                <a:cubicBezTo>
                  <a:pt x="18728" y="22501"/>
                  <a:pt x="18752" y="22659"/>
                  <a:pt x="18774" y="22814"/>
                </a:cubicBezTo>
                <a:cubicBezTo>
                  <a:pt x="18660" y="22746"/>
                  <a:pt x="18613" y="22614"/>
                  <a:pt x="18537" y="22510"/>
                </a:cubicBezTo>
                <a:cubicBezTo>
                  <a:pt x="18328" y="22206"/>
                  <a:pt x="18106" y="21910"/>
                  <a:pt x="17874" y="21623"/>
                </a:cubicBezTo>
                <a:cubicBezTo>
                  <a:pt x="17554" y="21228"/>
                  <a:pt x="17338" y="20764"/>
                  <a:pt x="17161" y="20292"/>
                </a:cubicBezTo>
                <a:cubicBezTo>
                  <a:pt x="16853" y="19540"/>
                  <a:pt x="16698" y="18739"/>
                  <a:pt x="16555" y="17942"/>
                </a:cubicBezTo>
                <a:cubicBezTo>
                  <a:pt x="16383" y="16908"/>
                  <a:pt x="16390" y="15847"/>
                  <a:pt x="16542" y="14810"/>
                </a:cubicBezTo>
                <a:close/>
                <a:moveTo>
                  <a:pt x="17545" y="16869"/>
                </a:moveTo>
                <a:lnTo>
                  <a:pt x="17545" y="16869"/>
                </a:lnTo>
                <a:cubicBezTo>
                  <a:pt x="17638" y="17101"/>
                  <a:pt x="17740" y="17330"/>
                  <a:pt x="17828" y="17565"/>
                </a:cubicBezTo>
                <a:cubicBezTo>
                  <a:pt x="18212" y="18568"/>
                  <a:pt x="18832" y="19476"/>
                  <a:pt x="19115" y="20522"/>
                </a:cubicBezTo>
                <a:cubicBezTo>
                  <a:pt x="19316" y="21290"/>
                  <a:pt x="19352" y="22123"/>
                  <a:pt x="19079" y="22879"/>
                </a:cubicBezTo>
                <a:lnTo>
                  <a:pt x="19080" y="22881"/>
                </a:lnTo>
                <a:cubicBezTo>
                  <a:pt x="19069" y="22893"/>
                  <a:pt x="19052" y="22919"/>
                  <a:pt x="19043" y="22933"/>
                </a:cubicBezTo>
                <a:cubicBezTo>
                  <a:pt x="19016" y="22669"/>
                  <a:pt x="18957" y="22407"/>
                  <a:pt x="18983" y="22139"/>
                </a:cubicBezTo>
                <a:cubicBezTo>
                  <a:pt x="18945" y="21663"/>
                  <a:pt x="18907" y="21184"/>
                  <a:pt x="18797" y="20718"/>
                </a:cubicBezTo>
                <a:cubicBezTo>
                  <a:pt x="18569" y="19752"/>
                  <a:pt x="18242" y="18813"/>
                  <a:pt x="17909" y="17880"/>
                </a:cubicBezTo>
                <a:cubicBezTo>
                  <a:pt x="17861" y="17764"/>
                  <a:pt x="17781" y="17660"/>
                  <a:pt x="17753" y="17534"/>
                </a:cubicBezTo>
                <a:cubicBezTo>
                  <a:pt x="17700" y="17308"/>
                  <a:pt x="17530" y="17110"/>
                  <a:pt x="17545" y="16869"/>
                </a:cubicBezTo>
                <a:close/>
                <a:moveTo>
                  <a:pt x="16173" y="16019"/>
                </a:moveTo>
                <a:cubicBezTo>
                  <a:pt x="16211" y="16414"/>
                  <a:pt x="16153" y="16814"/>
                  <a:pt x="16203" y="17208"/>
                </a:cubicBezTo>
                <a:cubicBezTo>
                  <a:pt x="16282" y="18132"/>
                  <a:pt x="16467" y="19052"/>
                  <a:pt x="16766" y="19931"/>
                </a:cubicBezTo>
                <a:cubicBezTo>
                  <a:pt x="16990" y="20547"/>
                  <a:pt x="17225" y="21175"/>
                  <a:pt x="17634" y="21696"/>
                </a:cubicBezTo>
                <a:cubicBezTo>
                  <a:pt x="17949" y="22133"/>
                  <a:pt x="18354" y="22503"/>
                  <a:pt x="18608" y="22981"/>
                </a:cubicBezTo>
                <a:lnTo>
                  <a:pt x="18608" y="22982"/>
                </a:lnTo>
                <a:cubicBezTo>
                  <a:pt x="17973" y="22721"/>
                  <a:pt x="17585" y="22117"/>
                  <a:pt x="17276" y="21534"/>
                </a:cubicBezTo>
                <a:cubicBezTo>
                  <a:pt x="16903" y="20835"/>
                  <a:pt x="16593" y="20104"/>
                  <a:pt x="16303" y="19368"/>
                </a:cubicBezTo>
                <a:cubicBezTo>
                  <a:pt x="16209" y="19148"/>
                  <a:pt x="16186" y="18907"/>
                  <a:pt x="16161" y="18672"/>
                </a:cubicBezTo>
                <a:cubicBezTo>
                  <a:pt x="16067" y="17790"/>
                  <a:pt x="16117" y="16901"/>
                  <a:pt x="16173" y="16019"/>
                </a:cubicBezTo>
                <a:close/>
                <a:moveTo>
                  <a:pt x="16390" y="20023"/>
                </a:moveTo>
                <a:cubicBezTo>
                  <a:pt x="16434" y="20110"/>
                  <a:pt x="16465" y="20203"/>
                  <a:pt x="16478" y="20299"/>
                </a:cubicBezTo>
                <a:cubicBezTo>
                  <a:pt x="16762" y="20947"/>
                  <a:pt x="17030" y="21610"/>
                  <a:pt x="17436" y="22195"/>
                </a:cubicBezTo>
                <a:cubicBezTo>
                  <a:pt x="17754" y="22674"/>
                  <a:pt x="18228" y="23055"/>
                  <a:pt x="18792" y="23197"/>
                </a:cubicBezTo>
                <a:cubicBezTo>
                  <a:pt x="18664" y="23292"/>
                  <a:pt x="18501" y="23341"/>
                  <a:pt x="18338" y="23341"/>
                </a:cubicBezTo>
                <a:cubicBezTo>
                  <a:pt x="18210" y="23341"/>
                  <a:pt x="18082" y="23310"/>
                  <a:pt x="17972" y="23249"/>
                </a:cubicBezTo>
                <a:cubicBezTo>
                  <a:pt x="17552" y="23074"/>
                  <a:pt x="17309" y="22665"/>
                  <a:pt x="17117" y="22275"/>
                </a:cubicBezTo>
                <a:cubicBezTo>
                  <a:pt x="16845" y="21699"/>
                  <a:pt x="16641" y="21092"/>
                  <a:pt x="16486" y="20475"/>
                </a:cubicBezTo>
                <a:cubicBezTo>
                  <a:pt x="16453" y="20355"/>
                  <a:pt x="16435" y="20226"/>
                  <a:pt x="16363" y="20120"/>
                </a:cubicBezTo>
                <a:cubicBezTo>
                  <a:pt x="16370" y="20096"/>
                  <a:pt x="16383" y="20047"/>
                  <a:pt x="16390" y="20023"/>
                </a:cubicBezTo>
                <a:close/>
                <a:moveTo>
                  <a:pt x="24158" y="23531"/>
                </a:moveTo>
                <a:cubicBezTo>
                  <a:pt x="24335" y="23531"/>
                  <a:pt x="24512" y="23536"/>
                  <a:pt x="24689" y="23545"/>
                </a:cubicBezTo>
                <a:cubicBezTo>
                  <a:pt x="26311" y="23637"/>
                  <a:pt x="27916" y="23924"/>
                  <a:pt x="29542" y="23984"/>
                </a:cubicBezTo>
                <a:cubicBezTo>
                  <a:pt x="30135" y="24072"/>
                  <a:pt x="30738" y="24026"/>
                  <a:pt x="31336" y="24065"/>
                </a:cubicBezTo>
                <a:cubicBezTo>
                  <a:pt x="31354" y="24067"/>
                  <a:pt x="31373" y="24068"/>
                  <a:pt x="31391" y="24068"/>
                </a:cubicBezTo>
                <a:cubicBezTo>
                  <a:pt x="31523" y="24068"/>
                  <a:pt x="31653" y="24023"/>
                  <a:pt x="31784" y="24023"/>
                </a:cubicBezTo>
                <a:cubicBezTo>
                  <a:pt x="31821" y="24023"/>
                  <a:pt x="31858" y="24027"/>
                  <a:pt x="31896" y="24036"/>
                </a:cubicBezTo>
                <a:cubicBezTo>
                  <a:pt x="31358" y="24133"/>
                  <a:pt x="30812" y="24163"/>
                  <a:pt x="30264" y="24163"/>
                </a:cubicBezTo>
                <a:cubicBezTo>
                  <a:pt x="29769" y="24163"/>
                  <a:pt x="29272" y="24138"/>
                  <a:pt x="28779" y="24117"/>
                </a:cubicBezTo>
                <a:cubicBezTo>
                  <a:pt x="27876" y="24018"/>
                  <a:pt x="26972" y="23918"/>
                  <a:pt x="26067" y="23838"/>
                </a:cubicBezTo>
                <a:cubicBezTo>
                  <a:pt x="25539" y="23837"/>
                  <a:pt x="25018" y="23750"/>
                  <a:pt x="24491" y="23750"/>
                </a:cubicBezTo>
                <a:cubicBezTo>
                  <a:pt x="24475" y="23750"/>
                  <a:pt x="24460" y="23750"/>
                  <a:pt x="24445" y="23750"/>
                </a:cubicBezTo>
                <a:cubicBezTo>
                  <a:pt x="24146" y="23747"/>
                  <a:pt x="23848" y="23733"/>
                  <a:pt x="23550" y="23733"/>
                </a:cubicBezTo>
                <a:cubicBezTo>
                  <a:pt x="23315" y="23733"/>
                  <a:pt x="23080" y="23741"/>
                  <a:pt x="22846" y="23770"/>
                </a:cubicBezTo>
                <a:cubicBezTo>
                  <a:pt x="22244" y="23780"/>
                  <a:pt x="21644" y="23861"/>
                  <a:pt x="21052" y="23968"/>
                </a:cubicBezTo>
                <a:cubicBezTo>
                  <a:pt x="20778" y="24081"/>
                  <a:pt x="20467" y="24136"/>
                  <a:pt x="20192" y="24270"/>
                </a:cubicBezTo>
                <a:cubicBezTo>
                  <a:pt x="19882" y="24325"/>
                  <a:pt x="19640" y="24602"/>
                  <a:pt x="19322" y="24602"/>
                </a:cubicBezTo>
                <a:cubicBezTo>
                  <a:pt x="19320" y="24602"/>
                  <a:pt x="19319" y="24602"/>
                  <a:pt x="19317" y="24602"/>
                </a:cubicBezTo>
                <a:cubicBezTo>
                  <a:pt x="19723" y="24386"/>
                  <a:pt x="20145" y="24214"/>
                  <a:pt x="20579" y="24061"/>
                </a:cubicBezTo>
                <a:cubicBezTo>
                  <a:pt x="20609" y="24060"/>
                  <a:pt x="20671" y="24058"/>
                  <a:pt x="20703" y="24057"/>
                </a:cubicBezTo>
                <a:cubicBezTo>
                  <a:pt x="20860" y="23973"/>
                  <a:pt x="21034" y="23925"/>
                  <a:pt x="21212" y="23914"/>
                </a:cubicBezTo>
                <a:cubicBezTo>
                  <a:pt x="22174" y="23671"/>
                  <a:pt x="23165" y="23531"/>
                  <a:pt x="24158" y="23531"/>
                </a:cubicBezTo>
                <a:close/>
                <a:moveTo>
                  <a:pt x="23225" y="24015"/>
                </a:moveTo>
                <a:cubicBezTo>
                  <a:pt x="23264" y="24015"/>
                  <a:pt x="23304" y="24016"/>
                  <a:pt x="23343" y="24018"/>
                </a:cubicBezTo>
                <a:cubicBezTo>
                  <a:pt x="24268" y="24045"/>
                  <a:pt x="25197" y="24022"/>
                  <a:pt x="26117" y="24130"/>
                </a:cubicBezTo>
                <a:cubicBezTo>
                  <a:pt x="26144" y="24129"/>
                  <a:pt x="26171" y="24129"/>
                  <a:pt x="26198" y="24129"/>
                </a:cubicBezTo>
                <a:cubicBezTo>
                  <a:pt x="26598" y="24129"/>
                  <a:pt x="26991" y="24216"/>
                  <a:pt x="27391" y="24224"/>
                </a:cubicBezTo>
                <a:cubicBezTo>
                  <a:pt x="27754" y="24304"/>
                  <a:pt x="28127" y="24264"/>
                  <a:pt x="28490" y="24345"/>
                </a:cubicBezTo>
                <a:cubicBezTo>
                  <a:pt x="28968" y="24372"/>
                  <a:pt x="29449" y="24376"/>
                  <a:pt x="29927" y="24389"/>
                </a:cubicBezTo>
                <a:cubicBezTo>
                  <a:pt x="29939" y="24396"/>
                  <a:pt x="29962" y="24409"/>
                  <a:pt x="29974" y="24417"/>
                </a:cubicBezTo>
                <a:cubicBezTo>
                  <a:pt x="29356" y="24429"/>
                  <a:pt x="28739" y="24518"/>
                  <a:pt x="28120" y="24518"/>
                </a:cubicBezTo>
                <a:cubicBezTo>
                  <a:pt x="28031" y="24518"/>
                  <a:pt x="27942" y="24516"/>
                  <a:pt x="27852" y="24512"/>
                </a:cubicBezTo>
                <a:cubicBezTo>
                  <a:pt x="27604" y="24528"/>
                  <a:pt x="27355" y="24535"/>
                  <a:pt x="27106" y="24535"/>
                </a:cubicBezTo>
                <a:cubicBezTo>
                  <a:pt x="26620" y="24535"/>
                  <a:pt x="26133" y="24508"/>
                  <a:pt x="25648" y="24473"/>
                </a:cubicBezTo>
                <a:cubicBezTo>
                  <a:pt x="24760" y="24445"/>
                  <a:pt x="23871" y="24437"/>
                  <a:pt x="22985" y="24416"/>
                </a:cubicBezTo>
                <a:cubicBezTo>
                  <a:pt x="21886" y="24461"/>
                  <a:pt x="20784" y="24465"/>
                  <a:pt x="19693" y="24620"/>
                </a:cubicBezTo>
                <a:cubicBezTo>
                  <a:pt x="19723" y="24612"/>
                  <a:pt x="19781" y="24596"/>
                  <a:pt x="19811" y="24588"/>
                </a:cubicBezTo>
                <a:cubicBezTo>
                  <a:pt x="20609" y="24234"/>
                  <a:pt x="21492" y="24148"/>
                  <a:pt x="22352" y="24064"/>
                </a:cubicBezTo>
                <a:cubicBezTo>
                  <a:pt x="22372" y="24064"/>
                  <a:pt x="22392" y="24064"/>
                  <a:pt x="22412" y="24064"/>
                </a:cubicBezTo>
                <a:cubicBezTo>
                  <a:pt x="22684" y="24064"/>
                  <a:pt x="22953" y="24015"/>
                  <a:pt x="23225" y="24015"/>
                </a:cubicBezTo>
                <a:close/>
                <a:moveTo>
                  <a:pt x="32039" y="24208"/>
                </a:moveTo>
                <a:cubicBezTo>
                  <a:pt x="32048" y="24208"/>
                  <a:pt x="32056" y="24208"/>
                  <a:pt x="32065" y="24209"/>
                </a:cubicBezTo>
                <a:cubicBezTo>
                  <a:pt x="31932" y="24289"/>
                  <a:pt x="31777" y="24314"/>
                  <a:pt x="31632" y="24365"/>
                </a:cubicBezTo>
                <a:cubicBezTo>
                  <a:pt x="30434" y="24744"/>
                  <a:pt x="29242" y="25152"/>
                  <a:pt x="28014" y="25420"/>
                </a:cubicBezTo>
                <a:cubicBezTo>
                  <a:pt x="27457" y="25541"/>
                  <a:pt x="26885" y="25523"/>
                  <a:pt x="26320" y="25568"/>
                </a:cubicBezTo>
                <a:cubicBezTo>
                  <a:pt x="25781" y="25559"/>
                  <a:pt x="25241" y="25548"/>
                  <a:pt x="24702" y="25536"/>
                </a:cubicBezTo>
                <a:cubicBezTo>
                  <a:pt x="24453" y="25515"/>
                  <a:pt x="24204" y="25473"/>
                  <a:pt x="23954" y="25473"/>
                </a:cubicBezTo>
                <a:cubicBezTo>
                  <a:pt x="23927" y="25473"/>
                  <a:pt x="23901" y="25474"/>
                  <a:pt x="23874" y="25475"/>
                </a:cubicBezTo>
                <a:cubicBezTo>
                  <a:pt x="22738" y="25359"/>
                  <a:pt x="21615" y="25126"/>
                  <a:pt x="20484" y="24972"/>
                </a:cubicBezTo>
                <a:cubicBezTo>
                  <a:pt x="20224" y="24927"/>
                  <a:pt x="19959" y="24917"/>
                  <a:pt x="19695" y="24917"/>
                </a:cubicBezTo>
                <a:cubicBezTo>
                  <a:pt x="19572" y="24917"/>
                  <a:pt x="19450" y="24919"/>
                  <a:pt x="19328" y="24921"/>
                </a:cubicBezTo>
                <a:cubicBezTo>
                  <a:pt x="19231" y="24950"/>
                  <a:pt x="19131" y="24962"/>
                  <a:pt x="19030" y="24962"/>
                </a:cubicBezTo>
                <a:cubicBezTo>
                  <a:pt x="18962" y="24962"/>
                  <a:pt x="18893" y="24956"/>
                  <a:pt x="18825" y="24946"/>
                </a:cubicBezTo>
                <a:cubicBezTo>
                  <a:pt x="18913" y="24887"/>
                  <a:pt x="19017" y="24880"/>
                  <a:pt x="19119" y="24880"/>
                </a:cubicBezTo>
                <a:cubicBezTo>
                  <a:pt x="19132" y="24880"/>
                  <a:pt x="19145" y="24880"/>
                  <a:pt x="19157" y="24880"/>
                </a:cubicBezTo>
                <a:cubicBezTo>
                  <a:pt x="19181" y="24881"/>
                  <a:pt x="19204" y="24881"/>
                  <a:pt x="19227" y="24881"/>
                </a:cubicBezTo>
                <a:cubicBezTo>
                  <a:pt x="19576" y="24881"/>
                  <a:pt x="19914" y="24775"/>
                  <a:pt x="20261" y="24769"/>
                </a:cubicBezTo>
                <a:cubicBezTo>
                  <a:pt x="20264" y="24769"/>
                  <a:pt x="20267" y="24769"/>
                  <a:pt x="20269" y="24769"/>
                </a:cubicBezTo>
                <a:cubicBezTo>
                  <a:pt x="20402" y="24769"/>
                  <a:pt x="20532" y="24736"/>
                  <a:pt x="20663" y="24724"/>
                </a:cubicBezTo>
                <a:cubicBezTo>
                  <a:pt x="20703" y="24725"/>
                  <a:pt x="20744" y="24726"/>
                  <a:pt x="20785" y="24726"/>
                </a:cubicBezTo>
                <a:cubicBezTo>
                  <a:pt x="21141" y="24726"/>
                  <a:pt x="21496" y="24679"/>
                  <a:pt x="21852" y="24679"/>
                </a:cubicBezTo>
                <a:cubicBezTo>
                  <a:pt x="21940" y="24679"/>
                  <a:pt x="22027" y="24682"/>
                  <a:pt x="22115" y="24689"/>
                </a:cubicBezTo>
                <a:cubicBezTo>
                  <a:pt x="22458" y="24670"/>
                  <a:pt x="22800" y="24660"/>
                  <a:pt x="23143" y="24660"/>
                </a:cubicBezTo>
                <a:cubicBezTo>
                  <a:pt x="23687" y="24660"/>
                  <a:pt x="24232" y="24684"/>
                  <a:pt x="24774" y="24734"/>
                </a:cubicBezTo>
                <a:cubicBezTo>
                  <a:pt x="25528" y="24764"/>
                  <a:pt x="26283" y="24770"/>
                  <a:pt x="27035" y="24816"/>
                </a:cubicBezTo>
                <a:cubicBezTo>
                  <a:pt x="27235" y="24821"/>
                  <a:pt x="27436" y="24824"/>
                  <a:pt x="27636" y="24824"/>
                </a:cubicBezTo>
                <a:cubicBezTo>
                  <a:pt x="28604" y="24824"/>
                  <a:pt x="29570" y="24760"/>
                  <a:pt x="30522" y="24589"/>
                </a:cubicBezTo>
                <a:cubicBezTo>
                  <a:pt x="30898" y="24530"/>
                  <a:pt x="31272" y="24449"/>
                  <a:pt x="31628" y="24316"/>
                </a:cubicBezTo>
                <a:cubicBezTo>
                  <a:pt x="31763" y="24278"/>
                  <a:pt x="31896" y="24208"/>
                  <a:pt x="32039" y="24208"/>
                </a:cubicBezTo>
                <a:close/>
                <a:moveTo>
                  <a:pt x="18948" y="25092"/>
                </a:moveTo>
                <a:lnTo>
                  <a:pt x="18948" y="25092"/>
                </a:lnTo>
                <a:cubicBezTo>
                  <a:pt x="19035" y="25136"/>
                  <a:pt x="19124" y="25149"/>
                  <a:pt x="19215" y="25149"/>
                </a:cubicBezTo>
                <a:cubicBezTo>
                  <a:pt x="19353" y="25149"/>
                  <a:pt x="19495" y="25119"/>
                  <a:pt x="19634" y="25119"/>
                </a:cubicBezTo>
                <a:cubicBezTo>
                  <a:pt x="19669" y="25119"/>
                  <a:pt x="19703" y="25121"/>
                  <a:pt x="19737" y="25125"/>
                </a:cubicBezTo>
                <a:cubicBezTo>
                  <a:pt x="19921" y="25151"/>
                  <a:pt x="20104" y="25177"/>
                  <a:pt x="20290" y="25177"/>
                </a:cubicBezTo>
                <a:cubicBezTo>
                  <a:pt x="20299" y="25177"/>
                  <a:pt x="20307" y="25177"/>
                  <a:pt x="20316" y="25177"/>
                </a:cubicBezTo>
                <a:cubicBezTo>
                  <a:pt x="21431" y="25348"/>
                  <a:pt x="22538" y="25593"/>
                  <a:pt x="23661" y="25705"/>
                </a:cubicBezTo>
                <a:cubicBezTo>
                  <a:pt x="23673" y="25705"/>
                  <a:pt x="23686" y="25705"/>
                  <a:pt x="23698" y="25705"/>
                </a:cubicBezTo>
                <a:cubicBezTo>
                  <a:pt x="23915" y="25705"/>
                  <a:pt x="24128" y="25757"/>
                  <a:pt x="24344" y="25775"/>
                </a:cubicBezTo>
                <a:cubicBezTo>
                  <a:pt x="24693" y="25785"/>
                  <a:pt x="25042" y="25785"/>
                  <a:pt x="25392" y="25796"/>
                </a:cubicBezTo>
                <a:cubicBezTo>
                  <a:pt x="25421" y="25798"/>
                  <a:pt x="25451" y="25799"/>
                  <a:pt x="25480" y="25799"/>
                </a:cubicBezTo>
                <a:cubicBezTo>
                  <a:pt x="25660" y="25799"/>
                  <a:pt x="25839" y="25764"/>
                  <a:pt x="26019" y="25764"/>
                </a:cubicBezTo>
                <a:cubicBezTo>
                  <a:pt x="26074" y="25764"/>
                  <a:pt x="26130" y="25767"/>
                  <a:pt x="26187" y="25776"/>
                </a:cubicBezTo>
                <a:cubicBezTo>
                  <a:pt x="25933" y="25859"/>
                  <a:pt x="25672" y="25837"/>
                  <a:pt x="25410" y="25853"/>
                </a:cubicBezTo>
                <a:lnTo>
                  <a:pt x="25422" y="25857"/>
                </a:lnTo>
                <a:cubicBezTo>
                  <a:pt x="24807" y="25908"/>
                  <a:pt x="24190" y="25934"/>
                  <a:pt x="23573" y="25934"/>
                </a:cubicBezTo>
                <a:cubicBezTo>
                  <a:pt x="23157" y="25934"/>
                  <a:pt x="22740" y="25922"/>
                  <a:pt x="22324" y="25899"/>
                </a:cubicBezTo>
                <a:cubicBezTo>
                  <a:pt x="21426" y="25807"/>
                  <a:pt x="20536" y="25641"/>
                  <a:pt x="19664" y="25404"/>
                </a:cubicBezTo>
                <a:cubicBezTo>
                  <a:pt x="19420" y="25344"/>
                  <a:pt x="19201" y="25195"/>
                  <a:pt x="18945" y="25183"/>
                </a:cubicBezTo>
                <a:lnTo>
                  <a:pt x="18992" y="25149"/>
                </a:lnTo>
                <a:lnTo>
                  <a:pt x="18948" y="25092"/>
                </a:lnTo>
                <a:close/>
                <a:moveTo>
                  <a:pt x="11858" y="17938"/>
                </a:moveTo>
                <a:lnTo>
                  <a:pt x="11858" y="17938"/>
                </a:lnTo>
                <a:cubicBezTo>
                  <a:pt x="11857" y="17966"/>
                  <a:pt x="11853" y="18024"/>
                  <a:pt x="11850" y="18053"/>
                </a:cubicBezTo>
                <a:cubicBezTo>
                  <a:pt x="11620" y="18523"/>
                  <a:pt x="11653" y="19061"/>
                  <a:pt x="11562" y="19565"/>
                </a:cubicBezTo>
                <a:cubicBezTo>
                  <a:pt x="11490" y="20894"/>
                  <a:pt x="11709" y="22215"/>
                  <a:pt x="11953" y="23516"/>
                </a:cubicBezTo>
                <a:cubicBezTo>
                  <a:pt x="12067" y="24121"/>
                  <a:pt x="12237" y="24714"/>
                  <a:pt x="12417" y="25304"/>
                </a:cubicBezTo>
                <a:cubicBezTo>
                  <a:pt x="12693" y="26207"/>
                  <a:pt x="12855" y="27143"/>
                  <a:pt x="12932" y="28083"/>
                </a:cubicBezTo>
                <a:cubicBezTo>
                  <a:pt x="12601" y="26771"/>
                  <a:pt x="11914" y="25581"/>
                  <a:pt x="11581" y="24269"/>
                </a:cubicBezTo>
                <a:cubicBezTo>
                  <a:pt x="11270" y="23019"/>
                  <a:pt x="11098" y="21721"/>
                  <a:pt x="11228" y="20434"/>
                </a:cubicBezTo>
                <a:cubicBezTo>
                  <a:pt x="11334" y="19584"/>
                  <a:pt x="11458" y="18704"/>
                  <a:pt x="11858" y="17938"/>
                </a:cubicBezTo>
                <a:close/>
                <a:moveTo>
                  <a:pt x="11142" y="19164"/>
                </a:moveTo>
                <a:lnTo>
                  <a:pt x="11142" y="19164"/>
                </a:lnTo>
                <a:cubicBezTo>
                  <a:pt x="10870" y="19895"/>
                  <a:pt x="10877" y="20687"/>
                  <a:pt x="10868" y="21456"/>
                </a:cubicBezTo>
                <a:cubicBezTo>
                  <a:pt x="10878" y="22970"/>
                  <a:pt x="11220" y="24476"/>
                  <a:pt x="11817" y="25865"/>
                </a:cubicBezTo>
                <a:cubicBezTo>
                  <a:pt x="12177" y="26681"/>
                  <a:pt x="12509" y="27512"/>
                  <a:pt x="12743" y="28374"/>
                </a:cubicBezTo>
                <a:cubicBezTo>
                  <a:pt x="12757" y="28439"/>
                  <a:pt x="12784" y="28500"/>
                  <a:pt x="12820" y="28556"/>
                </a:cubicBezTo>
                <a:cubicBezTo>
                  <a:pt x="12815" y="28583"/>
                  <a:pt x="12803" y="28633"/>
                  <a:pt x="12796" y="28657"/>
                </a:cubicBezTo>
                <a:cubicBezTo>
                  <a:pt x="12749" y="28575"/>
                  <a:pt x="12721" y="28484"/>
                  <a:pt x="12711" y="28391"/>
                </a:cubicBezTo>
                <a:cubicBezTo>
                  <a:pt x="12341" y="27720"/>
                  <a:pt x="11870" y="27107"/>
                  <a:pt x="11569" y="26399"/>
                </a:cubicBezTo>
                <a:cubicBezTo>
                  <a:pt x="11188" y="25519"/>
                  <a:pt x="10870" y="24604"/>
                  <a:pt x="10694" y="23658"/>
                </a:cubicBezTo>
                <a:cubicBezTo>
                  <a:pt x="10540" y="22715"/>
                  <a:pt x="10689" y="21757"/>
                  <a:pt x="10788" y="20815"/>
                </a:cubicBezTo>
                <a:cubicBezTo>
                  <a:pt x="10817" y="20487"/>
                  <a:pt x="10917" y="20168"/>
                  <a:pt x="10909" y="19837"/>
                </a:cubicBezTo>
                <a:cubicBezTo>
                  <a:pt x="10904" y="19692"/>
                  <a:pt x="10982" y="19560"/>
                  <a:pt x="11041" y="19431"/>
                </a:cubicBezTo>
                <a:cubicBezTo>
                  <a:pt x="11056" y="19339"/>
                  <a:pt x="11041" y="19215"/>
                  <a:pt x="11142" y="19164"/>
                </a:cubicBezTo>
                <a:close/>
                <a:moveTo>
                  <a:pt x="10526" y="26512"/>
                </a:moveTo>
                <a:lnTo>
                  <a:pt x="10526" y="26512"/>
                </a:lnTo>
                <a:cubicBezTo>
                  <a:pt x="10582" y="26637"/>
                  <a:pt x="10629" y="26768"/>
                  <a:pt x="10666" y="26902"/>
                </a:cubicBezTo>
                <a:cubicBezTo>
                  <a:pt x="10932" y="27418"/>
                  <a:pt x="11296" y="27875"/>
                  <a:pt x="11661" y="28326"/>
                </a:cubicBezTo>
                <a:cubicBezTo>
                  <a:pt x="11836" y="28530"/>
                  <a:pt x="12024" y="28725"/>
                  <a:pt x="12240" y="28885"/>
                </a:cubicBezTo>
                <a:cubicBezTo>
                  <a:pt x="11652" y="28746"/>
                  <a:pt x="11261" y="28224"/>
                  <a:pt x="10990" y="27718"/>
                </a:cubicBezTo>
                <a:cubicBezTo>
                  <a:pt x="10814" y="27420"/>
                  <a:pt x="10725" y="27084"/>
                  <a:pt x="10565" y="26780"/>
                </a:cubicBezTo>
                <a:cubicBezTo>
                  <a:pt x="10532" y="26696"/>
                  <a:pt x="10501" y="26605"/>
                  <a:pt x="10526" y="26512"/>
                </a:cubicBezTo>
                <a:close/>
                <a:moveTo>
                  <a:pt x="12832" y="26195"/>
                </a:moveTo>
                <a:lnTo>
                  <a:pt x="12832" y="26195"/>
                </a:lnTo>
                <a:cubicBezTo>
                  <a:pt x="12912" y="26389"/>
                  <a:pt x="12955" y="26596"/>
                  <a:pt x="12959" y="26805"/>
                </a:cubicBezTo>
                <a:cubicBezTo>
                  <a:pt x="12976" y="26817"/>
                  <a:pt x="13011" y="26841"/>
                  <a:pt x="13027" y="26852"/>
                </a:cubicBezTo>
                <a:cubicBezTo>
                  <a:pt x="12988" y="26976"/>
                  <a:pt x="13037" y="27102"/>
                  <a:pt x="13065" y="27222"/>
                </a:cubicBezTo>
                <a:cubicBezTo>
                  <a:pt x="13151" y="27664"/>
                  <a:pt x="13221" y="28114"/>
                  <a:pt x="13225" y="28564"/>
                </a:cubicBezTo>
                <a:cubicBezTo>
                  <a:pt x="13195" y="28686"/>
                  <a:pt x="13235" y="28913"/>
                  <a:pt x="13063" y="28922"/>
                </a:cubicBezTo>
                <a:cubicBezTo>
                  <a:pt x="13068" y="28747"/>
                  <a:pt x="13023" y="28572"/>
                  <a:pt x="13052" y="28398"/>
                </a:cubicBezTo>
                <a:cubicBezTo>
                  <a:pt x="13144" y="27724"/>
                  <a:pt x="13008" y="27050"/>
                  <a:pt x="12849" y="26397"/>
                </a:cubicBezTo>
                <a:cubicBezTo>
                  <a:pt x="12835" y="26331"/>
                  <a:pt x="12829" y="26263"/>
                  <a:pt x="12832" y="26195"/>
                </a:cubicBezTo>
                <a:close/>
                <a:moveTo>
                  <a:pt x="10714" y="20250"/>
                </a:moveTo>
                <a:lnTo>
                  <a:pt x="10714" y="20250"/>
                </a:lnTo>
                <a:cubicBezTo>
                  <a:pt x="10536" y="21239"/>
                  <a:pt x="10420" y="22242"/>
                  <a:pt x="10450" y="23250"/>
                </a:cubicBezTo>
                <a:cubicBezTo>
                  <a:pt x="10545" y="24230"/>
                  <a:pt x="10857" y="25175"/>
                  <a:pt x="11216" y="26088"/>
                </a:cubicBezTo>
                <a:cubicBezTo>
                  <a:pt x="11469" y="26733"/>
                  <a:pt x="11825" y="27334"/>
                  <a:pt x="12221" y="27900"/>
                </a:cubicBezTo>
                <a:cubicBezTo>
                  <a:pt x="12425" y="28219"/>
                  <a:pt x="12643" y="28548"/>
                  <a:pt x="12719" y="28923"/>
                </a:cubicBezTo>
                <a:lnTo>
                  <a:pt x="12719" y="28925"/>
                </a:lnTo>
                <a:cubicBezTo>
                  <a:pt x="12472" y="28870"/>
                  <a:pt x="12295" y="28674"/>
                  <a:pt x="12121" y="28506"/>
                </a:cubicBezTo>
                <a:cubicBezTo>
                  <a:pt x="11721" y="28070"/>
                  <a:pt x="11362" y="27596"/>
                  <a:pt x="11052" y="27092"/>
                </a:cubicBezTo>
                <a:cubicBezTo>
                  <a:pt x="10566" y="26301"/>
                  <a:pt x="10485" y="25359"/>
                  <a:pt x="10337" y="24464"/>
                </a:cubicBezTo>
                <a:cubicBezTo>
                  <a:pt x="10256" y="23908"/>
                  <a:pt x="10221" y="23347"/>
                  <a:pt x="10185" y="22786"/>
                </a:cubicBezTo>
                <a:cubicBezTo>
                  <a:pt x="10258" y="21922"/>
                  <a:pt x="10436" y="21070"/>
                  <a:pt x="10714" y="20250"/>
                </a:cubicBezTo>
                <a:close/>
                <a:moveTo>
                  <a:pt x="13063" y="29172"/>
                </a:moveTo>
                <a:cubicBezTo>
                  <a:pt x="13073" y="29172"/>
                  <a:pt x="13083" y="29173"/>
                  <a:pt x="13092" y="29175"/>
                </a:cubicBezTo>
                <a:cubicBezTo>
                  <a:pt x="13090" y="29240"/>
                  <a:pt x="13033" y="29341"/>
                  <a:pt x="12962" y="29341"/>
                </a:cubicBezTo>
                <a:cubicBezTo>
                  <a:pt x="12949" y="29341"/>
                  <a:pt x="12934" y="29337"/>
                  <a:pt x="12920" y="29329"/>
                </a:cubicBezTo>
                <a:cubicBezTo>
                  <a:pt x="12875" y="29241"/>
                  <a:pt x="12982" y="29172"/>
                  <a:pt x="13063" y="29172"/>
                </a:cubicBezTo>
                <a:close/>
                <a:moveTo>
                  <a:pt x="17998" y="27811"/>
                </a:moveTo>
                <a:cubicBezTo>
                  <a:pt x="18018" y="27811"/>
                  <a:pt x="18037" y="27812"/>
                  <a:pt x="18056" y="27814"/>
                </a:cubicBezTo>
                <a:cubicBezTo>
                  <a:pt x="18214" y="27854"/>
                  <a:pt x="18374" y="27866"/>
                  <a:pt x="18535" y="27866"/>
                </a:cubicBezTo>
                <a:cubicBezTo>
                  <a:pt x="18764" y="27866"/>
                  <a:pt x="18995" y="27842"/>
                  <a:pt x="19225" y="27842"/>
                </a:cubicBezTo>
                <a:cubicBezTo>
                  <a:pt x="19358" y="27842"/>
                  <a:pt x="19491" y="27850"/>
                  <a:pt x="19623" y="27875"/>
                </a:cubicBezTo>
                <a:cubicBezTo>
                  <a:pt x="20371" y="27888"/>
                  <a:pt x="21107" y="28060"/>
                  <a:pt x="21818" y="28288"/>
                </a:cubicBezTo>
                <a:cubicBezTo>
                  <a:pt x="22814" y="28622"/>
                  <a:pt x="23789" y="29019"/>
                  <a:pt x="24806" y="29286"/>
                </a:cubicBezTo>
                <a:cubicBezTo>
                  <a:pt x="25222" y="29429"/>
                  <a:pt x="25665" y="29489"/>
                  <a:pt x="26075" y="29634"/>
                </a:cubicBezTo>
                <a:cubicBezTo>
                  <a:pt x="26168" y="29646"/>
                  <a:pt x="26261" y="29654"/>
                  <a:pt x="26355" y="29663"/>
                </a:cubicBezTo>
                <a:cubicBezTo>
                  <a:pt x="26318" y="29672"/>
                  <a:pt x="26280" y="29676"/>
                  <a:pt x="26243" y="29676"/>
                </a:cubicBezTo>
                <a:cubicBezTo>
                  <a:pt x="26166" y="29676"/>
                  <a:pt x="26088" y="29661"/>
                  <a:pt x="26012" y="29647"/>
                </a:cubicBezTo>
                <a:cubicBezTo>
                  <a:pt x="24812" y="29517"/>
                  <a:pt x="23691" y="29034"/>
                  <a:pt x="22550" y="28675"/>
                </a:cubicBezTo>
                <a:cubicBezTo>
                  <a:pt x="21414" y="28300"/>
                  <a:pt x="20240" y="28010"/>
                  <a:pt x="19045" y="27926"/>
                </a:cubicBezTo>
                <a:cubicBezTo>
                  <a:pt x="18810" y="27926"/>
                  <a:pt x="18578" y="27890"/>
                  <a:pt x="18345" y="27876"/>
                </a:cubicBezTo>
                <a:cubicBezTo>
                  <a:pt x="18228" y="27885"/>
                  <a:pt x="18111" y="27897"/>
                  <a:pt x="17994" y="27897"/>
                </a:cubicBezTo>
                <a:cubicBezTo>
                  <a:pt x="17923" y="27897"/>
                  <a:pt x="17853" y="27892"/>
                  <a:pt x="17782" y="27880"/>
                </a:cubicBezTo>
                <a:cubicBezTo>
                  <a:pt x="17843" y="27828"/>
                  <a:pt x="17921" y="27811"/>
                  <a:pt x="17998" y="27811"/>
                </a:cubicBezTo>
                <a:close/>
                <a:moveTo>
                  <a:pt x="17778" y="28085"/>
                </a:moveTo>
                <a:cubicBezTo>
                  <a:pt x="18123" y="28085"/>
                  <a:pt x="18467" y="28101"/>
                  <a:pt x="18809" y="28150"/>
                </a:cubicBezTo>
                <a:cubicBezTo>
                  <a:pt x="20607" y="28222"/>
                  <a:pt x="22315" y="28850"/>
                  <a:pt x="24006" y="29405"/>
                </a:cubicBezTo>
                <a:cubicBezTo>
                  <a:pt x="24338" y="29518"/>
                  <a:pt x="24681" y="29595"/>
                  <a:pt x="25022" y="29674"/>
                </a:cubicBezTo>
                <a:cubicBezTo>
                  <a:pt x="25078" y="29684"/>
                  <a:pt x="25135" y="29685"/>
                  <a:pt x="25192" y="29685"/>
                </a:cubicBezTo>
                <a:cubicBezTo>
                  <a:pt x="25214" y="29685"/>
                  <a:pt x="25236" y="29685"/>
                  <a:pt x="25258" y="29685"/>
                </a:cubicBezTo>
                <a:cubicBezTo>
                  <a:pt x="25331" y="29685"/>
                  <a:pt x="25403" y="29688"/>
                  <a:pt x="25474" y="29707"/>
                </a:cubicBezTo>
                <a:cubicBezTo>
                  <a:pt x="25413" y="29717"/>
                  <a:pt x="25352" y="29722"/>
                  <a:pt x="25292" y="29722"/>
                </a:cubicBezTo>
                <a:cubicBezTo>
                  <a:pt x="25047" y="29722"/>
                  <a:pt x="24805" y="29655"/>
                  <a:pt x="24558" y="29649"/>
                </a:cubicBezTo>
                <a:cubicBezTo>
                  <a:pt x="23214" y="29473"/>
                  <a:pt x="21906" y="29110"/>
                  <a:pt x="20576" y="28850"/>
                </a:cubicBezTo>
                <a:cubicBezTo>
                  <a:pt x="19555" y="28631"/>
                  <a:pt x="18522" y="28488"/>
                  <a:pt x="17489" y="28360"/>
                </a:cubicBezTo>
                <a:cubicBezTo>
                  <a:pt x="17149" y="28343"/>
                  <a:pt x="16807" y="28340"/>
                  <a:pt x="16465" y="28340"/>
                </a:cubicBezTo>
                <a:cubicBezTo>
                  <a:pt x="16338" y="28340"/>
                  <a:pt x="16211" y="28340"/>
                  <a:pt x="16085" y="28340"/>
                </a:cubicBezTo>
                <a:cubicBezTo>
                  <a:pt x="16078" y="28340"/>
                  <a:pt x="16071" y="28339"/>
                  <a:pt x="16064" y="28339"/>
                </a:cubicBezTo>
                <a:cubicBezTo>
                  <a:pt x="15981" y="28339"/>
                  <a:pt x="15917" y="28402"/>
                  <a:pt x="15841" y="28420"/>
                </a:cubicBezTo>
                <a:cubicBezTo>
                  <a:pt x="15750" y="28404"/>
                  <a:pt x="15667" y="28356"/>
                  <a:pt x="15571" y="28356"/>
                </a:cubicBezTo>
                <a:cubicBezTo>
                  <a:pt x="15941" y="28290"/>
                  <a:pt x="16294" y="28112"/>
                  <a:pt x="16673" y="28112"/>
                </a:cubicBezTo>
                <a:cubicBezTo>
                  <a:pt x="16707" y="28112"/>
                  <a:pt x="16741" y="28113"/>
                  <a:pt x="16775" y="28116"/>
                </a:cubicBezTo>
                <a:cubicBezTo>
                  <a:pt x="17109" y="28100"/>
                  <a:pt x="17444" y="28085"/>
                  <a:pt x="17778" y="28085"/>
                </a:cubicBezTo>
                <a:close/>
                <a:moveTo>
                  <a:pt x="16635" y="28533"/>
                </a:moveTo>
                <a:cubicBezTo>
                  <a:pt x="16797" y="28533"/>
                  <a:pt x="16958" y="28565"/>
                  <a:pt x="17119" y="28582"/>
                </a:cubicBezTo>
                <a:cubicBezTo>
                  <a:pt x="17348" y="28605"/>
                  <a:pt x="17580" y="28574"/>
                  <a:pt x="17801" y="28638"/>
                </a:cubicBezTo>
                <a:cubicBezTo>
                  <a:pt x="18544" y="28731"/>
                  <a:pt x="19280" y="28857"/>
                  <a:pt x="20011" y="29015"/>
                </a:cubicBezTo>
                <a:cubicBezTo>
                  <a:pt x="21531" y="29302"/>
                  <a:pt x="23017" y="29793"/>
                  <a:pt x="24564" y="29914"/>
                </a:cubicBezTo>
                <a:cubicBezTo>
                  <a:pt x="24592" y="29917"/>
                  <a:pt x="24620" y="29918"/>
                  <a:pt x="24648" y="29918"/>
                </a:cubicBezTo>
                <a:cubicBezTo>
                  <a:pt x="24725" y="29918"/>
                  <a:pt x="24802" y="29911"/>
                  <a:pt x="24878" y="29911"/>
                </a:cubicBezTo>
                <a:cubicBezTo>
                  <a:pt x="24941" y="29911"/>
                  <a:pt x="25003" y="29915"/>
                  <a:pt x="25064" y="29933"/>
                </a:cubicBezTo>
                <a:cubicBezTo>
                  <a:pt x="25045" y="29934"/>
                  <a:pt x="25026" y="29934"/>
                  <a:pt x="25006" y="29934"/>
                </a:cubicBezTo>
                <a:cubicBezTo>
                  <a:pt x="24951" y="29934"/>
                  <a:pt x="24895" y="29930"/>
                  <a:pt x="24840" y="29922"/>
                </a:cubicBezTo>
                <a:cubicBezTo>
                  <a:pt x="24833" y="29972"/>
                  <a:pt x="24810" y="29987"/>
                  <a:pt x="24781" y="29987"/>
                </a:cubicBezTo>
                <a:cubicBezTo>
                  <a:pt x="24735" y="29987"/>
                  <a:pt x="24672" y="29948"/>
                  <a:pt x="24630" y="29948"/>
                </a:cubicBezTo>
                <a:cubicBezTo>
                  <a:pt x="24627" y="29948"/>
                  <a:pt x="24625" y="29948"/>
                  <a:pt x="24622" y="29949"/>
                </a:cubicBezTo>
                <a:cubicBezTo>
                  <a:pt x="24550" y="29943"/>
                  <a:pt x="24477" y="29940"/>
                  <a:pt x="24404" y="29940"/>
                </a:cubicBezTo>
                <a:cubicBezTo>
                  <a:pt x="24146" y="29940"/>
                  <a:pt x="23888" y="29971"/>
                  <a:pt x="23630" y="29974"/>
                </a:cubicBezTo>
                <a:cubicBezTo>
                  <a:pt x="22485" y="29965"/>
                  <a:pt x="21338" y="29857"/>
                  <a:pt x="20220" y="29595"/>
                </a:cubicBezTo>
                <a:cubicBezTo>
                  <a:pt x="18967" y="29277"/>
                  <a:pt x="17761" y="28783"/>
                  <a:pt x="16489" y="28543"/>
                </a:cubicBezTo>
                <a:cubicBezTo>
                  <a:pt x="16538" y="28536"/>
                  <a:pt x="16586" y="28533"/>
                  <a:pt x="16635" y="28533"/>
                </a:cubicBezTo>
                <a:close/>
                <a:moveTo>
                  <a:pt x="15827" y="28563"/>
                </a:moveTo>
                <a:lnTo>
                  <a:pt x="15827" y="28563"/>
                </a:lnTo>
                <a:cubicBezTo>
                  <a:pt x="15970" y="28587"/>
                  <a:pt x="16080" y="28699"/>
                  <a:pt x="16228" y="28699"/>
                </a:cubicBezTo>
                <a:cubicBezTo>
                  <a:pt x="16237" y="28699"/>
                  <a:pt x="16247" y="28699"/>
                  <a:pt x="16257" y="28698"/>
                </a:cubicBezTo>
                <a:cubicBezTo>
                  <a:pt x="17193" y="28951"/>
                  <a:pt x="18122" y="29226"/>
                  <a:pt x="19047" y="29519"/>
                </a:cubicBezTo>
                <a:cubicBezTo>
                  <a:pt x="20149" y="29868"/>
                  <a:pt x="21288" y="30157"/>
                  <a:pt x="22451" y="30157"/>
                </a:cubicBezTo>
                <a:cubicBezTo>
                  <a:pt x="22477" y="30157"/>
                  <a:pt x="22503" y="30157"/>
                  <a:pt x="22529" y="30157"/>
                </a:cubicBezTo>
                <a:cubicBezTo>
                  <a:pt x="22534" y="30157"/>
                  <a:pt x="22539" y="30157"/>
                  <a:pt x="22545" y="30157"/>
                </a:cubicBezTo>
                <a:cubicBezTo>
                  <a:pt x="22785" y="30157"/>
                  <a:pt x="23012" y="30241"/>
                  <a:pt x="23251" y="30241"/>
                </a:cubicBezTo>
                <a:cubicBezTo>
                  <a:pt x="23255" y="30241"/>
                  <a:pt x="23258" y="30241"/>
                  <a:pt x="23262" y="30241"/>
                </a:cubicBezTo>
                <a:lnTo>
                  <a:pt x="23262" y="30241"/>
                </a:lnTo>
                <a:cubicBezTo>
                  <a:pt x="23187" y="30247"/>
                  <a:pt x="23111" y="30249"/>
                  <a:pt x="23035" y="30249"/>
                </a:cubicBezTo>
                <a:cubicBezTo>
                  <a:pt x="22834" y="30249"/>
                  <a:pt x="22633" y="30234"/>
                  <a:pt x="22430" y="30234"/>
                </a:cubicBezTo>
                <a:cubicBezTo>
                  <a:pt x="22424" y="30234"/>
                  <a:pt x="22418" y="30234"/>
                  <a:pt x="22411" y="30234"/>
                </a:cubicBezTo>
                <a:cubicBezTo>
                  <a:pt x="21978" y="30141"/>
                  <a:pt x="21527" y="30206"/>
                  <a:pt x="21090" y="30125"/>
                </a:cubicBezTo>
                <a:cubicBezTo>
                  <a:pt x="19413" y="30006"/>
                  <a:pt x="17698" y="29689"/>
                  <a:pt x="16241" y="28807"/>
                </a:cubicBezTo>
                <a:cubicBezTo>
                  <a:pt x="16111" y="28709"/>
                  <a:pt x="15933" y="28694"/>
                  <a:pt x="15827" y="28563"/>
                </a:cubicBezTo>
                <a:close/>
                <a:moveTo>
                  <a:pt x="6770" y="22032"/>
                </a:moveTo>
                <a:cubicBezTo>
                  <a:pt x="6588" y="22722"/>
                  <a:pt x="6496" y="23434"/>
                  <a:pt x="6431" y="24142"/>
                </a:cubicBezTo>
                <a:cubicBezTo>
                  <a:pt x="6403" y="24953"/>
                  <a:pt x="6399" y="25765"/>
                  <a:pt x="6391" y="26577"/>
                </a:cubicBezTo>
                <a:cubicBezTo>
                  <a:pt x="6429" y="26947"/>
                  <a:pt x="6420" y="27318"/>
                  <a:pt x="6429" y="27688"/>
                </a:cubicBezTo>
                <a:cubicBezTo>
                  <a:pt x="6493" y="28002"/>
                  <a:pt x="6440" y="28323"/>
                  <a:pt x="6507" y="28635"/>
                </a:cubicBezTo>
                <a:cubicBezTo>
                  <a:pt x="6513" y="29575"/>
                  <a:pt x="6696" y="30508"/>
                  <a:pt x="6637" y="31450"/>
                </a:cubicBezTo>
                <a:cubicBezTo>
                  <a:pt x="6661" y="32237"/>
                  <a:pt x="6455" y="33003"/>
                  <a:pt x="6264" y="33758"/>
                </a:cubicBezTo>
                <a:cubicBezTo>
                  <a:pt x="6260" y="33623"/>
                  <a:pt x="6253" y="33484"/>
                  <a:pt x="6305" y="33356"/>
                </a:cubicBezTo>
                <a:cubicBezTo>
                  <a:pt x="6392" y="32600"/>
                  <a:pt x="6309" y="31837"/>
                  <a:pt x="6208" y="31086"/>
                </a:cubicBezTo>
                <a:cubicBezTo>
                  <a:pt x="6099" y="30225"/>
                  <a:pt x="5977" y="29365"/>
                  <a:pt x="5925" y="28498"/>
                </a:cubicBezTo>
                <a:cubicBezTo>
                  <a:pt x="5808" y="27082"/>
                  <a:pt x="5903" y="25655"/>
                  <a:pt x="6125" y="24253"/>
                </a:cubicBezTo>
                <a:cubicBezTo>
                  <a:pt x="6263" y="23495"/>
                  <a:pt x="6386" y="22710"/>
                  <a:pt x="6770" y="22032"/>
                </a:cubicBezTo>
                <a:close/>
                <a:moveTo>
                  <a:pt x="4610" y="26625"/>
                </a:moveTo>
                <a:cubicBezTo>
                  <a:pt x="4674" y="26677"/>
                  <a:pt x="4617" y="26815"/>
                  <a:pt x="4632" y="26895"/>
                </a:cubicBezTo>
                <a:cubicBezTo>
                  <a:pt x="4646" y="27418"/>
                  <a:pt x="4588" y="27942"/>
                  <a:pt x="4654" y="28462"/>
                </a:cubicBezTo>
                <a:cubicBezTo>
                  <a:pt x="4666" y="29342"/>
                  <a:pt x="4840" y="30211"/>
                  <a:pt x="5021" y="31072"/>
                </a:cubicBezTo>
                <a:cubicBezTo>
                  <a:pt x="5211" y="31969"/>
                  <a:pt x="5547" y="32833"/>
                  <a:pt x="5660" y="33747"/>
                </a:cubicBezTo>
                <a:cubicBezTo>
                  <a:pt x="5652" y="33902"/>
                  <a:pt x="5699" y="34071"/>
                  <a:pt x="5635" y="34216"/>
                </a:cubicBezTo>
                <a:cubicBezTo>
                  <a:pt x="5344" y="33958"/>
                  <a:pt x="5040" y="33699"/>
                  <a:pt x="4846" y="33353"/>
                </a:cubicBezTo>
                <a:cubicBezTo>
                  <a:pt x="4681" y="33037"/>
                  <a:pt x="4596" y="32687"/>
                  <a:pt x="4524" y="32340"/>
                </a:cubicBezTo>
                <a:cubicBezTo>
                  <a:pt x="4221" y="30717"/>
                  <a:pt x="4249" y="29046"/>
                  <a:pt x="4505" y="27419"/>
                </a:cubicBezTo>
                <a:cubicBezTo>
                  <a:pt x="4542" y="27155"/>
                  <a:pt x="4604" y="26894"/>
                  <a:pt x="4610" y="26625"/>
                </a:cubicBezTo>
                <a:close/>
                <a:moveTo>
                  <a:pt x="6148" y="22761"/>
                </a:moveTo>
                <a:cubicBezTo>
                  <a:pt x="5712" y="24158"/>
                  <a:pt x="5539" y="25629"/>
                  <a:pt x="5541" y="27092"/>
                </a:cubicBezTo>
                <a:cubicBezTo>
                  <a:pt x="5548" y="28504"/>
                  <a:pt x="5771" y="29901"/>
                  <a:pt x="5943" y="31301"/>
                </a:cubicBezTo>
                <a:cubicBezTo>
                  <a:pt x="6039" y="32039"/>
                  <a:pt x="6113" y="32781"/>
                  <a:pt x="6053" y="33524"/>
                </a:cubicBezTo>
                <a:cubicBezTo>
                  <a:pt x="5984" y="33791"/>
                  <a:pt x="6043" y="34074"/>
                  <a:pt x="5948" y="34334"/>
                </a:cubicBezTo>
                <a:lnTo>
                  <a:pt x="5832" y="34331"/>
                </a:lnTo>
                <a:cubicBezTo>
                  <a:pt x="5904" y="33465"/>
                  <a:pt x="5656" y="32621"/>
                  <a:pt x="5444" y="31792"/>
                </a:cubicBezTo>
                <a:cubicBezTo>
                  <a:pt x="5143" y="30549"/>
                  <a:pt x="4904" y="29279"/>
                  <a:pt x="4897" y="27999"/>
                </a:cubicBezTo>
                <a:cubicBezTo>
                  <a:pt x="4845" y="27616"/>
                  <a:pt x="4886" y="27228"/>
                  <a:pt x="4885" y="26843"/>
                </a:cubicBezTo>
                <a:cubicBezTo>
                  <a:pt x="4902" y="26475"/>
                  <a:pt x="4870" y="26101"/>
                  <a:pt x="4946" y="25736"/>
                </a:cubicBezTo>
                <a:cubicBezTo>
                  <a:pt x="4970" y="25066"/>
                  <a:pt x="5223" y="24430"/>
                  <a:pt x="5493" y="23826"/>
                </a:cubicBezTo>
                <a:cubicBezTo>
                  <a:pt x="5689" y="23457"/>
                  <a:pt x="5928" y="23115"/>
                  <a:pt x="6148" y="22761"/>
                </a:cubicBezTo>
                <a:close/>
                <a:moveTo>
                  <a:pt x="7227" y="21347"/>
                </a:moveTo>
                <a:lnTo>
                  <a:pt x="7227" y="21347"/>
                </a:lnTo>
                <a:cubicBezTo>
                  <a:pt x="7039" y="22410"/>
                  <a:pt x="6939" y="23486"/>
                  <a:pt x="6928" y="24565"/>
                </a:cubicBezTo>
                <a:cubicBezTo>
                  <a:pt x="6843" y="25589"/>
                  <a:pt x="6903" y="26615"/>
                  <a:pt x="6888" y="27639"/>
                </a:cubicBezTo>
                <a:cubicBezTo>
                  <a:pt x="6940" y="27983"/>
                  <a:pt x="6907" y="28334"/>
                  <a:pt x="6963" y="28678"/>
                </a:cubicBezTo>
                <a:cubicBezTo>
                  <a:pt x="6978" y="29221"/>
                  <a:pt x="7056" y="29761"/>
                  <a:pt x="7072" y="30303"/>
                </a:cubicBezTo>
                <a:cubicBezTo>
                  <a:pt x="7147" y="30626"/>
                  <a:pt x="7084" y="30961"/>
                  <a:pt x="7144" y="31286"/>
                </a:cubicBezTo>
                <a:cubicBezTo>
                  <a:pt x="7150" y="31925"/>
                  <a:pt x="7187" y="32576"/>
                  <a:pt x="7026" y="33200"/>
                </a:cubicBezTo>
                <a:lnTo>
                  <a:pt x="7024" y="33200"/>
                </a:lnTo>
                <a:cubicBezTo>
                  <a:pt x="6900" y="33688"/>
                  <a:pt x="6599" y="34166"/>
                  <a:pt x="6137" y="34383"/>
                </a:cubicBezTo>
                <a:cubicBezTo>
                  <a:pt x="6200" y="34275"/>
                  <a:pt x="6305" y="34187"/>
                  <a:pt x="6313" y="34055"/>
                </a:cubicBezTo>
                <a:cubicBezTo>
                  <a:pt x="6772" y="33109"/>
                  <a:pt x="6906" y="32040"/>
                  <a:pt x="6899" y="31000"/>
                </a:cubicBezTo>
                <a:cubicBezTo>
                  <a:pt x="6902" y="30163"/>
                  <a:pt x="6752" y="29338"/>
                  <a:pt x="6748" y="28502"/>
                </a:cubicBezTo>
                <a:cubicBezTo>
                  <a:pt x="6679" y="28144"/>
                  <a:pt x="6731" y="27779"/>
                  <a:pt x="6667" y="27420"/>
                </a:cubicBezTo>
                <a:cubicBezTo>
                  <a:pt x="6691" y="26775"/>
                  <a:pt x="6611" y="26131"/>
                  <a:pt x="6648" y="25484"/>
                </a:cubicBezTo>
                <a:cubicBezTo>
                  <a:pt x="6648" y="24212"/>
                  <a:pt x="6732" y="22931"/>
                  <a:pt x="7091" y="21704"/>
                </a:cubicBezTo>
                <a:cubicBezTo>
                  <a:pt x="7124" y="21580"/>
                  <a:pt x="7134" y="21444"/>
                  <a:pt x="7227" y="21347"/>
                </a:cubicBezTo>
                <a:close/>
                <a:moveTo>
                  <a:pt x="11630" y="32827"/>
                </a:moveTo>
                <a:cubicBezTo>
                  <a:pt x="12004" y="32827"/>
                  <a:pt x="12379" y="32848"/>
                  <a:pt x="12748" y="32900"/>
                </a:cubicBezTo>
                <a:cubicBezTo>
                  <a:pt x="13305" y="32901"/>
                  <a:pt x="13850" y="33051"/>
                  <a:pt x="14403" y="33087"/>
                </a:cubicBezTo>
                <a:cubicBezTo>
                  <a:pt x="14692" y="33207"/>
                  <a:pt x="15008" y="33233"/>
                  <a:pt x="15306" y="33328"/>
                </a:cubicBezTo>
                <a:cubicBezTo>
                  <a:pt x="16895" y="33775"/>
                  <a:pt x="18442" y="34378"/>
                  <a:pt x="20063" y="34711"/>
                </a:cubicBezTo>
                <a:cubicBezTo>
                  <a:pt x="20225" y="34737"/>
                  <a:pt x="20377" y="34827"/>
                  <a:pt x="20542" y="34827"/>
                </a:cubicBezTo>
                <a:cubicBezTo>
                  <a:pt x="20549" y="34827"/>
                  <a:pt x="20555" y="34827"/>
                  <a:pt x="20562" y="34826"/>
                </a:cubicBezTo>
                <a:lnTo>
                  <a:pt x="20562" y="34826"/>
                </a:lnTo>
                <a:cubicBezTo>
                  <a:pt x="20481" y="34835"/>
                  <a:pt x="20399" y="34840"/>
                  <a:pt x="20318" y="34840"/>
                </a:cubicBezTo>
                <a:cubicBezTo>
                  <a:pt x="19832" y="34840"/>
                  <a:pt x="19347" y="34697"/>
                  <a:pt x="18865" y="34635"/>
                </a:cubicBezTo>
                <a:cubicBezTo>
                  <a:pt x="17394" y="34390"/>
                  <a:pt x="15959" y="33975"/>
                  <a:pt x="14530" y="33563"/>
                </a:cubicBezTo>
                <a:cubicBezTo>
                  <a:pt x="13588" y="33279"/>
                  <a:pt x="12632" y="33039"/>
                  <a:pt x="11662" y="32881"/>
                </a:cubicBezTo>
                <a:cubicBezTo>
                  <a:pt x="11568" y="32876"/>
                  <a:pt x="11473" y="32871"/>
                  <a:pt x="11377" y="32867"/>
                </a:cubicBezTo>
                <a:cubicBezTo>
                  <a:pt x="11400" y="32856"/>
                  <a:pt x="11446" y="32837"/>
                  <a:pt x="11468" y="32828"/>
                </a:cubicBezTo>
                <a:cubicBezTo>
                  <a:pt x="11522" y="32827"/>
                  <a:pt x="11576" y="32827"/>
                  <a:pt x="11630" y="32827"/>
                </a:cubicBezTo>
                <a:close/>
                <a:moveTo>
                  <a:pt x="13124" y="32453"/>
                </a:moveTo>
                <a:cubicBezTo>
                  <a:pt x="13746" y="32453"/>
                  <a:pt x="14368" y="32493"/>
                  <a:pt x="14986" y="32541"/>
                </a:cubicBezTo>
                <a:lnTo>
                  <a:pt x="14979" y="32541"/>
                </a:lnTo>
                <a:cubicBezTo>
                  <a:pt x="15950" y="32644"/>
                  <a:pt x="16919" y="32801"/>
                  <a:pt x="17842" y="33125"/>
                </a:cubicBezTo>
                <a:cubicBezTo>
                  <a:pt x="19376" y="33649"/>
                  <a:pt x="20851" y="34344"/>
                  <a:pt x="22419" y="34766"/>
                </a:cubicBezTo>
                <a:cubicBezTo>
                  <a:pt x="22566" y="34782"/>
                  <a:pt x="22722" y="34779"/>
                  <a:pt x="22833" y="34890"/>
                </a:cubicBezTo>
                <a:cubicBezTo>
                  <a:pt x="22563" y="34863"/>
                  <a:pt x="22302" y="34784"/>
                  <a:pt x="22031" y="34764"/>
                </a:cubicBezTo>
                <a:cubicBezTo>
                  <a:pt x="21452" y="34755"/>
                  <a:pt x="20888" y="34596"/>
                  <a:pt x="20309" y="34596"/>
                </a:cubicBezTo>
                <a:cubicBezTo>
                  <a:pt x="20304" y="34596"/>
                  <a:pt x="20300" y="34596"/>
                  <a:pt x="20295" y="34596"/>
                </a:cubicBezTo>
                <a:cubicBezTo>
                  <a:pt x="20105" y="34595"/>
                  <a:pt x="19955" y="34462"/>
                  <a:pt x="19776" y="34420"/>
                </a:cubicBezTo>
                <a:cubicBezTo>
                  <a:pt x="19021" y="34218"/>
                  <a:pt x="18282" y="33959"/>
                  <a:pt x="17541" y="33713"/>
                </a:cubicBezTo>
                <a:cubicBezTo>
                  <a:pt x="16285" y="33271"/>
                  <a:pt x="15014" y="32820"/>
                  <a:pt x="13680" y="32677"/>
                </a:cubicBezTo>
                <a:cubicBezTo>
                  <a:pt x="13053" y="32589"/>
                  <a:pt x="12419" y="32593"/>
                  <a:pt x="11786" y="32585"/>
                </a:cubicBezTo>
                <a:cubicBezTo>
                  <a:pt x="11775" y="32585"/>
                  <a:pt x="11764" y="32585"/>
                  <a:pt x="11752" y="32585"/>
                </a:cubicBezTo>
                <a:cubicBezTo>
                  <a:pt x="11592" y="32585"/>
                  <a:pt x="11435" y="32630"/>
                  <a:pt x="11274" y="32630"/>
                </a:cubicBezTo>
                <a:cubicBezTo>
                  <a:pt x="11232" y="32630"/>
                  <a:pt x="11188" y="32627"/>
                  <a:pt x="11145" y="32619"/>
                </a:cubicBezTo>
                <a:cubicBezTo>
                  <a:pt x="11297" y="32573"/>
                  <a:pt x="11451" y="32540"/>
                  <a:pt x="11609" y="32540"/>
                </a:cubicBezTo>
                <a:cubicBezTo>
                  <a:pt x="11628" y="32540"/>
                  <a:pt x="11647" y="32540"/>
                  <a:pt x="11666" y="32541"/>
                </a:cubicBezTo>
                <a:cubicBezTo>
                  <a:pt x="12150" y="32477"/>
                  <a:pt x="12637" y="32453"/>
                  <a:pt x="13124" y="32453"/>
                </a:cubicBezTo>
                <a:close/>
                <a:moveTo>
                  <a:pt x="10198" y="32927"/>
                </a:moveTo>
                <a:lnTo>
                  <a:pt x="10198" y="32927"/>
                </a:lnTo>
                <a:cubicBezTo>
                  <a:pt x="11370" y="33008"/>
                  <a:pt x="12524" y="33289"/>
                  <a:pt x="13659" y="33593"/>
                </a:cubicBezTo>
                <a:cubicBezTo>
                  <a:pt x="14791" y="33927"/>
                  <a:pt x="15923" y="34263"/>
                  <a:pt x="17071" y="34538"/>
                </a:cubicBezTo>
                <a:cubicBezTo>
                  <a:pt x="18450" y="34870"/>
                  <a:pt x="19864" y="35011"/>
                  <a:pt x="21276" y="35075"/>
                </a:cubicBezTo>
                <a:cubicBezTo>
                  <a:pt x="21470" y="35073"/>
                  <a:pt x="21664" y="35061"/>
                  <a:pt x="21858" y="35061"/>
                </a:cubicBezTo>
                <a:cubicBezTo>
                  <a:pt x="21966" y="35061"/>
                  <a:pt x="22073" y="35065"/>
                  <a:pt x="22180" y="35076"/>
                </a:cubicBezTo>
                <a:lnTo>
                  <a:pt x="22180" y="35092"/>
                </a:lnTo>
                <a:cubicBezTo>
                  <a:pt x="22142" y="35096"/>
                  <a:pt x="22103" y="35097"/>
                  <a:pt x="22064" y="35097"/>
                </a:cubicBezTo>
                <a:cubicBezTo>
                  <a:pt x="21947" y="35097"/>
                  <a:pt x="21829" y="35086"/>
                  <a:pt x="21713" y="35086"/>
                </a:cubicBezTo>
                <a:cubicBezTo>
                  <a:pt x="21641" y="35086"/>
                  <a:pt x="21570" y="35090"/>
                  <a:pt x="21499" y="35103"/>
                </a:cubicBezTo>
                <a:cubicBezTo>
                  <a:pt x="21349" y="35139"/>
                  <a:pt x="21197" y="35147"/>
                  <a:pt x="21045" y="35147"/>
                </a:cubicBezTo>
                <a:cubicBezTo>
                  <a:pt x="20922" y="35147"/>
                  <a:pt x="20799" y="35142"/>
                  <a:pt x="20676" y="35142"/>
                </a:cubicBezTo>
                <a:cubicBezTo>
                  <a:pt x="20564" y="35142"/>
                  <a:pt x="20452" y="35147"/>
                  <a:pt x="20340" y="35163"/>
                </a:cubicBezTo>
                <a:cubicBezTo>
                  <a:pt x="20188" y="35171"/>
                  <a:pt x="20035" y="35174"/>
                  <a:pt x="19883" y="35174"/>
                </a:cubicBezTo>
                <a:cubicBezTo>
                  <a:pt x="19478" y="35174"/>
                  <a:pt x="19073" y="35153"/>
                  <a:pt x="18669" y="35152"/>
                </a:cubicBezTo>
                <a:cubicBezTo>
                  <a:pt x="18652" y="35153"/>
                  <a:pt x="18635" y="35153"/>
                  <a:pt x="18618" y="35153"/>
                </a:cubicBezTo>
                <a:cubicBezTo>
                  <a:pt x="18351" y="35153"/>
                  <a:pt x="18089" y="35083"/>
                  <a:pt x="17822" y="35083"/>
                </a:cubicBezTo>
                <a:cubicBezTo>
                  <a:pt x="17811" y="35083"/>
                  <a:pt x="17800" y="35083"/>
                  <a:pt x="17789" y="35083"/>
                </a:cubicBezTo>
                <a:cubicBezTo>
                  <a:pt x="16635" y="34954"/>
                  <a:pt x="15501" y="34684"/>
                  <a:pt x="14400" y="34314"/>
                </a:cubicBezTo>
                <a:cubicBezTo>
                  <a:pt x="13441" y="34020"/>
                  <a:pt x="12532" y="33583"/>
                  <a:pt x="11565" y="33313"/>
                </a:cubicBezTo>
                <a:cubicBezTo>
                  <a:pt x="11192" y="33205"/>
                  <a:pt x="10814" y="33101"/>
                  <a:pt x="10432" y="33032"/>
                </a:cubicBezTo>
                <a:cubicBezTo>
                  <a:pt x="10344" y="33025"/>
                  <a:pt x="10268" y="32979"/>
                  <a:pt x="10198" y="32927"/>
                </a:cubicBezTo>
                <a:close/>
                <a:moveTo>
                  <a:pt x="10584" y="33263"/>
                </a:moveTo>
                <a:lnTo>
                  <a:pt x="10584" y="33263"/>
                </a:lnTo>
                <a:cubicBezTo>
                  <a:pt x="11637" y="33501"/>
                  <a:pt x="12635" y="33923"/>
                  <a:pt x="13643" y="34298"/>
                </a:cubicBezTo>
                <a:cubicBezTo>
                  <a:pt x="14774" y="34674"/>
                  <a:pt x="15911" y="35055"/>
                  <a:pt x="17097" y="35210"/>
                </a:cubicBezTo>
                <a:cubicBezTo>
                  <a:pt x="17346" y="35264"/>
                  <a:pt x="17602" y="35259"/>
                  <a:pt x="17850" y="35312"/>
                </a:cubicBezTo>
                <a:cubicBezTo>
                  <a:pt x="18142" y="35332"/>
                  <a:pt x="18436" y="35323"/>
                  <a:pt x="18725" y="35363"/>
                </a:cubicBezTo>
                <a:cubicBezTo>
                  <a:pt x="18802" y="35374"/>
                  <a:pt x="18879" y="35378"/>
                  <a:pt x="18957" y="35378"/>
                </a:cubicBezTo>
                <a:cubicBezTo>
                  <a:pt x="19115" y="35378"/>
                  <a:pt x="19273" y="35362"/>
                  <a:pt x="19431" y="35362"/>
                </a:cubicBezTo>
                <a:cubicBezTo>
                  <a:pt x="19518" y="35362"/>
                  <a:pt x="19604" y="35367"/>
                  <a:pt x="19691" y="35382"/>
                </a:cubicBezTo>
                <a:cubicBezTo>
                  <a:pt x="19453" y="35387"/>
                  <a:pt x="19215" y="35390"/>
                  <a:pt x="18978" y="35390"/>
                </a:cubicBezTo>
                <a:cubicBezTo>
                  <a:pt x="18353" y="35390"/>
                  <a:pt x="17728" y="35374"/>
                  <a:pt x="17103" y="35360"/>
                </a:cubicBezTo>
                <a:cubicBezTo>
                  <a:pt x="16222" y="35322"/>
                  <a:pt x="15347" y="35210"/>
                  <a:pt x="14486" y="35024"/>
                </a:cubicBezTo>
                <a:cubicBezTo>
                  <a:pt x="13407" y="34774"/>
                  <a:pt x="12315" y="34476"/>
                  <a:pt x="11366" y="33884"/>
                </a:cubicBezTo>
                <a:cubicBezTo>
                  <a:pt x="11096" y="33692"/>
                  <a:pt x="10796" y="33523"/>
                  <a:pt x="10584" y="33263"/>
                </a:cubicBezTo>
                <a:close/>
                <a:moveTo>
                  <a:pt x="26643" y="13132"/>
                </a:moveTo>
                <a:lnTo>
                  <a:pt x="26743" y="13164"/>
                </a:lnTo>
                <a:cubicBezTo>
                  <a:pt x="26697" y="13214"/>
                  <a:pt x="26656" y="13268"/>
                  <a:pt x="26621" y="13327"/>
                </a:cubicBezTo>
                <a:cubicBezTo>
                  <a:pt x="25414" y="15421"/>
                  <a:pt x="24031" y="17405"/>
                  <a:pt x="22630" y="19371"/>
                </a:cubicBezTo>
                <a:cubicBezTo>
                  <a:pt x="21368" y="21111"/>
                  <a:pt x="20016" y="22785"/>
                  <a:pt x="18616" y="24413"/>
                </a:cubicBezTo>
                <a:cubicBezTo>
                  <a:pt x="17325" y="25892"/>
                  <a:pt x="15983" y="27334"/>
                  <a:pt x="14535" y="28662"/>
                </a:cubicBezTo>
                <a:cubicBezTo>
                  <a:pt x="10322" y="32577"/>
                  <a:pt x="5533" y="35835"/>
                  <a:pt x="503" y="38608"/>
                </a:cubicBezTo>
                <a:cubicBezTo>
                  <a:pt x="490" y="38609"/>
                  <a:pt x="462" y="38609"/>
                  <a:pt x="447" y="38609"/>
                </a:cubicBezTo>
                <a:cubicBezTo>
                  <a:pt x="407" y="38476"/>
                  <a:pt x="324" y="38329"/>
                  <a:pt x="390" y="38190"/>
                </a:cubicBezTo>
                <a:cubicBezTo>
                  <a:pt x="515" y="37918"/>
                  <a:pt x="810" y="37797"/>
                  <a:pt x="1042" y="37630"/>
                </a:cubicBezTo>
                <a:cubicBezTo>
                  <a:pt x="2094" y="36913"/>
                  <a:pt x="3254" y="36378"/>
                  <a:pt x="4360" y="35749"/>
                </a:cubicBezTo>
                <a:cubicBezTo>
                  <a:pt x="4944" y="35412"/>
                  <a:pt x="5517" y="35060"/>
                  <a:pt x="6107" y="34732"/>
                </a:cubicBezTo>
                <a:cubicBezTo>
                  <a:pt x="6177" y="34690"/>
                  <a:pt x="6263" y="34698"/>
                  <a:pt x="6340" y="34686"/>
                </a:cubicBezTo>
                <a:cubicBezTo>
                  <a:pt x="6431" y="34594"/>
                  <a:pt x="6509" y="34482"/>
                  <a:pt x="6629" y="34422"/>
                </a:cubicBezTo>
                <a:cubicBezTo>
                  <a:pt x="8432" y="33359"/>
                  <a:pt x="10095" y="32081"/>
                  <a:pt x="11738" y="30789"/>
                </a:cubicBezTo>
                <a:cubicBezTo>
                  <a:pt x="12481" y="30169"/>
                  <a:pt x="13193" y="29510"/>
                  <a:pt x="13896" y="28845"/>
                </a:cubicBezTo>
                <a:cubicBezTo>
                  <a:pt x="15673" y="27211"/>
                  <a:pt x="17390" y="25505"/>
                  <a:pt x="18923" y="23637"/>
                </a:cubicBezTo>
                <a:cubicBezTo>
                  <a:pt x="18963" y="23584"/>
                  <a:pt x="19024" y="23552"/>
                  <a:pt x="19085" y="23526"/>
                </a:cubicBezTo>
                <a:cubicBezTo>
                  <a:pt x="19107" y="23476"/>
                  <a:pt x="19127" y="23426"/>
                  <a:pt x="19147" y="23377"/>
                </a:cubicBezTo>
                <a:cubicBezTo>
                  <a:pt x="20368" y="21887"/>
                  <a:pt x="21544" y="20359"/>
                  <a:pt x="22757" y="18861"/>
                </a:cubicBezTo>
                <a:cubicBezTo>
                  <a:pt x="22870" y="18740"/>
                  <a:pt x="22941" y="18559"/>
                  <a:pt x="23107" y="18504"/>
                </a:cubicBezTo>
                <a:cubicBezTo>
                  <a:pt x="23118" y="18472"/>
                  <a:pt x="23141" y="18409"/>
                  <a:pt x="23151" y="18379"/>
                </a:cubicBezTo>
                <a:cubicBezTo>
                  <a:pt x="23485" y="18130"/>
                  <a:pt x="23651" y="17744"/>
                  <a:pt x="23865" y="17402"/>
                </a:cubicBezTo>
                <a:cubicBezTo>
                  <a:pt x="24525" y="16498"/>
                  <a:pt x="25145" y="15563"/>
                  <a:pt x="25745" y="14619"/>
                </a:cubicBezTo>
                <a:cubicBezTo>
                  <a:pt x="26007" y="14198"/>
                  <a:pt x="26263" y="13771"/>
                  <a:pt x="26557" y="13372"/>
                </a:cubicBezTo>
                <a:cubicBezTo>
                  <a:pt x="26627" y="13310"/>
                  <a:pt x="26628" y="13218"/>
                  <a:pt x="26643" y="13132"/>
                </a:cubicBezTo>
                <a:close/>
                <a:moveTo>
                  <a:pt x="6013" y="36713"/>
                </a:moveTo>
                <a:lnTo>
                  <a:pt x="6013" y="36713"/>
                </a:lnTo>
                <a:cubicBezTo>
                  <a:pt x="7554" y="37434"/>
                  <a:pt x="8894" y="38512"/>
                  <a:pt x="10424" y="39256"/>
                </a:cubicBezTo>
                <a:cubicBezTo>
                  <a:pt x="10797" y="39429"/>
                  <a:pt x="11160" y="39639"/>
                  <a:pt x="11564" y="39735"/>
                </a:cubicBezTo>
                <a:cubicBezTo>
                  <a:pt x="11628" y="39747"/>
                  <a:pt x="11674" y="39796"/>
                  <a:pt x="11726" y="39829"/>
                </a:cubicBezTo>
                <a:cubicBezTo>
                  <a:pt x="11726" y="39829"/>
                  <a:pt x="11725" y="39829"/>
                  <a:pt x="11724" y="39829"/>
                </a:cubicBezTo>
                <a:cubicBezTo>
                  <a:pt x="11616" y="39829"/>
                  <a:pt x="11530" y="39738"/>
                  <a:pt x="11426" y="39738"/>
                </a:cubicBezTo>
                <a:cubicBezTo>
                  <a:pt x="11406" y="39738"/>
                  <a:pt x="11385" y="39741"/>
                  <a:pt x="11364" y="39749"/>
                </a:cubicBezTo>
                <a:cubicBezTo>
                  <a:pt x="11353" y="39735"/>
                  <a:pt x="11330" y="39707"/>
                  <a:pt x="11320" y="39692"/>
                </a:cubicBezTo>
                <a:cubicBezTo>
                  <a:pt x="10186" y="39411"/>
                  <a:pt x="9106" y="38937"/>
                  <a:pt x="8114" y="38321"/>
                </a:cubicBezTo>
                <a:cubicBezTo>
                  <a:pt x="7367" y="37856"/>
                  <a:pt x="6583" y="37398"/>
                  <a:pt x="6013" y="36713"/>
                </a:cubicBezTo>
                <a:close/>
                <a:moveTo>
                  <a:pt x="6398" y="36150"/>
                </a:moveTo>
                <a:cubicBezTo>
                  <a:pt x="6580" y="36150"/>
                  <a:pt x="6739" y="36279"/>
                  <a:pt x="6923" y="36279"/>
                </a:cubicBezTo>
                <a:cubicBezTo>
                  <a:pt x="6932" y="36279"/>
                  <a:pt x="6941" y="36279"/>
                  <a:pt x="6951" y="36278"/>
                </a:cubicBezTo>
                <a:cubicBezTo>
                  <a:pt x="8618" y="36759"/>
                  <a:pt x="10236" y="37434"/>
                  <a:pt x="11800" y="38190"/>
                </a:cubicBezTo>
                <a:cubicBezTo>
                  <a:pt x="12816" y="38701"/>
                  <a:pt x="13820" y="39243"/>
                  <a:pt x="14754" y="39892"/>
                </a:cubicBezTo>
                <a:cubicBezTo>
                  <a:pt x="14824" y="39953"/>
                  <a:pt x="14926" y="39949"/>
                  <a:pt x="14996" y="40007"/>
                </a:cubicBezTo>
                <a:cubicBezTo>
                  <a:pt x="15041" y="40043"/>
                  <a:pt x="15011" y="40058"/>
                  <a:pt x="14972" y="40058"/>
                </a:cubicBezTo>
                <a:cubicBezTo>
                  <a:pt x="14942" y="40058"/>
                  <a:pt x="14906" y="40049"/>
                  <a:pt x="14894" y="40036"/>
                </a:cubicBezTo>
                <a:cubicBezTo>
                  <a:pt x="14810" y="39995"/>
                  <a:pt x="14727" y="39951"/>
                  <a:pt x="14634" y="39933"/>
                </a:cubicBezTo>
                <a:cubicBezTo>
                  <a:pt x="13480" y="39628"/>
                  <a:pt x="12363" y="39195"/>
                  <a:pt x="11296" y="38660"/>
                </a:cubicBezTo>
                <a:cubicBezTo>
                  <a:pt x="10224" y="38118"/>
                  <a:pt x="9170" y="37540"/>
                  <a:pt x="8120" y="36955"/>
                </a:cubicBezTo>
                <a:cubicBezTo>
                  <a:pt x="7544" y="36645"/>
                  <a:pt x="6960" y="36338"/>
                  <a:pt x="6331" y="36157"/>
                </a:cubicBezTo>
                <a:cubicBezTo>
                  <a:pt x="6354" y="36152"/>
                  <a:pt x="6376" y="36150"/>
                  <a:pt x="6398" y="36150"/>
                </a:cubicBezTo>
                <a:close/>
                <a:moveTo>
                  <a:pt x="8413" y="36421"/>
                </a:moveTo>
                <a:cubicBezTo>
                  <a:pt x="8517" y="36421"/>
                  <a:pt x="8606" y="36494"/>
                  <a:pt x="8710" y="36494"/>
                </a:cubicBezTo>
                <a:cubicBezTo>
                  <a:pt x="8729" y="36494"/>
                  <a:pt x="8749" y="36492"/>
                  <a:pt x="8769" y="36486"/>
                </a:cubicBezTo>
                <a:cubicBezTo>
                  <a:pt x="8782" y="36499"/>
                  <a:pt x="8807" y="36527"/>
                  <a:pt x="8821" y="36541"/>
                </a:cubicBezTo>
                <a:cubicBezTo>
                  <a:pt x="9986" y="36791"/>
                  <a:pt x="11101" y="37240"/>
                  <a:pt x="12115" y="37866"/>
                </a:cubicBezTo>
                <a:cubicBezTo>
                  <a:pt x="13016" y="38428"/>
                  <a:pt x="13911" y="38997"/>
                  <a:pt x="14828" y="39531"/>
                </a:cubicBezTo>
                <a:cubicBezTo>
                  <a:pt x="15295" y="39793"/>
                  <a:pt x="15741" y="40096"/>
                  <a:pt x="16234" y="40303"/>
                </a:cubicBezTo>
                <a:cubicBezTo>
                  <a:pt x="16206" y="40306"/>
                  <a:pt x="16178" y="40308"/>
                  <a:pt x="16150" y="40308"/>
                </a:cubicBezTo>
                <a:cubicBezTo>
                  <a:pt x="16098" y="40308"/>
                  <a:pt x="16046" y="40301"/>
                  <a:pt x="15998" y="40277"/>
                </a:cubicBezTo>
                <a:cubicBezTo>
                  <a:pt x="15790" y="40189"/>
                  <a:pt x="15547" y="40188"/>
                  <a:pt x="15367" y="40037"/>
                </a:cubicBezTo>
                <a:cubicBezTo>
                  <a:pt x="14635" y="39527"/>
                  <a:pt x="13904" y="39011"/>
                  <a:pt x="13131" y="38561"/>
                </a:cubicBezTo>
                <a:cubicBezTo>
                  <a:pt x="11932" y="37856"/>
                  <a:pt x="10662" y="37274"/>
                  <a:pt x="9369" y="36763"/>
                </a:cubicBezTo>
                <a:cubicBezTo>
                  <a:pt x="9038" y="36625"/>
                  <a:pt x="8690" y="36542"/>
                  <a:pt x="8351" y="36430"/>
                </a:cubicBezTo>
                <a:cubicBezTo>
                  <a:pt x="8372" y="36424"/>
                  <a:pt x="8393" y="36421"/>
                  <a:pt x="8413" y="36421"/>
                </a:cubicBezTo>
                <a:close/>
                <a:moveTo>
                  <a:pt x="5795" y="36190"/>
                </a:moveTo>
                <a:cubicBezTo>
                  <a:pt x="6890" y="36541"/>
                  <a:pt x="7874" y="37147"/>
                  <a:pt x="8866" y="37717"/>
                </a:cubicBezTo>
                <a:cubicBezTo>
                  <a:pt x="9835" y="38253"/>
                  <a:pt x="10808" y="38793"/>
                  <a:pt x="11822" y="39244"/>
                </a:cubicBezTo>
                <a:cubicBezTo>
                  <a:pt x="12872" y="39700"/>
                  <a:pt x="13966" y="40071"/>
                  <a:pt x="15090" y="40300"/>
                </a:cubicBezTo>
                <a:cubicBezTo>
                  <a:pt x="15270" y="40300"/>
                  <a:pt x="15438" y="40363"/>
                  <a:pt x="15609" y="40409"/>
                </a:cubicBezTo>
                <a:cubicBezTo>
                  <a:pt x="15599" y="40409"/>
                  <a:pt x="15590" y="40409"/>
                  <a:pt x="15581" y="40409"/>
                </a:cubicBezTo>
                <a:cubicBezTo>
                  <a:pt x="15536" y="40409"/>
                  <a:pt x="15489" y="40412"/>
                  <a:pt x="15442" y="40412"/>
                </a:cubicBezTo>
                <a:cubicBezTo>
                  <a:pt x="15363" y="40412"/>
                  <a:pt x="15285" y="40404"/>
                  <a:pt x="15216" y="40360"/>
                </a:cubicBezTo>
                <a:cubicBezTo>
                  <a:pt x="14786" y="40293"/>
                  <a:pt x="14354" y="40265"/>
                  <a:pt x="13927" y="40176"/>
                </a:cubicBezTo>
                <a:cubicBezTo>
                  <a:pt x="12541" y="39941"/>
                  <a:pt x="11237" y="39375"/>
                  <a:pt x="10011" y="38698"/>
                </a:cubicBezTo>
                <a:cubicBezTo>
                  <a:pt x="9082" y="38201"/>
                  <a:pt x="8216" y="37593"/>
                  <a:pt x="7287" y="37095"/>
                </a:cubicBezTo>
                <a:cubicBezTo>
                  <a:pt x="6811" y="36843"/>
                  <a:pt x="6329" y="36601"/>
                  <a:pt x="5833" y="36387"/>
                </a:cubicBezTo>
                <a:cubicBezTo>
                  <a:pt x="5744" y="36350"/>
                  <a:pt x="5669" y="36283"/>
                  <a:pt x="5624" y="36198"/>
                </a:cubicBezTo>
                <a:lnTo>
                  <a:pt x="5795" y="36190"/>
                </a:lnTo>
                <a:close/>
                <a:moveTo>
                  <a:pt x="32426" y="0"/>
                </a:moveTo>
                <a:cubicBezTo>
                  <a:pt x="32338" y="0"/>
                  <a:pt x="32253" y="108"/>
                  <a:pt x="32221" y="184"/>
                </a:cubicBezTo>
                <a:cubicBezTo>
                  <a:pt x="31774" y="1095"/>
                  <a:pt x="31308" y="1998"/>
                  <a:pt x="30769" y="2860"/>
                </a:cubicBezTo>
                <a:cubicBezTo>
                  <a:pt x="30053" y="4000"/>
                  <a:pt x="29307" y="5121"/>
                  <a:pt x="28588" y="6260"/>
                </a:cubicBezTo>
                <a:cubicBezTo>
                  <a:pt x="28088" y="7032"/>
                  <a:pt x="27623" y="7832"/>
                  <a:pt x="27292" y="8693"/>
                </a:cubicBezTo>
                <a:cubicBezTo>
                  <a:pt x="26916" y="9677"/>
                  <a:pt x="26577" y="10688"/>
                  <a:pt x="26441" y="11737"/>
                </a:cubicBezTo>
                <a:cubicBezTo>
                  <a:pt x="26356" y="12169"/>
                  <a:pt x="26439" y="12613"/>
                  <a:pt x="26569" y="13027"/>
                </a:cubicBezTo>
                <a:cubicBezTo>
                  <a:pt x="26375" y="13320"/>
                  <a:pt x="26139" y="13587"/>
                  <a:pt x="25949" y="13887"/>
                </a:cubicBezTo>
                <a:cubicBezTo>
                  <a:pt x="25374" y="14787"/>
                  <a:pt x="24792" y="15682"/>
                  <a:pt x="24186" y="16559"/>
                </a:cubicBezTo>
                <a:cubicBezTo>
                  <a:pt x="24136" y="16645"/>
                  <a:pt x="24104" y="16745"/>
                  <a:pt x="24011" y="16794"/>
                </a:cubicBezTo>
                <a:cubicBezTo>
                  <a:pt x="24201" y="16278"/>
                  <a:pt x="24193" y="15713"/>
                  <a:pt x="24142" y="15171"/>
                </a:cubicBezTo>
                <a:cubicBezTo>
                  <a:pt x="23946" y="13934"/>
                  <a:pt x="23289" y="12833"/>
                  <a:pt x="22991" y="11624"/>
                </a:cubicBezTo>
                <a:cubicBezTo>
                  <a:pt x="22705" y="10158"/>
                  <a:pt x="22406" y="8691"/>
                  <a:pt x="22223" y="7207"/>
                </a:cubicBezTo>
                <a:cubicBezTo>
                  <a:pt x="22131" y="6651"/>
                  <a:pt x="22211" y="6088"/>
                  <a:pt x="22190" y="5529"/>
                </a:cubicBezTo>
                <a:cubicBezTo>
                  <a:pt x="22191" y="5425"/>
                  <a:pt x="22135" y="5279"/>
                  <a:pt x="22020" y="5279"/>
                </a:cubicBezTo>
                <a:cubicBezTo>
                  <a:pt x="22005" y="5279"/>
                  <a:pt x="21989" y="5282"/>
                  <a:pt x="21972" y="5287"/>
                </a:cubicBezTo>
                <a:cubicBezTo>
                  <a:pt x="21804" y="5355"/>
                  <a:pt x="21670" y="5497"/>
                  <a:pt x="21579" y="5655"/>
                </a:cubicBezTo>
                <a:cubicBezTo>
                  <a:pt x="21192" y="6276"/>
                  <a:pt x="20860" y="6936"/>
                  <a:pt x="20654" y="7640"/>
                </a:cubicBezTo>
                <a:cubicBezTo>
                  <a:pt x="20388" y="8543"/>
                  <a:pt x="20216" y="9470"/>
                  <a:pt x="20140" y="10408"/>
                </a:cubicBezTo>
                <a:cubicBezTo>
                  <a:pt x="20043" y="12309"/>
                  <a:pt x="20257" y="14242"/>
                  <a:pt x="20900" y="16039"/>
                </a:cubicBezTo>
                <a:cubicBezTo>
                  <a:pt x="21096" y="16561"/>
                  <a:pt x="21320" y="17076"/>
                  <a:pt x="21630" y="17540"/>
                </a:cubicBezTo>
                <a:cubicBezTo>
                  <a:pt x="21920" y="17954"/>
                  <a:pt x="22355" y="18226"/>
                  <a:pt x="22789" y="18469"/>
                </a:cubicBezTo>
                <a:cubicBezTo>
                  <a:pt x="21676" y="19824"/>
                  <a:pt x="20612" y="21216"/>
                  <a:pt x="19500" y="22571"/>
                </a:cubicBezTo>
                <a:cubicBezTo>
                  <a:pt x="19425" y="22637"/>
                  <a:pt x="19432" y="22797"/>
                  <a:pt x="19332" y="22818"/>
                </a:cubicBezTo>
                <a:cubicBezTo>
                  <a:pt x="19301" y="22718"/>
                  <a:pt x="19392" y="22642"/>
                  <a:pt x="19424" y="22554"/>
                </a:cubicBezTo>
                <a:cubicBezTo>
                  <a:pt x="19629" y="21631"/>
                  <a:pt x="19496" y="20660"/>
                  <a:pt x="19185" y="19776"/>
                </a:cubicBezTo>
                <a:cubicBezTo>
                  <a:pt x="18948" y="19133"/>
                  <a:pt x="18636" y="18520"/>
                  <a:pt x="18342" y="17902"/>
                </a:cubicBezTo>
                <a:cubicBezTo>
                  <a:pt x="17918" y="16960"/>
                  <a:pt x="17494" y="16006"/>
                  <a:pt x="17249" y="14999"/>
                </a:cubicBezTo>
                <a:cubicBezTo>
                  <a:pt x="17139" y="14515"/>
                  <a:pt x="17074" y="14024"/>
                  <a:pt x="16994" y="13535"/>
                </a:cubicBezTo>
                <a:cubicBezTo>
                  <a:pt x="16963" y="13436"/>
                  <a:pt x="16951" y="13288"/>
                  <a:pt x="16825" y="13262"/>
                </a:cubicBezTo>
                <a:cubicBezTo>
                  <a:pt x="16820" y="13261"/>
                  <a:pt x="16815" y="13261"/>
                  <a:pt x="16810" y="13261"/>
                </a:cubicBezTo>
                <a:cubicBezTo>
                  <a:pt x="16611" y="13261"/>
                  <a:pt x="16552" y="13497"/>
                  <a:pt x="16475" y="13643"/>
                </a:cubicBezTo>
                <a:cubicBezTo>
                  <a:pt x="16135" y="14506"/>
                  <a:pt x="16006" y="15433"/>
                  <a:pt x="15859" y="16342"/>
                </a:cubicBezTo>
                <a:cubicBezTo>
                  <a:pt x="15806" y="16902"/>
                  <a:pt x="15817" y="17466"/>
                  <a:pt x="15803" y="18028"/>
                </a:cubicBezTo>
                <a:cubicBezTo>
                  <a:pt x="15742" y="18280"/>
                  <a:pt x="15855" y="18524"/>
                  <a:pt x="15862" y="18773"/>
                </a:cubicBezTo>
                <a:cubicBezTo>
                  <a:pt x="15983" y="19959"/>
                  <a:pt x="16289" y="21119"/>
                  <a:pt x="16767" y="22210"/>
                </a:cubicBezTo>
                <a:cubicBezTo>
                  <a:pt x="16998" y="22727"/>
                  <a:pt x="17312" y="23266"/>
                  <a:pt x="17856" y="23498"/>
                </a:cubicBezTo>
                <a:cubicBezTo>
                  <a:pt x="17974" y="23572"/>
                  <a:pt x="18105" y="23581"/>
                  <a:pt x="18238" y="23581"/>
                </a:cubicBezTo>
                <a:cubicBezTo>
                  <a:pt x="18285" y="23581"/>
                  <a:pt x="18331" y="23580"/>
                  <a:pt x="18378" y="23580"/>
                </a:cubicBezTo>
                <a:cubicBezTo>
                  <a:pt x="18449" y="23580"/>
                  <a:pt x="18521" y="23583"/>
                  <a:pt x="18590" y="23597"/>
                </a:cubicBezTo>
                <a:cubicBezTo>
                  <a:pt x="18588" y="23613"/>
                  <a:pt x="18582" y="23646"/>
                  <a:pt x="18580" y="23662"/>
                </a:cubicBezTo>
                <a:cubicBezTo>
                  <a:pt x="17119" y="25384"/>
                  <a:pt x="15509" y="26970"/>
                  <a:pt x="13858" y="28506"/>
                </a:cubicBezTo>
                <a:cubicBezTo>
                  <a:pt x="13690" y="28673"/>
                  <a:pt x="13496" y="28819"/>
                  <a:pt x="13361" y="29017"/>
                </a:cubicBezTo>
                <a:cubicBezTo>
                  <a:pt x="13373" y="28993"/>
                  <a:pt x="13396" y="28945"/>
                  <a:pt x="13407" y="28921"/>
                </a:cubicBezTo>
                <a:cubicBezTo>
                  <a:pt x="13524" y="28523"/>
                  <a:pt x="13468" y="28106"/>
                  <a:pt x="13421" y="27702"/>
                </a:cubicBezTo>
                <a:cubicBezTo>
                  <a:pt x="13056" y="25204"/>
                  <a:pt x="12177" y="22801"/>
                  <a:pt x="11999" y="20274"/>
                </a:cubicBezTo>
                <a:cubicBezTo>
                  <a:pt x="11928" y="19811"/>
                  <a:pt x="11980" y="19341"/>
                  <a:pt x="11979" y="18875"/>
                </a:cubicBezTo>
                <a:cubicBezTo>
                  <a:pt x="11973" y="18427"/>
                  <a:pt x="12052" y="17984"/>
                  <a:pt x="12121" y="17545"/>
                </a:cubicBezTo>
                <a:cubicBezTo>
                  <a:pt x="12131" y="17460"/>
                  <a:pt x="12056" y="17417"/>
                  <a:pt x="11981" y="17417"/>
                </a:cubicBezTo>
                <a:cubicBezTo>
                  <a:pt x="11954" y="17417"/>
                  <a:pt x="11927" y="17423"/>
                  <a:pt x="11904" y="17434"/>
                </a:cubicBezTo>
                <a:cubicBezTo>
                  <a:pt x="11722" y="17568"/>
                  <a:pt x="11609" y="17766"/>
                  <a:pt x="11486" y="17952"/>
                </a:cubicBezTo>
                <a:cubicBezTo>
                  <a:pt x="10137" y="20066"/>
                  <a:pt x="9594" y="22666"/>
                  <a:pt x="9938" y="25146"/>
                </a:cubicBezTo>
                <a:cubicBezTo>
                  <a:pt x="10098" y="26281"/>
                  <a:pt x="10388" y="27443"/>
                  <a:pt x="11069" y="28386"/>
                </a:cubicBezTo>
                <a:cubicBezTo>
                  <a:pt x="11438" y="28916"/>
                  <a:pt x="12070" y="29263"/>
                  <a:pt x="12719" y="29263"/>
                </a:cubicBezTo>
                <a:cubicBezTo>
                  <a:pt x="12752" y="29263"/>
                  <a:pt x="12784" y="29262"/>
                  <a:pt x="12817" y="29261"/>
                </a:cubicBezTo>
                <a:lnTo>
                  <a:pt x="12817" y="29261"/>
                </a:lnTo>
                <a:cubicBezTo>
                  <a:pt x="12807" y="29282"/>
                  <a:pt x="12787" y="29326"/>
                  <a:pt x="12776" y="29347"/>
                </a:cubicBezTo>
                <a:cubicBezTo>
                  <a:pt x="12805" y="29357"/>
                  <a:pt x="12861" y="29373"/>
                  <a:pt x="12889" y="29381"/>
                </a:cubicBezTo>
                <a:cubicBezTo>
                  <a:pt x="11976" y="30312"/>
                  <a:pt x="10912" y="31082"/>
                  <a:pt x="9875" y="31873"/>
                </a:cubicBezTo>
                <a:cubicBezTo>
                  <a:pt x="8926" y="32584"/>
                  <a:pt x="7958" y="33272"/>
                  <a:pt x="6948" y="33892"/>
                </a:cubicBezTo>
                <a:cubicBezTo>
                  <a:pt x="7208" y="33501"/>
                  <a:pt x="7324" y="33035"/>
                  <a:pt x="7370" y="32572"/>
                </a:cubicBezTo>
                <a:cubicBezTo>
                  <a:pt x="7459" y="31098"/>
                  <a:pt x="7272" y="29631"/>
                  <a:pt x="7215" y="28160"/>
                </a:cubicBezTo>
                <a:cubicBezTo>
                  <a:pt x="7144" y="27663"/>
                  <a:pt x="7211" y="27159"/>
                  <a:pt x="7158" y="26659"/>
                </a:cubicBezTo>
                <a:cubicBezTo>
                  <a:pt x="7163" y="25884"/>
                  <a:pt x="7158" y="25108"/>
                  <a:pt x="7235" y="24337"/>
                </a:cubicBezTo>
                <a:cubicBezTo>
                  <a:pt x="7258" y="23837"/>
                  <a:pt x="7246" y="23334"/>
                  <a:pt x="7324" y="22838"/>
                </a:cubicBezTo>
                <a:cubicBezTo>
                  <a:pt x="7334" y="22177"/>
                  <a:pt x="7500" y="21530"/>
                  <a:pt x="7486" y="20870"/>
                </a:cubicBezTo>
                <a:cubicBezTo>
                  <a:pt x="7437" y="20789"/>
                  <a:pt x="7352" y="20748"/>
                  <a:pt x="7266" y="20748"/>
                </a:cubicBezTo>
                <a:cubicBezTo>
                  <a:pt x="7203" y="20748"/>
                  <a:pt x="7138" y="20770"/>
                  <a:pt x="7087" y="20816"/>
                </a:cubicBezTo>
                <a:cubicBezTo>
                  <a:pt x="6411" y="21363"/>
                  <a:pt x="5957" y="22125"/>
                  <a:pt x="5544" y="22877"/>
                </a:cubicBezTo>
                <a:cubicBezTo>
                  <a:pt x="4897" y="24057"/>
                  <a:pt x="4500" y="25357"/>
                  <a:pt x="4246" y="26676"/>
                </a:cubicBezTo>
                <a:cubicBezTo>
                  <a:pt x="4105" y="27395"/>
                  <a:pt x="4026" y="28124"/>
                  <a:pt x="3965" y="28854"/>
                </a:cubicBezTo>
                <a:cubicBezTo>
                  <a:pt x="3957" y="29337"/>
                  <a:pt x="3946" y="29818"/>
                  <a:pt x="3937" y="30301"/>
                </a:cubicBezTo>
                <a:cubicBezTo>
                  <a:pt x="3973" y="30842"/>
                  <a:pt x="4012" y="31384"/>
                  <a:pt x="4094" y="31920"/>
                </a:cubicBezTo>
                <a:cubicBezTo>
                  <a:pt x="4186" y="32467"/>
                  <a:pt x="4262" y="33033"/>
                  <a:pt x="4533" y="33527"/>
                </a:cubicBezTo>
                <a:cubicBezTo>
                  <a:pt x="4682" y="33810"/>
                  <a:pt x="4913" y="34035"/>
                  <a:pt x="5143" y="34254"/>
                </a:cubicBezTo>
                <a:cubicBezTo>
                  <a:pt x="5320" y="34400"/>
                  <a:pt x="5517" y="34543"/>
                  <a:pt x="5748" y="34587"/>
                </a:cubicBezTo>
                <a:cubicBezTo>
                  <a:pt x="4921" y="35062"/>
                  <a:pt x="4105" y="35557"/>
                  <a:pt x="3257" y="35997"/>
                </a:cubicBezTo>
                <a:cubicBezTo>
                  <a:pt x="2451" y="36419"/>
                  <a:pt x="1641" y="36837"/>
                  <a:pt x="882" y="37342"/>
                </a:cubicBezTo>
                <a:cubicBezTo>
                  <a:pt x="590" y="37544"/>
                  <a:pt x="222" y="37702"/>
                  <a:pt x="87" y="38058"/>
                </a:cubicBezTo>
                <a:cubicBezTo>
                  <a:pt x="0" y="38352"/>
                  <a:pt x="58" y="38710"/>
                  <a:pt x="299" y="38917"/>
                </a:cubicBezTo>
                <a:cubicBezTo>
                  <a:pt x="306" y="38917"/>
                  <a:pt x="314" y="38917"/>
                  <a:pt x="321" y="38917"/>
                </a:cubicBezTo>
                <a:cubicBezTo>
                  <a:pt x="359" y="38917"/>
                  <a:pt x="397" y="38919"/>
                  <a:pt x="435" y="38919"/>
                </a:cubicBezTo>
                <a:cubicBezTo>
                  <a:pt x="506" y="38919"/>
                  <a:pt x="575" y="38912"/>
                  <a:pt x="638" y="38876"/>
                </a:cubicBezTo>
                <a:cubicBezTo>
                  <a:pt x="1012" y="38613"/>
                  <a:pt x="1440" y="38437"/>
                  <a:pt x="1838" y="38209"/>
                </a:cubicBezTo>
                <a:cubicBezTo>
                  <a:pt x="2963" y="37598"/>
                  <a:pt x="4085" y="36981"/>
                  <a:pt x="5159" y="36282"/>
                </a:cubicBezTo>
                <a:cubicBezTo>
                  <a:pt x="5391" y="36382"/>
                  <a:pt x="5467" y="36634"/>
                  <a:pt x="5615" y="36815"/>
                </a:cubicBezTo>
                <a:cubicBezTo>
                  <a:pt x="5988" y="37369"/>
                  <a:pt x="6568" y="37726"/>
                  <a:pt x="7103" y="38105"/>
                </a:cubicBezTo>
                <a:cubicBezTo>
                  <a:pt x="8158" y="38773"/>
                  <a:pt x="9255" y="39404"/>
                  <a:pt x="10454" y="39776"/>
                </a:cubicBezTo>
                <a:cubicBezTo>
                  <a:pt x="11545" y="40132"/>
                  <a:pt x="12673" y="40365"/>
                  <a:pt x="13816" y="40473"/>
                </a:cubicBezTo>
                <a:cubicBezTo>
                  <a:pt x="14102" y="40535"/>
                  <a:pt x="14396" y="40513"/>
                  <a:pt x="14680" y="40580"/>
                </a:cubicBezTo>
                <a:cubicBezTo>
                  <a:pt x="14688" y="40580"/>
                  <a:pt x="14695" y="40580"/>
                  <a:pt x="14702" y="40580"/>
                </a:cubicBezTo>
                <a:cubicBezTo>
                  <a:pt x="15051" y="40580"/>
                  <a:pt x="15392" y="40670"/>
                  <a:pt x="15741" y="40670"/>
                </a:cubicBezTo>
                <a:cubicBezTo>
                  <a:pt x="15755" y="40670"/>
                  <a:pt x="15769" y="40670"/>
                  <a:pt x="15783" y="40670"/>
                </a:cubicBezTo>
                <a:cubicBezTo>
                  <a:pt x="16019" y="40702"/>
                  <a:pt x="16254" y="40740"/>
                  <a:pt x="16492" y="40740"/>
                </a:cubicBezTo>
                <a:cubicBezTo>
                  <a:pt x="16524" y="40740"/>
                  <a:pt x="16556" y="40739"/>
                  <a:pt x="16587" y="40738"/>
                </a:cubicBezTo>
                <a:cubicBezTo>
                  <a:pt x="16601" y="40736"/>
                  <a:pt x="16616" y="40736"/>
                  <a:pt x="16631" y="40736"/>
                </a:cubicBezTo>
                <a:cubicBezTo>
                  <a:pt x="16693" y="40736"/>
                  <a:pt x="16759" y="40746"/>
                  <a:pt x="16823" y="40746"/>
                </a:cubicBezTo>
                <a:cubicBezTo>
                  <a:pt x="16890" y="40746"/>
                  <a:pt x="16955" y="40734"/>
                  <a:pt x="17007" y="40688"/>
                </a:cubicBezTo>
                <a:cubicBezTo>
                  <a:pt x="17077" y="40607"/>
                  <a:pt x="16979" y="40521"/>
                  <a:pt x="16910" y="40487"/>
                </a:cubicBezTo>
                <a:cubicBezTo>
                  <a:pt x="16158" y="40112"/>
                  <a:pt x="15470" y="39623"/>
                  <a:pt x="14752" y="39185"/>
                </a:cubicBezTo>
                <a:cubicBezTo>
                  <a:pt x="14391" y="38933"/>
                  <a:pt x="14018" y="38698"/>
                  <a:pt x="13652" y="38450"/>
                </a:cubicBezTo>
                <a:cubicBezTo>
                  <a:pt x="12677" y="37821"/>
                  <a:pt x="11721" y="37143"/>
                  <a:pt x="10641" y="36705"/>
                </a:cubicBezTo>
                <a:cubicBezTo>
                  <a:pt x="9486" y="36241"/>
                  <a:pt x="8251" y="36013"/>
                  <a:pt x="7020" y="35874"/>
                </a:cubicBezTo>
                <a:cubicBezTo>
                  <a:pt x="6859" y="35856"/>
                  <a:pt x="6696" y="35847"/>
                  <a:pt x="6534" y="35847"/>
                </a:cubicBezTo>
                <a:cubicBezTo>
                  <a:pt x="6251" y="35847"/>
                  <a:pt x="5967" y="35874"/>
                  <a:pt x="5689" y="35929"/>
                </a:cubicBezTo>
                <a:cubicBezTo>
                  <a:pt x="5716" y="35922"/>
                  <a:pt x="5771" y="35909"/>
                  <a:pt x="5799" y="35902"/>
                </a:cubicBezTo>
                <a:cubicBezTo>
                  <a:pt x="5873" y="35818"/>
                  <a:pt x="5975" y="35767"/>
                  <a:pt x="6068" y="35706"/>
                </a:cubicBezTo>
                <a:cubicBezTo>
                  <a:pt x="6850" y="35200"/>
                  <a:pt x="7618" y="34675"/>
                  <a:pt x="8382" y="34143"/>
                </a:cubicBezTo>
                <a:cubicBezTo>
                  <a:pt x="8919" y="33776"/>
                  <a:pt x="9427" y="33365"/>
                  <a:pt x="9969" y="33009"/>
                </a:cubicBezTo>
                <a:cubicBezTo>
                  <a:pt x="10600" y="33776"/>
                  <a:pt x="11452" y="34327"/>
                  <a:pt x="12367" y="34692"/>
                </a:cubicBezTo>
                <a:cubicBezTo>
                  <a:pt x="13764" y="35239"/>
                  <a:pt x="15254" y="35541"/>
                  <a:pt x="16751" y="35603"/>
                </a:cubicBezTo>
                <a:cubicBezTo>
                  <a:pt x="17073" y="35644"/>
                  <a:pt x="17397" y="35662"/>
                  <a:pt x="17721" y="35662"/>
                </a:cubicBezTo>
                <a:cubicBezTo>
                  <a:pt x="17974" y="35662"/>
                  <a:pt x="18227" y="35651"/>
                  <a:pt x="18480" y="35633"/>
                </a:cubicBezTo>
                <a:cubicBezTo>
                  <a:pt x="18536" y="35634"/>
                  <a:pt x="18593" y="35634"/>
                  <a:pt x="18649" y="35634"/>
                </a:cubicBezTo>
                <a:cubicBezTo>
                  <a:pt x="19212" y="35634"/>
                  <a:pt x="19772" y="35588"/>
                  <a:pt x="20333" y="35542"/>
                </a:cubicBezTo>
                <a:cubicBezTo>
                  <a:pt x="21400" y="35454"/>
                  <a:pt x="22471" y="35338"/>
                  <a:pt x="23526" y="35142"/>
                </a:cubicBezTo>
                <a:cubicBezTo>
                  <a:pt x="23527" y="35142"/>
                  <a:pt x="23528" y="35142"/>
                  <a:pt x="23529" y="35142"/>
                </a:cubicBezTo>
                <a:cubicBezTo>
                  <a:pt x="23676" y="35142"/>
                  <a:pt x="23739" y="34920"/>
                  <a:pt x="23590" y="34866"/>
                </a:cubicBezTo>
                <a:cubicBezTo>
                  <a:pt x="21795" y="34374"/>
                  <a:pt x="20103" y="33585"/>
                  <a:pt x="18364" y="32933"/>
                </a:cubicBezTo>
                <a:cubicBezTo>
                  <a:pt x="17186" y="32476"/>
                  <a:pt x="15938" y="32187"/>
                  <a:pt x="14672" y="32157"/>
                </a:cubicBezTo>
                <a:cubicBezTo>
                  <a:pt x="14435" y="32125"/>
                  <a:pt x="14196" y="32115"/>
                  <a:pt x="13958" y="32115"/>
                </a:cubicBezTo>
                <a:cubicBezTo>
                  <a:pt x="13559" y="32115"/>
                  <a:pt x="13159" y="32144"/>
                  <a:pt x="12760" y="32148"/>
                </a:cubicBezTo>
                <a:cubicBezTo>
                  <a:pt x="12119" y="32200"/>
                  <a:pt x="11472" y="32244"/>
                  <a:pt x="10850" y="32423"/>
                </a:cubicBezTo>
                <a:cubicBezTo>
                  <a:pt x="10744" y="32466"/>
                  <a:pt x="10641" y="32540"/>
                  <a:pt x="10524" y="32540"/>
                </a:cubicBezTo>
                <a:cubicBezTo>
                  <a:pt x="10509" y="32540"/>
                  <a:pt x="10494" y="32538"/>
                  <a:pt x="10478" y="32536"/>
                </a:cubicBezTo>
                <a:cubicBezTo>
                  <a:pt x="10600" y="32473"/>
                  <a:pt x="10720" y="32411"/>
                  <a:pt x="10830" y="32329"/>
                </a:cubicBezTo>
                <a:cubicBezTo>
                  <a:pt x="11932" y="31470"/>
                  <a:pt x="13005" y="30578"/>
                  <a:pt x="14050" y="29650"/>
                </a:cubicBezTo>
                <a:cubicBezTo>
                  <a:pt x="14455" y="29257"/>
                  <a:pt x="14903" y="28906"/>
                  <a:pt x="15291" y="28495"/>
                </a:cubicBezTo>
                <a:cubicBezTo>
                  <a:pt x="15442" y="28527"/>
                  <a:pt x="15534" y="28655"/>
                  <a:pt x="15647" y="28746"/>
                </a:cubicBezTo>
                <a:cubicBezTo>
                  <a:pt x="16766" y="29514"/>
                  <a:pt x="18069" y="29993"/>
                  <a:pt x="19408" y="30202"/>
                </a:cubicBezTo>
                <a:cubicBezTo>
                  <a:pt x="20395" y="30372"/>
                  <a:pt x="21394" y="30444"/>
                  <a:pt x="22394" y="30444"/>
                </a:cubicBezTo>
                <a:cubicBezTo>
                  <a:pt x="23249" y="30444"/>
                  <a:pt x="24105" y="30392"/>
                  <a:pt x="24954" y="30305"/>
                </a:cubicBezTo>
                <a:cubicBezTo>
                  <a:pt x="25773" y="30205"/>
                  <a:pt x="26603" y="30151"/>
                  <a:pt x="27408" y="29969"/>
                </a:cubicBezTo>
                <a:cubicBezTo>
                  <a:pt x="27567" y="29949"/>
                  <a:pt x="27516" y="29754"/>
                  <a:pt x="27389" y="29725"/>
                </a:cubicBezTo>
                <a:cubicBezTo>
                  <a:pt x="27061" y="29701"/>
                  <a:pt x="26745" y="29605"/>
                  <a:pt x="26427" y="29531"/>
                </a:cubicBezTo>
                <a:cubicBezTo>
                  <a:pt x="24928" y="29166"/>
                  <a:pt x="23487" y="28607"/>
                  <a:pt x="22039" y="28086"/>
                </a:cubicBezTo>
                <a:cubicBezTo>
                  <a:pt x="21096" y="27729"/>
                  <a:pt x="20090" y="27570"/>
                  <a:pt x="19083" y="27570"/>
                </a:cubicBezTo>
                <a:cubicBezTo>
                  <a:pt x="18971" y="27570"/>
                  <a:pt x="18860" y="27572"/>
                  <a:pt x="18748" y="27576"/>
                </a:cubicBezTo>
                <a:cubicBezTo>
                  <a:pt x="17720" y="27630"/>
                  <a:pt x="16662" y="27692"/>
                  <a:pt x="15697" y="28082"/>
                </a:cubicBezTo>
                <a:cubicBezTo>
                  <a:pt x="15745" y="28024"/>
                  <a:pt x="15821" y="27996"/>
                  <a:pt x="15874" y="27943"/>
                </a:cubicBezTo>
                <a:cubicBezTo>
                  <a:pt x="16765" y="27055"/>
                  <a:pt x="17624" y="26140"/>
                  <a:pt x="18450" y="25196"/>
                </a:cubicBezTo>
                <a:cubicBezTo>
                  <a:pt x="18490" y="25199"/>
                  <a:pt x="18570" y="25203"/>
                  <a:pt x="18610" y="25205"/>
                </a:cubicBezTo>
                <a:cubicBezTo>
                  <a:pt x="18837" y="25447"/>
                  <a:pt x="19163" y="25559"/>
                  <a:pt x="19472" y="25651"/>
                </a:cubicBezTo>
                <a:cubicBezTo>
                  <a:pt x="20293" y="25868"/>
                  <a:pt x="21130" y="26029"/>
                  <a:pt x="21972" y="26135"/>
                </a:cubicBezTo>
                <a:cubicBezTo>
                  <a:pt x="22415" y="26142"/>
                  <a:pt x="22854" y="26202"/>
                  <a:pt x="23294" y="26202"/>
                </a:cubicBezTo>
                <a:cubicBezTo>
                  <a:pt x="23355" y="26202"/>
                  <a:pt x="23415" y="26201"/>
                  <a:pt x="23475" y="26199"/>
                </a:cubicBezTo>
                <a:cubicBezTo>
                  <a:pt x="23672" y="26187"/>
                  <a:pt x="23869" y="26185"/>
                  <a:pt x="24067" y="26185"/>
                </a:cubicBezTo>
                <a:cubicBezTo>
                  <a:pt x="24192" y="26185"/>
                  <a:pt x="24317" y="26186"/>
                  <a:pt x="24442" y="26186"/>
                </a:cubicBezTo>
                <a:cubicBezTo>
                  <a:pt x="24544" y="26186"/>
                  <a:pt x="24647" y="26185"/>
                  <a:pt x="24750" y="26183"/>
                </a:cubicBezTo>
                <a:cubicBezTo>
                  <a:pt x="24904" y="26162"/>
                  <a:pt x="25059" y="26143"/>
                  <a:pt x="25214" y="26143"/>
                </a:cubicBezTo>
                <a:cubicBezTo>
                  <a:pt x="25233" y="26143"/>
                  <a:pt x="25251" y="26143"/>
                  <a:pt x="25269" y="26144"/>
                </a:cubicBezTo>
                <a:cubicBezTo>
                  <a:pt x="26008" y="26096"/>
                  <a:pt x="26743" y="25997"/>
                  <a:pt x="27468" y="25847"/>
                </a:cubicBezTo>
                <a:cubicBezTo>
                  <a:pt x="28890" y="25531"/>
                  <a:pt x="30326" y="25220"/>
                  <a:pt x="31665" y="24633"/>
                </a:cubicBezTo>
                <a:cubicBezTo>
                  <a:pt x="32184" y="24389"/>
                  <a:pt x="32722" y="24192"/>
                  <a:pt x="33244" y="23954"/>
                </a:cubicBezTo>
                <a:cubicBezTo>
                  <a:pt x="33401" y="23922"/>
                  <a:pt x="33356" y="23697"/>
                  <a:pt x="33217" y="23697"/>
                </a:cubicBezTo>
                <a:cubicBezTo>
                  <a:pt x="33211" y="23697"/>
                  <a:pt x="33205" y="23697"/>
                  <a:pt x="33199" y="23698"/>
                </a:cubicBezTo>
                <a:cubicBezTo>
                  <a:pt x="32776" y="23742"/>
                  <a:pt x="32352" y="23784"/>
                  <a:pt x="31927" y="23784"/>
                </a:cubicBezTo>
                <a:cubicBezTo>
                  <a:pt x="31865" y="23784"/>
                  <a:pt x="31803" y="23783"/>
                  <a:pt x="31741" y="23781"/>
                </a:cubicBezTo>
                <a:cubicBezTo>
                  <a:pt x="31564" y="23795"/>
                  <a:pt x="31387" y="23803"/>
                  <a:pt x="31211" y="23803"/>
                </a:cubicBezTo>
                <a:cubicBezTo>
                  <a:pt x="30963" y="23803"/>
                  <a:pt x="30715" y="23788"/>
                  <a:pt x="30469" y="23760"/>
                </a:cubicBezTo>
                <a:cubicBezTo>
                  <a:pt x="29518" y="23729"/>
                  <a:pt x="28575" y="23596"/>
                  <a:pt x="27631" y="23480"/>
                </a:cubicBezTo>
                <a:cubicBezTo>
                  <a:pt x="26462" y="23337"/>
                  <a:pt x="25281" y="23163"/>
                  <a:pt x="24102" y="23163"/>
                </a:cubicBezTo>
                <a:cubicBezTo>
                  <a:pt x="23566" y="23163"/>
                  <a:pt x="23030" y="23199"/>
                  <a:pt x="22497" y="23290"/>
                </a:cubicBezTo>
                <a:cubicBezTo>
                  <a:pt x="21412" y="23464"/>
                  <a:pt x="20320" y="23724"/>
                  <a:pt x="19352" y="24258"/>
                </a:cubicBezTo>
                <a:cubicBezTo>
                  <a:pt x="19236" y="24298"/>
                  <a:pt x="19181" y="24434"/>
                  <a:pt x="19056" y="24450"/>
                </a:cubicBezTo>
                <a:cubicBezTo>
                  <a:pt x="19119" y="24365"/>
                  <a:pt x="19209" y="24305"/>
                  <a:pt x="19280" y="24228"/>
                </a:cubicBezTo>
                <a:cubicBezTo>
                  <a:pt x="20197" y="23138"/>
                  <a:pt x="21092" y="22027"/>
                  <a:pt x="21948" y="20887"/>
                </a:cubicBezTo>
                <a:lnTo>
                  <a:pt x="22006" y="20871"/>
                </a:lnTo>
                <a:cubicBezTo>
                  <a:pt x="22490" y="21128"/>
                  <a:pt x="23031" y="21271"/>
                  <a:pt x="23570" y="21354"/>
                </a:cubicBezTo>
                <a:cubicBezTo>
                  <a:pt x="23954" y="21387"/>
                  <a:pt x="24338" y="21403"/>
                  <a:pt x="24722" y="21403"/>
                </a:cubicBezTo>
                <a:cubicBezTo>
                  <a:pt x="25225" y="21403"/>
                  <a:pt x="25728" y="21375"/>
                  <a:pt x="26228" y="21319"/>
                </a:cubicBezTo>
                <a:cubicBezTo>
                  <a:pt x="27328" y="21230"/>
                  <a:pt x="28403" y="20959"/>
                  <a:pt x="29455" y="20636"/>
                </a:cubicBezTo>
                <a:cubicBezTo>
                  <a:pt x="30655" y="20272"/>
                  <a:pt x="31812" y="19777"/>
                  <a:pt x="32935" y="19224"/>
                </a:cubicBezTo>
                <a:cubicBezTo>
                  <a:pt x="34003" y="18700"/>
                  <a:pt x="35043" y="18117"/>
                  <a:pt x="36027" y="17449"/>
                </a:cubicBezTo>
                <a:cubicBezTo>
                  <a:pt x="36160" y="17337"/>
                  <a:pt x="36447" y="17277"/>
                  <a:pt x="36387" y="17052"/>
                </a:cubicBezTo>
                <a:lnTo>
                  <a:pt x="36295" y="17046"/>
                </a:lnTo>
                <a:cubicBezTo>
                  <a:pt x="35620" y="17184"/>
                  <a:pt x="34934" y="17280"/>
                  <a:pt x="34244" y="17292"/>
                </a:cubicBezTo>
                <a:cubicBezTo>
                  <a:pt x="34018" y="17317"/>
                  <a:pt x="33791" y="17325"/>
                  <a:pt x="33564" y="17325"/>
                </a:cubicBezTo>
                <a:cubicBezTo>
                  <a:pt x="33261" y="17325"/>
                  <a:pt x="32958" y="17312"/>
                  <a:pt x="32655" y="17312"/>
                </a:cubicBezTo>
                <a:cubicBezTo>
                  <a:pt x="32452" y="17312"/>
                  <a:pt x="32249" y="17317"/>
                  <a:pt x="32046" y="17337"/>
                </a:cubicBezTo>
                <a:cubicBezTo>
                  <a:pt x="32041" y="17337"/>
                  <a:pt x="32035" y="17337"/>
                  <a:pt x="32029" y="17337"/>
                </a:cubicBezTo>
                <a:cubicBezTo>
                  <a:pt x="31105" y="17337"/>
                  <a:pt x="30184" y="17442"/>
                  <a:pt x="29272" y="17597"/>
                </a:cubicBezTo>
                <a:cubicBezTo>
                  <a:pt x="27883" y="17850"/>
                  <a:pt x="26548" y="18329"/>
                  <a:pt x="25242" y="18856"/>
                </a:cubicBezTo>
                <a:cubicBezTo>
                  <a:pt x="24250" y="19271"/>
                  <a:pt x="23245" y="19704"/>
                  <a:pt x="22399" y="20380"/>
                </a:cubicBezTo>
                <a:cubicBezTo>
                  <a:pt x="22335" y="20444"/>
                  <a:pt x="22216" y="20526"/>
                  <a:pt x="22262" y="20627"/>
                </a:cubicBezTo>
                <a:cubicBezTo>
                  <a:pt x="22289" y="20646"/>
                  <a:pt x="22316" y="20654"/>
                  <a:pt x="22341" y="20654"/>
                </a:cubicBezTo>
                <a:cubicBezTo>
                  <a:pt x="22447" y="20654"/>
                  <a:pt x="22535" y="20514"/>
                  <a:pt x="22638" y="20514"/>
                </a:cubicBezTo>
                <a:cubicBezTo>
                  <a:pt x="22662" y="20514"/>
                  <a:pt x="22687" y="20522"/>
                  <a:pt x="22714" y="20542"/>
                </a:cubicBezTo>
                <a:cubicBezTo>
                  <a:pt x="24010" y="20084"/>
                  <a:pt x="25362" y="19817"/>
                  <a:pt x="26713" y="19565"/>
                </a:cubicBezTo>
                <a:cubicBezTo>
                  <a:pt x="28070" y="19309"/>
                  <a:pt x="29441" y="19136"/>
                  <a:pt x="30799" y="18896"/>
                </a:cubicBezTo>
                <a:cubicBezTo>
                  <a:pt x="32034" y="18709"/>
                  <a:pt x="33263" y="18457"/>
                  <a:pt x="34455" y="18081"/>
                </a:cubicBezTo>
                <a:cubicBezTo>
                  <a:pt x="34567" y="18033"/>
                  <a:pt x="34675" y="17946"/>
                  <a:pt x="34800" y="17946"/>
                </a:cubicBezTo>
                <a:cubicBezTo>
                  <a:pt x="34816" y="17946"/>
                  <a:pt x="34833" y="17947"/>
                  <a:pt x="34850" y="17950"/>
                </a:cubicBezTo>
                <a:cubicBezTo>
                  <a:pt x="33719" y="18489"/>
                  <a:pt x="32584" y="19048"/>
                  <a:pt x="31369" y="19381"/>
                </a:cubicBezTo>
                <a:cubicBezTo>
                  <a:pt x="30106" y="19760"/>
                  <a:pt x="28794" y="19925"/>
                  <a:pt x="27485" y="20062"/>
                </a:cubicBezTo>
                <a:cubicBezTo>
                  <a:pt x="26707" y="20150"/>
                  <a:pt x="25927" y="20218"/>
                  <a:pt x="25146" y="20287"/>
                </a:cubicBezTo>
                <a:cubicBezTo>
                  <a:pt x="24497" y="20344"/>
                  <a:pt x="23839" y="20356"/>
                  <a:pt x="23198" y="20482"/>
                </a:cubicBezTo>
                <a:lnTo>
                  <a:pt x="23215" y="20486"/>
                </a:lnTo>
                <a:cubicBezTo>
                  <a:pt x="23205" y="20485"/>
                  <a:pt x="23194" y="20484"/>
                  <a:pt x="23184" y="20484"/>
                </a:cubicBezTo>
                <a:cubicBezTo>
                  <a:pt x="23053" y="20484"/>
                  <a:pt x="22927" y="20542"/>
                  <a:pt x="22793" y="20542"/>
                </a:cubicBezTo>
                <a:lnTo>
                  <a:pt x="22789" y="20586"/>
                </a:lnTo>
                <a:cubicBezTo>
                  <a:pt x="22613" y="20627"/>
                  <a:pt x="22433" y="20662"/>
                  <a:pt x="22266" y="20735"/>
                </a:cubicBezTo>
                <a:cubicBezTo>
                  <a:pt x="22216" y="20702"/>
                  <a:pt x="22159" y="20682"/>
                  <a:pt x="22099" y="20675"/>
                </a:cubicBezTo>
                <a:cubicBezTo>
                  <a:pt x="23247" y="19167"/>
                  <a:pt x="24270" y="17558"/>
                  <a:pt x="25324" y="15979"/>
                </a:cubicBezTo>
                <a:cubicBezTo>
                  <a:pt x="25356" y="15915"/>
                  <a:pt x="25406" y="15894"/>
                  <a:pt x="25463" y="15894"/>
                </a:cubicBezTo>
                <a:cubicBezTo>
                  <a:pt x="25546" y="15894"/>
                  <a:pt x="25642" y="15937"/>
                  <a:pt x="25717" y="15949"/>
                </a:cubicBezTo>
                <a:cubicBezTo>
                  <a:pt x="26285" y="16052"/>
                  <a:pt x="26865" y="16111"/>
                  <a:pt x="27443" y="16111"/>
                </a:cubicBezTo>
                <a:cubicBezTo>
                  <a:pt x="27983" y="16111"/>
                  <a:pt x="28522" y="16060"/>
                  <a:pt x="29051" y="15946"/>
                </a:cubicBezTo>
                <a:cubicBezTo>
                  <a:pt x="30371" y="15637"/>
                  <a:pt x="31668" y="15183"/>
                  <a:pt x="32847" y="14507"/>
                </a:cubicBezTo>
                <a:cubicBezTo>
                  <a:pt x="34277" y="13679"/>
                  <a:pt x="35595" y="12667"/>
                  <a:pt x="36841" y="11581"/>
                </a:cubicBezTo>
                <a:cubicBezTo>
                  <a:pt x="36951" y="11536"/>
                  <a:pt x="37062" y="11312"/>
                  <a:pt x="36862" y="11301"/>
                </a:cubicBezTo>
                <a:lnTo>
                  <a:pt x="36862" y="11301"/>
                </a:lnTo>
                <a:cubicBezTo>
                  <a:pt x="36529" y="11370"/>
                  <a:pt x="36211" y="11503"/>
                  <a:pt x="35884" y="11599"/>
                </a:cubicBezTo>
                <a:cubicBezTo>
                  <a:pt x="34244" y="12152"/>
                  <a:pt x="32533" y="12440"/>
                  <a:pt x="30854" y="12855"/>
                </a:cubicBezTo>
                <a:cubicBezTo>
                  <a:pt x="29457" y="13194"/>
                  <a:pt x="28142" y="13802"/>
                  <a:pt x="26893" y="14504"/>
                </a:cubicBezTo>
                <a:cubicBezTo>
                  <a:pt x="26511" y="14731"/>
                  <a:pt x="26116" y="14950"/>
                  <a:pt x="25785" y="15246"/>
                </a:cubicBezTo>
                <a:cubicBezTo>
                  <a:pt x="26227" y="14502"/>
                  <a:pt x="26703" y="13752"/>
                  <a:pt x="27029" y="12943"/>
                </a:cubicBezTo>
                <a:cubicBezTo>
                  <a:pt x="27455" y="12677"/>
                  <a:pt x="27888" y="12423"/>
                  <a:pt x="28314" y="12156"/>
                </a:cubicBezTo>
                <a:cubicBezTo>
                  <a:pt x="28959" y="11751"/>
                  <a:pt x="29527" y="11233"/>
                  <a:pt x="30027" y="10661"/>
                </a:cubicBezTo>
                <a:cubicBezTo>
                  <a:pt x="30598" y="10006"/>
                  <a:pt x="30963" y="9209"/>
                  <a:pt x="31314" y="8423"/>
                </a:cubicBezTo>
                <a:cubicBezTo>
                  <a:pt x="32174" y="6483"/>
                  <a:pt x="32513" y="4356"/>
                  <a:pt x="32641" y="2253"/>
                </a:cubicBezTo>
                <a:cubicBezTo>
                  <a:pt x="32712" y="1814"/>
                  <a:pt x="32714" y="1366"/>
                  <a:pt x="32701" y="923"/>
                </a:cubicBezTo>
                <a:cubicBezTo>
                  <a:pt x="32493" y="676"/>
                  <a:pt x="32710" y="292"/>
                  <a:pt x="32510" y="38"/>
                </a:cubicBezTo>
                <a:cubicBezTo>
                  <a:pt x="32483" y="11"/>
                  <a:pt x="32455" y="0"/>
                  <a:pt x="32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4" name="Google Shape;2014;p36"/>
          <p:cNvGrpSpPr/>
          <p:nvPr/>
        </p:nvGrpSpPr>
        <p:grpSpPr>
          <a:xfrm rot="9844768">
            <a:off x="-882154" y="2766431"/>
            <a:ext cx="2338505" cy="2862960"/>
            <a:chOff x="769875" y="772325"/>
            <a:chExt cx="1172475" cy="1435425"/>
          </a:xfrm>
        </p:grpSpPr>
        <p:sp>
          <p:nvSpPr>
            <p:cNvPr id="2015" name="Google Shape;2015;p36"/>
            <p:cNvSpPr/>
            <p:nvPr/>
          </p:nvSpPr>
          <p:spPr>
            <a:xfrm>
              <a:off x="783425" y="777175"/>
              <a:ext cx="1158375" cy="1418475"/>
            </a:xfrm>
            <a:custGeom>
              <a:avLst/>
              <a:gdLst/>
              <a:ahLst/>
              <a:cxnLst/>
              <a:rect l="l" t="t" r="r" b="b"/>
              <a:pathLst>
                <a:path w="46335" h="56739" extrusionOk="0">
                  <a:moveTo>
                    <a:pt x="36883" y="0"/>
                  </a:moveTo>
                  <a:cubicBezTo>
                    <a:pt x="36213" y="0"/>
                    <a:pt x="35533" y="325"/>
                    <a:pt x="35144" y="865"/>
                  </a:cubicBezTo>
                  <a:cubicBezTo>
                    <a:pt x="35082" y="951"/>
                    <a:pt x="35137" y="1051"/>
                    <a:pt x="35216" y="1087"/>
                  </a:cubicBezTo>
                  <a:cubicBezTo>
                    <a:pt x="35191" y="1139"/>
                    <a:pt x="35183" y="1196"/>
                    <a:pt x="35190" y="1252"/>
                  </a:cubicBezTo>
                  <a:cubicBezTo>
                    <a:pt x="35799" y="5565"/>
                    <a:pt x="35664" y="9897"/>
                    <a:pt x="34919" y="14128"/>
                  </a:cubicBezTo>
                  <a:cubicBezTo>
                    <a:pt x="33692" y="13737"/>
                    <a:pt x="33045" y="12497"/>
                    <a:pt x="31897" y="11953"/>
                  </a:cubicBezTo>
                  <a:cubicBezTo>
                    <a:pt x="31333" y="11686"/>
                    <a:pt x="30722" y="11574"/>
                    <a:pt x="30104" y="11574"/>
                  </a:cubicBezTo>
                  <a:cubicBezTo>
                    <a:pt x="29999" y="11574"/>
                    <a:pt x="29894" y="11577"/>
                    <a:pt x="29789" y="11583"/>
                  </a:cubicBezTo>
                  <a:cubicBezTo>
                    <a:pt x="27861" y="11699"/>
                    <a:pt x="26269" y="12930"/>
                    <a:pt x="24907" y="14192"/>
                  </a:cubicBezTo>
                  <a:cubicBezTo>
                    <a:pt x="21119" y="17706"/>
                    <a:pt x="18227" y="22089"/>
                    <a:pt x="15647" y="26530"/>
                  </a:cubicBezTo>
                  <a:cubicBezTo>
                    <a:pt x="10077" y="36111"/>
                    <a:pt x="5016" y="46024"/>
                    <a:pt x="100" y="55954"/>
                  </a:cubicBezTo>
                  <a:cubicBezTo>
                    <a:pt x="0" y="56156"/>
                    <a:pt x="108" y="56427"/>
                    <a:pt x="342" y="56427"/>
                  </a:cubicBezTo>
                  <a:cubicBezTo>
                    <a:pt x="364" y="56427"/>
                    <a:pt x="387" y="56425"/>
                    <a:pt x="411" y="56420"/>
                  </a:cubicBezTo>
                  <a:cubicBezTo>
                    <a:pt x="1256" y="56243"/>
                    <a:pt x="2097" y="56177"/>
                    <a:pt x="2935" y="56177"/>
                  </a:cubicBezTo>
                  <a:cubicBezTo>
                    <a:pt x="4860" y="56177"/>
                    <a:pt x="6774" y="56524"/>
                    <a:pt x="8716" y="56672"/>
                  </a:cubicBezTo>
                  <a:cubicBezTo>
                    <a:pt x="9303" y="56717"/>
                    <a:pt x="9891" y="56739"/>
                    <a:pt x="10479" y="56739"/>
                  </a:cubicBezTo>
                  <a:cubicBezTo>
                    <a:pt x="12264" y="56739"/>
                    <a:pt x="14047" y="56535"/>
                    <a:pt x="15791" y="56147"/>
                  </a:cubicBezTo>
                  <a:cubicBezTo>
                    <a:pt x="20457" y="55107"/>
                    <a:pt x="24780" y="52836"/>
                    <a:pt x="28510" y="49876"/>
                  </a:cubicBezTo>
                  <a:cubicBezTo>
                    <a:pt x="33106" y="46226"/>
                    <a:pt x="36823" y="41592"/>
                    <a:pt x="40083" y="36745"/>
                  </a:cubicBezTo>
                  <a:cubicBezTo>
                    <a:pt x="42975" y="32443"/>
                    <a:pt x="46173" y="27316"/>
                    <a:pt x="46289" y="21960"/>
                  </a:cubicBezTo>
                  <a:cubicBezTo>
                    <a:pt x="46335" y="19828"/>
                    <a:pt x="45716" y="17650"/>
                    <a:pt x="44005" y="16269"/>
                  </a:cubicBezTo>
                  <a:cubicBezTo>
                    <a:pt x="43301" y="15701"/>
                    <a:pt x="42472" y="15280"/>
                    <a:pt x="41572" y="15141"/>
                  </a:cubicBezTo>
                  <a:cubicBezTo>
                    <a:pt x="41510" y="15131"/>
                    <a:pt x="41437" y="15127"/>
                    <a:pt x="41354" y="15127"/>
                  </a:cubicBezTo>
                  <a:cubicBezTo>
                    <a:pt x="40551" y="15127"/>
                    <a:pt x="38858" y="15541"/>
                    <a:pt x="37891" y="15541"/>
                  </a:cubicBezTo>
                  <a:cubicBezTo>
                    <a:pt x="37548" y="15541"/>
                    <a:pt x="37296" y="15489"/>
                    <a:pt x="37209" y="15347"/>
                  </a:cubicBezTo>
                  <a:cubicBezTo>
                    <a:pt x="37196" y="15330"/>
                    <a:pt x="37180" y="15314"/>
                    <a:pt x="37164" y="15301"/>
                  </a:cubicBezTo>
                  <a:cubicBezTo>
                    <a:pt x="38325" y="10488"/>
                    <a:pt x="38650" y="5483"/>
                    <a:pt x="38113" y="700"/>
                  </a:cubicBezTo>
                  <a:cubicBezTo>
                    <a:pt x="38099" y="584"/>
                    <a:pt x="38030" y="521"/>
                    <a:pt x="37945" y="501"/>
                  </a:cubicBezTo>
                  <a:cubicBezTo>
                    <a:pt x="37971" y="419"/>
                    <a:pt x="37955" y="328"/>
                    <a:pt x="37866" y="272"/>
                  </a:cubicBezTo>
                  <a:cubicBezTo>
                    <a:pt x="37568" y="86"/>
                    <a:pt x="37227" y="0"/>
                    <a:pt x="368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6"/>
            <p:cNvSpPr/>
            <p:nvPr/>
          </p:nvSpPr>
          <p:spPr>
            <a:xfrm>
              <a:off x="769875" y="772325"/>
              <a:ext cx="1172475" cy="1435425"/>
            </a:xfrm>
            <a:custGeom>
              <a:avLst/>
              <a:gdLst/>
              <a:ahLst/>
              <a:cxnLst/>
              <a:rect l="l" t="t" r="r" b="b"/>
              <a:pathLst>
                <a:path w="46899" h="57417" extrusionOk="0">
                  <a:moveTo>
                    <a:pt x="42123" y="15621"/>
                  </a:moveTo>
                  <a:cubicBezTo>
                    <a:pt x="42790" y="15621"/>
                    <a:pt x="43402" y="15732"/>
                    <a:pt x="43874" y="16040"/>
                  </a:cubicBezTo>
                  <a:cubicBezTo>
                    <a:pt x="44206" y="16258"/>
                    <a:pt x="44490" y="16546"/>
                    <a:pt x="44735" y="16874"/>
                  </a:cubicBezTo>
                  <a:cubicBezTo>
                    <a:pt x="43166" y="17821"/>
                    <a:pt x="41177" y="18579"/>
                    <a:pt x="39282" y="18579"/>
                  </a:cubicBezTo>
                  <a:cubicBezTo>
                    <a:pt x="38660" y="18579"/>
                    <a:pt x="38048" y="18497"/>
                    <a:pt x="37464" y="18314"/>
                  </a:cubicBezTo>
                  <a:cubicBezTo>
                    <a:pt x="37683" y="17638"/>
                    <a:pt x="37887" y="16957"/>
                    <a:pt x="38072" y="16272"/>
                  </a:cubicBezTo>
                  <a:cubicBezTo>
                    <a:pt x="39176" y="16081"/>
                    <a:pt x="40764" y="15621"/>
                    <a:pt x="42123" y="15621"/>
                  </a:cubicBezTo>
                  <a:close/>
                  <a:moveTo>
                    <a:pt x="30293" y="11719"/>
                  </a:moveTo>
                  <a:cubicBezTo>
                    <a:pt x="31045" y="11719"/>
                    <a:pt x="31765" y="11973"/>
                    <a:pt x="32392" y="12605"/>
                  </a:cubicBezTo>
                  <a:cubicBezTo>
                    <a:pt x="33171" y="13388"/>
                    <a:pt x="33628" y="14613"/>
                    <a:pt x="34774" y="14613"/>
                  </a:cubicBezTo>
                  <a:cubicBezTo>
                    <a:pt x="34826" y="14613"/>
                    <a:pt x="34879" y="14611"/>
                    <a:pt x="34934" y="14606"/>
                  </a:cubicBezTo>
                  <a:lnTo>
                    <a:pt x="34934" y="14606"/>
                  </a:lnTo>
                  <a:cubicBezTo>
                    <a:pt x="34530" y="16208"/>
                    <a:pt x="34018" y="17787"/>
                    <a:pt x="33426" y="19343"/>
                  </a:cubicBezTo>
                  <a:cubicBezTo>
                    <a:pt x="30538" y="18062"/>
                    <a:pt x="27580" y="16190"/>
                    <a:pt x="27288" y="12760"/>
                  </a:cubicBezTo>
                  <a:cubicBezTo>
                    <a:pt x="28255" y="12160"/>
                    <a:pt x="29302" y="11719"/>
                    <a:pt x="30293" y="11719"/>
                  </a:cubicBezTo>
                  <a:close/>
                  <a:moveTo>
                    <a:pt x="27110" y="12873"/>
                  </a:moveTo>
                  <a:cubicBezTo>
                    <a:pt x="27465" y="16311"/>
                    <a:pt x="30337" y="18308"/>
                    <a:pt x="33369" y="19492"/>
                  </a:cubicBezTo>
                  <a:cubicBezTo>
                    <a:pt x="32919" y="20661"/>
                    <a:pt x="32428" y="21814"/>
                    <a:pt x="31893" y="22954"/>
                  </a:cubicBezTo>
                  <a:cubicBezTo>
                    <a:pt x="28172" y="21810"/>
                    <a:pt x="24452" y="19787"/>
                    <a:pt x="23989" y="15530"/>
                  </a:cubicBezTo>
                  <a:cubicBezTo>
                    <a:pt x="24203" y="15308"/>
                    <a:pt x="24419" y="15088"/>
                    <a:pt x="24640" y="14875"/>
                  </a:cubicBezTo>
                  <a:cubicBezTo>
                    <a:pt x="25280" y="14256"/>
                    <a:pt x="26152" y="13494"/>
                    <a:pt x="27110" y="12873"/>
                  </a:cubicBezTo>
                  <a:close/>
                  <a:moveTo>
                    <a:pt x="44872" y="17067"/>
                  </a:moveTo>
                  <a:cubicBezTo>
                    <a:pt x="45665" y="18258"/>
                    <a:pt x="45986" y="19929"/>
                    <a:pt x="46107" y="21204"/>
                  </a:cubicBezTo>
                  <a:lnTo>
                    <a:pt x="46107" y="21203"/>
                  </a:lnTo>
                  <a:cubicBezTo>
                    <a:pt x="46145" y="21592"/>
                    <a:pt x="46163" y="21982"/>
                    <a:pt x="46169" y="22372"/>
                  </a:cubicBezTo>
                  <a:cubicBezTo>
                    <a:pt x="44657" y="23043"/>
                    <a:pt x="43106" y="23377"/>
                    <a:pt x="41565" y="23377"/>
                  </a:cubicBezTo>
                  <a:cubicBezTo>
                    <a:pt x="39702" y="23377"/>
                    <a:pt x="37853" y="22890"/>
                    <a:pt x="36104" y="21922"/>
                  </a:cubicBezTo>
                  <a:cubicBezTo>
                    <a:pt x="36587" y="20784"/>
                    <a:pt x="37030" y="19629"/>
                    <a:pt x="37415" y="18459"/>
                  </a:cubicBezTo>
                  <a:cubicBezTo>
                    <a:pt x="38036" y="18715"/>
                    <a:pt x="38710" y="18825"/>
                    <a:pt x="39405" y="18825"/>
                  </a:cubicBezTo>
                  <a:cubicBezTo>
                    <a:pt x="41303" y="18825"/>
                    <a:pt x="43352" y="18000"/>
                    <a:pt x="44872" y="17067"/>
                  </a:cubicBezTo>
                  <a:close/>
                  <a:moveTo>
                    <a:pt x="36057" y="22031"/>
                  </a:moveTo>
                  <a:cubicBezTo>
                    <a:pt x="37736" y="23097"/>
                    <a:pt x="39681" y="23635"/>
                    <a:pt x="41630" y="23635"/>
                  </a:cubicBezTo>
                  <a:cubicBezTo>
                    <a:pt x="43185" y="23635"/>
                    <a:pt x="44742" y="23293"/>
                    <a:pt x="46169" y="22604"/>
                  </a:cubicBezTo>
                  <a:lnTo>
                    <a:pt x="46169" y="22604"/>
                  </a:lnTo>
                  <a:cubicBezTo>
                    <a:pt x="46168" y="22992"/>
                    <a:pt x="46149" y="23379"/>
                    <a:pt x="46119" y="23767"/>
                  </a:cubicBezTo>
                  <a:cubicBezTo>
                    <a:pt x="44796" y="24245"/>
                    <a:pt x="43430" y="24483"/>
                    <a:pt x="42075" y="24483"/>
                  </a:cubicBezTo>
                  <a:cubicBezTo>
                    <a:pt x="39910" y="24483"/>
                    <a:pt x="37769" y="23878"/>
                    <a:pt x="35861" y="22681"/>
                  </a:cubicBezTo>
                  <a:cubicBezTo>
                    <a:pt x="35849" y="22674"/>
                    <a:pt x="35837" y="22671"/>
                    <a:pt x="35826" y="22671"/>
                  </a:cubicBezTo>
                  <a:cubicBezTo>
                    <a:pt x="35768" y="22671"/>
                    <a:pt x="35726" y="22754"/>
                    <a:pt x="35786" y="22793"/>
                  </a:cubicBezTo>
                  <a:cubicBezTo>
                    <a:pt x="37734" y="24078"/>
                    <a:pt x="39939" y="24734"/>
                    <a:pt x="42174" y="24734"/>
                  </a:cubicBezTo>
                  <a:cubicBezTo>
                    <a:pt x="43484" y="24734"/>
                    <a:pt x="44804" y="24508"/>
                    <a:pt x="46089" y="24051"/>
                  </a:cubicBezTo>
                  <a:lnTo>
                    <a:pt x="46089" y="24051"/>
                  </a:lnTo>
                  <a:cubicBezTo>
                    <a:pt x="45898" y="26059"/>
                    <a:pt x="45347" y="28049"/>
                    <a:pt x="44614" y="29919"/>
                  </a:cubicBezTo>
                  <a:cubicBezTo>
                    <a:pt x="44583" y="29946"/>
                    <a:pt x="44568" y="29985"/>
                    <a:pt x="44573" y="30025"/>
                  </a:cubicBezTo>
                  <a:cubicBezTo>
                    <a:pt x="44563" y="30052"/>
                    <a:pt x="44553" y="30079"/>
                    <a:pt x="44541" y="30107"/>
                  </a:cubicBezTo>
                  <a:cubicBezTo>
                    <a:pt x="44375" y="30078"/>
                    <a:pt x="44220" y="30035"/>
                    <a:pt x="44005" y="30035"/>
                  </a:cubicBezTo>
                  <a:cubicBezTo>
                    <a:pt x="43948" y="30035"/>
                    <a:pt x="43887" y="30038"/>
                    <a:pt x="43821" y="30045"/>
                  </a:cubicBezTo>
                  <a:cubicBezTo>
                    <a:pt x="43434" y="30087"/>
                    <a:pt x="43065" y="30165"/>
                    <a:pt x="42673" y="30193"/>
                  </a:cubicBezTo>
                  <a:cubicBezTo>
                    <a:pt x="42328" y="30216"/>
                    <a:pt x="41983" y="30227"/>
                    <a:pt x="41638" y="30227"/>
                  </a:cubicBezTo>
                  <a:cubicBezTo>
                    <a:pt x="40996" y="30227"/>
                    <a:pt x="40354" y="30187"/>
                    <a:pt x="39715" y="30108"/>
                  </a:cubicBezTo>
                  <a:cubicBezTo>
                    <a:pt x="37129" y="29786"/>
                    <a:pt x="35560" y="28510"/>
                    <a:pt x="33488" y="27156"/>
                  </a:cubicBezTo>
                  <a:cubicBezTo>
                    <a:pt x="34444" y="25498"/>
                    <a:pt x="35301" y="23788"/>
                    <a:pt x="36057" y="22031"/>
                  </a:cubicBezTo>
                  <a:close/>
                  <a:moveTo>
                    <a:pt x="33426" y="27267"/>
                  </a:moveTo>
                  <a:cubicBezTo>
                    <a:pt x="35291" y="28616"/>
                    <a:pt x="36725" y="29869"/>
                    <a:pt x="39086" y="30266"/>
                  </a:cubicBezTo>
                  <a:cubicBezTo>
                    <a:pt x="39772" y="30381"/>
                    <a:pt x="40427" y="30425"/>
                    <a:pt x="41071" y="30425"/>
                  </a:cubicBezTo>
                  <a:cubicBezTo>
                    <a:pt x="42218" y="30425"/>
                    <a:pt x="43329" y="30287"/>
                    <a:pt x="44514" y="30177"/>
                  </a:cubicBezTo>
                  <a:lnTo>
                    <a:pt x="44514" y="30177"/>
                  </a:lnTo>
                  <a:cubicBezTo>
                    <a:pt x="44402" y="30456"/>
                    <a:pt x="44286" y="30733"/>
                    <a:pt x="44166" y="31008"/>
                  </a:cubicBezTo>
                  <a:cubicBezTo>
                    <a:pt x="43713" y="32037"/>
                    <a:pt x="43199" y="33035"/>
                    <a:pt x="42641" y="34011"/>
                  </a:cubicBezTo>
                  <a:cubicBezTo>
                    <a:pt x="42096" y="34074"/>
                    <a:pt x="41538" y="34107"/>
                    <a:pt x="40974" y="34107"/>
                  </a:cubicBezTo>
                  <a:cubicBezTo>
                    <a:pt x="37466" y="34107"/>
                    <a:pt x="33759" y="32835"/>
                    <a:pt x="31917" y="29703"/>
                  </a:cubicBezTo>
                  <a:cubicBezTo>
                    <a:pt x="32439" y="28903"/>
                    <a:pt x="32948" y="28093"/>
                    <a:pt x="33426" y="27267"/>
                  </a:cubicBezTo>
                  <a:close/>
                  <a:moveTo>
                    <a:pt x="23783" y="15746"/>
                  </a:moveTo>
                  <a:cubicBezTo>
                    <a:pt x="24133" y="19927"/>
                    <a:pt x="28117" y="22137"/>
                    <a:pt x="31820" y="23108"/>
                  </a:cubicBezTo>
                  <a:cubicBezTo>
                    <a:pt x="30730" y="25414"/>
                    <a:pt x="29483" y="27648"/>
                    <a:pt x="28150" y="29786"/>
                  </a:cubicBezTo>
                  <a:cubicBezTo>
                    <a:pt x="24458" y="27297"/>
                    <a:pt x="21919" y="23838"/>
                    <a:pt x="21082" y="19394"/>
                  </a:cubicBezTo>
                  <a:cubicBezTo>
                    <a:pt x="21070" y="19329"/>
                    <a:pt x="21021" y="19300"/>
                    <a:pt x="20970" y="19300"/>
                  </a:cubicBezTo>
                  <a:cubicBezTo>
                    <a:pt x="20902" y="19300"/>
                    <a:pt x="20831" y="19353"/>
                    <a:pt x="20846" y="19442"/>
                  </a:cubicBezTo>
                  <a:cubicBezTo>
                    <a:pt x="21589" y="23752"/>
                    <a:pt x="24204" y="27778"/>
                    <a:pt x="28074" y="29905"/>
                  </a:cubicBezTo>
                  <a:cubicBezTo>
                    <a:pt x="27709" y="30489"/>
                    <a:pt x="27339" y="31067"/>
                    <a:pt x="26963" y="31637"/>
                  </a:cubicBezTo>
                  <a:cubicBezTo>
                    <a:pt x="25538" y="33786"/>
                    <a:pt x="24002" y="35861"/>
                    <a:pt x="22363" y="37851"/>
                  </a:cubicBezTo>
                  <a:cubicBezTo>
                    <a:pt x="18321" y="36698"/>
                    <a:pt x="15469" y="33740"/>
                    <a:pt x="14657" y="29565"/>
                  </a:cubicBezTo>
                  <a:cubicBezTo>
                    <a:pt x="14953" y="29035"/>
                    <a:pt x="15249" y="28505"/>
                    <a:pt x="15550" y="27976"/>
                  </a:cubicBezTo>
                  <a:cubicBezTo>
                    <a:pt x="16742" y="25881"/>
                    <a:pt x="17951" y="23729"/>
                    <a:pt x="19277" y="21655"/>
                  </a:cubicBezTo>
                  <a:cubicBezTo>
                    <a:pt x="19748" y="25703"/>
                    <a:pt x="23443" y="29710"/>
                    <a:pt x="27186" y="31005"/>
                  </a:cubicBezTo>
                  <a:cubicBezTo>
                    <a:pt x="27196" y="31008"/>
                    <a:pt x="27205" y="31010"/>
                    <a:pt x="27213" y="31010"/>
                  </a:cubicBezTo>
                  <a:cubicBezTo>
                    <a:pt x="27287" y="31010"/>
                    <a:pt x="27314" y="30894"/>
                    <a:pt x="27235" y="30862"/>
                  </a:cubicBezTo>
                  <a:cubicBezTo>
                    <a:pt x="23590" y="29316"/>
                    <a:pt x="19840" y="25513"/>
                    <a:pt x="19443" y="21400"/>
                  </a:cubicBezTo>
                  <a:cubicBezTo>
                    <a:pt x="20742" y="19391"/>
                    <a:pt x="22158" y="17466"/>
                    <a:pt x="23783" y="15746"/>
                  </a:cubicBezTo>
                  <a:close/>
                  <a:moveTo>
                    <a:pt x="14481" y="29877"/>
                  </a:moveTo>
                  <a:cubicBezTo>
                    <a:pt x="15253" y="33897"/>
                    <a:pt x="18258" y="37080"/>
                    <a:pt x="22260" y="37977"/>
                  </a:cubicBezTo>
                  <a:cubicBezTo>
                    <a:pt x="21599" y="38776"/>
                    <a:pt x="20919" y="39556"/>
                    <a:pt x="20227" y="40327"/>
                  </a:cubicBezTo>
                  <a:cubicBezTo>
                    <a:pt x="16858" y="39698"/>
                    <a:pt x="13465" y="36904"/>
                    <a:pt x="12530" y="33611"/>
                  </a:cubicBezTo>
                  <a:cubicBezTo>
                    <a:pt x="12520" y="33578"/>
                    <a:pt x="12498" y="33551"/>
                    <a:pt x="12465" y="33538"/>
                  </a:cubicBezTo>
                  <a:cubicBezTo>
                    <a:pt x="13131" y="32315"/>
                    <a:pt x="13803" y="31095"/>
                    <a:pt x="14481" y="29877"/>
                  </a:cubicBezTo>
                  <a:close/>
                  <a:moveTo>
                    <a:pt x="31811" y="29866"/>
                  </a:moveTo>
                  <a:cubicBezTo>
                    <a:pt x="33398" y="32946"/>
                    <a:pt x="37250" y="34420"/>
                    <a:pt x="40712" y="34420"/>
                  </a:cubicBezTo>
                  <a:cubicBezTo>
                    <a:pt x="41322" y="34420"/>
                    <a:pt x="41919" y="34374"/>
                    <a:pt x="42489" y="34283"/>
                  </a:cubicBezTo>
                  <a:lnTo>
                    <a:pt x="42489" y="34283"/>
                  </a:lnTo>
                  <a:cubicBezTo>
                    <a:pt x="41019" y="36805"/>
                    <a:pt x="39234" y="39155"/>
                    <a:pt x="37314" y="41386"/>
                  </a:cubicBezTo>
                  <a:lnTo>
                    <a:pt x="37312" y="41386"/>
                  </a:lnTo>
                  <a:cubicBezTo>
                    <a:pt x="33425" y="41211"/>
                    <a:pt x="30295" y="37533"/>
                    <a:pt x="28546" y="34371"/>
                  </a:cubicBezTo>
                  <a:cubicBezTo>
                    <a:pt x="29553" y="33094"/>
                    <a:pt x="30520" y="31790"/>
                    <a:pt x="31432" y="30448"/>
                  </a:cubicBezTo>
                  <a:cubicBezTo>
                    <a:pt x="31562" y="30256"/>
                    <a:pt x="31684" y="30059"/>
                    <a:pt x="31811" y="29866"/>
                  </a:cubicBezTo>
                  <a:close/>
                  <a:moveTo>
                    <a:pt x="28430" y="34516"/>
                  </a:moveTo>
                  <a:cubicBezTo>
                    <a:pt x="29926" y="37644"/>
                    <a:pt x="33395" y="41530"/>
                    <a:pt x="37125" y="41604"/>
                  </a:cubicBezTo>
                  <a:cubicBezTo>
                    <a:pt x="36774" y="42010"/>
                    <a:pt x="36415" y="42409"/>
                    <a:pt x="36056" y="42806"/>
                  </a:cubicBezTo>
                  <a:cubicBezTo>
                    <a:pt x="32488" y="42077"/>
                    <a:pt x="28732" y="39087"/>
                    <a:pt x="27594" y="35582"/>
                  </a:cubicBezTo>
                  <a:cubicBezTo>
                    <a:pt x="27592" y="35574"/>
                    <a:pt x="27584" y="35570"/>
                    <a:pt x="27580" y="35564"/>
                  </a:cubicBezTo>
                  <a:cubicBezTo>
                    <a:pt x="27865" y="35216"/>
                    <a:pt x="28149" y="34867"/>
                    <a:pt x="28430" y="34516"/>
                  </a:cubicBezTo>
                  <a:close/>
                  <a:moveTo>
                    <a:pt x="12343" y="33760"/>
                  </a:moveTo>
                  <a:cubicBezTo>
                    <a:pt x="13141" y="37043"/>
                    <a:pt x="16775" y="40005"/>
                    <a:pt x="20116" y="40451"/>
                  </a:cubicBezTo>
                  <a:cubicBezTo>
                    <a:pt x="19110" y="41567"/>
                    <a:pt x="18074" y="42654"/>
                    <a:pt x="17007" y="43712"/>
                  </a:cubicBezTo>
                  <a:cubicBezTo>
                    <a:pt x="13741" y="43408"/>
                    <a:pt x="11143" y="41587"/>
                    <a:pt x="9733" y="38628"/>
                  </a:cubicBezTo>
                  <a:cubicBezTo>
                    <a:pt x="10592" y="37000"/>
                    <a:pt x="11462" y="35377"/>
                    <a:pt x="12343" y="33760"/>
                  </a:cubicBezTo>
                  <a:close/>
                  <a:moveTo>
                    <a:pt x="9597" y="38886"/>
                  </a:moveTo>
                  <a:cubicBezTo>
                    <a:pt x="10883" y="41755"/>
                    <a:pt x="13718" y="43693"/>
                    <a:pt x="16855" y="43858"/>
                  </a:cubicBezTo>
                  <a:cubicBezTo>
                    <a:pt x="16488" y="44218"/>
                    <a:pt x="16121" y="44579"/>
                    <a:pt x="15747" y="44933"/>
                  </a:cubicBezTo>
                  <a:cubicBezTo>
                    <a:pt x="15742" y="44930"/>
                    <a:pt x="15737" y="44924"/>
                    <a:pt x="15727" y="44923"/>
                  </a:cubicBezTo>
                  <a:cubicBezTo>
                    <a:pt x="12655" y="44766"/>
                    <a:pt x="10166" y="43113"/>
                    <a:pt x="8821" y="40357"/>
                  </a:cubicBezTo>
                  <a:cubicBezTo>
                    <a:pt x="9077" y="39866"/>
                    <a:pt x="9338" y="39377"/>
                    <a:pt x="9597" y="38886"/>
                  </a:cubicBezTo>
                  <a:close/>
                  <a:moveTo>
                    <a:pt x="27486" y="35681"/>
                  </a:moveTo>
                  <a:cubicBezTo>
                    <a:pt x="27914" y="37634"/>
                    <a:pt x="29559" y="39327"/>
                    <a:pt x="31019" y="40592"/>
                  </a:cubicBezTo>
                  <a:cubicBezTo>
                    <a:pt x="32425" y="41813"/>
                    <a:pt x="34027" y="42709"/>
                    <a:pt x="35846" y="43038"/>
                  </a:cubicBezTo>
                  <a:cubicBezTo>
                    <a:pt x="34621" y="44384"/>
                    <a:pt x="33362" y="45686"/>
                    <a:pt x="32105" y="46957"/>
                  </a:cubicBezTo>
                  <a:cubicBezTo>
                    <a:pt x="31895" y="47171"/>
                    <a:pt x="31681" y="47383"/>
                    <a:pt x="31468" y="47595"/>
                  </a:cubicBezTo>
                  <a:cubicBezTo>
                    <a:pt x="27672" y="46543"/>
                    <a:pt x="24853" y="43871"/>
                    <a:pt x="23459" y="40220"/>
                  </a:cubicBezTo>
                  <a:cubicBezTo>
                    <a:pt x="24849" y="38751"/>
                    <a:pt x="26199" y="37241"/>
                    <a:pt x="27486" y="35681"/>
                  </a:cubicBezTo>
                  <a:close/>
                  <a:moveTo>
                    <a:pt x="8710" y="40567"/>
                  </a:moveTo>
                  <a:cubicBezTo>
                    <a:pt x="9944" y="43269"/>
                    <a:pt x="12668" y="45023"/>
                    <a:pt x="15643" y="45030"/>
                  </a:cubicBezTo>
                  <a:cubicBezTo>
                    <a:pt x="14370" y="46225"/>
                    <a:pt x="13059" y="47379"/>
                    <a:pt x="11709" y="48488"/>
                  </a:cubicBezTo>
                  <a:cubicBezTo>
                    <a:pt x="11662" y="48489"/>
                    <a:pt x="11614" y="48490"/>
                    <a:pt x="11566" y="48490"/>
                  </a:cubicBezTo>
                  <a:cubicBezTo>
                    <a:pt x="9457" y="48490"/>
                    <a:pt x="7555" y="46953"/>
                    <a:pt x="6193" y="45430"/>
                  </a:cubicBezTo>
                  <a:cubicBezTo>
                    <a:pt x="7027" y="43805"/>
                    <a:pt x="7865" y="42184"/>
                    <a:pt x="8710" y="40568"/>
                  </a:cubicBezTo>
                  <a:lnTo>
                    <a:pt x="8710" y="40567"/>
                  </a:lnTo>
                  <a:close/>
                  <a:moveTo>
                    <a:pt x="23310" y="40378"/>
                  </a:moveTo>
                  <a:cubicBezTo>
                    <a:pt x="24507" y="44027"/>
                    <a:pt x="27541" y="46820"/>
                    <a:pt x="31245" y="47816"/>
                  </a:cubicBezTo>
                  <a:cubicBezTo>
                    <a:pt x="30222" y="48819"/>
                    <a:pt x="29162" y="49794"/>
                    <a:pt x="28057" y="50712"/>
                  </a:cubicBezTo>
                  <a:cubicBezTo>
                    <a:pt x="24092" y="50051"/>
                    <a:pt x="21263" y="47290"/>
                    <a:pt x="20301" y="43418"/>
                  </a:cubicBezTo>
                  <a:cubicBezTo>
                    <a:pt x="21321" y="42425"/>
                    <a:pt x="22324" y="41411"/>
                    <a:pt x="23310" y="40378"/>
                  </a:cubicBezTo>
                  <a:close/>
                  <a:moveTo>
                    <a:pt x="6120" y="45576"/>
                  </a:moveTo>
                  <a:cubicBezTo>
                    <a:pt x="7352" y="47165"/>
                    <a:pt x="9392" y="48648"/>
                    <a:pt x="11427" y="48714"/>
                  </a:cubicBezTo>
                  <a:cubicBezTo>
                    <a:pt x="10183" y="49726"/>
                    <a:pt x="8910" y="50699"/>
                    <a:pt x="7606" y="51633"/>
                  </a:cubicBezTo>
                  <a:cubicBezTo>
                    <a:pt x="7596" y="51626"/>
                    <a:pt x="7586" y="51621"/>
                    <a:pt x="7574" y="51619"/>
                  </a:cubicBezTo>
                  <a:cubicBezTo>
                    <a:pt x="6253" y="51338"/>
                    <a:pt x="5082" y="50792"/>
                    <a:pt x="3970" y="50031"/>
                  </a:cubicBezTo>
                  <a:cubicBezTo>
                    <a:pt x="3959" y="50023"/>
                    <a:pt x="3948" y="50020"/>
                    <a:pt x="3938" y="50020"/>
                  </a:cubicBezTo>
                  <a:cubicBezTo>
                    <a:pt x="3891" y="50020"/>
                    <a:pt x="3859" y="50089"/>
                    <a:pt x="3907" y="50127"/>
                  </a:cubicBezTo>
                  <a:cubicBezTo>
                    <a:pt x="4945" y="50945"/>
                    <a:pt x="6144" y="51471"/>
                    <a:pt x="7428" y="51759"/>
                  </a:cubicBezTo>
                  <a:cubicBezTo>
                    <a:pt x="7154" y="51952"/>
                    <a:pt x="6882" y="52150"/>
                    <a:pt x="6605" y="52341"/>
                  </a:cubicBezTo>
                  <a:cubicBezTo>
                    <a:pt x="5398" y="52109"/>
                    <a:pt x="4392" y="51666"/>
                    <a:pt x="3293" y="51137"/>
                  </a:cubicBezTo>
                  <a:cubicBezTo>
                    <a:pt x="4230" y="49280"/>
                    <a:pt x="5173" y="47427"/>
                    <a:pt x="6120" y="45577"/>
                  </a:cubicBezTo>
                  <a:lnTo>
                    <a:pt x="6120" y="45576"/>
                  </a:lnTo>
                  <a:close/>
                  <a:moveTo>
                    <a:pt x="20171" y="43546"/>
                  </a:moveTo>
                  <a:cubicBezTo>
                    <a:pt x="20916" y="47435"/>
                    <a:pt x="23952" y="50234"/>
                    <a:pt x="27801" y="50918"/>
                  </a:cubicBezTo>
                  <a:cubicBezTo>
                    <a:pt x="25856" y="52507"/>
                    <a:pt x="23773" y="53903"/>
                    <a:pt x="21512" y="54930"/>
                  </a:cubicBezTo>
                  <a:cubicBezTo>
                    <a:pt x="18658" y="52898"/>
                    <a:pt x="17083" y="50214"/>
                    <a:pt x="16669" y="46747"/>
                  </a:cubicBezTo>
                  <a:cubicBezTo>
                    <a:pt x="17826" y="45761"/>
                    <a:pt x="18950" y="44731"/>
                    <a:pt x="20049" y="43667"/>
                  </a:cubicBezTo>
                  <a:cubicBezTo>
                    <a:pt x="20089" y="43627"/>
                    <a:pt x="20129" y="43586"/>
                    <a:pt x="20171" y="43546"/>
                  </a:cubicBezTo>
                  <a:close/>
                  <a:moveTo>
                    <a:pt x="16567" y="46833"/>
                  </a:moveTo>
                  <a:cubicBezTo>
                    <a:pt x="16590" y="50088"/>
                    <a:pt x="18460" y="53358"/>
                    <a:pt x="21240" y="55053"/>
                  </a:cubicBezTo>
                  <a:cubicBezTo>
                    <a:pt x="20222" y="55499"/>
                    <a:pt x="19169" y="55863"/>
                    <a:pt x="18093" y="56139"/>
                  </a:cubicBezTo>
                  <a:cubicBezTo>
                    <a:pt x="15895" y="54136"/>
                    <a:pt x="14668" y="51743"/>
                    <a:pt x="13968" y="48902"/>
                  </a:cubicBezTo>
                  <a:cubicBezTo>
                    <a:pt x="14855" y="48240"/>
                    <a:pt x="15720" y="47551"/>
                    <a:pt x="16567" y="46833"/>
                  </a:cubicBezTo>
                  <a:close/>
                  <a:moveTo>
                    <a:pt x="37448" y="580"/>
                  </a:moveTo>
                  <a:cubicBezTo>
                    <a:pt x="37663" y="580"/>
                    <a:pt x="37878" y="626"/>
                    <a:pt x="38098" y="748"/>
                  </a:cubicBezTo>
                  <a:cubicBezTo>
                    <a:pt x="38075" y="804"/>
                    <a:pt x="38067" y="867"/>
                    <a:pt x="38080" y="927"/>
                  </a:cubicBezTo>
                  <a:cubicBezTo>
                    <a:pt x="40175" y="11449"/>
                    <a:pt x="36481" y="21998"/>
                    <a:pt x="30558" y="30642"/>
                  </a:cubicBezTo>
                  <a:cubicBezTo>
                    <a:pt x="27298" y="35397"/>
                    <a:pt x="23410" y="39701"/>
                    <a:pt x="19298" y="43728"/>
                  </a:cubicBezTo>
                  <a:cubicBezTo>
                    <a:pt x="17574" y="45416"/>
                    <a:pt x="15777" y="47042"/>
                    <a:pt x="13880" y="48536"/>
                  </a:cubicBezTo>
                  <a:cubicBezTo>
                    <a:pt x="13876" y="48521"/>
                    <a:pt x="13873" y="48505"/>
                    <a:pt x="13869" y="48489"/>
                  </a:cubicBezTo>
                  <a:cubicBezTo>
                    <a:pt x="13862" y="48460"/>
                    <a:pt x="13842" y="48447"/>
                    <a:pt x="13820" y="48447"/>
                  </a:cubicBezTo>
                  <a:cubicBezTo>
                    <a:pt x="13791" y="48447"/>
                    <a:pt x="13761" y="48472"/>
                    <a:pt x="13764" y="48511"/>
                  </a:cubicBezTo>
                  <a:cubicBezTo>
                    <a:pt x="13767" y="48546"/>
                    <a:pt x="13773" y="48582"/>
                    <a:pt x="13777" y="48617"/>
                  </a:cubicBezTo>
                  <a:cubicBezTo>
                    <a:pt x="11758" y="50201"/>
                    <a:pt x="9626" y="51636"/>
                    <a:pt x="7352" y="52835"/>
                  </a:cubicBezTo>
                  <a:cubicBezTo>
                    <a:pt x="7335" y="52817"/>
                    <a:pt x="7311" y="52807"/>
                    <a:pt x="7288" y="52807"/>
                  </a:cubicBezTo>
                  <a:cubicBezTo>
                    <a:pt x="7251" y="52807"/>
                    <a:pt x="7214" y="52831"/>
                    <a:pt x="7204" y="52885"/>
                  </a:cubicBezTo>
                  <a:cubicBezTo>
                    <a:pt x="7203" y="52895"/>
                    <a:pt x="7200" y="52905"/>
                    <a:pt x="7199" y="52917"/>
                  </a:cubicBezTo>
                  <a:cubicBezTo>
                    <a:pt x="6883" y="53080"/>
                    <a:pt x="6567" y="53241"/>
                    <a:pt x="6247" y="53395"/>
                  </a:cubicBezTo>
                  <a:cubicBezTo>
                    <a:pt x="6217" y="53409"/>
                    <a:pt x="6233" y="53450"/>
                    <a:pt x="6260" y="53450"/>
                  </a:cubicBezTo>
                  <a:cubicBezTo>
                    <a:pt x="6264" y="53450"/>
                    <a:pt x="6269" y="53449"/>
                    <a:pt x="6273" y="53447"/>
                  </a:cubicBezTo>
                  <a:cubicBezTo>
                    <a:pt x="6578" y="53314"/>
                    <a:pt x="6876" y="53169"/>
                    <a:pt x="7177" y="53026"/>
                  </a:cubicBezTo>
                  <a:lnTo>
                    <a:pt x="7177" y="53026"/>
                  </a:lnTo>
                  <a:cubicBezTo>
                    <a:pt x="7030" y="53789"/>
                    <a:pt x="6823" y="54589"/>
                    <a:pt x="6863" y="55367"/>
                  </a:cubicBezTo>
                  <a:cubicBezTo>
                    <a:pt x="6872" y="55542"/>
                    <a:pt x="6902" y="56012"/>
                    <a:pt x="7053" y="56263"/>
                  </a:cubicBezTo>
                  <a:cubicBezTo>
                    <a:pt x="5834" y="56060"/>
                    <a:pt x="4611" y="55850"/>
                    <a:pt x="3406" y="55850"/>
                  </a:cubicBezTo>
                  <a:cubicBezTo>
                    <a:pt x="2484" y="55850"/>
                    <a:pt x="1572" y="55973"/>
                    <a:pt x="680" y="56313"/>
                  </a:cubicBezTo>
                  <a:cubicBezTo>
                    <a:pt x="1537" y="54612"/>
                    <a:pt x="2394" y="52912"/>
                    <a:pt x="3252" y="51214"/>
                  </a:cubicBezTo>
                  <a:cubicBezTo>
                    <a:pt x="4157" y="51888"/>
                    <a:pt x="5317" y="52279"/>
                    <a:pt x="6429" y="52461"/>
                  </a:cubicBezTo>
                  <a:cubicBezTo>
                    <a:pt x="4781" y="53595"/>
                    <a:pt x="3092" y="54668"/>
                    <a:pt x="1361" y="55668"/>
                  </a:cubicBezTo>
                  <a:cubicBezTo>
                    <a:pt x="1256" y="55729"/>
                    <a:pt x="1310" y="55883"/>
                    <a:pt x="1406" y="55883"/>
                  </a:cubicBezTo>
                  <a:cubicBezTo>
                    <a:pt x="1423" y="55883"/>
                    <a:pt x="1440" y="55878"/>
                    <a:pt x="1459" y="55869"/>
                  </a:cubicBezTo>
                  <a:cubicBezTo>
                    <a:pt x="12112" y="50035"/>
                    <a:pt x="21207" y="41683"/>
                    <a:pt x="27847" y="31502"/>
                  </a:cubicBezTo>
                  <a:cubicBezTo>
                    <a:pt x="33624" y="22646"/>
                    <a:pt x="38331" y="11760"/>
                    <a:pt x="36133" y="1000"/>
                  </a:cubicBezTo>
                  <a:cubicBezTo>
                    <a:pt x="36124" y="966"/>
                    <a:pt x="36112" y="934"/>
                    <a:pt x="36093" y="906"/>
                  </a:cubicBezTo>
                  <a:cubicBezTo>
                    <a:pt x="36563" y="776"/>
                    <a:pt x="37004" y="580"/>
                    <a:pt x="37448" y="580"/>
                  </a:cubicBezTo>
                  <a:close/>
                  <a:moveTo>
                    <a:pt x="13823" y="49008"/>
                  </a:moveTo>
                  <a:cubicBezTo>
                    <a:pt x="14208" y="51793"/>
                    <a:pt x="15754" y="54344"/>
                    <a:pt x="17829" y="56211"/>
                  </a:cubicBezTo>
                  <a:cubicBezTo>
                    <a:pt x="17501" y="56291"/>
                    <a:pt x="17169" y="56360"/>
                    <a:pt x="16833" y="56424"/>
                  </a:cubicBezTo>
                  <a:lnTo>
                    <a:pt x="16833" y="56423"/>
                  </a:lnTo>
                  <a:cubicBezTo>
                    <a:pt x="14761" y="54572"/>
                    <a:pt x="13556" y="52177"/>
                    <a:pt x="13347" y="49386"/>
                  </a:cubicBezTo>
                  <a:cubicBezTo>
                    <a:pt x="13347" y="49375"/>
                    <a:pt x="13337" y="49370"/>
                    <a:pt x="13333" y="49362"/>
                  </a:cubicBezTo>
                  <a:cubicBezTo>
                    <a:pt x="13496" y="49243"/>
                    <a:pt x="13661" y="49127"/>
                    <a:pt x="13823" y="49008"/>
                  </a:cubicBezTo>
                  <a:close/>
                  <a:moveTo>
                    <a:pt x="9087" y="52058"/>
                  </a:moveTo>
                  <a:cubicBezTo>
                    <a:pt x="9137" y="53023"/>
                    <a:pt x="9329" y="53966"/>
                    <a:pt x="9682" y="54865"/>
                  </a:cubicBezTo>
                  <a:cubicBezTo>
                    <a:pt x="9933" y="55505"/>
                    <a:pt x="10252" y="56265"/>
                    <a:pt x="10805" y="56717"/>
                  </a:cubicBezTo>
                  <a:cubicBezTo>
                    <a:pt x="9594" y="56635"/>
                    <a:pt x="8385" y="56483"/>
                    <a:pt x="7186" y="56284"/>
                  </a:cubicBezTo>
                  <a:lnTo>
                    <a:pt x="7186" y="56283"/>
                  </a:lnTo>
                  <a:lnTo>
                    <a:pt x="7179" y="56283"/>
                  </a:lnTo>
                  <a:cubicBezTo>
                    <a:pt x="6899" y="56000"/>
                    <a:pt x="7010" y="54934"/>
                    <a:pt x="7042" y="54685"/>
                  </a:cubicBezTo>
                  <a:cubicBezTo>
                    <a:pt x="7121" y="54097"/>
                    <a:pt x="7256" y="53517"/>
                    <a:pt x="7369" y="52935"/>
                  </a:cubicBezTo>
                  <a:cubicBezTo>
                    <a:pt x="7951" y="52656"/>
                    <a:pt x="8526" y="52367"/>
                    <a:pt x="9087" y="52058"/>
                  </a:cubicBezTo>
                  <a:close/>
                  <a:moveTo>
                    <a:pt x="13174" y="49478"/>
                  </a:moveTo>
                  <a:cubicBezTo>
                    <a:pt x="13340" y="52193"/>
                    <a:pt x="14580" y="54709"/>
                    <a:pt x="16659" y="56457"/>
                  </a:cubicBezTo>
                  <a:cubicBezTo>
                    <a:pt x="16613" y="56465"/>
                    <a:pt x="16567" y="56475"/>
                    <a:pt x="16521" y="56483"/>
                  </a:cubicBezTo>
                  <a:lnTo>
                    <a:pt x="16521" y="56482"/>
                  </a:lnTo>
                  <a:cubicBezTo>
                    <a:pt x="15272" y="56693"/>
                    <a:pt x="14016" y="56783"/>
                    <a:pt x="12761" y="56783"/>
                  </a:cubicBezTo>
                  <a:cubicBezTo>
                    <a:pt x="12170" y="56783"/>
                    <a:pt x="11579" y="56763"/>
                    <a:pt x="10989" y="56727"/>
                  </a:cubicBezTo>
                  <a:cubicBezTo>
                    <a:pt x="9723" y="55821"/>
                    <a:pt x="9329" y="53384"/>
                    <a:pt x="9243" y="52004"/>
                  </a:cubicBezTo>
                  <a:cubicBezTo>
                    <a:pt x="9243" y="51993"/>
                    <a:pt x="9235" y="51987"/>
                    <a:pt x="9232" y="51977"/>
                  </a:cubicBezTo>
                  <a:cubicBezTo>
                    <a:pt x="10592" y="51219"/>
                    <a:pt x="11907" y="50385"/>
                    <a:pt x="13174" y="49478"/>
                  </a:cubicBezTo>
                  <a:close/>
                  <a:moveTo>
                    <a:pt x="37559" y="0"/>
                  </a:moveTo>
                  <a:cubicBezTo>
                    <a:pt x="36864" y="0"/>
                    <a:pt x="36079" y="369"/>
                    <a:pt x="35563" y="651"/>
                  </a:cubicBezTo>
                  <a:cubicBezTo>
                    <a:pt x="35434" y="721"/>
                    <a:pt x="35441" y="874"/>
                    <a:pt x="35527" y="952"/>
                  </a:cubicBezTo>
                  <a:cubicBezTo>
                    <a:pt x="35504" y="1005"/>
                    <a:pt x="35497" y="1065"/>
                    <a:pt x="35508" y="1124"/>
                  </a:cubicBezTo>
                  <a:cubicBezTo>
                    <a:pt x="36326" y="5437"/>
                    <a:pt x="36073" y="9732"/>
                    <a:pt x="35104" y="13902"/>
                  </a:cubicBezTo>
                  <a:cubicBezTo>
                    <a:pt x="35012" y="13924"/>
                    <a:pt x="34924" y="13934"/>
                    <a:pt x="34839" y="13934"/>
                  </a:cubicBezTo>
                  <a:cubicBezTo>
                    <a:pt x="33716" y="13934"/>
                    <a:pt x="33193" y="12162"/>
                    <a:pt x="32360" y="11591"/>
                  </a:cubicBezTo>
                  <a:cubicBezTo>
                    <a:pt x="31792" y="11201"/>
                    <a:pt x="31096" y="11063"/>
                    <a:pt x="30417" y="11063"/>
                  </a:cubicBezTo>
                  <a:cubicBezTo>
                    <a:pt x="30393" y="11063"/>
                    <a:pt x="30368" y="11063"/>
                    <a:pt x="30344" y="11063"/>
                  </a:cubicBezTo>
                  <a:cubicBezTo>
                    <a:pt x="28448" y="11091"/>
                    <a:pt x="26680" y="12259"/>
                    <a:pt x="25266" y="13415"/>
                  </a:cubicBezTo>
                  <a:cubicBezTo>
                    <a:pt x="21191" y="16746"/>
                    <a:pt x="18400" y="21670"/>
                    <a:pt x="15815" y="26163"/>
                  </a:cubicBezTo>
                  <a:cubicBezTo>
                    <a:pt x="10181" y="35960"/>
                    <a:pt x="4806" y="45999"/>
                    <a:pt x="196" y="56321"/>
                  </a:cubicBezTo>
                  <a:cubicBezTo>
                    <a:pt x="165" y="56390"/>
                    <a:pt x="183" y="56455"/>
                    <a:pt x="223" y="56505"/>
                  </a:cubicBezTo>
                  <a:cubicBezTo>
                    <a:pt x="218" y="56508"/>
                    <a:pt x="213" y="56509"/>
                    <a:pt x="208" y="56512"/>
                  </a:cubicBezTo>
                  <a:cubicBezTo>
                    <a:pt x="1" y="56610"/>
                    <a:pt x="113" y="56879"/>
                    <a:pt x="302" y="56879"/>
                  </a:cubicBezTo>
                  <a:cubicBezTo>
                    <a:pt x="326" y="56879"/>
                    <a:pt x="352" y="56874"/>
                    <a:pt x="378" y="56864"/>
                  </a:cubicBezTo>
                  <a:cubicBezTo>
                    <a:pt x="1306" y="56519"/>
                    <a:pt x="2240" y="56394"/>
                    <a:pt x="3178" y="56394"/>
                  </a:cubicBezTo>
                  <a:cubicBezTo>
                    <a:pt x="4939" y="56394"/>
                    <a:pt x="6712" y="56836"/>
                    <a:pt x="8474" y="57092"/>
                  </a:cubicBezTo>
                  <a:cubicBezTo>
                    <a:pt x="9896" y="57299"/>
                    <a:pt x="11334" y="57416"/>
                    <a:pt x="12771" y="57416"/>
                  </a:cubicBezTo>
                  <a:cubicBezTo>
                    <a:pt x="13881" y="57416"/>
                    <a:pt x="14991" y="57346"/>
                    <a:pt x="16093" y="57194"/>
                  </a:cubicBezTo>
                  <a:cubicBezTo>
                    <a:pt x="21237" y="56482"/>
                    <a:pt x="25679" y="53718"/>
                    <a:pt x="29502" y="50323"/>
                  </a:cubicBezTo>
                  <a:cubicBezTo>
                    <a:pt x="33560" y="46721"/>
                    <a:pt x="37380" y="42590"/>
                    <a:pt x="40609" y="38228"/>
                  </a:cubicBezTo>
                  <a:cubicBezTo>
                    <a:pt x="43812" y="33899"/>
                    <a:pt x="46497" y="28791"/>
                    <a:pt x="46779" y="23312"/>
                  </a:cubicBezTo>
                  <a:cubicBezTo>
                    <a:pt x="46898" y="21006"/>
                    <a:pt x="46585" y="18232"/>
                    <a:pt x="45089" y="16364"/>
                  </a:cubicBezTo>
                  <a:cubicBezTo>
                    <a:pt x="44263" y="15331"/>
                    <a:pt x="43188" y="15015"/>
                    <a:pt x="42030" y="15015"/>
                  </a:cubicBezTo>
                  <a:cubicBezTo>
                    <a:pt x="40791" y="15015"/>
                    <a:pt x="39458" y="15378"/>
                    <a:pt x="38239" y="15614"/>
                  </a:cubicBezTo>
                  <a:cubicBezTo>
                    <a:pt x="39443" y="10801"/>
                    <a:pt x="39728" y="5790"/>
                    <a:pt x="38735" y="795"/>
                  </a:cubicBezTo>
                  <a:cubicBezTo>
                    <a:pt x="38727" y="760"/>
                    <a:pt x="38712" y="725"/>
                    <a:pt x="38694" y="695"/>
                  </a:cubicBezTo>
                  <a:cubicBezTo>
                    <a:pt x="38701" y="631"/>
                    <a:pt x="38684" y="566"/>
                    <a:pt x="38646" y="513"/>
                  </a:cubicBezTo>
                  <a:cubicBezTo>
                    <a:pt x="38371" y="137"/>
                    <a:pt x="37982" y="0"/>
                    <a:pt x="37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68" y="93984"/>
            <a:ext cx="3790320" cy="283747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823" y="2538375"/>
            <a:ext cx="3990204" cy="299265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4679" y="2641057"/>
            <a:ext cx="3492737" cy="2324853"/>
          </a:xfrm>
          <a:prstGeom prst="rect">
            <a:avLst/>
          </a:prstGeom>
        </p:spPr>
      </p:pic>
      <p:sp>
        <p:nvSpPr>
          <p:cNvPr id="11" name="Rounded Rectangle 10"/>
          <p:cNvSpPr/>
          <p:nvPr/>
        </p:nvSpPr>
        <p:spPr>
          <a:xfrm>
            <a:off x="1273735" y="2358043"/>
            <a:ext cx="1955299" cy="516519"/>
          </a:xfrm>
          <a:prstGeom prst="roundRect">
            <a:avLst/>
          </a:prstGeom>
          <a:solidFill>
            <a:schemeClr val="bg1"/>
          </a:solidFill>
          <a:ln>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5F5F5F"/>
                </a:solidFill>
              </a:rPr>
              <a:t>Quả sấu</a:t>
            </a:r>
          </a:p>
        </p:txBody>
      </p:sp>
      <p:sp>
        <p:nvSpPr>
          <p:cNvPr id="13" name="Rounded Rectangle 12"/>
          <p:cNvSpPr/>
          <p:nvPr/>
        </p:nvSpPr>
        <p:spPr>
          <a:xfrm>
            <a:off x="5971934" y="4653309"/>
            <a:ext cx="1614191" cy="437202"/>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5F5F5F"/>
                </a:solidFill>
              </a:rPr>
              <a:t>Muối</a:t>
            </a:r>
          </a:p>
        </p:txBody>
      </p:sp>
      <p:sp>
        <p:nvSpPr>
          <p:cNvPr id="14" name="Rounded Rectangle 13"/>
          <p:cNvSpPr/>
          <p:nvPr/>
        </p:nvSpPr>
        <p:spPr>
          <a:xfrm>
            <a:off x="1667052" y="4571465"/>
            <a:ext cx="1883225" cy="519046"/>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5F5F5F"/>
                </a:solidFill>
              </a:rPr>
              <a:t>Đường</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76542" y="46092"/>
            <a:ext cx="3982816" cy="2243653"/>
          </a:xfrm>
          <a:prstGeom prst="rect">
            <a:avLst/>
          </a:prstGeom>
        </p:spPr>
      </p:pic>
      <p:sp>
        <p:nvSpPr>
          <p:cNvPr id="5" name="Rounded Rectangle 4"/>
          <p:cNvSpPr/>
          <p:nvPr/>
        </p:nvSpPr>
        <p:spPr>
          <a:xfrm>
            <a:off x="5131868" y="2189403"/>
            <a:ext cx="1911640" cy="551997"/>
          </a:xfrm>
          <a:prstGeom prst="roundRect">
            <a:avLst/>
          </a:prstGeom>
          <a:solidFill>
            <a:schemeClr val="bg1"/>
          </a:solidFill>
          <a:ln>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5F5F5F"/>
                </a:solidFill>
              </a:rPr>
              <a:t>Gừng</a:t>
            </a: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96"/>
                                        </p:tgtEl>
                                        <p:attrNameLst>
                                          <p:attrName>style.visibility</p:attrName>
                                        </p:attrNameLst>
                                      </p:cBhvr>
                                      <p:to>
                                        <p:strVal val="visible"/>
                                      </p:to>
                                    </p:set>
                                    <p:animEffect transition="in" filter="fade">
                                      <p:cBhvr>
                                        <p:cTn id="7" dur="500"/>
                                        <p:tgtEl>
                                          <p:spTgt spid="199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 grpId="0"/>
      <p:bldP spid="11" grpId="0" animBg="1"/>
      <p:bldP spid="13" grpId="0" animBg="1"/>
      <p:bldP spid="14" grpId="0" animBg="1"/>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390"/>
        <p:cNvGrpSpPr/>
        <p:nvPr/>
      </p:nvGrpSpPr>
      <p:grpSpPr>
        <a:xfrm>
          <a:off x="0" y="0"/>
          <a:ext cx="0" cy="0"/>
          <a:chOff x="0" y="0"/>
          <a:chExt cx="0" cy="0"/>
        </a:xfrm>
      </p:grpSpPr>
      <p:grpSp>
        <p:nvGrpSpPr>
          <p:cNvPr id="2391" name="Google Shape;2391;p50"/>
          <p:cNvGrpSpPr/>
          <p:nvPr/>
        </p:nvGrpSpPr>
        <p:grpSpPr>
          <a:xfrm rot="-2385569">
            <a:off x="1134201" y="1179173"/>
            <a:ext cx="1772013" cy="1820307"/>
            <a:chOff x="1658725" y="3747700"/>
            <a:chExt cx="366225" cy="376200"/>
          </a:xfrm>
        </p:grpSpPr>
        <p:sp>
          <p:nvSpPr>
            <p:cNvPr id="2392" name="Google Shape;2392;p50"/>
            <p:cNvSpPr/>
            <p:nvPr/>
          </p:nvSpPr>
          <p:spPr>
            <a:xfrm>
              <a:off x="1658725" y="3747700"/>
              <a:ext cx="366225" cy="376200"/>
            </a:xfrm>
            <a:custGeom>
              <a:avLst/>
              <a:gdLst/>
              <a:ahLst/>
              <a:cxnLst/>
              <a:rect l="l" t="t" r="r" b="b"/>
              <a:pathLst>
                <a:path w="14649" h="15048" extrusionOk="0">
                  <a:moveTo>
                    <a:pt x="12241" y="1930"/>
                  </a:moveTo>
                  <a:cubicBezTo>
                    <a:pt x="12646" y="1930"/>
                    <a:pt x="13763" y="1955"/>
                    <a:pt x="14151" y="2014"/>
                  </a:cubicBezTo>
                  <a:cubicBezTo>
                    <a:pt x="12666" y="2566"/>
                    <a:pt x="11252" y="3357"/>
                    <a:pt x="10124" y="4481"/>
                  </a:cubicBezTo>
                  <a:cubicBezTo>
                    <a:pt x="10128" y="4453"/>
                    <a:pt x="10132" y="4425"/>
                    <a:pt x="10137" y="4398"/>
                  </a:cubicBezTo>
                  <a:cubicBezTo>
                    <a:pt x="10141" y="4381"/>
                    <a:pt x="10148" y="4366"/>
                    <a:pt x="10150" y="4349"/>
                  </a:cubicBezTo>
                  <a:cubicBezTo>
                    <a:pt x="10153" y="4340"/>
                    <a:pt x="10153" y="4330"/>
                    <a:pt x="10150" y="4322"/>
                  </a:cubicBezTo>
                  <a:cubicBezTo>
                    <a:pt x="10350" y="3190"/>
                    <a:pt x="10751" y="2086"/>
                    <a:pt x="12097" y="1933"/>
                  </a:cubicBezTo>
                  <a:cubicBezTo>
                    <a:pt x="12113" y="1931"/>
                    <a:pt x="12164" y="1930"/>
                    <a:pt x="12241" y="1930"/>
                  </a:cubicBezTo>
                  <a:close/>
                  <a:moveTo>
                    <a:pt x="14246" y="2157"/>
                  </a:moveTo>
                  <a:lnTo>
                    <a:pt x="14246" y="2157"/>
                  </a:lnTo>
                  <a:cubicBezTo>
                    <a:pt x="14142" y="2375"/>
                    <a:pt x="13866" y="2863"/>
                    <a:pt x="13856" y="2882"/>
                  </a:cubicBezTo>
                  <a:cubicBezTo>
                    <a:pt x="13603" y="3362"/>
                    <a:pt x="13314" y="3756"/>
                    <a:pt x="12870" y="4078"/>
                  </a:cubicBezTo>
                  <a:cubicBezTo>
                    <a:pt x="12295" y="4497"/>
                    <a:pt x="11623" y="4703"/>
                    <a:pt x="10938" y="4703"/>
                  </a:cubicBezTo>
                  <a:cubicBezTo>
                    <a:pt x="10658" y="4703"/>
                    <a:pt x="10375" y="4668"/>
                    <a:pt x="10096" y="4600"/>
                  </a:cubicBezTo>
                  <a:cubicBezTo>
                    <a:pt x="10098" y="4596"/>
                    <a:pt x="10101" y="4592"/>
                    <a:pt x="10104" y="4586"/>
                  </a:cubicBezTo>
                  <a:cubicBezTo>
                    <a:pt x="10109" y="4586"/>
                    <a:pt x="10114" y="4585"/>
                    <a:pt x="10120" y="4581"/>
                  </a:cubicBezTo>
                  <a:cubicBezTo>
                    <a:pt x="11401" y="3568"/>
                    <a:pt x="12710" y="2722"/>
                    <a:pt x="14246" y="2157"/>
                  </a:cubicBezTo>
                  <a:close/>
                  <a:moveTo>
                    <a:pt x="8131" y="471"/>
                  </a:moveTo>
                  <a:cubicBezTo>
                    <a:pt x="8132" y="471"/>
                    <a:pt x="8132" y="471"/>
                    <a:pt x="8133" y="471"/>
                  </a:cubicBezTo>
                  <a:cubicBezTo>
                    <a:pt x="8130" y="1955"/>
                    <a:pt x="8338" y="3424"/>
                    <a:pt x="8703" y="4863"/>
                  </a:cubicBezTo>
                  <a:cubicBezTo>
                    <a:pt x="8005" y="4117"/>
                    <a:pt x="7625" y="3205"/>
                    <a:pt x="7682" y="2153"/>
                  </a:cubicBezTo>
                  <a:cubicBezTo>
                    <a:pt x="7706" y="1753"/>
                    <a:pt x="7781" y="1357"/>
                    <a:pt x="7903" y="974"/>
                  </a:cubicBezTo>
                  <a:cubicBezTo>
                    <a:pt x="7995" y="681"/>
                    <a:pt x="8002" y="471"/>
                    <a:pt x="8131" y="471"/>
                  </a:cubicBezTo>
                  <a:close/>
                  <a:moveTo>
                    <a:pt x="8241" y="503"/>
                  </a:moveTo>
                  <a:cubicBezTo>
                    <a:pt x="8261" y="514"/>
                    <a:pt x="8281" y="524"/>
                    <a:pt x="8305" y="539"/>
                  </a:cubicBezTo>
                  <a:cubicBezTo>
                    <a:pt x="8663" y="767"/>
                    <a:pt x="9240" y="1935"/>
                    <a:pt x="9362" y="2281"/>
                  </a:cubicBezTo>
                  <a:cubicBezTo>
                    <a:pt x="9689" y="3200"/>
                    <a:pt x="9462" y="4140"/>
                    <a:pt x="8860" y="4872"/>
                  </a:cubicBezTo>
                  <a:cubicBezTo>
                    <a:pt x="8493" y="3430"/>
                    <a:pt x="8309" y="1986"/>
                    <a:pt x="8241" y="503"/>
                  </a:cubicBezTo>
                  <a:close/>
                  <a:moveTo>
                    <a:pt x="4460" y="2553"/>
                  </a:moveTo>
                  <a:lnTo>
                    <a:pt x="4460" y="2553"/>
                  </a:lnTo>
                  <a:cubicBezTo>
                    <a:pt x="4492" y="2574"/>
                    <a:pt x="4525" y="2593"/>
                    <a:pt x="4561" y="2607"/>
                  </a:cubicBezTo>
                  <a:cubicBezTo>
                    <a:pt x="5037" y="2827"/>
                    <a:pt x="5680" y="3185"/>
                    <a:pt x="6103" y="3484"/>
                  </a:cubicBezTo>
                  <a:cubicBezTo>
                    <a:pt x="7103" y="4189"/>
                    <a:pt x="7174" y="5351"/>
                    <a:pt x="7277" y="6458"/>
                  </a:cubicBezTo>
                  <a:cubicBezTo>
                    <a:pt x="7265" y="6455"/>
                    <a:pt x="7254" y="6454"/>
                    <a:pt x="7242" y="6454"/>
                  </a:cubicBezTo>
                  <a:cubicBezTo>
                    <a:pt x="7208" y="6454"/>
                    <a:pt x="7174" y="6463"/>
                    <a:pt x="7145" y="6480"/>
                  </a:cubicBezTo>
                  <a:cubicBezTo>
                    <a:pt x="7142" y="6472"/>
                    <a:pt x="7137" y="6466"/>
                    <a:pt x="7131" y="6459"/>
                  </a:cubicBezTo>
                  <a:cubicBezTo>
                    <a:pt x="6086" y="5452"/>
                    <a:pt x="4845" y="4025"/>
                    <a:pt x="4460" y="2553"/>
                  </a:cubicBezTo>
                  <a:close/>
                  <a:moveTo>
                    <a:pt x="4349" y="2638"/>
                  </a:moveTo>
                  <a:cubicBezTo>
                    <a:pt x="4463" y="3190"/>
                    <a:pt x="4849" y="3764"/>
                    <a:pt x="5111" y="4205"/>
                  </a:cubicBezTo>
                  <a:cubicBezTo>
                    <a:pt x="5635" y="5091"/>
                    <a:pt x="6287" y="5868"/>
                    <a:pt x="7037" y="6568"/>
                  </a:cubicBezTo>
                  <a:cubicBezTo>
                    <a:pt x="6067" y="6409"/>
                    <a:pt x="5294" y="5781"/>
                    <a:pt x="4813" y="4911"/>
                  </a:cubicBezTo>
                  <a:cubicBezTo>
                    <a:pt x="4565" y="4461"/>
                    <a:pt x="4397" y="3965"/>
                    <a:pt x="4349" y="3449"/>
                  </a:cubicBezTo>
                  <a:cubicBezTo>
                    <a:pt x="4331" y="3241"/>
                    <a:pt x="4261" y="2843"/>
                    <a:pt x="4349" y="2638"/>
                  </a:cubicBezTo>
                  <a:close/>
                  <a:moveTo>
                    <a:pt x="10338" y="5074"/>
                  </a:moveTo>
                  <a:cubicBezTo>
                    <a:pt x="10738" y="5074"/>
                    <a:pt x="11135" y="5174"/>
                    <a:pt x="11500" y="5401"/>
                  </a:cubicBezTo>
                  <a:cubicBezTo>
                    <a:pt x="12067" y="5753"/>
                    <a:pt x="12403" y="6364"/>
                    <a:pt x="12847" y="6855"/>
                  </a:cubicBezTo>
                  <a:cubicBezTo>
                    <a:pt x="12346" y="6550"/>
                    <a:pt x="11821" y="6281"/>
                    <a:pt x="11280" y="6052"/>
                  </a:cubicBezTo>
                  <a:cubicBezTo>
                    <a:pt x="10627" y="5777"/>
                    <a:pt x="9874" y="5644"/>
                    <a:pt x="9250" y="5307"/>
                  </a:cubicBezTo>
                  <a:cubicBezTo>
                    <a:pt x="9601" y="5159"/>
                    <a:pt x="9971" y="5074"/>
                    <a:pt x="10338" y="5074"/>
                  </a:cubicBezTo>
                  <a:close/>
                  <a:moveTo>
                    <a:pt x="9164" y="5343"/>
                  </a:moveTo>
                  <a:cubicBezTo>
                    <a:pt x="9657" y="5675"/>
                    <a:pt x="10270" y="5791"/>
                    <a:pt x="10821" y="6004"/>
                  </a:cubicBezTo>
                  <a:cubicBezTo>
                    <a:pt x="11483" y="6261"/>
                    <a:pt x="12116" y="6578"/>
                    <a:pt x="12735" y="6923"/>
                  </a:cubicBezTo>
                  <a:cubicBezTo>
                    <a:pt x="11380" y="6866"/>
                    <a:pt x="9624" y="6818"/>
                    <a:pt x="9134" y="5353"/>
                  </a:cubicBezTo>
                  <a:cubicBezTo>
                    <a:pt x="9145" y="5349"/>
                    <a:pt x="9154" y="5347"/>
                    <a:pt x="9164" y="5343"/>
                  </a:cubicBezTo>
                  <a:close/>
                  <a:moveTo>
                    <a:pt x="1940" y="6526"/>
                  </a:moveTo>
                  <a:cubicBezTo>
                    <a:pt x="2107" y="6526"/>
                    <a:pt x="2364" y="6615"/>
                    <a:pt x="2529" y="6620"/>
                  </a:cubicBezTo>
                  <a:cubicBezTo>
                    <a:pt x="2910" y="6631"/>
                    <a:pt x="3298" y="6620"/>
                    <a:pt x="3676" y="6691"/>
                  </a:cubicBezTo>
                  <a:cubicBezTo>
                    <a:pt x="4692" y="6884"/>
                    <a:pt x="5394" y="7643"/>
                    <a:pt x="5688" y="8597"/>
                  </a:cubicBezTo>
                  <a:cubicBezTo>
                    <a:pt x="5117" y="8307"/>
                    <a:pt x="4484" y="8194"/>
                    <a:pt x="3895" y="7942"/>
                  </a:cubicBezTo>
                  <a:cubicBezTo>
                    <a:pt x="3108" y="7606"/>
                    <a:pt x="2478" y="7107"/>
                    <a:pt x="1862" y="6534"/>
                  </a:cubicBezTo>
                  <a:cubicBezTo>
                    <a:pt x="1870" y="6532"/>
                    <a:pt x="1880" y="6531"/>
                    <a:pt x="1890" y="6530"/>
                  </a:cubicBezTo>
                  <a:cubicBezTo>
                    <a:pt x="1906" y="6527"/>
                    <a:pt x="1922" y="6526"/>
                    <a:pt x="1940" y="6526"/>
                  </a:cubicBezTo>
                  <a:close/>
                  <a:moveTo>
                    <a:pt x="8784" y="6381"/>
                  </a:moveTo>
                  <a:cubicBezTo>
                    <a:pt x="8852" y="6381"/>
                    <a:pt x="8922" y="6387"/>
                    <a:pt x="8993" y="6400"/>
                  </a:cubicBezTo>
                  <a:lnTo>
                    <a:pt x="8992" y="6400"/>
                  </a:lnTo>
                  <a:cubicBezTo>
                    <a:pt x="9510" y="6492"/>
                    <a:pt x="9926" y="6867"/>
                    <a:pt x="10252" y="7256"/>
                  </a:cubicBezTo>
                  <a:cubicBezTo>
                    <a:pt x="10595" y="7667"/>
                    <a:pt x="10872" y="8120"/>
                    <a:pt x="11213" y="8529"/>
                  </a:cubicBezTo>
                  <a:cubicBezTo>
                    <a:pt x="10692" y="8281"/>
                    <a:pt x="10180" y="8006"/>
                    <a:pt x="9672" y="7732"/>
                  </a:cubicBezTo>
                  <a:cubicBezTo>
                    <a:pt x="9065" y="7406"/>
                    <a:pt x="8479" y="6987"/>
                    <a:pt x="7838" y="6736"/>
                  </a:cubicBezTo>
                  <a:cubicBezTo>
                    <a:pt x="7835" y="6735"/>
                    <a:pt x="7832" y="6735"/>
                    <a:pt x="7829" y="6735"/>
                  </a:cubicBezTo>
                  <a:cubicBezTo>
                    <a:pt x="7809" y="6735"/>
                    <a:pt x="7798" y="6761"/>
                    <a:pt x="7815" y="6775"/>
                  </a:cubicBezTo>
                  <a:cubicBezTo>
                    <a:pt x="8719" y="7599"/>
                    <a:pt x="10004" y="8108"/>
                    <a:pt x="11143" y="8601"/>
                  </a:cubicBezTo>
                  <a:cubicBezTo>
                    <a:pt x="9836" y="8442"/>
                    <a:pt x="7753" y="8585"/>
                    <a:pt x="7779" y="6883"/>
                  </a:cubicBezTo>
                  <a:cubicBezTo>
                    <a:pt x="7781" y="6844"/>
                    <a:pt x="7759" y="6808"/>
                    <a:pt x="7726" y="6790"/>
                  </a:cubicBezTo>
                  <a:cubicBezTo>
                    <a:pt x="8057" y="6578"/>
                    <a:pt x="8394" y="6381"/>
                    <a:pt x="8784" y="6381"/>
                  </a:cubicBezTo>
                  <a:close/>
                  <a:moveTo>
                    <a:pt x="1828" y="6618"/>
                  </a:moveTo>
                  <a:lnTo>
                    <a:pt x="1828" y="6618"/>
                  </a:lnTo>
                  <a:cubicBezTo>
                    <a:pt x="2272" y="7139"/>
                    <a:pt x="2829" y="7554"/>
                    <a:pt x="3434" y="7871"/>
                  </a:cubicBezTo>
                  <a:cubicBezTo>
                    <a:pt x="4168" y="8254"/>
                    <a:pt x="5003" y="8353"/>
                    <a:pt x="5730" y="8737"/>
                  </a:cubicBezTo>
                  <a:cubicBezTo>
                    <a:pt x="5730" y="8738"/>
                    <a:pt x="5730" y="8739"/>
                    <a:pt x="5731" y="8741"/>
                  </a:cubicBezTo>
                  <a:lnTo>
                    <a:pt x="5728" y="8745"/>
                  </a:lnTo>
                  <a:cubicBezTo>
                    <a:pt x="5720" y="8742"/>
                    <a:pt x="5712" y="8740"/>
                    <a:pt x="5704" y="8740"/>
                  </a:cubicBezTo>
                  <a:cubicBezTo>
                    <a:pt x="5698" y="8740"/>
                    <a:pt x="5691" y="8741"/>
                    <a:pt x="5686" y="8743"/>
                  </a:cubicBezTo>
                  <a:cubicBezTo>
                    <a:pt x="5271" y="8875"/>
                    <a:pt x="4870" y="9015"/>
                    <a:pt x="4457" y="9015"/>
                  </a:cubicBezTo>
                  <a:cubicBezTo>
                    <a:pt x="4267" y="9015"/>
                    <a:pt x="4075" y="8985"/>
                    <a:pt x="3877" y="8911"/>
                  </a:cubicBezTo>
                  <a:cubicBezTo>
                    <a:pt x="3485" y="8763"/>
                    <a:pt x="3138" y="8525"/>
                    <a:pt x="2834" y="8241"/>
                  </a:cubicBezTo>
                  <a:cubicBezTo>
                    <a:pt x="2498" y="7930"/>
                    <a:pt x="2228" y="7558"/>
                    <a:pt x="2037" y="7142"/>
                  </a:cubicBezTo>
                  <a:cubicBezTo>
                    <a:pt x="2002" y="7064"/>
                    <a:pt x="1869" y="6783"/>
                    <a:pt x="1828" y="6618"/>
                  </a:cubicBezTo>
                  <a:close/>
                  <a:moveTo>
                    <a:pt x="2485" y="9838"/>
                  </a:moveTo>
                  <a:cubicBezTo>
                    <a:pt x="3139" y="9838"/>
                    <a:pt x="3738" y="10234"/>
                    <a:pt x="4195" y="10738"/>
                  </a:cubicBezTo>
                  <a:cubicBezTo>
                    <a:pt x="3872" y="10634"/>
                    <a:pt x="3548" y="10594"/>
                    <a:pt x="3215" y="10594"/>
                  </a:cubicBezTo>
                  <a:cubicBezTo>
                    <a:pt x="3050" y="10594"/>
                    <a:pt x="2882" y="10604"/>
                    <a:pt x="2710" y="10621"/>
                  </a:cubicBezTo>
                  <a:cubicBezTo>
                    <a:pt x="1990" y="10693"/>
                    <a:pt x="1289" y="10770"/>
                    <a:pt x="570" y="10800"/>
                  </a:cubicBezTo>
                  <a:cubicBezTo>
                    <a:pt x="997" y="10525"/>
                    <a:pt x="1361" y="10172"/>
                    <a:pt x="1830" y="9974"/>
                  </a:cubicBezTo>
                  <a:cubicBezTo>
                    <a:pt x="2052" y="9880"/>
                    <a:pt x="2271" y="9838"/>
                    <a:pt x="2485" y="9838"/>
                  </a:cubicBezTo>
                  <a:close/>
                  <a:moveTo>
                    <a:pt x="6984" y="8807"/>
                  </a:moveTo>
                  <a:cubicBezTo>
                    <a:pt x="7513" y="8807"/>
                    <a:pt x="8003" y="9044"/>
                    <a:pt x="8398" y="9537"/>
                  </a:cubicBezTo>
                  <a:cubicBezTo>
                    <a:pt x="8789" y="10025"/>
                    <a:pt x="9020" y="10628"/>
                    <a:pt x="9329" y="11170"/>
                  </a:cubicBezTo>
                  <a:cubicBezTo>
                    <a:pt x="9314" y="11170"/>
                    <a:pt x="9299" y="11170"/>
                    <a:pt x="9285" y="11170"/>
                  </a:cubicBezTo>
                  <a:cubicBezTo>
                    <a:pt x="9249" y="11170"/>
                    <a:pt x="9214" y="11171"/>
                    <a:pt x="9177" y="11172"/>
                  </a:cubicBezTo>
                  <a:cubicBezTo>
                    <a:pt x="9176" y="11170"/>
                    <a:pt x="9176" y="11168"/>
                    <a:pt x="9173" y="11166"/>
                  </a:cubicBezTo>
                  <a:cubicBezTo>
                    <a:pt x="8658" y="10868"/>
                    <a:pt x="8311" y="10320"/>
                    <a:pt x="7809" y="9980"/>
                  </a:cubicBezTo>
                  <a:cubicBezTo>
                    <a:pt x="7293" y="9631"/>
                    <a:pt x="6751" y="9341"/>
                    <a:pt x="6271" y="8942"/>
                  </a:cubicBezTo>
                  <a:cubicBezTo>
                    <a:pt x="6513" y="8853"/>
                    <a:pt x="6752" y="8807"/>
                    <a:pt x="6984" y="8807"/>
                  </a:cubicBezTo>
                  <a:close/>
                  <a:moveTo>
                    <a:pt x="6175" y="8981"/>
                  </a:moveTo>
                  <a:cubicBezTo>
                    <a:pt x="6639" y="9430"/>
                    <a:pt x="7209" y="9715"/>
                    <a:pt x="7742" y="10070"/>
                  </a:cubicBezTo>
                  <a:cubicBezTo>
                    <a:pt x="8211" y="10382"/>
                    <a:pt x="8543" y="10924"/>
                    <a:pt x="9038" y="11180"/>
                  </a:cubicBezTo>
                  <a:cubicBezTo>
                    <a:pt x="8653" y="11211"/>
                    <a:pt x="8273" y="11308"/>
                    <a:pt x="7887" y="11308"/>
                  </a:cubicBezTo>
                  <a:cubicBezTo>
                    <a:pt x="7811" y="11308"/>
                    <a:pt x="7736" y="11305"/>
                    <a:pt x="7659" y="11296"/>
                  </a:cubicBezTo>
                  <a:cubicBezTo>
                    <a:pt x="6563" y="11169"/>
                    <a:pt x="6251" y="9989"/>
                    <a:pt x="6166" y="9069"/>
                  </a:cubicBezTo>
                  <a:cubicBezTo>
                    <a:pt x="6164" y="9039"/>
                    <a:pt x="6146" y="9014"/>
                    <a:pt x="6119" y="9003"/>
                  </a:cubicBezTo>
                  <a:cubicBezTo>
                    <a:pt x="6138" y="8995"/>
                    <a:pt x="6156" y="8989"/>
                    <a:pt x="6175" y="8981"/>
                  </a:cubicBezTo>
                  <a:close/>
                  <a:moveTo>
                    <a:pt x="3263" y="10738"/>
                  </a:moveTo>
                  <a:cubicBezTo>
                    <a:pt x="3593" y="10738"/>
                    <a:pt x="3921" y="10777"/>
                    <a:pt x="4251" y="10890"/>
                  </a:cubicBezTo>
                  <a:cubicBezTo>
                    <a:pt x="3656" y="11419"/>
                    <a:pt x="2948" y="11687"/>
                    <a:pt x="2242" y="11687"/>
                  </a:cubicBezTo>
                  <a:cubicBezTo>
                    <a:pt x="1567" y="11687"/>
                    <a:pt x="893" y="11443"/>
                    <a:pt x="319" y="10948"/>
                  </a:cubicBezTo>
                  <a:cubicBezTo>
                    <a:pt x="354" y="10929"/>
                    <a:pt x="387" y="10909"/>
                    <a:pt x="421" y="10889"/>
                  </a:cubicBezTo>
                  <a:cubicBezTo>
                    <a:pt x="620" y="10898"/>
                    <a:pt x="818" y="10903"/>
                    <a:pt x="1016" y="10903"/>
                  </a:cubicBezTo>
                  <a:cubicBezTo>
                    <a:pt x="1353" y="10903"/>
                    <a:pt x="1689" y="10888"/>
                    <a:pt x="2030" y="10846"/>
                  </a:cubicBezTo>
                  <a:cubicBezTo>
                    <a:pt x="2448" y="10796"/>
                    <a:pt x="2857" y="10738"/>
                    <a:pt x="3263" y="10738"/>
                  </a:cubicBezTo>
                  <a:close/>
                  <a:moveTo>
                    <a:pt x="4900" y="11110"/>
                  </a:moveTo>
                  <a:lnTo>
                    <a:pt x="4900" y="11110"/>
                  </a:lnTo>
                  <a:cubicBezTo>
                    <a:pt x="6318" y="11408"/>
                    <a:pt x="6114" y="13044"/>
                    <a:pt x="6151" y="14111"/>
                  </a:cubicBezTo>
                  <a:cubicBezTo>
                    <a:pt x="6155" y="14219"/>
                    <a:pt x="6215" y="14370"/>
                    <a:pt x="6174" y="14471"/>
                  </a:cubicBezTo>
                  <a:cubicBezTo>
                    <a:pt x="5368" y="13655"/>
                    <a:pt x="4936" y="12217"/>
                    <a:pt x="4900" y="11110"/>
                  </a:cubicBezTo>
                  <a:close/>
                  <a:moveTo>
                    <a:pt x="4795" y="11424"/>
                  </a:moveTo>
                  <a:cubicBezTo>
                    <a:pt x="4783" y="11446"/>
                    <a:pt x="4767" y="11512"/>
                    <a:pt x="4813" y="11653"/>
                  </a:cubicBezTo>
                  <a:cubicBezTo>
                    <a:pt x="4929" y="12011"/>
                    <a:pt x="4996" y="12383"/>
                    <a:pt x="5121" y="12741"/>
                  </a:cubicBezTo>
                  <a:cubicBezTo>
                    <a:pt x="5352" y="13408"/>
                    <a:pt x="5599" y="14046"/>
                    <a:pt x="6095" y="14547"/>
                  </a:cubicBezTo>
                  <a:cubicBezTo>
                    <a:pt x="5978" y="14543"/>
                    <a:pt x="5515" y="14252"/>
                    <a:pt x="5456" y="14218"/>
                  </a:cubicBezTo>
                  <a:cubicBezTo>
                    <a:pt x="4753" y="13796"/>
                    <a:pt x="4427" y="13135"/>
                    <a:pt x="4508" y="12325"/>
                  </a:cubicBezTo>
                  <a:cubicBezTo>
                    <a:pt x="4532" y="12096"/>
                    <a:pt x="4552" y="11561"/>
                    <a:pt x="4729" y="11469"/>
                  </a:cubicBezTo>
                  <a:cubicBezTo>
                    <a:pt x="4753" y="11457"/>
                    <a:pt x="4776" y="11442"/>
                    <a:pt x="4795" y="11424"/>
                  </a:cubicBezTo>
                  <a:close/>
                  <a:moveTo>
                    <a:pt x="9466" y="4865"/>
                  </a:moveTo>
                  <a:lnTo>
                    <a:pt x="9466" y="4865"/>
                  </a:lnTo>
                  <a:cubicBezTo>
                    <a:pt x="7829" y="5861"/>
                    <a:pt x="6603" y="7810"/>
                    <a:pt x="5634" y="9354"/>
                  </a:cubicBezTo>
                  <a:cubicBezTo>
                    <a:pt x="5020" y="10332"/>
                    <a:pt x="4485" y="11356"/>
                    <a:pt x="3871" y="12331"/>
                  </a:cubicBezTo>
                  <a:lnTo>
                    <a:pt x="3871" y="12332"/>
                  </a:lnTo>
                  <a:cubicBezTo>
                    <a:pt x="3206" y="13383"/>
                    <a:pt x="2268" y="14116"/>
                    <a:pt x="1283" y="14847"/>
                  </a:cubicBezTo>
                  <a:cubicBezTo>
                    <a:pt x="1190" y="14748"/>
                    <a:pt x="1179" y="14642"/>
                    <a:pt x="1195" y="14507"/>
                  </a:cubicBezTo>
                  <a:cubicBezTo>
                    <a:pt x="1199" y="14506"/>
                    <a:pt x="1205" y="14506"/>
                    <a:pt x="1209" y="14504"/>
                  </a:cubicBezTo>
                  <a:cubicBezTo>
                    <a:pt x="3173" y="13832"/>
                    <a:pt x="4109" y="11572"/>
                    <a:pt x="5144" y="9932"/>
                  </a:cubicBezTo>
                  <a:cubicBezTo>
                    <a:pt x="5678" y="9085"/>
                    <a:pt x="6168" y="8201"/>
                    <a:pt x="6798" y="7419"/>
                  </a:cubicBezTo>
                  <a:cubicBezTo>
                    <a:pt x="6984" y="7186"/>
                    <a:pt x="7182" y="6932"/>
                    <a:pt x="7391" y="6678"/>
                  </a:cubicBezTo>
                  <a:cubicBezTo>
                    <a:pt x="7399" y="6671"/>
                    <a:pt x="7407" y="6663"/>
                    <a:pt x="7411" y="6652"/>
                  </a:cubicBezTo>
                  <a:cubicBezTo>
                    <a:pt x="7995" y="5939"/>
                    <a:pt x="8669" y="5212"/>
                    <a:pt x="9466" y="4865"/>
                  </a:cubicBezTo>
                  <a:close/>
                  <a:moveTo>
                    <a:pt x="8169" y="1"/>
                  </a:moveTo>
                  <a:cubicBezTo>
                    <a:pt x="8136" y="1"/>
                    <a:pt x="8102" y="19"/>
                    <a:pt x="8086" y="55"/>
                  </a:cubicBezTo>
                  <a:cubicBezTo>
                    <a:pt x="7299" y="1717"/>
                    <a:pt x="7149" y="3930"/>
                    <a:pt x="8785" y="5139"/>
                  </a:cubicBezTo>
                  <a:cubicBezTo>
                    <a:pt x="8479" y="5381"/>
                    <a:pt x="8207" y="5679"/>
                    <a:pt x="7931" y="5977"/>
                  </a:cubicBezTo>
                  <a:cubicBezTo>
                    <a:pt x="7758" y="6165"/>
                    <a:pt x="7587" y="6352"/>
                    <a:pt x="7418" y="6540"/>
                  </a:cubicBezTo>
                  <a:cubicBezTo>
                    <a:pt x="7450" y="5633"/>
                    <a:pt x="7379" y="4640"/>
                    <a:pt x="6828" y="3884"/>
                  </a:cubicBezTo>
                  <a:cubicBezTo>
                    <a:pt x="6206" y="3030"/>
                    <a:pt x="5027" y="2958"/>
                    <a:pt x="4416" y="2110"/>
                  </a:cubicBezTo>
                  <a:cubicBezTo>
                    <a:pt x="4396" y="2082"/>
                    <a:pt x="4368" y="2070"/>
                    <a:pt x="4340" y="2070"/>
                  </a:cubicBezTo>
                  <a:cubicBezTo>
                    <a:pt x="4290" y="2070"/>
                    <a:pt x="4240" y="2108"/>
                    <a:pt x="4229" y="2162"/>
                  </a:cubicBezTo>
                  <a:cubicBezTo>
                    <a:pt x="3833" y="4153"/>
                    <a:pt x="4984" y="6662"/>
                    <a:pt x="7239" y="6743"/>
                  </a:cubicBezTo>
                  <a:cubicBezTo>
                    <a:pt x="6772" y="7275"/>
                    <a:pt x="6331" y="7822"/>
                    <a:pt x="5936" y="8425"/>
                  </a:cubicBezTo>
                  <a:cubicBezTo>
                    <a:pt x="5896" y="8485"/>
                    <a:pt x="5858" y="8546"/>
                    <a:pt x="5818" y="8606"/>
                  </a:cubicBezTo>
                  <a:cubicBezTo>
                    <a:pt x="5683" y="7878"/>
                    <a:pt x="5245" y="7242"/>
                    <a:pt x="4615" y="6855"/>
                  </a:cubicBezTo>
                  <a:cubicBezTo>
                    <a:pt x="4332" y="6683"/>
                    <a:pt x="4023" y="6574"/>
                    <a:pt x="3699" y="6512"/>
                  </a:cubicBezTo>
                  <a:cubicBezTo>
                    <a:pt x="3551" y="6485"/>
                    <a:pt x="3383" y="6479"/>
                    <a:pt x="3208" y="6479"/>
                  </a:cubicBezTo>
                  <a:cubicBezTo>
                    <a:pt x="3082" y="6479"/>
                    <a:pt x="2951" y="6482"/>
                    <a:pt x="2821" y="6482"/>
                  </a:cubicBezTo>
                  <a:cubicBezTo>
                    <a:pt x="2415" y="6482"/>
                    <a:pt x="2011" y="6453"/>
                    <a:pt x="1743" y="6213"/>
                  </a:cubicBezTo>
                  <a:cubicBezTo>
                    <a:pt x="1729" y="6201"/>
                    <a:pt x="1712" y="6195"/>
                    <a:pt x="1695" y="6195"/>
                  </a:cubicBezTo>
                  <a:cubicBezTo>
                    <a:pt x="1645" y="6195"/>
                    <a:pt x="1594" y="6242"/>
                    <a:pt x="1603" y="6295"/>
                  </a:cubicBezTo>
                  <a:cubicBezTo>
                    <a:pt x="1783" y="7248"/>
                    <a:pt x="2281" y="8102"/>
                    <a:pt x="3080" y="8669"/>
                  </a:cubicBezTo>
                  <a:cubicBezTo>
                    <a:pt x="3400" y="8895"/>
                    <a:pt x="3776" y="9093"/>
                    <a:pt x="4164" y="9170"/>
                  </a:cubicBezTo>
                  <a:cubicBezTo>
                    <a:pt x="4259" y="9189"/>
                    <a:pt x="4351" y="9197"/>
                    <a:pt x="4441" y="9197"/>
                  </a:cubicBezTo>
                  <a:cubicBezTo>
                    <a:pt x="4852" y="9197"/>
                    <a:pt x="5225" y="9027"/>
                    <a:pt x="5624" y="8902"/>
                  </a:cubicBezTo>
                  <a:lnTo>
                    <a:pt x="5624" y="8902"/>
                  </a:lnTo>
                  <a:cubicBezTo>
                    <a:pt x="5216" y="9527"/>
                    <a:pt x="4811" y="10157"/>
                    <a:pt x="4408" y="10786"/>
                  </a:cubicBezTo>
                  <a:cubicBezTo>
                    <a:pt x="4040" y="10176"/>
                    <a:pt x="3442" y="9750"/>
                    <a:pt x="2728" y="9627"/>
                  </a:cubicBezTo>
                  <a:cubicBezTo>
                    <a:pt x="2623" y="9610"/>
                    <a:pt x="2523" y="9602"/>
                    <a:pt x="2428" y="9602"/>
                  </a:cubicBezTo>
                  <a:cubicBezTo>
                    <a:pt x="1469" y="9602"/>
                    <a:pt x="956" y="10435"/>
                    <a:pt x="82" y="10822"/>
                  </a:cubicBezTo>
                  <a:cubicBezTo>
                    <a:pt x="2" y="10858"/>
                    <a:pt x="0" y="10954"/>
                    <a:pt x="59" y="11009"/>
                  </a:cubicBezTo>
                  <a:cubicBezTo>
                    <a:pt x="681" y="11588"/>
                    <a:pt x="1446" y="11878"/>
                    <a:pt x="2210" y="11878"/>
                  </a:cubicBezTo>
                  <a:cubicBezTo>
                    <a:pt x="2893" y="11878"/>
                    <a:pt x="3575" y="11646"/>
                    <a:pt x="4152" y="11184"/>
                  </a:cubicBezTo>
                  <a:lnTo>
                    <a:pt x="4152" y="11184"/>
                  </a:lnTo>
                  <a:cubicBezTo>
                    <a:pt x="4128" y="11221"/>
                    <a:pt x="4101" y="11260"/>
                    <a:pt x="4079" y="11297"/>
                  </a:cubicBezTo>
                  <a:cubicBezTo>
                    <a:pt x="3285" y="12536"/>
                    <a:pt x="2597" y="13796"/>
                    <a:pt x="1139" y="14340"/>
                  </a:cubicBezTo>
                  <a:cubicBezTo>
                    <a:pt x="1099" y="14352"/>
                    <a:pt x="1078" y="14395"/>
                    <a:pt x="1089" y="14434"/>
                  </a:cubicBezTo>
                  <a:cubicBezTo>
                    <a:pt x="1055" y="14491"/>
                    <a:pt x="1030" y="14520"/>
                    <a:pt x="1029" y="14591"/>
                  </a:cubicBezTo>
                  <a:lnTo>
                    <a:pt x="1033" y="14619"/>
                  </a:lnTo>
                  <a:cubicBezTo>
                    <a:pt x="1027" y="14660"/>
                    <a:pt x="1030" y="14703"/>
                    <a:pt x="1039" y="14743"/>
                  </a:cubicBezTo>
                  <a:cubicBezTo>
                    <a:pt x="1063" y="14851"/>
                    <a:pt x="1130" y="14958"/>
                    <a:pt x="1233" y="15004"/>
                  </a:cubicBezTo>
                  <a:lnTo>
                    <a:pt x="1234" y="15004"/>
                  </a:lnTo>
                  <a:cubicBezTo>
                    <a:pt x="1253" y="15030"/>
                    <a:pt x="1283" y="15048"/>
                    <a:pt x="1316" y="15048"/>
                  </a:cubicBezTo>
                  <a:cubicBezTo>
                    <a:pt x="1335" y="15048"/>
                    <a:pt x="1356" y="15041"/>
                    <a:pt x="1375" y="15027"/>
                  </a:cubicBezTo>
                  <a:cubicBezTo>
                    <a:pt x="2168" y="14447"/>
                    <a:pt x="2962" y="13838"/>
                    <a:pt x="3569" y="13057"/>
                  </a:cubicBezTo>
                  <a:cubicBezTo>
                    <a:pt x="3943" y="12579"/>
                    <a:pt x="4256" y="12049"/>
                    <a:pt x="4557" y="11512"/>
                  </a:cubicBezTo>
                  <a:lnTo>
                    <a:pt x="4557" y="11512"/>
                  </a:lnTo>
                  <a:cubicBezTo>
                    <a:pt x="4324" y="12105"/>
                    <a:pt x="4233" y="12784"/>
                    <a:pt x="4463" y="13379"/>
                  </a:cubicBezTo>
                  <a:cubicBezTo>
                    <a:pt x="4763" y="14152"/>
                    <a:pt x="5564" y="14498"/>
                    <a:pt x="6279" y="14788"/>
                  </a:cubicBezTo>
                  <a:cubicBezTo>
                    <a:pt x="6288" y="14792"/>
                    <a:pt x="6298" y="14794"/>
                    <a:pt x="6307" y="14794"/>
                  </a:cubicBezTo>
                  <a:cubicBezTo>
                    <a:pt x="6355" y="14794"/>
                    <a:pt x="6402" y="14753"/>
                    <a:pt x="6392" y="14700"/>
                  </a:cubicBezTo>
                  <a:cubicBezTo>
                    <a:pt x="6154" y="13536"/>
                    <a:pt x="6692" y="11146"/>
                    <a:pt x="4855" y="10977"/>
                  </a:cubicBezTo>
                  <a:cubicBezTo>
                    <a:pt x="5005" y="10701"/>
                    <a:pt x="5157" y="10426"/>
                    <a:pt x="5316" y="10160"/>
                  </a:cubicBezTo>
                  <a:cubicBezTo>
                    <a:pt x="5532" y="9793"/>
                    <a:pt x="5756" y="9423"/>
                    <a:pt x="5987" y="9054"/>
                  </a:cubicBezTo>
                  <a:lnTo>
                    <a:pt x="5996" y="9054"/>
                  </a:lnTo>
                  <a:cubicBezTo>
                    <a:pt x="5991" y="9066"/>
                    <a:pt x="5990" y="9079"/>
                    <a:pt x="5991" y="9093"/>
                  </a:cubicBezTo>
                  <a:cubicBezTo>
                    <a:pt x="6062" y="9901"/>
                    <a:pt x="6266" y="10822"/>
                    <a:pt x="7025" y="11266"/>
                  </a:cubicBezTo>
                  <a:cubicBezTo>
                    <a:pt x="7286" y="11419"/>
                    <a:pt x="7557" y="11467"/>
                    <a:pt x="7833" y="11467"/>
                  </a:cubicBezTo>
                  <a:cubicBezTo>
                    <a:pt x="8284" y="11467"/>
                    <a:pt x="8748" y="11340"/>
                    <a:pt x="9206" y="11340"/>
                  </a:cubicBezTo>
                  <a:cubicBezTo>
                    <a:pt x="9296" y="11340"/>
                    <a:pt x="9386" y="11345"/>
                    <a:pt x="9476" y="11357"/>
                  </a:cubicBezTo>
                  <a:cubicBezTo>
                    <a:pt x="9480" y="11358"/>
                    <a:pt x="9485" y="11358"/>
                    <a:pt x="9489" y="11358"/>
                  </a:cubicBezTo>
                  <a:cubicBezTo>
                    <a:pt x="9562" y="11358"/>
                    <a:pt x="9592" y="11275"/>
                    <a:pt x="9556" y="11216"/>
                  </a:cubicBezTo>
                  <a:cubicBezTo>
                    <a:pt x="9070" y="10422"/>
                    <a:pt x="8766" y="9354"/>
                    <a:pt x="7910" y="8858"/>
                  </a:cubicBezTo>
                  <a:cubicBezTo>
                    <a:pt x="7631" y="8697"/>
                    <a:pt x="7319" y="8617"/>
                    <a:pt x="7007" y="8617"/>
                  </a:cubicBezTo>
                  <a:cubicBezTo>
                    <a:pt x="6698" y="8617"/>
                    <a:pt x="6389" y="8696"/>
                    <a:pt x="6111" y="8854"/>
                  </a:cubicBezTo>
                  <a:cubicBezTo>
                    <a:pt x="6560" y="8147"/>
                    <a:pt x="7042" y="7450"/>
                    <a:pt x="7578" y="6804"/>
                  </a:cubicBezTo>
                  <a:cubicBezTo>
                    <a:pt x="7579" y="6811"/>
                    <a:pt x="7582" y="6819"/>
                    <a:pt x="7587" y="6824"/>
                  </a:cubicBezTo>
                  <a:cubicBezTo>
                    <a:pt x="7582" y="6835"/>
                    <a:pt x="7579" y="6847"/>
                    <a:pt x="7579" y="6858"/>
                  </a:cubicBezTo>
                  <a:cubicBezTo>
                    <a:pt x="7506" y="8923"/>
                    <a:pt x="10246" y="8550"/>
                    <a:pt x="11543" y="8862"/>
                  </a:cubicBezTo>
                  <a:cubicBezTo>
                    <a:pt x="11548" y="8863"/>
                    <a:pt x="11554" y="8864"/>
                    <a:pt x="11560" y="8864"/>
                  </a:cubicBezTo>
                  <a:cubicBezTo>
                    <a:pt x="11629" y="8864"/>
                    <a:pt x="11682" y="8762"/>
                    <a:pt x="11629" y="8709"/>
                  </a:cubicBezTo>
                  <a:cubicBezTo>
                    <a:pt x="10923" y="8006"/>
                    <a:pt x="10513" y="6939"/>
                    <a:pt x="9618" y="6435"/>
                  </a:cubicBezTo>
                  <a:cubicBezTo>
                    <a:pt x="9342" y="6279"/>
                    <a:pt x="9075" y="6208"/>
                    <a:pt x="8818" y="6208"/>
                  </a:cubicBezTo>
                  <a:cubicBezTo>
                    <a:pt x="8423" y="6208"/>
                    <a:pt x="8050" y="6376"/>
                    <a:pt x="7697" y="6663"/>
                  </a:cubicBezTo>
                  <a:cubicBezTo>
                    <a:pt x="8085" y="6207"/>
                    <a:pt x="8501" y="5777"/>
                    <a:pt x="8953" y="5393"/>
                  </a:cubicBezTo>
                  <a:cubicBezTo>
                    <a:pt x="9485" y="7124"/>
                    <a:pt x="11649" y="7022"/>
                    <a:pt x="13103" y="7100"/>
                  </a:cubicBezTo>
                  <a:cubicBezTo>
                    <a:pt x="13105" y="7100"/>
                    <a:pt x="13106" y="7100"/>
                    <a:pt x="13108" y="7100"/>
                  </a:cubicBezTo>
                  <a:cubicBezTo>
                    <a:pt x="13187" y="7100"/>
                    <a:pt x="13219" y="7011"/>
                    <a:pt x="13162" y="6959"/>
                  </a:cubicBezTo>
                  <a:cubicBezTo>
                    <a:pt x="12420" y="6287"/>
                    <a:pt x="12041" y="5324"/>
                    <a:pt x="11017" y="5016"/>
                  </a:cubicBezTo>
                  <a:cubicBezTo>
                    <a:pt x="10783" y="4945"/>
                    <a:pt x="10542" y="4910"/>
                    <a:pt x="10302" y="4910"/>
                  </a:cubicBezTo>
                  <a:cubicBezTo>
                    <a:pt x="9922" y="4910"/>
                    <a:pt x="9545" y="5000"/>
                    <a:pt x="9208" y="5184"/>
                  </a:cubicBezTo>
                  <a:cubicBezTo>
                    <a:pt x="9401" y="5031"/>
                    <a:pt x="9598" y="4884"/>
                    <a:pt x="9805" y="4748"/>
                  </a:cubicBezTo>
                  <a:cubicBezTo>
                    <a:pt x="9836" y="4740"/>
                    <a:pt x="9865" y="4732"/>
                    <a:pt x="9896" y="4723"/>
                  </a:cubicBezTo>
                  <a:cubicBezTo>
                    <a:pt x="9898" y="4725"/>
                    <a:pt x="9901" y="4727"/>
                    <a:pt x="9904" y="4728"/>
                  </a:cubicBezTo>
                  <a:cubicBezTo>
                    <a:pt x="10249" y="4829"/>
                    <a:pt x="10598" y="4881"/>
                    <a:pt x="10944" y="4881"/>
                  </a:cubicBezTo>
                  <a:cubicBezTo>
                    <a:pt x="11524" y="4881"/>
                    <a:pt x="12095" y="4736"/>
                    <a:pt x="12626" y="4438"/>
                  </a:cubicBezTo>
                  <a:cubicBezTo>
                    <a:pt x="13707" y="3833"/>
                    <a:pt x="13899" y="2847"/>
                    <a:pt x="14607" y="1918"/>
                  </a:cubicBezTo>
                  <a:cubicBezTo>
                    <a:pt x="14649" y="1864"/>
                    <a:pt x="14606" y="1778"/>
                    <a:pt x="14538" y="1778"/>
                  </a:cubicBezTo>
                  <a:cubicBezTo>
                    <a:pt x="14534" y="1778"/>
                    <a:pt x="14530" y="1779"/>
                    <a:pt x="14526" y="1779"/>
                  </a:cubicBezTo>
                  <a:cubicBezTo>
                    <a:pt x="14337" y="1811"/>
                    <a:pt x="14145" y="1822"/>
                    <a:pt x="13950" y="1822"/>
                  </a:cubicBezTo>
                  <a:cubicBezTo>
                    <a:pt x="13468" y="1822"/>
                    <a:pt x="12972" y="1753"/>
                    <a:pt x="12491" y="1753"/>
                  </a:cubicBezTo>
                  <a:cubicBezTo>
                    <a:pt x="12042" y="1753"/>
                    <a:pt x="11605" y="1813"/>
                    <a:pt x="11203" y="2042"/>
                  </a:cubicBezTo>
                  <a:cubicBezTo>
                    <a:pt x="10345" y="2530"/>
                    <a:pt x="10092" y="3404"/>
                    <a:pt x="10022" y="4316"/>
                  </a:cubicBezTo>
                  <a:cubicBezTo>
                    <a:pt x="9998" y="4400"/>
                    <a:pt x="9976" y="4482"/>
                    <a:pt x="9952" y="4566"/>
                  </a:cubicBezTo>
                  <a:cubicBezTo>
                    <a:pt x="9949" y="4566"/>
                    <a:pt x="9946" y="4566"/>
                    <a:pt x="9943" y="4566"/>
                  </a:cubicBezTo>
                  <a:cubicBezTo>
                    <a:pt x="9905" y="4566"/>
                    <a:pt x="9869" y="4589"/>
                    <a:pt x="9856" y="4626"/>
                  </a:cubicBezTo>
                  <a:cubicBezTo>
                    <a:pt x="9497" y="4692"/>
                    <a:pt x="9189" y="4844"/>
                    <a:pt x="8913" y="5044"/>
                  </a:cubicBezTo>
                  <a:cubicBezTo>
                    <a:pt x="9444" y="4448"/>
                    <a:pt x="9736" y="3713"/>
                    <a:pt x="9669" y="2903"/>
                  </a:cubicBezTo>
                  <a:cubicBezTo>
                    <a:pt x="9577" y="1794"/>
                    <a:pt x="8715" y="1012"/>
                    <a:pt x="8251" y="54"/>
                  </a:cubicBezTo>
                  <a:cubicBezTo>
                    <a:pt x="8235" y="18"/>
                    <a:pt x="8202" y="1"/>
                    <a:pt x="8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50"/>
            <p:cNvSpPr/>
            <p:nvPr/>
          </p:nvSpPr>
          <p:spPr>
            <a:xfrm>
              <a:off x="1864975" y="3769825"/>
              <a:ext cx="11875" cy="21700"/>
            </a:xfrm>
            <a:custGeom>
              <a:avLst/>
              <a:gdLst/>
              <a:ahLst/>
              <a:cxnLst/>
              <a:rect l="l" t="t" r="r" b="b"/>
              <a:pathLst>
                <a:path w="475" h="868" extrusionOk="0">
                  <a:moveTo>
                    <a:pt x="449" y="1"/>
                  </a:moveTo>
                  <a:cubicBezTo>
                    <a:pt x="441" y="1"/>
                    <a:pt x="433" y="5"/>
                    <a:pt x="431" y="14"/>
                  </a:cubicBezTo>
                  <a:cubicBezTo>
                    <a:pt x="347" y="310"/>
                    <a:pt x="205" y="588"/>
                    <a:pt x="15" y="830"/>
                  </a:cubicBezTo>
                  <a:cubicBezTo>
                    <a:pt x="1" y="849"/>
                    <a:pt x="18" y="868"/>
                    <a:pt x="35" y="868"/>
                  </a:cubicBezTo>
                  <a:cubicBezTo>
                    <a:pt x="42" y="868"/>
                    <a:pt x="48" y="865"/>
                    <a:pt x="53" y="860"/>
                  </a:cubicBezTo>
                  <a:cubicBezTo>
                    <a:pt x="267" y="626"/>
                    <a:pt x="412" y="337"/>
                    <a:pt x="472" y="25"/>
                  </a:cubicBezTo>
                  <a:cubicBezTo>
                    <a:pt x="475" y="10"/>
                    <a:pt x="461" y="1"/>
                    <a:pt x="4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50"/>
            <p:cNvSpPr/>
            <p:nvPr/>
          </p:nvSpPr>
          <p:spPr>
            <a:xfrm>
              <a:off x="1866250" y="3776400"/>
              <a:ext cx="13675" cy="24000"/>
            </a:xfrm>
            <a:custGeom>
              <a:avLst/>
              <a:gdLst/>
              <a:ahLst/>
              <a:cxnLst/>
              <a:rect l="l" t="t" r="r" b="b"/>
              <a:pathLst>
                <a:path w="547" h="960" extrusionOk="0">
                  <a:moveTo>
                    <a:pt x="529" y="1"/>
                  </a:moveTo>
                  <a:cubicBezTo>
                    <a:pt x="523" y="1"/>
                    <a:pt x="517" y="3"/>
                    <a:pt x="515" y="10"/>
                  </a:cubicBezTo>
                  <a:cubicBezTo>
                    <a:pt x="384" y="343"/>
                    <a:pt x="206" y="619"/>
                    <a:pt x="13" y="917"/>
                  </a:cubicBezTo>
                  <a:cubicBezTo>
                    <a:pt x="0" y="938"/>
                    <a:pt x="18" y="960"/>
                    <a:pt x="38" y="960"/>
                  </a:cubicBezTo>
                  <a:cubicBezTo>
                    <a:pt x="45" y="960"/>
                    <a:pt x="52" y="957"/>
                    <a:pt x="58" y="950"/>
                  </a:cubicBezTo>
                  <a:cubicBezTo>
                    <a:pt x="294" y="703"/>
                    <a:pt x="459" y="343"/>
                    <a:pt x="544" y="16"/>
                  </a:cubicBezTo>
                  <a:cubicBezTo>
                    <a:pt x="546" y="7"/>
                    <a:pt x="538" y="1"/>
                    <a:pt x="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50"/>
            <p:cNvSpPr/>
            <p:nvPr/>
          </p:nvSpPr>
          <p:spPr>
            <a:xfrm>
              <a:off x="1869050" y="3793125"/>
              <a:ext cx="21375" cy="36100"/>
            </a:xfrm>
            <a:custGeom>
              <a:avLst/>
              <a:gdLst/>
              <a:ahLst/>
              <a:cxnLst/>
              <a:rect l="l" t="t" r="r" b="b"/>
              <a:pathLst>
                <a:path w="855" h="1444" extrusionOk="0">
                  <a:moveTo>
                    <a:pt x="832" y="1"/>
                  </a:moveTo>
                  <a:cubicBezTo>
                    <a:pt x="824" y="1"/>
                    <a:pt x="817" y="5"/>
                    <a:pt x="815" y="13"/>
                  </a:cubicBezTo>
                  <a:cubicBezTo>
                    <a:pt x="659" y="540"/>
                    <a:pt x="409" y="989"/>
                    <a:pt x="22" y="1383"/>
                  </a:cubicBezTo>
                  <a:cubicBezTo>
                    <a:pt x="0" y="1407"/>
                    <a:pt x="19" y="1443"/>
                    <a:pt x="43" y="1443"/>
                  </a:cubicBezTo>
                  <a:cubicBezTo>
                    <a:pt x="50" y="1443"/>
                    <a:pt x="57" y="1441"/>
                    <a:pt x="64" y="1435"/>
                  </a:cubicBezTo>
                  <a:cubicBezTo>
                    <a:pt x="459" y="1060"/>
                    <a:pt x="748" y="560"/>
                    <a:pt x="852" y="22"/>
                  </a:cubicBezTo>
                  <a:cubicBezTo>
                    <a:pt x="854" y="9"/>
                    <a:pt x="843" y="1"/>
                    <a:pt x="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50"/>
            <p:cNvSpPr/>
            <p:nvPr/>
          </p:nvSpPr>
          <p:spPr>
            <a:xfrm>
              <a:off x="1871925" y="3803750"/>
              <a:ext cx="21175" cy="33275"/>
            </a:xfrm>
            <a:custGeom>
              <a:avLst/>
              <a:gdLst/>
              <a:ahLst/>
              <a:cxnLst/>
              <a:rect l="l" t="t" r="r" b="b"/>
              <a:pathLst>
                <a:path w="847" h="1331" extrusionOk="0">
                  <a:moveTo>
                    <a:pt x="826" y="0"/>
                  </a:moveTo>
                  <a:cubicBezTo>
                    <a:pt x="820" y="0"/>
                    <a:pt x="813" y="3"/>
                    <a:pt x="810" y="11"/>
                  </a:cubicBezTo>
                  <a:cubicBezTo>
                    <a:pt x="717" y="280"/>
                    <a:pt x="605" y="536"/>
                    <a:pt x="441" y="771"/>
                  </a:cubicBezTo>
                  <a:cubicBezTo>
                    <a:pt x="374" y="867"/>
                    <a:pt x="301" y="959"/>
                    <a:pt x="222" y="1044"/>
                  </a:cubicBezTo>
                  <a:cubicBezTo>
                    <a:pt x="153" y="1122"/>
                    <a:pt x="53" y="1184"/>
                    <a:pt x="7" y="1278"/>
                  </a:cubicBezTo>
                  <a:cubicBezTo>
                    <a:pt x="1" y="1295"/>
                    <a:pt x="9" y="1315"/>
                    <a:pt x="26" y="1322"/>
                  </a:cubicBezTo>
                  <a:lnTo>
                    <a:pt x="42" y="1328"/>
                  </a:lnTo>
                  <a:cubicBezTo>
                    <a:pt x="47" y="1330"/>
                    <a:pt x="51" y="1331"/>
                    <a:pt x="55" y="1331"/>
                  </a:cubicBezTo>
                  <a:cubicBezTo>
                    <a:pt x="65" y="1331"/>
                    <a:pt x="74" y="1326"/>
                    <a:pt x="81" y="1319"/>
                  </a:cubicBezTo>
                  <a:cubicBezTo>
                    <a:pt x="83" y="1315"/>
                    <a:pt x="85" y="1311"/>
                    <a:pt x="87" y="1307"/>
                  </a:cubicBezTo>
                  <a:cubicBezTo>
                    <a:pt x="99" y="1284"/>
                    <a:pt x="85" y="1258"/>
                    <a:pt x="61" y="1256"/>
                  </a:cubicBezTo>
                  <a:cubicBezTo>
                    <a:pt x="101" y="1234"/>
                    <a:pt x="179" y="1184"/>
                    <a:pt x="195" y="1170"/>
                  </a:cubicBezTo>
                  <a:cubicBezTo>
                    <a:pt x="244" y="1128"/>
                    <a:pt x="285" y="1074"/>
                    <a:pt x="325" y="1026"/>
                  </a:cubicBezTo>
                  <a:cubicBezTo>
                    <a:pt x="417" y="915"/>
                    <a:pt x="500" y="798"/>
                    <a:pt x="572" y="675"/>
                  </a:cubicBezTo>
                  <a:cubicBezTo>
                    <a:pt x="694" y="471"/>
                    <a:pt x="785" y="249"/>
                    <a:pt x="844" y="19"/>
                  </a:cubicBezTo>
                  <a:cubicBezTo>
                    <a:pt x="847" y="7"/>
                    <a:pt x="836" y="0"/>
                    <a:pt x="8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50"/>
            <p:cNvSpPr/>
            <p:nvPr/>
          </p:nvSpPr>
          <p:spPr>
            <a:xfrm>
              <a:off x="1872750" y="3808375"/>
              <a:ext cx="22425" cy="32750"/>
            </a:xfrm>
            <a:custGeom>
              <a:avLst/>
              <a:gdLst/>
              <a:ahLst/>
              <a:cxnLst/>
              <a:rect l="l" t="t" r="r" b="b"/>
              <a:pathLst>
                <a:path w="897" h="1310" extrusionOk="0">
                  <a:moveTo>
                    <a:pt x="866" y="1"/>
                  </a:moveTo>
                  <a:cubicBezTo>
                    <a:pt x="858" y="1"/>
                    <a:pt x="850" y="5"/>
                    <a:pt x="847" y="15"/>
                  </a:cubicBezTo>
                  <a:cubicBezTo>
                    <a:pt x="667" y="500"/>
                    <a:pt x="383" y="882"/>
                    <a:pt x="24" y="1247"/>
                  </a:cubicBezTo>
                  <a:cubicBezTo>
                    <a:pt x="1" y="1272"/>
                    <a:pt x="19" y="1309"/>
                    <a:pt x="45" y="1309"/>
                  </a:cubicBezTo>
                  <a:cubicBezTo>
                    <a:pt x="52" y="1309"/>
                    <a:pt x="59" y="1307"/>
                    <a:pt x="66" y="1301"/>
                  </a:cubicBezTo>
                  <a:cubicBezTo>
                    <a:pt x="457" y="978"/>
                    <a:pt x="732" y="511"/>
                    <a:pt x="891" y="34"/>
                  </a:cubicBezTo>
                  <a:cubicBezTo>
                    <a:pt x="897" y="15"/>
                    <a:pt x="881" y="1"/>
                    <a:pt x="8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50"/>
            <p:cNvSpPr/>
            <p:nvPr/>
          </p:nvSpPr>
          <p:spPr>
            <a:xfrm>
              <a:off x="1875075" y="3824375"/>
              <a:ext cx="21675" cy="33425"/>
            </a:xfrm>
            <a:custGeom>
              <a:avLst/>
              <a:gdLst/>
              <a:ahLst/>
              <a:cxnLst/>
              <a:rect l="l" t="t" r="r" b="b"/>
              <a:pathLst>
                <a:path w="867" h="1337" extrusionOk="0">
                  <a:moveTo>
                    <a:pt x="839" y="0"/>
                  </a:moveTo>
                  <a:cubicBezTo>
                    <a:pt x="827" y="0"/>
                    <a:pt x="815" y="7"/>
                    <a:pt x="811" y="22"/>
                  </a:cubicBezTo>
                  <a:cubicBezTo>
                    <a:pt x="699" y="531"/>
                    <a:pt x="430" y="935"/>
                    <a:pt x="32" y="1267"/>
                  </a:cubicBezTo>
                  <a:cubicBezTo>
                    <a:pt x="0" y="1293"/>
                    <a:pt x="24" y="1337"/>
                    <a:pt x="56" y="1337"/>
                  </a:cubicBezTo>
                  <a:cubicBezTo>
                    <a:pt x="64" y="1337"/>
                    <a:pt x="72" y="1334"/>
                    <a:pt x="80" y="1327"/>
                  </a:cubicBezTo>
                  <a:cubicBezTo>
                    <a:pt x="499" y="1018"/>
                    <a:pt x="774" y="538"/>
                    <a:pt x="863" y="29"/>
                  </a:cubicBezTo>
                  <a:cubicBezTo>
                    <a:pt x="867" y="10"/>
                    <a:pt x="853" y="0"/>
                    <a:pt x="8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50"/>
            <p:cNvSpPr/>
            <p:nvPr/>
          </p:nvSpPr>
          <p:spPr>
            <a:xfrm>
              <a:off x="1854825" y="3770600"/>
              <a:ext cx="10975" cy="11075"/>
            </a:xfrm>
            <a:custGeom>
              <a:avLst/>
              <a:gdLst/>
              <a:ahLst/>
              <a:cxnLst/>
              <a:rect l="l" t="t" r="r" b="b"/>
              <a:pathLst>
                <a:path w="439" h="443" extrusionOk="0">
                  <a:moveTo>
                    <a:pt x="30" y="0"/>
                  </a:moveTo>
                  <a:cubicBezTo>
                    <a:pt x="15" y="0"/>
                    <a:pt x="1" y="19"/>
                    <a:pt x="11" y="36"/>
                  </a:cubicBezTo>
                  <a:cubicBezTo>
                    <a:pt x="106" y="192"/>
                    <a:pt x="239" y="354"/>
                    <a:pt x="405" y="441"/>
                  </a:cubicBezTo>
                  <a:cubicBezTo>
                    <a:pt x="407" y="442"/>
                    <a:pt x="410" y="443"/>
                    <a:pt x="413" y="443"/>
                  </a:cubicBezTo>
                  <a:cubicBezTo>
                    <a:pt x="428" y="443"/>
                    <a:pt x="438" y="416"/>
                    <a:pt x="423" y="405"/>
                  </a:cubicBezTo>
                  <a:cubicBezTo>
                    <a:pt x="277" y="283"/>
                    <a:pt x="146" y="174"/>
                    <a:pt x="45" y="10"/>
                  </a:cubicBezTo>
                  <a:cubicBezTo>
                    <a:pt x="41" y="3"/>
                    <a:pt x="35" y="0"/>
                    <a:pt x="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50"/>
            <p:cNvSpPr/>
            <p:nvPr/>
          </p:nvSpPr>
          <p:spPr>
            <a:xfrm>
              <a:off x="1854275" y="3777425"/>
              <a:ext cx="10350" cy="9250"/>
            </a:xfrm>
            <a:custGeom>
              <a:avLst/>
              <a:gdLst/>
              <a:ahLst/>
              <a:cxnLst/>
              <a:rect l="l" t="t" r="r" b="b"/>
              <a:pathLst>
                <a:path w="414" h="370" extrusionOk="0">
                  <a:moveTo>
                    <a:pt x="20" y="1"/>
                  </a:moveTo>
                  <a:cubicBezTo>
                    <a:pt x="10" y="1"/>
                    <a:pt x="1" y="14"/>
                    <a:pt x="9" y="22"/>
                  </a:cubicBezTo>
                  <a:cubicBezTo>
                    <a:pt x="127" y="140"/>
                    <a:pt x="251" y="256"/>
                    <a:pt x="376" y="365"/>
                  </a:cubicBezTo>
                  <a:cubicBezTo>
                    <a:pt x="380" y="368"/>
                    <a:pt x="384" y="369"/>
                    <a:pt x="387" y="369"/>
                  </a:cubicBezTo>
                  <a:cubicBezTo>
                    <a:pt x="402" y="369"/>
                    <a:pt x="414" y="347"/>
                    <a:pt x="399" y="333"/>
                  </a:cubicBezTo>
                  <a:cubicBezTo>
                    <a:pt x="280" y="220"/>
                    <a:pt x="155" y="109"/>
                    <a:pt x="28" y="3"/>
                  </a:cubicBezTo>
                  <a:cubicBezTo>
                    <a:pt x="26" y="2"/>
                    <a:pt x="23" y="1"/>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50"/>
            <p:cNvSpPr/>
            <p:nvPr/>
          </p:nvSpPr>
          <p:spPr>
            <a:xfrm>
              <a:off x="1849775" y="3788800"/>
              <a:ext cx="17050" cy="19600"/>
            </a:xfrm>
            <a:custGeom>
              <a:avLst/>
              <a:gdLst/>
              <a:ahLst/>
              <a:cxnLst/>
              <a:rect l="l" t="t" r="r" b="b"/>
              <a:pathLst>
                <a:path w="682" h="784" extrusionOk="0">
                  <a:moveTo>
                    <a:pt x="28" y="1"/>
                  </a:moveTo>
                  <a:cubicBezTo>
                    <a:pt x="15" y="1"/>
                    <a:pt x="1" y="13"/>
                    <a:pt x="8" y="30"/>
                  </a:cubicBezTo>
                  <a:cubicBezTo>
                    <a:pt x="123" y="345"/>
                    <a:pt x="344" y="610"/>
                    <a:pt x="633" y="781"/>
                  </a:cubicBezTo>
                  <a:cubicBezTo>
                    <a:pt x="637" y="783"/>
                    <a:pt x="641" y="784"/>
                    <a:pt x="645" y="784"/>
                  </a:cubicBezTo>
                  <a:cubicBezTo>
                    <a:pt x="665" y="784"/>
                    <a:pt x="681" y="758"/>
                    <a:pt x="660" y="742"/>
                  </a:cubicBezTo>
                  <a:cubicBezTo>
                    <a:pt x="383" y="551"/>
                    <a:pt x="184" y="323"/>
                    <a:pt x="45" y="13"/>
                  </a:cubicBezTo>
                  <a:cubicBezTo>
                    <a:pt x="42" y="4"/>
                    <a:pt x="35" y="1"/>
                    <a:pt x="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50"/>
            <p:cNvSpPr/>
            <p:nvPr/>
          </p:nvSpPr>
          <p:spPr>
            <a:xfrm>
              <a:off x="1848800" y="3800125"/>
              <a:ext cx="20550" cy="20525"/>
            </a:xfrm>
            <a:custGeom>
              <a:avLst/>
              <a:gdLst/>
              <a:ahLst/>
              <a:cxnLst/>
              <a:rect l="l" t="t" r="r" b="b"/>
              <a:pathLst>
                <a:path w="822" h="821" extrusionOk="0">
                  <a:moveTo>
                    <a:pt x="20" y="1"/>
                  </a:moveTo>
                  <a:cubicBezTo>
                    <a:pt x="10" y="1"/>
                    <a:pt x="0" y="8"/>
                    <a:pt x="2" y="21"/>
                  </a:cubicBezTo>
                  <a:cubicBezTo>
                    <a:pt x="20" y="193"/>
                    <a:pt x="172" y="324"/>
                    <a:pt x="290" y="441"/>
                  </a:cubicBezTo>
                  <a:cubicBezTo>
                    <a:pt x="431" y="581"/>
                    <a:pt x="584" y="714"/>
                    <a:pt x="756" y="816"/>
                  </a:cubicBezTo>
                  <a:cubicBezTo>
                    <a:pt x="762" y="819"/>
                    <a:pt x="768" y="821"/>
                    <a:pt x="774" y="821"/>
                  </a:cubicBezTo>
                  <a:cubicBezTo>
                    <a:pt x="801" y="821"/>
                    <a:pt x="821" y="786"/>
                    <a:pt x="794" y="765"/>
                  </a:cubicBezTo>
                  <a:cubicBezTo>
                    <a:pt x="672" y="676"/>
                    <a:pt x="548" y="592"/>
                    <a:pt x="434" y="492"/>
                  </a:cubicBezTo>
                  <a:cubicBezTo>
                    <a:pt x="303" y="380"/>
                    <a:pt x="74" y="194"/>
                    <a:pt x="38" y="16"/>
                  </a:cubicBezTo>
                  <a:cubicBezTo>
                    <a:pt x="36" y="5"/>
                    <a:pt x="28" y="1"/>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50"/>
            <p:cNvSpPr/>
            <p:nvPr/>
          </p:nvSpPr>
          <p:spPr>
            <a:xfrm>
              <a:off x="1852775" y="3828925"/>
              <a:ext cx="22875" cy="19525"/>
            </a:xfrm>
            <a:custGeom>
              <a:avLst/>
              <a:gdLst/>
              <a:ahLst/>
              <a:cxnLst/>
              <a:rect l="l" t="t" r="r" b="b"/>
              <a:pathLst>
                <a:path w="915" h="781" extrusionOk="0">
                  <a:moveTo>
                    <a:pt x="21" y="0"/>
                  </a:moveTo>
                  <a:cubicBezTo>
                    <a:pt x="12" y="0"/>
                    <a:pt x="1" y="9"/>
                    <a:pt x="7" y="20"/>
                  </a:cubicBezTo>
                  <a:cubicBezTo>
                    <a:pt x="201" y="356"/>
                    <a:pt x="513" y="612"/>
                    <a:pt x="861" y="777"/>
                  </a:cubicBezTo>
                  <a:cubicBezTo>
                    <a:pt x="866" y="780"/>
                    <a:pt x="870" y="781"/>
                    <a:pt x="874" y="781"/>
                  </a:cubicBezTo>
                  <a:cubicBezTo>
                    <a:pt x="901" y="781"/>
                    <a:pt x="914" y="737"/>
                    <a:pt x="884" y="723"/>
                  </a:cubicBezTo>
                  <a:cubicBezTo>
                    <a:pt x="532" y="552"/>
                    <a:pt x="271" y="312"/>
                    <a:pt x="32" y="5"/>
                  </a:cubicBezTo>
                  <a:cubicBezTo>
                    <a:pt x="29" y="2"/>
                    <a:pt x="25" y="0"/>
                    <a:pt x="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50"/>
            <p:cNvSpPr/>
            <p:nvPr/>
          </p:nvSpPr>
          <p:spPr>
            <a:xfrm>
              <a:off x="1856625" y="3840125"/>
              <a:ext cx="18475" cy="12375"/>
            </a:xfrm>
            <a:custGeom>
              <a:avLst/>
              <a:gdLst/>
              <a:ahLst/>
              <a:cxnLst/>
              <a:rect l="l" t="t" r="r" b="b"/>
              <a:pathLst>
                <a:path w="739" h="495" extrusionOk="0">
                  <a:moveTo>
                    <a:pt x="19" y="1"/>
                  </a:moveTo>
                  <a:cubicBezTo>
                    <a:pt x="9" y="1"/>
                    <a:pt x="0" y="17"/>
                    <a:pt x="10" y="27"/>
                  </a:cubicBezTo>
                  <a:cubicBezTo>
                    <a:pt x="210" y="220"/>
                    <a:pt x="442" y="379"/>
                    <a:pt x="695" y="492"/>
                  </a:cubicBezTo>
                  <a:cubicBezTo>
                    <a:pt x="699" y="494"/>
                    <a:pt x="702" y="494"/>
                    <a:pt x="705" y="494"/>
                  </a:cubicBezTo>
                  <a:cubicBezTo>
                    <a:pt x="727" y="494"/>
                    <a:pt x="739" y="457"/>
                    <a:pt x="713" y="447"/>
                  </a:cubicBezTo>
                  <a:cubicBezTo>
                    <a:pt x="462" y="339"/>
                    <a:pt x="230" y="189"/>
                    <a:pt x="27" y="4"/>
                  </a:cubicBezTo>
                  <a:cubicBezTo>
                    <a:pt x="25" y="2"/>
                    <a:pt x="22" y="1"/>
                    <a:pt x="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50"/>
            <p:cNvSpPr/>
            <p:nvPr/>
          </p:nvSpPr>
          <p:spPr>
            <a:xfrm>
              <a:off x="1781550" y="3815800"/>
              <a:ext cx="5300" cy="33900"/>
            </a:xfrm>
            <a:custGeom>
              <a:avLst/>
              <a:gdLst/>
              <a:ahLst/>
              <a:cxnLst/>
              <a:rect l="l" t="t" r="r" b="b"/>
              <a:pathLst>
                <a:path w="212" h="1356" extrusionOk="0">
                  <a:moveTo>
                    <a:pt x="83" y="0"/>
                  </a:moveTo>
                  <a:cubicBezTo>
                    <a:pt x="74" y="0"/>
                    <a:pt x="65" y="5"/>
                    <a:pt x="63" y="17"/>
                  </a:cubicBezTo>
                  <a:cubicBezTo>
                    <a:pt x="0" y="452"/>
                    <a:pt x="8" y="929"/>
                    <a:pt x="170" y="1344"/>
                  </a:cubicBezTo>
                  <a:cubicBezTo>
                    <a:pt x="173" y="1352"/>
                    <a:pt x="180" y="1356"/>
                    <a:pt x="188" y="1356"/>
                  </a:cubicBezTo>
                  <a:cubicBezTo>
                    <a:pt x="200" y="1356"/>
                    <a:pt x="212" y="1347"/>
                    <a:pt x="208" y="1333"/>
                  </a:cubicBezTo>
                  <a:cubicBezTo>
                    <a:pt x="110" y="886"/>
                    <a:pt x="46" y="482"/>
                    <a:pt x="104" y="22"/>
                  </a:cubicBezTo>
                  <a:cubicBezTo>
                    <a:pt x="105" y="8"/>
                    <a:pt x="94" y="0"/>
                    <a:pt x="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50"/>
            <p:cNvSpPr/>
            <p:nvPr/>
          </p:nvSpPr>
          <p:spPr>
            <a:xfrm>
              <a:off x="1791375" y="3828300"/>
              <a:ext cx="4250" cy="34550"/>
            </a:xfrm>
            <a:custGeom>
              <a:avLst/>
              <a:gdLst/>
              <a:ahLst/>
              <a:cxnLst/>
              <a:rect l="l" t="t" r="r" b="b"/>
              <a:pathLst>
                <a:path w="170" h="1382" extrusionOk="0">
                  <a:moveTo>
                    <a:pt x="27" y="1"/>
                  </a:moveTo>
                  <a:cubicBezTo>
                    <a:pt x="20" y="1"/>
                    <a:pt x="13" y="5"/>
                    <a:pt x="13" y="16"/>
                  </a:cubicBezTo>
                  <a:cubicBezTo>
                    <a:pt x="1" y="462"/>
                    <a:pt x="13" y="924"/>
                    <a:pt x="116" y="1360"/>
                  </a:cubicBezTo>
                  <a:cubicBezTo>
                    <a:pt x="119" y="1375"/>
                    <a:pt x="131" y="1382"/>
                    <a:pt x="142" y="1382"/>
                  </a:cubicBezTo>
                  <a:cubicBezTo>
                    <a:pt x="156" y="1382"/>
                    <a:pt x="169" y="1372"/>
                    <a:pt x="166" y="1353"/>
                  </a:cubicBezTo>
                  <a:cubicBezTo>
                    <a:pt x="110" y="906"/>
                    <a:pt x="48" y="472"/>
                    <a:pt x="46" y="20"/>
                  </a:cubicBezTo>
                  <a:cubicBezTo>
                    <a:pt x="46" y="8"/>
                    <a:pt x="36" y="1"/>
                    <a:pt x="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50"/>
            <p:cNvSpPr/>
            <p:nvPr/>
          </p:nvSpPr>
          <p:spPr>
            <a:xfrm>
              <a:off x="1806875" y="3830350"/>
              <a:ext cx="3400" cy="48675"/>
            </a:xfrm>
            <a:custGeom>
              <a:avLst/>
              <a:gdLst/>
              <a:ahLst/>
              <a:cxnLst/>
              <a:rect l="l" t="t" r="r" b="b"/>
              <a:pathLst>
                <a:path w="136" h="1947" extrusionOk="0">
                  <a:moveTo>
                    <a:pt x="110" y="0"/>
                  </a:moveTo>
                  <a:cubicBezTo>
                    <a:pt x="100" y="0"/>
                    <a:pt x="91" y="6"/>
                    <a:pt x="90" y="20"/>
                  </a:cubicBezTo>
                  <a:cubicBezTo>
                    <a:pt x="58" y="650"/>
                    <a:pt x="34" y="1279"/>
                    <a:pt x="1" y="1909"/>
                  </a:cubicBezTo>
                  <a:cubicBezTo>
                    <a:pt x="0" y="1933"/>
                    <a:pt x="20" y="1946"/>
                    <a:pt x="39" y="1946"/>
                  </a:cubicBezTo>
                  <a:cubicBezTo>
                    <a:pt x="54" y="1946"/>
                    <a:pt x="68" y="1937"/>
                    <a:pt x="69" y="1918"/>
                  </a:cubicBezTo>
                  <a:cubicBezTo>
                    <a:pt x="96" y="1287"/>
                    <a:pt x="124" y="656"/>
                    <a:pt x="136" y="26"/>
                  </a:cubicBezTo>
                  <a:cubicBezTo>
                    <a:pt x="136" y="9"/>
                    <a:pt x="122" y="0"/>
                    <a:pt x="1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50"/>
            <p:cNvSpPr/>
            <p:nvPr/>
          </p:nvSpPr>
          <p:spPr>
            <a:xfrm>
              <a:off x="1813050" y="3838075"/>
              <a:ext cx="9200" cy="50525"/>
            </a:xfrm>
            <a:custGeom>
              <a:avLst/>
              <a:gdLst/>
              <a:ahLst/>
              <a:cxnLst/>
              <a:rect l="l" t="t" r="r" b="b"/>
              <a:pathLst>
                <a:path w="368" h="2021" extrusionOk="0">
                  <a:moveTo>
                    <a:pt x="242" y="0"/>
                  </a:moveTo>
                  <a:cubicBezTo>
                    <a:pt x="234" y="0"/>
                    <a:pt x="225" y="6"/>
                    <a:pt x="226" y="17"/>
                  </a:cubicBezTo>
                  <a:cubicBezTo>
                    <a:pt x="315" y="693"/>
                    <a:pt x="227" y="1332"/>
                    <a:pt x="9" y="1973"/>
                  </a:cubicBezTo>
                  <a:cubicBezTo>
                    <a:pt x="0" y="2000"/>
                    <a:pt x="23" y="2021"/>
                    <a:pt x="45" y="2021"/>
                  </a:cubicBezTo>
                  <a:cubicBezTo>
                    <a:pt x="57" y="2021"/>
                    <a:pt x="69" y="2014"/>
                    <a:pt x="75" y="2000"/>
                  </a:cubicBezTo>
                  <a:cubicBezTo>
                    <a:pt x="321" y="1366"/>
                    <a:pt x="367" y="679"/>
                    <a:pt x="255" y="13"/>
                  </a:cubicBezTo>
                  <a:cubicBezTo>
                    <a:pt x="254" y="4"/>
                    <a:pt x="248" y="0"/>
                    <a:pt x="2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50"/>
            <p:cNvSpPr/>
            <p:nvPr/>
          </p:nvSpPr>
          <p:spPr>
            <a:xfrm>
              <a:off x="1817425" y="3845250"/>
              <a:ext cx="10800" cy="47450"/>
            </a:xfrm>
            <a:custGeom>
              <a:avLst/>
              <a:gdLst/>
              <a:ahLst/>
              <a:cxnLst/>
              <a:rect l="l" t="t" r="r" b="b"/>
              <a:pathLst>
                <a:path w="432" h="1898" extrusionOk="0">
                  <a:moveTo>
                    <a:pt x="393" y="1"/>
                  </a:moveTo>
                  <a:cubicBezTo>
                    <a:pt x="382" y="1"/>
                    <a:pt x="370" y="7"/>
                    <a:pt x="370" y="20"/>
                  </a:cubicBezTo>
                  <a:cubicBezTo>
                    <a:pt x="356" y="655"/>
                    <a:pt x="242" y="1255"/>
                    <a:pt x="11" y="1847"/>
                  </a:cubicBezTo>
                  <a:cubicBezTo>
                    <a:pt x="1" y="1876"/>
                    <a:pt x="25" y="1898"/>
                    <a:pt x="48" y="1898"/>
                  </a:cubicBezTo>
                  <a:cubicBezTo>
                    <a:pt x="61" y="1898"/>
                    <a:pt x="73" y="1891"/>
                    <a:pt x="79" y="1875"/>
                  </a:cubicBezTo>
                  <a:cubicBezTo>
                    <a:pt x="316" y="1286"/>
                    <a:pt x="431" y="655"/>
                    <a:pt x="416" y="20"/>
                  </a:cubicBezTo>
                  <a:cubicBezTo>
                    <a:pt x="416" y="8"/>
                    <a:pt x="405" y="1"/>
                    <a:pt x="3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50"/>
            <p:cNvSpPr/>
            <p:nvPr/>
          </p:nvSpPr>
          <p:spPr>
            <a:xfrm>
              <a:off x="1828525" y="3873450"/>
              <a:ext cx="8825" cy="28850"/>
            </a:xfrm>
            <a:custGeom>
              <a:avLst/>
              <a:gdLst/>
              <a:ahLst/>
              <a:cxnLst/>
              <a:rect l="l" t="t" r="r" b="b"/>
              <a:pathLst>
                <a:path w="353" h="1154" extrusionOk="0">
                  <a:moveTo>
                    <a:pt x="310" y="1"/>
                  </a:moveTo>
                  <a:cubicBezTo>
                    <a:pt x="296" y="1"/>
                    <a:pt x="281" y="9"/>
                    <a:pt x="281" y="26"/>
                  </a:cubicBezTo>
                  <a:cubicBezTo>
                    <a:pt x="263" y="398"/>
                    <a:pt x="172" y="763"/>
                    <a:pt x="15" y="1101"/>
                  </a:cubicBezTo>
                  <a:cubicBezTo>
                    <a:pt x="0" y="1131"/>
                    <a:pt x="26" y="1153"/>
                    <a:pt x="53" y="1153"/>
                  </a:cubicBezTo>
                  <a:cubicBezTo>
                    <a:pt x="67" y="1153"/>
                    <a:pt x="81" y="1147"/>
                    <a:pt x="90" y="1131"/>
                  </a:cubicBezTo>
                  <a:cubicBezTo>
                    <a:pt x="267" y="790"/>
                    <a:pt x="353" y="410"/>
                    <a:pt x="339" y="26"/>
                  </a:cubicBezTo>
                  <a:cubicBezTo>
                    <a:pt x="339" y="9"/>
                    <a:pt x="324" y="1"/>
                    <a:pt x="3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50"/>
            <p:cNvSpPr/>
            <p:nvPr/>
          </p:nvSpPr>
          <p:spPr>
            <a:xfrm>
              <a:off x="1764925" y="3827225"/>
              <a:ext cx="13125" cy="6425"/>
            </a:xfrm>
            <a:custGeom>
              <a:avLst/>
              <a:gdLst/>
              <a:ahLst/>
              <a:cxnLst/>
              <a:rect l="l" t="t" r="r" b="b"/>
              <a:pathLst>
                <a:path w="525" h="257" extrusionOk="0">
                  <a:moveTo>
                    <a:pt x="25" y="0"/>
                  </a:moveTo>
                  <a:cubicBezTo>
                    <a:pt x="11" y="0"/>
                    <a:pt x="0" y="16"/>
                    <a:pt x="11" y="29"/>
                  </a:cubicBezTo>
                  <a:cubicBezTo>
                    <a:pt x="106" y="140"/>
                    <a:pt x="301" y="257"/>
                    <a:pt x="459" y="257"/>
                  </a:cubicBezTo>
                  <a:cubicBezTo>
                    <a:pt x="471" y="257"/>
                    <a:pt x="484" y="256"/>
                    <a:pt x="496" y="255"/>
                  </a:cubicBezTo>
                  <a:cubicBezTo>
                    <a:pt x="520" y="251"/>
                    <a:pt x="524" y="219"/>
                    <a:pt x="501" y="209"/>
                  </a:cubicBezTo>
                  <a:cubicBezTo>
                    <a:pt x="427" y="179"/>
                    <a:pt x="343" y="172"/>
                    <a:pt x="267" y="140"/>
                  </a:cubicBezTo>
                  <a:cubicBezTo>
                    <a:pt x="181" y="105"/>
                    <a:pt x="111" y="55"/>
                    <a:pt x="36" y="4"/>
                  </a:cubicBezTo>
                  <a:cubicBezTo>
                    <a:pt x="32" y="1"/>
                    <a:pt x="29" y="0"/>
                    <a:pt x="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50"/>
            <p:cNvSpPr/>
            <p:nvPr/>
          </p:nvSpPr>
          <p:spPr>
            <a:xfrm>
              <a:off x="1766375" y="3834525"/>
              <a:ext cx="13800" cy="5500"/>
            </a:xfrm>
            <a:custGeom>
              <a:avLst/>
              <a:gdLst/>
              <a:ahLst/>
              <a:cxnLst/>
              <a:rect l="l" t="t" r="r" b="b"/>
              <a:pathLst>
                <a:path w="552" h="220" extrusionOk="0">
                  <a:moveTo>
                    <a:pt x="24" y="1"/>
                  </a:moveTo>
                  <a:cubicBezTo>
                    <a:pt x="10" y="1"/>
                    <a:pt x="0" y="24"/>
                    <a:pt x="14" y="32"/>
                  </a:cubicBezTo>
                  <a:cubicBezTo>
                    <a:pt x="169" y="120"/>
                    <a:pt x="337" y="183"/>
                    <a:pt x="510" y="219"/>
                  </a:cubicBezTo>
                  <a:cubicBezTo>
                    <a:pt x="512" y="219"/>
                    <a:pt x="515" y="219"/>
                    <a:pt x="517" y="219"/>
                  </a:cubicBezTo>
                  <a:cubicBezTo>
                    <a:pt x="547" y="219"/>
                    <a:pt x="552" y="169"/>
                    <a:pt x="518" y="163"/>
                  </a:cubicBezTo>
                  <a:cubicBezTo>
                    <a:pt x="349" y="132"/>
                    <a:pt x="185" y="77"/>
                    <a:pt x="31" y="3"/>
                  </a:cubicBezTo>
                  <a:cubicBezTo>
                    <a:pt x="29" y="1"/>
                    <a:pt x="27" y="1"/>
                    <a:pt x="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50"/>
            <p:cNvSpPr/>
            <p:nvPr/>
          </p:nvSpPr>
          <p:spPr>
            <a:xfrm>
              <a:off x="1771900" y="3860375"/>
              <a:ext cx="27250" cy="8575"/>
            </a:xfrm>
            <a:custGeom>
              <a:avLst/>
              <a:gdLst/>
              <a:ahLst/>
              <a:cxnLst/>
              <a:rect l="l" t="t" r="r" b="b"/>
              <a:pathLst>
                <a:path w="1090" h="343" extrusionOk="0">
                  <a:moveTo>
                    <a:pt x="29" y="0"/>
                  </a:moveTo>
                  <a:cubicBezTo>
                    <a:pt x="13" y="0"/>
                    <a:pt x="1" y="27"/>
                    <a:pt x="17" y="38"/>
                  </a:cubicBezTo>
                  <a:cubicBezTo>
                    <a:pt x="316" y="238"/>
                    <a:pt x="682" y="342"/>
                    <a:pt x="1040" y="342"/>
                  </a:cubicBezTo>
                  <a:cubicBezTo>
                    <a:pt x="1080" y="342"/>
                    <a:pt x="1089" y="281"/>
                    <a:pt x="1048" y="280"/>
                  </a:cubicBezTo>
                  <a:cubicBezTo>
                    <a:pt x="684" y="269"/>
                    <a:pt x="358" y="174"/>
                    <a:pt x="37" y="2"/>
                  </a:cubicBezTo>
                  <a:cubicBezTo>
                    <a:pt x="34"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50"/>
            <p:cNvSpPr/>
            <p:nvPr/>
          </p:nvSpPr>
          <p:spPr>
            <a:xfrm>
              <a:off x="1778675" y="3873425"/>
              <a:ext cx="34275" cy="11325"/>
            </a:xfrm>
            <a:custGeom>
              <a:avLst/>
              <a:gdLst/>
              <a:ahLst/>
              <a:cxnLst/>
              <a:rect l="l" t="t" r="r" b="b"/>
              <a:pathLst>
                <a:path w="1371" h="453" extrusionOk="0">
                  <a:moveTo>
                    <a:pt x="33" y="0"/>
                  </a:moveTo>
                  <a:cubicBezTo>
                    <a:pt x="14" y="0"/>
                    <a:pt x="1" y="25"/>
                    <a:pt x="18" y="40"/>
                  </a:cubicBezTo>
                  <a:cubicBezTo>
                    <a:pt x="288" y="289"/>
                    <a:pt x="693" y="452"/>
                    <a:pt x="1076" y="452"/>
                  </a:cubicBezTo>
                  <a:cubicBezTo>
                    <a:pt x="1166" y="452"/>
                    <a:pt x="1254" y="443"/>
                    <a:pt x="1340" y="424"/>
                  </a:cubicBezTo>
                  <a:cubicBezTo>
                    <a:pt x="1370" y="415"/>
                    <a:pt x="1364" y="368"/>
                    <a:pt x="1332" y="368"/>
                  </a:cubicBezTo>
                  <a:cubicBezTo>
                    <a:pt x="1295" y="369"/>
                    <a:pt x="1260" y="370"/>
                    <a:pt x="1225" y="370"/>
                  </a:cubicBezTo>
                  <a:cubicBezTo>
                    <a:pt x="782" y="370"/>
                    <a:pt x="420" y="274"/>
                    <a:pt x="46" y="4"/>
                  </a:cubicBezTo>
                  <a:cubicBezTo>
                    <a:pt x="42" y="1"/>
                    <a:pt x="37" y="0"/>
                    <a:pt x="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50"/>
            <p:cNvSpPr/>
            <p:nvPr/>
          </p:nvSpPr>
          <p:spPr>
            <a:xfrm>
              <a:off x="1797650" y="3894150"/>
              <a:ext cx="23825" cy="3550"/>
            </a:xfrm>
            <a:custGeom>
              <a:avLst/>
              <a:gdLst/>
              <a:ahLst/>
              <a:cxnLst/>
              <a:rect l="l" t="t" r="r" b="b"/>
              <a:pathLst>
                <a:path w="953" h="142" extrusionOk="0">
                  <a:moveTo>
                    <a:pt x="25" y="1"/>
                  </a:moveTo>
                  <a:cubicBezTo>
                    <a:pt x="9" y="1"/>
                    <a:pt x="0" y="26"/>
                    <a:pt x="18" y="33"/>
                  </a:cubicBezTo>
                  <a:cubicBezTo>
                    <a:pt x="203" y="104"/>
                    <a:pt x="397" y="142"/>
                    <a:pt x="592" y="142"/>
                  </a:cubicBezTo>
                  <a:cubicBezTo>
                    <a:pt x="701" y="142"/>
                    <a:pt x="811" y="130"/>
                    <a:pt x="921" y="105"/>
                  </a:cubicBezTo>
                  <a:cubicBezTo>
                    <a:pt x="952" y="98"/>
                    <a:pt x="948" y="51"/>
                    <a:pt x="919" y="51"/>
                  </a:cubicBezTo>
                  <a:cubicBezTo>
                    <a:pt x="917" y="51"/>
                    <a:pt x="915" y="51"/>
                    <a:pt x="913" y="51"/>
                  </a:cubicBezTo>
                  <a:cubicBezTo>
                    <a:pt x="791" y="77"/>
                    <a:pt x="670" y="90"/>
                    <a:pt x="550" y="90"/>
                  </a:cubicBezTo>
                  <a:cubicBezTo>
                    <a:pt x="375" y="90"/>
                    <a:pt x="202" y="62"/>
                    <a:pt x="31" y="2"/>
                  </a:cubicBezTo>
                  <a:cubicBezTo>
                    <a:pt x="29" y="1"/>
                    <a:pt x="27"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50"/>
            <p:cNvSpPr/>
            <p:nvPr/>
          </p:nvSpPr>
          <p:spPr>
            <a:xfrm>
              <a:off x="1716625" y="3909300"/>
              <a:ext cx="5500" cy="15750"/>
            </a:xfrm>
            <a:custGeom>
              <a:avLst/>
              <a:gdLst/>
              <a:ahLst/>
              <a:cxnLst/>
              <a:rect l="l" t="t" r="r" b="b"/>
              <a:pathLst>
                <a:path w="220" h="630" extrusionOk="0">
                  <a:moveTo>
                    <a:pt x="25" y="0"/>
                  </a:moveTo>
                  <a:cubicBezTo>
                    <a:pt x="13" y="0"/>
                    <a:pt x="1" y="11"/>
                    <a:pt x="8" y="26"/>
                  </a:cubicBezTo>
                  <a:cubicBezTo>
                    <a:pt x="97" y="210"/>
                    <a:pt x="154" y="410"/>
                    <a:pt x="177" y="614"/>
                  </a:cubicBezTo>
                  <a:cubicBezTo>
                    <a:pt x="180" y="624"/>
                    <a:pt x="188" y="629"/>
                    <a:pt x="197" y="629"/>
                  </a:cubicBezTo>
                  <a:cubicBezTo>
                    <a:pt x="208" y="629"/>
                    <a:pt x="219" y="622"/>
                    <a:pt x="220" y="608"/>
                  </a:cubicBezTo>
                  <a:cubicBezTo>
                    <a:pt x="196" y="400"/>
                    <a:pt x="136" y="198"/>
                    <a:pt x="42" y="11"/>
                  </a:cubicBezTo>
                  <a:cubicBezTo>
                    <a:pt x="39" y="3"/>
                    <a:pt x="32" y="0"/>
                    <a:pt x="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50"/>
            <p:cNvSpPr/>
            <p:nvPr/>
          </p:nvSpPr>
          <p:spPr>
            <a:xfrm>
              <a:off x="1722900" y="3909600"/>
              <a:ext cx="3975" cy="19775"/>
            </a:xfrm>
            <a:custGeom>
              <a:avLst/>
              <a:gdLst/>
              <a:ahLst/>
              <a:cxnLst/>
              <a:rect l="l" t="t" r="r" b="b"/>
              <a:pathLst>
                <a:path w="159" h="791" extrusionOk="0">
                  <a:moveTo>
                    <a:pt x="10" y="0"/>
                  </a:moveTo>
                  <a:cubicBezTo>
                    <a:pt x="6" y="0"/>
                    <a:pt x="0" y="4"/>
                    <a:pt x="2" y="10"/>
                  </a:cubicBezTo>
                  <a:cubicBezTo>
                    <a:pt x="65" y="260"/>
                    <a:pt x="101" y="516"/>
                    <a:pt x="111" y="774"/>
                  </a:cubicBezTo>
                  <a:cubicBezTo>
                    <a:pt x="113" y="785"/>
                    <a:pt x="123" y="791"/>
                    <a:pt x="132" y="791"/>
                  </a:cubicBezTo>
                  <a:cubicBezTo>
                    <a:pt x="142" y="791"/>
                    <a:pt x="151" y="785"/>
                    <a:pt x="151" y="774"/>
                  </a:cubicBezTo>
                  <a:cubicBezTo>
                    <a:pt x="158" y="511"/>
                    <a:pt x="113" y="250"/>
                    <a:pt x="18" y="6"/>
                  </a:cubicBezTo>
                  <a:cubicBezTo>
                    <a:pt x="17" y="2"/>
                    <a:pt x="14" y="0"/>
                    <a:pt x="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50"/>
            <p:cNvSpPr/>
            <p:nvPr/>
          </p:nvSpPr>
          <p:spPr>
            <a:xfrm>
              <a:off x="1740800" y="3909475"/>
              <a:ext cx="11025" cy="36525"/>
            </a:xfrm>
            <a:custGeom>
              <a:avLst/>
              <a:gdLst/>
              <a:ahLst/>
              <a:cxnLst/>
              <a:rect l="l" t="t" r="r" b="b"/>
              <a:pathLst>
                <a:path w="441" h="1461" extrusionOk="0">
                  <a:moveTo>
                    <a:pt x="20" y="0"/>
                  </a:moveTo>
                  <a:cubicBezTo>
                    <a:pt x="10" y="0"/>
                    <a:pt x="1" y="9"/>
                    <a:pt x="6" y="21"/>
                  </a:cubicBezTo>
                  <a:cubicBezTo>
                    <a:pt x="190" y="479"/>
                    <a:pt x="321" y="956"/>
                    <a:pt x="397" y="1443"/>
                  </a:cubicBezTo>
                  <a:cubicBezTo>
                    <a:pt x="399" y="1455"/>
                    <a:pt x="408" y="1460"/>
                    <a:pt x="418" y="1460"/>
                  </a:cubicBezTo>
                  <a:cubicBezTo>
                    <a:pt x="429" y="1460"/>
                    <a:pt x="440" y="1452"/>
                    <a:pt x="440" y="1437"/>
                  </a:cubicBezTo>
                  <a:cubicBezTo>
                    <a:pt x="377" y="944"/>
                    <a:pt x="239" y="463"/>
                    <a:pt x="33" y="9"/>
                  </a:cubicBezTo>
                  <a:cubicBezTo>
                    <a:pt x="30" y="3"/>
                    <a:pt x="25" y="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50"/>
            <p:cNvSpPr/>
            <p:nvPr/>
          </p:nvSpPr>
          <p:spPr>
            <a:xfrm>
              <a:off x="1758400" y="3914150"/>
              <a:ext cx="9500" cy="35575"/>
            </a:xfrm>
            <a:custGeom>
              <a:avLst/>
              <a:gdLst/>
              <a:ahLst/>
              <a:cxnLst/>
              <a:rect l="l" t="t" r="r" b="b"/>
              <a:pathLst>
                <a:path w="380" h="1423" extrusionOk="0">
                  <a:moveTo>
                    <a:pt x="22" y="0"/>
                  </a:moveTo>
                  <a:cubicBezTo>
                    <a:pt x="12" y="0"/>
                    <a:pt x="1" y="11"/>
                    <a:pt x="5" y="24"/>
                  </a:cubicBezTo>
                  <a:cubicBezTo>
                    <a:pt x="157" y="469"/>
                    <a:pt x="261" y="929"/>
                    <a:pt x="316" y="1396"/>
                  </a:cubicBezTo>
                  <a:cubicBezTo>
                    <a:pt x="318" y="1414"/>
                    <a:pt x="332" y="1423"/>
                    <a:pt x="345" y="1423"/>
                  </a:cubicBezTo>
                  <a:cubicBezTo>
                    <a:pt x="363" y="1423"/>
                    <a:pt x="380" y="1410"/>
                    <a:pt x="377" y="1388"/>
                  </a:cubicBezTo>
                  <a:cubicBezTo>
                    <a:pt x="313" y="918"/>
                    <a:pt x="198" y="456"/>
                    <a:pt x="36" y="10"/>
                  </a:cubicBezTo>
                  <a:cubicBezTo>
                    <a:pt x="33" y="3"/>
                    <a:pt x="28" y="0"/>
                    <a:pt x="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50"/>
            <p:cNvSpPr/>
            <p:nvPr/>
          </p:nvSpPr>
          <p:spPr>
            <a:xfrm>
              <a:off x="1766100" y="3919275"/>
              <a:ext cx="7500" cy="33125"/>
            </a:xfrm>
            <a:custGeom>
              <a:avLst/>
              <a:gdLst/>
              <a:ahLst/>
              <a:cxnLst/>
              <a:rect l="l" t="t" r="r" b="b"/>
              <a:pathLst>
                <a:path w="300" h="1325" extrusionOk="0">
                  <a:moveTo>
                    <a:pt x="22" y="0"/>
                  </a:moveTo>
                  <a:cubicBezTo>
                    <a:pt x="11" y="0"/>
                    <a:pt x="0" y="11"/>
                    <a:pt x="4" y="24"/>
                  </a:cubicBezTo>
                  <a:cubicBezTo>
                    <a:pt x="124" y="440"/>
                    <a:pt x="204" y="868"/>
                    <a:pt x="241" y="1300"/>
                  </a:cubicBezTo>
                  <a:cubicBezTo>
                    <a:pt x="242" y="1317"/>
                    <a:pt x="254" y="1324"/>
                    <a:pt x="267" y="1324"/>
                  </a:cubicBezTo>
                  <a:cubicBezTo>
                    <a:pt x="282" y="1324"/>
                    <a:pt x="299" y="1313"/>
                    <a:pt x="298" y="1292"/>
                  </a:cubicBezTo>
                  <a:cubicBezTo>
                    <a:pt x="273" y="855"/>
                    <a:pt x="185" y="423"/>
                    <a:pt x="36" y="11"/>
                  </a:cubicBezTo>
                  <a:cubicBezTo>
                    <a:pt x="33" y="3"/>
                    <a:pt x="28" y="0"/>
                    <a:pt x="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50"/>
            <p:cNvSpPr/>
            <p:nvPr/>
          </p:nvSpPr>
          <p:spPr>
            <a:xfrm>
              <a:off x="1770000" y="3933825"/>
              <a:ext cx="22025" cy="39050"/>
            </a:xfrm>
            <a:custGeom>
              <a:avLst/>
              <a:gdLst/>
              <a:ahLst/>
              <a:cxnLst/>
              <a:rect l="l" t="t" r="r" b="b"/>
              <a:pathLst>
                <a:path w="881" h="1562" extrusionOk="0">
                  <a:moveTo>
                    <a:pt x="613" y="0"/>
                  </a:moveTo>
                  <a:cubicBezTo>
                    <a:pt x="603" y="0"/>
                    <a:pt x="593" y="10"/>
                    <a:pt x="597" y="23"/>
                  </a:cubicBezTo>
                  <a:cubicBezTo>
                    <a:pt x="702" y="346"/>
                    <a:pt x="764" y="665"/>
                    <a:pt x="768" y="1004"/>
                  </a:cubicBezTo>
                  <a:cubicBezTo>
                    <a:pt x="572" y="1244"/>
                    <a:pt x="313" y="1425"/>
                    <a:pt x="21" y="1528"/>
                  </a:cubicBezTo>
                  <a:cubicBezTo>
                    <a:pt x="0" y="1534"/>
                    <a:pt x="11" y="1562"/>
                    <a:pt x="30" y="1562"/>
                  </a:cubicBezTo>
                  <a:cubicBezTo>
                    <a:pt x="32" y="1562"/>
                    <a:pt x="34" y="1562"/>
                    <a:pt x="36" y="1561"/>
                  </a:cubicBezTo>
                  <a:cubicBezTo>
                    <a:pt x="364" y="1461"/>
                    <a:pt x="653" y="1262"/>
                    <a:pt x="863" y="992"/>
                  </a:cubicBezTo>
                  <a:cubicBezTo>
                    <a:pt x="880" y="968"/>
                    <a:pt x="859" y="943"/>
                    <a:pt x="837" y="943"/>
                  </a:cubicBezTo>
                  <a:cubicBezTo>
                    <a:pt x="834" y="943"/>
                    <a:pt x="832" y="943"/>
                    <a:pt x="829" y="944"/>
                  </a:cubicBezTo>
                  <a:cubicBezTo>
                    <a:pt x="812" y="623"/>
                    <a:pt x="750" y="307"/>
                    <a:pt x="628" y="10"/>
                  </a:cubicBezTo>
                  <a:cubicBezTo>
                    <a:pt x="625" y="3"/>
                    <a:pt x="619" y="0"/>
                    <a:pt x="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50"/>
            <p:cNvSpPr/>
            <p:nvPr/>
          </p:nvSpPr>
          <p:spPr>
            <a:xfrm>
              <a:off x="1707425" y="3923025"/>
              <a:ext cx="9775" cy="2550"/>
            </a:xfrm>
            <a:custGeom>
              <a:avLst/>
              <a:gdLst/>
              <a:ahLst/>
              <a:cxnLst/>
              <a:rect l="l" t="t" r="r" b="b"/>
              <a:pathLst>
                <a:path w="391" h="102" extrusionOk="0">
                  <a:moveTo>
                    <a:pt x="369" y="1"/>
                  </a:moveTo>
                  <a:cubicBezTo>
                    <a:pt x="367" y="1"/>
                    <a:pt x="365" y="1"/>
                    <a:pt x="362" y="2"/>
                  </a:cubicBezTo>
                  <a:cubicBezTo>
                    <a:pt x="257" y="50"/>
                    <a:pt x="157" y="81"/>
                    <a:pt x="43" y="81"/>
                  </a:cubicBezTo>
                  <a:cubicBezTo>
                    <a:pt x="34" y="81"/>
                    <a:pt x="25" y="81"/>
                    <a:pt x="16" y="81"/>
                  </a:cubicBezTo>
                  <a:cubicBezTo>
                    <a:pt x="4" y="81"/>
                    <a:pt x="1" y="99"/>
                    <a:pt x="13" y="101"/>
                  </a:cubicBezTo>
                  <a:cubicBezTo>
                    <a:pt x="28" y="101"/>
                    <a:pt x="42" y="102"/>
                    <a:pt x="57" y="102"/>
                  </a:cubicBezTo>
                  <a:cubicBezTo>
                    <a:pt x="167" y="102"/>
                    <a:pt x="277" y="83"/>
                    <a:pt x="374" y="31"/>
                  </a:cubicBezTo>
                  <a:cubicBezTo>
                    <a:pt x="391" y="23"/>
                    <a:pt x="383" y="1"/>
                    <a:pt x="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50"/>
            <p:cNvSpPr/>
            <p:nvPr/>
          </p:nvSpPr>
          <p:spPr>
            <a:xfrm>
              <a:off x="1716350" y="3935750"/>
              <a:ext cx="20575" cy="6750"/>
            </a:xfrm>
            <a:custGeom>
              <a:avLst/>
              <a:gdLst/>
              <a:ahLst/>
              <a:cxnLst/>
              <a:rect l="l" t="t" r="r" b="b"/>
              <a:pathLst>
                <a:path w="823" h="270" extrusionOk="0">
                  <a:moveTo>
                    <a:pt x="794" y="0"/>
                  </a:moveTo>
                  <a:cubicBezTo>
                    <a:pt x="791" y="0"/>
                    <a:pt x="787" y="1"/>
                    <a:pt x="784" y="2"/>
                  </a:cubicBezTo>
                  <a:cubicBezTo>
                    <a:pt x="539" y="125"/>
                    <a:pt x="289" y="209"/>
                    <a:pt x="16" y="244"/>
                  </a:cubicBezTo>
                  <a:cubicBezTo>
                    <a:pt x="0" y="246"/>
                    <a:pt x="4" y="269"/>
                    <a:pt x="19" y="269"/>
                  </a:cubicBezTo>
                  <a:cubicBezTo>
                    <a:pt x="19" y="269"/>
                    <a:pt x="20" y="269"/>
                    <a:pt x="20" y="269"/>
                  </a:cubicBezTo>
                  <a:cubicBezTo>
                    <a:pt x="293" y="242"/>
                    <a:pt x="557" y="173"/>
                    <a:pt x="801" y="42"/>
                  </a:cubicBezTo>
                  <a:cubicBezTo>
                    <a:pt x="822" y="31"/>
                    <a:pt x="813" y="0"/>
                    <a:pt x="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50"/>
            <p:cNvSpPr/>
            <p:nvPr/>
          </p:nvSpPr>
          <p:spPr>
            <a:xfrm>
              <a:off x="1722675" y="3941575"/>
              <a:ext cx="21925" cy="7450"/>
            </a:xfrm>
            <a:custGeom>
              <a:avLst/>
              <a:gdLst/>
              <a:ahLst/>
              <a:cxnLst/>
              <a:rect l="l" t="t" r="r" b="b"/>
              <a:pathLst>
                <a:path w="877" h="298" extrusionOk="0">
                  <a:moveTo>
                    <a:pt x="844" y="1"/>
                  </a:moveTo>
                  <a:cubicBezTo>
                    <a:pt x="841" y="1"/>
                    <a:pt x="838" y="2"/>
                    <a:pt x="835" y="3"/>
                  </a:cubicBezTo>
                  <a:cubicBezTo>
                    <a:pt x="566" y="115"/>
                    <a:pt x="290" y="209"/>
                    <a:pt x="7" y="285"/>
                  </a:cubicBezTo>
                  <a:cubicBezTo>
                    <a:pt x="1" y="288"/>
                    <a:pt x="4" y="298"/>
                    <a:pt x="10" y="298"/>
                  </a:cubicBezTo>
                  <a:cubicBezTo>
                    <a:pt x="10" y="298"/>
                    <a:pt x="11" y="298"/>
                    <a:pt x="11" y="297"/>
                  </a:cubicBezTo>
                  <a:cubicBezTo>
                    <a:pt x="304" y="261"/>
                    <a:pt x="588" y="176"/>
                    <a:pt x="854" y="45"/>
                  </a:cubicBezTo>
                  <a:cubicBezTo>
                    <a:pt x="876" y="34"/>
                    <a:pt x="866" y="1"/>
                    <a:pt x="8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50"/>
            <p:cNvSpPr/>
            <p:nvPr/>
          </p:nvSpPr>
          <p:spPr>
            <a:xfrm>
              <a:off x="1738350" y="3950575"/>
              <a:ext cx="28225" cy="12850"/>
            </a:xfrm>
            <a:custGeom>
              <a:avLst/>
              <a:gdLst/>
              <a:ahLst/>
              <a:cxnLst/>
              <a:rect l="l" t="t" r="r" b="b"/>
              <a:pathLst>
                <a:path w="1129" h="514" extrusionOk="0">
                  <a:moveTo>
                    <a:pt x="1088" y="1"/>
                  </a:moveTo>
                  <a:cubicBezTo>
                    <a:pt x="1082" y="1"/>
                    <a:pt x="1076" y="3"/>
                    <a:pt x="1070" y="8"/>
                  </a:cubicBezTo>
                  <a:cubicBezTo>
                    <a:pt x="771" y="276"/>
                    <a:pt x="424" y="435"/>
                    <a:pt x="24" y="476"/>
                  </a:cubicBezTo>
                  <a:cubicBezTo>
                    <a:pt x="1" y="479"/>
                    <a:pt x="5" y="514"/>
                    <a:pt x="28" y="514"/>
                  </a:cubicBezTo>
                  <a:cubicBezTo>
                    <a:pt x="29" y="514"/>
                    <a:pt x="29" y="514"/>
                    <a:pt x="29" y="514"/>
                  </a:cubicBezTo>
                  <a:cubicBezTo>
                    <a:pt x="432" y="494"/>
                    <a:pt x="814" y="331"/>
                    <a:pt x="1107" y="55"/>
                  </a:cubicBezTo>
                  <a:cubicBezTo>
                    <a:pt x="1128" y="34"/>
                    <a:pt x="1111" y="1"/>
                    <a:pt x="10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50"/>
            <p:cNvSpPr/>
            <p:nvPr/>
          </p:nvSpPr>
          <p:spPr>
            <a:xfrm>
              <a:off x="1755550" y="3957100"/>
              <a:ext cx="30975" cy="13275"/>
            </a:xfrm>
            <a:custGeom>
              <a:avLst/>
              <a:gdLst/>
              <a:ahLst/>
              <a:cxnLst/>
              <a:rect l="l" t="t" r="r" b="b"/>
              <a:pathLst>
                <a:path w="1239" h="531" extrusionOk="0">
                  <a:moveTo>
                    <a:pt x="1204" y="0"/>
                  </a:moveTo>
                  <a:cubicBezTo>
                    <a:pt x="1199" y="0"/>
                    <a:pt x="1193" y="2"/>
                    <a:pt x="1188" y="7"/>
                  </a:cubicBezTo>
                  <a:cubicBezTo>
                    <a:pt x="860" y="319"/>
                    <a:pt x="470" y="482"/>
                    <a:pt x="19" y="498"/>
                  </a:cubicBezTo>
                  <a:cubicBezTo>
                    <a:pt x="0" y="498"/>
                    <a:pt x="0" y="530"/>
                    <a:pt x="19" y="530"/>
                  </a:cubicBezTo>
                  <a:cubicBezTo>
                    <a:pt x="29" y="530"/>
                    <a:pt x="39" y="530"/>
                    <a:pt x="48" y="530"/>
                  </a:cubicBezTo>
                  <a:cubicBezTo>
                    <a:pt x="487" y="530"/>
                    <a:pt x="909" y="356"/>
                    <a:pt x="1220" y="47"/>
                  </a:cubicBezTo>
                  <a:cubicBezTo>
                    <a:pt x="1238" y="29"/>
                    <a:pt x="1223" y="0"/>
                    <a:pt x="1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50"/>
            <p:cNvSpPr/>
            <p:nvPr/>
          </p:nvSpPr>
          <p:spPr>
            <a:xfrm>
              <a:off x="1985350" y="3794800"/>
              <a:ext cx="5125" cy="17200"/>
            </a:xfrm>
            <a:custGeom>
              <a:avLst/>
              <a:gdLst/>
              <a:ahLst/>
              <a:cxnLst/>
              <a:rect l="l" t="t" r="r" b="b"/>
              <a:pathLst>
                <a:path w="205" h="688" extrusionOk="0">
                  <a:moveTo>
                    <a:pt x="175" y="0"/>
                  </a:moveTo>
                  <a:cubicBezTo>
                    <a:pt x="167" y="0"/>
                    <a:pt x="159" y="4"/>
                    <a:pt x="154" y="14"/>
                  </a:cubicBezTo>
                  <a:cubicBezTo>
                    <a:pt x="71" y="222"/>
                    <a:pt x="19" y="441"/>
                    <a:pt x="2" y="665"/>
                  </a:cubicBezTo>
                  <a:cubicBezTo>
                    <a:pt x="1" y="679"/>
                    <a:pt x="12" y="688"/>
                    <a:pt x="24" y="688"/>
                  </a:cubicBezTo>
                  <a:cubicBezTo>
                    <a:pt x="33" y="688"/>
                    <a:pt x="41" y="682"/>
                    <a:pt x="42" y="670"/>
                  </a:cubicBezTo>
                  <a:cubicBezTo>
                    <a:pt x="59" y="450"/>
                    <a:pt x="113" y="234"/>
                    <a:pt x="198" y="31"/>
                  </a:cubicBezTo>
                  <a:cubicBezTo>
                    <a:pt x="204" y="13"/>
                    <a:pt x="190" y="0"/>
                    <a:pt x="1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50"/>
            <p:cNvSpPr/>
            <p:nvPr/>
          </p:nvSpPr>
          <p:spPr>
            <a:xfrm>
              <a:off x="1992025" y="3795050"/>
              <a:ext cx="3700" cy="11900"/>
            </a:xfrm>
            <a:custGeom>
              <a:avLst/>
              <a:gdLst/>
              <a:ahLst/>
              <a:cxnLst/>
              <a:rect l="l" t="t" r="r" b="b"/>
              <a:pathLst>
                <a:path w="148" h="476" extrusionOk="0">
                  <a:moveTo>
                    <a:pt x="131" y="0"/>
                  </a:moveTo>
                  <a:cubicBezTo>
                    <a:pt x="125" y="0"/>
                    <a:pt x="118" y="4"/>
                    <a:pt x="116" y="12"/>
                  </a:cubicBezTo>
                  <a:cubicBezTo>
                    <a:pt x="86" y="160"/>
                    <a:pt x="50" y="304"/>
                    <a:pt x="6" y="448"/>
                  </a:cubicBezTo>
                  <a:cubicBezTo>
                    <a:pt x="1" y="463"/>
                    <a:pt x="14" y="476"/>
                    <a:pt x="27" y="476"/>
                  </a:cubicBezTo>
                  <a:cubicBezTo>
                    <a:pt x="34" y="476"/>
                    <a:pt x="40" y="472"/>
                    <a:pt x="43" y="463"/>
                  </a:cubicBezTo>
                  <a:cubicBezTo>
                    <a:pt x="94" y="317"/>
                    <a:pt x="128" y="168"/>
                    <a:pt x="147" y="16"/>
                  </a:cubicBezTo>
                  <a:cubicBezTo>
                    <a:pt x="147" y="6"/>
                    <a:pt x="139" y="0"/>
                    <a:pt x="1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50"/>
            <p:cNvSpPr/>
            <p:nvPr/>
          </p:nvSpPr>
          <p:spPr>
            <a:xfrm>
              <a:off x="1963875" y="3793775"/>
              <a:ext cx="8275" cy="25025"/>
            </a:xfrm>
            <a:custGeom>
              <a:avLst/>
              <a:gdLst/>
              <a:ahLst/>
              <a:cxnLst/>
              <a:rect l="l" t="t" r="r" b="b"/>
              <a:pathLst>
                <a:path w="331" h="1001" extrusionOk="0">
                  <a:moveTo>
                    <a:pt x="308" y="1"/>
                  </a:moveTo>
                  <a:cubicBezTo>
                    <a:pt x="303" y="1"/>
                    <a:pt x="298" y="3"/>
                    <a:pt x="294" y="8"/>
                  </a:cubicBezTo>
                  <a:cubicBezTo>
                    <a:pt x="110" y="280"/>
                    <a:pt x="19" y="646"/>
                    <a:pt x="2" y="968"/>
                  </a:cubicBezTo>
                  <a:cubicBezTo>
                    <a:pt x="1" y="989"/>
                    <a:pt x="17" y="1001"/>
                    <a:pt x="32" y="1001"/>
                  </a:cubicBezTo>
                  <a:cubicBezTo>
                    <a:pt x="45" y="1001"/>
                    <a:pt x="58" y="993"/>
                    <a:pt x="60" y="975"/>
                  </a:cubicBezTo>
                  <a:cubicBezTo>
                    <a:pt x="97" y="634"/>
                    <a:pt x="200" y="342"/>
                    <a:pt x="325" y="26"/>
                  </a:cubicBezTo>
                  <a:cubicBezTo>
                    <a:pt x="330" y="13"/>
                    <a:pt x="319" y="1"/>
                    <a:pt x="3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50"/>
            <p:cNvSpPr/>
            <p:nvPr/>
          </p:nvSpPr>
          <p:spPr>
            <a:xfrm>
              <a:off x="1957825" y="3792875"/>
              <a:ext cx="9075" cy="30500"/>
            </a:xfrm>
            <a:custGeom>
              <a:avLst/>
              <a:gdLst/>
              <a:ahLst/>
              <a:cxnLst/>
              <a:rect l="l" t="t" r="r" b="b"/>
              <a:pathLst>
                <a:path w="363" h="1220" extrusionOk="0">
                  <a:moveTo>
                    <a:pt x="335" y="0"/>
                  </a:moveTo>
                  <a:cubicBezTo>
                    <a:pt x="327" y="0"/>
                    <a:pt x="318" y="4"/>
                    <a:pt x="314" y="14"/>
                  </a:cubicBezTo>
                  <a:cubicBezTo>
                    <a:pt x="115" y="374"/>
                    <a:pt x="8" y="778"/>
                    <a:pt x="1" y="1188"/>
                  </a:cubicBezTo>
                  <a:cubicBezTo>
                    <a:pt x="1" y="1208"/>
                    <a:pt x="16" y="1219"/>
                    <a:pt x="31" y="1219"/>
                  </a:cubicBezTo>
                  <a:cubicBezTo>
                    <a:pt x="42" y="1219"/>
                    <a:pt x="53" y="1212"/>
                    <a:pt x="55" y="1197"/>
                  </a:cubicBezTo>
                  <a:cubicBezTo>
                    <a:pt x="96" y="795"/>
                    <a:pt x="197" y="402"/>
                    <a:pt x="355" y="30"/>
                  </a:cubicBezTo>
                  <a:cubicBezTo>
                    <a:pt x="362" y="13"/>
                    <a:pt x="349"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50"/>
            <p:cNvSpPr/>
            <p:nvPr/>
          </p:nvSpPr>
          <p:spPr>
            <a:xfrm>
              <a:off x="1945075" y="3795325"/>
              <a:ext cx="6550" cy="35825"/>
            </a:xfrm>
            <a:custGeom>
              <a:avLst/>
              <a:gdLst/>
              <a:ahLst/>
              <a:cxnLst/>
              <a:rect l="l" t="t" r="r" b="b"/>
              <a:pathLst>
                <a:path w="262" h="1433" extrusionOk="0">
                  <a:moveTo>
                    <a:pt x="235" y="0"/>
                  </a:moveTo>
                  <a:cubicBezTo>
                    <a:pt x="228" y="0"/>
                    <a:pt x="220" y="4"/>
                    <a:pt x="217" y="13"/>
                  </a:cubicBezTo>
                  <a:cubicBezTo>
                    <a:pt x="39" y="454"/>
                    <a:pt x="1" y="940"/>
                    <a:pt x="69" y="1409"/>
                  </a:cubicBezTo>
                  <a:cubicBezTo>
                    <a:pt x="72" y="1425"/>
                    <a:pt x="84" y="1432"/>
                    <a:pt x="97" y="1432"/>
                  </a:cubicBezTo>
                  <a:cubicBezTo>
                    <a:pt x="112" y="1432"/>
                    <a:pt x="128" y="1421"/>
                    <a:pt x="127" y="1401"/>
                  </a:cubicBezTo>
                  <a:cubicBezTo>
                    <a:pt x="67" y="929"/>
                    <a:pt x="123" y="485"/>
                    <a:pt x="257" y="30"/>
                  </a:cubicBezTo>
                  <a:cubicBezTo>
                    <a:pt x="262" y="13"/>
                    <a:pt x="248" y="0"/>
                    <a:pt x="2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50"/>
            <p:cNvSpPr/>
            <p:nvPr/>
          </p:nvSpPr>
          <p:spPr>
            <a:xfrm>
              <a:off x="1927100" y="3810350"/>
              <a:ext cx="4650" cy="32625"/>
            </a:xfrm>
            <a:custGeom>
              <a:avLst/>
              <a:gdLst/>
              <a:ahLst/>
              <a:cxnLst/>
              <a:rect l="l" t="t" r="r" b="b"/>
              <a:pathLst>
                <a:path w="186" h="1305" extrusionOk="0">
                  <a:moveTo>
                    <a:pt x="134" y="1"/>
                  </a:moveTo>
                  <a:cubicBezTo>
                    <a:pt x="124" y="1"/>
                    <a:pt x="113" y="7"/>
                    <a:pt x="110" y="19"/>
                  </a:cubicBezTo>
                  <a:cubicBezTo>
                    <a:pt x="10" y="433"/>
                    <a:pt x="1" y="886"/>
                    <a:pt x="144" y="1292"/>
                  </a:cubicBezTo>
                  <a:cubicBezTo>
                    <a:pt x="146" y="1301"/>
                    <a:pt x="153" y="1304"/>
                    <a:pt x="161" y="1304"/>
                  </a:cubicBezTo>
                  <a:cubicBezTo>
                    <a:pt x="173" y="1304"/>
                    <a:pt x="185" y="1295"/>
                    <a:pt x="182" y="1282"/>
                  </a:cubicBezTo>
                  <a:cubicBezTo>
                    <a:pt x="88" y="855"/>
                    <a:pt x="56" y="456"/>
                    <a:pt x="154" y="25"/>
                  </a:cubicBezTo>
                  <a:cubicBezTo>
                    <a:pt x="158" y="9"/>
                    <a:pt x="146"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50"/>
            <p:cNvSpPr/>
            <p:nvPr/>
          </p:nvSpPr>
          <p:spPr>
            <a:xfrm>
              <a:off x="1921550" y="3822375"/>
              <a:ext cx="4750" cy="26125"/>
            </a:xfrm>
            <a:custGeom>
              <a:avLst/>
              <a:gdLst/>
              <a:ahLst/>
              <a:cxnLst/>
              <a:rect l="l" t="t" r="r" b="b"/>
              <a:pathLst>
                <a:path w="190" h="1045" extrusionOk="0">
                  <a:moveTo>
                    <a:pt x="26" y="0"/>
                  </a:moveTo>
                  <a:cubicBezTo>
                    <a:pt x="19" y="0"/>
                    <a:pt x="12" y="4"/>
                    <a:pt x="11" y="13"/>
                  </a:cubicBezTo>
                  <a:cubicBezTo>
                    <a:pt x="0" y="358"/>
                    <a:pt x="44" y="702"/>
                    <a:pt x="144" y="1031"/>
                  </a:cubicBezTo>
                  <a:cubicBezTo>
                    <a:pt x="147" y="1041"/>
                    <a:pt x="155" y="1045"/>
                    <a:pt x="164" y="1045"/>
                  </a:cubicBezTo>
                  <a:cubicBezTo>
                    <a:pt x="176" y="1045"/>
                    <a:pt x="190" y="1035"/>
                    <a:pt x="186" y="1021"/>
                  </a:cubicBezTo>
                  <a:cubicBezTo>
                    <a:pt x="96" y="687"/>
                    <a:pt x="43" y="359"/>
                    <a:pt x="40" y="13"/>
                  </a:cubicBezTo>
                  <a:cubicBezTo>
                    <a:pt x="40" y="4"/>
                    <a:pt x="33"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50"/>
            <p:cNvSpPr/>
            <p:nvPr/>
          </p:nvSpPr>
          <p:spPr>
            <a:xfrm>
              <a:off x="1924200" y="3852450"/>
              <a:ext cx="32475" cy="11825"/>
            </a:xfrm>
            <a:custGeom>
              <a:avLst/>
              <a:gdLst/>
              <a:ahLst/>
              <a:cxnLst/>
              <a:rect l="l" t="t" r="r" b="b"/>
              <a:pathLst>
                <a:path w="1299" h="473" extrusionOk="0">
                  <a:moveTo>
                    <a:pt x="32" y="0"/>
                  </a:moveTo>
                  <a:cubicBezTo>
                    <a:pt x="10" y="0"/>
                    <a:pt x="1" y="35"/>
                    <a:pt x="25" y="42"/>
                  </a:cubicBezTo>
                  <a:cubicBezTo>
                    <a:pt x="236" y="100"/>
                    <a:pt x="425" y="255"/>
                    <a:pt x="634" y="332"/>
                  </a:cubicBezTo>
                  <a:cubicBezTo>
                    <a:pt x="830" y="406"/>
                    <a:pt x="1044" y="463"/>
                    <a:pt x="1253" y="472"/>
                  </a:cubicBezTo>
                  <a:cubicBezTo>
                    <a:pt x="1255" y="473"/>
                    <a:pt x="1256" y="473"/>
                    <a:pt x="1258" y="473"/>
                  </a:cubicBezTo>
                  <a:cubicBezTo>
                    <a:pt x="1292" y="473"/>
                    <a:pt x="1298" y="418"/>
                    <a:pt x="1260" y="412"/>
                  </a:cubicBezTo>
                  <a:cubicBezTo>
                    <a:pt x="1024" y="371"/>
                    <a:pt x="794" y="331"/>
                    <a:pt x="570" y="240"/>
                  </a:cubicBezTo>
                  <a:cubicBezTo>
                    <a:pt x="390" y="168"/>
                    <a:pt x="226" y="36"/>
                    <a:pt x="36" y="0"/>
                  </a:cubicBezTo>
                  <a:cubicBezTo>
                    <a:pt x="34" y="0"/>
                    <a:pt x="33" y="0"/>
                    <a:pt x="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50"/>
            <p:cNvSpPr/>
            <p:nvPr/>
          </p:nvSpPr>
          <p:spPr>
            <a:xfrm>
              <a:off x="1929225" y="3848200"/>
              <a:ext cx="34375" cy="13250"/>
            </a:xfrm>
            <a:custGeom>
              <a:avLst/>
              <a:gdLst/>
              <a:ahLst/>
              <a:cxnLst/>
              <a:rect l="l" t="t" r="r" b="b"/>
              <a:pathLst>
                <a:path w="1375" h="530" extrusionOk="0">
                  <a:moveTo>
                    <a:pt x="34" y="1"/>
                  </a:moveTo>
                  <a:cubicBezTo>
                    <a:pt x="15" y="1"/>
                    <a:pt x="0" y="27"/>
                    <a:pt x="20" y="40"/>
                  </a:cubicBezTo>
                  <a:cubicBezTo>
                    <a:pt x="403" y="301"/>
                    <a:pt x="868" y="497"/>
                    <a:pt x="1335" y="529"/>
                  </a:cubicBezTo>
                  <a:cubicBezTo>
                    <a:pt x="1336" y="529"/>
                    <a:pt x="1337" y="529"/>
                    <a:pt x="1339" y="529"/>
                  </a:cubicBezTo>
                  <a:cubicBezTo>
                    <a:pt x="1370" y="529"/>
                    <a:pt x="1375" y="481"/>
                    <a:pt x="1341" y="474"/>
                  </a:cubicBezTo>
                  <a:cubicBezTo>
                    <a:pt x="872" y="388"/>
                    <a:pt x="453" y="261"/>
                    <a:pt x="47" y="5"/>
                  </a:cubicBezTo>
                  <a:cubicBezTo>
                    <a:pt x="42" y="2"/>
                    <a:pt x="38" y="1"/>
                    <a:pt x="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50"/>
            <p:cNvSpPr/>
            <p:nvPr/>
          </p:nvSpPr>
          <p:spPr>
            <a:xfrm>
              <a:off x="1945000" y="3835225"/>
              <a:ext cx="41600" cy="12575"/>
            </a:xfrm>
            <a:custGeom>
              <a:avLst/>
              <a:gdLst/>
              <a:ahLst/>
              <a:cxnLst/>
              <a:rect l="l" t="t" r="r" b="b"/>
              <a:pathLst>
                <a:path w="1664" h="503" extrusionOk="0">
                  <a:moveTo>
                    <a:pt x="27" y="1"/>
                  </a:moveTo>
                  <a:cubicBezTo>
                    <a:pt x="11" y="1"/>
                    <a:pt x="1" y="25"/>
                    <a:pt x="16" y="36"/>
                  </a:cubicBezTo>
                  <a:cubicBezTo>
                    <a:pt x="428" y="345"/>
                    <a:pt x="1004" y="502"/>
                    <a:pt x="1524" y="502"/>
                  </a:cubicBezTo>
                  <a:cubicBezTo>
                    <a:pt x="1559" y="502"/>
                    <a:pt x="1594" y="501"/>
                    <a:pt x="1628" y="500"/>
                  </a:cubicBezTo>
                  <a:cubicBezTo>
                    <a:pt x="1664" y="499"/>
                    <a:pt x="1664" y="436"/>
                    <a:pt x="1628" y="435"/>
                  </a:cubicBezTo>
                  <a:cubicBezTo>
                    <a:pt x="1040" y="412"/>
                    <a:pt x="560" y="259"/>
                    <a:pt x="34" y="3"/>
                  </a:cubicBezTo>
                  <a:cubicBezTo>
                    <a:pt x="32" y="1"/>
                    <a:pt x="29" y="1"/>
                    <a:pt x="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50"/>
            <p:cNvSpPr/>
            <p:nvPr/>
          </p:nvSpPr>
          <p:spPr>
            <a:xfrm>
              <a:off x="1970600" y="3819075"/>
              <a:ext cx="29475" cy="10100"/>
            </a:xfrm>
            <a:custGeom>
              <a:avLst/>
              <a:gdLst/>
              <a:ahLst/>
              <a:cxnLst/>
              <a:rect l="l" t="t" r="r" b="b"/>
              <a:pathLst>
                <a:path w="1179" h="404" extrusionOk="0">
                  <a:moveTo>
                    <a:pt x="40" y="0"/>
                  </a:moveTo>
                  <a:cubicBezTo>
                    <a:pt x="18" y="0"/>
                    <a:pt x="1" y="30"/>
                    <a:pt x="24" y="46"/>
                  </a:cubicBezTo>
                  <a:cubicBezTo>
                    <a:pt x="355" y="262"/>
                    <a:pt x="741" y="398"/>
                    <a:pt x="1139" y="403"/>
                  </a:cubicBezTo>
                  <a:cubicBezTo>
                    <a:pt x="1171" y="403"/>
                    <a:pt x="1179" y="355"/>
                    <a:pt x="1145" y="353"/>
                  </a:cubicBezTo>
                  <a:cubicBezTo>
                    <a:pt x="751" y="326"/>
                    <a:pt x="388" y="222"/>
                    <a:pt x="55" y="4"/>
                  </a:cubicBezTo>
                  <a:cubicBezTo>
                    <a:pt x="50" y="2"/>
                    <a:pt x="45" y="0"/>
                    <a:pt x="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50"/>
            <p:cNvSpPr/>
            <p:nvPr/>
          </p:nvSpPr>
          <p:spPr>
            <a:xfrm>
              <a:off x="1980475" y="3816925"/>
              <a:ext cx="23550" cy="6500"/>
            </a:xfrm>
            <a:custGeom>
              <a:avLst/>
              <a:gdLst/>
              <a:ahLst/>
              <a:cxnLst/>
              <a:rect l="l" t="t" r="r" b="b"/>
              <a:pathLst>
                <a:path w="942" h="260" extrusionOk="0">
                  <a:moveTo>
                    <a:pt x="26" y="1"/>
                  </a:moveTo>
                  <a:cubicBezTo>
                    <a:pt x="9" y="1"/>
                    <a:pt x="1" y="28"/>
                    <a:pt x="20" y="36"/>
                  </a:cubicBezTo>
                  <a:cubicBezTo>
                    <a:pt x="300" y="169"/>
                    <a:pt x="589" y="229"/>
                    <a:pt x="897" y="260"/>
                  </a:cubicBezTo>
                  <a:cubicBezTo>
                    <a:pt x="898" y="260"/>
                    <a:pt x="900" y="260"/>
                    <a:pt x="901" y="260"/>
                  </a:cubicBezTo>
                  <a:cubicBezTo>
                    <a:pt x="940" y="260"/>
                    <a:pt x="941" y="198"/>
                    <a:pt x="898" y="198"/>
                  </a:cubicBezTo>
                  <a:cubicBezTo>
                    <a:pt x="898" y="198"/>
                    <a:pt x="898" y="198"/>
                    <a:pt x="897" y="198"/>
                  </a:cubicBezTo>
                  <a:cubicBezTo>
                    <a:pt x="886" y="199"/>
                    <a:pt x="874" y="199"/>
                    <a:pt x="862" y="199"/>
                  </a:cubicBezTo>
                  <a:cubicBezTo>
                    <a:pt x="575" y="199"/>
                    <a:pt x="292" y="120"/>
                    <a:pt x="33" y="2"/>
                  </a:cubicBezTo>
                  <a:cubicBezTo>
                    <a:pt x="30" y="1"/>
                    <a:pt x="28" y="1"/>
                    <a:pt x="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50"/>
            <p:cNvSpPr/>
            <p:nvPr/>
          </p:nvSpPr>
          <p:spPr>
            <a:xfrm>
              <a:off x="1999350" y="3805125"/>
              <a:ext cx="10500" cy="6275"/>
            </a:xfrm>
            <a:custGeom>
              <a:avLst/>
              <a:gdLst/>
              <a:ahLst/>
              <a:cxnLst/>
              <a:rect l="l" t="t" r="r" b="b"/>
              <a:pathLst>
                <a:path w="420" h="251" extrusionOk="0">
                  <a:moveTo>
                    <a:pt x="23" y="0"/>
                  </a:moveTo>
                  <a:cubicBezTo>
                    <a:pt x="9" y="0"/>
                    <a:pt x="0" y="22"/>
                    <a:pt x="13" y="30"/>
                  </a:cubicBezTo>
                  <a:cubicBezTo>
                    <a:pt x="133" y="102"/>
                    <a:pt x="254" y="173"/>
                    <a:pt x="373" y="246"/>
                  </a:cubicBezTo>
                  <a:cubicBezTo>
                    <a:pt x="377" y="249"/>
                    <a:pt x="382" y="250"/>
                    <a:pt x="386" y="250"/>
                  </a:cubicBezTo>
                  <a:cubicBezTo>
                    <a:pt x="407" y="250"/>
                    <a:pt x="419" y="219"/>
                    <a:pt x="397" y="206"/>
                  </a:cubicBezTo>
                  <a:cubicBezTo>
                    <a:pt x="274" y="140"/>
                    <a:pt x="151" y="70"/>
                    <a:pt x="30" y="2"/>
                  </a:cubicBezTo>
                  <a:cubicBezTo>
                    <a:pt x="28" y="1"/>
                    <a:pt x="25" y="0"/>
                    <a:pt x="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50"/>
            <p:cNvSpPr/>
            <p:nvPr/>
          </p:nvSpPr>
          <p:spPr>
            <a:xfrm>
              <a:off x="1903350" y="3873575"/>
              <a:ext cx="20775" cy="14225"/>
            </a:xfrm>
            <a:custGeom>
              <a:avLst/>
              <a:gdLst/>
              <a:ahLst/>
              <a:cxnLst/>
              <a:rect l="l" t="t" r="r" b="b"/>
              <a:pathLst>
                <a:path w="831" h="569" extrusionOk="0">
                  <a:moveTo>
                    <a:pt x="807" y="0"/>
                  </a:moveTo>
                  <a:cubicBezTo>
                    <a:pt x="806" y="0"/>
                    <a:pt x="804" y="1"/>
                    <a:pt x="803" y="1"/>
                  </a:cubicBezTo>
                  <a:cubicBezTo>
                    <a:pt x="485" y="77"/>
                    <a:pt x="213" y="284"/>
                    <a:pt x="13" y="537"/>
                  </a:cubicBezTo>
                  <a:cubicBezTo>
                    <a:pt x="1" y="552"/>
                    <a:pt x="15" y="569"/>
                    <a:pt x="30" y="569"/>
                  </a:cubicBezTo>
                  <a:cubicBezTo>
                    <a:pt x="36" y="569"/>
                    <a:pt x="41" y="566"/>
                    <a:pt x="45" y="561"/>
                  </a:cubicBezTo>
                  <a:cubicBezTo>
                    <a:pt x="255" y="306"/>
                    <a:pt x="509" y="157"/>
                    <a:pt x="812" y="37"/>
                  </a:cubicBezTo>
                  <a:cubicBezTo>
                    <a:pt x="831" y="29"/>
                    <a:pt x="825" y="0"/>
                    <a:pt x="8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50"/>
            <p:cNvSpPr/>
            <p:nvPr/>
          </p:nvSpPr>
          <p:spPr>
            <a:xfrm>
              <a:off x="1909400" y="3874900"/>
              <a:ext cx="23825" cy="14075"/>
            </a:xfrm>
            <a:custGeom>
              <a:avLst/>
              <a:gdLst/>
              <a:ahLst/>
              <a:cxnLst/>
              <a:rect l="l" t="t" r="r" b="b"/>
              <a:pathLst>
                <a:path w="953" h="563" extrusionOk="0">
                  <a:moveTo>
                    <a:pt x="922" y="1"/>
                  </a:moveTo>
                  <a:cubicBezTo>
                    <a:pt x="920" y="1"/>
                    <a:pt x="918" y="1"/>
                    <a:pt x="916" y="1"/>
                  </a:cubicBezTo>
                  <a:cubicBezTo>
                    <a:pt x="562" y="67"/>
                    <a:pt x="242" y="244"/>
                    <a:pt x="15" y="527"/>
                  </a:cubicBezTo>
                  <a:cubicBezTo>
                    <a:pt x="1" y="544"/>
                    <a:pt x="17" y="563"/>
                    <a:pt x="35" y="563"/>
                  </a:cubicBezTo>
                  <a:cubicBezTo>
                    <a:pt x="41" y="563"/>
                    <a:pt x="47" y="560"/>
                    <a:pt x="53" y="555"/>
                  </a:cubicBezTo>
                  <a:cubicBezTo>
                    <a:pt x="293" y="295"/>
                    <a:pt x="576" y="124"/>
                    <a:pt x="924" y="51"/>
                  </a:cubicBezTo>
                  <a:cubicBezTo>
                    <a:pt x="952" y="44"/>
                    <a:pt x="949" y="1"/>
                    <a:pt x="9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50"/>
            <p:cNvSpPr/>
            <p:nvPr/>
          </p:nvSpPr>
          <p:spPr>
            <a:xfrm>
              <a:off x="1934000" y="3886950"/>
              <a:ext cx="20475" cy="10525"/>
            </a:xfrm>
            <a:custGeom>
              <a:avLst/>
              <a:gdLst/>
              <a:ahLst/>
              <a:cxnLst/>
              <a:rect l="l" t="t" r="r" b="b"/>
              <a:pathLst>
                <a:path w="819" h="421" extrusionOk="0">
                  <a:moveTo>
                    <a:pt x="781" y="1"/>
                  </a:moveTo>
                  <a:cubicBezTo>
                    <a:pt x="779" y="1"/>
                    <a:pt x="776" y="1"/>
                    <a:pt x="773" y="2"/>
                  </a:cubicBezTo>
                  <a:cubicBezTo>
                    <a:pt x="506" y="86"/>
                    <a:pt x="258" y="218"/>
                    <a:pt x="25" y="373"/>
                  </a:cubicBezTo>
                  <a:cubicBezTo>
                    <a:pt x="1" y="388"/>
                    <a:pt x="19" y="420"/>
                    <a:pt x="43" y="420"/>
                  </a:cubicBezTo>
                  <a:cubicBezTo>
                    <a:pt x="48" y="420"/>
                    <a:pt x="53" y="419"/>
                    <a:pt x="58" y="415"/>
                  </a:cubicBezTo>
                  <a:cubicBezTo>
                    <a:pt x="290" y="262"/>
                    <a:pt x="534" y="150"/>
                    <a:pt x="792" y="46"/>
                  </a:cubicBezTo>
                  <a:cubicBezTo>
                    <a:pt x="818" y="36"/>
                    <a:pt x="806" y="1"/>
                    <a:pt x="7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50"/>
            <p:cNvSpPr/>
            <p:nvPr/>
          </p:nvSpPr>
          <p:spPr>
            <a:xfrm>
              <a:off x="1941200" y="3892475"/>
              <a:ext cx="17825" cy="7625"/>
            </a:xfrm>
            <a:custGeom>
              <a:avLst/>
              <a:gdLst/>
              <a:ahLst/>
              <a:cxnLst/>
              <a:rect l="l" t="t" r="r" b="b"/>
              <a:pathLst>
                <a:path w="713" h="305" extrusionOk="0">
                  <a:moveTo>
                    <a:pt x="686" y="0"/>
                  </a:moveTo>
                  <a:cubicBezTo>
                    <a:pt x="685" y="0"/>
                    <a:pt x="683" y="1"/>
                    <a:pt x="681" y="1"/>
                  </a:cubicBezTo>
                  <a:cubicBezTo>
                    <a:pt x="454" y="68"/>
                    <a:pt x="233" y="154"/>
                    <a:pt x="21" y="262"/>
                  </a:cubicBezTo>
                  <a:cubicBezTo>
                    <a:pt x="0" y="274"/>
                    <a:pt x="9" y="305"/>
                    <a:pt x="29" y="305"/>
                  </a:cubicBezTo>
                  <a:cubicBezTo>
                    <a:pt x="32" y="305"/>
                    <a:pt x="35" y="304"/>
                    <a:pt x="38" y="302"/>
                  </a:cubicBezTo>
                  <a:cubicBezTo>
                    <a:pt x="254" y="206"/>
                    <a:pt x="473" y="118"/>
                    <a:pt x="694" y="32"/>
                  </a:cubicBezTo>
                  <a:cubicBezTo>
                    <a:pt x="713" y="24"/>
                    <a:pt x="703" y="0"/>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50"/>
            <p:cNvSpPr/>
            <p:nvPr/>
          </p:nvSpPr>
          <p:spPr>
            <a:xfrm>
              <a:off x="1961000" y="3903975"/>
              <a:ext cx="8775" cy="3700"/>
            </a:xfrm>
            <a:custGeom>
              <a:avLst/>
              <a:gdLst/>
              <a:ahLst/>
              <a:cxnLst/>
              <a:rect l="l" t="t" r="r" b="b"/>
              <a:pathLst>
                <a:path w="351" h="148" extrusionOk="0">
                  <a:moveTo>
                    <a:pt x="325" y="1"/>
                  </a:moveTo>
                  <a:cubicBezTo>
                    <a:pt x="324" y="1"/>
                    <a:pt x="323" y="1"/>
                    <a:pt x="321" y="1"/>
                  </a:cubicBezTo>
                  <a:cubicBezTo>
                    <a:pt x="212" y="17"/>
                    <a:pt x="104" y="76"/>
                    <a:pt x="9" y="129"/>
                  </a:cubicBezTo>
                  <a:cubicBezTo>
                    <a:pt x="1" y="134"/>
                    <a:pt x="4" y="147"/>
                    <a:pt x="13" y="147"/>
                  </a:cubicBezTo>
                  <a:cubicBezTo>
                    <a:pt x="14" y="147"/>
                    <a:pt x="15" y="147"/>
                    <a:pt x="16" y="146"/>
                  </a:cubicBezTo>
                  <a:cubicBezTo>
                    <a:pt x="116" y="92"/>
                    <a:pt x="219" y="72"/>
                    <a:pt x="327" y="44"/>
                  </a:cubicBezTo>
                  <a:cubicBezTo>
                    <a:pt x="351" y="36"/>
                    <a:pt x="349" y="1"/>
                    <a:pt x="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50"/>
            <p:cNvSpPr/>
            <p:nvPr/>
          </p:nvSpPr>
          <p:spPr>
            <a:xfrm>
              <a:off x="1948350" y="3904300"/>
              <a:ext cx="2700" cy="15325"/>
            </a:xfrm>
            <a:custGeom>
              <a:avLst/>
              <a:gdLst/>
              <a:ahLst/>
              <a:cxnLst/>
              <a:rect l="l" t="t" r="r" b="b"/>
              <a:pathLst>
                <a:path w="108" h="613" extrusionOk="0">
                  <a:moveTo>
                    <a:pt x="83" y="1"/>
                  </a:moveTo>
                  <a:cubicBezTo>
                    <a:pt x="77" y="1"/>
                    <a:pt x="71" y="4"/>
                    <a:pt x="68" y="12"/>
                  </a:cubicBezTo>
                  <a:cubicBezTo>
                    <a:pt x="15" y="203"/>
                    <a:pt x="0" y="408"/>
                    <a:pt x="54" y="600"/>
                  </a:cubicBezTo>
                  <a:cubicBezTo>
                    <a:pt x="56" y="609"/>
                    <a:pt x="64" y="613"/>
                    <a:pt x="72" y="613"/>
                  </a:cubicBezTo>
                  <a:cubicBezTo>
                    <a:pt x="85" y="613"/>
                    <a:pt x="99" y="603"/>
                    <a:pt x="96" y="588"/>
                  </a:cubicBezTo>
                  <a:cubicBezTo>
                    <a:pt x="60" y="398"/>
                    <a:pt x="52" y="216"/>
                    <a:pt x="103" y="27"/>
                  </a:cubicBezTo>
                  <a:cubicBezTo>
                    <a:pt x="107" y="12"/>
                    <a:pt x="94" y="1"/>
                    <a:pt x="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50"/>
            <p:cNvSpPr/>
            <p:nvPr/>
          </p:nvSpPr>
          <p:spPr>
            <a:xfrm>
              <a:off x="1965800" y="3913100"/>
              <a:ext cx="1500" cy="7250"/>
            </a:xfrm>
            <a:custGeom>
              <a:avLst/>
              <a:gdLst/>
              <a:ahLst/>
              <a:cxnLst/>
              <a:rect l="l" t="t" r="r" b="b"/>
              <a:pathLst>
                <a:path w="60" h="290" extrusionOk="0">
                  <a:moveTo>
                    <a:pt x="20" y="0"/>
                  </a:moveTo>
                  <a:cubicBezTo>
                    <a:pt x="11" y="0"/>
                    <a:pt x="0" y="7"/>
                    <a:pt x="1" y="19"/>
                  </a:cubicBezTo>
                  <a:cubicBezTo>
                    <a:pt x="8" y="104"/>
                    <a:pt x="15" y="188"/>
                    <a:pt x="19" y="272"/>
                  </a:cubicBezTo>
                  <a:cubicBezTo>
                    <a:pt x="19" y="284"/>
                    <a:pt x="27" y="290"/>
                    <a:pt x="37" y="290"/>
                  </a:cubicBezTo>
                  <a:cubicBezTo>
                    <a:pt x="48" y="290"/>
                    <a:pt x="60" y="282"/>
                    <a:pt x="59" y="268"/>
                  </a:cubicBezTo>
                  <a:cubicBezTo>
                    <a:pt x="49" y="183"/>
                    <a:pt x="43" y="99"/>
                    <a:pt x="36" y="15"/>
                  </a:cubicBezTo>
                  <a:cubicBezTo>
                    <a:pt x="35" y="5"/>
                    <a:pt x="28" y="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50"/>
            <p:cNvSpPr/>
            <p:nvPr/>
          </p:nvSpPr>
          <p:spPr>
            <a:xfrm>
              <a:off x="1927150" y="3895525"/>
              <a:ext cx="3475" cy="19950"/>
            </a:xfrm>
            <a:custGeom>
              <a:avLst/>
              <a:gdLst/>
              <a:ahLst/>
              <a:cxnLst/>
              <a:rect l="l" t="t" r="r" b="b"/>
              <a:pathLst>
                <a:path w="139" h="798" extrusionOk="0">
                  <a:moveTo>
                    <a:pt x="58" y="0"/>
                  </a:moveTo>
                  <a:cubicBezTo>
                    <a:pt x="49" y="0"/>
                    <a:pt x="41" y="5"/>
                    <a:pt x="39" y="15"/>
                  </a:cubicBezTo>
                  <a:cubicBezTo>
                    <a:pt x="0" y="271"/>
                    <a:pt x="16" y="533"/>
                    <a:pt x="87" y="782"/>
                  </a:cubicBezTo>
                  <a:cubicBezTo>
                    <a:pt x="90" y="793"/>
                    <a:pt x="99" y="797"/>
                    <a:pt x="108" y="797"/>
                  </a:cubicBezTo>
                  <a:cubicBezTo>
                    <a:pt x="123" y="797"/>
                    <a:pt x="139" y="786"/>
                    <a:pt x="135" y="770"/>
                  </a:cubicBezTo>
                  <a:cubicBezTo>
                    <a:pt x="75" y="525"/>
                    <a:pt x="56" y="271"/>
                    <a:pt x="78" y="20"/>
                  </a:cubicBezTo>
                  <a:cubicBezTo>
                    <a:pt x="78" y="7"/>
                    <a:pt x="67" y="0"/>
                    <a:pt x="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50"/>
            <p:cNvSpPr/>
            <p:nvPr/>
          </p:nvSpPr>
          <p:spPr>
            <a:xfrm>
              <a:off x="1922150" y="3894050"/>
              <a:ext cx="4025" cy="20975"/>
            </a:xfrm>
            <a:custGeom>
              <a:avLst/>
              <a:gdLst/>
              <a:ahLst/>
              <a:cxnLst/>
              <a:rect l="l" t="t" r="r" b="b"/>
              <a:pathLst>
                <a:path w="161" h="839" extrusionOk="0">
                  <a:moveTo>
                    <a:pt x="29" y="0"/>
                  </a:moveTo>
                  <a:cubicBezTo>
                    <a:pt x="18" y="0"/>
                    <a:pt x="7" y="6"/>
                    <a:pt x="7" y="18"/>
                  </a:cubicBezTo>
                  <a:cubicBezTo>
                    <a:pt x="0" y="287"/>
                    <a:pt x="34" y="550"/>
                    <a:pt x="88" y="813"/>
                  </a:cubicBezTo>
                  <a:cubicBezTo>
                    <a:pt x="93" y="831"/>
                    <a:pt x="107" y="838"/>
                    <a:pt x="120" y="838"/>
                  </a:cubicBezTo>
                  <a:cubicBezTo>
                    <a:pt x="140" y="838"/>
                    <a:pt x="161" y="822"/>
                    <a:pt x="154" y="796"/>
                  </a:cubicBezTo>
                  <a:cubicBezTo>
                    <a:pt x="80" y="542"/>
                    <a:pt x="54" y="281"/>
                    <a:pt x="51" y="18"/>
                  </a:cubicBezTo>
                  <a:cubicBezTo>
                    <a:pt x="51" y="6"/>
                    <a:pt x="40"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50"/>
            <p:cNvSpPr/>
            <p:nvPr/>
          </p:nvSpPr>
          <p:spPr>
            <a:xfrm>
              <a:off x="1899750" y="3886775"/>
              <a:ext cx="3450" cy="19375"/>
            </a:xfrm>
            <a:custGeom>
              <a:avLst/>
              <a:gdLst/>
              <a:ahLst/>
              <a:cxnLst/>
              <a:rect l="l" t="t" r="r" b="b"/>
              <a:pathLst>
                <a:path w="138" h="775" extrusionOk="0">
                  <a:moveTo>
                    <a:pt x="90" y="1"/>
                  </a:moveTo>
                  <a:cubicBezTo>
                    <a:pt x="79" y="1"/>
                    <a:pt x="68" y="7"/>
                    <a:pt x="67" y="21"/>
                  </a:cubicBezTo>
                  <a:cubicBezTo>
                    <a:pt x="25" y="241"/>
                    <a:pt x="0" y="565"/>
                    <a:pt x="109" y="768"/>
                  </a:cubicBezTo>
                  <a:cubicBezTo>
                    <a:pt x="112" y="772"/>
                    <a:pt x="117" y="775"/>
                    <a:pt x="122" y="775"/>
                  </a:cubicBezTo>
                  <a:cubicBezTo>
                    <a:pt x="128" y="775"/>
                    <a:pt x="133" y="772"/>
                    <a:pt x="133" y="765"/>
                  </a:cubicBezTo>
                  <a:cubicBezTo>
                    <a:pt x="137" y="654"/>
                    <a:pt x="107" y="548"/>
                    <a:pt x="99" y="438"/>
                  </a:cubicBezTo>
                  <a:cubicBezTo>
                    <a:pt x="91" y="301"/>
                    <a:pt x="96" y="164"/>
                    <a:pt x="113" y="28"/>
                  </a:cubicBezTo>
                  <a:cubicBezTo>
                    <a:pt x="116" y="10"/>
                    <a:pt x="103" y="1"/>
                    <a:pt x="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50"/>
            <p:cNvSpPr/>
            <p:nvPr/>
          </p:nvSpPr>
          <p:spPr>
            <a:xfrm>
              <a:off x="1862875" y="3906825"/>
              <a:ext cx="32350" cy="14675"/>
            </a:xfrm>
            <a:custGeom>
              <a:avLst/>
              <a:gdLst/>
              <a:ahLst/>
              <a:cxnLst/>
              <a:rect l="l" t="t" r="r" b="b"/>
              <a:pathLst>
                <a:path w="1294" h="587" extrusionOk="0">
                  <a:moveTo>
                    <a:pt x="1266" y="0"/>
                  </a:moveTo>
                  <a:cubicBezTo>
                    <a:pt x="1265" y="0"/>
                    <a:pt x="1265" y="0"/>
                    <a:pt x="1264" y="0"/>
                  </a:cubicBezTo>
                  <a:cubicBezTo>
                    <a:pt x="804" y="63"/>
                    <a:pt x="345" y="241"/>
                    <a:pt x="8" y="567"/>
                  </a:cubicBezTo>
                  <a:cubicBezTo>
                    <a:pt x="0" y="575"/>
                    <a:pt x="6" y="586"/>
                    <a:pt x="15" y="586"/>
                  </a:cubicBezTo>
                  <a:cubicBezTo>
                    <a:pt x="17" y="586"/>
                    <a:pt x="19" y="586"/>
                    <a:pt x="21" y="585"/>
                  </a:cubicBezTo>
                  <a:cubicBezTo>
                    <a:pt x="415" y="313"/>
                    <a:pt x="794" y="119"/>
                    <a:pt x="1270" y="40"/>
                  </a:cubicBezTo>
                  <a:cubicBezTo>
                    <a:pt x="1293" y="35"/>
                    <a:pt x="1290" y="0"/>
                    <a:pt x="12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50"/>
            <p:cNvSpPr/>
            <p:nvPr/>
          </p:nvSpPr>
          <p:spPr>
            <a:xfrm>
              <a:off x="1866950" y="3910625"/>
              <a:ext cx="30250" cy="14075"/>
            </a:xfrm>
            <a:custGeom>
              <a:avLst/>
              <a:gdLst/>
              <a:ahLst/>
              <a:cxnLst/>
              <a:rect l="l" t="t" r="r" b="b"/>
              <a:pathLst>
                <a:path w="1210" h="563" extrusionOk="0">
                  <a:moveTo>
                    <a:pt x="1168" y="1"/>
                  </a:moveTo>
                  <a:cubicBezTo>
                    <a:pt x="1165" y="1"/>
                    <a:pt x="1163" y="1"/>
                    <a:pt x="1160" y="2"/>
                  </a:cubicBezTo>
                  <a:cubicBezTo>
                    <a:pt x="753" y="114"/>
                    <a:pt x="366" y="293"/>
                    <a:pt x="17" y="530"/>
                  </a:cubicBezTo>
                  <a:cubicBezTo>
                    <a:pt x="0" y="541"/>
                    <a:pt x="14" y="562"/>
                    <a:pt x="31" y="562"/>
                  </a:cubicBezTo>
                  <a:cubicBezTo>
                    <a:pt x="34" y="562"/>
                    <a:pt x="38" y="561"/>
                    <a:pt x="41" y="559"/>
                  </a:cubicBezTo>
                  <a:cubicBezTo>
                    <a:pt x="398" y="345"/>
                    <a:pt x="781" y="174"/>
                    <a:pt x="1180" y="49"/>
                  </a:cubicBezTo>
                  <a:cubicBezTo>
                    <a:pt x="1209" y="40"/>
                    <a:pt x="1194" y="1"/>
                    <a:pt x="1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50"/>
            <p:cNvSpPr/>
            <p:nvPr/>
          </p:nvSpPr>
          <p:spPr>
            <a:xfrm>
              <a:off x="1881575" y="3922500"/>
              <a:ext cx="33325" cy="14150"/>
            </a:xfrm>
            <a:custGeom>
              <a:avLst/>
              <a:gdLst/>
              <a:ahLst/>
              <a:cxnLst/>
              <a:rect l="l" t="t" r="r" b="b"/>
              <a:pathLst>
                <a:path w="1333" h="566" extrusionOk="0">
                  <a:moveTo>
                    <a:pt x="1302" y="0"/>
                  </a:moveTo>
                  <a:cubicBezTo>
                    <a:pt x="1301" y="0"/>
                    <a:pt x="1301" y="0"/>
                    <a:pt x="1300" y="0"/>
                  </a:cubicBezTo>
                  <a:cubicBezTo>
                    <a:pt x="815" y="52"/>
                    <a:pt x="386" y="250"/>
                    <a:pt x="7" y="552"/>
                  </a:cubicBezTo>
                  <a:cubicBezTo>
                    <a:pt x="0" y="558"/>
                    <a:pt x="5" y="566"/>
                    <a:pt x="12" y="566"/>
                  </a:cubicBezTo>
                  <a:cubicBezTo>
                    <a:pt x="13" y="566"/>
                    <a:pt x="15" y="565"/>
                    <a:pt x="16" y="564"/>
                  </a:cubicBezTo>
                  <a:cubicBezTo>
                    <a:pt x="399" y="270"/>
                    <a:pt x="831" y="110"/>
                    <a:pt x="1306" y="44"/>
                  </a:cubicBezTo>
                  <a:cubicBezTo>
                    <a:pt x="1332" y="39"/>
                    <a:pt x="1327" y="0"/>
                    <a:pt x="13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50"/>
            <p:cNvSpPr/>
            <p:nvPr/>
          </p:nvSpPr>
          <p:spPr>
            <a:xfrm>
              <a:off x="1900975" y="3935325"/>
              <a:ext cx="22925" cy="4700"/>
            </a:xfrm>
            <a:custGeom>
              <a:avLst/>
              <a:gdLst/>
              <a:ahLst/>
              <a:cxnLst/>
              <a:rect l="l" t="t" r="r" b="b"/>
              <a:pathLst>
                <a:path w="917" h="188" extrusionOk="0">
                  <a:moveTo>
                    <a:pt x="677" y="1"/>
                  </a:moveTo>
                  <a:cubicBezTo>
                    <a:pt x="451" y="1"/>
                    <a:pt x="228" y="50"/>
                    <a:pt x="22" y="146"/>
                  </a:cubicBezTo>
                  <a:cubicBezTo>
                    <a:pt x="0" y="157"/>
                    <a:pt x="11" y="187"/>
                    <a:pt x="32" y="187"/>
                  </a:cubicBezTo>
                  <a:cubicBezTo>
                    <a:pt x="34" y="187"/>
                    <a:pt x="37" y="187"/>
                    <a:pt x="39" y="186"/>
                  </a:cubicBezTo>
                  <a:cubicBezTo>
                    <a:pt x="260" y="106"/>
                    <a:pt x="492" y="66"/>
                    <a:pt x="727" y="66"/>
                  </a:cubicBezTo>
                  <a:cubicBezTo>
                    <a:pt x="776" y="66"/>
                    <a:pt x="824" y="68"/>
                    <a:pt x="873" y="71"/>
                  </a:cubicBezTo>
                  <a:cubicBezTo>
                    <a:pt x="873" y="71"/>
                    <a:pt x="874" y="71"/>
                    <a:pt x="875" y="71"/>
                  </a:cubicBezTo>
                  <a:cubicBezTo>
                    <a:pt x="910" y="71"/>
                    <a:pt x="917" y="19"/>
                    <a:pt x="881" y="14"/>
                  </a:cubicBezTo>
                  <a:cubicBezTo>
                    <a:pt x="813" y="5"/>
                    <a:pt x="744" y="1"/>
                    <a:pt x="6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50"/>
            <p:cNvSpPr/>
            <p:nvPr/>
          </p:nvSpPr>
          <p:spPr>
            <a:xfrm>
              <a:off x="1915275" y="3945950"/>
              <a:ext cx="13200" cy="3425"/>
            </a:xfrm>
            <a:custGeom>
              <a:avLst/>
              <a:gdLst/>
              <a:ahLst/>
              <a:cxnLst/>
              <a:rect l="l" t="t" r="r" b="b"/>
              <a:pathLst>
                <a:path w="528" h="137" extrusionOk="0">
                  <a:moveTo>
                    <a:pt x="485" y="1"/>
                  </a:moveTo>
                  <a:cubicBezTo>
                    <a:pt x="325" y="1"/>
                    <a:pt x="166" y="36"/>
                    <a:pt x="20" y="101"/>
                  </a:cubicBezTo>
                  <a:cubicBezTo>
                    <a:pt x="1" y="109"/>
                    <a:pt x="8" y="136"/>
                    <a:pt x="26" y="136"/>
                  </a:cubicBezTo>
                  <a:cubicBezTo>
                    <a:pt x="28" y="136"/>
                    <a:pt x="31" y="136"/>
                    <a:pt x="34" y="134"/>
                  </a:cubicBezTo>
                  <a:cubicBezTo>
                    <a:pt x="183" y="74"/>
                    <a:pt x="342" y="44"/>
                    <a:pt x="503" y="44"/>
                  </a:cubicBezTo>
                  <a:cubicBezTo>
                    <a:pt x="527" y="44"/>
                    <a:pt x="527" y="2"/>
                    <a:pt x="503" y="1"/>
                  </a:cubicBezTo>
                  <a:cubicBezTo>
                    <a:pt x="497" y="1"/>
                    <a:pt x="491" y="1"/>
                    <a:pt x="4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50"/>
            <p:cNvSpPr/>
            <p:nvPr/>
          </p:nvSpPr>
          <p:spPr>
            <a:xfrm>
              <a:off x="1904250" y="3947500"/>
              <a:ext cx="2450" cy="13875"/>
            </a:xfrm>
            <a:custGeom>
              <a:avLst/>
              <a:gdLst/>
              <a:ahLst/>
              <a:cxnLst/>
              <a:rect l="l" t="t" r="r" b="b"/>
              <a:pathLst>
                <a:path w="98" h="555" extrusionOk="0">
                  <a:moveTo>
                    <a:pt x="66" y="1"/>
                  </a:moveTo>
                  <a:cubicBezTo>
                    <a:pt x="59" y="1"/>
                    <a:pt x="53" y="5"/>
                    <a:pt x="51" y="14"/>
                  </a:cubicBezTo>
                  <a:cubicBezTo>
                    <a:pt x="1" y="185"/>
                    <a:pt x="0" y="365"/>
                    <a:pt x="47" y="537"/>
                  </a:cubicBezTo>
                  <a:cubicBezTo>
                    <a:pt x="49" y="549"/>
                    <a:pt x="58" y="555"/>
                    <a:pt x="68" y="555"/>
                  </a:cubicBezTo>
                  <a:cubicBezTo>
                    <a:pt x="83" y="555"/>
                    <a:pt x="98" y="543"/>
                    <a:pt x="91" y="525"/>
                  </a:cubicBezTo>
                  <a:cubicBezTo>
                    <a:pt x="44" y="362"/>
                    <a:pt x="44" y="191"/>
                    <a:pt x="88" y="28"/>
                  </a:cubicBezTo>
                  <a:cubicBezTo>
                    <a:pt x="92" y="13"/>
                    <a:pt x="78" y="1"/>
                    <a:pt x="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50"/>
            <p:cNvSpPr/>
            <p:nvPr/>
          </p:nvSpPr>
          <p:spPr>
            <a:xfrm>
              <a:off x="1909175" y="3951225"/>
              <a:ext cx="3025" cy="9325"/>
            </a:xfrm>
            <a:custGeom>
              <a:avLst/>
              <a:gdLst/>
              <a:ahLst/>
              <a:cxnLst/>
              <a:rect l="l" t="t" r="r" b="b"/>
              <a:pathLst>
                <a:path w="121" h="373" extrusionOk="0">
                  <a:moveTo>
                    <a:pt x="60" y="0"/>
                  </a:moveTo>
                  <a:cubicBezTo>
                    <a:pt x="53" y="0"/>
                    <a:pt x="46" y="4"/>
                    <a:pt x="43" y="13"/>
                  </a:cubicBezTo>
                  <a:cubicBezTo>
                    <a:pt x="0" y="125"/>
                    <a:pt x="8" y="250"/>
                    <a:pt x="63" y="357"/>
                  </a:cubicBezTo>
                  <a:cubicBezTo>
                    <a:pt x="69" y="368"/>
                    <a:pt x="78" y="372"/>
                    <a:pt x="87" y="372"/>
                  </a:cubicBezTo>
                  <a:cubicBezTo>
                    <a:pt x="104" y="372"/>
                    <a:pt x="121" y="357"/>
                    <a:pt x="111" y="337"/>
                  </a:cubicBezTo>
                  <a:cubicBezTo>
                    <a:pt x="66" y="234"/>
                    <a:pt x="52" y="140"/>
                    <a:pt x="82" y="30"/>
                  </a:cubicBezTo>
                  <a:cubicBezTo>
                    <a:pt x="87" y="13"/>
                    <a:pt x="73" y="0"/>
                    <a:pt x="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50"/>
            <p:cNvSpPr/>
            <p:nvPr/>
          </p:nvSpPr>
          <p:spPr>
            <a:xfrm>
              <a:off x="1923100" y="3956050"/>
              <a:ext cx="2400" cy="7000"/>
            </a:xfrm>
            <a:custGeom>
              <a:avLst/>
              <a:gdLst/>
              <a:ahLst/>
              <a:cxnLst/>
              <a:rect l="l" t="t" r="r" b="b"/>
              <a:pathLst>
                <a:path w="96" h="280" extrusionOk="0">
                  <a:moveTo>
                    <a:pt x="24" y="0"/>
                  </a:moveTo>
                  <a:cubicBezTo>
                    <a:pt x="12" y="0"/>
                    <a:pt x="1" y="9"/>
                    <a:pt x="4" y="24"/>
                  </a:cubicBezTo>
                  <a:lnTo>
                    <a:pt x="48" y="261"/>
                  </a:lnTo>
                  <a:cubicBezTo>
                    <a:pt x="50" y="274"/>
                    <a:pt x="60" y="280"/>
                    <a:pt x="71" y="280"/>
                  </a:cubicBezTo>
                  <a:cubicBezTo>
                    <a:pt x="83" y="280"/>
                    <a:pt x="96" y="271"/>
                    <a:pt x="93" y="255"/>
                  </a:cubicBezTo>
                  <a:lnTo>
                    <a:pt x="46" y="19"/>
                  </a:lnTo>
                  <a:cubicBezTo>
                    <a:pt x="44" y="6"/>
                    <a:pt x="34"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50"/>
            <p:cNvSpPr/>
            <p:nvPr/>
          </p:nvSpPr>
          <p:spPr>
            <a:xfrm>
              <a:off x="1887300" y="3936625"/>
              <a:ext cx="4675" cy="21525"/>
            </a:xfrm>
            <a:custGeom>
              <a:avLst/>
              <a:gdLst/>
              <a:ahLst/>
              <a:cxnLst/>
              <a:rect l="l" t="t" r="r" b="b"/>
              <a:pathLst>
                <a:path w="187" h="861" extrusionOk="0">
                  <a:moveTo>
                    <a:pt x="68" y="1"/>
                  </a:moveTo>
                  <a:cubicBezTo>
                    <a:pt x="59" y="1"/>
                    <a:pt x="50" y="6"/>
                    <a:pt x="49" y="18"/>
                  </a:cubicBezTo>
                  <a:cubicBezTo>
                    <a:pt x="1" y="295"/>
                    <a:pt x="30" y="581"/>
                    <a:pt x="133" y="845"/>
                  </a:cubicBezTo>
                  <a:cubicBezTo>
                    <a:pt x="136" y="856"/>
                    <a:pt x="145" y="860"/>
                    <a:pt x="153" y="860"/>
                  </a:cubicBezTo>
                  <a:cubicBezTo>
                    <a:pt x="169" y="860"/>
                    <a:pt x="186" y="845"/>
                    <a:pt x="179" y="825"/>
                  </a:cubicBezTo>
                  <a:cubicBezTo>
                    <a:pt x="89" y="567"/>
                    <a:pt x="57" y="293"/>
                    <a:pt x="89" y="22"/>
                  </a:cubicBezTo>
                  <a:cubicBezTo>
                    <a:pt x="89" y="8"/>
                    <a:pt x="79" y="1"/>
                    <a:pt x="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50"/>
            <p:cNvSpPr/>
            <p:nvPr/>
          </p:nvSpPr>
          <p:spPr>
            <a:xfrm>
              <a:off x="1869125" y="3927800"/>
              <a:ext cx="3500" cy="23675"/>
            </a:xfrm>
            <a:custGeom>
              <a:avLst/>
              <a:gdLst/>
              <a:ahLst/>
              <a:cxnLst/>
              <a:rect l="l" t="t" r="r" b="b"/>
              <a:pathLst>
                <a:path w="140" h="947" extrusionOk="0">
                  <a:moveTo>
                    <a:pt x="110" y="0"/>
                  </a:moveTo>
                  <a:cubicBezTo>
                    <a:pt x="100" y="0"/>
                    <a:pt x="89" y="6"/>
                    <a:pt x="86" y="19"/>
                  </a:cubicBezTo>
                  <a:cubicBezTo>
                    <a:pt x="14" y="311"/>
                    <a:pt x="1" y="640"/>
                    <a:pt x="91" y="931"/>
                  </a:cubicBezTo>
                  <a:cubicBezTo>
                    <a:pt x="95" y="942"/>
                    <a:pt x="103" y="946"/>
                    <a:pt x="112" y="946"/>
                  </a:cubicBezTo>
                  <a:cubicBezTo>
                    <a:pt x="125" y="946"/>
                    <a:pt x="139" y="935"/>
                    <a:pt x="137" y="919"/>
                  </a:cubicBezTo>
                  <a:cubicBezTo>
                    <a:pt x="83" y="612"/>
                    <a:pt x="65" y="332"/>
                    <a:pt x="130" y="24"/>
                  </a:cubicBezTo>
                  <a:cubicBezTo>
                    <a:pt x="133" y="9"/>
                    <a:pt x="122" y="0"/>
                    <a:pt x="1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50"/>
            <p:cNvSpPr/>
            <p:nvPr/>
          </p:nvSpPr>
          <p:spPr>
            <a:xfrm>
              <a:off x="1864625" y="3927475"/>
              <a:ext cx="3450" cy="22125"/>
            </a:xfrm>
            <a:custGeom>
              <a:avLst/>
              <a:gdLst/>
              <a:ahLst/>
              <a:cxnLst/>
              <a:rect l="l" t="t" r="r" b="b"/>
              <a:pathLst>
                <a:path w="138" h="885" extrusionOk="0">
                  <a:moveTo>
                    <a:pt x="33" y="0"/>
                  </a:moveTo>
                  <a:cubicBezTo>
                    <a:pt x="29" y="0"/>
                    <a:pt x="24" y="3"/>
                    <a:pt x="23" y="8"/>
                  </a:cubicBezTo>
                  <a:cubicBezTo>
                    <a:pt x="1" y="295"/>
                    <a:pt x="21" y="583"/>
                    <a:pt x="83" y="864"/>
                  </a:cubicBezTo>
                  <a:cubicBezTo>
                    <a:pt x="86" y="878"/>
                    <a:pt x="98" y="884"/>
                    <a:pt x="110" y="884"/>
                  </a:cubicBezTo>
                  <a:cubicBezTo>
                    <a:pt x="124" y="884"/>
                    <a:pt x="138" y="875"/>
                    <a:pt x="134" y="856"/>
                  </a:cubicBezTo>
                  <a:cubicBezTo>
                    <a:pt x="77" y="577"/>
                    <a:pt x="46" y="293"/>
                    <a:pt x="41" y="8"/>
                  </a:cubicBezTo>
                  <a:cubicBezTo>
                    <a:pt x="41" y="3"/>
                    <a:pt x="37" y="0"/>
                    <a:pt x="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50"/>
            <p:cNvSpPr/>
            <p:nvPr/>
          </p:nvSpPr>
          <p:spPr>
            <a:xfrm>
              <a:off x="1822825" y="3966075"/>
              <a:ext cx="27075" cy="12975"/>
            </a:xfrm>
            <a:custGeom>
              <a:avLst/>
              <a:gdLst/>
              <a:ahLst/>
              <a:cxnLst/>
              <a:rect l="l" t="t" r="r" b="b"/>
              <a:pathLst>
                <a:path w="1083" h="519" extrusionOk="0">
                  <a:moveTo>
                    <a:pt x="1048" y="1"/>
                  </a:moveTo>
                  <a:cubicBezTo>
                    <a:pt x="1046" y="1"/>
                    <a:pt x="1044" y="1"/>
                    <a:pt x="1042" y="2"/>
                  </a:cubicBezTo>
                  <a:cubicBezTo>
                    <a:pt x="677" y="102"/>
                    <a:pt x="315" y="260"/>
                    <a:pt x="14" y="492"/>
                  </a:cubicBezTo>
                  <a:cubicBezTo>
                    <a:pt x="0" y="502"/>
                    <a:pt x="11" y="519"/>
                    <a:pt x="24" y="519"/>
                  </a:cubicBezTo>
                  <a:cubicBezTo>
                    <a:pt x="27" y="519"/>
                    <a:pt x="30" y="518"/>
                    <a:pt x="32" y="516"/>
                  </a:cubicBezTo>
                  <a:cubicBezTo>
                    <a:pt x="363" y="316"/>
                    <a:pt x="687" y="151"/>
                    <a:pt x="1059" y="40"/>
                  </a:cubicBezTo>
                  <a:cubicBezTo>
                    <a:pt x="1083" y="33"/>
                    <a:pt x="1070" y="1"/>
                    <a:pt x="10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50"/>
            <p:cNvSpPr/>
            <p:nvPr/>
          </p:nvSpPr>
          <p:spPr>
            <a:xfrm>
              <a:off x="1825700" y="3971175"/>
              <a:ext cx="27550" cy="10800"/>
            </a:xfrm>
            <a:custGeom>
              <a:avLst/>
              <a:gdLst/>
              <a:ahLst/>
              <a:cxnLst/>
              <a:rect l="l" t="t" r="r" b="b"/>
              <a:pathLst>
                <a:path w="1102" h="432" extrusionOk="0">
                  <a:moveTo>
                    <a:pt x="1072" y="0"/>
                  </a:moveTo>
                  <a:cubicBezTo>
                    <a:pt x="1072" y="0"/>
                    <a:pt x="1071" y="0"/>
                    <a:pt x="1071" y="0"/>
                  </a:cubicBezTo>
                  <a:cubicBezTo>
                    <a:pt x="688" y="24"/>
                    <a:pt x="331" y="171"/>
                    <a:pt x="20" y="392"/>
                  </a:cubicBezTo>
                  <a:cubicBezTo>
                    <a:pt x="0" y="406"/>
                    <a:pt x="16" y="431"/>
                    <a:pt x="35" y="431"/>
                  </a:cubicBezTo>
                  <a:cubicBezTo>
                    <a:pt x="39" y="431"/>
                    <a:pt x="44" y="430"/>
                    <a:pt x="48" y="427"/>
                  </a:cubicBezTo>
                  <a:cubicBezTo>
                    <a:pt x="362" y="206"/>
                    <a:pt x="699" y="94"/>
                    <a:pt x="1076" y="42"/>
                  </a:cubicBezTo>
                  <a:cubicBezTo>
                    <a:pt x="1101" y="36"/>
                    <a:pt x="1098" y="0"/>
                    <a:pt x="10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50"/>
            <p:cNvSpPr/>
            <p:nvPr/>
          </p:nvSpPr>
          <p:spPr>
            <a:xfrm>
              <a:off x="1840475" y="3981775"/>
              <a:ext cx="28300" cy="9125"/>
            </a:xfrm>
            <a:custGeom>
              <a:avLst/>
              <a:gdLst/>
              <a:ahLst/>
              <a:cxnLst/>
              <a:rect l="l" t="t" r="r" b="b"/>
              <a:pathLst>
                <a:path w="1132" h="365" extrusionOk="0">
                  <a:moveTo>
                    <a:pt x="1100" y="0"/>
                  </a:moveTo>
                  <a:cubicBezTo>
                    <a:pt x="1100" y="0"/>
                    <a:pt x="1099" y="0"/>
                    <a:pt x="1099" y="0"/>
                  </a:cubicBezTo>
                  <a:cubicBezTo>
                    <a:pt x="715" y="15"/>
                    <a:pt x="351" y="135"/>
                    <a:pt x="20" y="326"/>
                  </a:cubicBezTo>
                  <a:cubicBezTo>
                    <a:pt x="0" y="336"/>
                    <a:pt x="9" y="364"/>
                    <a:pt x="26" y="364"/>
                  </a:cubicBezTo>
                  <a:cubicBezTo>
                    <a:pt x="28" y="364"/>
                    <a:pt x="31" y="363"/>
                    <a:pt x="35" y="362"/>
                  </a:cubicBezTo>
                  <a:cubicBezTo>
                    <a:pt x="371" y="172"/>
                    <a:pt x="721" y="79"/>
                    <a:pt x="1104" y="43"/>
                  </a:cubicBezTo>
                  <a:cubicBezTo>
                    <a:pt x="1132" y="40"/>
                    <a:pt x="1126" y="0"/>
                    <a:pt x="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50"/>
            <p:cNvSpPr/>
            <p:nvPr/>
          </p:nvSpPr>
          <p:spPr>
            <a:xfrm>
              <a:off x="1852700" y="3993825"/>
              <a:ext cx="22000" cy="4350"/>
            </a:xfrm>
            <a:custGeom>
              <a:avLst/>
              <a:gdLst/>
              <a:ahLst/>
              <a:cxnLst/>
              <a:rect l="l" t="t" r="r" b="b"/>
              <a:pathLst>
                <a:path w="880" h="174" extrusionOk="0">
                  <a:moveTo>
                    <a:pt x="592" y="0"/>
                  </a:moveTo>
                  <a:cubicBezTo>
                    <a:pt x="393" y="0"/>
                    <a:pt x="195" y="48"/>
                    <a:pt x="16" y="141"/>
                  </a:cubicBezTo>
                  <a:cubicBezTo>
                    <a:pt x="0" y="150"/>
                    <a:pt x="7" y="174"/>
                    <a:pt x="21" y="174"/>
                  </a:cubicBezTo>
                  <a:cubicBezTo>
                    <a:pt x="23" y="174"/>
                    <a:pt x="26" y="173"/>
                    <a:pt x="28" y="172"/>
                  </a:cubicBezTo>
                  <a:cubicBezTo>
                    <a:pt x="199" y="93"/>
                    <a:pt x="384" y="53"/>
                    <a:pt x="570" y="53"/>
                  </a:cubicBezTo>
                  <a:cubicBezTo>
                    <a:pt x="661" y="53"/>
                    <a:pt x="751" y="62"/>
                    <a:pt x="840" y="81"/>
                  </a:cubicBezTo>
                  <a:cubicBezTo>
                    <a:pt x="842" y="82"/>
                    <a:pt x="844" y="82"/>
                    <a:pt x="846" y="82"/>
                  </a:cubicBezTo>
                  <a:cubicBezTo>
                    <a:pt x="876" y="82"/>
                    <a:pt x="880" y="33"/>
                    <a:pt x="847" y="27"/>
                  </a:cubicBezTo>
                  <a:cubicBezTo>
                    <a:pt x="763" y="9"/>
                    <a:pt x="677" y="0"/>
                    <a:pt x="5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50"/>
            <p:cNvSpPr/>
            <p:nvPr/>
          </p:nvSpPr>
          <p:spPr>
            <a:xfrm>
              <a:off x="1868575" y="4007000"/>
              <a:ext cx="15675" cy="4425"/>
            </a:xfrm>
            <a:custGeom>
              <a:avLst/>
              <a:gdLst/>
              <a:ahLst/>
              <a:cxnLst/>
              <a:rect l="l" t="t" r="r" b="b"/>
              <a:pathLst>
                <a:path w="627" h="177" extrusionOk="0">
                  <a:moveTo>
                    <a:pt x="559" y="1"/>
                  </a:moveTo>
                  <a:cubicBezTo>
                    <a:pt x="376" y="1"/>
                    <a:pt x="173" y="64"/>
                    <a:pt x="15" y="148"/>
                  </a:cubicBezTo>
                  <a:cubicBezTo>
                    <a:pt x="1" y="156"/>
                    <a:pt x="7" y="177"/>
                    <a:pt x="21" y="177"/>
                  </a:cubicBezTo>
                  <a:cubicBezTo>
                    <a:pt x="23" y="177"/>
                    <a:pt x="25" y="176"/>
                    <a:pt x="27" y="176"/>
                  </a:cubicBezTo>
                  <a:cubicBezTo>
                    <a:pt x="220" y="108"/>
                    <a:pt x="406" y="76"/>
                    <a:pt x="606" y="38"/>
                  </a:cubicBezTo>
                  <a:cubicBezTo>
                    <a:pt x="624" y="34"/>
                    <a:pt x="627" y="4"/>
                    <a:pt x="606" y="2"/>
                  </a:cubicBezTo>
                  <a:cubicBezTo>
                    <a:pt x="590" y="1"/>
                    <a:pt x="575" y="1"/>
                    <a:pt x="5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50"/>
            <p:cNvSpPr/>
            <p:nvPr/>
          </p:nvSpPr>
          <p:spPr>
            <a:xfrm>
              <a:off x="1874000" y="4011675"/>
              <a:ext cx="11600" cy="3200"/>
            </a:xfrm>
            <a:custGeom>
              <a:avLst/>
              <a:gdLst/>
              <a:ahLst/>
              <a:cxnLst/>
              <a:rect l="l" t="t" r="r" b="b"/>
              <a:pathLst>
                <a:path w="464" h="128" extrusionOk="0">
                  <a:moveTo>
                    <a:pt x="415" y="0"/>
                  </a:moveTo>
                  <a:cubicBezTo>
                    <a:pt x="274" y="0"/>
                    <a:pt x="137" y="41"/>
                    <a:pt x="12" y="103"/>
                  </a:cubicBezTo>
                  <a:cubicBezTo>
                    <a:pt x="0" y="111"/>
                    <a:pt x="7" y="128"/>
                    <a:pt x="18" y="128"/>
                  </a:cubicBezTo>
                  <a:cubicBezTo>
                    <a:pt x="19" y="128"/>
                    <a:pt x="21" y="128"/>
                    <a:pt x="22" y="127"/>
                  </a:cubicBezTo>
                  <a:cubicBezTo>
                    <a:pt x="159" y="75"/>
                    <a:pt x="295" y="54"/>
                    <a:pt x="441" y="39"/>
                  </a:cubicBezTo>
                  <a:cubicBezTo>
                    <a:pt x="462" y="38"/>
                    <a:pt x="463" y="1"/>
                    <a:pt x="441" y="1"/>
                  </a:cubicBezTo>
                  <a:cubicBezTo>
                    <a:pt x="432" y="0"/>
                    <a:pt x="423"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50"/>
            <p:cNvSpPr/>
            <p:nvPr/>
          </p:nvSpPr>
          <p:spPr>
            <a:xfrm>
              <a:off x="1875300" y="4019950"/>
              <a:ext cx="2175" cy="7775"/>
            </a:xfrm>
            <a:custGeom>
              <a:avLst/>
              <a:gdLst/>
              <a:ahLst/>
              <a:cxnLst/>
              <a:rect l="l" t="t" r="r" b="b"/>
              <a:pathLst>
                <a:path w="87" h="311" extrusionOk="0">
                  <a:moveTo>
                    <a:pt x="58" y="1"/>
                  </a:moveTo>
                  <a:cubicBezTo>
                    <a:pt x="51" y="1"/>
                    <a:pt x="43" y="5"/>
                    <a:pt x="40" y="15"/>
                  </a:cubicBezTo>
                  <a:cubicBezTo>
                    <a:pt x="12" y="107"/>
                    <a:pt x="0" y="204"/>
                    <a:pt x="28" y="298"/>
                  </a:cubicBezTo>
                  <a:cubicBezTo>
                    <a:pt x="31" y="307"/>
                    <a:pt x="38" y="311"/>
                    <a:pt x="46" y="311"/>
                  </a:cubicBezTo>
                  <a:cubicBezTo>
                    <a:pt x="58" y="311"/>
                    <a:pt x="71" y="301"/>
                    <a:pt x="70" y="286"/>
                  </a:cubicBezTo>
                  <a:cubicBezTo>
                    <a:pt x="62" y="198"/>
                    <a:pt x="58" y="119"/>
                    <a:pt x="82" y="31"/>
                  </a:cubicBezTo>
                  <a:cubicBezTo>
                    <a:pt x="87" y="14"/>
                    <a:pt x="72" y="1"/>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50"/>
            <p:cNvSpPr/>
            <p:nvPr/>
          </p:nvSpPr>
          <p:spPr>
            <a:xfrm>
              <a:off x="1858525" y="4007200"/>
              <a:ext cx="4725" cy="23425"/>
            </a:xfrm>
            <a:custGeom>
              <a:avLst/>
              <a:gdLst/>
              <a:ahLst/>
              <a:cxnLst/>
              <a:rect l="l" t="t" r="r" b="b"/>
              <a:pathLst>
                <a:path w="189" h="937" extrusionOk="0">
                  <a:moveTo>
                    <a:pt x="171" y="0"/>
                  </a:moveTo>
                  <a:cubicBezTo>
                    <a:pt x="167" y="0"/>
                    <a:pt x="162" y="2"/>
                    <a:pt x="159" y="6"/>
                  </a:cubicBezTo>
                  <a:cubicBezTo>
                    <a:pt x="5" y="268"/>
                    <a:pt x="1" y="629"/>
                    <a:pt x="63" y="918"/>
                  </a:cubicBezTo>
                  <a:cubicBezTo>
                    <a:pt x="66" y="931"/>
                    <a:pt x="76" y="936"/>
                    <a:pt x="86" y="936"/>
                  </a:cubicBezTo>
                  <a:cubicBezTo>
                    <a:pt x="98" y="936"/>
                    <a:pt x="110" y="928"/>
                    <a:pt x="107" y="912"/>
                  </a:cubicBezTo>
                  <a:cubicBezTo>
                    <a:pt x="79" y="756"/>
                    <a:pt x="74" y="596"/>
                    <a:pt x="90" y="437"/>
                  </a:cubicBezTo>
                  <a:cubicBezTo>
                    <a:pt x="107" y="292"/>
                    <a:pt x="154" y="158"/>
                    <a:pt x="187" y="18"/>
                  </a:cubicBezTo>
                  <a:cubicBezTo>
                    <a:pt x="188" y="8"/>
                    <a:pt x="180" y="0"/>
                    <a:pt x="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50"/>
            <p:cNvSpPr/>
            <p:nvPr/>
          </p:nvSpPr>
          <p:spPr>
            <a:xfrm>
              <a:off x="1851625" y="4003675"/>
              <a:ext cx="6500" cy="27725"/>
            </a:xfrm>
            <a:custGeom>
              <a:avLst/>
              <a:gdLst/>
              <a:ahLst/>
              <a:cxnLst/>
              <a:rect l="l" t="t" r="r" b="b"/>
              <a:pathLst>
                <a:path w="260" h="1109" extrusionOk="0">
                  <a:moveTo>
                    <a:pt x="238" y="0"/>
                  </a:moveTo>
                  <a:cubicBezTo>
                    <a:pt x="232" y="0"/>
                    <a:pt x="226" y="3"/>
                    <a:pt x="222" y="10"/>
                  </a:cubicBezTo>
                  <a:cubicBezTo>
                    <a:pt x="38" y="339"/>
                    <a:pt x="1" y="722"/>
                    <a:pt x="90" y="1085"/>
                  </a:cubicBezTo>
                  <a:cubicBezTo>
                    <a:pt x="94" y="1101"/>
                    <a:pt x="107" y="1108"/>
                    <a:pt x="120" y="1108"/>
                  </a:cubicBezTo>
                  <a:cubicBezTo>
                    <a:pt x="136" y="1108"/>
                    <a:pt x="151" y="1097"/>
                    <a:pt x="146" y="1078"/>
                  </a:cubicBezTo>
                  <a:cubicBezTo>
                    <a:pt x="53" y="717"/>
                    <a:pt x="95" y="359"/>
                    <a:pt x="254" y="23"/>
                  </a:cubicBezTo>
                  <a:cubicBezTo>
                    <a:pt x="260" y="10"/>
                    <a:pt x="250" y="0"/>
                    <a:pt x="2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50"/>
            <p:cNvSpPr/>
            <p:nvPr/>
          </p:nvSpPr>
          <p:spPr>
            <a:xfrm>
              <a:off x="1835100" y="3992300"/>
              <a:ext cx="8550" cy="33675"/>
            </a:xfrm>
            <a:custGeom>
              <a:avLst/>
              <a:gdLst/>
              <a:ahLst/>
              <a:cxnLst/>
              <a:rect l="l" t="t" r="r" b="b"/>
              <a:pathLst>
                <a:path w="342" h="1347" extrusionOk="0">
                  <a:moveTo>
                    <a:pt x="321" y="1"/>
                  </a:moveTo>
                  <a:cubicBezTo>
                    <a:pt x="317" y="1"/>
                    <a:pt x="313" y="3"/>
                    <a:pt x="310" y="7"/>
                  </a:cubicBezTo>
                  <a:cubicBezTo>
                    <a:pt x="60" y="389"/>
                    <a:pt x="0" y="880"/>
                    <a:pt x="67" y="1324"/>
                  </a:cubicBezTo>
                  <a:cubicBezTo>
                    <a:pt x="69" y="1339"/>
                    <a:pt x="81" y="1347"/>
                    <a:pt x="93" y="1347"/>
                  </a:cubicBezTo>
                  <a:cubicBezTo>
                    <a:pt x="108" y="1347"/>
                    <a:pt x="122" y="1336"/>
                    <a:pt x="119" y="1317"/>
                  </a:cubicBezTo>
                  <a:cubicBezTo>
                    <a:pt x="66" y="876"/>
                    <a:pt x="99" y="414"/>
                    <a:pt x="334" y="26"/>
                  </a:cubicBezTo>
                  <a:cubicBezTo>
                    <a:pt x="341" y="14"/>
                    <a:pt x="331" y="1"/>
                    <a:pt x="3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50"/>
            <p:cNvSpPr/>
            <p:nvPr/>
          </p:nvSpPr>
          <p:spPr>
            <a:xfrm>
              <a:off x="1823550" y="3986525"/>
              <a:ext cx="8725" cy="30050"/>
            </a:xfrm>
            <a:custGeom>
              <a:avLst/>
              <a:gdLst/>
              <a:ahLst/>
              <a:cxnLst/>
              <a:rect l="l" t="t" r="r" b="b"/>
              <a:pathLst>
                <a:path w="349" h="1202" extrusionOk="0">
                  <a:moveTo>
                    <a:pt x="330" y="0"/>
                  </a:moveTo>
                  <a:cubicBezTo>
                    <a:pt x="327" y="0"/>
                    <a:pt x="324" y="2"/>
                    <a:pt x="321" y="5"/>
                  </a:cubicBezTo>
                  <a:cubicBezTo>
                    <a:pt x="91" y="351"/>
                    <a:pt x="1" y="769"/>
                    <a:pt x="69" y="1179"/>
                  </a:cubicBezTo>
                  <a:cubicBezTo>
                    <a:pt x="71" y="1194"/>
                    <a:pt x="82" y="1202"/>
                    <a:pt x="94" y="1202"/>
                  </a:cubicBezTo>
                  <a:cubicBezTo>
                    <a:pt x="108" y="1202"/>
                    <a:pt x="123" y="1191"/>
                    <a:pt x="121" y="1172"/>
                  </a:cubicBezTo>
                  <a:cubicBezTo>
                    <a:pt x="63" y="764"/>
                    <a:pt x="139" y="381"/>
                    <a:pt x="342" y="22"/>
                  </a:cubicBezTo>
                  <a:cubicBezTo>
                    <a:pt x="348" y="12"/>
                    <a:pt x="339" y="0"/>
                    <a:pt x="3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50"/>
            <p:cNvSpPr/>
            <p:nvPr/>
          </p:nvSpPr>
          <p:spPr>
            <a:xfrm>
              <a:off x="1821400" y="3984300"/>
              <a:ext cx="8350" cy="25925"/>
            </a:xfrm>
            <a:custGeom>
              <a:avLst/>
              <a:gdLst/>
              <a:ahLst/>
              <a:cxnLst/>
              <a:rect l="l" t="t" r="r" b="b"/>
              <a:pathLst>
                <a:path w="334" h="1037" extrusionOk="0">
                  <a:moveTo>
                    <a:pt x="322" y="0"/>
                  </a:moveTo>
                  <a:cubicBezTo>
                    <a:pt x="320" y="0"/>
                    <a:pt x="318" y="1"/>
                    <a:pt x="316" y="3"/>
                  </a:cubicBezTo>
                  <a:cubicBezTo>
                    <a:pt x="105" y="299"/>
                    <a:pt x="0" y="656"/>
                    <a:pt x="15" y="1017"/>
                  </a:cubicBezTo>
                  <a:cubicBezTo>
                    <a:pt x="15" y="1030"/>
                    <a:pt x="24" y="1036"/>
                    <a:pt x="34" y="1036"/>
                  </a:cubicBezTo>
                  <a:cubicBezTo>
                    <a:pt x="46" y="1036"/>
                    <a:pt x="59" y="1027"/>
                    <a:pt x="59" y="1012"/>
                  </a:cubicBezTo>
                  <a:cubicBezTo>
                    <a:pt x="44" y="660"/>
                    <a:pt x="139" y="310"/>
                    <a:pt x="329" y="14"/>
                  </a:cubicBezTo>
                  <a:cubicBezTo>
                    <a:pt x="333" y="7"/>
                    <a:pt x="328" y="0"/>
                    <a:pt x="3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50"/>
            <p:cNvSpPr/>
            <p:nvPr/>
          </p:nvSpPr>
          <p:spPr>
            <a:xfrm>
              <a:off x="1780875" y="4037850"/>
              <a:ext cx="30200" cy="9750"/>
            </a:xfrm>
            <a:custGeom>
              <a:avLst/>
              <a:gdLst/>
              <a:ahLst/>
              <a:cxnLst/>
              <a:rect l="l" t="t" r="r" b="b"/>
              <a:pathLst>
                <a:path w="1208" h="390" extrusionOk="0">
                  <a:moveTo>
                    <a:pt x="231" y="0"/>
                  </a:moveTo>
                  <a:cubicBezTo>
                    <a:pt x="135" y="0"/>
                    <a:pt x="47" y="22"/>
                    <a:pt x="7" y="95"/>
                  </a:cubicBezTo>
                  <a:cubicBezTo>
                    <a:pt x="1" y="106"/>
                    <a:pt x="11" y="115"/>
                    <a:pt x="21" y="115"/>
                  </a:cubicBezTo>
                  <a:cubicBezTo>
                    <a:pt x="26" y="115"/>
                    <a:pt x="30" y="113"/>
                    <a:pt x="33" y="110"/>
                  </a:cubicBezTo>
                  <a:cubicBezTo>
                    <a:pt x="75" y="60"/>
                    <a:pt x="151" y="43"/>
                    <a:pt x="238" y="43"/>
                  </a:cubicBezTo>
                  <a:cubicBezTo>
                    <a:pt x="389" y="43"/>
                    <a:pt x="573" y="96"/>
                    <a:pt x="665" y="125"/>
                  </a:cubicBezTo>
                  <a:cubicBezTo>
                    <a:pt x="844" y="182"/>
                    <a:pt x="1012" y="271"/>
                    <a:pt x="1161" y="386"/>
                  </a:cubicBezTo>
                  <a:cubicBezTo>
                    <a:pt x="1166" y="389"/>
                    <a:pt x="1170" y="390"/>
                    <a:pt x="1174" y="390"/>
                  </a:cubicBezTo>
                  <a:cubicBezTo>
                    <a:pt x="1194" y="390"/>
                    <a:pt x="1208" y="364"/>
                    <a:pt x="1189" y="347"/>
                  </a:cubicBezTo>
                  <a:cubicBezTo>
                    <a:pt x="989" y="194"/>
                    <a:pt x="757" y="89"/>
                    <a:pt x="510" y="38"/>
                  </a:cubicBezTo>
                  <a:cubicBezTo>
                    <a:pt x="442" y="25"/>
                    <a:pt x="333" y="0"/>
                    <a:pt x="2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50"/>
            <p:cNvSpPr/>
            <p:nvPr/>
          </p:nvSpPr>
          <p:spPr>
            <a:xfrm>
              <a:off x="1783000" y="4044600"/>
              <a:ext cx="27750" cy="10100"/>
            </a:xfrm>
            <a:custGeom>
              <a:avLst/>
              <a:gdLst/>
              <a:ahLst/>
              <a:cxnLst/>
              <a:rect l="l" t="t" r="r" b="b"/>
              <a:pathLst>
                <a:path w="1110" h="404" extrusionOk="0">
                  <a:moveTo>
                    <a:pt x="139" y="0"/>
                  </a:moveTo>
                  <a:cubicBezTo>
                    <a:pt x="99" y="0"/>
                    <a:pt x="59" y="2"/>
                    <a:pt x="18" y="5"/>
                  </a:cubicBezTo>
                  <a:cubicBezTo>
                    <a:pt x="0" y="7"/>
                    <a:pt x="4" y="32"/>
                    <a:pt x="21" y="32"/>
                  </a:cubicBezTo>
                  <a:cubicBezTo>
                    <a:pt x="22" y="32"/>
                    <a:pt x="22" y="32"/>
                    <a:pt x="22" y="32"/>
                  </a:cubicBezTo>
                  <a:cubicBezTo>
                    <a:pt x="33" y="32"/>
                    <a:pt x="43" y="32"/>
                    <a:pt x="53" y="32"/>
                  </a:cubicBezTo>
                  <a:cubicBezTo>
                    <a:pt x="424" y="32"/>
                    <a:pt x="773" y="152"/>
                    <a:pt x="1056" y="397"/>
                  </a:cubicBezTo>
                  <a:cubicBezTo>
                    <a:pt x="1061" y="402"/>
                    <a:pt x="1067" y="404"/>
                    <a:pt x="1072" y="404"/>
                  </a:cubicBezTo>
                  <a:cubicBezTo>
                    <a:pt x="1093" y="404"/>
                    <a:pt x="1109" y="373"/>
                    <a:pt x="1088" y="355"/>
                  </a:cubicBezTo>
                  <a:cubicBezTo>
                    <a:pt x="820" y="129"/>
                    <a:pt x="487" y="0"/>
                    <a:pt x="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50"/>
            <p:cNvSpPr/>
            <p:nvPr/>
          </p:nvSpPr>
          <p:spPr>
            <a:xfrm>
              <a:off x="1790050" y="4070725"/>
              <a:ext cx="23600" cy="6550"/>
            </a:xfrm>
            <a:custGeom>
              <a:avLst/>
              <a:gdLst/>
              <a:ahLst/>
              <a:cxnLst/>
              <a:rect l="l" t="t" r="r" b="b"/>
              <a:pathLst>
                <a:path w="944" h="262" extrusionOk="0">
                  <a:moveTo>
                    <a:pt x="182" y="1"/>
                  </a:moveTo>
                  <a:cubicBezTo>
                    <a:pt x="131" y="1"/>
                    <a:pt x="79" y="4"/>
                    <a:pt x="27" y="11"/>
                  </a:cubicBezTo>
                  <a:cubicBezTo>
                    <a:pt x="0" y="15"/>
                    <a:pt x="7" y="52"/>
                    <a:pt x="33" y="52"/>
                  </a:cubicBezTo>
                  <a:cubicBezTo>
                    <a:pt x="54" y="52"/>
                    <a:pt x="76" y="51"/>
                    <a:pt x="98" y="51"/>
                  </a:cubicBezTo>
                  <a:cubicBezTo>
                    <a:pt x="380" y="51"/>
                    <a:pt x="645" y="109"/>
                    <a:pt x="891" y="258"/>
                  </a:cubicBezTo>
                  <a:cubicBezTo>
                    <a:pt x="896" y="261"/>
                    <a:pt x="900" y="262"/>
                    <a:pt x="905" y="262"/>
                  </a:cubicBezTo>
                  <a:cubicBezTo>
                    <a:pt x="927" y="262"/>
                    <a:pt x="944" y="231"/>
                    <a:pt x="921" y="218"/>
                  </a:cubicBezTo>
                  <a:cubicBezTo>
                    <a:pt x="698" y="84"/>
                    <a:pt x="442" y="1"/>
                    <a:pt x="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50"/>
            <p:cNvSpPr/>
            <p:nvPr/>
          </p:nvSpPr>
          <p:spPr>
            <a:xfrm>
              <a:off x="1790825" y="4077475"/>
              <a:ext cx="22650" cy="5525"/>
            </a:xfrm>
            <a:custGeom>
              <a:avLst/>
              <a:gdLst/>
              <a:ahLst/>
              <a:cxnLst/>
              <a:rect l="l" t="t" r="r" b="b"/>
              <a:pathLst>
                <a:path w="906" h="221" extrusionOk="0">
                  <a:moveTo>
                    <a:pt x="131" y="1"/>
                  </a:moveTo>
                  <a:cubicBezTo>
                    <a:pt x="95" y="1"/>
                    <a:pt x="60" y="2"/>
                    <a:pt x="24" y="4"/>
                  </a:cubicBezTo>
                  <a:cubicBezTo>
                    <a:pt x="0" y="5"/>
                    <a:pt x="6" y="41"/>
                    <a:pt x="30" y="41"/>
                  </a:cubicBezTo>
                  <a:cubicBezTo>
                    <a:pt x="42" y="41"/>
                    <a:pt x="55" y="41"/>
                    <a:pt x="68" y="41"/>
                  </a:cubicBezTo>
                  <a:cubicBezTo>
                    <a:pt x="349" y="41"/>
                    <a:pt x="604" y="110"/>
                    <a:pt x="864" y="219"/>
                  </a:cubicBezTo>
                  <a:cubicBezTo>
                    <a:pt x="868" y="220"/>
                    <a:pt x="871" y="221"/>
                    <a:pt x="874" y="221"/>
                  </a:cubicBezTo>
                  <a:cubicBezTo>
                    <a:pt x="897" y="221"/>
                    <a:pt x="905" y="186"/>
                    <a:pt x="882" y="175"/>
                  </a:cubicBezTo>
                  <a:cubicBezTo>
                    <a:pt x="654" y="53"/>
                    <a:pt x="389" y="1"/>
                    <a:pt x="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50"/>
            <p:cNvSpPr/>
            <p:nvPr/>
          </p:nvSpPr>
          <p:spPr>
            <a:xfrm>
              <a:off x="1800225" y="4091825"/>
              <a:ext cx="16575" cy="5350"/>
            </a:xfrm>
            <a:custGeom>
              <a:avLst/>
              <a:gdLst/>
              <a:ahLst/>
              <a:cxnLst/>
              <a:rect l="l" t="t" r="r" b="b"/>
              <a:pathLst>
                <a:path w="663" h="214" extrusionOk="0">
                  <a:moveTo>
                    <a:pt x="198" y="1"/>
                  </a:moveTo>
                  <a:cubicBezTo>
                    <a:pt x="138" y="1"/>
                    <a:pt x="79" y="9"/>
                    <a:pt x="26" y="25"/>
                  </a:cubicBezTo>
                  <a:cubicBezTo>
                    <a:pt x="1" y="32"/>
                    <a:pt x="13" y="69"/>
                    <a:pt x="36" y="69"/>
                  </a:cubicBezTo>
                  <a:cubicBezTo>
                    <a:pt x="37" y="69"/>
                    <a:pt x="37" y="69"/>
                    <a:pt x="38" y="69"/>
                  </a:cubicBezTo>
                  <a:cubicBezTo>
                    <a:pt x="80" y="66"/>
                    <a:pt x="122" y="64"/>
                    <a:pt x="163" y="64"/>
                  </a:cubicBezTo>
                  <a:cubicBezTo>
                    <a:pt x="226" y="64"/>
                    <a:pt x="289" y="69"/>
                    <a:pt x="354" y="86"/>
                  </a:cubicBezTo>
                  <a:cubicBezTo>
                    <a:pt x="451" y="111"/>
                    <a:pt x="531" y="162"/>
                    <a:pt x="619" y="210"/>
                  </a:cubicBezTo>
                  <a:cubicBezTo>
                    <a:pt x="623" y="212"/>
                    <a:pt x="627" y="213"/>
                    <a:pt x="631" y="213"/>
                  </a:cubicBezTo>
                  <a:cubicBezTo>
                    <a:pt x="653" y="213"/>
                    <a:pt x="663" y="179"/>
                    <a:pt x="646" y="162"/>
                  </a:cubicBezTo>
                  <a:cubicBezTo>
                    <a:pt x="536" y="57"/>
                    <a:pt x="361" y="1"/>
                    <a:pt x="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50"/>
            <p:cNvSpPr/>
            <p:nvPr/>
          </p:nvSpPr>
          <p:spPr>
            <a:xfrm>
              <a:off x="1788250" y="4086300"/>
              <a:ext cx="7925" cy="14550"/>
            </a:xfrm>
            <a:custGeom>
              <a:avLst/>
              <a:gdLst/>
              <a:ahLst/>
              <a:cxnLst/>
              <a:rect l="l" t="t" r="r" b="b"/>
              <a:pathLst>
                <a:path w="317" h="582" extrusionOk="0">
                  <a:moveTo>
                    <a:pt x="300" y="0"/>
                  </a:moveTo>
                  <a:cubicBezTo>
                    <a:pt x="299" y="0"/>
                    <a:pt x="297" y="1"/>
                    <a:pt x="295" y="2"/>
                  </a:cubicBezTo>
                  <a:cubicBezTo>
                    <a:pt x="99" y="112"/>
                    <a:pt x="0" y="340"/>
                    <a:pt x="4" y="559"/>
                  </a:cubicBezTo>
                  <a:cubicBezTo>
                    <a:pt x="4" y="575"/>
                    <a:pt x="16" y="582"/>
                    <a:pt x="29" y="582"/>
                  </a:cubicBezTo>
                  <a:cubicBezTo>
                    <a:pt x="44" y="582"/>
                    <a:pt x="61" y="571"/>
                    <a:pt x="59" y="552"/>
                  </a:cubicBezTo>
                  <a:cubicBezTo>
                    <a:pt x="50" y="338"/>
                    <a:pt x="151" y="162"/>
                    <a:pt x="309" y="23"/>
                  </a:cubicBezTo>
                  <a:cubicBezTo>
                    <a:pt x="317" y="16"/>
                    <a:pt x="311" y="0"/>
                    <a:pt x="3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50"/>
            <p:cNvSpPr/>
            <p:nvPr/>
          </p:nvSpPr>
          <p:spPr>
            <a:xfrm>
              <a:off x="1785550" y="4083225"/>
              <a:ext cx="7525" cy="12950"/>
            </a:xfrm>
            <a:custGeom>
              <a:avLst/>
              <a:gdLst/>
              <a:ahLst/>
              <a:cxnLst/>
              <a:rect l="l" t="t" r="r" b="b"/>
              <a:pathLst>
                <a:path w="301" h="518" extrusionOk="0">
                  <a:moveTo>
                    <a:pt x="281" y="1"/>
                  </a:moveTo>
                  <a:cubicBezTo>
                    <a:pt x="278" y="1"/>
                    <a:pt x="275" y="2"/>
                    <a:pt x="273" y="5"/>
                  </a:cubicBezTo>
                  <a:cubicBezTo>
                    <a:pt x="127" y="129"/>
                    <a:pt x="31" y="301"/>
                    <a:pt x="3" y="489"/>
                  </a:cubicBezTo>
                  <a:cubicBezTo>
                    <a:pt x="0" y="507"/>
                    <a:pt x="15" y="517"/>
                    <a:pt x="29" y="517"/>
                  </a:cubicBezTo>
                  <a:cubicBezTo>
                    <a:pt x="40" y="517"/>
                    <a:pt x="52" y="510"/>
                    <a:pt x="54" y="495"/>
                  </a:cubicBezTo>
                  <a:cubicBezTo>
                    <a:pt x="75" y="317"/>
                    <a:pt x="159" y="151"/>
                    <a:pt x="290" y="27"/>
                  </a:cubicBezTo>
                  <a:cubicBezTo>
                    <a:pt x="300" y="17"/>
                    <a:pt x="292" y="1"/>
                    <a:pt x="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50"/>
            <p:cNvSpPr/>
            <p:nvPr/>
          </p:nvSpPr>
          <p:spPr>
            <a:xfrm>
              <a:off x="1772725" y="4058325"/>
              <a:ext cx="11325" cy="21875"/>
            </a:xfrm>
            <a:custGeom>
              <a:avLst/>
              <a:gdLst/>
              <a:ahLst/>
              <a:cxnLst/>
              <a:rect l="l" t="t" r="r" b="b"/>
              <a:pathLst>
                <a:path w="453" h="875" extrusionOk="0">
                  <a:moveTo>
                    <a:pt x="436" y="1"/>
                  </a:moveTo>
                  <a:cubicBezTo>
                    <a:pt x="433" y="1"/>
                    <a:pt x="429" y="2"/>
                    <a:pt x="427" y="6"/>
                  </a:cubicBezTo>
                  <a:cubicBezTo>
                    <a:pt x="321" y="123"/>
                    <a:pt x="232" y="254"/>
                    <a:pt x="161" y="395"/>
                  </a:cubicBezTo>
                  <a:cubicBezTo>
                    <a:pt x="88" y="539"/>
                    <a:pt x="59" y="690"/>
                    <a:pt x="8" y="842"/>
                  </a:cubicBezTo>
                  <a:cubicBezTo>
                    <a:pt x="0" y="861"/>
                    <a:pt x="16" y="875"/>
                    <a:pt x="32" y="875"/>
                  </a:cubicBezTo>
                  <a:cubicBezTo>
                    <a:pt x="40" y="875"/>
                    <a:pt x="49" y="870"/>
                    <a:pt x="53" y="859"/>
                  </a:cubicBezTo>
                  <a:cubicBezTo>
                    <a:pt x="111" y="731"/>
                    <a:pt x="131" y="584"/>
                    <a:pt x="188" y="452"/>
                  </a:cubicBezTo>
                  <a:cubicBezTo>
                    <a:pt x="257" y="299"/>
                    <a:pt x="344" y="154"/>
                    <a:pt x="445" y="19"/>
                  </a:cubicBezTo>
                  <a:cubicBezTo>
                    <a:pt x="452" y="10"/>
                    <a:pt x="444" y="1"/>
                    <a:pt x="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50"/>
            <p:cNvSpPr/>
            <p:nvPr/>
          </p:nvSpPr>
          <p:spPr>
            <a:xfrm>
              <a:off x="1771950" y="4049900"/>
              <a:ext cx="9625" cy="19925"/>
            </a:xfrm>
            <a:custGeom>
              <a:avLst/>
              <a:gdLst/>
              <a:ahLst/>
              <a:cxnLst/>
              <a:rect l="l" t="t" r="r" b="b"/>
              <a:pathLst>
                <a:path w="385" h="797" extrusionOk="0">
                  <a:moveTo>
                    <a:pt x="358" y="1"/>
                  </a:moveTo>
                  <a:cubicBezTo>
                    <a:pt x="353" y="1"/>
                    <a:pt x="349" y="2"/>
                    <a:pt x="344" y="7"/>
                  </a:cubicBezTo>
                  <a:cubicBezTo>
                    <a:pt x="152" y="209"/>
                    <a:pt x="14" y="488"/>
                    <a:pt x="3" y="771"/>
                  </a:cubicBezTo>
                  <a:cubicBezTo>
                    <a:pt x="1" y="787"/>
                    <a:pt x="13" y="797"/>
                    <a:pt x="26" y="797"/>
                  </a:cubicBezTo>
                  <a:cubicBezTo>
                    <a:pt x="36" y="797"/>
                    <a:pt x="47" y="790"/>
                    <a:pt x="48" y="776"/>
                  </a:cubicBezTo>
                  <a:cubicBezTo>
                    <a:pt x="88" y="493"/>
                    <a:pt x="182" y="248"/>
                    <a:pt x="374" y="29"/>
                  </a:cubicBezTo>
                  <a:cubicBezTo>
                    <a:pt x="385" y="15"/>
                    <a:pt x="372" y="1"/>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50"/>
            <p:cNvSpPr/>
            <p:nvPr/>
          </p:nvSpPr>
          <p:spPr>
            <a:xfrm>
              <a:off x="1684000" y="4006600"/>
              <a:ext cx="16600" cy="9775"/>
            </a:xfrm>
            <a:custGeom>
              <a:avLst/>
              <a:gdLst/>
              <a:ahLst/>
              <a:cxnLst/>
              <a:rect l="l" t="t" r="r" b="b"/>
              <a:pathLst>
                <a:path w="664" h="391" extrusionOk="0">
                  <a:moveTo>
                    <a:pt x="23" y="0"/>
                  </a:moveTo>
                  <a:cubicBezTo>
                    <a:pt x="8" y="0"/>
                    <a:pt x="1" y="23"/>
                    <a:pt x="16" y="28"/>
                  </a:cubicBezTo>
                  <a:cubicBezTo>
                    <a:pt x="247" y="102"/>
                    <a:pt x="444" y="225"/>
                    <a:pt x="624" y="385"/>
                  </a:cubicBezTo>
                  <a:cubicBezTo>
                    <a:pt x="628" y="389"/>
                    <a:pt x="632" y="391"/>
                    <a:pt x="636" y="391"/>
                  </a:cubicBezTo>
                  <a:cubicBezTo>
                    <a:pt x="651" y="391"/>
                    <a:pt x="663" y="367"/>
                    <a:pt x="648" y="353"/>
                  </a:cubicBezTo>
                  <a:cubicBezTo>
                    <a:pt x="474" y="188"/>
                    <a:pt x="256" y="72"/>
                    <a:pt x="27" y="1"/>
                  </a:cubicBezTo>
                  <a:cubicBezTo>
                    <a:pt x="25" y="0"/>
                    <a:pt x="24" y="0"/>
                    <a:pt x="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50"/>
            <p:cNvSpPr/>
            <p:nvPr/>
          </p:nvSpPr>
          <p:spPr>
            <a:xfrm>
              <a:off x="1691725" y="4002500"/>
              <a:ext cx="14725" cy="13725"/>
            </a:xfrm>
            <a:custGeom>
              <a:avLst/>
              <a:gdLst/>
              <a:ahLst/>
              <a:cxnLst/>
              <a:rect l="l" t="t" r="r" b="b"/>
              <a:pathLst>
                <a:path w="589" h="549" extrusionOk="0">
                  <a:moveTo>
                    <a:pt x="21" y="1"/>
                  </a:moveTo>
                  <a:cubicBezTo>
                    <a:pt x="11" y="1"/>
                    <a:pt x="0" y="14"/>
                    <a:pt x="10" y="24"/>
                  </a:cubicBezTo>
                  <a:cubicBezTo>
                    <a:pt x="178" y="205"/>
                    <a:pt x="365" y="372"/>
                    <a:pt x="544" y="542"/>
                  </a:cubicBezTo>
                  <a:cubicBezTo>
                    <a:pt x="548" y="546"/>
                    <a:pt x="552" y="548"/>
                    <a:pt x="557" y="548"/>
                  </a:cubicBezTo>
                  <a:cubicBezTo>
                    <a:pt x="574" y="548"/>
                    <a:pt x="589" y="521"/>
                    <a:pt x="572" y="504"/>
                  </a:cubicBezTo>
                  <a:cubicBezTo>
                    <a:pt x="391" y="337"/>
                    <a:pt x="217" y="161"/>
                    <a:pt x="29" y="4"/>
                  </a:cubicBezTo>
                  <a:cubicBezTo>
                    <a:pt x="26" y="2"/>
                    <a:pt x="24" y="1"/>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50"/>
            <p:cNvSpPr/>
            <p:nvPr/>
          </p:nvSpPr>
          <p:spPr>
            <a:xfrm>
              <a:off x="1710700" y="3992950"/>
              <a:ext cx="20175" cy="19325"/>
            </a:xfrm>
            <a:custGeom>
              <a:avLst/>
              <a:gdLst/>
              <a:ahLst/>
              <a:cxnLst/>
              <a:rect l="l" t="t" r="r" b="b"/>
              <a:pathLst>
                <a:path w="807" h="773" extrusionOk="0">
                  <a:moveTo>
                    <a:pt x="47" y="0"/>
                  </a:moveTo>
                  <a:cubicBezTo>
                    <a:pt x="29" y="0"/>
                    <a:pt x="15" y="8"/>
                    <a:pt x="6" y="24"/>
                  </a:cubicBezTo>
                  <a:cubicBezTo>
                    <a:pt x="0" y="34"/>
                    <a:pt x="9" y="42"/>
                    <a:pt x="18" y="42"/>
                  </a:cubicBezTo>
                  <a:cubicBezTo>
                    <a:pt x="21" y="42"/>
                    <a:pt x="25" y="40"/>
                    <a:pt x="27" y="37"/>
                  </a:cubicBezTo>
                  <a:cubicBezTo>
                    <a:pt x="32" y="33"/>
                    <a:pt x="38" y="30"/>
                    <a:pt x="46" y="30"/>
                  </a:cubicBezTo>
                  <a:cubicBezTo>
                    <a:pt x="174" y="30"/>
                    <a:pt x="693" y="687"/>
                    <a:pt x="749" y="762"/>
                  </a:cubicBezTo>
                  <a:cubicBezTo>
                    <a:pt x="754" y="769"/>
                    <a:pt x="761" y="772"/>
                    <a:pt x="768" y="772"/>
                  </a:cubicBezTo>
                  <a:cubicBezTo>
                    <a:pt x="788" y="772"/>
                    <a:pt x="806" y="749"/>
                    <a:pt x="791" y="727"/>
                  </a:cubicBezTo>
                  <a:cubicBezTo>
                    <a:pt x="735" y="644"/>
                    <a:pt x="215"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50"/>
            <p:cNvSpPr/>
            <p:nvPr/>
          </p:nvSpPr>
          <p:spPr>
            <a:xfrm>
              <a:off x="1724250" y="3993375"/>
              <a:ext cx="15375" cy="22050"/>
            </a:xfrm>
            <a:custGeom>
              <a:avLst/>
              <a:gdLst/>
              <a:ahLst/>
              <a:cxnLst/>
              <a:rect l="l" t="t" r="r" b="b"/>
              <a:pathLst>
                <a:path w="615" h="882" extrusionOk="0">
                  <a:moveTo>
                    <a:pt x="20" y="1"/>
                  </a:moveTo>
                  <a:cubicBezTo>
                    <a:pt x="10" y="1"/>
                    <a:pt x="1" y="12"/>
                    <a:pt x="9" y="22"/>
                  </a:cubicBezTo>
                  <a:cubicBezTo>
                    <a:pt x="233" y="281"/>
                    <a:pt x="409" y="561"/>
                    <a:pt x="559" y="867"/>
                  </a:cubicBezTo>
                  <a:cubicBezTo>
                    <a:pt x="564" y="877"/>
                    <a:pt x="573" y="881"/>
                    <a:pt x="582" y="881"/>
                  </a:cubicBezTo>
                  <a:cubicBezTo>
                    <a:pt x="598" y="881"/>
                    <a:pt x="614" y="867"/>
                    <a:pt x="605" y="847"/>
                  </a:cubicBezTo>
                  <a:cubicBezTo>
                    <a:pt x="463" y="537"/>
                    <a:pt x="268" y="253"/>
                    <a:pt x="31" y="6"/>
                  </a:cubicBezTo>
                  <a:cubicBezTo>
                    <a:pt x="27" y="2"/>
                    <a:pt x="24" y="1"/>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50"/>
            <p:cNvSpPr/>
            <p:nvPr/>
          </p:nvSpPr>
          <p:spPr>
            <a:xfrm>
              <a:off x="1742900" y="3999950"/>
              <a:ext cx="9775" cy="13200"/>
            </a:xfrm>
            <a:custGeom>
              <a:avLst/>
              <a:gdLst/>
              <a:ahLst/>
              <a:cxnLst/>
              <a:rect l="l" t="t" r="r" b="b"/>
              <a:pathLst>
                <a:path w="391" h="528" extrusionOk="0">
                  <a:moveTo>
                    <a:pt x="13" y="0"/>
                  </a:moveTo>
                  <a:cubicBezTo>
                    <a:pt x="7" y="0"/>
                    <a:pt x="1" y="8"/>
                    <a:pt x="6" y="12"/>
                  </a:cubicBezTo>
                  <a:cubicBezTo>
                    <a:pt x="137" y="164"/>
                    <a:pt x="246" y="332"/>
                    <a:pt x="332" y="512"/>
                  </a:cubicBezTo>
                  <a:cubicBezTo>
                    <a:pt x="337" y="523"/>
                    <a:pt x="346" y="527"/>
                    <a:pt x="355" y="527"/>
                  </a:cubicBezTo>
                  <a:cubicBezTo>
                    <a:pt x="372" y="527"/>
                    <a:pt x="390" y="512"/>
                    <a:pt x="380" y="492"/>
                  </a:cubicBezTo>
                  <a:cubicBezTo>
                    <a:pt x="288" y="310"/>
                    <a:pt x="165" y="143"/>
                    <a:pt x="17" y="2"/>
                  </a:cubicBezTo>
                  <a:cubicBezTo>
                    <a:pt x="16" y="1"/>
                    <a:pt x="14" y="0"/>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50"/>
            <p:cNvSpPr/>
            <p:nvPr/>
          </p:nvSpPr>
          <p:spPr>
            <a:xfrm>
              <a:off x="1733050" y="4014475"/>
              <a:ext cx="13600" cy="23600"/>
            </a:xfrm>
            <a:custGeom>
              <a:avLst/>
              <a:gdLst/>
              <a:ahLst/>
              <a:cxnLst/>
              <a:rect l="l" t="t" r="r" b="b"/>
              <a:pathLst>
                <a:path w="544" h="944" extrusionOk="0">
                  <a:moveTo>
                    <a:pt x="526" y="0"/>
                  </a:moveTo>
                  <a:cubicBezTo>
                    <a:pt x="521" y="0"/>
                    <a:pt x="515" y="3"/>
                    <a:pt x="512" y="9"/>
                  </a:cubicBezTo>
                  <a:cubicBezTo>
                    <a:pt x="395" y="330"/>
                    <a:pt x="228" y="631"/>
                    <a:pt x="16" y="901"/>
                  </a:cubicBezTo>
                  <a:cubicBezTo>
                    <a:pt x="1" y="921"/>
                    <a:pt x="19" y="943"/>
                    <a:pt x="39" y="943"/>
                  </a:cubicBezTo>
                  <a:cubicBezTo>
                    <a:pt x="46" y="943"/>
                    <a:pt x="54" y="940"/>
                    <a:pt x="60" y="933"/>
                  </a:cubicBezTo>
                  <a:cubicBezTo>
                    <a:pt x="288" y="678"/>
                    <a:pt x="456" y="347"/>
                    <a:pt x="540" y="17"/>
                  </a:cubicBezTo>
                  <a:cubicBezTo>
                    <a:pt x="543" y="6"/>
                    <a:pt x="535" y="0"/>
                    <a:pt x="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50"/>
            <p:cNvSpPr/>
            <p:nvPr/>
          </p:nvSpPr>
          <p:spPr>
            <a:xfrm>
              <a:off x="1726225" y="4015225"/>
              <a:ext cx="15725" cy="24625"/>
            </a:xfrm>
            <a:custGeom>
              <a:avLst/>
              <a:gdLst/>
              <a:ahLst/>
              <a:cxnLst/>
              <a:rect l="l" t="t" r="r" b="b"/>
              <a:pathLst>
                <a:path w="629" h="985" extrusionOk="0">
                  <a:moveTo>
                    <a:pt x="608" y="0"/>
                  </a:moveTo>
                  <a:cubicBezTo>
                    <a:pt x="602" y="0"/>
                    <a:pt x="596" y="3"/>
                    <a:pt x="594" y="9"/>
                  </a:cubicBezTo>
                  <a:cubicBezTo>
                    <a:pt x="485" y="367"/>
                    <a:pt x="294" y="683"/>
                    <a:pt x="20" y="938"/>
                  </a:cubicBezTo>
                  <a:cubicBezTo>
                    <a:pt x="1" y="955"/>
                    <a:pt x="16" y="984"/>
                    <a:pt x="35" y="984"/>
                  </a:cubicBezTo>
                  <a:cubicBezTo>
                    <a:pt x="40" y="984"/>
                    <a:pt x="45" y="982"/>
                    <a:pt x="50" y="978"/>
                  </a:cubicBezTo>
                  <a:cubicBezTo>
                    <a:pt x="333" y="716"/>
                    <a:pt x="532" y="392"/>
                    <a:pt x="625" y="17"/>
                  </a:cubicBezTo>
                  <a:cubicBezTo>
                    <a:pt x="628" y="7"/>
                    <a:pt x="618" y="0"/>
                    <a:pt x="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50"/>
            <p:cNvSpPr/>
            <p:nvPr/>
          </p:nvSpPr>
          <p:spPr>
            <a:xfrm>
              <a:off x="1701500" y="4015150"/>
              <a:ext cx="21350" cy="25600"/>
            </a:xfrm>
            <a:custGeom>
              <a:avLst/>
              <a:gdLst/>
              <a:ahLst/>
              <a:cxnLst/>
              <a:rect l="l" t="t" r="r" b="b"/>
              <a:pathLst>
                <a:path w="854" h="1024" extrusionOk="0">
                  <a:moveTo>
                    <a:pt x="832" y="1"/>
                  </a:moveTo>
                  <a:cubicBezTo>
                    <a:pt x="826" y="1"/>
                    <a:pt x="820" y="4"/>
                    <a:pt x="818" y="11"/>
                  </a:cubicBezTo>
                  <a:cubicBezTo>
                    <a:pt x="697" y="427"/>
                    <a:pt x="411" y="774"/>
                    <a:pt x="26" y="973"/>
                  </a:cubicBezTo>
                  <a:cubicBezTo>
                    <a:pt x="1" y="986"/>
                    <a:pt x="12" y="1024"/>
                    <a:pt x="35" y="1024"/>
                  </a:cubicBezTo>
                  <a:cubicBezTo>
                    <a:pt x="39" y="1024"/>
                    <a:pt x="43" y="1023"/>
                    <a:pt x="47" y="1021"/>
                  </a:cubicBezTo>
                  <a:cubicBezTo>
                    <a:pt x="447" y="819"/>
                    <a:pt x="741" y="454"/>
                    <a:pt x="851" y="20"/>
                  </a:cubicBezTo>
                  <a:cubicBezTo>
                    <a:pt x="854" y="9"/>
                    <a:pt x="843" y="1"/>
                    <a:pt x="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50"/>
            <p:cNvSpPr/>
            <p:nvPr/>
          </p:nvSpPr>
          <p:spPr>
            <a:xfrm>
              <a:off x="1687275" y="4018900"/>
              <a:ext cx="14825" cy="17075"/>
            </a:xfrm>
            <a:custGeom>
              <a:avLst/>
              <a:gdLst/>
              <a:ahLst/>
              <a:cxnLst/>
              <a:rect l="l" t="t" r="r" b="b"/>
              <a:pathLst>
                <a:path w="593" h="683" extrusionOk="0">
                  <a:moveTo>
                    <a:pt x="573" y="1"/>
                  </a:moveTo>
                  <a:cubicBezTo>
                    <a:pt x="568" y="1"/>
                    <a:pt x="563" y="4"/>
                    <a:pt x="560" y="10"/>
                  </a:cubicBezTo>
                  <a:cubicBezTo>
                    <a:pt x="461" y="274"/>
                    <a:pt x="272" y="493"/>
                    <a:pt x="27" y="629"/>
                  </a:cubicBezTo>
                  <a:cubicBezTo>
                    <a:pt x="0" y="643"/>
                    <a:pt x="12" y="682"/>
                    <a:pt x="36" y="682"/>
                  </a:cubicBezTo>
                  <a:cubicBezTo>
                    <a:pt x="39" y="682"/>
                    <a:pt x="44" y="681"/>
                    <a:pt x="48" y="678"/>
                  </a:cubicBezTo>
                  <a:cubicBezTo>
                    <a:pt x="304" y="536"/>
                    <a:pt x="497" y="301"/>
                    <a:pt x="589" y="22"/>
                  </a:cubicBezTo>
                  <a:cubicBezTo>
                    <a:pt x="593" y="10"/>
                    <a:pt x="582" y="1"/>
                    <a:pt x="5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91" name="Google Shape;2491;p50"/>
          <p:cNvSpPr txBox="1">
            <a:spLocks noGrp="1"/>
          </p:cNvSpPr>
          <p:nvPr>
            <p:ph type="title"/>
          </p:nvPr>
        </p:nvSpPr>
        <p:spPr>
          <a:xfrm>
            <a:off x="3671575" y="1730000"/>
            <a:ext cx="5226000" cy="1240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6600" dirty="0"/>
              <a:t>02</a:t>
            </a:r>
            <a:br>
              <a:rPr lang="vi-VN" sz="6600" dirty="0"/>
            </a:br>
            <a:r>
              <a:rPr lang="vi-VN" sz="6600" dirty="0"/>
              <a:t> </a:t>
            </a:r>
            <a:r>
              <a:rPr lang="vi-VN" sz="7200" dirty="0"/>
              <a:t>Sơ chế</a:t>
            </a:r>
            <a:endParaRPr sz="7200" dirty="0"/>
          </a:p>
        </p:txBody>
      </p:sp>
      <p:cxnSp>
        <p:nvCxnSpPr>
          <p:cNvPr id="2493" name="Google Shape;2493;p50"/>
          <p:cNvCxnSpPr/>
          <p:nvPr/>
        </p:nvCxnSpPr>
        <p:spPr>
          <a:xfrm>
            <a:off x="3254975" y="1208850"/>
            <a:ext cx="0" cy="2725800"/>
          </a:xfrm>
          <a:prstGeom prst="straightConnector1">
            <a:avLst/>
          </a:prstGeom>
          <a:noFill/>
          <a:ln w="19050" cap="flat" cmpd="sng">
            <a:solidFill>
              <a:schemeClr val="lt1"/>
            </a:solidFill>
            <a:prstDash val="solid"/>
            <a:round/>
            <a:headEnd type="none" w="med" len="med"/>
            <a:tailEnd type="none" w="med" len="med"/>
          </a:ln>
        </p:spPr>
      </p:cxnSp>
      <p:sp>
        <p:nvSpPr>
          <p:cNvPr id="2494" name="Google Shape;2494;p50"/>
          <p:cNvSpPr/>
          <p:nvPr/>
        </p:nvSpPr>
        <p:spPr>
          <a:xfrm>
            <a:off x="987250" y="1534209"/>
            <a:ext cx="1048913" cy="1976239"/>
          </a:xfrm>
          <a:custGeom>
            <a:avLst/>
            <a:gdLst/>
            <a:ahLst/>
            <a:cxnLst/>
            <a:rect l="l" t="t" r="r" b="b"/>
            <a:pathLst>
              <a:path w="33619" h="63341" extrusionOk="0">
                <a:moveTo>
                  <a:pt x="4733" y="5053"/>
                </a:moveTo>
                <a:lnTo>
                  <a:pt x="4733" y="5053"/>
                </a:lnTo>
                <a:cubicBezTo>
                  <a:pt x="5104" y="6281"/>
                  <a:pt x="5504" y="7503"/>
                  <a:pt x="5955" y="8689"/>
                </a:cubicBezTo>
                <a:cubicBezTo>
                  <a:pt x="5475" y="7503"/>
                  <a:pt x="5067" y="6288"/>
                  <a:pt x="4733" y="5053"/>
                </a:cubicBezTo>
                <a:close/>
                <a:moveTo>
                  <a:pt x="14177" y="16456"/>
                </a:moveTo>
                <a:cubicBezTo>
                  <a:pt x="13968" y="17489"/>
                  <a:pt x="13883" y="18535"/>
                  <a:pt x="13964" y="19582"/>
                </a:cubicBezTo>
                <a:cubicBezTo>
                  <a:pt x="13710" y="19085"/>
                  <a:pt x="13452" y="18593"/>
                  <a:pt x="13183" y="18113"/>
                </a:cubicBezTo>
                <a:cubicBezTo>
                  <a:pt x="13193" y="18072"/>
                  <a:pt x="13194" y="18029"/>
                  <a:pt x="13184" y="17987"/>
                </a:cubicBezTo>
                <a:cubicBezTo>
                  <a:pt x="13236" y="17984"/>
                  <a:pt x="13289" y="17957"/>
                  <a:pt x="13335" y="17891"/>
                </a:cubicBezTo>
                <a:cubicBezTo>
                  <a:pt x="13648" y="17433"/>
                  <a:pt x="13929" y="16953"/>
                  <a:pt x="14177" y="16456"/>
                </a:cubicBezTo>
                <a:close/>
                <a:moveTo>
                  <a:pt x="17757" y="45315"/>
                </a:moveTo>
                <a:lnTo>
                  <a:pt x="17757" y="45315"/>
                </a:lnTo>
                <a:cubicBezTo>
                  <a:pt x="18301" y="45444"/>
                  <a:pt x="18823" y="45651"/>
                  <a:pt x="19308" y="45929"/>
                </a:cubicBezTo>
                <a:cubicBezTo>
                  <a:pt x="19313" y="45974"/>
                  <a:pt x="19317" y="46019"/>
                  <a:pt x="19321" y="46065"/>
                </a:cubicBezTo>
                <a:cubicBezTo>
                  <a:pt x="18830" y="45757"/>
                  <a:pt x="18305" y="45504"/>
                  <a:pt x="17757" y="45315"/>
                </a:cubicBezTo>
                <a:close/>
                <a:moveTo>
                  <a:pt x="18417" y="62580"/>
                </a:moveTo>
                <a:lnTo>
                  <a:pt x="18417" y="62586"/>
                </a:lnTo>
                <a:cubicBezTo>
                  <a:pt x="18410" y="62653"/>
                  <a:pt x="18459" y="62715"/>
                  <a:pt x="18525" y="62722"/>
                </a:cubicBezTo>
                <a:lnTo>
                  <a:pt x="18525" y="62724"/>
                </a:lnTo>
                <a:cubicBezTo>
                  <a:pt x="18529" y="62735"/>
                  <a:pt x="18536" y="62744"/>
                  <a:pt x="18540" y="62754"/>
                </a:cubicBezTo>
                <a:cubicBezTo>
                  <a:pt x="18486" y="62736"/>
                  <a:pt x="18430" y="62725"/>
                  <a:pt x="18374" y="62706"/>
                </a:cubicBezTo>
                <a:cubicBezTo>
                  <a:pt x="18396" y="62672"/>
                  <a:pt x="18408" y="62633"/>
                  <a:pt x="18416" y="62593"/>
                </a:cubicBezTo>
                <a:lnTo>
                  <a:pt x="18417" y="62580"/>
                </a:lnTo>
                <a:close/>
                <a:moveTo>
                  <a:pt x="13488" y="1"/>
                </a:moveTo>
                <a:cubicBezTo>
                  <a:pt x="13415" y="1"/>
                  <a:pt x="13340" y="44"/>
                  <a:pt x="13286" y="136"/>
                </a:cubicBezTo>
                <a:cubicBezTo>
                  <a:pt x="11532" y="3091"/>
                  <a:pt x="11278" y="7348"/>
                  <a:pt x="11508" y="11036"/>
                </a:cubicBezTo>
                <a:cubicBezTo>
                  <a:pt x="11121" y="9717"/>
                  <a:pt x="10629" y="8440"/>
                  <a:pt x="9893" y="7243"/>
                </a:cubicBezTo>
                <a:cubicBezTo>
                  <a:pt x="8586" y="5120"/>
                  <a:pt x="6867" y="3495"/>
                  <a:pt x="4898" y="2407"/>
                </a:cubicBezTo>
                <a:cubicBezTo>
                  <a:pt x="4711" y="2246"/>
                  <a:pt x="4524" y="2085"/>
                  <a:pt x="4336" y="1923"/>
                </a:cubicBezTo>
                <a:cubicBezTo>
                  <a:pt x="4296" y="1889"/>
                  <a:pt x="4253" y="1875"/>
                  <a:pt x="4210" y="1875"/>
                </a:cubicBezTo>
                <a:cubicBezTo>
                  <a:pt x="4143" y="1875"/>
                  <a:pt x="4076" y="1910"/>
                  <a:pt x="4024" y="1966"/>
                </a:cubicBezTo>
                <a:cubicBezTo>
                  <a:pt x="3974" y="1943"/>
                  <a:pt x="3925" y="1915"/>
                  <a:pt x="3873" y="1893"/>
                </a:cubicBezTo>
                <a:cubicBezTo>
                  <a:pt x="3850" y="1883"/>
                  <a:pt x="3827" y="1878"/>
                  <a:pt x="3805" y="1878"/>
                </a:cubicBezTo>
                <a:cubicBezTo>
                  <a:pt x="3664" y="1878"/>
                  <a:pt x="3558" y="2070"/>
                  <a:pt x="3591" y="2236"/>
                </a:cubicBezTo>
                <a:cubicBezTo>
                  <a:pt x="4815" y="8384"/>
                  <a:pt x="7633" y="15427"/>
                  <a:pt x="12723" y="18085"/>
                </a:cubicBezTo>
                <a:cubicBezTo>
                  <a:pt x="12724" y="18090"/>
                  <a:pt x="12723" y="18096"/>
                  <a:pt x="12724" y="18103"/>
                </a:cubicBezTo>
                <a:cubicBezTo>
                  <a:pt x="12819" y="18353"/>
                  <a:pt x="12910" y="18603"/>
                  <a:pt x="13002" y="18853"/>
                </a:cubicBezTo>
                <a:cubicBezTo>
                  <a:pt x="9430" y="16086"/>
                  <a:pt x="5361" y="14533"/>
                  <a:pt x="1111" y="14309"/>
                </a:cubicBezTo>
                <a:cubicBezTo>
                  <a:pt x="1042" y="14285"/>
                  <a:pt x="975" y="14262"/>
                  <a:pt x="906" y="14235"/>
                </a:cubicBezTo>
                <a:cubicBezTo>
                  <a:pt x="879" y="14224"/>
                  <a:pt x="853" y="14220"/>
                  <a:pt x="828" y="14220"/>
                </a:cubicBezTo>
                <a:cubicBezTo>
                  <a:pt x="766" y="14220"/>
                  <a:pt x="713" y="14249"/>
                  <a:pt x="671" y="14295"/>
                </a:cubicBezTo>
                <a:cubicBezTo>
                  <a:pt x="552" y="14290"/>
                  <a:pt x="434" y="14283"/>
                  <a:pt x="315" y="14282"/>
                </a:cubicBezTo>
                <a:cubicBezTo>
                  <a:pt x="314" y="14282"/>
                  <a:pt x="313" y="14282"/>
                  <a:pt x="312" y="14282"/>
                </a:cubicBezTo>
                <a:cubicBezTo>
                  <a:pt x="71" y="14282"/>
                  <a:pt x="1" y="14617"/>
                  <a:pt x="133" y="14816"/>
                </a:cubicBezTo>
                <a:cubicBezTo>
                  <a:pt x="2741" y="18766"/>
                  <a:pt x="6903" y="21381"/>
                  <a:pt x="11104" y="21381"/>
                </a:cubicBezTo>
                <a:cubicBezTo>
                  <a:pt x="11799" y="21381"/>
                  <a:pt x="12496" y="21309"/>
                  <a:pt x="13187" y="21160"/>
                </a:cubicBezTo>
                <a:cubicBezTo>
                  <a:pt x="13393" y="21147"/>
                  <a:pt x="13598" y="21132"/>
                  <a:pt x="13805" y="21110"/>
                </a:cubicBezTo>
                <a:cubicBezTo>
                  <a:pt x="14087" y="21935"/>
                  <a:pt x="14359" y="22763"/>
                  <a:pt x="14618" y="23594"/>
                </a:cubicBezTo>
                <a:cubicBezTo>
                  <a:pt x="12939" y="22574"/>
                  <a:pt x="11115" y="22266"/>
                  <a:pt x="9228" y="22266"/>
                </a:cubicBezTo>
                <a:cubicBezTo>
                  <a:pt x="9193" y="22266"/>
                  <a:pt x="9158" y="22266"/>
                  <a:pt x="9123" y="22266"/>
                </a:cubicBezTo>
                <a:cubicBezTo>
                  <a:pt x="6775" y="22280"/>
                  <a:pt x="4299" y="22431"/>
                  <a:pt x="1983" y="22895"/>
                </a:cubicBezTo>
                <a:cubicBezTo>
                  <a:pt x="1853" y="22921"/>
                  <a:pt x="1854" y="23111"/>
                  <a:pt x="1936" y="23197"/>
                </a:cubicBezTo>
                <a:cubicBezTo>
                  <a:pt x="2955" y="25526"/>
                  <a:pt x="5789" y="26708"/>
                  <a:pt x="7791" y="27195"/>
                </a:cubicBezTo>
                <a:cubicBezTo>
                  <a:pt x="8630" y="27399"/>
                  <a:pt x="9477" y="27500"/>
                  <a:pt x="10321" y="27500"/>
                </a:cubicBezTo>
                <a:cubicBezTo>
                  <a:pt x="12012" y="27500"/>
                  <a:pt x="13693" y="27095"/>
                  <a:pt x="15278" y="26307"/>
                </a:cubicBezTo>
                <a:cubicBezTo>
                  <a:pt x="15329" y="26279"/>
                  <a:pt x="15371" y="26234"/>
                  <a:pt x="15395" y="26179"/>
                </a:cubicBezTo>
                <a:cubicBezTo>
                  <a:pt x="15697" y="27232"/>
                  <a:pt x="15977" y="28293"/>
                  <a:pt x="16249" y="29357"/>
                </a:cubicBezTo>
                <a:cubicBezTo>
                  <a:pt x="14348" y="28123"/>
                  <a:pt x="12193" y="27851"/>
                  <a:pt x="9998" y="27851"/>
                </a:cubicBezTo>
                <a:cubicBezTo>
                  <a:pt x="8267" y="27851"/>
                  <a:pt x="6511" y="28020"/>
                  <a:pt x="4836" y="28020"/>
                </a:cubicBezTo>
                <a:cubicBezTo>
                  <a:pt x="4387" y="28020"/>
                  <a:pt x="3944" y="28008"/>
                  <a:pt x="3508" y="27977"/>
                </a:cubicBezTo>
                <a:cubicBezTo>
                  <a:pt x="3505" y="27977"/>
                  <a:pt x="3502" y="27977"/>
                  <a:pt x="3499" y="27977"/>
                </a:cubicBezTo>
                <a:cubicBezTo>
                  <a:pt x="3364" y="27977"/>
                  <a:pt x="3316" y="28202"/>
                  <a:pt x="3399" y="28301"/>
                </a:cubicBezTo>
                <a:cubicBezTo>
                  <a:pt x="3357" y="28371"/>
                  <a:pt x="3352" y="28463"/>
                  <a:pt x="3420" y="28529"/>
                </a:cubicBezTo>
                <a:cubicBezTo>
                  <a:pt x="5843" y="30845"/>
                  <a:pt x="8954" y="31902"/>
                  <a:pt x="12049" y="31902"/>
                </a:cubicBezTo>
                <a:cubicBezTo>
                  <a:pt x="13630" y="31902"/>
                  <a:pt x="15207" y="31626"/>
                  <a:pt x="16686" y="31101"/>
                </a:cubicBezTo>
                <a:cubicBezTo>
                  <a:pt x="16953" y="32220"/>
                  <a:pt x="17199" y="33351"/>
                  <a:pt x="17436" y="34488"/>
                </a:cubicBezTo>
                <a:cubicBezTo>
                  <a:pt x="17341" y="34457"/>
                  <a:pt x="17246" y="34427"/>
                  <a:pt x="17152" y="34395"/>
                </a:cubicBezTo>
                <a:cubicBezTo>
                  <a:pt x="15749" y="33422"/>
                  <a:pt x="14134" y="33094"/>
                  <a:pt x="12458" y="33023"/>
                </a:cubicBezTo>
                <a:cubicBezTo>
                  <a:pt x="12184" y="33011"/>
                  <a:pt x="11909" y="33004"/>
                  <a:pt x="11634" y="32997"/>
                </a:cubicBezTo>
                <a:cubicBezTo>
                  <a:pt x="10149" y="32748"/>
                  <a:pt x="8648" y="32606"/>
                  <a:pt x="7161" y="32606"/>
                </a:cubicBezTo>
                <a:cubicBezTo>
                  <a:pt x="5698" y="32606"/>
                  <a:pt x="4249" y="32743"/>
                  <a:pt x="2843" y="33053"/>
                </a:cubicBezTo>
                <a:cubicBezTo>
                  <a:pt x="2720" y="33080"/>
                  <a:pt x="2714" y="33263"/>
                  <a:pt x="2787" y="33351"/>
                </a:cubicBezTo>
                <a:cubicBezTo>
                  <a:pt x="2796" y="33399"/>
                  <a:pt x="2820" y="33445"/>
                  <a:pt x="2856" y="33480"/>
                </a:cubicBezTo>
                <a:cubicBezTo>
                  <a:pt x="5702" y="36128"/>
                  <a:pt x="9352" y="37843"/>
                  <a:pt x="12962" y="37843"/>
                </a:cubicBezTo>
                <a:cubicBezTo>
                  <a:pt x="14637" y="37843"/>
                  <a:pt x="16302" y="37474"/>
                  <a:pt x="17875" y="36658"/>
                </a:cubicBezTo>
                <a:cubicBezTo>
                  <a:pt x="18017" y="37399"/>
                  <a:pt x="18153" y="38142"/>
                  <a:pt x="18284" y="38890"/>
                </a:cubicBezTo>
                <a:cubicBezTo>
                  <a:pt x="18325" y="39131"/>
                  <a:pt x="18364" y="39370"/>
                  <a:pt x="18406" y="39610"/>
                </a:cubicBezTo>
                <a:cubicBezTo>
                  <a:pt x="16527" y="38586"/>
                  <a:pt x="14505" y="38250"/>
                  <a:pt x="12468" y="38250"/>
                </a:cubicBezTo>
                <a:cubicBezTo>
                  <a:pt x="11621" y="38250"/>
                  <a:pt x="10771" y="38308"/>
                  <a:pt x="9927" y="38399"/>
                </a:cubicBezTo>
                <a:cubicBezTo>
                  <a:pt x="8454" y="38556"/>
                  <a:pt x="6964" y="38715"/>
                  <a:pt x="5518" y="39102"/>
                </a:cubicBezTo>
                <a:cubicBezTo>
                  <a:pt x="4807" y="39293"/>
                  <a:pt x="3483" y="39448"/>
                  <a:pt x="3178" y="40432"/>
                </a:cubicBezTo>
                <a:cubicBezTo>
                  <a:pt x="3152" y="40518"/>
                  <a:pt x="3197" y="40634"/>
                  <a:pt x="3260" y="40676"/>
                </a:cubicBezTo>
                <a:lnTo>
                  <a:pt x="3376" y="40752"/>
                </a:lnTo>
                <a:cubicBezTo>
                  <a:pt x="3340" y="40823"/>
                  <a:pt x="3346" y="40921"/>
                  <a:pt x="3425" y="40977"/>
                </a:cubicBezTo>
                <a:cubicBezTo>
                  <a:pt x="6070" y="42831"/>
                  <a:pt x="9243" y="44102"/>
                  <a:pt x="12347" y="44102"/>
                </a:cubicBezTo>
                <a:cubicBezTo>
                  <a:pt x="14604" y="44102"/>
                  <a:pt x="16824" y="43430"/>
                  <a:pt x="18777" y="41821"/>
                </a:cubicBezTo>
                <a:cubicBezTo>
                  <a:pt x="18954" y="42931"/>
                  <a:pt x="19112" y="44042"/>
                  <a:pt x="19234" y="45159"/>
                </a:cubicBezTo>
                <a:cubicBezTo>
                  <a:pt x="18332" y="44706"/>
                  <a:pt x="17391" y="44539"/>
                  <a:pt x="16431" y="44539"/>
                </a:cubicBezTo>
                <a:cubicBezTo>
                  <a:pt x="15784" y="44539"/>
                  <a:pt x="15128" y="44614"/>
                  <a:pt x="14469" y="44729"/>
                </a:cubicBezTo>
                <a:cubicBezTo>
                  <a:pt x="13464" y="44904"/>
                  <a:pt x="12468" y="45135"/>
                  <a:pt x="11486" y="45419"/>
                </a:cubicBezTo>
                <a:cubicBezTo>
                  <a:pt x="10711" y="45628"/>
                  <a:pt x="9939" y="45883"/>
                  <a:pt x="9176" y="46148"/>
                </a:cubicBezTo>
                <a:cubicBezTo>
                  <a:pt x="8539" y="46492"/>
                  <a:pt x="7934" y="46879"/>
                  <a:pt x="7468" y="47450"/>
                </a:cubicBezTo>
                <a:cubicBezTo>
                  <a:pt x="7480" y="47460"/>
                  <a:pt x="7493" y="47469"/>
                  <a:pt x="7507" y="47475"/>
                </a:cubicBezTo>
                <a:cubicBezTo>
                  <a:pt x="9187" y="48189"/>
                  <a:pt x="10941" y="48522"/>
                  <a:pt x="12697" y="48522"/>
                </a:cubicBezTo>
                <a:cubicBezTo>
                  <a:pt x="13951" y="48522"/>
                  <a:pt x="15205" y="48352"/>
                  <a:pt x="16434" y="48031"/>
                </a:cubicBezTo>
                <a:cubicBezTo>
                  <a:pt x="17457" y="47807"/>
                  <a:pt x="18449" y="47455"/>
                  <a:pt x="19384" y="46983"/>
                </a:cubicBezTo>
                <a:cubicBezTo>
                  <a:pt x="19401" y="47708"/>
                  <a:pt x="19399" y="48438"/>
                  <a:pt x="19384" y="49168"/>
                </a:cubicBezTo>
                <a:cubicBezTo>
                  <a:pt x="16361" y="49482"/>
                  <a:pt x="13415" y="52013"/>
                  <a:pt x="12208" y="55393"/>
                </a:cubicBezTo>
                <a:cubicBezTo>
                  <a:pt x="12183" y="55459"/>
                  <a:pt x="12152" y="55525"/>
                  <a:pt x="12127" y="55592"/>
                </a:cubicBezTo>
                <a:cubicBezTo>
                  <a:pt x="12114" y="55629"/>
                  <a:pt x="12107" y="55669"/>
                  <a:pt x="12104" y="55710"/>
                </a:cubicBezTo>
                <a:cubicBezTo>
                  <a:pt x="12078" y="55794"/>
                  <a:pt x="12046" y="55876"/>
                  <a:pt x="12021" y="55962"/>
                </a:cubicBezTo>
                <a:cubicBezTo>
                  <a:pt x="11983" y="56092"/>
                  <a:pt x="12081" y="56192"/>
                  <a:pt x="12176" y="56192"/>
                </a:cubicBezTo>
                <a:cubicBezTo>
                  <a:pt x="12207" y="56192"/>
                  <a:pt x="12237" y="56182"/>
                  <a:pt x="12263" y="56158"/>
                </a:cubicBezTo>
                <a:cubicBezTo>
                  <a:pt x="14001" y="55990"/>
                  <a:pt x="15785" y="55017"/>
                  <a:pt x="17226" y="53597"/>
                </a:cubicBezTo>
                <a:cubicBezTo>
                  <a:pt x="17239" y="53583"/>
                  <a:pt x="17254" y="53572"/>
                  <a:pt x="17266" y="53557"/>
                </a:cubicBezTo>
                <a:cubicBezTo>
                  <a:pt x="18112" y="52716"/>
                  <a:pt x="18813" y="51742"/>
                  <a:pt x="19341" y="50674"/>
                </a:cubicBezTo>
                <a:lnTo>
                  <a:pt x="19341" y="50674"/>
                </a:lnTo>
                <a:cubicBezTo>
                  <a:pt x="19270" y="52411"/>
                  <a:pt x="19136" y="54153"/>
                  <a:pt x="18986" y="55889"/>
                </a:cubicBezTo>
                <a:cubicBezTo>
                  <a:pt x="18698" y="58084"/>
                  <a:pt x="18320" y="60263"/>
                  <a:pt x="17938" y="62434"/>
                </a:cubicBezTo>
                <a:cubicBezTo>
                  <a:pt x="17928" y="62493"/>
                  <a:pt x="17934" y="62554"/>
                  <a:pt x="17956" y="62610"/>
                </a:cubicBezTo>
                <a:cubicBezTo>
                  <a:pt x="17887" y="62678"/>
                  <a:pt x="17870" y="62827"/>
                  <a:pt x="17963" y="62887"/>
                </a:cubicBezTo>
                <a:cubicBezTo>
                  <a:pt x="18445" y="63198"/>
                  <a:pt x="18961" y="63341"/>
                  <a:pt x="19488" y="63341"/>
                </a:cubicBezTo>
                <a:cubicBezTo>
                  <a:pt x="19732" y="63341"/>
                  <a:pt x="19980" y="63310"/>
                  <a:pt x="20227" y="63251"/>
                </a:cubicBezTo>
                <a:cubicBezTo>
                  <a:pt x="20276" y="63239"/>
                  <a:pt x="20316" y="63206"/>
                  <a:pt x="20337" y="63162"/>
                </a:cubicBezTo>
                <a:cubicBezTo>
                  <a:pt x="20420" y="63123"/>
                  <a:pt x="20490" y="63039"/>
                  <a:pt x="20501" y="62905"/>
                </a:cubicBezTo>
                <a:cubicBezTo>
                  <a:pt x="20799" y="59219"/>
                  <a:pt x="20956" y="55427"/>
                  <a:pt x="20885" y="51644"/>
                </a:cubicBezTo>
                <a:lnTo>
                  <a:pt x="20885" y="51644"/>
                </a:lnTo>
                <a:cubicBezTo>
                  <a:pt x="22575" y="54470"/>
                  <a:pt x="25640" y="55125"/>
                  <a:pt x="28300" y="56177"/>
                </a:cubicBezTo>
                <a:cubicBezTo>
                  <a:pt x="28325" y="56187"/>
                  <a:pt x="28350" y="56191"/>
                  <a:pt x="28375" y="56191"/>
                </a:cubicBezTo>
                <a:cubicBezTo>
                  <a:pt x="28564" y="56191"/>
                  <a:pt x="28709" y="55908"/>
                  <a:pt x="28604" y="55698"/>
                </a:cubicBezTo>
                <a:cubicBezTo>
                  <a:pt x="26840" y="52210"/>
                  <a:pt x="24097" y="49789"/>
                  <a:pt x="20811" y="48840"/>
                </a:cubicBezTo>
                <a:cubicBezTo>
                  <a:pt x="20809" y="48839"/>
                  <a:pt x="20806" y="48839"/>
                  <a:pt x="20803" y="48839"/>
                </a:cubicBezTo>
                <a:cubicBezTo>
                  <a:pt x="20798" y="48839"/>
                  <a:pt x="20793" y="48840"/>
                  <a:pt x="20787" y="48840"/>
                </a:cubicBezTo>
                <a:cubicBezTo>
                  <a:pt x="20764" y="48386"/>
                  <a:pt x="20737" y="47933"/>
                  <a:pt x="20705" y="47482"/>
                </a:cubicBezTo>
                <a:lnTo>
                  <a:pt x="20705" y="47482"/>
                </a:lnTo>
                <a:cubicBezTo>
                  <a:pt x="21858" y="48015"/>
                  <a:pt x="23040" y="48277"/>
                  <a:pt x="24203" y="48277"/>
                </a:cubicBezTo>
                <a:cubicBezTo>
                  <a:pt x="26293" y="48277"/>
                  <a:pt x="28324" y="47434"/>
                  <a:pt x="30022" y="45815"/>
                </a:cubicBezTo>
                <a:cubicBezTo>
                  <a:pt x="30416" y="45557"/>
                  <a:pt x="30794" y="45277"/>
                  <a:pt x="31155" y="44974"/>
                </a:cubicBezTo>
                <a:cubicBezTo>
                  <a:pt x="31296" y="44857"/>
                  <a:pt x="31305" y="44618"/>
                  <a:pt x="31203" y="44489"/>
                </a:cubicBezTo>
                <a:cubicBezTo>
                  <a:pt x="31336" y="44284"/>
                  <a:pt x="31243" y="43928"/>
                  <a:pt x="31007" y="43928"/>
                </a:cubicBezTo>
                <a:cubicBezTo>
                  <a:pt x="31002" y="43928"/>
                  <a:pt x="30997" y="43928"/>
                  <a:pt x="30992" y="43928"/>
                </a:cubicBezTo>
                <a:cubicBezTo>
                  <a:pt x="30899" y="43934"/>
                  <a:pt x="30806" y="43937"/>
                  <a:pt x="30714" y="43937"/>
                </a:cubicBezTo>
                <a:cubicBezTo>
                  <a:pt x="28908" y="43937"/>
                  <a:pt x="27217" y="42912"/>
                  <a:pt x="25421" y="42912"/>
                </a:cubicBezTo>
                <a:cubicBezTo>
                  <a:pt x="25232" y="42912"/>
                  <a:pt x="25041" y="42923"/>
                  <a:pt x="24849" y="42948"/>
                </a:cubicBezTo>
                <a:cubicBezTo>
                  <a:pt x="23222" y="43162"/>
                  <a:pt x="21829" y="44268"/>
                  <a:pt x="20539" y="45426"/>
                </a:cubicBezTo>
                <a:cubicBezTo>
                  <a:pt x="20407" y="44031"/>
                  <a:pt x="20234" y="42650"/>
                  <a:pt x="20018" y="41280"/>
                </a:cubicBezTo>
                <a:lnTo>
                  <a:pt x="20018" y="41280"/>
                </a:lnTo>
                <a:cubicBezTo>
                  <a:pt x="21208" y="41511"/>
                  <a:pt x="22454" y="41733"/>
                  <a:pt x="23681" y="41733"/>
                </a:cubicBezTo>
                <a:cubicBezTo>
                  <a:pt x="24789" y="41733"/>
                  <a:pt x="25882" y="41552"/>
                  <a:pt x="26907" y="41032"/>
                </a:cubicBezTo>
                <a:cubicBezTo>
                  <a:pt x="29052" y="39943"/>
                  <a:pt x="30920" y="37876"/>
                  <a:pt x="32677" y="35979"/>
                </a:cubicBezTo>
                <a:cubicBezTo>
                  <a:pt x="32836" y="35848"/>
                  <a:pt x="32995" y="35718"/>
                  <a:pt x="33154" y="35592"/>
                </a:cubicBezTo>
                <a:cubicBezTo>
                  <a:pt x="33230" y="35530"/>
                  <a:pt x="33269" y="35436"/>
                  <a:pt x="33273" y="35341"/>
                </a:cubicBezTo>
                <a:cubicBezTo>
                  <a:pt x="33323" y="35287"/>
                  <a:pt x="33375" y="35234"/>
                  <a:pt x="33425" y="35179"/>
                </a:cubicBezTo>
                <a:cubicBezTo>
                  <a:pt x="33619" y="34976"/>
                  <a:pt x="33445" y="34652"/>
                  <a:pt x="33237" y="34625"/>
                </a:cubicBezTo>
                <a:cubicBezTo>
                  <a:pt x="32688" y="34556"/>
                  <a:pt x="32135" y="34522"/>
                  <a:pt x="31583" y="34522"/>
                </a:cubicBezTo>
                <a:cubicBezTo>
                  <a:pt x="30454" y="34522"/>
                  <a:pt x="29327" y="34665"/>
                  <a:pt x="28230" y="34950"/>
                </a:cubicBezTo>
                <a:cubicBezTo>
                  <a:pt x="26393" y="35047"/>
                  <a:pt x="24702" y="35944"/>
                  <a:pt x="23113" y="37098"/>
                </a:cubicBezTo>
                <a:cubicBezTo>
                  <a:pt x="21942" y="37897"/>
                  <a:pt x="20823" y="38833"/>
                  <a:pt x="19761" y="39773"/>
                </a:cubicBezTo>
                <a:cubicBezTo>
                  <a:pt x="19743" y="39660"/>
                  <a:pt x="19722" y="39545"/>
                  <a:pt x="19701" y="39432"/>
                </a:cubicBezTo>
                <a:cubicBezTo>
                  <a:pt x="19753" y="39366"/>
                  <a:pt x="19774" y="39281"/>
                  <a:pt x="19763" y="39200"/>
                </a:cubicBezTo>
                <a:cubicBezTo>
                  <a:pt x="19651" y="38329"/>
                  <a:pt x="19515" y="37456"/>
                  <a:pt x="19369" y="36582"/>
                </a:cubicBezTo>
                <a:lnTo>
                  <a:pt x="19369" y="36582"/>
                </a:lnTo>
                <a:cubicBezTo>
                  <a:pt x="19636" y="36605"/>
                  <a:pt x="19902" y="36623"/>
                  <a:pt x="20162" y="36635"/>
                </a:cubicBezTo>
                <a:cubicBezTo>
                  <a:pt x="20243" y="36639"/>
                  <a:pt x="20323" y="36642"/>
                  <a:pt x="20403" y="36643"/>
                </a:cubicBezTo>
                <a:cubicBezTo>
                  <a:pt x="20512" y="36646"/>
                  <a:pt x="20620" y="36648"/>
                  <a:pt x="20728" y="36648"/>
                </a:cubicBezTo>
                <a:cubicBezTo>
                  <a:pt x="22277" y="36648"/>
                  <a:pt x="23700" y="36319"/>
                  <a:pt x="25043" y="35054"/>
                </a:cubicBezTo>
                <a:cubicBezTo>
                  <a:pt x="25139" y="34964"/>
                  <a:pt x="25230" y="34871"/>
                  <a:pt x="25325" y="34779"/>
                </a:cubicBezTo>
                <a:cubicBezTo>
                  <a:pt x="26885" y="33480"/>
                  <a:pt x="28168" y="31786"/>
                  <a:pt x="29784" y="30549"/>
                </a:cubicBezTo>
                <a:cubicBezTo>
                  <a:pt x="30365" y="30031"/>
                  <a:pt x="31014" y="29554"/>
                  <a:pt x="31163" y="28871"/>
                </a:cubicBezTo>
                <a:cubicBezTo>
                  <a:pt x="31116" y="28804"/>
                  <a:pt x="31049" y="28757"/>
                  <a:pt x="30964" y="28757"/>
                </a:cubicBezTo>
                <a:cubicBezTo>
                  <a:pt x="30963" y="28757"/>
                  <a:pt x="30962" y="28757"/>
                  <a:pt x="30961" y="28757"/>
                </a:cubicBezTo>
                <a:cubicBezTo>
                  <a:pt x="26560" y="28882"/>
                  <a:pt x="21961" y="30651"/>
                  <a:pt x="19042" y="34772"/>
                </a:cubicBezTo>
                <a:cubicBezTo>
                  <a:pt x="18774" y="33398"/>
                  <a:pt x="18463" y="32028"/>
                  <a:pt x="18106" y="30671"/>
                </a:cubicBezTo>
                <a:cubicBezTo>
                  <a:pt x="19894" y="30422"/>
                  <a:pt x="22006" y="30118"/>
                  <a:pt x="23310" y="28513"/>
                </a:cubicBezTo>
                <a:cubicBezTo>
                  <a:pt x="23789" y="27923"/>
                  <a:pt x="24166" y="27221"/>
                  <a:pt x="24541" y="26519"/>
                </a:cubicBezTo>
                <a:cubicBezTo>
                  <a:pt x="24931" y="25897"/>
                  <a:pt x="25296" y="25252"/>
                  <a:pt x="25682" y="24629"/>
                </a:cubicBezTo>
                <a:cubicBezTo>
                  <a:pt x="26338" y="23696"/>
                  <a:pt x="27059" y="22840"/>
                  <a:pt x="27828" y="22041"/>
                </a:cubicBezTo>
                <a:cubicBezTo>
                  <a:pt x="27831" y="22038"/>
                  <a:pt x="27833" y="22034"/>
                  <a:pt x="27835" y="22029"/>
                </a:cubicBezTo>
                <a:cubicBezTo>
                  <a:pt x="27850" y="22012"/>
                  <a:pt x="27863" y="21994"/>
                  <a:pt x="27873" y="21972"/>
                </a:cubicBezTo>
                <a:lnTo>
                  <a:pt x="27877" y="21964"/>
                </a:lnTo>
                <a:cubicBezTo>
                  <a:pt x="27962" y="21777"/>
                  <a:pt x="27897" y="21491"/>
                  <a:pt x="27695" y="21491"/>
                </a:cubicBezTo>
                <a:cubicBezTo>
                  <a:pt x="27687" y="21491"/>
                  <a:pt x="27678" y="21491"/>
                  <a:pt x="27669" y="21492"/>
                </a:cubicBezTo>
                <a:cubicBezTo>
                  <a:pt x="25402" y="21753"/>
                  <a:pt x="23227" y="22587"/>
                  <a:pt x="21296" y="24041"/>
                </a:cubicBezTo>
                <a:cubicBezTo>
                  <a:pt x="20551" y="24580"/>
                  <a:pt x="19859" y="25188"/>
                  <a:pt x="19228" y="25858"/>
                </a:cubicBezTo>
                <a:cubicBezTo>
                  <a:pt x="19172" y="25915"/>
                  <a:pt x="19118" y="25974"/>
                  <a:pt x="19063" y="26034"/>
                </a:cubicBezTo>
                <a:cubicBezTo>
                  <a:pt x="18979" y="26126"/>
                  <a:pt x="18896" y="26218"/>
                  <a:pt x="18813" y="26312"/>
                </a:cubicBezTo>
                <a:cubicBezTo>
                  <a:pt x="18731" y="26407"/>
                  <a:pt x="18652" y="26501"/>
                  <a:pt x="18572" y="26599"/>
                </a:cubicBezTo>
                <a:cubicBezTo>
                  <a:pt x="18148" y="27110"/>
                  <a:pt x="17758" y="27651"/>
                  <a:pt x="17405" y="28217"/>
                </a:cubicBezTo>
                <a:cubicBezTo>
                  <a:pt x="17139" y="27345"/>
                  <a:pt x="16860" y="26481"/>
                  <a:pt x="16554" y="25630"/>
                </a:cubicBezTo>
                <a:cubicBezTo>
                  <a:pt x="18625" y="24928"/>
                  <a:pt x="20827" y="24071"/>
                  <a:pt x="22236" y="21976"/>
                </a:cubicBezTo>
                <a:cubicBezTo>
                  <a:pt x="22809" y="21124"/>
                  <a:pt x="23093" y="20195"/>
                  <a:pt x="23418" y="19189"/>
                </a:cubicBezTo>
                <a:cubicBezTo>
                  <a:pt x="23970" y="17480"/>
                  <a:pt x="24599" y="15930"/>
                  <a:pt x="25474" y="14431"/>
                </a:cubicBezTo>
                <a:cubicBezTo>
                  <a:pt x="25588" y="14236"/>
                  <a:pt x="25445" y="13932"/>
                  <a:pt x="25255" y="13932"/>
                </a:cubicBezTo>
                <a:cubicBezTo>
                  <a:pt x="25249" y="13932"/>
                  <a:pt x="25244" y="13932"/>
                  <a:pt x="25239" y="13932"/>
                </a:cubicBezTo>
                <a:cubicBezTo>
                  <a:pt x="22860" y="14139"/>
                  <a:pt x="20307" y="16165"/>
                  <a:pt x="18494" y="17941"/>
                </a:cubicBezTo>
                <a:cubicBezTo>
                  <a:pt x="17069" y="19338"/>
                  <a:pt x="15912" y="21207"/>
                  <a:pt x="15705" y="23399"/>
                </a:cubicBezTo>
                <a:cubicBezTo>
                  <a:pt x="15369" y="22577"/>
                  <a:pt x="15017" y="21767"/>
                  <a:pt x="14646" y="20972"/>
                </a:cubicBezTo>
                <a:cubicBezTo>
                  <a:pt x="16778" y="20526"/>
                  <a:pt x="17888" y="17848"/>
                  <a:pt x="18711" y="15644"/>
                </a:cubicBezTo>
                <a:cubicBezTo>
                  <a:pt x="19492" y="13552"/>
                  <a:pt x="19995" y="11352"/>
                  <a:pt x="20266" y="9100"/>
                </a:cubicBezTo>
                <a:cubicBezTo>
                  <a:pt x="20472" y="8156"/>
                  <a:pt x="20641" y="7202"/>
                  <a:pt x="20483" y="6248"/>
                </a:cubicBezTo>
                <a:cubicBezTo>
                  <a:pt x="20488" y="6134"/>
                  <a:pt x="20495" y="6021"/>
                  <a:pt x="20498" y="5908"/>
                </a:cubicBezTo>
                <a:cubicBezTo>
                  <a:pt x="20502" y="5728"/>
                  <a:pt x="20372" y="5609"/>
                  <a:pt x="20241" y="5609"/>
                </a:cubicBezTo>
                <a:cubicBezTo>
                  <a:pt x="20180" y="5609"/>
                  <a:pt x="20119" y="5635"/>
                  <a:pt x="20071" y="5693"/>
                </a:cubicBezTo>
                <a:cubicBezTo>
                  <a:pt x="18484" y="7639"/>
                  <a:pt x="16579" y="10191"/>
                  <a:pt x="15316" y="13004"/>
                </a:cubicBezTo>
                <a:cubicBezTo>
                  <a:pt x="15547" y="11763"/>
                  <a:pt x="15617" y="10486"/>
                  <a:pt x="15570" y="9199"/>
                </a:cubicBezTo>
                <a:cubicBezTo>
                  <a:pt x="15537" y="6978"/>
                  <a:pt x="15113" y="4722"/>
                  <a:pt x="14449" y="2575"/>
                </a:cubicBezTo>
                <a:cubicBezTo>
                  <a:pt x="14224" y="1770"/>
                  <a:pt x="13978" y="976"/>
                  <a:pt x="13717" y="204"/>
                </a:cubicBezTo>
                <a:cubicBezTo>
                  <a:pt x="13673" y="72"/>
                  <a:pt x="13581" y="1"/>
                  <a:pt x="13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95" name="Google Shape;2495;p50"/>
          <p:cNvGrpSpPr/>
          <p:nvPr/>
        </p:nvGrpSpPr>
        <p:grpSpPr>
          <a:xfrm rot="-997628">
            <a:off x="1402534" y="1887600"/>
            <a:ext cx="1344919" cy="1664901"/>
            <a:chOff x="2665925" y="3755975"/>
            <a:chExt cx="1077675" cy="1334075"/>
          </a:xfrm>
        </p:grpSpPr>
        <p:sp>
          <p:nvSpPr>
            <p:cNvPr id="2496" name="Google Shape;2496;p50"/>
            <p:cNvSpPr/>
            <p:nvPr/>
          </p:nvSpPr>
          <p:spPr>
            <a:xfrm>
              <a:off x="2750425" y="3755975"/>
              <a:ext cx="75" cy="75"/>
            </a:xfrm>
            <a:custGeom>
              <a:avLst/>
              <a:gdLst/>
              <a:ahLst/>
              <a:cxnLst/>
              <a:rect l="l" t="t" r="r" b="b"/>
              <a:pathLst>
                <a:path w="3" h="3" extrusionOk="0">
                  <a:moveTo>
                    <a:pt x="1" y="1"/>
                  </a:moveTo>
                  <a:lnTo>
                    <a:pt x="2" y="2"/>
                  </a:lnTo>
                  <a:cubicBezTo>
                    <a:pt x="2" y="2"/>
                    <a:pt x="2"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50"/>
            <p:cNvSpPr/>
            <p:nvPr/>
          </p:nvSpPr>
          <p:spPr>
            <a:xfrm>
              <a:off x="3012475" y="4448750"/>
              <a:ext cx="1250" cy="75"/>
            </a:xfrm>
            <a:custGeom>
              <a:avLst/>
              <a:gdLst/>
              <a:ahLst/>
              <a:cxnLst/>
              <a:rect l="l" t="t" r="r" b="b"/>
              <a:pathLst>
                <a:path w="50" h="3" extrusionOk="0">
                  <a:moveTo>
                    <a:pt x="1" y="1"/>
                  </a:moveTo>
                  <a:cubicBezTo>
                    <a:pt x="18" y="1"/>
                    <a:pt x="34" y="2"/>
                    <a:pt x="49" y="2"/>
                  </a:cubicBezTo>
                  <a:cubicBezTo>
                    <a:pt x="34" y="1"/>
                    <a:pt x="18"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50"/>
            <p:cNvSpPr/>
            <p:nvPr/>
          </p:nvSpPr>
          <p:spPr>
            <a:xfrm>
              <a:off x="2996225" y="4447325"/>
              <a:ext cx="2025" cy="275"/>
            </a:xfrm>
            <a:custGeom>
              <a:avLst/>
              <a:gdLst/>
              <a:ahLst/>
              <a:cxnLst/>
              <a:rect l="l" t="t" r="r" b="b"/>
              <a:pathLst>
                <a:path w="81" h="11" extrusionOk="0">
                  <a:moveTo>
                    <a:pt x="0" y="0"/>
                  </a:moveTo>
                  <a:cubicBezTo>
                    <a:pt x="26" y="5"/>
                    <a:pt x="53" y="7"/>
                    <a:pt x="80" y="10"/>
                  </a:cubicBezTo>
                  <a:cubicBezTo>
                    <a:pt x="53" y="7"/>
                    <a:pt x="26" y="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50"/>
            <p:cNvSpPr/>
            <p:nvPr/>
          </p:nvSpPr>
          <p:spPr>
            <a:xfrm>
              <a:off x="2665925" y="4062175"/>
              <a:ext cx="1069700" cy="1014350"/>
            </a:xfrm>
            <a:custGeom>
              <a:avLst/>
              <a:gdLst/>
              <a:ahLst/>
              <a:cxnLst/>
              <a:rect l="l" t="t" r="r" b="b"/>
              <a:pathLst>
                <a:path w="42788" h="40574" extrusionOk="0">
                  <a:moveTo>
                    <a:pt x="42398" y="0"/>
                  </a:moveTo>
                  <a:cubicBezTo>
                    <a:pt x="42389" y="0"/>
                    <a:pt x="42380" y="1"/>
                    <a:pt x="42371" y="1"/>
                  </a:cubicBezTo>
                  <a:cubicBezTo>
                    <a:pt x="36994" y="493"/>
                    <a:pt x="31480" y="683"/>
                    <a:pt x="26162" y="1658"/>
                  </a:cubicBezTo>
                  <a:cubicBezTo>
                    <a:pt x="21408" y="2529"/>
                    <a:pt x="17029" y="4714"/>
                    <a:pt x="13248" y="7693"/>
                  </a:cubicBezTo>
                  <a:cubicBezTo>
                    <a:pt x="6465" y="13039"/>
                    <a:pt x="1" y="21657"/>
                    <a:pt x="3898" y="30652"/>
                  </a:cubicBezTo>
                  <a:cubicBezTo>
                    <a:pt x="4688" y="32473"/>
                    <a:pt x="6075" y="34130"/>
                    <a:pt x="8151" y="34388"/>
                  </a:cubicBezTo>
                  <a:cubicBezTo>
                    <a:pt x="8373" y="34415"/>
                    <a:pt x="8594" y="34428"/>
                    <a:pt x="8815" y="34428"/>
                  </a:cubicBezTo>
                  <a:cubicBezTo>
                    <a:pt x="10382" y="34428"/>
                    <a:pt x="11902" y="33813"/>
                    <a:pt x="13456" y="33813"/>
                  </a:cubicBezTo>
                  <a:cubicBezTo>
                    <a:pt x="13845" y="33813"/>
                    <a:pt x="14236" y="33852"/>
                    <a:pt x="14631" y="33948"/>
                  </a:cubicBezTo>
                  <a:cubicBezTo>
                    <a:pt x="13628" y="34782"/>
                    <a:pt x="12584" y="35573"/>
                    <a:pt x="11488" y="36305"/>
                  </a:cubicBezTo>
                  <a:cubicBezTo>
                    <a:pt x="10938" y="36672"/>
                    <a:pt x="9326" y="37264"/>
                    <a:pt x="9059" y="37870"/>
                  </a:cubicBezTo>
                  <a:cubicBezTo>
                    <a:pt x="8809" y="38439"/>
                    <a:pt x="9456" y="38909"/>
                    <a:pt x="9773" y="39338"/>
                  </a:cubicBezTo>
                  <a:cubicBezTo>
                    <a:pt x="9805" y="39381"/>
                    <a:pt x="9850" y="39410"/>
                    <a:pt x="9902" y="39422"/>
                  </a:cubicBezTo>
                  <a:cubicBezTo>
                    <a:pt x="9942" y="39496"/>
                    <a:pt x="10012" y="39550"/>
                    <a:pt x="10091" y="39550"/>
                  </a:cubicBezTo>
                  <a:cubicBezTo>
                    <a:pt x="10133" y="39550"/>
                    <a:pt x="10177" y="39535"/>
                    <a:pt x="10222" y="39500"/>
                  </a:cubicBezTo>
                  <a:cubicBezTo>
                    <a:pt x="12140" y="38012"/>
                    <a:pt x="13930" y="36364"/>
                    <a:pt x="15572" y="34573"/>
                  </a:cubicBezTo>
                  <a:cubicBezTo>
                    <a:pt x="16225" y="35166"/>
                    <a:pt x="16005" y="37330"/>
                    <a:pt x="16300" y="38032"/>
                  </a:cubicBezTo>
                  <a:cubicBezTo>
                    <a:pt x="16591" y="38719"/>
                    <a:pt x="17120" y="39293"/>
                    <a:pt x="17727" y="39715"/>
                  </a:cubicBezTo>
                  <a:cubicBezTo>
                    <a:pt x="18585" y="40314"/>
                    <a:pt x="19561" y="40574"/>
                    <a:pt x="20556" y="40574"/>
                  </a:cubicBezTo>
                  <a:cubicBezTo>
                    <a:pt x="21168" y="40574"/>
                    <a:pt x="21787" y="40476"/>
                    <a:pt x="22391" y="40298"/>
                  </a:cubicBezTo>
                  <a:cubicBezTo>
                    <a:pt x="26675" y="39042"/>
                    <a:pt x="30867" y="34964"/>
                    <a:pt x="33197" y="31296"/>
                  </a:cubicBezTo>
                  <a:cubicBezTo>
                    <a:pt x="36039" y="26821"/>
                    <a:pt x="36098" y="21629"/>
                    <a:pt x="36188" y="16504"/>
                  </a:cubicBezTo>
                  <a:cubicBezTo>
                    <a:pt x="36290" y="10659"/>
                    <a:pt x="36908" y="3814"/>
                    <a:pt x="42539" y="566"/>
                  </a:cubicBezTo>
                  <a:cubicBezTo>
                    <a:pt x="42788" y="423"/>
                    <a:pt x="42683" y="0"/>
                    <a:pt x="42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50"/>
            <p:cNvSpPr/>
            <p:nvPr/>
          </p:nvSpPr>
          <p:spPr>
            <a:xfrm>
              <a:off x="2705550" y="4056050"/>
              <a:ext cx="1038050" cy="1034000"/>
            </a:xfrm>
            <a:custGeom>
              <a:avLst/>
              <a:gdLst/>
              <a:ahLst/>
              <a:cxnLst/>
              <a:rect l="l" t="t" r="r" b="b"/>
              <a:pathLst>
                <a:path w="41522" h="41360" extrusionOk="0">
                  <a:moveTo>
                    <a:pt x="40599" y="511"/>
                  </a:moveTo>
                  <a:lnTo>
                    <a:pt x="40599" y="511"/>
                  </a:lnTo>
                  <a:cubicBezTo>
                    <a:pt x="39356" y="1305"/>
                    <a:pt x="38363" y="2248"/>
                    <a:pt x="37562" y="3300"/>
                  </a:cubicBezTo>
                  <a:cubicBezTo>
                    <a:pt x="37317" y="3195"/>
                    <a:pt x="37034" y="3127"/>
                    <a:pt x="36757" y="3127"/>
                  </a:cubicBezTo>
                  <a:cubicBezTo>
                    <a:pt x="36649" y="3127"/>
                    <a:pt x="36542" y="3137"/>
                    <a:pt x="36439" y="3159"/>
                  </a:cubicBezTo>
                  <a:cubicBezTo>
                    <a:pt x="36929" y="2685"/>
                    <a:pt x="37423" y="2214"/>
                    <a:pt x="37923" y="1744"/>
                  </a:cubicBezTo>
                  <a:cubicBezTo>
                    <a:pt x="37926" y="1741"/>
                    <a:pt x="37926" y="1737"/>
                    <a:pt x="37928" y="1732"/>
                  </a:cubicBezTo>
                  <a:cubicBezTo>
                    <a:pt x="37943" y="1722"/>
                    <a:pt x="37959" y="1711"/>
                    <a:pt x="37975" y="1699"/>
                  </a:cubicBezTo>
                  <a:cubicBezTo>
                    <a:pt x="38006" y="1678"/>
                    <a:pt x="37987" y="1633"/>
                    <a:pt x="37957" y="1633"/>
                  </a:cubicBezTo>
                  <a:cubicBezTo>
                    <a:pt x="37951" y="1633"/>
                    <a:pt x="37944" y="1635"/>
                    <a:pt x="37938" y="1639"/>
                  </a:cubicBezTo>
                  <a:cubicBezTo>
                    <a:pt x="37926" y="1645"/>
                    <a:pt x="37915" y="1653"/>
                    <a:pt x="37903" y="1659"/>
                  </a:cubicBezTo>
                  <a:cubicBezTo>
                    <a:pt x="37896" y="1655"/>
                    <a:pt x="37889" y="1653"/>
                    <a:pt x="37881" y="1653"/>
                  </a:cubicBezTo>
                  <a:cubicBezTo>
                    <a:pt x="37872" y="1653"/>
                    <a:pt x="37864" y="1655"/>
                    <a:pt x="37856" y="1661"/>
                  </a:cubicBezTo>
                  <a:cubicBezTo>
                    <a:pt x="37805" y="1702"/>
                    <a:pt x="37754" y="1744"/>
                    <a:pt x="37703" y="1785"/>
                  </a:cubicBezTo>
                  <a:cubicBezTo>
                    <a:pt x="36674" y="2410"/>
                    <a:pt x="35675" y="3079"/>
                    <a:pt x="34707" y="3793"/>
                  </a:cubicBezTo>
                  <a:cubicBezTo>
                    <a:pt x="34679" y="2771"/>
                    <a:pt x="34536" y="1718"/>
                    <a:pt x="33823" y="991"/>
                  </a:cubicBezTo>
                  <a:cubicBezTo>
                    <a:pt x="36088" y="772"/>
                    <a:pt x="38359" y="627"/>
                    <a:pt x="40599" y="511"/>
                  </a:cubicBezTo>
                  <a:close/>
                  <a:moveTo>
                    <a:pt x="36420" y="2830"/>
                  </a:moveTo>
                  <a:lnTo>
                    <a:pt x="36420" y="2830"/>
                  </a:lnTo>
                  <a:cubicBezTo>
                    <a:pt x="35840" y="3315"/>
                    <a:pt x="35272" y="3818"/>
                    <a:pt x="34710" y="4331"/>
                  </a:cubicBezTo>
                  <a:lnTo>
                    <a:pt x="34710" y="4331"/>
                  </a:lnTo>
                  <a:cubicBezTo>
                    <a:pt x="34711" y="4328"/>
                    <a:pt x="34712" y="4325"/>
                    <a:pt x="34712" y="4321"/>
                  </a:cubicBezTo>
                  <a:lnTo>
                    <a:pt x="34712" y="4152"/>
                  </a:lnTo>
                  <a:cubicBezTo>
                    <a:pt x="35274" y="3702"/>
                    <a:pt x="35843" y="3261"/>
                    <a:pt x="36420" y="2830"/>
                  </a:cubicBezTo>
                  <a:close/>
                  <a:moveTo>
                    <a:pt x="36814" y="3293"/>
                  </a:moveTo>
                  <a:cubicBezTo>
                    <a:pt x="37038" y="3293"/>
                    <a:pt x="37256" y="3325"/>
                    <a:pt x="37482" y="3409"/>
                  </a:cubicBezTo>
                  <a:cubicBezTo>
                    <a:pt x="37221" y="3761"/>
                    <a:pt x="36979" y="4127"/>
                    <a:pt x="36757" y="4505"/>
                  </a:cubicBezTo>
                  <a:cubicBezTo>
                    <a:pt x="36309" y="4386"/>
                    <a:pt x="35847" y="4325"/>
                    <a:pt x="35382" y="4325"/>
                  </a:cubicBezTo>
                  <a:cubicBezTo>
                    <a:pt x="35337" y="4325"/>
                    <a:pt x="35292" y="4326"/>
                    <a:pt x="35247" y="4327"/>
                  </a:cubicBezTo>
                  <a:cubicBezTo>
                    <a:pt x="35579" y="3999"/>
                    <a:pt x="35913" y="3671"/>
                    <a:pt x="36248" y="3344"/>
                  </a:cubicBezTo>
                  <a:cubicBezTo>
                    <a:pt x="36252" y="3344"/>
                    <a:pt x="36253" y="3346"/>
                    <a:pt x="36256" y="3346"/>
                  </a:cubicBezTo>
                  <a:cubicBezTo>
                    <a:pt x="36257" y="3346"/>
                    <a:pt x="36258" y="3346"/>
                    <a:pt x="36258" y="3346"/>
                  </a:cubicBezTo>
                  <a:cubicBezTo>
                    <a:pt x="36451" y="3314"/>
                    <a:pt x="36634" y="3293"/>
                    <a:pt x="36814" y="3293"/>
                  </a:cubicBezTo>
                  <a:close/>
                  <a:moveTo>
                    <a:pt x="33628" y="1011"/>
                  </a:moveTo>
                  <a:cubicBezTo>
                    <a:pt x="34393" y="1790"/>
                    <a:pt x="34517" y="2853"/>
                    <a:pt x="34530" y="3922"/>
                  </a:cubicBezTo>
                  <a:cubicBezTo>
                    <a:pt x="34214" y="4157"/>
                    <a:pt x="33900" y="4395"/>
                    <a:pt x="33589" y="4638"/>
                  </a:cubicBezTo>
                  <a:cubicBezTo>
                    <a:pt x="33669" y="3245"/>
                    <a:pt x="32812" y="2093"/>
                    <a:pt x="31802" y="1206"/>
                  </a:cubicBezTo>
                  <a:cubicBezTo>
                    <a:pt x="32410" y="1133"/>
                    <a:pt x="33019" y="1072"/>
                    <a:pt x="33628" y="1011"/>
                  </a:cubicBezTo>
                  <a:close/>
                  <a:moveTo>
                    <a:pt x="35086" y="4488"/>
                  </a:moveTo>
                  <a:cubicBezTo>
                    <a:pt x="35088" y="4488"/>
                    <a:pt x="35089" y="4489"/>
                    <a:pt x="35091" y="4489"/>
                  </a:cubicBezTo>
                  <a:cubicBezTo>
                    <a:pt x="35117" y="4489"/>
                    <a:pt x="35144" y="4489"/>
                    <a:pt x="35171" y="4489"/>
                  </a:cubicBezTo>
                  <a:cubicBezTo>
                    <a:pt x="35677" y="4489"/>
                    <a:pt x="36183" y="4540"/>
                    <a:pt x="36680" y="4642"/>
                  </a:cubicBezTo>
                  <a:cubicBezTo>
                    <a:pt x="36277" y="5347"/>
                    <a:pt x="35942" y="6091"/>
                    <a:pt x="35659" y="6862"/>
                  </a:cubicBezTo>
                  <a:lnTo>
                    <a:pt x="35659" y="6863"/>
                  </a:lnTo>
                  <a:cubicBezTo>
                    <a:pt x="34974" y="6675"/>
                    <a:pt x="34243" y="6572"/>
                    <a:pt x="33525" y="6572"/>
                  </a:cubicBezTo>
                  <a:cubicBezTo>
                    <a:pt x="33362" y="6572"/>
                    <a:pt x="33200" y="6577"/>
                    <a:pt x="33039" y="6588"/>
                  </a:cubicBezTo>
                  <a:cubicBezTo>
                    <a:pt x="33711" y="5880"/>
                    <a:pt x="34393" y="5180"/>
                    <a:pt x="35086" y="4488"/>
                  </a:cubicBezTo>
                  <a:close/>
                  <a:moveTo>
                    <a:pt x="32850" y="6789"/>
                  </a:moveTo>
                  <a:cubicBezTo>
                    <a:pt x="32855" y="6790"/>
                    <a:pt x="32861" y="6792"/>
                    <a:pt x="32867" y="6792"/>
                  </a:cubicBezTo>
                  <a:cubicBezTo>
                    <a:pt x="32951" y="6791"/>
                    <a:pt x="33035" y="6790"/>
                    <a:pt x="33119" y="6790"/>
                  </a:cubicBezTo>
                  <a:cubicBezTo>
                    <a:pt x="33964" y="6790"/>
                    <a:pt x="34779" y="6850"/>
                    <a:pt x="35615" y="6991"/>
                  </a:cubicBezTo>
                  <a:cubicBezTo>
                    <a:pt x="35518" y="7265"/>
                    <a:pt x="35430" y="7543"/>
                    <a:pt x="35346" y="7823"/>
                  </a:cubicBezTo>
                  <a:lnTo>
                    <a:pt x="35344" y="7823"/>
                  </a:lnTo>
                  <a:cubicBezTo>
                    <a:pt x="34599" y="7662"/>
                    <a:pt x="33839" y="7580"/>
                    <a:pt x="33079" y="7580"/>
                  </a:cubicBezTo>
                  <a:cubicBezTo>
                    <a:pt x="32741" y="7580"/>
                    <a:pt x="32403" y="7596"/>
                    <a:pt x="32066" y="7629"/>
                  </a:cubicBezTo>
                  <a:cubicBezTo>
                    <a:pt x="32325" y="7348"/>
                    <a:pt x="32586" y="7067"/>
                    <a:pt x="32850" y="6789"/>
                  </a:cubicBezTo>
                  <a:close/>
                  <a:moveTo>
                    <a:pt x="31543" y="1238"/>
                  </a:moveTo>
                  <a:lnTo>
                    <a:pt x="31543" y="1239"/>
                  </a:lnTo>
                  <a:cubicBezTo>
                    <a:pt x="32603" y="2191"/>
                    <a:pt x="33469" y="3253"/>
                    <a:pt x="33441" y="4758"/>
                  </a:cubicBezTo>
                  <a:cubicBezTo>
                    <a:pt x="31868" y="6004"/>
                    <a:pt x="30386" y="7363"/>
                    <a:pt x="28994" y="8809"/>
                  </a:cubicBezTo>
                  <a:cubicBezTo>
                    <a:pt x="28055" y="5567"/>
                    <a:pt x="25112" y="3767"/>
                    <a:pt x="22008" y="3172"/>
                  </a:cubicBezTo>
                  <a:cubicBezTo>
                    <a:pt x="25079" y="2229"/>
                    <a:pt x="28293" y="1636"/>
                    <a:pt x="31543" y="1238"/>
                  </a:cubicBezTo>
                  <a:close/>
                  <a:moveTo>
                    <a:pt x="21531" y="3321"/>
                  </a:moveTo>
                  <a:cubicBezTo>
                    <a:pt x="23145" y="3596"/>
                    <a:pt x="24705" y="3926"/>
                    <a:pt x="25990" y="5036"/>
                  </a:cubicBezTo>
                  <a:cubicBezTo>
                    <a:pt x="27198" y="6080"/>
                    <a:pt x="28314" y="7381"/>
                    <a:pt x="28875" y="8887"/>
                  </a:cubicBezTo>
                  <a:cubicBezTo>
                    <a:pt x="28879" y="8898"/>
                    <a:pt x="28889" y="8904"/>
                    <a:pt x="28896" y="8911"/>
                  </a:cubicBezTo>
                  <a:cubicBezTo>
                    <a:pt x="28474" y="9352"/>
                    <a:pt x="28059" y="9804"/>
                    <a:pt x="27654" y="10262"/>
                  </a:cubicBezTo>
                  <a:cubicBezTo>
                    <a:pt x="26687" y="7139"/>
                    <a:pt x="22961" y="4235"/>
                    <a:pt x="19634" y="3985"/>
                  </a:cubicBezTo>
                  <a:cubicBezTo>
                    <a:pt x="20259" y="3747"/>
                    <a:pt x="20892" y="3526"/>
                    <a:pt x="21531" y="3321"/>
                  </a:cubicBezTo>
                  <a:close/>
                  <a:moveTo>
                    <a:pt x="33246" y="7761"/>
                  </a:moveTo>
                  <a:cubicBezTo>
                    <a:pt x="33935" y="7761"/>
                    <a:pt x="34625" y="7823"/>
                    <a:pt x="35306" y="7947"/>
                  </a:cubicBezTo>
                  <a:cubicBezTo>
                    <a:pt x="34853" y="9484"/>
                    <a:pt x="34585" y="11115"/>
                    <a:pt x="34411" y="12780"/>
                  </a:cubicBezTo>
                  <a:cubicBezTo>
                    <a:pt x="33181" y="12137"/>
                    <a:pt x="31827" y="11812"/>
                    <a:pt x="30464" y="11812"/>
                  </a:cubicBezTo>
                  <a:cubicBezTo>
                    <a:pt x="29708" y="11812"/>
                    <a:pt x="28949" y="11912"/>
                    <a:pt x="28207" y="12113"/>
                  </a:cubicBezTo>
                  <a:cubicBezTo>
                    <a:pt x="29379" y="10651"/>
                    <a:pt x="30600" y="9228"/>
                    <a:pt x="31869" y="7843"/>
                  </a:cubicBezTo>
                  <a:cubicBezTo>
                    <a:pt x="32327" y="7788"/>
                    <a:pt x="32787" y="7761"/>
                    <a:pt x="33246" y="7761"/>
                  </a:cubicBezTo>
                  <a:close/>
                  <a:moveTo>
                    <a:pt x="19257" y="4132"/>
                  </a:moveTo>
                  <a:cubicBezTo>
                    <a:pt x="22596" y="4384"/>
                    <a:pt x="26546" y="7290"/>
                    <a:pt x="27455" y="10486"/>
                  </a:cubicBezTo>
                  <a:cubicBezTo>
                    <a:pt x="26048" y="12091"/>
                    <a:pt x="24749" y="13790"/>
                    <a:pt x="23570" y="15570"/>
                  </a:cubicBezTo>
                  <a:cubicBezTo>
                    <a:pt x="23506" y="15666"/>
                    <a:pt x="23446" y="15765"/>
                    <a:pt x="23382" y="15862"/>
                  </a:cubicBezTo>
                  <a:cubicBezTo>
                    <a:pt x="21414" y="11615"/>
                    <a:pt x="17273" y="8392"/>
                    <a:pt x="12620" y="7692"/>
                  </a:cubicBezTo>
                  <a:cubicBezTo>
                    <a:pt x="14689" y="6213"/>
                    <a:pt x="16919" y="5049"/>
                    <a:pt x="19257" y="4132"/>
                  </a:cubicBezTo>
                  <a:close/>
                  <a:moveTo>
                    <a:pt x="12333" y="7897"/>
                  </a:moveTo>
                  <a:cubicBezTo>
                    <a:pt x="17145" y="8874"/>
                    <a:pt x="21000" y="11625"/>
                    <a:pt x="23299" y="15991"/>
                  </a:cubicBezTo>
                  <a:cubicBezTo>
                    <a:pt x="22728" y="16878"/>
                    <a:pt x="22193" y="17785"/>
                    <a:pt x="21677" y="18703"/>
                  </a:cubicBezTo>
                  <a:lnTo>
                    <a:pt x="21677" y="18698"/>
                  </a:lnTo>
                  <a:cubicBezTo>
                    <a:pt x="19481" y="14029"/>
                    <a:pt x="14821" y="10673"/>
                    <a:pt x="9687" y="10120"/>
                  </a:cubicBezTo>
                  <a:cubicBezTo>
                    <a:pt x="10521" y="9324"/>
                    <a:pt x="11405" y="8580"/>
                    <a:pt x="12333" y="7897"/>
                  </a:cubicBezTo>
                  <a:close/>
                  <a:moveTo>
                    <a:pt x="30335" y="12024"/>
                  </a:moveTo>
                  <a:cubicBezTo>
                    <a:pt x="31704" y="12024"/>
                    <a:pt x="33045" y="12342"/>
                    <a:pt x="34331" y="12975"/>
                  </a:cubicBezTo>
                  <a:cubicBezTo>
                    <a:pt x="34346" y="12981"/>
                    <a:pt x="34362" y="12986"/>
                    <a:pt x="34377" y="12986"/>
                  </a:cubicBezTo>
                  <a:cubicBezTo>
                    <a:pt x="34382" y="12986"/>
                    <a:pt x="34386" y="12985"/>
                    <a:pt x="34390" y="12985"/>
                  </a:cubicBezTo>
                  <a:lnTo>
                    <a:pt x="34390" y="12985"/>
                  </a:lnTo>
                  <a:cubicBezTo>
                    <a:pt x="34186" y="15031"/>
                    <a:pt x="34118" y="17121"/>
                    <a:pt x="34027" y="19149"/>
                  </a:cubicBezTo>
                  <a:lnTo>
                    <a:pt x="34027" y="19150"/>
                  </a:lnTo>
                  <a:cubicBezTo>
                    <a:pt x="31673" y="17047"/>
                    <a:pt x="28591" y="15892"/>
                    <a:pt x="25437" y="15892"/>
                  </a:cubicBezTo>
                  <a:cubicBezTo>
                    <a:pt x="25414" y="15892"/>
                    <a:pt x="25390" y="15892"/>
                    <a:pt x="25367" y="15892"/>
                  </a:cubicBezTo>
                  <a:cubicBezTo>
                    <a:pt x="26224" y="14671"/>
                    <a:pt x="27115" y="13479"/>
                    <a:pt x="28039" y="12318"/>
                  </a:cubicBezTo>
                  <a:cubicBezTo>
                    <a:pt x="28810" y="12122"/>
                    <a:pt x="29577" y="12024"/>
                    <a:pt x="30335" y="12024"/>
                  </a:cubicBezTo>
                  <a:close/>
                  <a:moveTo>
                    <a:pt x="25274" y="16024"/>
                  </a:moveTo>
                  <a:cubicBezTo>
                    <a:pt x="25288" y="16041"/>
                    <a:pt x="25310" y="16051"/>
                    <a:pt x="25333" y="16051"/>
                  </a:cubicBezTo>
                  <a:cubicBezTo>
                    <a:pt x="28633" y="16204"/>
                    <a:pt x="31454" y="17321"/>
                    <a:pt x="33994" y="19431"/>
                  </a:cubicBezTo>
                  <a:cubicBezTo>
                    <a:pt x="34000" y="19436"/>
                    <a:pt x="34007" y="19438"/>
                    <a:pt x="34013" y="19441"/>
                  </a:cubicBezTo>
                  <a:cubicBezTo>
                    <a:pt x="33974" y="20323"/>
                    <a:pt x="33926" y="21188"/>
                    <a:pt x="33860" y="22035"/>
                  </a:cubicBezTo>
                  <a:lnTo>
                    <a:pt x="33858" y="22035"/>
                  </a:lnTo>
                  <a:cubicBezTo>
                    <a:pt x="31335" y="19354"/>
                    <a:pt x="27865" y="17767"/>
                    <a:pt x="24170" y="17767"/>
                  </a:cubicBezTo>
                  <a:cubicBezTo>
                    <a:pt x="24147" y="17767"/>
                    <a:pt x="24124" y="17768"/>
                    <a:pt x="24100" y="17768"/>
                  </a:cubicBezTo>
                  <a:cubicBezTo>
                    <a:pt x="24484" y="17180"/>
                    <a:pt x="24874" y="16597"/>
                    <a:pt x="25274" y="16024"/>
                  </a:cubicBezTo>
                  <a:close/>
                  <a:moveTo>
                    <a:pt x="9478" y="10317"/>
                  </a:moveTo>
                  <a:cubicBezTo>
                    <a:pt x="14719" y="11072"/>
                    <a:pt x="19077" y="14052"/>
                    <a:pt x="21570" y="18762"/>
                  </a:cubicBezTo>
                  <a:cubicBezTo>
                    <a:pt x="21578" y="18780"/>
                    <a:pt x="21596" y="18791"/>
                    <a:pt x="21615" y="18791"/>
                  </a:cubicBezTo>
                  <a:cubicBezTo>
                    <a:pt x="21620" y="18791"/>
                    <a:pt x="21625" y="18791"/>
                    <a:pt x="21630" y="18789"/>
                  </a:cubicBezTo>
                  <a:lnTo>
                    <a:pt x="21630" y="18789"/>
                  </a:lnTo>
                  <a:cubicBezTo>
                    <a:pt x="20994" y="19923"/>
                    <a:pt x="20386" y="21075"/>
                    <a:pt x="19783" y="22228"/>
                  </a:cubicBezTo>
                  <a:cubicBezTo>
                    <a:pt x="18224" y="19722"/>
                    <a:pt x="15976" y="17868"/>
                    <a:pt x="13573" y="16194"/>
                  </a:cubicBezTo>
                  <a:cubicBezTo>
                    <a:pt x="11577" y="14803"/>
                    <a:pt x="9445" y="13144"/>
                    <a:pt x="6920" y="13072"/>
                  </a:cubicBezTo>
                  <a:cubicBezTo>
                    <a:pt x="7464" y="12444"/>
                    <a:pt x="8028" y="11824"/>
                    <a:pt x="8601" y="11211"/>
                  </a:cubicBezTo>
                  <a:lnTo>
                    <a:pt x="8601" y="11212"/>
                  </a:lnTo>
                  <a:cubicBezTo>
                    <a:pt x="8887" y="10904"/>
                    <a:pt x="9180" y="10606"/>
                    <a:pt x="9478" y="10317"/>
                  </a:cubicBezTo>
                  <a:close/>
                  <a:moveTo>
                    <a:pt x="6752" y="13266"/>
                  </a:moveTo>
                  <a:cubicBezTo>
                    <a:pt x="6759" y="13268"/>
                    <a:pt x="6768" y="13271"/>
                    <a:pt x="6777" y="13271"/>
                  </a:cubicBezTo>
                  <a:cubicBezTo>
                    <a:pt x="9330" y="13405"/>
                    <a:pt x="11425" y="15012"/>
                    <a:pt x="13455" y="16415"/>
                  </a:cubicBezTo>
                  <a:cubicBezTo>
                    <a:pt x="15868" y="18080"/>
                    <a:pt x="18062" y="19890"/>
                    <a:pt x="19733" y="22321"/>
                  </a:cubicBezTo>
                  <a:cubicBezTo>
                    <a:pt x="19342" y="23069"/>
                    <a:pt x="18948" y="23817"/>
                    <a:pt x="18551" y="24564"/>
                  </a:cubicBezTo>
                  <a:cubicBezTo>
                    <a:pt x="17594" y="22038"/>
                    <a:pt x="14739" y="19924"/>
                    <a:pt x="12495" y="18616"/>
                  </a:cubicBezTo>
                  <a:cubicBezTo>
                    <a:pt x="10364" y="17374"/>
                    <a:pt x="7917" y="16609"/>
                    <a:pt x="5448" y="16609"/>
                  </a:cubicBezTo>
                  <a:cubicBezTo>
                    <a:pt x="5018" y="16609"/>
                    <a:pt x="4586" y="16632"/>
                    <a:pt x="4156" y="16680"/>
                  </a:cubicBezTo>
                  <a:cubicBezTo>
                    <a:pt x="4925" y="15498"/>
                    <a:pt x="5807" y="14366"/>
                    <a:pt x="6752" y="13266"/>
                  </a:cubicBezTo>
                  <a:close/>
                  <a:moveTo>
                    <a:pt x="5006" y="16881"/>
                  </a:moveTo>
                  <a:cubicBezTo>
                    <a:pt x="7403" y="16881"/>
                    <a:pt x="9693" y="17409"/>
                    <a:pt x="11852" y="18562"/>
                  </a:cubicBezTo>
                  <a:cubicBezTo>
                    <a:pt x="14228" y="19831"/>
                    <a:pt x="17400" y="22128"/>
                    <a:pt x="18473" y="24710"/>
                  </a:cubicBezTo>
                  <a:cubicBezTo>
                    <a:pt x="18449" y="24754"/>
                    <a:pt x="18428" y="24799"/>
                    <a:pt x="18403" y="24843"/>
                  </a:cubicBezTo>
                  <a:cubicBezTo>
                    <a:pt x="17675" y="26200"/>
                    <a:pt x="16909" y="27534"/>
                    <a:pt x="16105" y="28844"/>
                  </a:cubicBezTo>
                  <a:cubicBezTo>
                    <a:pt x="14401" y="26752"/>
                    <a:pt x="11919" y="25760"/>
                    <a:pt x="9290" y="25372"/>
                  </a:cubicBezTo>
                  <a:cubicBezTo>
                    <a:pt x="8270" y="25221"/>
                    <a:pt x="7166" y="25113"/>
                    <a:pt x="6063" y="25113"/>
                  </a:cubicBezTo>
                  <a:cubicBezTo>
                    <a:pt x="4379" y="25113"/>
                    <a:pt x="2695" y="25365"/>
                    <a:pt x="1310" y="26097"/>
                  </a:cubicBezTo>
                  <a:cubicBezTo>
                    <a:pt x="1396" y="26051"/>
                    <a:pt x="1360" y="25925"/>
                    <a:pt x="1283" y="25902"/>
                  </a:cubicBezTo>
                  <a:cubicBezTo>
                    <a:pt x="1201" y="22496"/>
                    <a:pt x="2306" y="19575"/>
                    <a:pt x="4003" y="16911"/>
                  </a:cubicBezTo>
                  <a:cubicBezTo>
                    <a:pt x="4339" y="16891"/>
                    <a:pt x="4674" y="16881"/>
                    <a:pt x="5006" y="16881"/>
                  </a:cubicBezTo>
                  <a:close/>
                  <a:moveTo>
                    <a:pt x="24000" y="17924"/>
                  </a:moveTo>
                  <a:cubicBezTo>
                    <a:pt x="27794" y="18086"/>
                    <a:pt x="31203" y="19563"/>
                    <a:pt x="33801" y="22362"/>
                  </a:cubicBezTo>
                  <a:cubicBezTo>
                    <a:pt x="33810" y="22370"/>
                    <a:pt x="33820" y="22377"/>
                    <a:pt x="33831" y="22382"/>
                  </a:cubicBezTo>
                  <a:lnTo>
                    <a:pt x="33831" y="22383"/>
                  </a:lnTo>
                  <a:cubicBezTo>
                    <a:pt x="33788" y="22877"/>
                    <a:pt x="33741" y="23366"/>
                    <a:pt x="33682" y="23840"/>
                  </a:cubicBezTo>
                  <a:cubicBezTo>
                    <a:pt x="33420" y="25922"/>
                    <a:pt x="32901" y="27838"/>
                    <a:pt x="32122" y="29608"/>
                  </a:cubicBezTo>
                  <a:cubicBezTo>
                    <a:pt x="31536" y="27463"/>
                    <a:pt x="29514" y="25706"/>
                    <a:pt x="27757" y="24474"/>
                  </a:cubicBezTo>
                  <a:cubicBezTo>
                    <a:pt x="25922" y="23184"/>
                    <a:pt x="23835" y="22293"/>
                    <a:pt x="21633" y="21861"/>
                  </a:cubicBezTo>
                  <a:cubicBezTo>
                    <a:pt x="21756" y="21639"/>
                    <a:pt x="21878" y="21417"/>
                    <a:pt x="22003" y="21198"/>
                  </a:cubicBezTo>
                  <a:cubicBezTo>
                    <a:pt x="22639" y="20076"/>
                    <a:pt x="23308" y="18989"/>
                    <a:pt x="24000" y="17924"/>
                  </a:cubicBezTo>
                  <a:close/>
                  <a:moveTo>
                    <a:pt x="6718" y="25332"/>
                  </a:moveTo>
                  <a:cubicBezTo>
                    <a:pt x="10235" y="25332"/>
                    <a:pt x="13786" y="26364"/>
                    <a:pt x="16039" y="28950"/>
                  </a:cubicBezTo>
                  <a:cubicBezTo>
                    <a:pt x="15403" y="29987"/>
                    <a:pt x="14746" y="31012"/>
                    <a:pt x="14067" y="32022"/>
                  </a:cubicBezTo>
                  <a:cubicBezTo>
                    <a:pt x="13007" y="30730"/>
                    <a:pt x="11498" y="30164"/>
                    <a:pt x="9824" y="30145"/>
                  </a:cubicBezTo>
                  <a:cubicBezTo>
                    <a:pt x="9802" y="30145"/>
                    <a:pt x="9779" y="30145"/>
                    <a:pt x="9757" y="30145"/>
                  </a:cubicBezTo>
                  <a:cubicBezTo>
                    <a:pt x="7546" y="30145"/>
                    <a:pt x="5382" y="31411"/>
                    <a:pt x="3207" y="31411"/>
                  </a:cubicBezTo>
                  <a:cubicBezTo>
                    <a:pt x="3024" y="31411"/>
                    <a:pt x="2841" y="31402"/>
                    <a:pt x="2659" y="31383"/>
                  </a:cubicBezTo>
                  <a:lnTo>
                    <a:pt x="2650" y="31383"/>
                  </a:lnTo>
                  <a:cubicBezTo>
                    <a:pt x="1820" y="29920"/>
                    <a:pt x="1418" y="28160"/>
                    <a:pt x="1310" y="26521"/>
                  </a:cubicBezTo>
                  <a:cubicBezTo>
                    <a:pt x="1302" y="26394"/>
                    <a:pt x="1299" y="26268"/>
                    <a:pt x="1293" y="26141"/>
                  </a:cubicBezTo>
                  <a:cubicBezTo>
                    <a:pt x="2955" y="25629"/>
                    <a:pt x="4831" y="25332"/>
                    <a:pt x="6718" y="25332"/>
                  </a:cubicBezTo>
                  <a:close/>
                  <a:moveTo>
                    <a:pt x="9816" y="30420"/>
                  </a:moveTo>
                  <a:cubicBezTo>
                    <a:pt x="11374" y="30420"/>
                    <a:pt x="12861" y="30859"/>
                    <a:pt x="13973" y="32162"/>
                  </a:cubicBezTo>
                  <a:cubicBezTo>
                    <a:pt x="13844" y="32356"/>
                    <a:pt x="13708" y="32547"/>
                    <a:pt x="13577" y="32740"/>
                  </a:cubicBezTo>
                  <a:cubicBezTo>
                    <a:pt x="13577" y="32739"/>
                    <a:pt x="13577" y="32739"/>
                    <a:pt x="13576" y="32737"/>
                  </a:cubicBezTo>
                  <a:cubicBezTo>
                    <a:pt x="12551" y="31478"/>
                    <a:pt x="10770" y="30963"/>
                    <a:pt x="9194" y="30940"/>
                  </a:cubicBezTo>
                  <a:cubicBezTo>
                    <a:pt x="9159" y="30940"/>
                    <a:pt x="9124" y="30939"/>
                    <a:pt x="9089" y="30939"/>
                  </a:cubicBezTo>
                  <a:cubicBezTo>
                    <a:pt x="8267" y="30939"/>
                    <a:pt x="7480" y="31085"/>
                    <a:pt x="6702" y="31351"/>
                  </a:cubicBezTo>
                  <a:cubicBezTo>
                    <a:pt x="6259" y="31502"/>
                    <a:pt x="5837" y="31701"/>
                    <a:pt x="5405" y="31882"/>
                  </a:cubicBezTo>
                  <a:cubicBezTo>
                    <a:pt x="5133" y="31996"/>
                    <a:pt x="3922" y="32667"/>
                    <a:pt x="3594" y="32673"/>
                  </a:cubicBezTo>
                  <a:cubicBezTo>
                    <a:pt x="3693" y="32658"/>
                    <a:pt x="3739" y="32492"/>
                    <a:pt x="3630" y="32440"/>
                  </a:cubicBezTo>
                  <a:lnTo>
                    <a:pt x="3561" y="32409"/>
                  </a:lnTo>
                  <a:cubicBezTo>
                    <a:pt x="3542" y="32400"/>
                    <a:pt x="3521" y="32396"/>
                    <a:pt x="3501" y="32396"/>
                  </a:cubicBezTo>
                  <a:cubicBezTo>
                    <a:pt x="3456" y="32396"/>
                    <a:pt x="3412" y="32418"/>
                    <a:pt x="3391" y="32462"/>
                  </a:cubicBezTo>
                  <a:cubicBezTo>
                    <a:pt x="3179" y="32205"/>
                    <a:pt x="2984" y="31935"/>
                    <a:pt x="2809" y="31652"/>
                  </a:cubicBezTo>
                  <a:lnTo>
                    <a:pt x="2809" y="31652"/>
                  </a:lnTo>
                  <a:cubicBezTo>
                    <a:pt x="2895" y="31657"/>
                    <a:pt x="2982" y="31659"/>
                    <a:pt x="3068" y="31659"/>
                  </a:cubicBezTo>
                  <a:cubicBezTo>
                    <a:pt x="4380" y="31659"/>
                    <a:pt x="5676" y="31132"/>
                    <a:pt x="6936" y="30818"/>
                  </a:cubicBezTo>
                  <a:cubicBezTo>
                    <a:pt x="7876" y="30586"/>
                    <a:pt x="8859" y="30420"/>
                    <a:pt x="9816" y="30420"/>
                  </a:cubicBezTo>
                  <a:close/>
                  <a:moveTo>
                    <a:pt x="9226" y="31192"/>
                  </a:moveTo>
                  <a:cubicBezTo>
                    <a:pt x="10808" y="31192"/>
                    <a:pt x="12400" y="31691"/>
                    <a:pt x="13501" y="32816"/>
                  </a:cubicBezTo>
                  <a:cubicBezTo>
                    <a:pt x="13507" y="32822"/>
                    <a:pt x="13513" y="32822"/>
                    <a:pt x="13518" y="32823"/>
                  </a:cubicBezTo>
                  <a:cubicBezTo>
                    <a:pt x="13263" y="33197"/>
                    <a:pt x="13011" y="33572"/>
                    <a:pt x="12750" y="33942"/>
                  </a:cubicBezTo>
                  <a:cubicBezTo>
                    <a:pt x="12746" y="33941"/>
                    <a:pt x="12743" y="33938"/>
                    <a:pt x="12739" y="33936"/>
                  </a:cubicBezTo>
                  <a:cubicBezTo>
                    <a:pt x="12346" y="33814"/>
                    <a:pt x="11961" y="33766"/>
                    <a:pt x="11581" y="33766"/>
                  </a:cubicBezTo>
                  <a:cubicBezTo>
                    <a:pt x="10116" y="33766"/>
                    <a:pt x="8727" y="34486"/>
                    <a:pt x="7240" y="34486"/>
                  </a:cubicBezTo>
                  <a:cubicBezTo>
                    <a:pt x="6736" y="34486"/>
                    <a:pt x="6220" y="34403"/>
                    <a:pt x="5686" y="34181"/>
                  </a:cubicBezTo>
                  <a:cubicBezTo>
                    <a:pt x="4902" y="33856"/>
                    <a:pt x="4245" y="33382"/>
                    <a:pt x="3696" y="32807"/>
                  </a:cubicBezTo>
                  <a:lnTo>
                    <a:pt x="3696" y="32807"/>
                  </a:lnTo>
                  <a:cubicBezTo>
                    <a:pt x="3722" y="32809"/>
                    <a:pt x="3748" y="32810"/>
                    <a:pt x="3775" y="32810"/>
                  </a:cubicBezTo>
                  <a:cubicBezTo>
                    <a:pt x="4658" y="32810"/>
                    <a:pt x="6126" y="31826"/>
                    <a:pt x="6775" y="31599"/>
                  </a:cubicBezTo>
                  <a:cubicBezTo>
                    <a:pt x="7538" y="31334"/>
                    <a:pt x="8381" y="31192"/>
                    <a:pt x="9226" y="31192"/>
                  </a:cubicBezTo>
                  <a:close/>
                  <a:moveTo>
                    <a:pt x="21561" y="21992"/>
                  </a:moveTo>
                  <a:cubicBezTo>
                    <a:pt x="23543" y="22480"/>
                    <a:pt x="25430" y="23223"/>
                    <a:pt x="27141" y="24352"/>
                  </a:cubicBezTo>
                  <a:cubicBezTo>
                    <a:pt x="29015" y="25591"/>
                    <a:pt x="31295" y="27507"/>
                    <a:pt x="31895" y="29745"/>
                  </a:cubicBezTo>
                  <a:cubicBezTo>
                    <a:pt x="31907" y="29798"/>
                    <a:pt x="31954" y="29833"/>
                    <a:pt x="32007" y="29833"/>
                  </a:cubicBezTo>
                  <a:cubicBezTo>
                    <a:pt x="32012" y="29833"/>
                    <a:pt x="32017" y="29833"/>
                    <a:pt x="32021" y="29833"/>
                  </a:cubicBezTo>
                  <a:lnTo>
                    <a:pt x="32021" y="29833"/>
                  </a:lnTo>
                  <a:cubicBezTo>
                    <a:pt x="31117" y="31811"/>
                    <a:pt x="29872" y="33601"/>
                    <a:pt x="28270" y="35222"/>
                  </a:cubicBezTo>
                  <a:cubicBezTo>
                    <a:pt x="27640" y="30993"/>
                    <a:pt x="23133" y="27540"/>
                    <a:pt x="19097" y="26769"/>
                  </a:cubicBezTo>
                  <a:cubicBezTo>
                    <a:pt x="19096" y="26769"/>
                    <a:pt x="19095" y="26769"/>
                    <a:pt x="19094" y="26769"/>
                  </a:cubicBezTo>
                  <a:cubicBezTo>
                    <a:pt x="19090" y="26769"/>
                    <a:pt x="19086" y="26772"/>
                    <a:pt x="19081" y="26772"/>
                  </a:cubicBezTo>
                  <a:cubicBezTo>
                    <a:pt x="19902" y="25164"/>
                    <a:pt x="20707" y="23551"/>
                    <a:pt x="21561" y="21992"/>
                  </a:cubicBezTo>
                  <a:close/>
                  <a:moveTo>
                    <a:pt x="34532" y="4296"/>
                  </a:moveTo>
                  <a:lnTo>
                    <a:pt x="34532" y="4327"/>
                  </a:lnTo>
                  <a:cubicBezTo>
                    <a:pt x="34532" y="4383"/>
                    <a:pt x="34573" y="4410"/>
                    <a:pt x="34617" y="4410"/>
                  </a:cubicBezTo>
                  <a:cubicBezTo>
                    <a:pt x="34619" y="4410"/>
                    <a:pt x="34621" y="4410"/>
                    <a:pt x="34623" y="4410"/>
                  </a:cubicBezTo>
                  <a:lnTo>
                    <a:pt x="34623" y="4410"/>
                  </a:lnTo>
                  <a:cubicBezTo>
                    <a:pt x="29994" y="8665"/>
                    <a:pt x="26018" y="13767"/>
                    <a:pt x="22763" y="19066"/>
                  </a:cubicBezTo>
                  <a:cubicBezTo>
                    <a:pt x="18463" y="26068"/>
                    <a:pt x="15940" y="34806"/>
                    <a:pt x="8581" y="39346"/>
                  </a:cubicBezTo>
                  <a:cubicBezTo>
                    <a:pt x="8566" y="39357"/>
                    <a:pt x="8552" y="39370"/>
                    <a:pt x="8539" y="39384"/>
                  </a:cubicBezTo>
                  <a:cubicBezTo>
                    <a:pt x="8207" y="39063"/>
                    <a:pt x="7959" y="38695"/>
                    <a:pt x="7704" y="38312"/>
                  </a:cubicBezTo>
                  <a:cubicBezTo>
                    <a:pt x="9432" y="37532"/>
                    <a:pt x="11340" y="36338"/>
                    <a:pt x="12621" y="34825"/>
                  </a:cubicBezTo>
                  <a:cubicBezTo>
                    <a:pt x="12746" y="34693"/>
                    <a:pt x="12865" y="34555"/>
                    <a:pt x="12975" y="34412"/>
                  </a:cubicBezTo>
                  <a:cubicBezTo>
                    <a:pt x="13053" y="34404"/>
                    <a:pt x="13123" y="34363"/>
                    <a:pt x="13167" y="34299"/>
                  </a:cubicBezTo>
                  <a:cubicBezTo>
                    <a:pt x="17058" y="28746"/>
                    <a:pt x="19704" y="22576"/>
                    <a:pt x="23259" y="16843"/>
                  </a:cubicBezTo>
                  <a:cubicBezTo>
                    <a:pt x="26270" y="11989"/>
                    <a:pt x="30131" y="7851"/>
                    <a:pt x="34532" y="4296"/>
                  </a:cubicBezTo>
                  <a:close/>
                  <a:moveTo>
                    <a:pt x="19028" y="26877"/>
                  </a:moveTo>
                  <a:cubicBezTo>
                    <a:pt x="19036" y="26891"/>
                    <a:pt x="19049" y="26901"/>
                    <a:pt x="19065" y="26907"/>
                  </a:cubicBezTo>
                  <a:cubicBezTo>
                    <a:pt x="23024" y="28188"/>
                    <a:pt x="27257" y="30929"/>
                    <a:pt x="28038" y="35296"/>
                  </a:cubicBezTo>
                  <a:cubicBezTo>
                    <a:pt x="28045" y="35335"/>
                    <a:pt x="28075" y="35366"/>
                    <a:pt x="28114" y="35374"/>
                  </a:cubicBezTo>
                  <a:lnTo>
                    <a:pt x="28114" y="35375"/>
                  </a:lnTo>
                  <a:cubicBezTo>
                    <a:pt x="27687" y="35799"/>
                    <a:pt x="27240" y="36215"/>
                    <a:pt x="26761" y="36616"/>
                  </a:cubicBezTo>
                  <a:cubicBezTo>
                    <a:pt x="25003" y="38087"/>
                    <a:pt x="22418" y="40436"/>
                    <a:pt x="20014" y="40688"/>
                  </a:cubicBezTo>
                  <a:cubicBezTo>
                    <a:pt x="21166" y="37139"/>
                    <a:pt x="19799" y="33350"/>
                    <a:pt x="16641" y="31339"/>
                  </a:cubicBezTo>
                  <a:cubicBezTo>
                    <a:pt x="16632" y="31334"/>
                    <a:pt x="16622" y="31330"/>
                    <a:pt x="16613" y="31329"/>
                  </a:cubicBezTo>
                  <a:cubicBezTo>
                    <a:pt x="17165" y="30396"/>
                    <a:pt x="17691" y="29440"/>
                    <a:pt x="18200" y="28474"/>
                  </a:cubicBezTo>
                  <a:cubicBezTo>
                    <a:pt x="18210" y="28496"/>
                    <a:pt x="18227" y="28510"/>
                    <a:pt x="18250" y="28519"/>
                  </a:cubicBezTo>
                  <a:cubicBezTo>
                    <a:pt x="21548" y="29661"/>
                    <a:pt x="26006" y="32751"/>
                    <a:pt x="26470" y="36501"/>
                  </a:cubicBezTo>
                  <a:cubicBezTo>
                    <a:pt x="26481" y="36584"/>
                    <a:pt x="26550" y="36626"/>
                    <a:pt x="26615" y="36626"/>
                  </a:cubicBezTo>
                  <a:cubicBezTo>
                    <a:pt x="26682" y="36626"/>
                    <a:pt x="26746" y="36582"/>
                    <a:pt x="26737" y="36494"/>
                  </a:cubicBezTo>
                  <a:cubicBezTo>
                    <a:pt x="26336" y="32647"/>
                    <a:pt x="21722" y="29354"/>
                    <a:pt x="18289" y="28347"/>
                  </a:cubicBezTo>
                  <a:cubicBezTo>
                    <a:pt x="18287" y="28346"/>
                    <a:pt x="18285" y="28346"/>
                    <a:pt x="18283" y="28346"/>
                  </a:cubicBezTo>
                  <a:cubicBezTo>
                    <a:pt x="18276" y="28346"/>
                    <a:pt x="18271" y="28350"/>
                    <a:pt x="18264" y="28350"/>
                  </a:cubicBezTo>
                  <a:cubicBezTo>
                    <a:pt x="18521" y="27861"/>
                    <a:pt x="18776" y="27369"/>
                    <a:pt x="19028" y="26877"/>
                  </a:cubicBezTo>
                  <a:close/>
                  <a:moveTo>
                    <a:pt x="16516" y="31492"/>
                  </a:moveTo>
                  <a:cubicBezTo>
                    <a:pt x="16523" y="31503"/>
                    <a:pt x="16532" y="31513"/>
                    <a:pt x="16543" y="31522"/>
                  </a:cubicBezTo>
                  <a:cubicBezTo>
                    <a:pt x="19597" y="33681"/>
                    <a:pt x="20806" y="37137"/>
                    <a:pt x="19749" y="40710"/>
                  </a:cubicBezTo>
                  <a:cubicBezTo>
                    <a:pt x="19676" y="40713"/>
                    <a:pt x="19605" y="40714"/>
                    <a:pt x="19534" y="40714"/>
                  </a:cubicBezTo>
                  <a:cubicBezTo>
                    <a:pt x="16478" y="40714"/>
                    <a:pt x="14662" y="37849"/>
                    <a:pt x="14417" y="35063"/>
                  </a:cubicBezTo>
                  <a:cubicBezTo>
                    <a:pt x="14411" y="34965"/>
                    <a:pt x="14352" y="34881"/>
                    <a:pt x="14264" y="34842"/>
                  </a:cubicBezTo>
                  <a:cubicBezTo>
                    <a:pt x="15080" y="33780"/>
                    <a:pt x="15821" y="32654"/>
                    <a:pt x="16516" y="31492"/>
                  </a:cubicBezTo>
                  <a:close/>
                  <a:moveTo>
                    <a:pt x="39803" y="1"/>
                  </a:moveTo>
                  <a:cubicBezTo>
                    <a:pt x="35139" y="1"/>
                    <a:pt x="30434" y="551"/>
                    <a:pt x="25876" y="1496"/>
                  </a:cubicBezTo>
                  <a:cubicBezTo>
                    <a:pt x="21065" y="2493"/>
                    <a:pt x="16278" y="4131"/>
                    <a:pt x="12273" y="7045"/>
                  </a:cubicBezTo>
                  <a:cubicBezTo>
                    <a:pt x="10254" y="8514"/>
                    <a:pt x="8512" y="10301"/>
                    <a:pt x="6871" y="12175"/>
                  </a:cubicBezTo>
                  <a:cubicBezTo>
                    <a:pt x="5215" y="14068"/>
                    <a:pt x="3482" y="15981"/>
                    <a:pt x="2361" y="18253"/>
                  </a:cubicBezTo>
                  <a:cubicBezTo>
                    <a:pt x="516" y="21992"/>
                    <a:pt x="1" y="26781"/>
                    <a:pt x="1647" y="30685"/>
                  </a:cubicBezTo>
                  <a:cubicBezTo>
                    <a:pt x="2449" y="32588"/>
                    <a:pt x="3882" y="34229"/>
                    <a:pt x="5885" y="34894"/>
                  </a:cubicBezTo>
                  <a:cubicBezTo>
                    <a:pt x="6442" y="35078"/>
                    <a:pt x="7021" y="35175"/>
                    <a:pt x="7603" y="35175"/>
                  </a:cubicBezTo>
                  <a:cubicBezTo>
                    <a:pt x="7867" y="35175"/>
                    <a:pt x="8132" y="35155"/>
                    <a:pt x="8396" y="35114"/>
                  </a:cubicBezTo>
                  <a:cubicBezTo>
                    <a:pt x="9532" y="34938"/>
                    <a:pt x="10587" y="34382"/>
                    <a:pt x="11711" y="34382"/>
                  </a:cubicBezTo>
                  <a:cubicBezTo>
                    <a:pt x="11893" y="34382"/>
                    <a:pt x="12077" y="34396"/>
                    <a:pt x="12263" y="34429"/>
                  </a:cubicBezTo>
                  <a:cubicBezTo>
                    <a:pt x="10710" y="35699"/>
                    <a:pt x="9270" y="36910"/>
                    <a:pt x="7414" y="37848"/>
                  </a:cubicBezTo>
                  <a:cubicBezTo>
                    <a:pt x="7361" y="37874"/>
                    <a:pt x="7320" y="37918"/>
                    <a:pt x="7298" y="37973"/>
                  </a:cubicBezTo>
                  <a:cubicBezTo>
                    <a:pt x="7235" y="37994"/>
                    <a:pt x="7186" y="38047"/>
                    <a:pt x="7199" y="38130"/>
                  </a:cubicBezTo>
                  <a:cubicBezTo>
                    <a:pt x="7308" y="38874"/>
                    <a:pt x="7793" y="39486"/>
                    <a:pt x="8354" y="39962"/>
                  </a:cubicBezTo>
                  <a:cubicBezTo>
                    <a:pt x="8410" y="40009"/>
                    <a:pt x="8471" y="40029"/>
                    <a:pt x="8529" y="40029"/>
                  </a:cubicBezTo>
                  <a:cubicBezTo>
                    <a:pt x="8630" y="40029"/>
                    <a:pt x="8724" y="39969"/>
                    <a:pt x="8778" y="39889"/>
                  </a:cubicBezTo>
                  <a:cubicBezTo>
                    <a:pt x="8817" y="39881"/>
                    <a:pt x="8853" y="39869"/>
                    <a:pt x="8886" y="39847"/>
                  </a:cubicBezTo>
                  <a:cubicBezTo>
                    <a:pt x="10866" y="38602"/>
                    <a:pt x="12490" y="37049"/>
                    <a:pt x="13892" y="35311"/>
                  </a:cubicBezTo>
                  <a:cubicBezTo>
                    <a:pt x="14105" y="38402"/>
                    <a:pt x="16450" y="41360"/>
                    <a:pt x="19503" y="41360"/>
                  </a:cubicBezTo>
                  <a:cubicBezTo>
                    <a:pt x="20107" y="41360"/>
                    <a:pt x="20738" y="41244"/>
                    <a:pt x="21386" y="40991"/>
                  </a:cubicBezTo>
                  <a:cubicBezTo>
                    <a:pt x="23496" y="40167"/>
                    <a:pt x="25492" y="38483"/>
                    <a:pt x="27205" y="37034"/>
                  </a:cubicBezTo>
                  <a:cubicBezTo>
                    <a:pt x="29163" y="35381"/>
                    <a:pt x="30917" y="33462"/>
                    <a:pt x="32133" y="31194"/>
                  </a:cubicBezTo>
                  <a:cubicBezTo>
                    <a:pt x="37188" y="21774"/>
                    <a:pt x="31071" y="7376"/>
                    <a:pt x="41311" y="602"/>
                  </a:cubicBezTo>
                  <a:cubicBezTo>
                    <a:pt x="41380" y="559"/>
                    <a:pt x="41418" y="483"/>
                    <a:pt x="41411" y="402"/>
                  </a:cubicBezTo>
                  <a:cubicBezTo>
                    <a:pt x="41521" y="275"/>
                    <a:pt x="41458" y="24"/>
                    <a:pt x="41236" y="18"/>
                  </a:cubicBezTo>
                  <a:cubicBezTo>
                    <a:pt x="40759" y="7"/>
                    <a:pt x="40282" y="1"/>
                    <a:pt x="39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p:cNvPicPr>
            <a:picLocks noChangeAspect="1"/>
          </p:cNvPicPr>
          <p:nvPr/>
        </p:nvPicPr>
        <p:blipFill>
          <a:blip r:embed="rId3"/>
          <a:stretch>
            <a:fillRect/>
          </a:stretch>
        </p:blipFill>
        <p:spPr>
          <a:xfrm rot="20723509">
            <a:off x="7538483" y="3288199"/>
            <a:ext cx="1584251" cy="19443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491"/>
                                        </p:tgtEl>
                                        <p:attrNameLst>
                                          <p:attrName>style.visibility</p:attrName>
                                        </p:attrNameLst>
                                      </p:cBhvr>
                                      <p:to>
                                        <p:strVal val="visible"/>
                                      </p:to>
                                    </p:set>
                                    <p:animEffect transition="in" filter="wipe(up)">
                                      <p:cBhvr>
                                        <p:cTn id="7" dur="500"/>
                                        <p:tgtEl>
                                          <p:spTgt spid="2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5693" y="-1"/>
            <a:ext cx="4146698" cy="5143501"/>
          </a:xfrm>
        </p:spPr>
        <p:txBody>
          <a:bodyPr/>
          <a:lstStyle/>
          <a:p>
            <a:r>
              <a:rPr lang="vi-VN" sz="2800" dirty="0"/>
              <a:t>Đem sấu rửa sơ qua với nước rồi dùng dao cạo sạch vỏ sấu. Cạo vỏ đến đâu thì cho ngay vào chậu nước muối loãng để sấu không bị thâm vỏ và chát.</a:t>
            </a:r>
          </a:p>
        </p:txBody>
      </p:sp>
      <p:sp>
        <p:nvSpPr>
          <p:cNvPr id="5" name="Text Placeholder 2"/>
          <p:cNvSpPr txBox="1"/>
          <p:nvPr/>
        </p:nvSpPr>
        <p:spPr>
          <a:xfrm>
            <a:off x="4518838" y="0"/>
            <a:ext cx="4720856" cy="51435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ora"/>
              <a:buChar char="●"/>
              <a:defRPr sz="1800" b="0" i="0" u="none" strike="noStrike" cap="none">
                <a:solidFill>
                  <a:schemeClr val="dk1"/>
                </a:solidFill>
                <a:latin typeface="Lora"/>
                <a:ea typeface="Lora"/>
                <a:cs typeface="Lora"/>
                <a:sym typeface="Lora"/>
              </a:defRPr>
            </a:lvl1pPr>
            <a:lvl2pPr marL="914400" marR="0" lvl="1" indent="-342900" algn="l" rtl="0">
              <a:lnSpc>
                <a:spcPct val="100000"/>
              </a:lnSpc>
              <a:spcBef>
                <a:spcPts val="1600"/>
              </a:spcBef>
              <a:spcAft>
                <a:spcPts val="0"/>
              </a:spcAft>
              <a:buClr>
                <a:schemeClr val="dk1"/>
              </a:buClr>
              <a:buSzPts val="1800"/>
              <a:buFont typeface="Lora"/>
              <a:buChar char="○"/>
              <a:defRPr sz="1800" b="0" i="0" u="none" strike="noStrike" cap="none">
                <a:solidFill>
                  <a:schemeClr val="dk1"/>
                </a:solidFill>
                <a:latin typeface="Lora"/>
                <a:ea typeface="Lora"/>
                <a:cs typeface="Lora"/>
                <a:sym typeface="Lora"/>
              </a:defRPr>
            </a:lvl2pPr>
            <a:lvl3pPr marL="1371600" marR="0" lvl="2" indent="-342900" algn="l" rtl="0">
              <a:lnSpc>
                <a:spcPct val="100000"/>
              </a:lnSpc>
              <a:spcBef>
                <a:spcPts val="1600"/>
              </a:spcBef>
              <a:spcAft>
                <a:spcPts val="0"/>
              </a:spcAft>
              <a:buClr>
                <a:schemeClr val="dk1"/>
              </a:buClr>
              <a:buSzPts val="1800"/>
              <a:buFont typeface="Lora"/>
              <a:buChar char="■"/>
              <a:defRPr sz="1800" b="0" i="0" u="none" strike="noStrike" cap="none">
                <a:solidFill>
                  <a:schemeClr val="dk1"/>
                </a:solidFill>
                <a:latin typeface="Lora"/>
                <a:ea typeface="Lora"/>
                <a:cs typeface="Lora"/>
                <a:sym typeface="Lora"/>
              </a:defRPr>
            </a:lvl3pPr>
            <a:lvl4pPr marL="1828800" marR="0" lvl="3" indent="-342900" algn="l" rtl="0">
              <a:lnSpc>
                <a:spcPct val="100000"/>
              </a:lnSpc>
              <a:spcBef>
                <a:spcPts val="1600"/>
              </a:spcBef>
              <a:spcAft>
                <a:spcPts val="0"/>
              </a:spcAft>
              <a:buClr>
                <a:schemeClr val="dk1"/>
              </a:buClr>
              <a:buSzPts val="1800"/>
              <a:buFont typeface="Lora"/>
              <a:buChar char="●"/>
              <a:defRPr sz="1800" b="0" i="0" u="none" strike="noStrike" cap="none">
                <a:solidFill>
                  <a:schemeClr val="dk1"/>
                </a:solidFill>
                <a:latin typeface="Lora"/>
                <a:ea typeface="Lora"/>
                <a:cs typeface="Lora"/>
                <a:sym typeface="Lora"/>
              </a:defRPr>
            </a:lvl4pPr>
            <a:lvl5pPr marL="2286000" marR="0" lvl="4" indent="-342900" algn="l" rtl="0">
              <a:lnSpc>
                <a:spcPct val="100000"/>
              </a:lnSpc>
              <a:spcBef>
                <a:spcPts val="1600"/>
              </a:spcBef>
              <a:spcAft>
                <a:spcPts val="0"/>
              </a:spcAft>
              <a:buClr>
                <a:schemeClr val="dk1"/>
              </a:buClr>
              <a:buSzPts val="1800"/>
              <a:buFont typeface="Lora"/>
              <a:buChar char="○"/>
              <a:defRPr sz="1800" b="0" i="0" u="none" strike="noStrike" cap="none">
                <a:solidFill>
                  <a:schemeClr val="dk1"/>
                </a:solidFill>
                <a:latin typeface="Lora"/>
                <a:ea typeface="Lora"/>
                <a:cs typeface="Lora"/>
                <a:sym typeface="Lora"/>
              </a:defRPr>
            </a:lvl5pPr>
            <a:lvl6pPr marL="2743200" marR="0" lvl="5" indent="-342900" algn="l" rtl="0">
              <a:lnSpc>
                <a:spcPct val="100000"/>
              </a:lnSpc>
              <a:spcBef>
                <a:spcPts val="1600"/>
              </a:spcBef>
              <a:spcAft>
                <a:spcPts val="0"/>
              </a:spcAft>
              <a:buClr>
                <a:schemeClr val="dk1"/>
              </a:buClr>
              <a:buSzPts val="1800"/>
              <a:buFont typeface="Lora"/>
              <a:buChar char="■"/>
              <a:defRPr sz="1800" b="0" i="0" u="none" strike="noStrike" cap="none">
                <a:solidFill>
                  <a:schemeClr val="dk1"/>
                </a:solidFill>
                <a:latin typeface="Lora"/>
                <a:ea typeface="Lora"/>
                <a:cs typeface="Lora"/>
                <a:sym typeface="Lora"/>
              </a:defRPr>
            </a:lvl6pPr>
            <a:lvl7pPr marL="3200400" marR="0" lvl="6" indent="-342900" algn="l" rtl="0">
              <a:lnSpc>
                <a:spcPct val="100000"/>
              </a:lnSpc>
              <a:spcBef>
                <a:spcPts val="1600"/>
              </a:spcBef>
              <a:spcAft>
                <a:spcPts val="0"/>
              </a:spcAft>
              <a:buClr>
                <a:schemeClr val="dk1"/>
              </a:buClr>
              <a:buSzPts val="1800"/>
              <a:buFont typeface="Lora"/>
              <a:buChar char="●"/>
              <a:defRPr sz="1800" b="0" i="0" u="none" strike="noStrike" cap="none">
                <a:solidFill>
                  <a:schemeClr val="dk1"/>
                </a:solidFill>
                <a:latin typeface="Lora"/>
                <a:ea typeface="Lora"/>
                <a:cs typeface="Lora"/>
                <a:sym typeface="Lora"/>
              </a:defRPr>
            </a:lvl7pPr>
            <a:lvl8pPr marL="3657600" marR="0" lvl="7" indent="-342900" algn="l" rtl="0">
              <a:lnSpc>
                <a:spcPct val="100000"/>
              </a:lnSpc>
              <a:spcBef>
                <a:spcPts val="1600"/>
              </a:spcBef>
              <a:spcAft>
                <a:spcPts val="0"/>
              </a:spcAft>
              <a:buClr>
                <a:schemeClr val="dk1"/>
              </a:buClr>
              <a:buSzPts val="1800"/>
              <a:buFont typeface="Lora"/>
              <a:buChar char="○"/>
              <a:defRPr sz="1800" b="0" i="0" u="none" strike="noStrike" cap="none">
                <a:solidFill>
                  <a:schemeClr val="dk1"/>
                </a:solidFill>
                <a:latin typeface="Lora"/>
                <a:ea typeface="Lora"/>
                <a:cs typeface="Lora"/>
                <a:sym typeface="Lora"/>
              </a:defRPr>
            </a:lvl8pPr>
            <a:lvl9pPr marL="4114800" marR="0" lvl="8" indent="-342900" algn="l" rtl="0">
              <a:lnSpc>
                <a:spcPct val="100000"/>
              </a:lnSpc>
              <a:spcBef>
                <a:spcPts val="1600"/>
              </a:spcBef>
              <a:spcAft>
                <a:spcPts val="1600"/>
              </a:spcAft>
              <a:buClr>
                <a:schemeClr val="dk1"/>
              </a:buClr>
              <a:buSzPts val="1800"/>
              <a:buFont typeface="Lora"/>
              <a:buChar char="■"/>
              <a:defRPr sz="1800" b="0" i="0" u="none" strike="noStrike" cap="none">
                <a:solidFill>
                  <a:schemeClr val="dk1"/>
                </a:solidFill>
                <a:latin typeface="Lora"/>
                <a:ea typeface="Lora"/>
                <a:cs typeface="Lora"/>
                <a:sym typeface="Lora"/>
              </a:defRPr>
            </a:lvl9pPr>
          </a:lstStyle>
          <a:p>
            <a:r>
              <a:rPr lang="vi-VN" sz="2800" dirty="0"/>
              <a:t>Rửa sạch sấu lại với nước lạnh rồi dùng dao khía 1 đường tròn quanh quả sấu nhanh ngấm đường, đậm vị hơn. Sau đó, tiếp tục ngâm sấu trong nước muối loãng khoảng 1 tiếng rồi vớt ra, rửa sạch với nước lạnh.</a:t>
            </a:r>
          </a:p>
        </p:txBody>
      </p:sp>
      <p:pic>
        <p:nvPicPr>
          <p:cNvPr id="9" name="Picture 8"/>
          <p:cNvPicPr>
            <a:picLocks noChangeAspect="1"/>
          </p:cNvPicPr>
          <p:nvPr/>
        </p:nvPicPr>
        <p:blipFill>
          <a:blip r:embed="rId2"/>
          <a:stretch>
            <a:fillRect/>
          </a:stretch>
        </p:blipFill>
        <p:spPr>
          <a:xfrm>
            <a:off x="4617991" y="88899"/>
            <a:ext cx="5334886" cy="4965700"/>
          </a:xfrm>
          <a:prstGeom prst="rect">
            <a:avLst/>
          </a:prstGeom>
        </p:spPr>
      </p:pic>
      <p:pic>
        <p:nvPicPr>
          <p:cNvPr id="10" name="Picture 9"/>
          <p:cNvPicPr>
            <a:picLocks noChangeAspect="1"/>
          </p:cNvPicPr>
          <p:nvPr/>
        </p:nvPicPr>
        <p:blipFill>
          <a:blip r:embed="rId3"/>
          <a:stretch>
            <a:fillRect/>
          </a:stretch>
        </p:blipFill>
        <p:spPr>
          <a:xfrm>
            <a:off x="-1247047" y="88899"/>
            <a:ext cx="5865038" cy="49657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020"/>
        <p:cNvGrpSpPr/>
        <p:nvPr/>
      </p:nvGrpSpPr>
      <p:grpSpPr>
        <a:xfrm>
          <a:off x="0" y="0"/>
          <a:ext cx="0" cy="0"/>
          <a:chOff x="0" y="0"/>
          <a:chExt cx="0" cy="0"/>
        </a:xfrm>
      </p:grpSpPr>
      <p:grpSp>
        <p:nvGrpSpPr>
          <p:cNvPr id="2028" name="Google Shape;2028;p37"/>
          <p:cNvGrpSpPr/>
          <p:nvPr/>
        </p:nvGrpSpPr>
        <p:grpSpPr>
          <a:xfrm rot="9045634">
            <a:off x="8247581" y="3322155"/>
            <a:ext cx="1333436" cy="1919553"/>
            <a:chOff x="4414375" y="3879225"/>
            <a:chExt cx="444200" cy="639450"/>
          </a:xfrm>
        </p:grpSpPr>
        <p:sp>
          <p:nvSpPr>
            <p:cNvPr id="2029" name="Google Shape;2029;p37"/>
            <p:cNvSpPr/>
            <p:nvPr/>
          </p:nvSpPr>
          <p:spPr>
            <a:xfrm>
              <a:off x="4414525" y="3879575"/>
              <a:ext cx="444050" cy="639100"/>
            </a:xfrm>
            <a:custGeom>
              <a:avLst/>
              <a:gdLst/>
              <a:ahLst/>
              <a:cxnLst/>
              <a:rect l="l" t="t" r="r" b="b"/>
              <a:pathLst>
                <a:path w="17762" h="25564" extrusionOk="0">
                  <a:moveTo>
                    <a:pt x="6944" y="8514"/>
                  </a:moveTo>
                  <a:cubicBezTo>
                    <a:pt x="8025" y="8514"/>
                    <a:pt x="8348" y="9679"/>
                    <a:pt x="7651" y="10466"/>
                  </a:cubicBezTo>
                  <a:cubicBezTo>
                    <a:pt x="7266" y="10900"/>
                    <a:pt x="6728" y="11098"/>
                    <a:pt x="6186" y="11256"/>
                  </a:cubicBezTo>
                  <a:cubicBezTo>
                    <a:pt x="6004" y="11246"/>
                    <a:pt x="5824" y="11224"/>
                    <a:pt x="5643" y="11204"/>
                  </a:cubicBezTo>
                  <a:cubicBezTo>
                    <a:pt x="4964" y="10959"/>
                    <a:pt x="4468" y="10307"/>
                    <a:pt x="4900" y="9561"/>
                  </a:cubicBezTo>
                  <a:cubicBezTo>
                    <a:pt x="5232" y="8987"/>
                    <a:pt x="6157" y="8585"/>
                    <a:pt x="6790" y="8521"/>
                  </a:cubicBezTo>
                  <a:cubicBezTo>
                    <a:pt x="6843" y="8516"/>
                    <a:pt x="6894" y="8514"/>
                    <a:pt x="6944" y="8514"/>
                  </a:cubicBezTo>
                  <a:close/>
                  <a:moveTo>
                    <a:pt x="12794" y="11573"/>
                  </a:moveTo>
                  <a:cubicBezTo>
                    <a:pt x="13238" y="11573"/>
                    <a:pt x="13705" y="11702"/>
                    <a:pt x="14050" y="11889"/>
                  </a:cubicBezTo>
                  <a:cubicBezTo>
                    <a:pt x="14652" y="12213"/>
                    <a:pt x="15479" y="13204"/>
                    <a:pt x="14739" y="13822"/>
                  </a:cubicBezTo>
                  <a:lnTo>
                    <a:pt x="14739" y="13821"/>
                  </a:lnTo>
                  <a:lnTo>
                    <a:pt x="14732" y="13828"/>
                  </a:lnTo>
                  <a:cubicBezTo>
                    <a:pt x="14453" y="13947"/>
                    <a:pt x="14136" y="13997"/>
                    <a:pt x="13814" y="13997"/>
                  </a:cubicBezTo>
                  <a:cubicBezTo>
                    <a:pt x="13398" y="13997"/>
                    <a:pt x="12972" y="13914"/>
                    <a:pt x="12605" y="13796"/>
                  </a:cubicBezTo>
                  <a:cubicBezTo>
                    <a:pt x="11751" y="13517"/>
                    <a:pt x="10865" y="12369"/>
                    <a:pt x="12012" y="11747"/>
                  </a:cubicBezTo>
                  <a:cubicBezTo>
                    <a:pt x="12239" y="11625"/>
                    <a:pt x="12512" y="11573"/>
                    <a:pt x="12794" y="11573"/>
                  </a:cubicBezTo>
                  <a:close/>
                  <a:moveTo>
                    <a:pt x="6113" y="13937"/>
                  </a:moveTo>
                  <a:cubicBezTo>
                    <a:pt x="6629" y="13937"/>
                    <a:pt x="6612" y="14601"/>
                    <a:pt x="6268" y="14940"/>
                  </a:cubicBezTo>
                  <a:cubicBezTo>
                    <a:pt x="6015" y="15188"/>
                    <a:pt x="5663" y="15283"/>
                    <a:pt x="5335" y="15391"/>
                  </a:cubicBezTo>
                  <a:cubicBezTo>
                    <a:pt x="5164" y="15391"/>
                    <a:pt x="4944" y="15367"/>
                    <a:pt x="4836" y="15240"/>
                  </a:cubicBezTo>
                  <a:cubicBezTo>
                    <a:pt x="4601" y="14965"/>
                    <a:pt x="4836" y="14682"/>
                    <a:pt x="5007" y="14498"/>
                  </a:cubicBezTo>
                  <a:cubicBezTo>
                    <a:pt x="5247" y="14242"/>
                    <a:pt x="5576" y="14054"/>
                    <a:pt x="5915" y="13965"/>
                  </a:cubicBezTo>
                  <a:cubicBezTo>
                    <a:pt x="5988" y="13946"/>
                    <a:pt x="6054" y="13937"/>
                    <a:pt x="6113" y="13937"/>
                  </a:cubicBezTo>
                  <a:close/>
                  <a:moveTo>
                    <a:pt x="11211" y="15496"/>
                  </a:moveTo>
                  <a:cubicBezTo>
                    <a:pt x="11478" y="15496"/>
                    <a:pt x="11764" y="15618"/>
                    <a:pt x="11967" y="15799"/>
                  </a:cubicBezTo>
                  <a:cubicBezTo>
                    <a:pt x="12236" y="16037"/>
                    <a:pt x="12620" y="16691"/>
                    <a:pt x="12388" y="17076"/>
                  </a:cubicBezTo>
                  <a:cubicBezTo>
                    <a:pt x="12216" y="17279"/>
                    <a:pt x="11990" y="17365"/>
                    <a:pt x="11755" y="17365"/>
                  </a:cubicBezTo>
                  <a:cubicBezTo>
                    <a:pt x="11050" y="17365"/>
                    <a:pt x="10262" y="16596"/>
                    <a:pt x="10584" y="15893"/>
                  </a:cubicBezTo>
                  <a:cubicBezTo>
                    <a:pt x="10713" y="15610"/>
                    <a:pt x="10953" y="15496"/>
                    <a:pt x="11211" y="15496"/>
                  </a:cubicBezTo>
                  <a:close/>
                  <a:moveTo>
                    <a:pt x="7047" y="0"/>
                  </a:moveTo>
                  <a:cubicBezTo>
                    <a:pt x="6944" y="0"/>
                    <a:pt x="6832" y="27"/>
                    <a:pt x="6770" y="48"/>
                  </a:cubicBezTo>
                  <a:cubicBezTo>
                    <a:pt x="6542" y="121"/>
                    <a:pt x="6355" y="285"/>
                    <a:pt x="6251" y="501"/>
                  </a:cubicBezTo>
                  <a:cubicBezTo>
                    <a:pt x="6222" y="564"/>
                    <a:pt x="6271" y="617"/>
                    <a:pt x="6322" y="624"/>
                  </a:cubicBezTo>
                  <a:cubicBezTo>
                    <a:pt x="6323" y="624"/>
                    <a:pt x="6324" y="624"/>
                    <a:pt x="6324" y="626"/>
                  </a:cubicBezTo>
                  <a:cubicBezTo>
                    <a:pt x="7934" y="1985"/>
                    <a:pt x="8677" y="3928"/>
                    <a:pt x="8954" y="5962"/>
                  </a:cubicBezTo>
                  <a:cubicBezTo>
                    <a:pt x="8114" y="5441"/>
                    <a:pt x="7451" y="4635"/>
                    <a:pt x="6528" y="4244"/>
                  </a:cubicBezTo>
                  <a:cubicBezTo>
                    <a:pt x="6112" y="4072"/>
                    <a:pt x="5669" y="3985"/>
                    <a:pt x="5226" y="3985"/>
                  </a:cubicBezTo>
                  <a:cubicBezTo>
                    <a:pt x="4897" y="3985"/>
                    <a:pt x="4568" y="4033"/>
                    <a:pt x="4249" y="4128"/>
                  </a:cubicBezTo>
                  <a:cubicBezTo>
                    <a:pt x="2462" y="4674"/>
                    <a:pt x="1445" y="6590"/>
                    <a:pt x="852" y="8227"/>
                  </a:cubicBezTo>
                  <a:cubicBezTo>
                    <a:pt x="199" y="10035"/>
                    <a:pt x="0" y="11975"/>
                    <a:pt x="275" y="13878"/>
                  </a:cubicBezTo>
                  <a:cubicBezTo>
                    <a:pt x="440" y="15015"/>
                    <a:pt x="799" y="16103"/>
                    <a:pt x="1213" y="17168"/>
                  </a:cubicBezTo>
                  <a:cubicBezTo>
                    <a:pt x="1621" y="18224"/>
                    <a:pt x="2022" y="19315"/>
                    <a:pt x="2610" y="20286"/>
                  </a:cubicBezTo>
                  <a:cubicBezTo>
                    <a:pt x="3221" y="21297"/>
                    <a:pt x="4093" y="22092"/>
                    <a:pt x="4981" y="22853"/>
                  </a:cubicBezTo>
                  <a:cubicBezTo>
                    <a:pt x="6032" y="23754"/>
                    <a:pt x="7086" y="24646"/>
                    <a:pt x="8139" y="25539"/>
                  </a:cubicBezTo>
                  <a:cubicBezTo>
                    <a:pt x="8159" y="25556"/>
                    <a:pt x="8184" y="25564"/>
                    <a:pt x="8209" y="25564"/>
                  </a:cubicBezTo>
                  <a:cubicBezTo>
                    <a:pt x="8266" y="25564"/>
                    <a:pt x="8321" y="25525"/>
                    <a:pt x="8314" y="25459"/>
                  </a:cubicBezTo>
                  <a:cubicBezTo>
                    <a:pt x="8019" y="22920"/>
                    <a:pt x="11049" y="21618"/>
                    <a:pt x="12721" y="20330"/>
                  </a:cubicBezTo>
                  <a:cubicBezTo>
                    <a:pt x="14282" y="19126"/>
                    <a:pt x="15727" y="17720"/>
                    <a:pt x="16668" y="15969"/>
                  </a:cubicBezTo>
                  <a:cubicBezTo>
                    <a:pt x="17644" y="14152"/>
                    <a:pt x="17761" y="12205"/>
                    <a:pt x="17704" y="10176"/>
                  </a:cubicBezTo>
                  <a:cubicBezTo>
                    <a:pt x="17653" y="8432"/>
                    <a:pt x="17228" y="6389"/>
                    <a:pt x="15541" y="5497"/>
                  </a:cubicBezTo>
                  <a:cubicBezTo>
                    <a:pt x="15023" y="5224"/>
                    <a:pt x="14443" y="5107"/>
                    <a:pt x="13861" y="5107"/>
                  </a:cubicBezTo>
                  <a:cubicBezTo>
                    <a:pt x="13586" y="5107"/>
                    <a:pt x="13310" y="5134"/>
                    <a:pt x="13040" y="5182"/>
                  </a:cubicBezTo>
                  <a:cubicBezTo>
                    <a:pt x="12605" y="5261"/>
                    <a:pt x="12181" y="5394"/>
                    <a:pt x="11779" y="5577"/>
                  </a:cubicBezTo>
                  <a:cubicBezTo>
                    <a:pt x="11265" y="5807"/>
                    <a:pt x="10770" y="6154"/>
                    <a:pt x="10214" y="6154"/>
                  </a:cubicBezTo>
                  <a:cubicBezTo>
                    <a:pt x="10121" y="6154"/>
                    <a:pt x="10025" y="6144"/>
                    <a:pt x="9928" y="6122"/>
                  </a:cubicBezTo>
                  <a:cubicBezTo>
                    <a:pt x="9716" y="3848"/>
                    <a:pt x="9019" y="1672"/>
                    <a:pt x="7303" y="49"/>
                  </a:cubicBezTo>
                  <a:cubicBezTo>
                    <a:pt x="7289" y="34"/>
                    <a:pt x="7270" y="26"/>
                    <a:pt x="7250" y="26"/>
                  </a:cubicBezTo>
                  <a:cubicBezTo>
                    <a:pt x="7237" y="26"/>
                    <a:pt x="7224" y="29"/>
                    <a:pt x="7212" y="36"/>
                  </a:cubicBezTo>
                  <a:cubicBezTo>
                    <a:pt x="7168" y="10"/>
                    <a:pt x="7109" y="0"/>
                    <a:pt x="70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7"/>
            <p:cNvSpPr/>
            <p:nvPr/>
          </p:nvSpPr>
          <p:spPr>
            <a:xfrm>
              <a:off x="4603925" y="4463750"/>
              <a:ext cx="15000" cy="46850"/>
            </a:xfrm>
            <a:custGeom>
              <a:avLst/>
              <a:gdLst/>
              <a:ahLst/>
              <a:cxnLst/>
              <a:rect l="l" t="t" r="r" b="b"/>
              <a:pathLst>
                <a:path w="600" h="1874" extrusionOk="0">
                  <a:moveTo>
                    <a:pt x="21" y="0"/>
                  </a:moveTo>
                  <a:cubicBezTo>
                    <a:pt x="11" y="0"/>
                    <a:pt x="1" y="7"/>
                    <a:pt x="0" y="20"/>
                  </a:cubicBezTo>
                  <a:cubicBezTo>
                    <a:pt x="12" y="668"/>
                    <a:pt x="194" y="1301"/>
                    <a:pt x="529" y="1858"/>
                  </a:cubicBezTo>
                  <a:cubicBezTo>
                    <a:pt x="535" y="1869"/>
                    <a:pt x="545" y="1873"/>
                    <a:pt x="554" y="1873"/>
                  </a:cubicBezTo>
                  <a:cubicBezTo>
                    <a:pt x="577" y="1873"/>
                    <a:pt x="600" y="1847"/>
                    <a:pt x="586" y="1820"/>
                  </a:cubicBezTo>
                  <a:cubicBezTo>
                    <a:pt x="283" y="1244"/>
                    <a:pt x="106" y="667"/>
                    <a:pt x="42" y="18"/>
                  </a:cubicBezTo>
                  <a:cubicBezTo>
                    <a:pt x="40" y="6"/>
                    <a:pt x="31" y="0"/>
                    <a:pt x="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7"/>
            <p:cNvSpPr/>
            <p:nvPr/>
          </p:nvSpPr>
          <p:spPr>
            <a:xfrm>
              <a:off x="4602450" y="4430525"/>
              <a:ext cx="17725" cy="55425"/>
            </a:xfrm>
            <a:custGeom>
              <a:avLst/>
              <a:gdLst/>
              <a:ahLst/>
              <a:cxnLst/>
              <a:rect l="l" t="t" r="r" b="b"/>
              <a:pathLst>
                <a:path w="709" h="2217" extrusionOk="0">
                  <a:moveTo>
                    <a:pt x="31" y="0"/>
                  </a:moveTo>
                  <a:cubicBezTo>
                    <a:pt x="17" y="0"/>
                    <a:pt x="0" y="14"/>
                    <a:pt x="3" y="33"/>
                  </a:cubicBezTo>
                  <a:cubicBezTo>
                    <a:pt x="142" y="782"/>
                    <a:pt x="367" y="1512"/>
                    <a:pt x="677" y="2208"/>
                  </a:cubicBezTo>
                  <a:cubicBezTo>
                    <a:pt x="679" y="2214"/>
                    <a:pt x="685" y="2217"/>
                    <a:pt x="691" y="2217"/>
                  </a:cubicBezTo>
                  <a:cubicBezTo>
                    <a:pt x="700" y="2217"/>
                    <a:pt x="709" y="2210"/>
                    <a:pt x="705" y="2198"/>
                  </a:cubicBezTo>
                  <a:cubicBezTo>
                    <a:pt x="433" y="1489"/>
                    <a:pt x="215" y="761"/>
                    <a:pt x="51" y="18"/>
                  </a:cubicBezTo>
                  <a:cubicBezTo>
                    <a:pt x="49" y="6"/>
                    <a:pt x="40" y="0"/>
                    <a:pt x="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7"/>
            <p:cNvSpPr/>
            <p:nvPr/>
          </p:nvSpPr>
          <p:spPr>
            <a:xfrm>
              <a:off x="4603700" y="4417250"/>
              <a:ext cx="23575" cy="59600"/>
            </a:xfrm>
            <a:custGeom>
              <a:avLst/>
              <a:gdLst/>
              <a:ahLst/>
              <a:cxnLst/>
              <a:rect l="l" t="t" r="r" b="b"/>
              <a:pathLst>
                <a:path w="943" h="2384" extrusionOk="0">
                  <a:moveTo>
                    <a:pt x="37" y="1"/>
                  </a:moveTo>
                  <a:cubicBezTo>
                    <a:pt x="19" y="1"/>
                    <a:pt x="0" y="16"/>
                    <a:pt x="7" y="38"/>
                  </a:cubicBezTo>
                  <a:cubicBezTo>
                    <a:pt x="239" y="844"/>
                    <a:pt x="534" y="1629"/>
                    <a:pt x="911" y="2377"/>
                  </a:cubicBezTo>
                  <a:cubicBezTo>
                    <a:pt x="914" y="2382"/>
                    <a:pt x="918" y="2384"/>
                    <a:pt x="922" y="2384"/>
                  </a:cubicBezTo>
                  <a:cubicBezTo>
                    <a:pt x="932" y="2384"/>
                    <a:pt x="942" y="2375"/>
                    <a:pt x="938" y="2365"/>
                  </a:cubicBezTo>
                  <a:cubicBezTo>
                    <a:pt x="592" y="1601"/>
                    <a:pt x="293" y="828"/>
                    <a:pt x="63" y="21"/>
                  </a:cubicBezTo>
                  <a:cubicBezTo>
                    <a:pt x="59" y="7"/>
                    <a:pt x="48"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7"/>
            <p:cNvSpPr/>
            <p:nvPr/>
          </p:nvSpPr>
          <p:spPr>
            <a:xfrm>
              <a:off x="4581475" y="4413575"/>
              <a:ext cx="17750" cy="69125"/>
            </a:xfrm>
            <a:custGeom>
              <a:avLst/>
              <a:gdLst/>
              <a:ahLst/>
              <a:cxnLst/>
              <a:rect l="l" t="t" r="r" b="b"/>
              <a:pathLst>
                <a:path w="710" h="2765" extrusionOk="0">
                  <a:moveTo>
                    <a:pt x="691" y="0"/>
                  </a:moveTo>
                  <a:cubicBezTo>
                    <a:pt x="684" y="0"/>
                    <a:pt x="679" y="4"/>
                    <a:pt x="677" y="12"/>
                  </a:cubicBezTo>
                  <a:cubicBezTo>
                    <a:pt x="577" y="517"/>
                    <a:pt x="230" y="936"/>
                    <a:pt x="109" y="1441"/>
                  </a:cubicBezTo>
                  <a:cubicBezTo>
                    <a:pt x="4" y="1872"/>
                    <a:pt x="1" y="2311"/>
                    <a:pt x="78" y="2746"/>
                  </a:cubicBezTo>
                  <a:cubicBezTo>
                    <a:pt x="81" y="2759"/>
                    <a:pt x="93" y="2765"/>
                    <a:pt x="105" y="2765"/>
                  </a:cubicBezTo>
                  <a:cubicBezTo>
                    <a:pt x="121" y="2765"/>
                    <a:pt x="137" y="2755"/>
                    <a:pt x="134" y="2738"/>
                  </a:cubicBezTo>
                  <a:cubicBezTo>
                    <a:pt x="53" y="2231"/>
                    <a:pt x="68" y="1725"/>
                    <a:pt x="224" y="1233"/>
                  </a:cubicBezTo>
                  <a:cubicBezTo>
                    <a:pt x="357" y="813"/>
                    <a:pt x="640" y="459"/>
                    <a:pt x="708" y="20"/>
                  </a:cubicBezTo>
                  <a:cubicBezTo>
                    <a:pt x="709" y="8"/>
                    <a:pt x="700" y="0"/>
                    <a:pt x="6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37"/>
            <p:cNvSpPr/>
            <p:nvPr/>
          </p:nvSpPr>
          <p:spPr>
            <a:xfrm>
              <a:off x="4572875" y="4411500"/>
              <a:ext cx="25850" cy="63850"/>
            </a:xfrm>
            <a:custGeom>
              <a:avLst/>
              <a:gdLst/>
              <a:ahLst/>
              <a:cxnLst/>
              <a:rect l="l" t="t" r="r" b="b"/>
              <a:pathLst>
                <a:path w="1034" h="2554" extrusionOk="0">
                  <a:moveTo>
                    <a:pt x="1005" y="0"/>
                  </a:moveTo>
                  <a:cubicBezTo>
                    <a:pt x="1000" y="0"/>
                    <a:pt x="995" y="3"/>
                    <a:pt x="990" y="8"/>
                  </a:cubicBezTo>
                  <a:cubicBezTo>
                    <a:pt x="416" y="728"/>
                    <a:pt x="72" y="1606"/>
                    <a:pt x="2" y="2525"/>
                  </a:cubicBezTo>
                  <a:cubicBezTo>
                    <a:pt x="1" y="2543"/>
                    <a:pt x="17" y="2554"/>
                    <a:pt x="34" y="2554"/>
                  </a:cubicBezTo>
                  <a:cubicBezTo>
                    <a:pt x="47" y="2554"/>
                    <a:pt x="60" y="2546"/>
                    <a:pt x="62" y="2531"/>
                  </a:cubicBezTo>
                  <a:cubicBezTo>
                    <a:pt x="153" y="1611"/>
                    <a:pt x="469" y="778"/>
                    <a:pt x="1021" y="36"/>
                  </a:cubicBezTo>
                  <a:cubicBezTo>
                    <a:pt x="1033" y="20"/>
                    <a:pt x="1020" y="0"/>
                    <a:pt x="10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7"/>
            <p:cNvSpPr/>
            <p:nvPr/>
          </p:nvSpPr>
          <p:spPr>
            <a:xfrm>
              <a:off x="4552575" y="4394050"/>
              <a:ext cx="47175" cy="63725"/>
            </a:xfrm>
            <a:custGeom>
              <a:avLst/>
              <a:gdLst/>
              <a:ahLst/>
              <a:cxnLst/>
              <a:rect l="l" t="t" r="r" b="b"/>
              <a:pathLst>
                <a:path w="1887" h="2549" extrusionOk="0">
                  <a:moveTo>
                    <a:pt x="1848" y="0"/>
                  </a:moveTo>
                  <a:cubicBezTo>
                    <a:pt x="1843" y="0"/>
                    <a:pt x="1837" y="2"/>
                    <a:pt x="1832" y="6"/>
                  </a:cubicBezTo>
                  <a:cubicBezTo>
                    <a:pt x="994" y="630"/>
                    <a:pt x="337" y="1508"/>
                    <a:pt x="9" y="2502"/>
                  </a:cubicBezTo>
                  <a:cubicBezTo>
                    <a:pt x="1" y="2528"/>
                    <a:pt x="26" y="2548"/>
                    <a:pt x="50" y="2548"/>
                  </a:cubicBezTo>
                  <a:cubicBezTo>
                    <a:pt x="62" y="2548"/>
                    <a:pt x="74" y="2543"/>
                    <a:pt x="79" y="2529"/>
                  </a:cubicBezTo>
                  <a:cubicBezTo>
                    <a:pt x="467" y="1541"/>
                    <a:pt x="1036" y="725"/>
                    <a:pt x="1862" y="54"/>
                  </a:cubicBezTo>
                  <a:cubicBezTo>
                    <a:pt x="1886" y="35"/>
                    <a:pt x="1871" y="0"/>
                    <a:pt x="18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7"/>
            <p:cNvSpPr/>
            <p:nvPr/>
          </p:nvSpPr>
          <p:spPr>
            <a:xfrm>
              <a:off x="4549500" y="4386000"/>
              <a:ext cx="51200" cy="66525"/>
            </a:xfrm>
            <a:custGeom>
              <a:avLst/>
              <a:gdLst/>
              <a:ahLst/>
              <a:cxnLst/>
              <a:rect l="l" t="t" r="r" b="b"/>
              <a:pathLst>
                <a:path w="2048" h="2661" extrusionOk="0">
                  <a:moveTo>
                    <a:pt x="2021" y="1"/>
                  </a:moveTo>
                  <a:cubicBezTo>
                    <a:pt x="2017" y="1"/>
                    <a:pt x="2013" y="2"/>
                    <a:pt x="2009" y="5"/>
                  </a:cubicBezTo>
                  <a:cubicBezTo>
                    <a:pt x="1077" y="655"/>
                    <a:pt x="238" y="1460"/>
                    <a:pt x="6" y="2615"/>
                  </a:cubicBezTo>
                  <a:cubicBezTo>
                    <a:pt x="0" y="2643"/>
                    <a:pt x="23" y="2661"/>
                    <a:pt x="45" y="2661"/>
                  </a:cubicBezTo>
                  <a:cubicBezTo>
                    <a:pt x="61" y="2661"/>
                    <a:pt x="76" y="2652"/>
                    <a:pt x="80" y="2632"/>
                  </a:cubicBezTo>
                  <a:cubicBezTo>
                    <a:pt x="309" y="1488"/>
                    <a:pt x="1135" y="712"/>
                    <a:pt x="2031" y="39"/>
                  </a:cubicBezTo>
                  <a:cubicBezTo>
                    <a:pt x="2047" y="26"/>
                    <a:pt x="2037" y="1"/>
                    <a:pt x="20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7"/>
            <p:cNvSpPr/>
            <p:nvPr/>
          </p:nvSpPr>
          <p:spPr>
            <a:xfrm>
              <a:off x="4629625" y="4295025"/>
              <a:ext cx="48675" cy="129325"/>
            </a:xfrm>
            <a:custGeom>
              <a:avLst/>
              <a:gdLst/>
              <a:ahLst/>
              <a:cxnLst/>
              <a:rect l="l" t="t" r="r" b="b"/>
              <a:pathLst>
                <a:path w="1947" h="5173" extrusionOk="0">
                  <a:moveTo>
                    <a:pt x="44" y="0"/>
                  </a:moveTo>
                  <a:cubicBezTo>
                    <a:pt x="16" y="0"/>
                    <a:pt x="1" y="44"/>
                    <a:pt x="30" y="64"/>
                  </a:cubicBezTo>
                  <a:cubicBezTo>
                    <a:pt x="1572" y="1000"/>
                    <a:pt x="1848" y="3535"/>
                    <a:pt x="1821" y="5157"/>
                  </a:cubicBezTo>
                  <a:cubicBezTo>
                    <a:pt x="1821" y="5168"/>
                    <a:pt x="1829" y="5173"/>
                    <a:pt x="1838" y="5173"/>
                  </a:cubicBezTo>
                  <a:cubicBezTo>
                    <a:pt x="1847" y="5173"/>
                    <a:pt x="1856" y="5167"/>
                    <a:pt x="1857" y="5155"/>
                  </a:cubicBezTo>
                  <a:cubicBezTo>
                    <a:pt x="1946" y="3540"/>
                    <a:pt x="1648" y="888"/>
                    <a:pt x="61" y="5"/>
                  </a:cubicBezTo>
                  <a:cubicBezTo>
                    <a:pt x="55" y="2"/>
                    <a:pt x="49"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7"/>
            <p:cNvSpPr/>
            <p:nvPr/>
          </p:nvSpPr>
          <p:spPr>
            <a:xfrm>
              <a:off x="4633550" y="4274275"/>
              <a:ext cx="94050" cy="115300"/>
            </a:xfrm>
            <a:custGeom>
              <a:avLst/>
              <a:gdLst/>
              <a:ahLst/>
              <a:cxnLst/>
              <a:rect l="l" t="t" r="r" b="b"/>
              <a:pathLst>
                <a:path w="3762" h="4612" extrusionOk="0">
                  <a:moveTo>
                    <a:pt x="32" y="1"/>
                  </a:moveTo>
                  <a:cubicBezTo>
                    <a:pt x="14" y="1"/>
                    <a:pt x="0" y="27"/>
                    <a:pt x="17" y="40"/>
                  </a:cubicBezTo>
                  <a:cubicBezTo>
                    <a:pt x="1645" y="1262"/>
                    <a:pt x="2860" y="2722"/>
                    <a:pt x="3687" y="4589"/>
                  </a:cubicBezTo>
                  <a:cubicBezTo>
                    <a:pt x="3693" y="4604"/>
                    <a:pt x="3707" y="4611"/>
                    <a:pt x="3720" y="4611"/>
                  </a:cubicBezTo>
                  <a:cubicBezTo>
                    <a:pt x="3741" y="4611"/>
                    <a:pt x="3762" y="4594"/>
                    <a:pt x="3751" y="4569"/>
                  </a:cubicBezTo>
                  <a:cubicBezTo>
                    <a:pt x="3018" y="2739"/>
                    <a:pt x="1704" y="1076"/>
                    <a:pt x="42" y="4"/>
                  </a:cubicBezTo>
                  <a:cubicBezTo>
                    <a:pt x="39" y="2"/>
                    <a:pt x="35"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7"/>
            <p:cNvSpPr/>
            <p:nvPr/>
          </p:nvSpPr>
          <p:spPr>
            <a:xfrm>
              <a:off x="4715675" y="4314500"/>
              <a:ext cx="40500" cy="48975"/>
            </a:xfrm>
            <a:custGeom>
              <a:avLst/>
              <a:gdLst/>
              <a:ahLst/>
              <a:cxnLst/>
              <a:rect l="l" t="t" r="r" b="b"/>
              <a:pathLst>
                <a:path w="1620" h="1959" extrusionOk="0">
                  <a:moveTo>
                    <a:pt x="48" y="0"/>
                  </a:moveTo>
                  <a:cubicBezTo>
                    <a:pt x="23" y="0"/>
                    <a:pt x="1" y="34"/>
                    <a:pt x="26" y="55"/>
                  </a:cubicBezTo>
                  <a:cubicBezTo>
                    <a:pt x="663" y="597"/>
                    <a:pt x="1166" y="1230"/>
                    <a:pt x="1586" y="1950"/>
                  </a:cubicBezTo>
                  <a:cubicBezTo>
                    <a:pt x="1589" y="1956"/>
                    <a:pt x="1594" y="1958"/>
                    <a:pt x="1598" y="1958"/>
                  </a:cubicBezTo>
                  <a:cubicBezTo>
                    <a:pt x="1609" y="1958"/>
                    <a:pt x="1619" y="1946"/>
                    <a:pt x="1613" y="1934"/>
                  </a:cubicBezTo>
                  <a:cubicBezTo>
                    <a:pt x="1236" y="1189"/>
                    <a:pt x="703" y="549"/>
                    <a:pt x="69" y="9"/>
                  </a:cubicBezTo>
                  <a:cubicBezTo>
                    <a:pt x="62" y="3"/>
                    <a:pt x="55" y="0"/>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7"/>
            <p:cNvSpPr/>
            <p:nvPr/>
          </p:nvSpPr>
          <p:spPr>
            <a:xfrm>
              <a:off x="4641825" y="4256325"/>
              <a:ext cx="32450" cy="25625"/>
            </a:xfrm>
            <a:custGeom>
              <a:avLst/>
              <a:gdLst/>
              <a:ahLst/>
              <a:cxnLst/>
              <a:rect l="l" t="t" r="r" b="b"/>
              <a:pathLst>
                <a:path w="1298" h="1025" extrusionOk="0">
                  <a:moveTo>
                    <a:pt x="55" y="0"/>
                  </a:moveTo>
                  <a:cubicBezTo>
                    <a:pt x="47" y="0"/>
                    <a:pt x="38" y="2"/>
                    <a:pt x="26" y="7"/>
                  </a:cubicBezTo>
                  <a:cubicBezTo>
                    <a:pt x="10" y="13"/>
                    <a:pt x="1" y="27"/>
                    <a:pt x="1" y="43"/>
                  </a:cubicBezTo>
                  <a:cubicBezTo>
                    <a:pt x="26" y="211"/>
                    <a:pt x="319" y="338"/>
                    <a:pt x="447" y="431"/>
                  </a:cubicBezTo>
                  <a:cubicBezTo>
                    <a:pt x="714" y="629"/>
                    <a:pt x="980" y="826"/>
                    <a:pt x="1249" y="1019"/>
                  </a:cubicBezTo>
                  <a:cubicBezTo>
                    <a:pt x="1254" y="1023"/>
                    <a:pt x="1258" y="1024"/>
                    <a:pt x="1263" y="1024"/>
                  </a:cubicBezTo>
                  <a:cubicBezTo>
                    <a:pt x="1282" y="1024"/>
                    <a:pt x="1297" y="1001"/>
                    <a:pt x="1278" y="986"/>
                  </a:cubicBezTo>
                  <a:cubicBezTo>
                    <a:pt x="1070" y="823"/>
                    <a:pt x="860" y="663"/>
                    <a:pt x="649" y="503"/>
                  </a:cubicBezTo>
                  <a:cubicBezTo>
                    <a:pt x="605" y="470"/>
                    <a:pt x="219" y="198"/>
                    <a:pt x="85" y="90"/>
                  </a:cubicBezTo>
                  <a:cubicBezTo>
                    <a:pt x="91" y="87"/>
                    <a:pt x="95" y="82"/>
                    <a:pt x="99" y="77"/>
                  </a:cubicBezTo>
                  <a:lnTo>
                    <a:pt x="105" y="62"/>
                  </a:lnTo>
                  <a:cubicBezTo>
                    <a:pt x="113" y="49"/>
                    <a:pt x="109" y="31"/>
                    <a:pt x="98" y="21"/>
                  </a:cubicBezTo>
                  <a:cubicBezTo>
                    <a:pt x="79" y="8"/>
                    <a:pt x="69" y="0"/>
                    <a:pt x="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7"/>
            <p:cNvSpPr/>
            <p:nvPr/>
          </p:nvSpPr>
          <p:spPr>
            <a:xfrm>
              <a:off x="4648800" y="4223275"/>
              <a:ext cx="153450" cy="93400"/>
            </a:xfrm>
            <a:custGeom>
              <a:avLst/>
              <a:gdLst/>
              <a:ahLst/>
              <a:cxnLst/>
              <a:rect l="l" t="t" r="r" b="b"/>
              <a:pathLst>
                <a:path w="6138" h="3736" extrusionOk="0">
                  <a:moveTo>
                    <a:pt x="60" y="0"/>
                  </a:moveTo>
                  <a:cubicBezTo>
                    <a:pt x="15" y="0"/>
                    <a:pt x="0" y="71"/>
                    <a:pt x="50" y="80"/>
                  </a:cubicBezTo>
                  <a:cubicBezTo>
                    <a:pt x="2482" y="548"/>
                    <a:pt x="4555" y="1780"/>
                    <a:pt x="6094" y="3728"/>
                  </a:cubicBezTo>
                  <a:cubicBezTo>
                    <a:pt x="6098" y="3734"/>
                    <a:pt x="6104" y="3736"/>
                    <a:pt x="6109" y="3736"/>
                  </a:cubicBezTo>
                  <a:cubicBezTo>
                    <a:pt x="6124" y="3736"/>
                    <a:pt x="6137" y="3722"/>
                    <a:pt x="6127" y="3707"/>
                  </a:cubicBezTo>
                  <a:cubicBezTo>
                    <a:pt x="4700" y="1741"/>
                    <a:pt x="2474" y="362"/>
                    <a:pt x="67" y="1"/>
                  </a:cubicBezTo>
                  <a:cubicBezTo>
                    <a:pt x="65" y="1"/>
                    <a:pt x="62" y="0"/>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7"/>
            <p:cNvSpPr/>
            <p:nvPr/>
          </p:nvSpPr>
          <p:spPr>
            <a:xfrm>
              <a:off x="4790850" y="4201925"/>
              <a:ext cx="56275" cy="36050"/>
            </a:xfrm>
            <a:custGeom>
              <a:avLst/>
              <a:gdLst/>
              <a:ahLst/>
              <a:cxnLst/>
              <a:rect l="l" t="t" r="r" b="b"/>
              <a:pathLst>
                <a:path w="2251" h="1442" extrusionOk="0">
                  <a:moveTo>
                    <a:pt x="46" y="1"/>
                  </a:moveTo>
                  <a:cubicBezTo>
                    <a:pt x="12" y="1"/>
                    <a:pt x="1" y="60"/>
                    <a:pt x="41" y="72"/>
                  </a:cubicBezTo>
                  <a:cubicBezTo>
                    <a:pt x="880" y="351"/>
                    <a:pt x="1585" y="822"/>
                    <a:pt x="2215" y="1436"/>
                  </a:cubicBezTo>
                  <a:cubicBezTo>
                    <a:pt x="2218" y="1440"/>
                    <a:pt x="2222" y="1441"/>
                    <a:pt x="2226" y="1441"/>
                  </a:cubicBezTo>
                  <a:cubicBezTo>
                    <a:pt x="2239" y="1441"/>
                    <a:pt x="2250" y="1423"/>
                    <a:pt x="2239" y="1410"/>
                  </a:cubicBezTo>
                  <a:cubicBezTo>
                    <a:pt x="1655" y="750"/>
                    <a:pt x="888" y="281"/>
                    <a:pt x="57" y="3"/>
                  </a:cubicBezTo>
                  <a:cubicBezTo>
                    <a:pt x="53" y="1"/>
                    <a:pt x="49"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7"/>
            <p:cNvSpPr/>
            <p:nvPr/>
          </p:nvSpPr>
          <p:spPr>
            <a:xfrm>
              <a:off x="4653350" y="4182375"/>
              <a:ext cx="45675" cy="3875"/>
            </a:xfrm>
            <a:custGeom>
              <a:avLst/>
              <a:gdLst/>
              <a:ahLst/>
              <a:cxnLst/>
              <a:rect l="l" t="t" r="r" b="b"/>
              <a:pathLst>
                <a:path w="1827" h="155" extrusionOk="0">
                  <a:moveTo>
                    <a:pt x="1063" y="1"/>
                  </a:moveTo>
                  <a:cubicBezTo>
                    <a:pt x="722" y="1"/>
                    <a:pt x="381" y="28"/>
                    <a:pt x="44" y="82"/>
                  </a:cubicBezTo>
                  <a:cubicBezTo>
                    <a:pt x="0" y="88"/>
                    <a:pt x="1" y="154"/>
                    <a:pt x="41" y="154"/>
                  </a:cubicBezTo>
                  <a:cubicBezTo>
                    <a:pt x="43" y="154"/>
                    <a:pt x="44" y="154"/>
                    <a:pt x="46" y="154"/>
                  </a:cubicBezTo>
                  <a:cubicBezTo>
                    <a:pt x="420" y="94"/>
                    <a:pt x="798" y="65"/>
                    <a:pt x="1177" y="65"/>
                  </a:cubicBezTo>
                  <a:cubicBezTo>
                    <a:pt x="1383" y="65"/>
                    <a:pt x="1590" y="73"/>
                    <a:pt x="1796" y="91"/>
                  </a:cubicBezTo>
                  <a:cubicBezTo>
                    <a:pt x="1797" y="91"/>
                    <a:pt x="1797" y="91"/>
                    <a:pt x="1797" y="91"/>
                  </a:cubicBezTo>
                  <a:cubicBezTo>
                    <a:pt x="1823" y="91"/>
                    <a:pt x="1826" y="47"/>
                    <a:pt x="1800" y="43"/>
                  </a:cubicBezTo>
                  <a:cubicBezTo>
                    <a:pt x="1555" y="15"/>
                    <a:pt x="1309" y="1"/>
                    <a:pt x="1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7"/>
            <p:cNvSpPr/>
            <p:nvPr/>
          </p:nvSpPr>
          <p:spPr>
            <a:xfrm>
              <a:off x="4654900" y="4141525"/>
              <a:ext cx="200675" cy="37575"/>
            </a:xfrm>
            <a:custGeom>
              <a:avLst/>
              <a:gdLst/>
              <a:ahLst/>
              <a:cxnLst/>
              <a:rect l="l" t="t" r="r" b="b"/>
              <a:pathLst>
                <a:path w="8027" h="1503" extrusionOk="0">
                  <a:moveTo>
                    <a:pt x="3428" y="1"/>
                  </a:moveTo>
                  <a:cubicBezTo>
                    <a:pt x="2383" y="1"/>
                    <a:pt x="1325" y="172"/>
                    <a:pt x="313" y="457"/>
                  </a:cubicBezTo>
                  <a:cubicBezTo>
                    <a:pt x="291" y="462"/>
                    <a:pt x="279" y="484"/>
                    <a:pt x="286" y="504"/>
                  </a:cubicBezTo>
                  <a:cubicBezTo>
                    <a:pt x="211" y="522"/>
                    <a:pt x="134" y="532"/>
                    <a:pt x="56" y="532"/>
                  </a:cubicBezTo>
                  <a:cubicBezTo>
                    <a:pt x="51" y="532"/>
                    <a:pt x="46" y="532"/>
                    <a:pt x="41" y="532"/>
                  </a:cubicBezTo>
                  <a:cubicBezTo>
                    <a:pt x="40" y="532"/>
                    <a:pt x="40" y="532"/>
                    <a:pt x="39" y="532"/>
                  </a:cubicBezTo>
                  <a:cubicBezTo>
                    <a:pt x="1" y="532"/>
                    <a:pt x="4" y="593"/>
                    <a:pt x="42" y="593"/>
                  </a:cubicBezTo>
                  <a:cubicBezTo>
                    <a:pt x="42" y="593"/>
                    <a:pt x="43" y="593"/>
                    <a:pt x="43" y="593"/>
                  </a:cubicBezTo>
                  <a:cubicBezTo>
                    <a:pt x="141" y="590"/>
                    <a:pt x="237" y="572"/>
                    <a:pt x="329" y="536"/>
                  </a:cubicBezTo>
                  <a:cubicBezTo>
                    <a:pt x="331" y="536"/>
                    <a:pt x="333" y="537"/>
                    <a:pt x="335" y="537"/>
                  </a:cubicBezTo>
                  <a:cubicBezTo>
                    <a:pt x="335" y="537"/>
                    <a:pt x="336" y="537"/>
                    <a:pt x="337" y="537"/>
                  </a:cubicBezTo>
                  <a:cubicBezTo>
                    <a:pt x="1351" y="257"/>
                    <a:pt x="2393" y="92"/>
                    <a:pt x="3421" y="92"/>
                  </a:cubicBezTo>
                  <a:cubicBezTo>
                    <a:pt x="5032" y="92"/>
                    <a:pt x="6608" y="497"/>
                    <a:pt x="7985" y="1499"/>
                  </a:cubicBezTo>
                  <a:cubicBezTo>
                    <a:pt x="7988" y="1501"/>
                    <a:pt x="7992" y="1503"/>
                    <a:pt x="7996" y="1503"/>
                  </a:cubicBezTo>
                  <a:cubicBezTo>
                    <a:pt x="8012" y="1503"/>
                    <a:pt x="8026" y="1482"/>
                    <a:pt x="8010" y="1471"/>
                  </a:cubicBezTo>
                  <a:cubicBezTo>
                    <a:pt x="6663" y="418"/>
                    <a:pt x="5062" y="1"/>
                    <a:pt x="3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7"/>
            <p:cNvSpPr/>
            <p:nvPr/>
          </p:nvSpPr>
          <p:spPr>
            <a:xfrm>
              <a:off x="4660150" y="4088900"/>
              <a:ext cx="195025" cy="29850"/>
            </a:xfrm>
            <a:custGeom>
              <a:avLst/>
              <a:gdLst/>
              <a:ahLst/>
              <a:cxnLst/>
              <a:rect l="l" t="t" r="r" b="b"/>
              <a:pathLst>
                <a:path w="7801" h="1194" extrusionOk="0">
                  <a:moveTo>
                    <a:pt x="4409" y="0"/>
                  </a:moveTo>
                  <a:cubicBezTo>
                    <a:pt x="2914" y="0"/>
                    <a:pt x="1369" y="493"/>
                    <a:pt x="37" y="1115"/>
                  </a:cubicBezTo>
                  <a:cubicBezTo>
                    <a:pt x="1" y="1132"/>
                    <a:pt x="23" y="1193"/>
                    <a:pt x="58" y="1193"/>
                  </a:cubicBezTo>
                  <a:cubicBezTo>
                    <a:pt x="62" y="1193"/>
                    <a:pt x="67" y="1192"/>
                    <a:pt x="72" y="1190"/>
                  </a:cubicBezTo>
                  <a:cubicBezTo>
                    <a:pt x="1435" y="560"/>
                    <a:pt x="2916" y="99"/>
                    <a:pt x="4367" y="99"/>
                  </a:cubicBezTo>
                  <a:cubicBezTo>
                    <a:pt x="5547" y="99"/>
                    <a:pt x="6708" y="405"/>
                    <a:pt x="7767" y="1174"/>
                  </a:cubicBezTo>
                  <a:cubicBezTo>
                    <a:pt x="7770" y="1176"/>
                    <a:pt x="7774" y="1177"/>
                    <a:pt x="7777" y="1177"/>
                  </a:cubicBezTo>
                  <a:cubicBezTo>
                    <a:pt x="7790" y="1177"/>
                    <a:pt x="7801" y="1162"/>
                    <a:pt x="7788" y="1151"/>
                  </a:cubicBezTo>
                  <a:cubicBezTo>
                    <a:pt x="6786" y="320"/>
                    <a:pt x="5614" y="0"/>
                    <a:pt x="44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7"/>
            <p:cNvSpPr/>
            <p:nvPr/>
          </p:nvSpPr>
          <p:spPr>
            <a:xfrm>
              <a:off x="4664250" y="4047275"/>
              <a:ext cx="183325" cy="27700"/>
            </a:xfrm>
            <a:custGeom>
              <a:avLst/>
              <a:gdLst/>
              <a:ahLst/>
              <a:cxnLst/>
              <a:rect l="l" t="t" r="r" b="b"/>
              <a:pathLst>
                <a:path w="7333" h="1108" extrusionOk="0">
                  <a:moveTo>
                    <a:pt x="4210" y="0"/>
                  </a:moveTo>
                  <a:cubicBezTo>
                    <a:pt x="2818" y="0"/>
                    <a:pt x="1424" y="424"/>
                    <a:pt x="48" y="1017"/>
                  </a:cubicBezTo>
                  <a:cubicBezTo>
                    <a:pt x="1" y="1037"/>
                    <a:pt x="16" y="1108"/>
                    <a:pt x="57" y="1108"/>
                  </a:cubicBezTo>
                  <a:cubicBezTo>
                    <a:pt x="63" y="1108"/>
                    <a:pt x="69" y="1106"/>
                    <a:pt x="75" y="1104"/>
                  </a:cubicBezTo>
                  <a:cubicBezTo>
                    <a:pt x="1265" y="590"/>
                    <a:pt x="2462" y="97"/>
                    <a:pt x="3777" y="44"/>
                  </a:cubicBezTo>
                  <a:cubicBezTo>
                    <a:pt x="3866" y="40"/>
                    <a:pt x="3955" y="38"/>
                    <a:pt x="4043" y="38"/>
                  </a:cubicBezTo>
                  <a:cubicBezTo>
                    <a:pt x="5189" y="38"/>
                    <a:pt x="6274" y="339"/>
                    <a:pt x="7307" y="845"/>
                  </a:cubicBezTo>
                  <a:cubicBezTo>
                    <a:pt x="7308" y="845"/>
                    <a:pt x="7309" y="846"/>
                    <a:pt x="7311" y="846"/>
                  </a:cubicBezTo>
                  <a:cubicBezTo>
                    <a:pt x="7324" y="846"/>
                    <a:pt x="7332" y="828"/>
                    <a:pt x="7321" y="817"/>
                  </a:cubicBezTo>
                  <a:cubicBezTo>
                    <a:pt x="6291" y="237"/>
                    <a:pt x="5251" y="0"/>
                    <a:pt x="42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7"/>
            <p:cNvSpPr/>
            <p:nvPr/>
          </p:nvSpPr>
          <p:spPr>
            <a:xfrm>
              <a:off x="4464625" y="4018400"/>
              <a:ext cx="179425" cy="57625"/>
            </a:xfrm>
            <a:custGeom>
              <a:avLst/>
              <a:gdLst/>
              <a:ahLst/>
              <a:cxnLst/>
              <a:rect l="l" t="t" r="r" b="b"/>
              <a:pathLst>
                <a:path w="7177" h="2305" extrusionOk="0">
                  <a:moveTo>
                    <a:pt x="2515" y="0"/>
                  </a:moveTo>
                  <a:cubicBezTo>
                    <a:pt x="1678" y="0"/>
                    <a:pt x="833" y="173"/>
                    <a:pt x="43" y="525"/>
                  </a:cubicBezTo>
                  <a:cubicBezTo>
                    <a:pt x="1" y="544"/>
                    <a:pt x="14" y="609"/>
                    <a:pt x="52" y="609"/>
                  </a:cubicBezTo>
                  <a:cubicBezTo>
                    <a:pt x="57" y="609"/>
                    <a:pt x="63" y="608"/>
                    <a:pt x="69" y="605"/>
                  </a:cubicBezTo>
                  <a:cubicBezTo>
                    <a:pt x="872" y="262"/>
                    <a:pt x="1688" y="98"/>
                    <a:pt x="2486" y="98"/>
                  </a:cubicBezTo>
                  <a:cubicBezTo>
                    <a:pt x="4232" y="98"/>
                    <a:pt x="5890" y="884"/>
                    <a:pt x="7134" y="2299"/>
                  </a:cubicBezTo>
                  <a:cubicBezTo>
                    <a:pt x="7137" y="2302"/>
                    <a:pt x="7142" y="2304"/>
                    <a:pt x="7146" y="2304"/>
                  </a:cubicBezTo>
                  <a:cubicBezTo>
                    <a:pt x="7160" y="2304"/>
                    <a:pt x="7176" y="2287"/>
                    <a:pt x="7165" y="2272"/>
                  </a:cubicBezTo>
                  <a:cubicBezTo>
                    <a:pt x="6045" y="781"/>
                    <a:pt x="4297" y="0"/>
                    <a:pt x="2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7"/>
            <p:cNvSpPr/>
            <p:nvPr/>
          </p:nvSpPr>
          <p:spPr>
            <a:xfrm>
              <a:off x="4617575" y="4113550"/>
              <a:ext cx="27825" cy="13050"/>
            </a:xfrm>
            <a:custGeom>
              <a:avLst/>
              <a:gdLst/>
              <a:ahLst/>
              <a:cxnLst/>
              <a:rect l="l" t="t" r="r" b="b"/>
              <a:pathLst>
                <a:path w="1113" h="522" extrusionOk="0">
                  <a:moveTo>
                    <a:pt x="43" y="0"/>
                  </a:moveTo>
                  <a:cubicBezTo>
                    <a:pt x="16" y="0"/>
                    <a:pt x="1" y="40"/>
                    <a:pt x="29" y="57"/>
                  </a:cubicBezTo>
                  <a:cubicBezTo>
                    <a:pt x="353" y="257"/>
                    <a:pt x="715" y="405"/>
                    <a:pt x="1077" y="520"/>
                  </a:cubicBezTo>
                  <a:cubicBezTo>
                    <a:pt x="1080" y="521"/>
                    <a:pt x="1083" y="521"/>
                    <a:pt x="1085" y="521"/>
                  </a:cubicBezTo>
                  <a:cubicBezTo>
                    <a:pt x="1107" y="521"/>
                    <a:pt x="1112" y="484"/>
                    <a:pt x="1087" y="475"/>
                  </a:cubicBezTo>
                  <a:cubicBezTo>
                    <a:pt x="728" y="346"/>
                    <a:pt x="393" y="181"/>
                    <a:pt x="57" y="4"/>
                  </a:cubicBezTo>
                  <a:cubicBezTo>
                    <a:pt x="52" y="1"/>
                    <a:pt x="48"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7"/>
            <p:cNvSpPr/>
            <p:nvPr/>
          </p:nvSpPr>
          <p:spPr>
            <a:xfrm>
              <a:off x="4431300" y="4082875"/>
              <a:ext cx="134425" cy="15250"/>
            </a:xfrm>
            <a:custGeom>
              <a:avLst/>
              <a:gdLst/>
              <a:ahLst/>
              <a:cxnLst/>
              <a:rect l="l" t="t" r="r" b="b"/>
              <a:pathLst>
                <a:path w="5377" h="610" extrusionOk="0">
                  <a:moveTo>
                    <a:pt x="3081" y="0"/>
                  </a:moveTo>
                  <a:cubicBezTo>
                    <a:pt x="2066" y="0"/>
                    <a:pt x="1034" y="244"/>
                    <a:pt x="52" y="520"/>
                  </a:cubicBezTo>
                  <a:cubicBezTo>
                    <a:pt x="0" y="535"/>
                    <a:pt x="19" y="610"/>
                    <a:pt x="67" y="610"/>
                  </a:cubicBezTo>
                  <a:cubicBezTo>
                    <a:pt x="71" y="610"/>
                    <a:pt x="76" y="609"/>
                    <a:pt x="80" y="608"/>
                  </a:cubicBezTo>
                  <a:cubicBezTo>
                    <a:pt x="1088" y="340"/>
                    <a:pt x="2109" y="101"/>
                    <a:pt x="3121" y="101"/>
                  </a:cubicBezTo>
                  <a:cubicBezTo>
                    <a:pt x="3865" y="101"/>
                    <a:pt x="4603" y="229"/>
                    <a:pt x="5328" y="569"/>
                  </a:cubicBezTo>
                  <a:cubicBezTo>
                    <a:pt x="5332" y="572"/>
                    <a:pt x="5336" y="573"/>
                    <a:pt x="5340" y="573"/>
                  </a:cubicBezTo>
                  <a:cubicBezTo>
                    <a:pt x="5363" y="573"/>
                    <a:pt x="5377" y="538"/>
                    <a:pt x="5350" y="524"/>
                  </a:cubicBezTo>
                  <a:cubicBezTo>
                    <a:pt x="4624" y="143"/>
                    <a:pt x="3857" y="0"/>
                    <a:pt x="3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7"/>
            <p:cNvSpPr/>
            <p:nvPr/>
          </p:nvSpPr>
          <p:spPr>
            <a:xfrm>
              <a:off x="4601725" y="4146800"/>
              <a:ext cx="40150" cy="13150"/>
            </a:xfrm>
            <a:custGeom>
              <a:avLst/>
              <a:gdLst/>
              <a:ahLst/>
              <a:cxnLst/>
              <a:rect l="l" t="t" r="r" b="b"/>
              <a:pathLst>
                <a:path w="1606" h="526" extrusionOk="0">
                  <a:moveTo>
                    <a:pt x="35" y="1"/>
                  </a:moveTo>
                  <a:cubicBezTo>
                    <a:pt x="6" y="1"/>
                    <a:pt x="1" y="53"/>
                    <a:pt x="31" y="57"/>
                  </a:cubicBezTo>
                  <a:cubicBezTo>
                    <a:pt x="573" y="131"/>
                    <a:pt x="1081" y="278"/>
                    <a:pt x="1570" y="523"/>
                  </a:cubicBezTo>
                  <a:cubicBezTo>
                    <a:pt x="1573" y="525"/>
                    <a:pt x="1576" y="526"/>
                    <a:pt x="1579" y="526"/>
                  </a:cubicBezTo>
                  <a:cubicBezTo>
                    <a:pt x="1596" y="526"/>
                    <a:pt x="1606" y="499"/>
                    <a:pt x="1587" y="490"/>
                  </a:cubicBezTo>
                  <a:cubicBezTo>
                    <a:pt x="1110" y="221"/>
                    <a:pt x="582" y="54"/>
                    <a:pt x="36" y="1"/>
                  </a:cubicBezTo>
                  <a:cubicBezTo>
                    <a:pt x="36" y="1"/>
                    <a:pt x="36"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7"/>
            <p:cNvSpPr/>
            <p:nvPr/>
          </p:nvSpPr>
          <p:spPr>
            <a:xfrm>
              <a:off x="4421600" y="4143025"/>
              <a:ext cx="111975" cy="22175"/>
            </a:xfrm>
            <a:custGeom>
              <a:avLst/>
              <a:gdLst/>
              <a:ahLst/>
              <a:cxnLst/>
              <a:rect l="l" t="t" r="r" b="b"/>
              <a:pathLst>
                <a:path w="4479" h="887" extrusionOk="0">
                  <a:moveTo>
                    <a:pt x="4456" y="1"/>
                  </a:moveTo>
                  <a:cubicBezTo>
                    <a:pt x="2945" y="8"/>
                    <a:pt x="1459" y="290"/>
                    <a:pt x="41" y="810"/>
                  </a:cubicBezTo>
                  <a:cubicBezTo>
                    <a:pt x="1" y="826"/>
                    <a:pt x="14" y="886"/>
                    <a:pt x="51" y="886"/>
                  </a:cubicBezTo>
                  <a:cubicBezTo>
                    <a:pt x="55" y="886"/>
                    <a:pt x="59" y="885"/>
                    <a:pt x="64" y="884"/>
                  </a:cubicBezTo>
                  <a:cubicBezTo>
                    <a:pt x="1494" y="380"/>
                    <a:pt x="2943" y="112"/>
                    <a:pt x="4457" y="37"/>
                  </a:cubicBezTo>
                  <a:cubicBezTo>
                    <a:pt x="4478" y="34"/>
                    <a:pt x="4478" y="2"/>
                    <a:pt x="44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7"/>
            <p:cNvSpPr/>
            <p:nvPr/>
          </p:nvSpPr>
          <p:spPr>
            <a:xfrm>
              <a:off x="4423450" y="4191500"/>
              <a:ext cx="216450" cy="39250"/>
            </a:xfrm>
            <a:custGeom>
              <a:avLst/>
              <a:gdLst/>
              <a:ahLst/>
              <a:cxnLst/>
              <a:rect l="l" t="t" r="r" b="b"/>
              <a:pathLst>
                <a:path w="8658" h="1570" extrusionOk="0">
                  <a:moveTo>
                    <a:pt x="7943" y="1"/>
                  </a:moveTo>
                  <a:cubicBezTo>
                    <a:pt x="7557" y="1"/>
                    <a:pt x="7171" y="22"/>
                    <a:pt x="6791" y="89"/>
                  </a:cubicBezTo>
                  <a:cubicBezTo>
                    <a:pt x="6063" y="217"/>
                    <a:pt x="5402" y="544"/>
                    <a:pt x="4718" y="809"/>
                  </a:cubicBezTo>
                  <a:cubicBezTo>
                    <a:pt x="3561" y="1259"/>
                    <a:pt x="2367" y="1462"/>
                    <a:pt x="1149" y="1462"/>
                  </a:cubicBezTo>
                  <a:cubicBezTo>
                    <a:pt x="787" y="1462"/>
                    <a:pt x="422" y="1444"/>
                    <a:pt x="57" y="1409"/>
                  </a:cubicBezTo>
                  <a:cubicBezTo>
                    <a:pt x="56" y="1409"/>
                    <a:pt x="55" y="1409"/>
                    <a:pt x="53" y="1409"/>
                  </a:cubicBezTo>
                  <a:cubicBezTo>
                    <a:pt x="8" y="1409"/>
                    <a:pt x="1" y="1489"/>
                    <a:pt x="49" y="1496"/>
                  </a:cubicBezTo>
                  <a:cubicBezTo>
                    <a:pt x="441" y="1545"/>
                    <a:pt x="834" y="1569"/>
                    <a:pt x="1227" y="1569"/>
                  </a:cubicBezTo>
                  <a:cubicBezTo>
                    <a:pt x="2203" y="1569"/>
                    <a:pt x="3175" y="1419"/>
                    <a:pt x="4110" y="1123"/>
                  </a:cubicBezTo>
                  <a:cubicBezTo>
                    <a:pt x="4778" y="909"/>
                    <a:pt x="5400" y="585"/>
                    <a:pt x="6063" y="358"/>
                  </a:cubicBezTo>
                  <a:cubicBezTo>
                    <a:pt x="6905" y="72"/>
                    <a:pt x="7757" y="69"/>
                    <a:pt x="8632" y="57"/>
                  </a:cubicBezTo>
                  <a:cubicBezTo>
                    <a:pt x="8657" y="57"/>
                    <a:pt x="8656" y="18"/>
                    <a:pt x="8630" y="18"/>
                  </a:cubicBezTo>
                  <a:cubicBezTo>
                    <a:pt x="8403" y="8"/>
                    <a:pt x="8173" y="1"/>
                    <a:pt x="79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7"/>
            <p:cNvSpPr/>
            <p:nvPr/>
          </p:nvSpPr>
          <p:spPr>
            <a:xfrm>
              <a:off x="4459100" y="4257750"/>
              <a:ext cx="172150" cy="75550"/>
            </a:xfrm>
            <a:custGeom>
              <a:avLst/>
              <a:gdLst/>
              <a:ahLst/>
              <a:cxnLst/>
              <a:rect l="l" t="t" r="r" b="b"/>
              <a:pathLst>
                <a:path w="6886" h="3022" extrusionOk="0">
                  <a:moveTo>
                    <a:pt x="6867" y="1"/>
                  </a:moveTo>
                  <a:cubicBezTo>
                    <a:pt x="6865" y="1"/>
                    <a:pt x="6864" y="1"/>
                    <a:pt x="6863" y="1"/>
                  </a:cubicBezTo>
                  <a:cubicBezTo>
                    <a:pt x="4354" y="328"/>
                    <a:pt x="2153" y="1653"/>
                    <a:pt x="35" y="2955"/>
                  </a:cubicBezTo>
                  <a:cubicBezTo>
                    <a:pt x="0" y="2975"/>
                    <a:pt x="23" y="3022"/>
                    <a:pt x="55" y="3022"/>
                  </a:cubicBezTo>
                  <a:cubicBezTo>
                    <a:pt x="61" y="3022"/>
                    <a:pt x="67" y="3020"/>
                    <a:pt x="74" y="3016"/>
                  </a:cubicBezTo>
                  <a:cubicBezTo>
                    <a:pt x="2209" y="1713"/>
                    <a:pt x="4362" y="454"/>
                    <a:pt x="6864" y="34"/>
                  </a:cubicBezTo>
                  <a:cubicBezTo>
                    <a:pt x="6884" y="30"/>
                    <a:pt x="6886" y="1"/>
                    <a:pt x="68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7"/>
            <p:cNvSpPr/>
            <p:nvPr/>
          </p:nvSpPr>
          <p:spPr>
            <a:xfrm>
              <a:off x="4490900" y="4324350"/>
              <a:ext cx="119850" cy="79400"/>
            </a:xfrm>
            <a:custGeom>
              <a:avLst/>
              <a:gdLst/>
              <a:ahLst/>
              <a:cxnLst/>
              <a:rect l="l" t="t" r="r" b="b"/>
              <a:pathLst>
                <a:path w="4794" h="3176" extrusionOk="0">
                  <a:moveTo>
                    <a:pt x="4768" y="0"/>
                  </a:moveTo>
                  <a:cubicBezTo>
                    <a:pt x="4766" y="0"/>
                    <a:pt x="4764" y="1"/>
                    <a:pt x="4761" y="1"/>
                  </a:cubicBezTo>
                  <a:cubicBezTo>
                    <a:pt x="2946" y="600"/>
                    <a:pt x="1334" y="1727"/>
                    <a:pt x="27" y="3109"/>
                  </a:cubicBezTo>
                  <a:cubicBezTo>
                    <a:pt x="1" y="3137"/>
                    <a:pt x="28" y="3175"/>
                    <a:pt x="59" y="3175"/>
                  </a:cubicBezTo>
                  <a:cubicBezTo>
                    <a:pt x="68" y="3175"/>
                    <a:pt x="78" y="3172"/>
                    <a:pt x="86" y="3163"/>
                  </a:cubicBezTo>
                  <a:cubicBezTo>
                    <a:pt x="1420" y="1751"/>
                    <a:pt x="2986" y="776"/>
                    <a:pt x="4773" y="37"/>
                  </a:cubicBezTo>
                  <a:cubicBezTo>
                    <a:pt x="4794" y="29"/>
                    <a:pt x="4787" y="0"/>
                    <a:pt x="47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7"/>
            <p:cNvSpPr/>
            <p:nvPr/>
          </p:nvSpPr>
          <p:spPr>
            <a:xfrm>
              <a:off x="4618800" y="4341100"/>
              <a:ext cx="53850" cy="92325"/>
            </a:xfrm>
            <a:custGeom>
              <a:avLst/>
              <a:gdLst/>
              <a:ahLst/>
              <a:cxnLst/>
              <a:rect l="l" t="t" r="r" b="b"/>
              <a:pathLst>
                <a:path w="2154" h="3693" extrusionOk="0">
                  <a:moveTo>
                    <a:pt x="28" y="0"/>
                  </a:moveTo>
                  <a:cubicBezTo>
                    <a:pt x="10" y="0"/>
                    <a:pt x="1" y="29"/>
                    <a:pt x="19" y="41"/>
                  </a:cubicBezTo>
                  <a:cubicBezTo>
                    <a:pt x="1152" y="817"/>
                    <a:pt x="2059" y="2241"/>
                    <a:pt x="1702" y="3666"/>
                  </a:cubicBezTo>
                  <a:cubicBezTo>
                    <a:pt x="1698" y="3683"/>
                    <a:pt x="1711" y="3693"/>
                    <a:pt x="1724" y="3693"/>
                  </a:cubicBezTo>
                  <a:cubicBezTo>
                    <a:pt x="1734" y="3693"/>
                    <a:pt x="1744" y="3687"/>
                    <a:pt x="1747" y="3675"/>
                  </a:cubicBezTo>
                  <a:cubicBezTo>
                    <a:pt x="2154" y="2277"/>
                    <a:pt x="1206" y="720"/>
                    <a:pt x="39" y="4"/>
                  </a:cubicBezTo>
                  <a:cubicBezTo>
                    <a:pt x="35" y="1"/>
                    <a:pt x="31"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7"/>
            <p:cNvSpPr/>
            <p:nvPr/>
          </p:nvSpPr>
          <p:spPr>
            <a:xfrm>
              <a:off x="4612975" y="4363950"/>
              <a:ext cx="47775" cy="73050"/>
            </a:xfrm>
            <a:custGeom>
              <a:avLst/>
              <a:gdLst/>
              <a:ahLst/>
              <a:cxnLst/>
              <a:rect l="l" t="t" r="r" b="b"/>
              <a:pathLst>
                <a:path w="1911" h="2922" extrusionOk="0">
                  <a:moveTo>
                    <a:pt x="45" y="0"/>
                  </a:moveTo>
                  <a:cubicBezTo>
                    <a:pt x="18" y="0"/>
                    <a:pt x="0" y="41"/>
                    <a:pt x="31" y="55"/>
                  </a:cubicBezTo>
                  <a:cubicBezTo>
                    <a:pt x="1165" y="579"/>
                    <a:pt x="1787" y="1675"/>
                    <a:pt x="1775" y="2908"/>
                  </a:cubicBezTo>
                  <a:cubicBezTo>
                    <a:pt x="1775" y="2917"/>
                    <a:pt x="1781" y="2922"/>
                    <a:pt x="1788" y="2922"/>
                  </a:cubicBezTo>
                  <a:cubicBezTo>
                    <a:pt x="1796" y="2922"/>
                    <a:pt x="1803" y="2917"/>
                    <a:pt x="1804" y="2908"/>
                  </a:cubicBezTo>
                  <a:cubicBezTo>
                    <a:pt x="1911" y="1666"/>
                    <a:pt x="1175" y="516"/>
                    <a:pt x="59" y="3"/>
                  </a:cubicBezTo>
                  <a:cubicBezTo>
                    <a:pt x="54" y="1"/>
                    <a:pt x="50"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7"/>
            <p:cNvSpPr/>
            <p:nvPr/>
          </p:nvSpPr>
          <p:spPr>
            <a:xfrm>
              <a:off x="4609975" y="4380625"/>
              <a:ext cx="37800" cy="63025"/>
            </a:xfrm>
            <a:custGeom>
              <a:avLst/>
              <a:gdLst/>
              <a:ahLst/>
              <a:cxnLst/>
              <a:rect l="l" t="t" r="r" b="b"/>
              <a:pathLst>
                <a:path w="1512" h="2521" extrusionOk="0">
                  <a:moveTo>
                    <a:pt x="25" y="0"/>
                  </a:moveTo>
                  <a:cubicBezTo>
                    <a:pt x="12" y="0"/>
                    <a:pt x="0" y="20"/>
                    <a:pt x="12" y="34"/>
                  </a:cubicBezTo>
                  <a:cubicBezTo>
                    <a:pt x="661" y="768"/>
                    <a:pt x="1148" y="1564"/>
                    <a:pt x="1448" y="2501"/>
                  </a:cubicBezTo>
                  <a:cubicBezTo>
                    <a:pt x="1453" y="2515"/>
                    <a:pt x="1464" y="2520"/>
                    <a:pt x="1475" y="2520"/>
                  </a:cubicBezTo>
                  <a:cubicBezTo>
                    <a:pt x="1493" y="2520"/>
                    <a:pt x="1511" y="2505"/>
                    <a:pt x="1504" y="2483"/>
                  </a:cubicBezTo>
                  <a:cubicBezTo>
                    <a:pt x="1207" y="1555"/>
                    <a:pt x="724" y="702"/>
                    <a:pt x="37" y="5"/>
                  </a:cubicBezTo>
                  <a:cubicBezTo>
                    <a:pt x="33" y="2"/>
                    <a:pt x="29"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7"/>
            <p:cNvSpPr/>
            <p:nvPr/>
          </p:nvSpPr>
          <p:spPr>
            <a:xfrm>
              <a:off x="4632350" y="4290775"/>
              <a:ext cx="59725" cy="122675"/>
            </a:xfrm>
            <a:custGeom>
              <a:avLst/>
              <a:gdLst/>
              <a:ahLst/>
              <a:cxnLst/>
              <a:rect l="l" t="t" r="r" b="b"/>
              <a:pathLst>
                <a:path w="2389" h="4907" extrusionOk="0">
                  <a:moveTo>
                    <a:pt x="26" y="0"/>
                  </a:moveTo>
                  <a:cubicBezTo>
                    <a:pt x="11" y="0"/>
                    <a:pt x="1" y="23"/>
                    <a:pt x="18" y="31"/>
                  </a:cubicBezTo>
                  <a:cubicBezTo>
                    <a:pt x="1877" y="966"/>
                    <a:pt x="2285" y="2959"/>
                    <a:pt x="2245" y="4877"/>
                  </a:cubicBezTo>
                  <a:cubicBezTo>
                    <a:pt x="2245" y="4897"/>
                    <a:pt x="2260" y="4906"/>
                    <a:pt x="2275" y="4906"/>
                  </a:cubicBezTo>
                  <a:cubicBezTo>
                    <a:pt x="2291" y="4906"/>
                    <a:pt x="2308" y="4895"/>
                    <a:pt x="2309" y="4874"/>
                  </a:cubicBezTo>
                  <a:cubicBezTo>
                    <a:pt x="2388" y="3017"/>
                    <a:pt x="1945" y="798"/>
                    <a:pt x="33" y="1"/>
                  </a:cubicBezTo>
                  <a:cubicBezTo>
                    <a:pt x="31" y="0"/>
                    <a:pt x="28"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7"/>
            <p:cNvSpPr/>
            <p:nvPr/>
          </p:nvSpPr>
          <p:spPr>
            <a:xfrm>
              <a:off x="4636275" y="4270050"/>
              <a:ext cx="98000" cy="112200"/>
            </a:xfrm>
            <a:custGeom>
              <a:avLst/>
              <a:gdLst/>
              <a:ahLst/>
              <a:cxnLst/>
              <a:rect l="l" t="t" r="r" b="b"/>
              <a:pathLst>
                <a:path w="3920" h="4488" extrusionOk="0">
                  <a:moveTo>
                    <a:pt x="40" y="1"/>
                  </a:moveTo>
                  <a:cubicBezTo>
                    <a:pt x="18" y="1"/>
                    <a:pt x="0" y="35"/>
                    <a:pt x="21" y="50"/>
                  </a:cubicBezTo>
                  <a:cubicBezTo>
                    <a:pt x="1671" y="1205"/>
                    <a:pt x="2931" y="2699"/>
                    <a:pt x="3870" y="4477"/>
                  </a:cubicBezTo>
                  <a:cubicBezTo>
                    <a:pt x="3874" y="4484"/>
                    <a:pt x="3881" y="4488"/>
                    <a:pt x="3888" y="4488"/>
                  </a:cubicBezTo>
                  <a:cubicBezTo>
                    <a:pt x="3903" y="4488"/>
                    <a:pt x="3919" y="4469"/>
                    <a:pt x="3910" y="4450"/>
                  </a:cubicBezTo>
                  <a:cubicBezTo>
                    <a:pt x="3045" y="2652"/>
                    <a:pt x="1690" y="1136"/>
                    <a:pt x="53" y="5"/>
                  </a:cubicBezTo>
                  <a:cubicBezTo>
                    <a:pt x="49" y="2"/>
                    <a:pt x="44" y="1"/>
                    <a:pt x="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7"/>
            <p:cNvSpPr/>
            <p:nvPr/>
          </p:nvSpPr>
          <p:spPr>
            <a:xfrm>
              <a:off x="4721875" y="4311700"/>
              <a:ext cx="41275" cy="44825"/>
            </a:xfrm>
            <a:custGeom>
              <a:avLst/>
              <a:gdLst/>
              <a:ahLst/>
              <a:cxnLst/>
              <a:rect l="l" t="t" r="r" b="b"/>
              <a:pathLst>
                <a:path w="1651" h="1793" extrusionOk="0">
                  <a:moveTo>
                    <a:pt x="39" y="1"/>
                  </a:moveTo>
                  <a:cubicBezTo>
                    <a:pt x="18" y="1"/>
                    <a:pt x="1" y="30"/>
                    <a:pt x="19" y="50"/>
                  </a:cubicBezTo>
                  <a:cubicBezTo>
                    <a:pt x="277" y="317"/>
                    <a:pt x="539" y="577"/>
                    <a:pt x="799" y="838"/>
                  </a:cubicBezTo>
                  <a:cubicBezTo>
                    <a:pt x="1070" y="1109"/>
                    <a:pt x="1494" y="1405"/>
                    <a:pt x="1602" y="1777"/>
                  </a:cubicBezTo>
                  <a:cubicBezTo>
                    <a:pt x="1606" y="1788"/>
                    <a:pt x="1614" y="1792"/>
                    <a:pt x="1623" y="1792"/>
                  </a:cubicBezTo>
                  <a:cubicBezTo>
                    <a:pt x="1636" y="1792"/>
                    <a:pt x="1650" y="1781"/>
                    <a:pt x="1646" y="1764"/>
                  </a:cubicBezTo>
                  <a:cubicBezTo>
                    <a:pt x="1568" y="1453"/>
                    <a:pt x="1280" y="1240"/>
                    <a:pt x="1062" y="1019"/>
                  </a:cubicBezTo>
                  <a:cubicBezTo>
                    <a:pt x="729" y="681"/>
                    <a:pt x="395" y="342"/>
                    <a:pt x="57" y="9"/>
                  </a:cubicBezTo>
                  <a:cubicBezTo>
                    <a:pt x="51" y="3"/>
                    <a:pt x="45"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7"/>
            <p:cNvSpPr/>
            <p:nvPr/>
          </p:nvSpPr>
          <p:spPr>
            <a:xfrm>
              <a:off x="4643600" y="4250200"/>
              <a:ext cx="34925" cy="21950"/>
            </a:xfrm>
            <a:custGeom>
              <a:avLst/>
              <a:gdLst/>
              <a:ahLst/>
              <a:cxnLst/>
              <a:rect l="l" t="t" r="r" b="b"/>
              <a:pathLst>
                <a:path w="1397" h="878" extrusionOk="0">
                  <a:moveTo>
                    <a:pt x="44" y="0"/>
                  </a:moveTo>
                  <a:cubicBezTo>
                    <a:pt x="21" y="0"/>
                    <a:pt x="1" y="35"/>
                    <a:pt x="23" y="52"/>
                  </a:cubicBezTo>
                  <a:cubicBezTo>
                    <a:pt x="439" y="366"/>
                    <a:pt x="897" y="635"/>
                    <a:pt x="1359" y="875"/>
                  </a:cubicBezTo>
                  <a:cubicBezTo>
                    <a:pt x="1362" y="876"/>
                    <a:pt x="1365" y="877"/>
                    <a:pt x="1368" y="877"/>
                  </a:cubicBezTo>
                  <a:cubicBezTo>
                    <a:pt x="1386" y="877"/>
                    <a:pt x="1396" y="851"/>
                    <a:pt x="1378" y="839"/>
                  </a:cubicBezTo>
                  <a:cubicBezTo>
                    <a:pt x="925" y="579"/>
                    <a:pt x="493" y="292"/>
                    <a:pt x="56" y="4"/>
                  </a:cubicBezTo>
                  <a:cubicBezTo>
                    <a:pt x="52" y="1"/>
                    <a:pt x="48"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7"/>
            <p:cNvSpPr/>
            <p:nvPr/>
          </p:nvSpPr>
          <p:spPr>
            <a:xfrm>
              <a:off x="4641800" y="4233225"/>
              <a:ext cx="153325" cy="90550"/>
            </a:xfrm>
            <a:custGeom>
              <a:avLst/>
              <a:gdLst/>
              <a:ahLst/>
              <a:cxnLst/>
              <a:rect l="l" t="t" r="r" b="b"/>
              <a:pathLst>
                <a:path w="6133" h="3622" extrusionOk="0">
                  <a:moveTo>
                    <a:pt x="52" y="0"/>
                  </a:moveTo>
                  <a:cubicBezTo>
                    <a:pt x="12" y="0"/>
                    <a:pt x="0" y="65"/>
                    <a:pt x="46" y="76"/>
                  </a:cubicBezTo>
                  <a:cubicBezTo>
                    <a:pt x="2412" y="623"/>
                    <a:pt x="4439" y="1863"/>
                    <a:pt x="6103" y="3617"/>
                  </a:cubicBezTo>
                  <a:cubicBezTo>
                    <a:pt x="6106" y="3620"/>
                    <a:pt x="6109" y="3622"/>
                    <a:pt x="6112" y="3622"/>
                  </a:cubicBezTo>
                  <a:cubicBezTo>
                    <a:pt x="6123" y="3622"/>
                    <a:pt x="6132" y="3606"/>
                    <a:pt x="6123" y="3594"/>
                  </a:cubicBezTo>
                  <a:cubicBezTo>
                    <a:pt x="4563" y="1765"/>
                    <a:pt x="2396" y="532"/>
                    <a:pt x="62" y="2"/>
                  </a:cubicBezTo>
                  <a:cubicBezTo>
                    <a:pt x="58" y="1"/>
                    <a:pt x="55" y="0"/>
                    <a:pt x="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7"/>
            <p:cNvSpPr/>
            <p:nvPr/>
          </p:nvSpPr>
          <p:spPr>
            <a:xfrm>
              <a:off x="4759600" y="4230025"/>
              <a:ext cx="65350" cy="53450"/>
            </a:xfrm>
            <a:custGeom>
              <a:avLst/>
              <a:gdLst/>
              <a:ahLst/>
              <a:cxnLst/>
              <a:rect l="l" t="t" r="r" b="b"/>
              <a:pathLst>
                <a:path w="2614" h="2138" extrusionOk="0">
                  <a:moveTo>
                    <a:pt x="51" y="1"/>
                  </a:moveTo>
                  <a:cubicBezTo>
                    <a:pt x="20" y="1"/>
                    <a:pt x="0" y="50"/>
                    <a:pt x="35" y="70"/>
                  </a:cubicBezTo>
                  <a:cubicBezTo>
                    <a:pt x="1011" y="604"/>
                    <a:pt x="1784" y="1373"/>
                    <a:pt x="2584" y="2134"/>
                  </a:cubicBezTo>
                  <a:cubicBezTo>
                    <a:pt x="2588" y="2137"/>
                    <a:pt x="2591" y="2138"/>
                    <a:pt x="2594" y="2138"/>
                  </a:cubicBezTo>
                  <a:cubicBezTo>
                    <a:pt x="2605" y="2138"/>
                    <a:pt x="2614" y="2123"/>
                    <a:pt x="2604" y="2113"/>
                  </a:cubicBezTo>
                  <a:cubicBezTo>
                    <a:pt x="1846" y="1311"/>
                    <a:pt x="1041" y="540"/>
                    <a:pt x="68" y="6"/>
                  </a:cubicBezTo>
                  <a:cubicBezTo>
                    <a:pt x="62" y="2"/>
                    <a:pt x="56" y="1"/>
                    <a:pt x="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7"/>
            <p:cNvSpPr/>
            <p:nvPr/>
          </p:nvSpPr>
          <p:spPr>
            <a:xfrm>
              <a:off x="4652775" y="4201275"/>
              <a:ext cx="59850" cy="19750"/>
            </a:xfrm>
            <a:custGeom>
              <a:avLst/>
              <a:gdLst/>
              <a:ahLst/>
              <a:cxnLst/>
              <a:rect l="l" t="t" r="r" b="b"/>
              <a:pathLst>
                <a:path w="2394" h="790" extrusionOk="0">
                  <a:moveTo>
                    <a:pt x="44" y="0"/>
                  </a:moveTo>
                  <a:cubicBezTo>
                    <a:pt x="33" y="0"/>
                    <a:pt x="23" y="6"/>
                    <a:pt x="17" y="15"/>
                  </a:cubicBezTo>
                  <a:lnTo>
                    <a:pt x="7" y="39"/>
                  </a:lnTo>
                  <a:cubicBezTo>
                    <a:pt x="0" y="51"/>
                    <a:pt x="3" y="66"/>
                    <a:pt x="13" y="75"/>
                  </a:cubicBezTo>
                  <a:cubicBezTo>
                    <a:pt x="79" y="149"/>
                    <a:pt x="219" y="126"/>
                    <a:pt x="311" y="142"/>
                  </a:cubicBezTo>
                  <a:cubicBezTo>
                    <a:pt x="532" y="181"/>
                    <a:pt x="752" y="229"/>
                    <a:pt x="970" y="285"/>
                  </a:cubicBezTo>
                  <a:cubicBezTo>
                    <a:pt x="1447" y="410"/>
                    <a:pt x="1909" y="584"/>
                    <a:pt x="2358" y="788"/>
                  </a:cubicBezTo>
                  <a:cubicBezTo>
                    <a:pt x="2361" y="789"/>
                    <a:pt x="2363" y="789"/>
                    <a:pt x="2366" y="789"/>
                  </a:cubicBezTo>
                  <a:cubicBezTo>
                    <a:pt x="2383" y="789"/>
                    <a:pt x="2394" y="765"/>
                    <a:pt x="2375" y="756"/>
                  </a:cubicBezTo>
                  <a:cubicBezTo>
                    <a:pt x="2031" y="584"/>
                    <a:pt x="1674" y="438"/>
                    <a:pt x="1307" y="322"/>
                  </a:cubicBezTo>
                  <a:cubicBezTo>
                    <a:pt x="1215" y="293"/>
                    <a:pt x="318" y="105"/>
                    <a:pt x="96" y="71"/>
                  </a:cubicBezTo>
                  <a:cubicBezTo>
                    <a:pt x="99" y="69"/>
                    <a:pt x="100" y="63"/>
                    <a:pt x="99" y="59"/>
                  </a:cubicBezTo>
                  <a:cubicBezTo>
                    <a:pt x="97" y="51"/>
                    <a:pt x="96" y="42"/>
                    <a:pt x="95" y="34"/>
                  </a:cubicBezTo>
                  <a:cubicBezTo>
                    <a:pt x="95" y="22"/>
                    <a:pt x="85" y="11"/>
                    <a:pt x="73" y="9"/>
                  </a:cubicBezTo>
                  <a:lnTo>
                    <a:pt x="49" y="1"/>
                  </a:lnTo>
                  <a:cubicBezTo>
                    <a:pt x="47" y="0"/>
                    <a:pt x="46"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7"/>
            <p:cNvSpPr/>
            <p:nvPr/>
          </p:nvSpPr>
          <p:spPr>
            <a:xfrm>
              <a:off x="4774600" y="4227700"/>
              <a:ext cx="54500" cy="47350"/>
            </a:xfrm>
            <a:custGeom>
              <a:avLst/>
              <a:gdLst/>
              <a:ahLst/>
              <a:cxnLst/>
              <a:rect l="l" t="t" r="r" b="b"/>
              <a:pathLst>
                <a:path w="2180" h="1894" extrusionOk="0">
                  <a:moveTo>
                    <a:pt x="42" y="0"/>
                  </a:moveTo>
                  <a:cubicBezTo>
                    <a:pt x="16" y="0"/>
                    <a:pt x="0" y="42"/>
                    <a:pt x="28" y="61"/>
                  </a:cubicBezTo>
                  <a:cubicBezTo>
                    <a:pt x="814" y="585"/>
                    <a:pt x="1503" y="1195"/>
                    <a:pt x="2142" y="1888"/>
                  </a:cubicBezTo>
                  <a:cubicBezTo>
                    <a:pt x="2145" y="1892"/>
                    <a:pt x="2149" y="1894"/>
                    <a:pt x="2153" y="1894"/>
                  </a:cubicBezTo>
                  <a:cubicBezTo>
                    <a:pt x="2166" y="1894"/>
                    <a:pt x="2180" y="1878"/>
                    <a:pt x="2170" y="1866"/>
                  </a:cubicBezTo>
                  <a:cubicBezTo>
                    <a:pt x="1564" y="1142"/>
                    <a:pt x="846" y="521"/>
                    <a:pt x="57" y="5"/>
                  </a:cubicBezTo>
                  <a:cubicBezTo>
                    <a:pt x="52" y="2"/>
                    <a:pt x="47" y="0"/>
                    <a:pt x="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7"/>
            <p:cNvSpPr/>
            <p:nvPr/>
          </p:nvSpPr>
          <p:spPr>
            <a:xfrm>
              <a:off x="4652400" y="4196700"/>
              <a:ext cx="51000" cy="12425"/>
            </a:xfrm>
            <a:custGeom>
              <a:avLst/>
              <a:gdLst/>
              <a:ahLst/>
              <a:cxnLst/>
              <a:rect l="l" t="t" r="r" b="b"/>
              <a:pathLst>
                <a:path w="2040" h="497" extrusionOk="0">
                  <a:moveTo>
                    <a:pt x="41" y="1"/>
                  </a:moveTo>
                  <a:cubicBezTo>
                    <a:pt x="10" y="1"/>
                    <a:pt x="0" y="49"/>
                    <a:pt x="32" y="53"/>
                  </a:cubicBezTo>
                  <a:cubicBezTo>
                    <a:pt x="710" y="124"/>
                    <a:pt x="1362" y="278"/>
                    <a:pt x="2008" y="496"/>
                  </a:cubicBezTo>
                  <a:cubicBezTo>
                    <a:pt x="2010" y="497"/>
                    <a:pt x="2012" y="497"/>
                    <a:pt x="2014" y="497"/>
                  </a:cubicBezTo>
                  <a:cubicBezTo>
                    <a:pt x="2034" y="497"/>
                    <a:pt x="2040" y="462"/>
                    <a:pt x="2017" y="453"/>
                  </a:cubicBezTo>
                  <a:cubicBezTo>
                    <a:pt x="1379" y="220"/>
                    <a:pt x="718" y="76"/>
                    <a:pt x="44" y="1"/>
                  </a:cubicBezTo>
                  <a:cubicBezTo>
                    <a:pt x="43" y="1"/>
                    <a:pt x="42" y="1"/>
                    <a:pt x="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7"/>
            <p:cNvSpPr/>
            <p:nvPr/>
          </p:nvSpPr>
          <p:spPr>
            <a:xfrm>
              <a:off x="4786125" y="4190075"/>
              <a:ext cx="64100" cy="33400"/>
            </a:xfrm>
            <a:custGeom>
              <a:avLst/>
              <a:gdLst/>
              <a:ahLst/>
              <a:cxnLst/>
              <a:rect l="l" t="t" r="r" b="b"/>
              <a:pathLst>
                <a:path w="2564" h="1336" extrusionOk="0">
                  <a:moveTo>
                    <a:pt x="41" y="0"/>
                  </a:moveTo>
                  <a:cubicBezTo>
                    <a:pt x="9" y="0"/>
                    <a:pt x="0" y="54"/>
                    <a:pt x="37" y="66"/>
                  </a:cubicBezTo>
                  <a:cubicBezTo>
                    <a:pt x="874" y="345"/>
                    <a:pt x="1913" y="663"/>
                    <a:pt x="2528" y="1332"/>
                  </a:cubicBezTo>
                  <a:cubicBezTo>
                    <a:pt x="2531" y="1335"/>
                    <a:pt x="2534" y="1336"/>
                    <a:pt x="2538" y="1336"/>
                  </a:cubicBezTo>
                  <a:cubicBezTo>
                    <a:pt x="2550" y="1336"/>
                    <a:pt x="2564" y="1320"/>
                    <a:pt x="2554" y="1309"/>
                  </a:cubicBezTo>
                  <a:cubicBezTo>
                    <a:pt x="1965" y="599"/>
                    <a:pt x="897" y="286"/>
                    <a:pt x="51" y="2"/>
                  </a:cubicBezTo>
                  <a:cubicBezTo>
                    <a:pt x="47" y="1"/>
                    <a:pt x="44" y="0"/>
                    <a:pt x="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7"/>
            <p:cNvSpPr/>
            <p:nvPr/>
          </p:nvSpPr>
          <p:spPr>
            <a:xfrm>
              <a:off x="4655400" y="4175150"/>
              <a:ext cx="49575" cy="1575"/>
            </a:xfrm>
            <a:custGeom>
              <a:avLst/>
              <a:gdLst/>
              <a:ahLst/>
              <a:cxnLst/>
              <a:rect l="l" t="t" r="r" b="b"/>
              <a:pathLst>
                <a:path w="1983" h="63" extrusionOk="0">
                  <a:moveTo>
                    <a:pt x="41" y="0"/>
                  </a:moveTo>
                  <a:cubicBezTo>
                    <a:pt x="0" y="0"/>
                    <a:pt x="3" y="63"/>
                    <a:pt x="42" y="63"/>
                  </a:cubicBezTo>
                  <a:cubicBezTo>
                    <a:pt x="679" y="62"/>
                    <a:pt x="1318" y="63"/>
                    <a:pt x="1956" y="55"/>
                  </a:cubicBezTo>
                  <a:cubicBezTo>
                    <a:pt x="1982" y="54"/>
                    <a:pt x="1981" y="15"/>
                    <a:pt x="1954" y="15"/>
                  </a:cubicBezTo>
                  <a:cubicBezTo>
                    <a:pt x="1317" y="4"/>
                    <a:pt x="678" y="4"/>
                    <a:pt x="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7"/>
            <p:cNvSpPr/>
            <p:nvPr/>
          </p:nvSpPr>
          <p:spPr>
            <a:xfrm>
              <a:off x="4655425" y="4161350"/>
              <a:ext cx="197750" cy="40425"/>
            </a:xfrm>
            <a:custGeom>
              <a:avLst/>
              <a:gdLst/>
              <a:ahLst/>
              <a:cxnLst/>
              <a:rect l="l" t="t" r="r" b="b"/>
              <a:pathLst>
                <a:path w="7910" h="1617" extrusionOk="0">
                  <a:moveTo>
                    <a:pt x="2604" y="0"/>
                  </a:moveTo>
                  <a:cubicBezTo>
                    <a:pt x="1744" y="0"/>
                    <a:pt x="882" y="112"/>
                    <a:pt x="42" y="338"/>
                  </a:cubicBezTo>
                  <a:cubicBezTo>
                    <a:pt x="0" y="349"/>
                    <a:pt x="15" y="407"/>
                    <a:pt x="53" y="407"/>
                  </a:cubicBezTo>
                  <a:cubicBezTo>
                    <a:pt x="56" y="407"/>
                    <a:pt x="60" y="407"/>
                    <a:pt x="64" y="406"/>
                  </a:cubicBezTo>
                  <a:cubicBezTo>
                    <a:pt x="895" y="183"/>
                    <a:pt x="1736" y="75"/>
                    <a:pt x="2571" y="75"/>
                  </a:cubicBezTo>
                  <a:cubicBezTo>
                    <a:pt x="4428" y="75"/>
                    <a:pt x="6255" y="609"/>
                    <a:pt x="7873" y="1614"/>
                  </a:cubicBezTo>
                  <a:cubicBezTo>
                    <a:pt x="7877" y="1616"/>
                    <a:pt x="7880" y="1617"/>
                    <a:pt x="7883" y="1617"/>
                  </a:cubicBezTo>
                  <a:cubicBezTo>
                    <a:pt x="7900" y="1617"/>
                    <a:pt x="7910" y="1590"/>
                    <a:pt x="7892" y="1578"/>
                  </a:cubicBezTo>
                  <a:cubicBezTo>
                    <a:pt x="6315" y="528"/>
                    <a:pt x="4467" y="0"/>
                    <a:pt x="26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7"/>
            <p:cNvSpPr/>
            <p:nvPr/>
          </p:nvSpPr>
          <p:spPr>
            <a:xfrm>
              <a:off x="4660500" y="4128500"/>
              <a:ext cx="193750" cy="31350"/>
            </a:xfrm>
            <a:custGeom>
              <a:avLst/>
              <a:gdLst/>
              <a:ahLst/>
              <a:cxnLst/>
              <a:rect l="l" t="t" r="r" b="b"/>
              <a:pathLst>
                <a:path w="7750" h="1254" extrusionOk="0">
                  <a:moveTo>
                    <a:pt x="2699" y="1"/>
                  </a:moveTo>
                  <a:cubicBezTo>
                    <a:pt x="1812" y="1"/>
                    <a:pt x="921" y="106"/>
                    <a:pt x="47" y="317"/>
                  </a:cubicBezTo>
                  <a:cubicBezTo>
                    <a:pt x="0" y="328"/>
                    <a:pt x="17" y="394"/>
                    <a:pt x="61" y="394"/>
                  </a:cubicBezTo>
                  <a:cubicBezTo>
                    <a:pt x="64" y="394"/>
                    <a:pt x="68" y="393"/>
                    <a:pt x="71" y="393"/>
                  </a:cubicBezTo>
                  <a:cubicBezTo>
                    <a:pt x="944" y="180"/>
                    <a:pt x="1825" y="76"/>
                    <a:pt x="2702" y="76"/>
                  </a:cubicBezTo>
                  <a:cubicBezTo>
                    <a:pt x="4426" y="76"/>
                    <a:pt x="6132" y="479"/>
                    <a:pt x="7717" y="1253"/>
                  </a:cubicBezTo>
                  <a:cubicBezTo>
                    <a:pt x="7719" y="1254"/>
                    <a:pt x="7721" y="1254"/>
                    <a:pt x="7723" y="1254"/>
                  </a:cubicBezTo>
                  <a:cubicBezTo>
                    <a:pt x="7739" y="1254"/>
                    <a:pt x="7749" y="1231"/>
                    <a:pt x="7734" y="1219"/>
                  </a:cubicBezTo>
                  <a:cubicBezTo>
                    <a:pt x="6166" y="406"/>
                    <a:pt x="4438" y="1"/>
                    <a:pt x="26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7"/>
            <p:cNvSpPr/>
            <p:nvPr/>
          </p:nvSpPr>
          <p:spPr>
            <a:xfrm>
              <a:off x="4656700" y="4124400"/>
              <a:ext cx="200050" cy="24875"/>
            </a:xfrm>
            <a:custGeom>
              <a:avLst/>
              <a:gdLst/>
              <a:ahLst/>
              <a:cxnLst/>
              <a:rect l="l" t="t" r="r" b="b"/>
              <a:pathLst>
                <a:path w="8002" h="995" extrusionOk="0">
                  <a:moveTo>
                    <a:pt x="2532" y="0"/>
                  </a:moveTo>
                  <a:cubicBezTo>
                    <a:pt x="1701" y="0"/>
                    <a:pt x="869" y="65"/>
                    <a:pt x="45" y="194"/>
                  </a:cubicBezTo>
                  <a:cubicBezTo>
                    <a:pt x="1" y="200"/>
                    <a:pt x="0" y="268"/>
                    <a:pt x="41" y="268"/>
                  </a:cubicBezTo>
                  <a:cubicBezTo>
                    <a:pt x="43" y="268"/>
                    <a:pt x="45" y="268"/>
                    <a:pt x="47" y="267"/>
                  </a:cubicBezTo>
                  <a:cubicBezTo>
                    <a:pt x="871" y="148"/>
                    <a:pt x="1692" y="88"/>
                    <a:pt x="2508" y="88"/>
                  </a:cubicBezTo>
                  <a:cubicBezTo>
                    <a:pt x="4360" y="88"/>
                    <a:pt x="6189" y="393"/>
                    <a:pt x="7977" y="994"/>
                  </a:cubicBezTo>
                  <a:cubicBezTo>
                    <a:pt x="7979" y="995"/>
                    <a:pt x="7980" y="995"/>
                    <a:pt x="7982" y="995"/>
                  </a:cubicBezTo>
                  <a:cubicBezTo>
                    <a:pt x="7998" y="995"/>
                    <a:pt x="8002" y="968"/>
                    <a:pt x="7983" y="962"/>
                  </a:cubicBezTo>
                  <a:cubicBezTo>
                    <a:pt x="6237" y="321"/>
                    <a:pt x="4386" y="0"/>
                    <a:pt x="25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7"/>
            <p:cNvSpPr/>
            <p:nvPr/>
          </p:nvSpPr>
          <p:spPr>
            <a:xfrm>
              <a:off x="4663900" y="4074350"/>
              <a:ext cx="188425" cy="23750"/>
            </a:xfrm>
            <a:custGeom>
              <a:avLst/>
              <a:gdLst/>
              <a:ahLst/>
              <a:cxnLst/>
              <a:rect l="l" t="t" r="r" b="b"/>
              <a:pathLst>
                <a:path w="7537" h="950" extrusionOk="0">
                  <a:moveTo>
                    <a:pt x="3445" y="0"/>
                  </a:moveTo>
                  <a:cubicBezTo>
                    <a:pt x="2287" y="0"/>
                    <a:pt x="1128" y="211"/>
                    <a:pt x="41" y="636"/>
                  </a:cubicBezTo>
                  <a:cubicBezTo>
                    <a:pt x="1" y="651"/>
                    <a:pt x="13" y="710"/>
                    <a:pt x="49" y="710"/>
                  </a:cubicBezTo>
                  <a:cubicBezTo>
                    <a:pt x="53" y="710"/>
                    <a:pt x="57" y="709"/>
                    <a:pt x="62" y="708"/>
                  </a:cubicBezTo>
                  <a:cubicBezTo>
                    <a:pt x="1191" y="298"/>
                    <a:pt x="2346" y="93"/>
                    <a:pt x="3498" y="93"/>
                  </a:cubicBezTo>
                  <a:cubicBezTo>
                    <a:pt x="4855" y="93"/>
                    <a:pt x="6207" y="378"/>
                    <a:pt x="7503" y="948"/>
                  </a:cubicBezTo>
                  <a:cubicBezTo>
                    <a:pt x="7506" y="949"/>
                    <a:pt x="7509" y="949"/>
                    <a:pt x="7511" y="949"/>
                  </a:cubicBezTo>
                  <a:cubicBezTo>
                    <a:pt x="7527" y="949"/>
                    <a:pt x="7537" y="926"/>
                    <a:pt x="7519" y="917"/>
                  </a:cubicBezTo>
                  <a:cubicBezTo>
                    <a:pt x="6247" y="308"/>
                    <a:pt x="4847" y="0"/>
                    <a:pt x="3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7"/>
            <p:cNvSpPr/>
            <p:nvPr/>
          </p:nvSpPr>
          <p:spPr>
            <a:xfrm>
              <a:off x="4662300" y="4029150"/>
              <a:ext cx="164725" cy="33625"/>
            </a:xfrm>
            <a:custGeom>
              <a:avLst/>
              <a:gdLst/>
              <a:ahLst/>
              <a:cxnLst/>
              <a:rect l="l" t="t" r="r" b="b"/>
              <a:pathLst>
                <a:path w="6589" h="1345" extrusionOk="0">
                  <a:moveTo>
                    <a:pt x="4524" y="1"/>
                  </a:moveTo>
                  <a:cubicBezTo>
                    <a:pt x="4154" y="1"/>
                    <a:pt x="3783" y="33"/>
                    <a:pt x="3415" y="98"/>
                  </a:cubicBezTo>
                  <a:cubicBezTo>
                    <a:pt x="2928" y="183"/>
                    <a:pt x="2452" y="323"/>
                    <a:pt x="1997" y="517"/>
                  </a:cubicBezTo>
                  <a:cubicBezTo>
                    <a:pt x="1346" y="794"/>
                    <a:pt x="785" y="1237"/>
                    <a:pt x="49" y="1270"/>
                  </a:cubicBezTo>
                  <a:cubicBezTo>
                    <a:pt x="1" y="1273"/>
                    <a:pt x="3" y="1345"/>
                    <a:pt x="50" y="1345"/>
                  </a:cubicBezTo>
                  <a:cubicBezTo>
                    <a:pt x="50" y="1345"/>
                    <a:pt x="51" y="1345"/>
                    <a:pt x="51" y="1345"/>
                  </a:cubicBezTo>
                  <a:cubicBezTo>
                    <a:pt x="1090" y="1295"/>
                    <a:pt x="1946" y="525"/>
                    <a:pt x="2946" y="272"/>
                  </a:cubicBezTo>
                  <a:cubicBezTo>
                    <a:pt x="3481" y="138"/>
                    <a:pt x="4018" y="74"/>
                    <a:pt x="4554" y="74"/>
                  </a:cubicBezTo>
                  <a:cubicBezTo>
                    <a:pt x="5227" y="74"/>
                    <a:pt x="5899" y="175"/>
                    <a:pt x="6562" y="363"/>
                  </a:cubicBezTo>
                  <a:cubicBezTo>
                    <a:pt x="6563" y="364"/>
                    <a:pt x="6565" y="364"/>
                    <a:pt x="6566" y="364"/>
                  </a:cubicBezTo>
                  <a:cubicBezTo>
                    <a:pt x="6584" y="364"/>
                    <a:pt x="6588" y="336"/>
                    <a:pt x="6568" y="330"/>
                  </a:cubicBezTo>
                  <a:cubicBezTo>
                    <a:pt x="5905" y="113"/>
                    <a:pt x="5216" y="1"/>
                    <a:pt x="4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7"/>
            <p:cNvSpPr/>
            <p:nvPr/>
          </p:nvSpPr>
          <p:spPr>
            <a:xfrm>
              <a:off x="4483925" y="4004825"/>
              <a:ext cx="160700" cy="55225"/>
            </a:xfrm>
            <a:custGeom>
              <a:avLst/>
              <a:gdLst/>
              <a:ahLst/>
              <a:cxnLst/>
              <a:rect l="l" t="t" r="r" b="b"/>
              <a:pathLst>
                <a:path w="6428" h="2209" extrusionOk="0">
                  <a:moveTo>
                    <a:pt x="1508" y="0"/>
                  </a:moveTo>
                  <a:cubicBezTo>
                    <a:pt x="1019" y="0"/>
                    <a:pt x="528" y="47"/>
                    <a:pt x="48" y="123"/>
                  </a:cubicBezTo>
                  <a:cubicBezTo>
                    <a:pt x="1" y="130"/>
                    <a:pt x="1" y="199"/>
                    <a:pt x="42" y="199"/>
                  </a:cubicBezTo>
                  <a:cubicBezTo>
                    <a:pt x="44" y="199"/>
                    <a:pt x="46" y="199"/>
                    <a:pt x="49" y="199"/>
                  </a:cubicBezTo>
                  <a:cubicBezTo>
                    <a:pt x="535" y="127"/>
                    <a:pt x="1029" y="82"/>
                    <a:pt x="1520" y="82"/>
                  </a:cubicBezTo>
                  <a:cubicBezTo>
                    <a:pt x="2180" y="82"/>
                    <a:pt x="2837" y="164"/>
                    <a:pt x="3470" y="377"/>
                  </a:cubicBezTo>
                  <a:cubicBezTo>
                    <a:pt x="4610" y="761"/>
                    <a:pt x="5310" y="1763"/>
                    <a:pt x="6395" y="2207"/>
                  </a:cubicBezTo>
                  <a:cubicBezTo>
                    <a:pt x="6398" y="2208"/>
                    <a:pt x="6400" y="2208"/>
                    <a:pt x="6402" y="2208"/>
                  </a:cubicBezTo>
                  <a:cubicBezTo>
                    <a:pt x="6418" y="2208"/>
                    <a:pt x="6428" y="2185"/>
                    <a:pt x="6411" y="2176"/>
                  </a:cubicBezTo>
                  <a:cubicBezTo>
                    <a:pt x="5339" y="1664"/>
                    <a:pt x="4643" y="695"/>
                    <a:pt x="3487" y="304"/>
                  </a:cubicBezTo>
                  <a:cubicBezTo>
                    <a:pt x="2848" y="87"/>
                    <a:pt x="2179" y="0"/>
                    <a:pt x="15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7"/>
            <p:cNvSpPr/>
            <p:nvPr/>
          </p:nvSpPr>
          <p:spPr>
            <a:xfrm>
              <a:off x="4452200" y="4048600"/>
              <a:ext cx="194325" cy="58775"/>
            </a:xfrm>
            <a:custGeom>
              <a:avLst/>
              <a:gdLst/>
              <a:ahLst/>
              <a:cxnLst/>
              <a:rect l="l" t="t" r="r" b="b"/>
              <a:pathLst>
                <a:path w="7773" h="2351" extrusionOk="0">
                  <a:moveTo>
                    <a:pt x="2426" y="0"/>
                  </a:moveTo>
                  <a:cubicBezTo>
                    <a:pt x="1629" y="0"/>
                    <a:pt x="828" y="113"/>
                    <a:pt x="48" y="255"/>
                  </a:cubicBezTo>
                  <a:cubicBezTo>
                    <a:pt x="0" y="264"/>
                    <a:pt x="11" y="346"/>
                    <a:pt x="57" y="346"/>
                  </a:cubicBezTo>
                  <a:cubicBezTo>
                    <a:pt x="59" y="346"/>
                    <a:pt x="62" y="346"/>
                    <a:pt x="64" y="345"/>
                  </a:cubicBezTo>
                  <a:cubicBezTo>
                    <a:pt x="851" y="214"/>
                    <a:pt x="1662" y="99"/>
                    <a:pt x="2465" y="99"/>
                  </a:cubicBezTo>
                  <a:cubicBezTo>
                    <a:pt x="3225" y="99"/>
                    <a:pt x="3979" y="202"/>
                    <a:pt x="4700" y="492"/>
                  </a:cubicBezTo>
                  <a:cubicBezTo>
                    <a:pt x="5820" y="941"/>
                    <a:pt x="6562" y="2026"/>
                    <a:pt x="7734" y="2350"/>
                  </a:cubicBezTo>
                  <a:cubicBezTo>
                    <a:pt x="7736" y="2350"/>
                    <a:pt x="7738" y="2351"/>
                    <a:pt x="7741" y="2351"/>
                  </a:cubicBezTo>
                  <a:cubicBezTo>
                    <a:pt x="7766" y="2351"/>
                    <a:pt x="7773" y="2310"/>
                    <a:pt x="7744" y="2302"/>
                  </a:cubicBezTo>
                  <a:cubicBezTo>
                    <a:pt x="6950" y="2056"/>
                    <a:pt x="6410" y="1468"/>
                    <a:pt x="5760" y="987"/>
                  </a:cubicBezTo>
                  <a:cubicBezTo>
                    <a:pt x="5283" y="635"/>
                    <a:pt x="4744" y="375"/>
                    <a:pt x="4172" y="220"/>
                  </a:cubicBezTo>
                  <a:cubicBezTo>
                    <a:pt x="3600" y="62"/>
                    <a:pt x="3014" y="0"/>
                    <a:pt x="2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7"/>
            <p:cNvSpPr/>
            <p:nvPr/>
          </p:nvSpPr>
          <p:spPr>
            <a:xfrm>
              <a:off x="4454675" y="4034200"/>
              <a:ext cx="190475" cy="66125"/>
            </a:xfrm>
            <a:custGeom>
              <a:avLst/>
              <a:gdLst/>
              <a:ahLst/>
              <a:cxnLst/>
              <a:rect l="l" t="t" r="r" b="b"/>
              <a:pathLst>
                <a:path w="7619" h="2645" extrusionOk="0">
                  <a:moveTo>
                    <a:pt x="2723" y="0"/>
                  </a:moveTo>
                  <a:cubicBezTo>
                    <a:pt x="1826" y="0"/>
                    <a:pt x="917" y="203"/>
                    <a:pt x="52" y="400"/>
                  </a:cubicBezTo>
                  <a:cubicBezTo>
                    <a:pt x="1" y="411"/>
                    <a:pt x="22" y="485"/>
                    <a:pt x="68" y="485"/>
                  </a:cubicBezTo>
                  <a:cubicBezTo>
                    <a:pt x="72" y="485"/>
                    <a:pt x="75" y="485"/>
                    <a:pt x="79" y="484"/>
                  </a:cubicBezTo>
                  <a:cubicBezTo>
                    <a:pt x="933" y="289"/>
                    <a:pt x="1842" y="88"/>
                    <a:pt x="2733" y="88"/>
                  </a:cubicBezTo>
                  <a:cubicBezTo>
                    <a:pt x="3422" y="88"/>
                    <a:pt x="4101" y="208"/>
                    <a:pt x="4734" y="547"/>
                  </a:cubicBezTo>
                  <a:cubicBezTo>
                    <a:pt x="5786" y="1108"/>
                    <a:pt x="6472" y="2151"/>
                    <a:pt x="7573" y="2643"/>
                  </a:cubicBezTo>
                  <a:cubicBezTo>
                    <a:pt x="7577" y="2644"/>
                    <a:pt x="7580" y="2645"/>
                    <a:pt x="7583" y="2645"/>
                  </a:cubicBezTo>
                  <a:cubicBezTo>
                    <a:pt x="7604" y="2645"/>
                    <a:pt x="7618" y="2614"/>
                    <a:pt x="7595" y="2603"/>
                  </a:cubicBezTo>
                  <a:cubicBezTo>
                    <a:pt x="6375" y="2006"/>
                    <a:pt x="5614" y="753"/>
                    <a:pt x="4327" y="271"/>
                  </a:cubicBezTo>
                  <a:cubicBezTo>
                    <a:pt x="3806" y="75"/>
                    <a:pt x="3266" y="0"/>
                    <a:pt x="2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7"/>
            <p:cNvSpPr/>
            <p:nvPr/>
          </p:nvSpPr>
          <p:spPr>
            <a:xfrm>
              <a:off x="4598000" y="4150800"/>
              <a:ext cx="45375" cy="18550"/>
            </a:xfrm>
            <a:custGeom>
              <a:avLst/>
              <a:gdLst/>
              <a:ahLst/>
              <a:cxnLst/>
              <a:rect l="l" t="t" r="r" b="b"/>
              <a:pathLst>
                <a:path w="1815" h="742" extrusionOk="0">
                  <a:moveTo>
                    <a:pt x="44" y="1"/>
                  </a:moveTo>
                  <a:cubicBezTo>
                    <a:pt x="12" y="1"/>
                    <a:pt x="0" y="50"/>
                    <a:pt x="36" y="57"/>
                  </a:cubicBezTo>
                  <a:cubicBezTo>
                    <a:pt x="676" y="173"/>
                    <a:pt x="1236" y="387"/>
                    <a:pt x="1784" y="740"/>
                  </a:cubicBezTo>
                  <a:cubicBezTo>
                    <a:pt x="1787" y="741"/>
                    <a:pt x="1789" y="742"/>
                    <a:pt x="1791" y="742"/>
                  </a:cubicBezTo>
                  <a:cubicBezTo>
                    <a:pt x="1804" y="742"/>
                    <a:pt x="1814" y="723"/>
                    <a:pt x="1802" y="714"/>
                  </a:cubicBezTo>
                  <a:cubicBezTo>
                    <a:pt x="1304" y="329"/>
                    <a:pt x="675" y="69"/>
                    <a:pt x="48" y="1"/>
                  </a:cubicBezTo>
                  <a:cubicBezTo>
                    <a:pt x="47" y="1"/>
                    <a:pt x="46" y="1"/>
                    <a:pt x="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7"/>
            <p:cNvSpPr/>
            <p:nvPr/>
          </p:nvSpPr>
          <p:spPr>
            <a:xfrm>
              <a:off x="4419975" y="4151850"/>
              <a:ext cx="116575" cy="30150"/>
            </a:xfrm>
            <a:custGeom>
              <a:avLst/>
              <a:gdLst/>
              <a:ahLst/>
              <a:cxnLst/>
              <a:rect l="l" t="t" r="r" b="b"/>
              <a:pathLst>
                <a:path w="4663" h="1206" extrusionOk="0">
                  <a:moveTo>
                    <a:pt x="4633" y="0"/>
                  </a:moveTo>
                  <a:cubicBezTo>
                    <a:pt x="4632" y="0"/>
                    <a:pt x="4632" y="0"/>
                    <a:pt x="4631" y="0"/>
                  </a:cubicBezTo>
                  <a:cubicBezTo>
                    <a:pt x="3038" y="56"/>
                    <a:pt x="1493" y="452"/>
                    <a:pt x="45" y="1118"/>
                  </a:cubicBezTo>
                  <a:cubicBezTo>
                    <a:pt x="1" y="1138"/>
                    <a:pt x="15" y="1206"/>
                    <a:pt x="54" y="1206"/>
                  </a:cubicBezTo>
                  <a:cubicBezTo>
                    <a:pt x="59" y="1206"/>
                    <a:pt x="65" y="1205"/>
                    <a:pt x="72" y="1202"/>
                  </a:cubicBezTo>
                  <a:cubicBezTo>
                    <a:pt x="1529" y="536"/>
                    <a:pt x="3039" y="175"/>
                    <a:pt x="4634" y="45"/>
                  </a:cubicBezTo>
                  <a:cubicBezTo>
                    <a:pt x="4663" y="45"/>
                    <a:pt x="4662" y="0"/>
                    <a:pt x="4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7"/>
            <p:cNvSpPr/>
            <p:nvPr/>
          </p:nvSpPr>
          <p:spPr>
            <a:xfrm>
              <a:off x="4423350" y="4170575"/>
              <a:ext cx="217500" cy="44825"/>
            </a:xfrm>
            <a:custGeom>
              <a:avLst/>
              <a:gdLst/>
              <a:ahLst/>
              <a:cxnLst/>
              <a:rect l="l" t="t" r="r" b="b"/>
              <a:pathLst>
                <a:path w="8700" h="1793" extrusionOk="0">
                  <a:moveTo>
                    <a:pt x="6730" y="0"/>
                  </a:moveTo>
                  <a:cubicBezTo>
                    <a:pt x="6199" y="0"/>
                    <a:pt x="5663" y="70"/>
                    <a:pt x="5135" y="189"/>
                  </a:cubicBezTo>
                  <a:cubicBezTo>
                    <a:pt x="4336" y="366"/>
                    <a:pt x="3567" y="651"/>
                    <a:pt x="2801" y="938"/>
                  </a:cubicBezTo>
                  <a:cubicBezTo>
                    <a:pt x="1997" y="1240"/>
                    <a:pt x="1087" y="1695"/>
                    <a:pt x="210" y="1695"/>
                  </a:cubicBezTo>
                  <a:cubicBezTo>
                    <a:pt x="160" y="1695"/>
                    <a:pt x="111" y="1693"/>
                    <a:pt x="62" y="1690"/>
                  </a:cubicBezTo>
                  <a:cubicBezTo>
                    <a:pt x="61" y="1690"/>
                    <a:pt x="60" y="1690"/>
                    <a:pt x="60" y="1690"/>
                  </a:cubicBezTo>
                  <a:cubicBezTo>
                    <a:pt x="1" y="1690"/>
                    <a:pt x="6" y="1782"/>
                    <a:pt x="65" y="1786"/>
                  </a:cubicBezTo>
                  <a:cubicBezTo>
                    <a:pt x="122" y="1791"/>
                    <a:pt x="178" y="1793"/>
                    <a:pt x="234" y="1793"/>
                  </a:cubicBezTo>
                  <a:cubicBezTo>
                    <a:pt x="817" y="1793"/>
                    <a:pt x="1362" y="1571"/>
                    <a:pt x="1909" y="1374"/>
                  </a:cubicBezTo>
                  <a:cubicBezTo>
                    <a:pt x="2657" y="1103"/>
                    <a:pt x="3393" y="801"/>
                    <a:pt x="4151" y="554"/>
                  </a:cubicBezTo>
                  <a:cubicBezTo>
                    <a:pt x="5015" y="272"/>
                    <a:pt x="5907" y="76"/>
                    <a:pt x="6797" y="76"/>
                  </a:cubicBezTo>
                  <a:cubicBezTo>
                    <a:pt x="7422" y="76"/>
                    <a:pt x="8045" y="172"/>
                    <a:pt x="8657" y="405"/>
                  </a:cubicBezTo>
                  <a:cubicBezTo>
                    <a:pt x="8660" y="406"/>
                    <a:pt x="8663" y="406"/>
                    <a:pt x="8665" y="406"/>
                  </a:cubicBezTo>
                  <a:cubicBezTo>
                    <a:pt x="8686" y="406"/>
                    <a:pt x="8700" y="377"/>
                    <a:pt x="8677" y="367"/>
                  </a:cubicBezTo>
                  <a:cubicBezTo>
                    <a:pt x="8047" y="109"/>
                    <a:pt x="7391" y="0"/>
                    <a:pt x="67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7"/>
            <p:cNvSpPr/>
            <p:nvPr/>
          </p:nvSpPr>
          <p:spPr>
            <a:xfrm>
              <a:off x="4579475" y="4215225"/>
              <a:ext cx="57575" cy="16475"/>
            </a:xfrm>
            <a:custGeom>
              <a:avLst/>
              <a:gdLst/>
              <a:ahLst/>
              <a:cxnLst/>
              <a:rect l="l" t="t" r="r" b="b"/>
              <a:pathLst>
                <a:path w="2303" h="659" extrusionOk="0">
                  <a:moveTo>
                    <a:pt x="2281" y="0"/>
                  </a:moveTo>
                  <a:cubicBezTo>
                    <a:pt x="1520" y="70"/>
                    <a:pt x="746" y="312"/>
                    <a:pt x="37" y="591"/>
                  </a:cubicBezTo>
                  <a:cubicBezTo>
                    <a:pt x="1" y="605"/>
                    <a:pt x="13" y="659"/>
                    <a:pt x="46" y="659"/>
                  </a:cubicBezTo>
                  <a:cubicBezTo>
                    <a:pt x="50" y="659"/>
                    <a:pt x="54" y="658"/>
                    <a:pt x="58" y="656"/>
                  </a:cubicBezTo>
                  <a:cubicBezTo>
                    <a:pt x="793" y="394"/>
                    <a:pt x="1535" y="226"/>
                    <a:pt x="2287" y="30"/>
                  </a:cubicBezTo>
                  <a:cubicBezTo>
                    <a:pt x="2303" y="24"/>
                    <a:pt x="2299" y="0"/>
                    <a:pt x="22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7"/>
            <p:cNvSpPr/>
            <p:nvPr/>
          </p:nvSpPr>
          <p:spPr>
            <a:xfrm>
              <a:off x="4444525" y="4254050"/>
              <a:ext cx="84775" cy="44050"/>
            </a:xfrm>
            <a:custGeom>
              <a:avLst/>
              <a:gdLst/>
              <a:ahLst/>
              <a:cxnLst/>
              <a:rect l="l" t="t" r="r" b="b"/>
              <a:pathLst>
                <a:path w="3391" h="1762" extrusionOk="0">
                  <a:moveTo>
                    <a:pt x="3359" y="1"/>
                  </a:moveTo>
                  <a:cubicBezTo>
                    <a:pt x="3356" y="1"/>
                    <a:pt x="3354" y="1"/>
                    <a:pt x="3351" y="2"/>
                  </a:cubicBezTo>
                  <a:cubicBezTo>
                    <a:pt x="2170" y="409"/>
                    <a:pt x="1054" y="978"/>
                    <a:pt x="31" y="1693"/>
                  </a:cubicBezTo>
                  <a:cubicBezTo>
                    <a:pt x="0" y="1715"/>
                    <a:pt x="21" y="1761"/>
                    <a:pt x="52" y="1761"/>
                  </a:cubicBezTo>
                  <a:cubicBezTo>
                    <a:pt x="58" y="1761"/>
                    <a:pt x="65" y="1759"/>
                    <a:pt x="71" y="1755"/>
                  </a:cubicBezTo>
                  <a:cubicBezTo>
                    <a:pt x="1095" y="1054"/>
                    <a:pt x="2202" y="481"/>
                    <a:pt x="3365" y="48"/>
                  </a:cubicBezTo>
                  <a:cubicBezTo>
                    <a:pt x="3390" y="38"/>
                    <a:pt x="3382" y="1"/>
                    <a:pt x="33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7"/>
            <p:cNvSpPr/>
            <p:nvPr/>
          </p:nvSpPr>
          <p:spPr>
            <a:xfrm>
              <a:off x="4582225" y="4225550"/>
              <a:ext cx="52650" cy="14800"/>
            </a:xfrm>
            <a:custGeom>
              <a:avLst/>
              <a:gdLst/>
              <a:ahLst/>
              <a:cxnLst/>
              <a:rect l="l" t="t" r="r" b="b"/>
              <a:pathLst>
                <a:path w="2106" h="592" extrusionOk="0">
                  <a:moveTo>
                    <a:pt x="2078" y="1"/>
                  </a:moveTo>
                  <a:cubicBezTo>
                    <a:pt x="2077" y="1"/>
                    <a:pt x="2076" y="1"/>
                    <a:pt x="2075" y="1"/>
                  </a:cubicBezTo>
                  <a:cubicBezTo>
                    <a:pt x="1370" y="61"/>
                    <a:pt x="680" y="231"/>
                    <a:pt x="35" y="525"/>
                  </a:cubicBezTo>
                  <a:cubicBezTo>
                    <a:pt x="1" y="540"/>
                    <a:pt x="10" y="591"/>
                    <a:pt x="42" y="591"/>
                  </a:cubicBezTo>
                  <a:cubicBezTo>
                    <a:pt x="46" y="591"/>
                    <a:pt x="50" y="591"/>
                    <a:pt x="55" y="589"/>
                  </a:cubicBezTo>
                  <a:cubicBezTo>
                    <a:pt x="712" y="319"/>
                    <a:pt x="1370" y="137"/>
                    <a:pt x="2077" y="47"/>
                  </a:cubicBezTo>
                  <a:cubicBezTo>
                    <a:pt x="2105" y="43"/>
                    <a:pt x="2106" y="1"/>
                    <a:pt x="20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7"/>
            <p:cNvSpPr/>
            <p:nvPr/>
          </p:nvSpPr>
          <p:spPr>
            <a:xfrm>
              <a:off x="4448575" y="4261650"/>
              <a:ext cx="82900" cy="50100"/>
            </a:xfrm>
            <a:custGeom>
              <a:avLst/>
              <a:gdLst/>
              <a:ahLst/>
              <a:cxnLst/>
              <a:rect l="l" t="t" r="r" b="b"/>
              <a:pathLst>
                <a:path w="3316" h="2004" extrusionOk="0">
                  <a:moveTo>
                    <a:pt x="3280" y="0"/>
                  </a:moveTo>
                  <a:cubicBezTo>
                    <a:pt x="3276" y="0"/>
                    <a:pt x="3272" y="1"/>
                    <a:pt x="3269" y="4"/>
                  </a:cubicBezTo>
                  <a:cubicBezTo>
                    <a:pt x="2187" y="637"/>
                    <a:pt x="1113" y="1282"/>
                    <a:pt x="39" y="1927"/>
                  </a:cubicBezTo>
                  <a:cubicBezTo>
                    <a:pt x="0" y="1950"/>
                    <a:pt x="27" y="2003"/>
                    <a:pt x="63" y="2003"/>
                  </a:cubicBezTo>
                  <a:cubicBezTo>
                    <a:pt x="70" y="2003"/>
                    <a:pt x="77" y="2001"/>
                    <a:pt x="84" y="1997"/>
                  </a:cubicBezTo>
                  <a:cubicBezTo>
                    <a:pt x="1157" y="1352"/>
                    <a:pt x="2231" y="705"/>
                    <a:pt x="3294" y="42"/>
                  </a:cubicBezTo>
                  <a:cubicBezTo>
                    <a:pt x="3315" y="30"/>
                    <a:pt x="3301" y="0"/>
                    <a:pt x="32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7"/>
            <p:cNvSpPr/>
            <p:nvPr/>
          </p:nvSpPr>
          <p:spPr>
            <a:xfrm>
              <a:off x="4470450" y="4286250"/>
              <a:ext cx="151200" cy="73725"/>
            </a:xfrm>
            <a:custGeom>
              <a:avLst/>
              <a:gdLst/>
              <a:ahLst/>
              <a:cxnLst/>
              <a:rect l="l" t="t" r="r" b="b"/>
              <a:pathLst>
                <a:path w="6048" h="2949" extrusionOk="0">
                  <a:moveTo>
                    <a:pt x="6012" y="1"/>
                  </a:moveTo>
                  <a:cubicBezTo>
                    <a:pt x="6011" y="1"/>
                    <a:pt x="6009" y="1"/>
                    <a:pt x="6008" y="1"/>
                  </a:cubicBezTo>
                  <a:cubicBezTo>
                    <a:pt x="3768" y="277"/>
                    <a:pt x="1621" y="1284"/>
                    <a:pt x="25" y="2890"/>
                  </a:cubicBezTo>
                  <a:cubicBezTo>
                    <a:pt x="0" y="2915"/>
                    <a:pt x="26" y="2949"/>
                    <a:pt x="54" y="2949"/>
                  </a:cubicBezTo>
                  <a:cubicBezTo>
                    <a:pt x="63" y="2949"/>
                    <a:pt x="72" y="2946"/>
                    <a:pt x="80" y="2939"/>
                  </a:cubicBezTo>
                  <a:cubicBezTo>
                    <a:pt x="1764" y="1384"/>
                    <a:pt x="3735" y="397"/>
                    <a:pt x="6010" y="62"/>
                  </a:cubicBezTo>
                  <a:cubicBezTo>
                    <a:pt x="6047" y="57"/>
                    <a:pt x="6048" y="1"/>
                    <a:pt x="6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7"/>
            <p:cNvSpPr/>
            <p:nvPr/>
          </p:nvSpPr>
          <p:spPr>
            <a:xfrm>
              <a:off x="4480325" y="4295925"/>
              <a:ext cx="138425" cy="77675"/>
            </a:xfrm>
            <a:custGeom>
              <a:avLst/>
              <a:gdLst/>
              <a:ahLst/>
              <a:cxnLst/>
              <a:rect l="l" t="t" r="r" b="b"/>
              <a:pathLst>
                <a:path w="5537" h="3107" extrusionOk="0">
                  <a:moveTo>
                    <a:pt x="5497" y="0"/>
                  </a:moveTo>
                  <a:cubicBezTo>
                    <a:pt x="5496" y="0"/>
                    <a:pt x="5494" y="1"/>
                    <a:pt x="5493" y="1"/>
                  </a:cubicBezTo>
                  <a:cubicBezTo>
                    <a:pt x="3372" y="382"/>
                    <a:pt x="1480" y="1453"/>
                    <a:pt x="27" y="3039"/>
                  </a:cubicBezTo>
                  <a:cubicBezTo>
                    <a:pt x="0" y="3067"/>
                    <a:pt x="28" y="3106"/>
                    <a:pt x="59" y="3106"/>
                  </a:cubicBezTo>
                  <a:cubicBezTo>
                    <a:pt x="69" y="3106"/>
                    <a:pt x="79" y="3103"/>
                    <a:pt x="88" y="3093"/>
                  </a:cubicBezTo>
                  <a:cubicBezTo>
                    <a:pt x="1540" y="1509"/>
                    <a:pt x="3405" y="480"/>
                    <a:pt x="5507" y="48"/>
                  </a:cubicBezTo>
                  <a:cubicBezTo>
                    <a:pt x="5536" y="41"/>
                    <a:pt x="5525" y="0"/>
                    <a:pt x="5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7"/>
            <p:cNvSpPr/>
            <p:nvPr/>
          </p:nvSpPr>
          <p:spPr>
            <a:xfrm>
              <a:off x="4525050" y="4355500"/>
              <a:ext cx="80050" cy="75525"/>
            </a:xfrm>
            <a:custGeom>
              <a:avLst/>
              <a:gdLst/>
              <a:ahLst/>
              <a:cxnLst/>
              <a:rect l="l" t="t" r="r" b="b"/>
              <a:pathLst>
                <a:path w="3202" h="3021" extrusionOk="0">
                  <a:moveTo>
                    <a:pt x="3165" y="0"/>
                  </a:moveTo>
                  <a:cubicBezTo>
                    <a:pt x="3162" y="0"/>
                    <a:pt x="3159" y="1"/>
                    <a:pt x="3155" y="2"/>
                  </a:cubicBezTo>
                  <a:cubicBezTo>
                    <a:pt x="1907" y="546"/>
                    <a:pt x="310" y="1543"/>
                    <a:pt x="7" y="2975"/>
                  </a:cubicBezTo>
                  <a:cubicBezTo>
                    <a:pt x="1" y="3003"/>
                    <a:pt x="22" y="3020"/>
                    <a:pt x="44" y="3020"/>
                  </a:cubicBezTo>
                  <a:cubicBezTo>
                    <a:pt x="59" y="3020"/>
                    <a:pt x="74" y="3012"/>
                    <a:pt x="79" y="2992"/>
                  </a:cubicBezTo>
                  <a:cubicBezTo>
                    <a:pt x="426" y="1585"/>
                    <a:pt x="1946" y="645"/>
                    <a:pt x="3178" y="49"/>
                  </a:cubicBezTo>
                  <a:cubicBezTo>
                    <a:pt x="3202" y="38"/>
                    <a:pt x="3188" y="0"/>
                    <a:pt x="3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7"/>
            <p:cNvSpPr/>
            <p:nvPr/>
          </p:nvSpPr>
          <p:spPr>
            <a:xfrm>
              <a:off x="4414375" y="3879225"/>
              <a:ext cx="444050" cy="639150"/>
            </a:xfrm>
            <a:custGeom>
              <a:avLst/>
              <a:gdLst/>
              <a:ahLst/>
              <a:cxnLst/>
              <a:rect l="l" t="t" r="r" b="b"/>
              <a:pathLst>
                <a:path w="17762" h="25566" extrusionOk="0">
                  <a:moveTo>
                    <a:pt x="7180" y="158"/>
                  </a:moveTo>
                  <a:cubicBezTo>
                    <a:pt x="7182" y="163"/>
                    <a:pt x="7185" y="168"/>
                    <a:pt x="7189" y="174"/>
                  </a:cubicBezTo>
                  <a:cubicBezTo>
                    <a:pt x="8833" y="1757"/>
                    <a:pt x="9548" y="3870"/>
                    <a:pt x="9779" y="6099"/>
                  </a:cubicBezTo>
                  <a:cubicBezTo>
                    <a:pt x="9736" y="6123"/>
                    <a:pt x="9735" y="6200"/>
                    <a:pt x="9791" y="6225"/>
                  </a:cubicBezTo>
                  <a:cubicBezTo>
                    <a:pt x="9990" y="8317"/>
                    <a:pt x="9771" y="10502"/>
                    <a:pt x="9497" y="12447"/>
                  </a:cubicBezTo>
                  <a:cubicBezTo>
                    <a:pt x="9068" y="15487"/>
                    <a:pt x="7788" y="18471"/>
                    <a:pt x="7525" y="21542"/>
                  </a:cubicBezTo>
                  <a:cubicBezTo>
                    <a:pt x="7546" y="20082"/>
                    <a:pt x="7697" y="18652"/>
                    <a:pt x="8124" y="17202"/>
                  </a:cubicBezTo>
                  <a:cubicBezTo>
                    <a:pt x="8699" y="15250"/>
                    <a:pt x="9165" y="13392"/>
                    <a:pt x="9259" y="11348"/>
                  </a:cubicBezTo>
                  <a:cubicBezTo>
                    <a:pt x="9424" y="7746"/>
                    <a:pt x="9544" y="3024"/>
                    <a:pt x="6422" y="543"/>
                  </a:cubicBezTo>
                  <a:cubicBezTo>
                    <a:pt x="6517" y="376"/>
                    <a:pt x="6657" y="252"/>
                    <a:pt x="6844" y="191"/>
                  </a:cubicBezTo>
                  <a:cubicBezTo>
                    <a:pt x="6936" y="162"/>
                    <a:pt x="7076" y="180"/>
                    <a:pt x="7180" y="158"/>
                  </a:cubicBezTo>
                  <a:close/>
                  <a:moveTo>
                    <a:pt x="5260" y="4193"/>
                  </a:moveTo>
                  <a:cubicBezTo>
                    <a:pt x="5512" y="4193"/>
                    <a:pt x="5770" y="4224"/>
                    <a:pt x="6033" y="4292"/>
                  </a:cubicBezTo>
                  <a:cubicBezTo>
                    <a:pt x="7161" y="4582"/>
                    <a:pt x="7916" y="5556"/>
                    <a:pt x="8880" y="6145"/>
                  </a:cubicBezTo>
                  <a:cubicBezTo>
                    <a:pt x="8894" y="6155"/>
                    <a:pt x="8910" y="6160"/>
                    <a:pt x="8926" y="6160"/>
                  </a:cubicBezTo>
                  <a:cubicBezTo>
                    <a:pt x="8944" y="6160"/>
                    <a:pt x="8962" y="6154"/>
                    <a:pt x="8976" y="6141"/>
                  </a:cubicBezTo>
                  <a:cubicBezTo>
                    <a:pt x="8984" y="6200"/>
                    <a:pt x="8992" y="6259"/>
                    <a:pt x="8999" y="6317"/>
                  </a:cubicBezTo>
                  <a:cubicBezTo>
                    <a:pt x="9213" y="8273"/>
                    <a:pt x="9207" y="10309"/>
                    <a:pt x="9049" y="12268"/>
                  </a:cubicBezTo>
                  <a:cubicBezTo>
                    <a:pt x="8967" y="13302"/>
                    <a:pt x="8811" y="14328"/>
                    <a:pt x="8544" y="15331"/>
                  </a:cubicBezTo>
                  <a:cubicBezTo>
                    <a:pt x="8287" y="16294"/>
                    <a:pt x="7936" y="17228"/>
                    <a:pt x="7718" y="18201"/>
                  </a:cubicBezTo>
                  <a:cubicBezTo>
                    <a:pt x="7344" y="19889"/>
                    <a:pt x="7184" y="21746"/>
                    <a:pt x="7504" y="23454"/>
                  </a:cubicBezTo>
                  <a:cubicBezTo>
                    <a:pt x="7507" y="23467"/>
                    <a:pt x="7517" y="23473"/>
                    <a:pt x="7528" y="23473"/>
                  </a:cubicBezTo>
                  <a:cubicBezTo>
                    <a:pt x="7543" y="23473"/>
                    <a:pt x="7558" y="23463"/>
                    <a:pt x="7557" y="23446"/>
                  </a:cubicBezTo>
                  <a:lnTo>
                    <a:pt x="7557" y="23438"/>
                  </a:lnTo>
                  <a:cubicBezTo>
                    <a:pt x="7559" y="23438"/>
                    <a:pt x="7562" y="23439"/>
                    <a:pt x="7564" y="23439"/>
                  </a:cubicBezTo>
                  <a:cubicBezTo>
                    <a:pt x="7594" y="23439"/>
                    <a:pt x="7618" y="23413"/>
                    <a:pt x="7617" y="23382"/>
                  </a:cubicBezTo>
                  <a:cubicBezTo>
                    <a:pt x="7560" y="21272"/>
                    <a:pt x="8033" y="19281"/>
                    <a:pt x="8581" y="17260"/>
                  </a:cubicBezTo>
                  <a:cubicBezTo>
                    <a:pt x="9128" y="15241"/>
                    <a:pt x="9607" y="13239"/>
                    <a:pt x="9815" y="11153"/>
                  </a:cubicBezTo>
                  <a:cubicBezTo>
                    <a:pt x="9970" y="9591"/>
                    <a:pt x="10078" y="7908"/>
                    <a:pt x="9940" y="6272"/>
                  </a:cubicBezTo>
                  <a:lnTo>
                    <a:pt x="9940" y="6272"/>
                  </a:lnTo>
                  <a:cubicBezTo>
                    <a:pt x="10060" y="6302"/>
                    <a:pt x="10177" y="6315"/>
                    <a:pt x="10294" y="6315"/>
                  </a:cubicBezTo>
                  <a:cubicBezTo>
                    <a:pt x="11044" y="6315"/>
                    <a:pt x="11747" y="5771"/>
                    <a:pt x="12454" y="5549"/>
                  </a:cubicBezTo>
                  <a:cubicBezTo>
                    <a:pt x="12904" y="5409"/>
                    <a:pt x="13375" y="5330"/>
                    <a:pt x="13841" y="5330"/>
                  </a:cubicBezTo>
                  <a:cubicBezTo>
                    <a:pt x="14684" y="5330"/>
                    <a:pt x="15507" y="5588"/>
                    <a:pt x="16145" y="6205"/>
                  </a:cubicBezTo>
                  <a:cubicBezTo>
                    <a:pt x="17244" y="7268"/>
                    <a:pt x="17472" y="8867"/>
                    <a:pt x="17510" y="10322"/>
                  </a:cubicBezTo>
                  <a:cubicBezTo>
                    <a:pt x="17546" y="11735"/>
                    <a:pt x="17538" y="13179"/>
                    <a:pt x="17080" y="14530"/>
                  </a:cubicBezTo>
                  <a:cubicBezTo>
                    <a:pt x="16203" y="17128"/>
                    <a:pt x="14132" y="19065"/>
                    <a:pt x="11971" y="20638"/>
                  </a:cubicBezTo>
                  <a:cubicBezTo>
                    <a:pt x="10400" y="21779"/>
                    <a:pt x="8007" y="22983"/>
                    <a:pt x="8088" y="25223"/>
                  </a:cubicBezTo>
                  <a:cubicBezTo>
                    <a:pt x="7165" y="24436"/>
                    <a:pt x="6242" y="23650"/>
                    <a:pt x="5318" y="22866"/>
                  </a:cubicBezTo>
                  <a:cubicBezTo>
                    <a:pt x="4339" y="22033"/>
                    <a:pt x="3364" y="21182"/>
                    <a:pt x="2710" y="20057"/>
                  </a:cubicBezTo>
                  <a:cubicBezTo>
                    <a:pt x="2011" y="18857"/>
                    <a:pt x="1519" y="17469"/>
                    <a:pt x="1069" y="16157"/>
                  </a:cubicBezTo>
                  <a:cubicBezTo>
                    <a:pt x="660" y="14959"/>
                    <a:pt x="397" y="13726"/>
                    <a:pt x="370" y="12457"/>
                  </a:cubicBezTo>
                  <a:lnTo>
                    <a:pt x="372" y="12457"/>
                  </a:lnTo>
                  <a:cubicBezTo>
                    <a:pt x="322" y="10116"/>
                    <a:pt x="980" y="7484"/>
                    <a:pt x="2493" y="5647"/>
                  </a:cubicBezTo>
                  <a:cubicBezTo>
                    <a:pt x="3206" y="4782"/>
                    <a:pt x="4175" y="4193"/>
                    <a:pt x="5260" y="4193"/>
                  </a:cubicBezTo>
                  <a:close/>
                  <a:moveTo>
                    <a:pt x="7047" y="0"/>
                  </a:moveTo>
                  <a:cubicBezTo>
                    <a:pt x="6944" y="0"/>
                    <a:pt x="6832" y="26"/>
                    <a:pt x="6769" y="47"/>
                  </a:cubicBezTo>
                  <a:cubicBezTo>
                    <a:pt x="6542" y="122"/>
                    <a:pt x="6356" y="286"/>
                    <a:pt x="6252" y="502"/>
                  </a:cubicBezTo>
                  <a:cubicBezTo>
                    <a:pt x="6224" y="563"/>
                    <a:pt x="6272" y="616"/>
                    <a:pt x="6322" y="623"/>
                  </a:cubicBezTo>
                  <a:cubicBezTo>
                    <a:pt x="6324" y="623"/>
                    <a:pt x="6325" y="624"/>
                    <a:pt x="6326" y="626"/>
                  </a:cubicBezTo>
                  <a:cubicBezTo>
                    <a:pt x="7933" y="1985"/>
                    <a:pt x="8676" y="3929"/>
                    <a:pt x="8955" y="5961"/>
                  </a:cubicBezTo>
                  <a:cubicBezTo>
                    <a:pt x="8113" y="5440"/>
                    <a:pt x="7452" y="4635"/>
                    <a:pt x="6529" y="4246"/>
                  </a:cubicBezTo>
                  <a:cubicBezTo>
                    <a:pt x="6112" y="4073"/>
                    <a:pt x="5669" y="3986"/>
                    <a:pt x="5225" y="3986"/>
                  </a:cubicBezTo>
                  <a:cubicBezTo>
                    <a:pt x="4897" y="3986"/>
                    <a:pt x="4569" y="4033"/>
                    <a:pt x="4250" y="4129"/>
                  </a:cubicBezTo>
                  <a:cubicBezTo>
                    <a:pt x="2463" y="4676"/>
                    <a:pt x="1447" y="6592"/>
                    <a:pt x="853" y="8226"/>
                  </a:cubicBezTo>
                  <a:cubicBezTo>
                    <a:pt x="200" y="10036"/>
                    <a:pt x="1" y="11977"/>
                    <a:pt x="276" y="13880"/>
                  </a:cubicBezTo>
                  <a:cubicBezTo>
                    <a:pt x="441" y="15015"/>
                    <a:pt x="800" y="16103"/>
                    <a:pt x="1213" y="17170"/>
                  </a:cubicBezTo>
                  <a:cubicBezTo>
                    <a:pt x="1621" y="18224"/>
                    <a:pt x="2023" y="19315"/>
                    <a:pt x="2611" y="20287"/>
                  </a:cubicBezTo>
                  <a:cubicBezTo>
                    <a:pt x="3222" y="21298"/>
                    <a:pt x="4094" y="22093"/>
                    <a:pt x="4982" y="22855"/>
                  </a:cubicBezTo>
                  <a:cubicBezTo>
                    <a:pt x="6031" y="23754"/>
                    <a:pt x="7084" y="24650"/>
                    <a:pt x="8140" y="25541"/>
                  </a:cubicBezTo>
                  <a:cubicBezTo>
                    <a:pt x="8159" y="25557"/>
                    <a:pt x="8184" y="25565"/>
                    <a:pt x="8208" y="25565"/>
                  </a:cubicBezTo>
                  <a:cubicBezTo>
                    <a:pt x="8265" y="25565"/>
                    <a:pt x="8322" y="25526"/>
                    <a:pt x="8315" y="25460"/>
                  </a:cubicBezTo>
                  <a:cubicBezTo>
                    <a:pt x="8019" y="22922"/>
                    <a:pt x="11048" y="21620"/>
                    <a:pt x="12722" y="20331"/>
                  </a:cubicBezTo>
                  <a:cubicBezTo>
                    <a:pt x="14281" y="19128"/>
                    <a:pt x="15727" y="17722"/>
                    <a:pt x="16667" y="15971"/>
                  </a:cubicBezTo>
                  <a:cubicBezTo>
                    <a:pt x="17644" y="14154"/>
                    <a:pt x="17762" y="12205"/>
                    <a:pt x="17703" y="10178"/>
                  </a:cubicBezTo>
                  <a:cubicBezTo>
                    <a:pt x="17654" y="8434"/>
                    <a:pt x="17228" y="6391"/>
                    <a:pt x="15541" y="5499"/>
                  </a:cubicBezTo>
                  <a:cubicBezTo>
                    <a:pt x="15024" y="5224"/>
                    <a:pt x="14443" y="5107"/>
                    <a:pt x="13860" y="5107"/>
                  </a:cubicBezTo>
                  <a:cubicBezTo>
                    <a:pt x="13585" y="5107"/>
                    <a:pt x="13310" y="5133"/>
                    <a:pt x="13041" y="5181"/>
                  </a:cubicBezTo>
                  <a:cubicBezTo>
                    <a:pt x="12606" y="5261"/>
                    <a:pt x="12182" y="5395"/>
                    <a:pt x="11779" y="5577"/>
                  </a:cubicBezTo>
                  <a:cubicBezTo>
                    <a:pt x="11267" y="5807"/>
                    <a:pt x="10772" y="6154"/>
                    <a:pt x="10216" y="6154"/>
                  </a:cubicBezTo>
                  <a:cubicBezTo>
                    <a:pt x="10121" y="6154"/>
                    <a:pt x="10025" y="6144"/>
                    <a:pt x="9927" y="6121"/>
                  </a:cubicBezTo>
                  <a:cubicBezTo>
                    <a:pt x="9716" y="3848"/>
                    <a:pt x="9020" y="1673"/>
                    <a:pt x="7304" y="48"/>
                  </a:cubicBezTo>
                  <a:cubicBezTo>
                    <a:pt x="7289" y="34"/>
                    <a:pt x="7269" y="26"/>
                    <a:pt x="7249" y="26"/>
                  </a:cubicBezTo>
                  <a:cubicBezTo>
                    <a:pt x="7236" y="26"/>
                    <a:pt x="7223" y="29"/>
                    <a:pt x="7212" y="35"/>
                  </a:cubicBezTo>
                  <a:cubicBezTo>
                    <a:pt x="7168" y="9"/>
                    <a:pt x="7109" y="0"/>
                    <a:pt x="70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7"/>
            <p:cNvSpPr/>
            <p:nvPr/>
          </p:nvSpPr>
          <p:spPr>
            <a:xfrm>
              <a:off x="4686000" y="4164150"/>
              <a:ext cx="115375" cy="69925"/>
            </a:xfrm>
            <a:custGeom>
              <a:avLst/>
              <a:gdLst/>
              <a:ahLst/>
              <a:cxnLst/>
              <a:rect l="l" t="t" r="r" b="b"/>
              <a:pathLst>
                <a:path w="4615" h="2797" extrusionOk="0">
                  <a:moveTo>
                    <a:pt x="1930" y="176"/>
                  </a:moveTo>
                  <a:cubicBezTo>
                    <a:pt x="2374" y="176"/>
                    <a:pt x="2841" y="306"/>
                    <a:pt x="3187" y="492"/>
                  </a:cubicBezTo>
                  <a:cubicBezTo>
                    <a:pt x="3788" y="816"/>
                    <a:pt x="4615" y="1806"/>
                    <a:pt x="3875" y="2423"/>
                  </a:cubicBezTo>
                  <a:cubicBezTo>
                    <a:pt x="3872" y="2426"/>
                    <a:pt x="3871" y="2429"/>
                    <a:pt x="3869" y="2430"/>
                  </a:cubicBezTo>
                  <a:cubicBezTo>
                    <a:pt x="3589" y="2550"/>
                    <a:pt x="3272" y="2600"/>
                    <a:pt x="2949" y="2600"/>
                  </a:cubicBezTo>
                  <a:cubicBezTo>
                    <a:pt x="2533" y="2600"/>
                    <a:pt x="2108" y="2517"/>
                    <a:pt x="1741" y="2398"/>
                  </a:cubicBezTo>
                  <a:cubicBezTo>
                    <a:pt x="886" y="2119"/>
                    <a:pt x="1" y="972"/>
                    <a:pt x="1149" y="351"/>
                  </a:cubicBezTo>
                  <a:cubicBezTo>
                    <a:pt x="1376" y="228"/>
                    <a:pt x="1648" y="176"/>
                    <a:pt x="1930" y="176"/>
                  </a:cubicBezTo>
                  <a:close/>
                  <a:moveTo>
                    <a:pt x="1909" y="1"/>
                  </a:moveTo>
                  <a:cubicBezTo>
                    <a:pt x="1535" y="1"/>
                    <a:pt x="1173" y="87"/>
                    <a:pt x="880" y="286"/>
                  </a:cubicBezTo>
                  <a:cubicBezTo>
                    <a:pt x="210" y="742"/>
                    <a:pt x="374" y="1672"/>
                    <a:pt x="921" y="2151"/>
                  </a:cubicBezTo>
                  <a:cubicBezTo>
                    <a:pt x="1369" y="2542"/>
                    <a:pt x="2146" y="2797"/>
                    <a:pt x="2864" y="2797"/>
                  </a:cubicBezTo>
                  <a:cubicBezTo>
                    <a:pt x="3296" y="2797"/>
                    <a:pt x="3707" y="2705"/>
                    <a:pt x="4011" y="2494"/>
                  </a:cubicBezTo>
                  <a:cubicBezTo>
                    <a:pt x="4034" y="2481"/>
                    <a:pt x="4043" y="2454"/>
                    <a:pt x="4035" y="2430"/>
                  </a:cubicBezTo>
                  <a:cubicBezTo>
                    <a:pt x="4588" y="1950"/>
                    <a:pt x="4184" y="1079"/>
                    <a:pt x="3711" y="658"/>
                  </a:cubicBezTo>
                  <a:cubicBezTo>
                    <a:pt x="3274" y="269"/>
                    <a:pt x="2571" y="1"/>
                    <a:pt x="19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7"/>
            <p:cNvSpPr/>
            <p:nvPr/>
          </p:nvSpPr>
          <p:spPr>
            <a:xfrm>
              <a:off x="4661750" y="4262125"/>
              <a:ext cx="71150" cy="55900"/>
            </a:xfrm>
            <a:custGeom>
              <a:avLst/>
              <a:gdLst/>
              <a:ahLst/>
              <a:cxnLst/>
              <a:rect l="l" t="t" r="r" b="b"/>
              <a:pathLst>
                <a:path w="2846" h="2236" extrusionOk="0">
                  <a:moveTo>
                    <a:pt x="1317" y="180"/>
                  </a:moveTo>
                  <a:cubicBezTo>
                    <a:pt x="1584" y="180"/>
                    <a:pt x="1871" y="302"/>
                    <a:pt x="2074" y="482"/>
                  </a:cubicBezTo>
                  <a:cubicBezTo>
                    <a:pt x="2342" y="722"/>
                    <a:pt x="2726" y="1376"/>
                    <a:pt x="2494" y="1760"/>
                  </a:cubicBezTo>
                  <a:cubicBezTo>
                    <a:pt x="2321" y="1962"/>
                    <a:pt x="2095" y="2048"/>
                    <a:pt x="1860" y="2048"/>
                  </a:cubicBezTo>
                  <a:cubicBezTo>
                    <a:pt x="1155" y="2048"/>
                    <a:pt x="367" y="1279"/>
                    <a:pt x="689" y="577"/>
                  </a:cubicBezTo>
                  <a:cubicBezTo>
                    <a:pt x="818" y="294"/>
                    <a:pt x="1059" y="180"/>
                    <a:pt x="1317" y="180"/>
                  </a:cubicBezTo>
                  <a:close/>
                  <a:moveTo>
                    <a:pt x="1294" y="1"/>
                  </a:moveTo>
                  <a:cubicBezTo>
                    <a:pt x="1046" y="1"/>
                    <a:pt x="809" y="89"/>
                    <a:pt x="637" y="306"/>
                  </a:cubicBezTo>
                  <a:cubicBezTo>
                    <a:pt x="1" y="1113"/>
                    <a:pt x="997" y="2236"/>
                    <a:pt x="1872" y="2236"/>
                  </a:cubicBezTo>
                  <a:cubicBezTo>
                    <a:pt x="2172" y="2236"/>
                    <a:pt x="2457" y="2104"/>
                    <a:pt x="2658" y="1782"/>
                  </a:cubicBezTo>
                  <a:cubicBezTo>
                    <a:pt x="2670" y="1761"/>
                    <a:pt x="2670" y="1736"/>
                    <a:pt x="2656" y="1717"/>
                  </a:cubicBezTo>
                  <a:cubicBezTo>
                    <a:pt x="2846" y="1318"/>
                    <a:pt x="2492" y="651"/>
                    <a:pt x="2232" y="398"/>
                  </a:cubicBezTo>
                  <a:cubicBezTo>
                    <a:pt x="1997" y="168"/>
                    <a:pt x="1635" y="1"/>
                    <a:pt x="12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7"/>
            <p:cNvSpPr/>
            <p:nvPr/>
          </p:nvSpPr>
          <p:spPr>
            <a:xfrm>
              <a:off x="4526075" y="4086725"/>
              <a:ext cx="98250" cy="78950"/>
            </a:xfrm>
            <a:custGeom>
              <a:avLst/>
              <a:gdLst/>
              <a:ahLst/>
              <a:cxnLst/>
              <a:rect l="l" t="t" r="r" b="b"/>
              <a:pathLst>
                <a:path w="3930" h="3158" extrusionOk="0">
                  <a:moveTo>
                    <a:pt x="2477" y="214"/>
                  </a:moveTo>
                  <a:cubicBezTo>
                    <a:pt x="3557" y="214"/>
                    <a:pt x="3881" y="1378"/>
                    <a:pt x="3184" y="2164"/>
                  </a:cubicBezTo>
                  <a:cubicBezTo>
                    <a:pt x="2798" y="2598"/>
                    <a:pt x="2261" y="2797"/>
                    <a:pt x="1718" y="2956"/>
                  </a:cubicBezTo>
                  <a:cubicBezTo>
                    <a:pt x="1537" y="2945"/>
                    <a:pt x="1357" y="2925"/>
                    <a:pt x="1177" y="2905"/>
                  </a:cubicBezTo>
                  <a:cubicBezTo>
                    <a:pt x="497" y="2658"/>
                    <a:pt x="1" y="2008"/>
                    <a:pt x="433" y="1261"/>
                  </a:cubicBezTo>
                  <a:cubicBezTo>
                    <a:pt x="765" y="686"/>
                    <a:pt x="1689" y="283"/>
                    <a:pt x="2322" y="222"/>
                  </a:cubicBezTo>
                  <a:cubicBezTo>
                    <a:pt x="2375" y="217"/>
                    <a:pt x="2427" y="214"/>
                    <a:pt x="2477" y="214"/>
                  </a:cubicBezTo>
                  <a:close/>
                  <a:moveTo>
                    <a:pt x="2505" y="1"/>
                  </a:moveTo>
                  <a:cubicBezTo>
                    <a:pt x="2478" y="1"/>
                    <a:pt x="2450" y="2"/>
                    <a:pt x="2422" y="3"/>
                  </a:cubicBezTo>
                  <a:cubicBezTo>
                    <a:pt x="1590" y="49"/>
                    <a:pt x="323" y="631"/>
                    <a:pt x="126" y="1532"/>
                  </a:cubicBezTo>
                  <a:cubicBezTo>
                    <a:pt x="13" y="2048"/>
                    <a:pt x="242" y="2566"/>
                    <a:pt x="642" y="2850"/>
                  </a:cubicBezTo>
                  <a:cubicBezTo>
                    <a:pt x="850" y="3047"/>
                    <a:pt x="1126" y="3157"/>
                    <a:pt x="1413" y="3157"/>
                  </a:cubicBezTo>
                  <a:cubicBezTo>
                    <a:pt x="1419" y="3157"/>
                    <a:pt x="1426" y="3157"/>
                    <a:pt x="1433" y="3157"/>
                  </a:cubicBezTo>
                  <a:cubicBezTo>
                    <a:pt x="1447" y="3156"/>
                    <a:pt x="1459" y="3145"/>
                    <a:pt x="1463" y="3130"/>
                  </a:cubicBezTo>
                  <a:cubicBezTo>
                    <a:pt x="2378" y="3029"/>
                    <a:pt x="3497" y="2562"/>
                    <a:pt x="3729" y="1573"/>
                  </a:cubicBezTo>
                  <a:cubicBezTo>
                    <a:pt x="3930" y="720"/>
                    <a:pt x="3358" y="1"/>
                    <a:pt x="25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7"/>
            <p:cNvSpPr/>
            <p:nvPr/>
          </p:nvSpPr>
          <p:spPr>
            <a:xfrm>
              <a:off x="4525350" y="4222825"/>
              <a:ext cx="60100" cy="44550"/>
            </a:xfrm>
            <a:custGeom>
              <a:avLst/>
              <a:gdLst/>
              <a:ahLst/>
              <a:cxnLst/>
              <a:rect l="l" t="t" r="r" b="b"/>
              <a:pathLst>
                <a:path w="2404" h="1782" extrusionOk="0">
                  <a:moveTo>
                    <a:pt x="1677" y="194"/>
                  </a:moveTo>
                  <a:cubicBezTo>
                    <a:pt x="2191" y="194"/>
                    <a:pt x="2174" y="857"/>
                    <a:pt x="1830" y="1195"/>
                  </a:cubicBezTo>
                  <a:cubicBezTo>
                    <a:pt x="1578" y="1445"/>
                    <a:pt x="1226" y="1537"/>
                    <a:pt x="896" y="1646"/>
                  </a:cubicBezTo>
                  <a:cubicBezTo>
                    <a:pt x="726" y="1646"/>
                    <a:pt x="506" y="1623"/>
                    <a:pt x="398" y="1498"/>
                  </a:cubicBezTo>
                  <a:cubicBezTo>
                    <a:pt x="163" y="1221"/>
                    <a:pt x="399" y="936"/>
                    <a:pt x="568" y="754"/>
                  </a:cubicBezTo>
                  <a:cubicBezTo>
                    <a:pt x="810" y="498"/>
                    <a:pt x="1138" y="310"/>
                    <a:pt x="1478" y="222"/>
                  </a:cubicBezTo>
                  <a:cubicBezTo>
                    <a:pt x="1551" y="202"/>
                    <a:pt x="1618" y="194"/>
                    <a:pt x="1677" y="194"/>
                  </a:cubicBezTo>
                  <a:close/>
                  <a:moveTo>
                    <a:pt x="1702" y="0"/>
                  </a:moveTo>
                  <a:cubicBezTo>
                    <a:pt x="1660" y="0"/>
                    <a:pt x="1616" y="4"/>
                    <a:pt x="1570" y="11"/>
                  </a:cubicBezTo>
                  <a:cubicBezTo>
                    <a:pt x="1032" y="99"/>
                    <a:pt x="339" y="502"/>
                    <a:pt x="158" y="1048"/>
                  </a:cubicBezTo>
                  <a:cubicBezTo>
                    <a:pt x="0" y="1523"/>
                    <a:pt x="378" y="1745"/>
                    <a:pt x="774" y="1762"/>
                  </a:cubicBezTo>
                  <a:cubicBezTo>
                    <a:pt x="781" y="1774"/>
                    <a:pt x="795" y="1782"/>
                    <a:pt x="808" y="1782"/>
                  </a:cubicBezTo>
                  <a:cubicBezTo>
                    <a:pt x="811" y="1782"/>
                    <a:pt x="814" y="1781"/>
                    <a:pt x="816" y="1781"/>
                  </a:cubicBezTo>
                  <a:cubicBezTo>
                    <a:pt x="867" y="1774"/>
                    <a:pt x="918" y="1765"/>
                    <a:pt x="968" y="1755"/>
                  </a:cubicBezTo>
                  <a:cubicBezTo>
                    <a:pt x="979" y="1754"/>
                    <a:pt x="988" y="1753"/>
                    <a:pt x="998" y="1751"/>
                  </a:cubicBezTo>
                  <a:cubicBezTo>
                    <a:pt x="1003" y="1750"/>
                    <a:pt x="1008" y="1749"/>
                    <a:pt x="1014" y="1746"/>
                  </a:cubicBezTo>
                  <a:cubicBezTo>
                    <a:pt x="1527" y="1641"/>
                    <a:pt x="2069" y="1406"/>
                    <a:pt x="2247" y="876"/>
                  </a:cubicBezTo>
                  <a:cubicBezTo>
                    <a:pt x="2403" y="409"/>
                    <a:pt x="2158" y="0"/>
                    <a:pt x="17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22" name="Google Shape;2022;p37"/>
          <p:cNvSpPr txBox="1">
            <a:spLocks noGrp="1"/>
          </p:cNvSpPr>
          <p:nvPr>
            <p:ph type="body" idx="2"/>
          </p:nvPr>
        </p:nvSpPr>
        <p:spPr>
          <a:xfrm>
            <a:off x="4527486" y="-6372"/>
            <a:ext cx="4607270" cy="5149872"/>
          </a:xfrm>
          <a:prstGeom prst="rect">
            <a:avLst/>
          </a:prstGeom>
        </p:spPr>
        <p:txBody>
          <a:bodyPr spcFirstLastPara="1" wrap="square" lIns="91425" tIns="91425" rIns="91425" bIns="91425" anchor="t" anchorCtr="0">
            <a:noAutofit/>
          </a:bodyPr>
          <a:lstStyle/>
          <a:p>
            <a:pPr lvl="0">
              <a:spcBef>
                <a:spcPts val="1000"/>
              </a:spcBef>
            </a:pPr>
            <a:r>
              <a:rPr lang="vi-VN" sz="2800" dirty="0"/>
              <a:t>Đun một nồi nước sôi rồi cho sấu vào chần qua khoảng từ 30 giây đến 1 phút cho tới khi quả sấu hơi ngả màu xanh úa thì tắt bếp. </a:t>
            </a:r>
          </a:p>
          <a:p>
            <a:pPr lvl="0">
              <a:spcBef>
                <a:spcPts val="1000"/>
              </a:spcBef>
            </a:pPr>
            <a:r>
              <a:rPr lang="vi-VN" sz="2800" dirty="0"/>
              <a:t> Tiếp đó, đổ sấu vào ngâm trong nước lạnh khoảng 5 phút nữa rồi vớt sấu ra rổ cho nguội hẳn và để ráo nước.</a:t>
            </a:r>
            <a:endParaRPr sz="2800" dirty="0"/>
          </a:p>
        </p:txBody>
      </p:sp>
      <p:cxnSp>
        <p:nvCxnSpPr>
          <p:cNvPr id="2026" name="Google Shape;2026;p37"/>
          <p:cNvCxnSpPr/>
          <p:nvPr/>
        </p:nvCxnSpPr>
        <p:spPr>
          <a:xfrm>
            <a:off x="2823500" y="3934650"/>
            <a:ext cx="1487400" cy="0"/>
          </a:xfrm>
          <a:prstGeom prst="straightConnector1">
            <a:avLst/>
          </a:prstGeom>
          <a:noFill/>
          <a:ln w="19050" cap="flat" cmpd="sng">
            <a:solidFill>
              <a:schemeClr val="lt1"/>
            </a:solidFill>
            <a:prstDash val="solid"/>
            <a:round/>
            <a:headEnd type="none" w="med" len="med"/>
            <a:tailEnd type="none" w="med" len="med"/>
          </a:ln>
        </p:spPr>
      </p:cxnSp>
      <p:cxnSp>
        <p:nvCxnSpPr>
          <p:cNvPr id="2027" name="Google Shape;2027;p37"/>
          <p:cNvCxnSpPr/>
          <p:nvPr/>
        </p:nvCxnSpPr>
        <p:spPr>
          <a:xfrm>
            <a:off x="2674013" y="4140175"/>
            <a:ext cx="1487400" cy="0"/>
          </a:xfrm>
          <a:prstGeom prst="straightConnector1">
            <a:avLst/>
          </a:prstGeom>
          <a:noFill/>
          <a:ln w="19050" cap="flat" cmpd="sng">
            <a:solidFill>
              <a:schemeClr val="lt1"/>
            </a:solidFill>
            <a:prstDash val="solid"/>
            <a:round/>
            <a:headEnd type="none" w="med" len="med"/>
            <a:tailEnd type="none" w="med" len="med"/>
          </a:ln>
        </p:spPr>
      </p:cxnSp>
      <p:pic>
        <p:nvPicPr>
          <p:cNvPr id="3" name="Picture 2"/>
          <p:cNvPicPr>
            <a:picLocks noChangeAspect="1"/>
          </p:cNvPicPr>
          <p:nvPr/>
        </p:nvPicPr>
        <p:blipFill>
          <a:blip r:embed="rId3"/>
          <a:stretch>
            <a:fillRect/>
          </a:stretch>
        </p:blipFill>
        <p:spPr>
          <a:xfrm>
            <a:off x="74703" y="262352"/>
            <a:ext cx="4612076" cy="46120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22">
                                            <p:txEl>
                                              <p:pRg st="0" end="0"/>
                                            </p:txEl>
                                          </p:spTgt>
                                        </p:tgtEl>
                                        <p:attrNameLst>
                                          <p:attrName>style.visibility</p:attrName>
                                        </p:attrNameLst>
                                      </p:cBhvr>
                                      <p:to>
                                        <p:strVal val="visible"/>
                                      </p:to>
                                    </p:set>
                                    <p:animEffect transition="in" filter="wipe(up)">
                                      <p:cBhvr>
                                        <p:cTn id="12" dur="500"/>
                                        <p:tgtEl>
                                          <p:spTgt spid="20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022">
                                            <p:txEl>
                                              <p:pRg st="1" end="1"/>
                                            </p:txEl>
                                          </p:spTgt>
                                        </p:tgtEl>
                                        <p:attrNameLst>
                                          <p:attrName>style.visibility</p:attrName>
                                        </p:attrNameLst>
                                      </p:cBhvr>
                                      <p:to>
                                        <p:strVal val="visible"/>
                                      </p:to>
                                    </p:set>
                                    <p:animEffect transition="in" filter="wipe(up)">
                                      <p:cBhvr>
                                        <p:cTn id="17" dur="500"/>
                                        <p:tgtEl>
                                          <p:spTgt spid="20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7980" y="2011533"/>
            <a:ext cx="4349100" cy="1747256"/>
          </a:xfrm>
        </p:spPr>
        <p:txBody>
          <a:bodyPr/>
          <a:lstStyle/>
          <a:p>
            <a:r>
              <a:rPr lang="vi-VN" sz="6600" dirty="0"/>
              <a:t>Xếp quả vào lọ</a:t>
            </a:r>
          </a:p>
        </p:txBody>
      </p:sp>
      <p:sp>
        <p:nvSpPr>
          <p:cNvPr id="4" name="Title 3"/>
          <p:cNvSpPr>
            <a:spLocks noGrp="1"/>
          </p:cNvSpPr>
          <p:nvPr>
            <p:ph type="title" idx="2"/>
          </p:nvPr>
        </p:nvSpPr>
        <p:spPr>
          <a:xfrm>
            <a:off x="4180188" y="1277473"/>
            <a:ext cx="3691800" cy="841800"/>
          </a:xfrm>
        </p:spPr>
        <p:txBody>
          <a:bodyPr/>
          <a:lstStyle/>
          <a:p>
            <a:r>
              <a:rPr lang="vi-VN" sz="6600" dirty="0"/>
              <a:t>03</a:t>
            </a:r>
          </a:p>
        </p:txBody>
      </p:sp>
      <p:pic>
        <p:nvPicPr>
          <p:cNvPr id="5" name="Picture 4"/>
          <p:cNvPicPr>
            <a:picLocks noChangeAspect="1"/>
          </p:cNvPicPr>
          <p:nvPr/>
        </p:nvPicPr>
        <p:blipFill>
          <a:blip r:embed="rId2"/>
          <a:stretch>
            <a:fillRect/>
          </a:stretch>
        </p:blipFill>
        <p:spPr>
          <a:xfrm rot="20632233">
            <a:off x="1049026" y="1298478"/>
            <a:ext cx="1219306" cy="2267909"/>
          </a:xfrm>
          <a:prstGeom prst="rect">
            <a:avLst/>
          </a:prstGeom>
        </p:spPr>
      </p:pic>
      <p:pic>
        <p:nvPicPr>
          <p:cNvPr id="6" name="Picture 5"/>
          <p:cNvPicPr>
            <a:picLocks noChangeAspect="1"/>
          </p:cNvPicPr>
          <p:nvPr/>
        </p:nvPicPr>
        <p:blipFill>
          <a:blip r:embed="rId3"/>
          <a:stretch>
            <a:fillRect/>
          </a:stretch>
        </p:blipFill>
        <p:spPr>
          <a:xfrm rot="1411772">
            <a:off x="1961600" y="1116906"/>
            <a:ext cx="1431724" cy="2546503"/>
          </a:xfrm>
          <a:prstGeom prst="rect">
            <a:avLst/>
          </a:prstGeom>
        </p:spPr>
      </p:pic>
      <p:pic>
        <p:nvPicPr>
          <p:cNvPr id="7" name="Picture 6"/>
          <p:cNvPicPr>
            <a:picLocks noChangeAspect="1"/>
          </p:cNvPicPr>
          <p:nvPr/>
        </p:nvPicPr>
        <p:blipFill>
          <a:blip r:embed="rId4"/>
          <a:stretch>
            <a:fillRect/>
          </a:stretch>
        </p:blipFill>
        <p:spPr>
          <a:xfrm rot="2614225">
            <a:off x="-145278" y="1994492"/>
            <a:ext cx="2413147" cy="1794392"/>
          </a:xfrm>
          <a:prstGeom prst="rect">
            <a:avLst/>
          </a:prstGeom>
        </p:spPr>
      </p:pic>
      <p:pic>
        <p:nvPicPr>
          <p:cNvPr id="8" name="Picture 7"/>
          <p:cNvPicPr>
            <a:picLocks noChangeAspect="1"/>
          </p:cNvPicPr>
          <p:nvPr/>
        </p:nvPicPr>
        <p:blipFill>
          <a:blip r:embed="rId5"/>
          <a:stretch>
            <a:fillRect/>
          </a:stretch>
        </p:blipFill>
        <p:spPr>
          <a:xfrm>
            <a:off x="3842113" y="1173747"/>
            <a:ext cx="18290" cy="2743438"/>
          </a:xfrm>
          <a:prstGeom prst="rect">
            <a:avLst/>
          </a:prstGeom>
        </p:spPr>
      </p:pic>
      <p:pic>
        <p:nvPicPr>
          <p:cNvPr id="9" name="Picture 8"/>
          <p:cNvPicPr>
            <a:picLocks noChangeAspect="1"/>
          </p:cNvPicPr>
          <p:nvPr/>
        </p:nvPicPr>
        <p:blipFill>
          <a:blip r:embed="rId6"/>
          <a:stretch>
            <a:fillRect/>
          </a:stretch>
        </p:blipFill>
        <p:spPr>
          <a:xfrm>
            <a:off x="7181691" y="48202"/>
            <a:ext cx="1824086" cy="1963331"/>
          </a:xfrm>
          <a:prstGeom prst="rect">
            <a:avLst/>
          </a:prstGeom>
        </p:spPr>
      </p:pic>
      <p:pic>
        <p:nvPicPr>
          <p:cNvPr id="10" name="Picture 9"/>
          <p:cNvPicPr>
            <a:picLocks noChangeAspect="1"/>
          </p:cNvPicPr>
          <p:nvPr/>
        </p:nvPicPr>
        <p:blipFill>
          <a:blip r:embed="rId7"/>
          <a:stretch>
            <a:fillRect/>
          </a:stretch>
        </p:blipFill>
        <p:spPr>
          <a:xfrm>
            <a:off x="7530140" y="3157275"/>
            <a:ext cx="1613860" cy="19787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06186" y="-69852"/>
            <a:ext cx="4837814" cy="5270501"/>
          </a:xfrm>
        </p:spPr>
        <p:txBody>
          <a:bodyPr/>
          <a:lstStyle/>
          <a:p>
            <a:r>
              <a:rPr lang="vi-VN" sz="2600" dirty="0"/>
              <a:t>Cho vào hũ 1 lớp đường trước sau đó cho 1 lớp quả sấu và cứ thế 1 lớp đường 1 lớp sấu trên cùng là 1 lớp đường.</a:t>
            </a:r>
          </a:p>
          <a:p>
            <a:r>
              <a:rPr lang="vi-VN" sz="2600" dirty="0"/>
              <a:t>Sau đó, nấu nước đường. Khi nước sôi, khuấy nhẹ cho đường tan, cho gừng vào vào nồi nấu chung cho thơm.</a:t>
            </a:r>
          </a:p>
          <a:p>
            <a:r>
              <a:rPr lang="vi-VN" sz="2600" dirty="0"/>
              <a:t>Để nước nguội, đổ vào cùng sấu đậy nắp lọ để nơi thoáng mát.</a:t>
            </a:r>
          </a:p>
          <a:p>
            <a:endParaRPr lang="vi-VN" sz="2800" dirty="0"/>
          </a:p>
        </p:txBody>
      </p:sp>
      <p:pic>
        <p:nvPicPr>
          <p:cNvPr id="5" name="Picture 4"/>
          <p:cNvPicPr>
            <a:picLocks noChangeAspect="1"/>
          </p:cNvPicPr>
          <p:nvPr/>
        </p:nvPicPr>
        <p:blipFill>
          <a:blip r:embed="rId2"/>
          <a:stretch>
            <a:fillRect/>
          </a:stretch>
        </p:blipFill>
        <p:spPr>
          <a:xfrm>
            <a:off x="101600" y="114299"/>
            <a:ext cx="4364074" cy="4902200"/>
          </a:xfrm>
          <a:prstGeom prst="rect">
            <a:avLst/>
          </a:prstGeom>
        </p:spPr>
      </p:pic>
      <p:pic>
        <p:nvPicPr>
          <p:cNvPr id="2" name="Picture 1"/>
          <p:cNvPicPr>
            <a:picLocks noChangeAspect="1"/>
          </p:cNvPicPr>
          <p:nvPr/>
        </p:nvPicPr>
        <p:blipFill>
          <a:blip r:embed="rId3"/>
          <a:stretch>
            <a:fillRect/>
          </a:stretch>
        </p:blipFill>
        <p:spPr>
          <a:xfrm>
            <a:off x="-234264" y="741916"/>
            <a:ext cx="4699938" cy="36469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nodeType="clickEffect">
                                  <p:stCondLst>
                                    <p:cond delay="0"/>
                                  </p:stCondLst>
                                  <p:childTnLst>
                                    <p:animEffect transition="out" filter="randombar(horizontal)">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up)">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213"/>
        <p:cNvGrpSpPr/>
        <p:nvPr/>
      </p:nvGrpSpPr>
      <p:grpSpPr>
        <a:xfrm>
          <a:off x="0" y="0"/>
          <a:ext cx="0" cy="0"/>
          <a:chOff x="0" y="0"/>
          <a:chExt cx="0" cy="0"/>
        </a:xfrm>
      </p:grpSpPr>
      <p:sp>
        <p:nvSpPr>
          <p:cNvPr id="2214" name="Google Shape;2214;p44"/>
          <p:cNvSpPr txBox="1">
            <a:spLocks noGrp="1"/>
          </p:cNvSpPr>
          <p:nvPr>
            <p:ph type="title"/>
          </p:nvPr>
        </p:nvSpPr>
        <p:spPr>
          <a:xfrm>
            <a:off x="4151303" y="2431829"/>
            <a:ext cx="4746395" cy="127956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6000" dirty="0"/>
              <a:t>Thu hoạch</a:t>
            </a:r>
          </a:p>
        </p:txBody>
      </p:sp>
      <p:sp>
        <p:nvSpPr>
          <p:cNvPr id="5" name="Title 4"/>
          <p:cNvSpPr>
            <a:spLocks noGrp="1"/>
          </p:cNvSpPr>
          <p:nvPr>
            <p:ph type="title" idx="4"/>
          </p:nvPr>
        </p:nvSpPr>
        <p:spPr>
          <a:xfrm>
            <a:off x="3816126" y="1734329"/>
            <a:ext cx="1417500" cy="697500"/>
          </a:xfrm>
        </p:spPr>
        <p:txBody>
          <a:bodyPr/>
          <a:lstStyle/>
          <a:p>
            <a:r>
              <a:rPr lang="vi-VN" sz="6000" dirty="0"/>
              <a:t>04</a:t>
            </a:r>
          </a:p>
        </p:txBody>
      </p:sp>
      <p:pic>
        <p:nvPicPr>
          <p:cNvPr id="46" name="Picture 45"/>
          <p:cNvPicPr>
            <a:picLocks noChangeAspect="1"/>
          </p:cNvPicPr>
          <p:nvPr/>
        </p:nvPicPr>
        <p:blipFill>
          <a:blip r:embed="rId3"/>
          <a:stretch>
            <a:fillRect/>
          </a:stretch>
        </p:blipFill>
        <p:spPr>
          <a:xfrm>
            <a:off x="3649512" y="1301338"/>
            <a:ext cx="18290" cy="2743438"/>
          </a:xfrm>
          <a:prstGeom prst="rect">
            <a:avLst/>
          </a:prstGeom>
        </p:spPr>
      </p:pic>
      <p:pic>
        <p:nvPicPr>
          <p:cNvPr id="8" name="Picture 7"/>
          <p:cNvPicPr>
            <a:picLocks noChangeAspect="1"/>
          </p:cNvPicPr>
          <p:nvPr/>
        </p:nvPicPr>
        <p:blipFill>
          <a:blip r:embed="rId4"/>
          <a:stretch>
            <a:fillRect/>
          </a:stretch>
        </p:blipFill>
        <p:spPr>
          <a:xfrm rot="17282939">
            <a:off x="2045788" y="2039828"/>
            <a:ext cx="1450362" cy="1413875"/>
          </a:xfrm>
          <a:prstGeom prst="rect">
            <a:avLst/>
          </a:prstGeom>
        </p:spPr>
      </p:pic>
      <p:pic>
        <p:nvPicPr>
          <p:cNvPr id="9" name="Picture 8"/>
          <p:cNvPicPr>
            <a:picLocks noChangeAspect="1"/>
          </p:cNvPicPr>
          <p:nvPr/>
        </p:nvPicPr>
        <p:blipFill>
          <a:blip r:embed="rId4"/>
          <a:stretch>
            <a:fillRect/>
          </a:stretch>
        </p:blipFill>
        <p:spPr>
          <a:xfrm rot="10535742">
            <a:off x="830695" y="2031826"/>
            <a:ext cx="1341254" cy="1307512"/>
          </a:xfrm>
          <a:prstGeom prst="rect">
            <a:avLst/>
          </a:prstGeom>
        </p:spPr>
      </p:pic>
      <p:sp>
        <p:nvSpPr>
          <p:cNvPr id="47" name="Google Shape;3115;p62"/>
          <p:cNvSpPr/>
          <p:nvPr/>
        </p:nvSpPr>
        <p:spPr>
          <a:xfrm>
            <a:off x="1128508" y="1464838"/>
            <a:ext cx="1938781" cy="1550670"/>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14"/>
                                        </p:tgtEl>
                                        <p:attrNameLst>
                                          <p:attrName>style.visibility</p:attrName>
                                        </p:attrNameLst>
                                      </p:cBhvr>
                                      <p:to>
                                        <p:strVal val="visible"/>
                                      </p:to>
                                    </p:set>
                                    <p:animEffect transition="in" filter="wipe(left)">
                                      <p:cBhvr>
                                        <p:cTn id="12" dur="500"/>
                                        <p:tgtEl>
                                          <p:spTgt spid="2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4" grpId="0"/>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677836" y="139089"/>
            <a:ext cx="3987699" cy="2463698"/>
          </a:xfrm>
        </p:spPr>
        <p:txBody>
          <a:bodyPr/>
          <a:lstStyle/>
          <a:p>
            <a:r>
              <a:rPr lang="vi-VN" sz="3200" dirty="0"/>
              <a:t>Sau 20-30 ngày chiết nước sấu ra lọ (hũ) bảo quản ngăn mát dùng dần.</a:t>
            </a:r>
          </a:p>
        </p:txBody>
      </p:sp>
      <p:pic>
        <p:nvPicPr>
          <p:cNvPr id="6" name="Picture 5"/>
          <p:cNvPicPr>
            <a:picLocks noChangeAspect="1"/>
          </p:cNvPicPr>
          <p:nvPr/>
        </p:nvPicPr>
        <p:blipFill>
          <a:blip r:embed="rId2"/>
          <a:stretch>
            <a:fillRect/>
          </a:stretch>
        </p:blipFill>
        <p:spPr>
          <a:xfrm>
            <a:off x="7115870" y="3038675"/>
            <a:ext cx="2482147" cy="2028678"/>
          </a:xfrm>
          <a:prstGeom prst="rect">
            <a:avLst/>
          </a:prstGeom>
        </p:spPr>
      </p:pic>
      <p:pic>
        <p:nvPicPr>
          <p:cNvPr id="7" name="Picture 6"/>
          <p:cNvPicPr>
            <a:picLocks noChangeAspect="1"/>
          </p:cNvPicPr>
          <p:nvPr/>
        </p:nvPicPr>
        <p:blipFill>
          <a:blip r:embed="rId3"/>
          <a:stretch>
            <a:fillRect/>
          </a:stretch>
        </p:blipFill>
        <p:spPr>
          <a:xfrm rot="18663435">
            <a:off x="7037890" y="3532896"/>
            <a:ext cx="1048603" cy="1975275"/>
          </a:xfrm>
          <a:prstGeom prst="rect">
            <a:avLst/>
          </a:prstGeom>
        </p:spPr>
      </p:pic>
      <p:pic>
        <p:nvPicPr>
          <p:cNvPr id="8" name="Picture 7"/>
          <p:cNvPicPr>
            <a:picLocks noChangeAspect="1"/>
          </p:cNvPicPr>
          <p:nvPr/>
        </p:nvPicPr>
        <p:blipFill>
          <a:blip r:embed="rId3"/>
          <a:stretch>
            <a:fillRect/>
          </a:stretch>
        </p:blipFill>
        <p:spPr>
          <a:xfrm rot="2754195">
            <a:off x="8417680" y="3451799"/>
            <a:ext cx="1048603" cy="1975275"/>
          </a:xfrm>
          <a:prstGeom prst="rect">
            <a:avLst/>
          </a:prstGeom>
        </p:spPr>
      </p:pic>
      <p:pic>
        <p:nvPicPr>
          <p:cNvPr id="2" name="Picture 1"/>
          <p:cNvPicPr>
            <a:picLocks noChangeAspect="1"/>
          </p:cNvPicPr>
          <p:nvPr/>
        </p:nvPicPr>
        <p:blipFill>
          <a:blip r:embed="rId4"/>
          <a:stretch>
            <a:fillRect/>
          </a:stretch>
        </p:blipFill>
        <p:spPr>
          <a:xfrm>
            <a:off x="106432" y="248108"/>
            <a:ext cx="4709358" cy="4709358"/>
          </a:xfrm>
          <a:prstGeom prst="rect">
            <a:avLst/>
          </a:prstGeom>
        </p:spPr>
      </p:pic>
    </p:spTree>
    <p:extLst>
      <p:ext uri="{BB962C8B-B14F-4D97-AF65-F5344CB8AC3E}">
        <p14:creationId xmlns:p14="http://schemas.microsoft.com/office/powerpoint/2010/main" val="281361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525"/>
        <p:cNvGrpSpPr/>
        <p:nvPr/>
      </p:nvGrpSpPr>
      <p:grpSpPr>
        <a:xfrm>
          <a:off x="0" y="0"/>
          <a:ext cx="0" cy="0"/>
          <a:chOff x="0" y="0"/>
          <a:chExt cx="0" cy="0"/>
        </a:xfrm>
      </p:grpSpPr>
      <p:grpSp>
        <p:nvGrpSpPr>
          <p:cNvPr id="25" name="Google Shape;2905;p62"/>
          <p:cNvGrpSpPr/>
          <p:nvPr/>
        </p:nvGrpSpPr>
        <p:grpSpPr>
          <a:xfrm rot="11266142">
            <a:off x="7219255" y="-264855"/>
            <a:ext cx="1511038" cy="1934338"/>
            <a:chOff x="1658725" y="3747700"/>
            <a:chExt cx="366225" cy="376200"/>
          </a:xfrm>
        </p:grpSpPr>
        <p:sp>
          <p:nvSpPr>
            <p:cNvPr id="26" name="Google Shape;2906;p62"/>
            <p:cNvSpPr/>
            <p:nvPr/>
          </p:nvSpPr>
          <p:spPr>
            <a:xfrm>
              <a:off x="1658725" y="3747700"/>
              <a:ext cx="366225" cy="376200"/>
            </a:xfrm>
            <a:custGeom>
              <a:avLst/>
              <a:gdLst/>
              <a:ahLst/>
              <a:cxnLst/>
              <a:rect l="l" t="t" r="r" b="b"/>
              <a:pathLst>
                <a:path w="14649" h="15048" extrusionOk="0">
                  <a:moveTo>
                    <a:pt x="12241" y="1930"/>
                  </a:moveTo>
                  <a:cubicBezTo>
                    <a:pt x="12646" y="1930"/>
                    <a:pt x="13763" y="1955"/>
                    <a:pt x="14151" y="2014"/>
                  </a:cubicBezTo>
                  <a:cubicBezTo>
                    <a:pt x="12666" y="2566"/>
                    <a:pt x="11252" y="3357"/>
                    <a:pt x="10124" y="4481"/>
                  </a:cubicBezTo>
                  <a:cubicBezTo>
                    <a:pt x="10128" y="4453"/>
                    <a:pt x="10132" y="4425"/>
                    <a:pt x="10137" y="4398"/>
                  </a:cubicBezTo>
                  <a:cubicBezTo>
                    <a:pt x="10141" y="4381"/>
                    <a:pt x="10148" y="4366"/>
                    <a:pt x="10150" y="4349"/>
                  </a:cubicBezTo>
                  <a:cubicBezTo>
                    <a:pt x="10153" y="4340"/>
                    <a:pt x="10153" y="4330"/>
                    <a:pt x="10150" y="4322"/>
                  </a:cubicBezTo>
                  <a:cubicBezTo>
                    <a:pt x="10350" y="3190"/>
                    <a:pt x="10751" y="2086"/>
                    <a:pt x="12097" y="1933"/>
                  </a:cubicBezTo>
                  <a:cubicBezTo>
                    <a:pt x="12113" y="1931"/>
                    <a:pt x="12164" y="1930"/>
                    <a:pt x="12241" y="1930"/>
                  </a:cubicBezTo>
                  <a:close/>
                  <a:moveTo>
                    <a:pt x="14246" y="2157"/>
                  </a:moveTo>
                  <a:lnTo>
                    <a:pt x="14246" y="2157"/>
                  </a:lnTo>
                  <a:cubicBezTo>
                    <a:pt x="14142" y="2375"/>
                    <a:pt x="13866" y="2863"/>
                    <a:pt x="13856" y="2882"/>
                  </a:cubicBezTo>
                  <a:cubicBezTo>
                    <a:pt x="13603" y="3362"/>
                    <a:pt x="13314" y="3756"/>
                    <a:pt x="12870" y="4078"/>
                  </a:cubicBezTo>
                  <a:cubicBezTo>
                    <a:pt x="12295" y="4497"/>
                    <a:pt x="11623" y="4703"/>
                    <a:pt x="10938" y="4703"/>
                  </a:cubicBezTo>
                  <a:cubicBezTo>
                    <a:pt x="10658" y="4703"/>
                    <a:pt x="10375" y="4668"/>
                    <a:pt x="10096" y="4600"/>
                  </a:cubicBezTo>
                  <a:cubicBezTo>
                    <a:pt x="10098" y="4596"/>
                    <a:pt x="10101" y="4592"/>
                    <a:pt x="10104" y="4586"/>
                  </a:cubicBezTo>
                  <a:cubicBezTo>
                    <a:pt x="10109" y="4586"/>
                    <a:pt x="10114" y="4585"/>
                    <a:pt x="10120" y="4581"/>
                  </a:cubicBezTo>
                  <a:cubicBezTo>
                    <a:pt x="11401" y="3568"/>
                    <a:pt x="12710" y="2722"/>
                    <a:pt x="14246" y="2157"/>
                  </a:cubicBezTo>
                  <a:close/>
                  <a:moveTo>
                    <a:pt x="8131" y="471"/>
                  </a:moveTo>
                  <a:cubicBezTo>
                    <a:pt x="8132" y="471"/>
                    <a:pt x="8132" y="471"/>
                    <a:pt x="8133" y="471"/>
                  </a:cubicBezTo>
                  <a:cubicBezTo>
                    <a:pt x="8130" y="1955"/>
                    <a:pt x="8338" y="3424"/>
                    <a:pt x="8703" y="4863"/>
                  </a:cubicBezTo>
                  <a:cubicBezTo>
                    <a:pt x="8005" y="4117"/>
                    <a:pt x="7625" y="3205"/>
                    <a:pt x="7682" y="2153"/>
                  </a:cubicBezTo>
                  <a:cubicBezTo>
                    <a:pt x="7706" y="1753"/>
                    <a:pt x="7781" y="1357"/>
                    <a:pt x="7903" y="974"/>
                  </a:cubicBezTo>
                  <a:cubicBezTo>
                    <a:pt x="7995" y="681"/>
                    <a:pt x="8002" y="471"/>
                    <a:pt x="8131" y="471"/>
                  </a:cubicBezTo>
                  <a:close/>
                  <a:moveTo>
                    <a:pt x="8241" y="503"/>
                  </a:moveTo>
                  <a:cubicBezTo>
                    <a:pt x="8261" y="514"/>
                    <a:pt x="8281" y="524"/>
                    <a:pt x="8305" y="539"/>
                  </a:cubicBezTo>
                  <a:cubicBezTo>
                    <a:pt x="8663" y="767"/>
                    <a:pt x="9240" y="1935"/>
                    <a:pt x="9362" y="2281"/>
                  </a:cubicBezTo>
                  <a:cubicBezTo>
                    <a:pt x="9689" y="3200"/>
                    <a:pt x="9462" y="4140"/>
                    <a:pt x="8860" y="4872"/>
                  </a:cubicBezTo>
                  <a:cubicBezTo>
                    <a:pt x="8493" y="3430"/>
                    <a:pt x="8309" y="1986"/>
                    <a:pt x="8241" y="503"/>
                  </a:cubicBezTo>
                  <a:close/>
                  <a:moveTo>
                    <a:pt x="4460" y="2553"/>
                  </a:moveTo>
                  <a:lnTo>
                    <a:pt x="4460" y="2553"/>
                  </a:lnTo>
                  <a:cubicBezTo>
                    <a:pt x="4492" y="2574"/>
                    <a:pt x="4525" y="2593"/>
                    <a:pt x="4561" y="2607"/>
                  </a:cubicBezTo>
                  <a:cubicBezTo>
                    <a:pt x="5037" y="2827"/>
                    <a:pt x="5680" y="3185"/>
                    <a:pt x="6103" y="3484"/>
                  </a:cubicBezTo>
                  <a:cubicBezTo>
                    <a:pt x="7103" y="4189"/>
                    <a:pt x="7174" y="5351"/>
                    <a:pt x="7277" y="6458"/>
                  </a:cubicBezTo>
                  <a:cubicBezTo>
                    <a:pt x="7265" y="6455"/>
                    <a:pt x="7254" y="6454"/>
                    <a:pt x="7242" y="6454"/>
                  </a:cubicBezTo>
                  <a:cubicBezTo>
                    <a:pt x="7208" y="6454"/>
                    <a:pt x="7174" y="6463"/>
                    <a:pt x="7145" y="6480"/>
                  </a:cubicBezTo>
                  <a:cubicBezTo>
                    <a:pt x="7142" y="6472"/>
                    <a:pt x="7137" y="6466"/>
                    <a:pt x="7131" y="6459"/>
                  </a:cubicBezTo>
                  <a:cubicBezTo>
                    <a:pt x="6086" y="5452"/>
                    <a:pt x="4845" y="4025"/>
                    <a:pt x="4460" y="2553"/>
                  </a:cubicBezTo>
                  <a:close/>
                  <a:moveTo>
                    <a:pt x="4349" y="2638"/>
                  </a:moveTo>
                  <a:cubicBezTo>
                    <a:pt x="4463" y="3190"/>
                    <a:pt x="4849" y="3764"/>
                    <a:pt x="5111" y="4205"/>
                  </a:cubicBezTo>
                  <a:cubicBezTo>
                    <a:pt x="5635" y="5091"/>
                    <a:pt x="6287" y="5868"/>
                    <a:pt x="7037" y="6568"/>
                  </a:cubicBezTo>
                  <a:cubicBezTo>
                    <a:pt x="6067" y="6409"/>
                    <a:pt x="5294" y="5781"/>
                    <a:pt x="4813" y="4911"/>
                  </a:cubicBezTo>
                  <a:cubicBezTo>
                    <a:pt x="4565" y="4461"/>
                    <a:pt x="4397" y="3965"/>
                    <a:pt x="4349" y="3449"/>
                  </a:cubicBezTo>
                  <a:cubicBezTo>
                    <a:pt x="4331" y="3241"/>
                    <a:pt x="4261" y="2843"/>
                    <a:pt x="4349" y="2638"/>
                  </a:cubicBezTo>
                  <a:close/>
                  <a:moveTo>
                    <a:pt x="10338" y="5074"/>
                  </a:moveTo>
                  <a:cubicBezTo>
                    <a:pt x="10738" y="5074"/>
                    <a:pt x="11135" y="5174"/>
                    <a:pt x="11500" y="5401"/>
                  </a:cubicBezTo>
                  <a:cubicBezTo>
                    <a:pt x="12067" y="5753"/>
                    <a:pt x="12403" y="6364"/>
                    <a:pt x="12847" y="6855"/>
                  </a:cubicBezTo>
                  <a:cubicBezTo>
                    <a:pt x="12346" y="6550"/>
                    <a:pt x="11821" y="6281"/>
                    <a:pt x="11280" y="6052"/>
                  </a:cubicBezTo>
                  <a:cubicBezTo>
                    <a:pt x="10627" y="5777"/>
                    <a:pt x="9874" y="5644"/>
                    <a:pt x="9250" y="5307"/>
                  </a:cubicBezTo>
                  <a:cubicBezTo>
                    <a:pt x="9601" y="5159"/>
                    <a:pt x="9971" y="5074"/>
                    <a:pt x="10338" y="5074"/>
                  </a:cubicBezTo>
                  <a:close/>
                  <a:moveTo>
                    <a:pt x="9164" y="5343"/>
                  </a:moveTo>
                  <a:cubicBezTo>
                    <a:pt x="9657" y="5675"/>
                    <a:pt x="10270" y="5791"/>
                    <a:pt x="10821" y="6004"/>
                  </a:cubicBezTo>
                  <a:cubicBezTo>
                    <a:pt x="11483" y="6261"/>
                    <a:pt x="12116" y="6578"/>
                    <a:pt x="12735" y="6923"/>
                  </a:cubicBezTo>
                  <a:cubicBezTo>
                    <a:pt x="11380" y="6866"/>
                    <a:pt x="9624" y="6818"/>
                    <a:pt x="9134" y="5353"/>
                  </a:cubicBezTo>
                  <a:cubicBezTo>
                    <a:pt x="9145" y="5349"/>
                    <a:pt x="9154" y="5347"/>
                    <a:pt x="9164" y="5343"/>
                  </a:cubicBezTo>
                  <a:close/>
                  <a:moveTo>
                    <a:pt x="1940" y="6526"/>
                  </a:moveTo>
                  <a:cubicBezTo>
                    <a:pt x="2107" y="6526"/>
                    <a:pt x="2364" y="6615"/>
                    <a:pt x="2529" y="6620"/>
                  </a:cubicBezTo>
                  <a:cubicBezTo>
                    <a:pt x="2910" y="6631"/>
                    <a:pt x="3298" y="6620"/>
                    <a:pt x="3676" y="6691"/>
                  </a:cubicBezTo>
                  <a:cubicBezTo>
                    <a:pt x="4692" y="6884"/>
                    <a:pt x="5394" y="7643"/>
                    <a:pt x="5688" y="8597"/>
                  </a:cubicBezTo>
                  <a:cubicBezTo>
                    <a:pt x="5117" y="8307"/>
                    <a:pt x="4484" y="8194"/>
                    <a:pt x="3895" y="7942"/>
                  </a:cubicBezTo>
                  <a:cubicBezTo>
                    <a:pt x="3108" y="7606"/>
                    <a:pt x="2478" y="7107"/>
                    <a:pt x="1862" y="6534"/>
                  </a:cubicBezTo>
                  <a:cubicBezTo>
                    <a:pt x="1870" y="6532"/>
                    <a:pt x="1880" y="6531"/>
                    <a:pt x="1890" y="6530"/>
                  </a:cubicBezTo>
                  <a:cubicBezTo>
                    <a:pt x="1906" y="6527"/>
                    <a:pt x="1922" y="6526"/>
                    <a:pt x="1940" y="6526"/>
                  </a:cubicBezTo>
                  <a:close/>
                  <a:moveTo>
                    <a:pt x="8784" y="6381"/>
                  </a:moveTo>
                  <a:cubicBezTo>
                    <a:pt x="8852" y="6381"/>
                    <a:pt x="8922" y="6387"/>
                    <a:pt x="8993" y="6400"/>
                  </a:cubicBezTo>
                  <a:lnTo>
                    <a:pt x="8992" y="6400"/>
                  </a:lnTo>
                  <a:cubicBezTo>
                    <a:pt x="9510" y="6492"/>
                    <a:pt x="9926" y="6867"/>
                    <a:pt x="10252" y="7256"/>
                  </a:cubicBezTo>
                  <a:cubicBezTo>
                    <a:pt x="10595" y="7667"/>
                    <a:pt x="10872" y="8120"/>
                    <a:pt x="11213" y="8529"/>
                  </a:cubicBezTo>
                  <a:cubicBezTo>
                    <a:pt x="10692" y="8281"/>
                    <a:pt x="10180" y="8006"/>
                    <a:pt x="9672" y="7732"/>
                  </a:cubicBezTo>
                  <a:cubicBezTo>
                    <a:pt x="9065" y="7406"/>
                    <a:pt x="8479" y="6987"/>
                    <a:pt x="7838" y="6736"/>
                  </a:cubicBezTo>
                  <a:cubicBezTo>
                    <a:pt x="7835" y="6735"/>
                    <a:pt x="7832" y="6735"/>
                    <a:pt x="7829" y="6735"/>
                  </a:cubicBezTo>
                  <a:cubicBezTo>
                    <a:pt x="7809" y="6735"/>
                    <a:pt x="7798" y="6761"/>
                    <a:pt x="7815" y="6775"/>
                  </a:cubicBezTo>
                  <a:cubicBezTo>
                    <a:pt x="8719" y="7599"/>
                    <a:pt x="10004" y="8108"/>
                    <a:pt x="11143" y="8601"/>
                  </a:cubicBezTo>
                  <a:cubicBezTo>
                    <a:pt x="9836" y="8442"/>
                    <a:pt x="7753" y="8585"/>
                    <a:pt x="7779" y="6883"/>
                  </a:cubicBezTo>
                  <a:cubicBezTo>
                    <a:pt x="7781" y="6844"/>
                    <a:pt x="7759" y="6808"/>
                    <a:pt x="7726" y="6790"/>
                  </a:cubicBezTo>
                  <a:cubicBezTo>
                    <a:pt x="8057" y="6578"/>
                    <a:pt x="8394" y="6381"/>
                    <a:pt x="8784" y="6381"/>
                  </a:cubicBezTo>
                  <a:close/>
                  <a:moveTo>
                    <a:pt x="1828" y="6618"/>
                  </a:moveTo>
                  <a:lnTo>
                    <a:pt x="1828" y="6618"/>
                  </a:lnTo>
                  <a:cubicBezTo>
                    <a:pt x="2272" y="7139"/>
                    <a:pt x="2829" y="7554"/>
                    <a:pt x="3434" y="7871"/>
                  </a:cubicBezTo>
                  <a:cubicBezTo>
                    <a:pt x="4168" y="8254"/>
                    <a:pt x="5003" y="8353"/>
                    <a:pt x="5730" y="8737"/>
                  </a:cubicBezTo>
                  <a:cubicBezTo>
                    <a:pt x="5730" y="8738"/>
                    <a:pt x="5730" y="8739"/>
                    <a:pt x="5731" y="8741"/>
                  </a:cubicBezTo>
                  <a:lnTo>
                    <a:pt x="5728" y="8745"/>
                  </a:lnTo>
                  <a:cubicBezTo>
                    <a:pt x="5720" y="8742"/>
                    <a:pt x="5712" y="8740"/>
                    <a:pt x="5704" y="8740"/>
                  </a:cubicBezTo>
                  <a:cubicBezTo>
                    <a:pt x="5698" y="8740"/>
                    <a:pt x="5691" y="8741"/>
                    <a:pt x="5686" y="8743"/>
                  </a:cubicBezTo>
                  <a:cubicBezTo>
                    <a:pt x="5271" y="8875"/>
                    <a:pt x="4870" y="9015"/>
                    <a:pt x="4457" y="9015"/>
                  </a:cubicBezTo>
                  <a:cubicBezTo>
                    <a:pt x="4267" y="9015"/>
                    <a:pt x="4075" y="8985"/>
                    <a:pt x="3877" y="8911"/>
                  </a:cubicBezTo>
                  <a:cubicBezTo>
                    <a:pt x="3485" y="8763"/>
                    <a:pt x="3138" y="8525"/>
                    <a:pt x="2834" y="8241"/>
                  </a:cubicBezTo>
                  <a:cubicBezTo>
                    <a:pt x="2498" y="7930"/>
                    <a:pt x="2228" y="7558"/>
                    <a:pt x="2037" y="7142"/>
                  </a:cubicBezTo>
                  <a:cubicBezTo>
                    <a:pt x="2002" y="7064"/>
                    <a:pt x="1869" y="6783"/>
                    <a:pt x="1828" y="6618"/>
                  </a:cubicBezTo>
                  <a:close/>
                  <a:moveTo>
                    <a:pt x="2485" y="9838"/>
                  </a:moveTo>
                  <a:cubicBezTo>
                    <a:pt x="3139" y="9838"/>
                    <a:pt x="3738" y="10234"/>
                    <a:pt x="4195" y="10738"/>
                  </a:cubicBezTo>
                  <a:cubicBezTo>
                    <a:pt x="3872" y="10634"/>
                    <a:pt x="3548" y="10594"/>
                    <a:pt x="3215" y="10594"/>
                  </a:cubicBezTo>
                  <a:cubicBezTo>
                    <a:pt x="3050" y="10594"/>
                    <a:pt x="2882" y="10604"/>
                    <a:pt x="2710" y="10621"/>
                  </a:cubicBezTo>
                  <a:cubicBezTo>
                    <a:pt x="1990" y="10693"/>
                    <a:pt x="1289" y="10770"/>
                    <a:pt x="570" y="10800"/>
                  </a:cubicBezTo>
                  <a:cubicBezTo>
                    <a:pt x="997" y="10525"/>
                    <a:pt x="1361" y="10172"/>
                    <a:pt x="1830" y="9974"/>
                  </a:cubicBezTo>
                  <a:cubicBezTo>
                    <a:pt x="2052" y="9880"/>
                    <a:pt x="2271" y="9838"/>
                    <a:pt x="2485" y="9838"/>
                  </a:cubicBezTo>
                  <a:close/>
                  <a:moveTo>
                    <a:pt x="6984" y="8807"/>
                  </a:moveTo>
                  <a:cubicBezTo>
                    <a:pt x="7513" y="8807"/>
                    <a:pt x="8003" y="9044"/>
                    <a:pt x="8398" y="9537"/>
                  </a:cubicBezTo>
                  <a:cubicBezTo>
                    <a:pt x="8789" y="10025"/>
                    <a:pt x="9020" y="10628"/>
                    <a:pt x="9329" y="11170"/>
                  </a:cubicBezTo>
                  <a:cubicBezTo>
                    <a:pt x="9314" y="11170"/>
                    <a:pt x="9299" y="11170"/>
                    <a:pt x="9285" y="11170"/>
                  </a:cubicBezTo>
                  <a:cubicBezTo>
                    <a:pt x="9249" y="11170"/>
                    <a:pt x="9214" y="11171"/>
                    <a:pt x="9177" y="11172"/>
                  </a:cubicBezTo>
                  <a:cubicBezTo>
                    <a:pt x="9176" y="11170"/>
                    <a:pt x="9176" y="11168"/>
                    <a:pt x="9173" y="11166"/>
                  </a:cubicBezTo>
                  <a:cubicBezTo>
                    <a:pt x="8658" y="10868"/>
                    <a:pt x="8311" y="10320"/>
                    <a:pt x="7809" y="9980"/>
                  </a:cubicBezTo>
                  <a:cubicBezTo>
                    <a:pt x="7293" y="9631"/>
                    <a:pt x="6751" y="9341"/>
                    <a:pt x="6271" y="8942"/>
                  </a:cubicBezTo>
                  <a:cubicBezTo>
                    <a:pt x="6513" y="8853"/>
                    <a:pt x="6752" y="8807"/>
                    <a:pt x="6984" y="8807"/>
                  </a:cubicBezTo>
                  <a:close/>
                  <a:moveTo>
                    <a:pt x="6175" y="8981"/>
                  </a:moveTo>
                  <a:cubicBezTo>
                    <a:pt x="6639" y="9430"/>
                    <a:pt x="7209" y="9715"/>
                    <a:pt x="7742" y="10070"/>
                  </a:cubicBezTo>
                  <a:cubicBezTo>
                    <a:pt x="8211" y="10382"/>
                    <a:pt x="8543" y="10924"/>
                    <a:pt x="9038" y="11180"/>
                  </a:cubicBezTo>
                  <a:cubicBezTo>
                    <a:pt x="8653" y="11211"/>
                    <a:pt x="8273" y="11308"/>
                    <a:pt x="7887" y="11308"/>
                  </a:cubicBezTo>
                  <a:cubicBezTo>
                    <a:pt x="7811" y="11308"/>
                    <a:pt x="7736" y="11305"/>
                    <a:pt x="7659" y="11296"/>
                  </a:cubicBezTo>
                  <a:cubicBezTo>
                    <a:pt x="6563" y="11169"/>
                    <a:pt x="6251" y="9989"/>
                    <a:pt x="6166" y="9069"/>
                  </a:cubicBezTo>
                  <a:cubicBezTo>
                    <a:pt x="6164" y="9039"/>
                    <a:pt x="6146" y="9014"/>
                    <a:pt x="6119" y="9003"/>
                  </a:cubicBezTo>
                  <a:cubicBezTo>
                    <a:pt x="6138" y="8995"/>
                    <a:pt x="6156" y="8989"/>
                    <a:pt x="6175" y="8981"/>
                  </a:cubicBezTo>
                  <a:close/>
                  <a:moveTo>
                    <a:pt x="3263" y="10738"/>
                  </a:moveTo>
                  <a:cubicBezTo>
                    <a:pt x="3593" y="10738"/>
                    <a:pt x="3921" y="10777"/>
                    <a:pt x="4251" y="10890"/>
                  </a:cubicBezTo>
                  <a:cubicBezTo>
                    <a:pt x="3656" y="11419"/>
                    <a:pt x="2948" y="11687"/>
                    <a:pt x="2242" y="11687"/>
                  </a:cubicBezTo>
                  <a:cubicBezTo>
                    <a:pt x="1567" y="11687"/>
                    <a:pt x="893" y="11443"/>
                    <a:pt x="319" y="10948"/>
                  </a:cubicBezTo>
                  <a:cubicBezTo>
                    <a:pt x="354" y="10929"/>
                    <a:pt x="387" y="10909"/>
                    <a:pt x="421" y="10889"/>
                  </a:cubicBezTo>
                  <a:cubicBezTo>
                    <a:pt x="620" y="10898"/>
                    <a:pt x="818" y="10903"/>
                    <a:pt x="1016" y="10903"/>
                  </a:cubicBezTo>
                  <a:cubicBezTo>
                    <a:pt x="1353" y="10903"/>
                    <a:pt x="1689" y="10888"/>
                    <a:pt x="2030" y="10846"/>
                  </a:cubicBezTo>
                  <a:cubicBezTo>
                    <a:pt x="2448" y="10796"/>
                    <a:pt x="2857" y="10738"/>
                    <a:pt x="3263" y="10738"/>
                  </a:cubicBezTo>
                  <a:close/>
                  <a:moveTo>
                    <a:pt x="4900" y="11110"/>
                  </a:moveTo>
                  <a:lnTo>
                    <a:pt x="4900" y="11110"/>
                  </a:lnTo>
                  <a:cubicBezTo>
                    <a:pt x="6318" y="11408"/>
                    <a:pt x="6114" y="13044"/>
                    <a:pt x="6151" y="14111"/>
                  </a:cubicBezTo>
                  <a:cubicBezTo>
                    <a:pt x="6155" y="14219"/>
                    <a:pt x="6215" y="14370"/>
                    <a:pt x="6174" y="14471"/>
                  </a:cubicBezTo>
                  <a:cubicBezTo>
                    <a:pt x="5368" y="13655"/>
                    <a:pt x="4936" y="12217"/>
                    <a:pt x="4900" y="11110"/>
                  </a:cubicBezTo>
                  <a:close/>
                  <a:moveTo>
                    <a:pt x="4795" y="11424"/>
                  </a:moveTo>
                  <a:cubicBezTo>
                    <a:pt x="4783" y="11446"/>
                    <a:pt x="4767" y="11512"/>
                    <a:pt x="4813" y="11653"/>
                  </a:cubicBezTo>
                  <a:cubicBezTo>
                    <a:pt x="4929" y="12011"/>
                    <a:pt x="4996" y="12383"/>
                    <a:pt x="5121" y="12741"/>
                  </a:cubicBezTo>
                  <a:cubicBezTo>
                    <a:pt x="5352" y="13408"/>
                    <a:pt x="5599" y="14046"/>
                    <a:pt x="6095" y="14547"/>
                  </a:cubicBezTo>
                  <a:cubicBezTo>
                    <a:pt x="5978" y="14543"/>
                    <a:pt x="5515" y="14252"/>
                    <a:pt x="5456" y="14218"/>
                  </a:cubicBezTo>
                  <a:cubicBezTo>
                    <a:pt x="4753" y="13796"/>
                    <a:pt x="4427" y="13135"/>
                    <a:pt x="4508" y="12325"/>
                  </a:cubicBezTo>
                  <a:cubicBezTo>
                    <a:pt x="4532" y="12096"/>
                    <a:pt x="4552" y="11561"/>
                    <a:pt x="4729" y="11469"/>
                  </a:cubicBezTo>
                  <a:cubicBezTo>
                    <a:pt x="4753" y="11457"/>
                    <a:pt x="4776" y="11442"/>
                    <a:pt x="4795" y="11424"/>
                  </a:cubicBezTo>
                  <a:close/>
                  <a:moveTo>
                    <a:pt x="9466" y="4865"/>
                  </a:moveTo>
                  <a:lnTo>
                    <a:pt x="9466" y="4865"/>
                  </a:lnTo>
                  <a:cubicBezTo>
                    <a:pt x="7829" y="5861"/>
                    <a:pt x="6603" y="7810"/>
                    <a:pt x="5634" y="9354"/>
                  </a:cubicBezTo>
                  <a:cubicBezTo>
                    <a:pt x="5020" y="10332"/>
                    <a:pt x="4485" y="11356"/>
                    <a:pt x="3871" y="12331"/>
                  </a:cubicBezTo>
                  <a:lnTo>
                    <a:pt x="3871" y="12332"/>
                  </a:lnTo>
                  <a:cubicBezTo>
                    <a:pt x="3206" y="13383"/>
                    <a:pt x="2268" y="14116"/>
                    <a:pt x="1283" y="14847"/>
                  </a:cubicBezTo>
                  <a:cubicBezTo>
                    <a:pt x="1190" y="14748"/>
                    <a:pt x="1179" y="14642"/>
                    <a:pt x="1195" y="14507"/>
                  </a:cubicBezTo>
                  <a:cubicBezTo>
                    <a:pt x="1199" y="14506"/>
                    <a:pt x="1205" y="14506"/>
                    <a:pt x="1209" y="14504"/>
                  </a:cubicBezTo>
                  <a:cubicBezTo>
                    <a:pt x="3173" y="13832"/>
                    <a:pt x="4109" y="11572"/>
                    <a:pt x="5144" y="9932"/>
                  </a:cubicBezTo>
                  <a:cubicBezTo>
                    <a:pt x="5678" y="9085"/>
                    <a:pt x="6168" y="8201"/>
                    <a:pt x="6798" y="7419"/>
                  </a:cubicBezTo>
                  <a:cubicBezTo>
                    <a:pt x="6984" y="7186"/>
                    <a:pt x="7182" y="6932"/>
                    <a:pt x="7391" y="6678"/>
                  </a:cubicBezTo>
                  <a:cubicBezTo>
                    <a:pt x="7399" y="6671"/>
                    <a:pt x="7407" y="6663"/>
                    <a:pt x="7411" y="6652"/>
                  </a:cubicBezTo>
                  <a:cubicBezTo>
                    <a:pt x="7995" y="5939"/>
                    <a:pt x="8669" y="5212"/>
                    <a:pt x="9466" y="4865"/>
                  </a:cubicBezTo>
                  <a:close/>
                  <a:moveTo>
                    <a:pt x="8169" y="1"/>
                  </a:moveTo>
                  <a:cubicBezTo>
                    <a:pt x="8136" y="1"/>
                    <a:pt x="8102" y="19"/>
                    <a:pt x="8086" y="55"/>
                  </a:cubicBezTo>
                  <a:cubicBezTo>
                    <a:pt x="7299" y="1717"/>
                    <a:pt x="7149" y="3930"/>
                    <a:pt x="8785" y="5139"/>
                  </a:cubicBezTo>
                  <a:cubicBezTo>
                    <a:pt x="8479" y="5381"/>
                    <a:pt x="8207" y="5679"/>
                    <a:pt x="7931" y="5977"/>
                  </a:cubicBezTo>
                  <a:cubicBezTo>
                    <a:pt x="7758" y="6165"/>
                    <a:pt x="7587" y="6352"/>
                    <a:pt x="7418" y="6540"/>
                  </a:cubicBezTo>
                  <a:cubicBezTo>
                    <a:pt x="7450" y="5633"/>
                    <a:pt x="7379" y="4640"/>
                    <a:pt x="6828" y="3884"/>
                  </a:cubicBezTo>
                  <a:cubicBezTo>
                    <a:pt x="6206" y="3030"/>
                    <a:pt x="5027" y="2958"/>
                    <a:pt x="4416" y="2110"/>
                  </a:cubicBezTo>
                  <a:cubicBezTo>
                    <a:pt x="4396" y="2082"/>
                    <a:pt x="4368" y="2070"/>
                    <a:pt x="4340" y="2070"/>
                  </a:cubicBezTo>
                  <a:cubicBezTo>
                    <a:pt x="4290" y="2070"/>
                    <a:pt x="4240" y="2108"/>
                    <a:pt x="4229" y="2162"/>
                  </a:cubicBezTo>
                  <a:cubicBezTo>
                    <a:pt x="3833" y="4153"/>
                    <a:pt x="4984" y="6662"/>
                    <a:pt x="7239" y="6743"/>
                  </a:cubicBezTo>
                  <a:cubicBezTo>
                    <a:pt x="6772" y="7275"/>
                    <a:pt x="6331" y="7822"/>
                    <a:pt x="5936" y="8425"/>
                  </a:cubicBezTo>
                  <a:cubicBezTo>
                    <a:pt x="5896" y="8485"/>
                    <a:pt x="5858" y="8546"/>
                    <a:pt x="5818" y="8606"/>
                  </a:cubicBezTo>
                  <a:cubicBezTo>
                    <a:pt x="5683" y="7878"/>
                    <a:pt x="5245" y="7242"/>
                    <a:pt x="4615" y="6855"/>
                  </a:cubicBezTo>
                  <a:cubicBezTo>
                    <a:pt x="4332" y="6683"/>
                    <a:pt x="4023" y="6574"/>
                    <a:pt x="3699" y="6512"/>
                  </a:cubicBezTo>
                  <a:cubicBezTo>
                    <a:pt x="3551" y="6485"/>
                    <a:pt x="3383" y="6479"/>
                    <a:pt x="3208" y="6479"/>
                  </a:cubicBezTo>
                  <a:cubicBezTo>
                    <a:pt x="3082" y="6479"/>
                    <a:pt x="2951" y="6482"/>
                    <a:pt x="2821" y="6482"/>
                  </a:cubicBezTo>
                  <a:cubicBezTo>
                    <a:pt x="2415" y="6482"/>
                    <a:pt x="2011" y="6453"/>
                    <a:pt x="1743" y="6213"/>
                  </a:cubicBezTo>
                  <a:cubicBezTo>
                    <a:pt x="1729" y="6201"/>
                    <a:pt x="1712" y="6195"/>
                    <a:pt x="1695" y="6195"/>
                  </a:cubicBezTo>
                  <a:cubicBezTo>
                    <a:pt x="1645" y="6195"/>
                    <a:pt x="1594" y="6242"/>
                    <a:pt x="1603" y="6295"/>
                  </a:cubicBezTo>
                  <a:cubicBezTo>
                    <a:pt x="1783" y="7248"/>
                    <a:pt x="2281" y="8102"/>
                    <a:pt x="3080" y="8669"/>
                  </a:cubicBezTo>
                  <a:cubicBezTo>
                    <a:pt x="3400" y="8895"/>
                    <a:pt x="3776" y="9093"/>
                    <a:pt x="4164" y="9170"/>
                  </a:cubicBezTo>
                  <a:cubicBezTo>
                    <a:pt x="4259" y="9189"/>
                    <a:pt x="4351" y="9197"/>
                    <a:pt x="4441" y="9197"/>
                  </a:cubicBezTo>
                  <a:cubicBezTo>
                    <a:pt x="4852" y="9197"/>
                    <a:pt x="5225" y="9027"/>
                    <a:pt x="5624" y="8902"/>
                  </a:cubicBezTo>
                  <a:lnTo>
                    <a:pt x="5624" y="8902"/>
                  </a:lnTo>
                  <a:cubicBezTo>
                    <a:pt x="5216" y="9527"/>
                    <a:pt x="4811" y="10157"/>
                    <a:pt x="4408" y="10786"/>
                  </a:cubicBezTo>
                  <a:cubicBezTo>
                    <a:pt x="4040" y="10176"/>
                    <a:pt x="3442" y="9750"/>
                    <a:pt x="2728" y="9627"/>
                  </a:cubicBezTo>
                  <a:cubicBezTo>
                    <a:pt x="2623" y="9610"/>
                    <a:pt x="2523" y="9602"/>
                    <a:pt x="2428" y="9602"/>
                  </a:cubicBezTo>
                  <a:cubicBezTo>
                    <a:pt x="1469" y="9602"/>
                    <a:pt x="956" y="10435"/>
                    <a:pt x="82" y="10822"/>
                  </a:cubicBezTo>
                  <a:cubicBezTo>
                    <a:pt x="2" y="10858"/>
                    <a:pt x="0" y="10954"/>
                    <a:pt x="59" y="11009"/>
                  </a:cubicBezTo>
                  <a:cubicBezTo>
                    <a:pt x="681" y="11588"/>
                    <a:pt x="1446" y="11878"/>
                    <a:pt x="2210" y="11878"/>
                  </a:cubicBezTo>
                  <a:cubicBezTo>
                    <a:pt x="2893" y="11878"/>
                    <a:pt x="3575" y="11646"/>
                    <a:pt x="4152" y="11184"/>
                  </a:cubicBezTo>
                  <a:lnTo>
                    <a:pt x="4152" y="11184"/>
                  </a:lnTo>
                  <a:cubicBezTo>
                    <a:pt x="4128" y="11221"/>
                    <a:pt x="4101" y="11260"/>
                    <a:pt x="4079" y="11297"/>
                  </a:cubicBezTo>
                  <a:cubicBezTo>
                    <a:pt x="3285" y="12536"/>
                    <a:pt x="2597" y="13796"/>
                    <a:pt x="1139" y="14340"/>
                  </a:cubicBezTo>
                  <a:cubicBezTo>
                    <a:pt x="1099" y="14352"/>
                    <a:pt x="1078" y="14395"/>
                    <a:pt x="1089" y="14434"/>
                  </a:cubicBezTo>
                  <a:cubicBezTo>
                    <a:pt x="1055" y="14491"/>
                    <a:pt x="1030" y="14520"/>
                    <a:pt x="1029" y="14591"/>
                  </a:cubicBezTo>
                  <a:lnTo>
                    <a:pt x="1033" y="14619"/>
                  </a:lnTo>
                  <a:cubicBezTo>
                    <a:pt x="1027" y="14660"/>
                    <a:pt x="1030" y="14703"/>
                    <a:pt x="1039" y="14743"/>
                  </a:cubicBezTo>
                  <a:cubicBezTo>
                    <a:pt x="1063" y="14851"/>
                    <a:pt x="1130" y="14958"/>
                    <a:pt x="1233" y="15004"/>
                  </a:cubicBezTo>
                  <a:lnTo>
                    <a:pt x="1234" y="15004"/>
                  </a:lnTo>
                  <a:cubicBezTo>
                    <a:pt x="1253" y="15030"/>
                    <a:pt x="1283" y="15048"/>
                    <a:pt x="1316" y="15048"/>
                  </a:cubicBezTo>
                  <a:cubicBezTo>
                    <a:pt x="1335" y="15048"/>
                    <a:pt x="1356" y="15041"/>
                    <a:pt x="1375" y="15027"/>
                  </a:cubicBezTo>
                  <a:cubicBezTo>
                    <a:pt x="2168" y="14447"/>
                    <a:pt x="2962" y="13838"/>
                    <a:pt x="3569" y="13057"/>
                  </a:cubicBezTo>
                  <a:cubicBezTo>
                    <a:pt x="3943" y="12579"/>
                    <a:pt x="4256" y="12049"/>
                    <a:pt x="4557" y="11512"/>
                  </a:cubicBezTo>
                  <a:lnTo>
                    <a:pt x="4557" y="11512"/>
                  </a:lnTo>
                  <a:cubicBezTo>
                    <a:pt x="4324" y="12105"/>
                    <a:pt x="4233" y="12784"/>
                    <a:pt x="4463" y="13379"/>
                  </a:cubicBezTo>
                  <a:cubicBezTo>
                    <a:pt x="4763" y="14152"/>
                    <a:pt x="5564" y="14498"/>
                    <a:pt x="6279" y="14788"/>
                  </a:cubicBezTo>
                  <a:cubicBezTo>
                    <a:pt x="6288" y="14792"/>
                    <a:pt x="6298" y="14794"/>
                    <a:pt x="6307" y="14794"/>
                  </a:cubicBezTo>
                  <a:cubicBezTo>
                    <a:pt x="6355" y="14794"/>
                    <a:pt x="6402" y="14753"/>
                    <a:pt x="6392" y="14700"/>
                  </a:cubicBezTo>
                  <a:cubicBezTo>
                    <a:pt x="6154" y="13536"/>
                    <a:pt x="6692" y="11146"/>
                    <a:pt x="4855" y="10977"/>
                  </a:cubicBezTo>
                  <a:cubicBezTo>
                    <a:pt x="5005" y="10701"/>
                    <a:pt x="5157" y="10426"/>
                    <a:pt x="5316" y="10160"/>
                  </a:cubicBezTo>
                  <a:cubicBezTo>
                    <a:pt x="5532" y="9793"/>
                    <a:pt x="5756" y="9423"/>
                    <a:pt x="5987" y="9054"/>
                  </a:cubicBezTo>
                  <a:lnTo>
                    <a:pt x="5996" y="9054"/>
                  </a:lnTo>
                  <a:cubicBezTo>
                    <a:pt x="5991" y="9066"/>
                    <a:pt x="5990" y="9079"/>
                    <a:pt x="5991" y="9093"/>
                  </a:cubicBezTo>
                  <a:cubicBezTo>
                    <a:pt x="6062" y="9901"/>
                    <a:pt x="6266" y="10822"/>
                    <a:pt x="7025" y="11266"/>
                  </a:cubicBezTo>
                  <a:cubicBezTo>
                    <a:pt x="7286" y="11419"/>
                    <a:pt x="7557" y="11467"/>
                    <a:pt x="7833" y="11467"/>
                  </a:cubicBezTo>
                  <a:cubicBezTo>
                    <a:pt x="8284" y="11467"/>
                    <a:pt x="8748" y="11340"/>
                    <a:pt x="9206" y="11340"/>
                  </a:cubicBezTo>
                  <a:cubicBezTo>
                    <a:pt x="9296" y="11340"/>
                    <a:pt x="9386" y="11345"/>
                    <a:pt x="9476" y="11357"/>
                  </a:cubicBezTo>
                  <a:cubicBezTo>
                    <a:pt x="9480" y="11358"/>
                    <a:pt x="9485" y="11358"/>
                    <a:pt x="9489" y="11358"/>
                  </a:cubicBezTo>
                  <a:cubicBezTo>
                    <a:pt x="9562" y="11358"/>
                    <a:pt x="9592" y="11275"/>
                    <a:pt x="9556" y="11216"/>
                  </a:cubicBezTo>
                  <a:cubicBezTo>
                    <a:pt x="9070" y="10422"/>
                    <a:pt x="8766" y="9354"/>
                    <a:pt x="7910" y="8858"/>
                  </a:cubicBezTo>
                  <a:cubicBezTo>
                    <a:pt x="7631" y="8697"/>
                    <a:pt x="7319" y="8617"/>
                    <a:pt x="7007" y="8617"/>
                  </a:cubicBezTo>
                  <a:cubicBezTo>
                    <a:pt x="6698" y="8617"/>
                    <a:pt x="6389" y="8696"/>
                    <a:pt x="6111" y="8854"/>
                  </a:cubicBezTo>
                  <a:cubicBezTo>
                    <a:pt x="6560" y="8147"/>
                    <a:pt x="7042" y="7450"/>
                    <a:pt x="7578" y="6804"/>
                  </a:cubicBezTo>
                  <a:cubicBezTo>
                    <a:pt x="7579" y="6811"/>
                    <a:pt x="7582" y="6819"/>
                    <a:pt x="7587" y="6824"/>
                  </a:cubicBezTo>
                  <a:cubicBezTo>
                    <a:pt x="7582" y="6835"/>
                    <a:pt x="7579" y="6847"/>
                    <a:pt x="7579" y="6858"/>
                  </a:cubicBezTo>
                  <a:cubicBezTo>
                    <a:pt x="7506" y="8923"/>
                    <a:pt x="10246" y="8550"/>
                    <a:pt x="11543" y="8862"/>
                  </a:cubicBezTo>
                  <a:cubicBezTo>
                    <a:pt x="11548" y="8863"/>
                    <a:pt x="11554" y="8864"/>
                    <a:pt x="11560" y="8864"/>
                  </a:cubicBezTo>
                  <a:cubicBezTo>
                    <a:pt x="11629" y="8864"/>
                    <a:pt x="11682" y="8762"/>
                    <a:pt x="11629" y="8709"/>
                  </a:cubicBezTo>
                  <a:cubicBezTo>
                    <a:pt x="10923" y="8006"/>
                    <a:pt x="10513" y="6939"/>
                    <a:pt x="9618" y="6435"/>
                  </a:cubicBezTo>
                  <a:cubicBezTo>
                    <a:pt x="9342" y="6279"/>
                    <a:pt x="9075" y="6208"/>
                    <a:pt x="8818" y="6208"/>
                  </a:cubicBezTo>
                  <a:cubicBezTo>
                    <a:pt x="8423" y="6208"/>
                    <a:pt x="8050" y="6376"/>
                    <a:pt x="7697" y="6663"/>
                  </a:cubicBezTo>
                  <a:cubicBezTo>
                    <a:pt x="8085" y="6207"/>
                    <a:pt x="8501" y="5777"/>
                    <a:pt x="8953" y="5393"/>
                  </a:cubicBezTo>
                  <a:cubicBezTo>
                    <a:pt x="9485" y="7124"/>
                    <a:pt x="11649" y="7022"/>
                    <a:pt x="13103" y="7100"/>
                  </a:cubicBezTo>
                  <a:cubicBezTo>
                    <a:pt x="13105" y="7100"/>
                    <a:pt x="13106" y="7100"/>
                    <a:pt x="13108" y="7100"/>
                  </a:cubicBezTo>
                  <a:cubicBezTo>
                    <a:pt x="13187" y="7100"/>
                    <a:pt x="13219" y="7011"/>
                    <a:pt x="13162" y="6959"/>
                  </a:cubicBezTo>
                  <a:cubicBezTo>
                    <a:pt x="12420" y="6287"/>
                    <a:pt x="12041" y="5324"/>
                    <a:pt x="11017" y="5016"/>
                  </a:cubicBezTo>
                  <a:cubicBezTo>
                    <a:pt x="10783" y="4945"/>
                    <a:pt x="10542" y="4910"/>
                    <a:pt x="10302" y="4910"/>
                  </a:cubicBezTo>
                  <a:cubicBezTo>
                    <a:pt x="9922" y="4910"/>
                    <a:pt x="9545" y="5000"/>
                    <a:pt x="9208" y="5184"/>
                  </a:cubicBezTo>
                  <a:cubicBezTo>
                    <a:pt x="9401" y="5031"/>
                    <a:pt x="9598" y="4884"/>
                    <a:pt x="9805" y="4748"/>
                  </a:cubicBezTo>
                  <a:cubicBezTo>
                    <a:pt x="9836" y="4740"/>
                    <a:pt x="9865" y="4732"/>
                    <a:pt x="9896" y="4723"/>
                  </a:cubicBezTo>
                  <a:cubicBezTo>
                    <a:pt x="9898" y="4725"/>
                    <a:pt x="9901" y="4727"/>
                    <a:pt x="9904" y="4728"/>
                  </a:cubicBezTo>
                  <a:cubicBezTo>
                    <a:pt x="10249" y="4829"/>
                    <a:pt x="10598" y="4881"/>
                    <a:pt x="10944" y="4881"/>
                  </a:cubicBezTo>
                  <a:cubicBezTo>
                    <a:pt x="11524" y="4881"/>
                    <a:pt x="12095" y="4736"/>
                    <a:pt x="12626" y="4438"/>
                  </a:cubicBezTo>
                  <a:cubicBezTo>
                    <a:pt x="13707" y="3833"/>
                    <a:pt x="13899" y="2847"/>
                    <a:pt x="14607" y="1918"/>
                  </a:cubicBezTo>
                  <a:cubicBezTo>
                    <a:pt x="14649" y="1864"/>
                    <a:pt x="14606" y="1778"/>
                    <a:pt x="14538" y="1778"/>
                  </a:cubicBezTo>
                  <a:cubicBezTo>
                    <a:pt x="14534" y="1778"/>
                    <a:pt x="14530" y="1779"/>
                    <a:pt x="14526" y="1779"/>
                  </a:cubicBezTo>
                  <a:cubicBezTo>
                    <a:pt x="14337" y="1811"/>
                    <a:pt x="14145" y="1822"/>
                    <a:pt x="13950" y="1822"/>
                  </a:cubicBezTo>
                  <a:cubicBezTo>
                    <a:pt x="13468" y="1822"/>
                    <a:pt x="12972" y="1753"/>
                    <a:pt x="12491" y="1753"/>
                  </a:cubicBezTo>
                  <a:cubicBezTo>
                    <a:pt x="12042" y="1753"/>
                    <a:pt x="11605" y="1813"/>
                    <a:pt x="11203" y="2042"/>
                  </a:cubicBezTo>
                  <a:cubicBezTo>
                    <a:pt x="10345" y="2530"/>
                    <a:pt x="10092" y="3404"/>
                    <a:pt x="10022" y="4316"/>
                  </a:cubicBezTo>
                  <a:cubicBezTo>
                    <a:pt x="9998" y="4400"/>
                    <a:pt x="9976" y="4482"/>
                    <a:pt x="9952" y="4566"/>
                  </a:cubicBezTo>
                  <a:cubicBezTo>
                    <a:pt x="9949" y="4566"/>
                    <a:pt x="9946" y="4566"/>
                    <a:pt x="9943" y="4566"/>
                  </a:cubicBezTo>
                  <a:cubicBezTo>
                    <a:pt x="9905" y="4566"/>
                    <a:pt x="9869" y="4589"/>
                    <a:pt x="9856" y="4626"/>
                  </a:cubicBezTo>
                  <a:cubicBezTo>
                    <a:pt x="9497" y="4692"/>
                    <a:pt x="9189" y="4844"/>
                    <a:pt x="8913" y="5044"/>
                  </a:cubicBezTo>
                  <a:cubicBezTo>
                    <a:pt x="9444" y="4448"/>
                    <a:pt x="9736" y="3713"/>
                    <a:pt x="9669" y="2903"/>
                  </a:cubicBezTo>
                  <a:cubicBezTo>
                    <a:pt x="9577" y="1794"/>
                    <a:pt x="8715" y="1012"/>
                    <a:pt x="8251" y="54"/>
                  </a:cubicBezTo>
                  <a:cubicBezTo>
                    <a:pt x="8235" y="18"/>
                    <a:pt x="8202" y="1"/>
                    <a:pt x="8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907;p62"/>
            <p:cNvSpPr/>
            <p:nvPr/>
          </p:nvSpPr>
          <p:spPr>
            <a:xfrm>
              <a:off x="1864975" y="3769825"/>
              <a:ext cx="11875" cy="21700"/>
            </a:xfrm>
            <a:custGeom>
              <a:avLst/>
              <a:gdLst/>
              <a:ahLst/>
              <a:cxnLst/>
              <a:rect l="l" t="t" r="r" b="b"/>
              <a:pathLst>
                <a:path w="475" h="868" extrusionOk="0">
                  <a:moveTo>
                    <a:pt x="449" y="1"/>
                  </a:moveTo>
                  <a:cubicBezTo>
                    <a:pt x="441" y="1"/>
                    <a:pt x="433" y="5"/>
                    <a:pt x="431" y="14"/>
                  </a:cubicBezTo>
                  <a:cubicBezTo>
                    <a:pt x="347" y="310"/>
                    <a:pt x="205" y="588"/>
                    <a:pt x="15" y="830"/>
                  </a:cubicBezTo>
                  <a:cubicBezTo>
                    <a:pt x="1" y="849"/>
                    <a:pt x="18" y="868"/>
                    <a:pt x="35" y="868"/>
                  </a:cubicBezTo>
                  <a:cubicBezTo>
                    <a:pt x="42" y="868"/>
                    <a:pt x="48" y="865"/>
                    <a:pt x="53" y="860"/>
                  </a:cubicBezTo>
                  <a:cubicBezTo>
                    <a:pt x="267" y="626"/>
                    <a:pt x="412" y="337"/>
                    <a:pt x="472" y="25"/>
                  </a:cubicBezTo>
                  <a:cubicBezTo>
                    <a:pt x="475" y="10"/>
                    <a:pt x="461" y="1"/>
                    <a:pt x="4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908;p62"/>
            <p:cNvSpPr/>
            <p:nvPr/>
          </p:nvSpPr>
          <p:spPr>
            <a:xfrm>
              <a:off x="1866250" y="3776400"/>
              <a:ext cx="13675" cy="24000"/>
            </a:xfrm>
            <a:custGeom>
              <a:avLst/>
              <a:gdLst/>
              <a:ahLst/>
              <a:cxnLst/>
              <a:rect l="l" t="t" r="r" b="b"/>
              <a:pathLst>
                <a:path w="547" h="960" extrusionOk="0">
                  <a:moveTo>
                    <a:pt x="529" y="1"/>
                  </a:moveTo>
                  <a:cubicBezTo>
                    <a:pt x="523" y="1"/>
                    <a:pt x="517" y="3"/>
                    <a:pt x="515" y="10"/>
                  </a:cubicBezTo>
                  <a:cubicBezTo>
                    <a:pt x="384" y="343"/>
                    <a:pt x="206" y="619"/>
                    <a:pt x="13" y="917"/>
                  </a:cubicBezTo>
                  <a:cubicBezTo>
                    <a:pt x="0" y="938"/>
                    <a:pt x="18" y="960"/>
                    <a:pt x="38" y="960"/>
                  </a:cubicBezTo>
                  <a:cubicBezTo>
                    <a:pt x="45" y="960"/>
                    <a:pt x="52" y="957"/>
                    <a:pt x="58" y="950"/>
                  </a:cubicBezTo>
                  <a:cubicBezTo>
                    <a:pt x="294" y="703"/>
                    <a:pt x="459" y="343"/>
                    <a:pt x="544" y="16"/>
                  </a:cubicBezTo>
                  <a:cubicBezTo>
                    <a:pt x="546" y="7"/>
                    <a:pt x="538" y="1"/>
                    <a:pt x="5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09;p62"/>
            <p:cNvSpPr/>
            <p:nvPr/>
          </p:nvSpPr>
          <p:spPr>
            <a:xfrm>
              <a:off x="1869050" y="3793125"/>
              <a:ext cx="21375" cy="36100"/>
            </a:xfrm>
            <a:custGeom>
              <a:avLst/>
              <a:gdLst/>
              <a:ahLst/>
              <a:cxnLst/>
              <a:rect l="l" t="t" r="r" b="b"/>
              <a:pathLst>
                <a:path w="855" h="1444" extrusionOk="0">
                  <a:moveTo>
                    <a:pt x="832" y="1"/>
                  </a:moveTo>
                  <a:cubicBezTo>
                    <a:pt x="824" y="1"/>
                    <a:pt x="817" y="5"/>
                    <a:pt x="815" y="13"/>
                  </a:cubicBezTo>
                  <a:cubicBezTo>
                    <a:pt x="659" y="540"/>
                    <a:pt x="409" y="989"/>
                    <a:pt x="22" y="1383"/>
                  </a:cubicBezTo>
                  <a:cubicBezTo>
                    <a:pt x="0" y="1407"/>
                    <a:pt x="19" y="1443"/>
                    <a:pt x="43" y="1443"/>
                  </a:cubicBezTo>
                  <a:cubicBezTo>
                    <a:pt x="50" y="1443"/>
                    <a:pt x="57" y="1441"/>
                    <a:pt x="64" y="1435"/>
                  </a:cubicBezTo>
                  <a:cubicBezTo>
                    <a:pt x="459" y="1060"/>
                    <a:pt x="748" y="560"/>
                    <a:pt x="852" y="22"/>
                  </a:cubicBezTo>
                  <a:cubicBezTo>
                    <a:pt x="854" y="9"/>
                    <a:pt x="84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910;p62"/>
            <p:cNvSpPr/>
            <p:nvPr/>
          </p:nvSpPr>
          <p:spPr>
            <a:xfrm>
              <a:off x="1871925" y="3803750"/>
              <a:ext cx="21175" cy="33275"/>
            </a:xfrm>
            <a:custGeom>
              <a:avLst/>
              <a:gdLst/>
              <a:ahLst/>
              <a:cxnLst/>
              <a:rect l="l" t="t" r="r" b="b"/>
              <a:pathLst>
                <a:path w="847" h="1331" extrusionOk="0">
                  <a:moveTo>
                    <a:pt x="826" y="0"/>
                  </a:moveTo>
                  <a:cubicBezTo>
                    <a:pt x="820" y="0"/>
                    <a:pt x="813" y="3"/>
                    <a:pt x="810" y="11"/>
                  </a:cubicBezTo>
                  <a:cubicBezTo>
                    <a:pt x="717" y="280"/>
                    <a:pt x="605" y="536"/>
                    <a:pt x="441" y="771"/>
                  </a:cubicBezTo>
                  <a:cubicBezTo>
                    <a:pt x="374" y="867"/>
                    <a:pt x="301" y="959"/>
                    <a:pt x="222" y="1044"/>
                  </a:cubicBezTo>
                  <a:cubicBezTo>
                    <a:pt x="153" y="1122"/>
                    <a:pt x="53" y="1184"/>
                    <a:pt x="7" y="1278"/>
                  </a:cubicBezTo>
                  <a:cubicBezTo>
                    <a:pt x="1" y="1295"/>
                    <a:pt x="9" y="1315"/>
                    <a:pt x="26" y="1322"/>
                  </a:cubicBezTo>
                  <a:lnTo>
                    <a:pt x="42" y="1328"/>
                  </a:lnTo>
                  <a:cubicBezTo>
                    <a:pt x="47" y="1330"/>
                    <a:pt x="51" y="1331"/>
                    <a:pt x="55" y="1331"/>
                  </a:cubicBezTo>
                  <a:cubicBezTo>
                    <a:pt x="65" y="1331"/>
                    <a:pt x="74" y="1326"/>
                    <a:pt x="81" y="1319"/>
                  </a:cubicBezTo>
                  <a:cubicBezTo>
                    <a:pt x="83" y="1315"/>
                    <a:pt x="85" y="1311"/>
                    <a:pt x="87" y="1307"/>
                  </a:cubicBezTo>
                  <a:cubicBezTo>
                    <a:pt x="99" y="1284"/>
                    <a:pt x="85" y="1258"/>
                    <a:pt x="61" y="1256"/>
                  </a:cubicBezTo>
                  <a:cubicBezTo>
                    <a:pt x="101" y="1234"/>
                    <a:pt x="179" y="1184"/>
                    <a:pt x="195" y="1170"/>
                  </a:cubicBezTo>
                  <a:cubicBezTo>
                    <a:pt x="244" y="1128"/>
                    <a:pt x="285" y="1074"/>
                    <a:pt x="325" y="1026"/>
                  </a:cubicBezTo>
                  <a:cubicBezTo>
                    <a:pt x="417" y="915"/>
                    <a:pt x="500" y="798"/>
                    <a:pt x="572" y="675"/>
                  </a:cubicBezTo>
                  <a:cubicBezTo>
                    <a:pt x="694" y="471"/>
                    <a:pt x="785" y="249"/>
                    <a:pt x="844" y="19"/>
                  </a:cubicBezTo>
                  <a:cubicBezTo>
                    <a:pt x="847" y="7"/>
                    <a:pt x="836" y="0"/>
                    <a:pt x="8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911;p62"/>
            <p:cNvSpPr/>
            <p:nvPr/>
          </p:nvSpPr>
          <p:spPr>
            <a:xfrm>
              <a:off x="1872750" y="3808375"/>
              <a:ext cx="22425" cy="32750"/>
            </a:xfrm>
            <a:custGeom>
              <a:avLst/>
              <a:gdLst/>
              <a:ahLst/>
              <a:cxnLst/>
              <a:rect l="l" t="t" r="r" b="b"/>
              <a:pathLst>
                <a:path w="897" h="1310" extrusionOk="0">
                  <a:moveTo>
                    <a:pt x="866" y="1"/>
                  </a:moveTo>
                  <a:cubicBezTo>
                    <a:pt x="858" y="1"/>
                    <a:pt x="850" y="5"/>
                    <a:pt x="847" y="15"/>
                  </a:cubicBezTo>
                  <a:cubicBezTo>
                    <a:pt x="667" y="500"/>
                    <a:pt x="383" y="882"/>
                    <a:pt x="24" y="1247"/>
                  </a:cubicBezTo>
                  <a:cubicBezTo>
                    <a:pt x="1" y="1272"/>
                    <a:pt x="19" y="1309"/>
                    <a:pt x="45" y="1309"/>
                  </a:cubicBezTo>
                  <a:cubicBezTo>
                    <a:pt x="52" y="1309"/>
                    <a:pt x="59" y="1307"/>
                    <a:pt x="66" y="1301"/>
                  </a:cubicBezTo>
                  <a:cubicBezTo>
                    <a:pt x="457" y="978"/>
                    <a:pt x="732" y="511"/>
                    <a:pt x="891" y="34"/>
                  </a:cubicBezTo>
                  <a:cubicBezTo>
                    <a:pt x="897" y="15"/>
                    <a:pt x="881" y="1"/>
                    <a:pt x="8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912;p62"/>
            <p:cNvSpPr/>
            <p:nvPr/>
          </p:nvSpPr>
          <p:spPr>
            <a:xfrm>
              <a:off x="1875075" y="3824375"/>
              <a:ext cx="21675" cy="33425"/>
            </a:xfrm>
            <a:custGeom>
              <a:avLst/>
              <a:gdLst/>
              <a:ahLst/>
              <a:cxnLst/>
              <a:rect l="l" t="t" r="r" b="b"/>
              <a:pathLst>
                <a:path w="867" h="1337" extrusionOk="0">
                  <a:moveTo>
                    <a:pt x="839" y="0"/>
                  </a:moveTo>
                  <a:cubicBezTo>
                    <a:pt x="827" y="0"/>
                    <a:pt x="815" y="7"/>
                    <a:pt x="811" y="22"/>
                  </a:cubicBezTo>
                  <a:cubicBezTo>
                    <a:pt x="699" y="531"/>
                    <a:pt x="430" y="935"/>
                    <a:pt x="32" y="1267"/>
                  </a:cubicBezTo>
                  <a:cubicBezTo>
                    <a:pt x="0" y="1293"/>
                    <a:pt x="24" y="1337"/>
                    <a:pt x="56" y="1337"/>
                  </a:cubicBezTo>
                  <a:cubicBezTo>
                    <a:pt x="64" y="1337"/>
                    <a:pt x="72" y="1334"/>
                    <a:pt x="80" y="1327"/>
                  </a:cubicBezTo>
                  <a:cubicBezTo>
                    <a:pt x="499" y="1018"/>
                    <a:pt x="774" y="538"/>
                    <a:pt x="863" y="29"/>
                  </a:cubicBezTo>
                  <a:cubicBezTo>
                    <a:pt x="867" y="10"/>
                    <a:pt x="853" y="0"/>
                    <a:pt x="8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913;p62"/>
            <p:cNvSpPr/>
            <p:nvPr/>
          </p:nvSpPr>
          <p:spPr>
            <a:xfrm>
              <a:off x="1854825" y="3770600"/>
              <a:ext cx="10975" cy="11075"/>
            </a:xfrm>
            <a:custGeom>
              <a:avLst/>
              <a:gdLst/>
              <a:ahLst/>
              <a:cxnLst/>
              <a:rect l="l" t="t" r="r" b="b"/>
              <a:pathLst>
                <a:path w="439" h="443" extrusionOk="0">
                  <a:moveTo>
                    <a:pt x="30" y="0"/>
                  </a:moveTo>
                  <a:cubicBezTo>
                    <a:pt x="15" y="0"/>
                    <a:pt x="1" y="19"/>
                    <a:pt x="11" y="36"/>
                  </a:cubicBezTo>
                  <a:cubicBezTo>
                    <a:pt x="106" y="192"/>
                    <a:pt x="239" y="354"/>
                    <a:pt x="405" y="441"/>
                  </a:cubicBezTo>
                  <a:cubicBezTo>
                    <a:pt x="407" y="442"/>
                    <a:pt x="410" y="443"/>
                    <a:pt x="413" y="443"/>
                  </a:cubicBezTo>
                  <a:cubicBezTo>
                    <a:pt x="428" y="443"/>
                    <a:pt x="438" y="416"/>
                    <a:pt x="423" y="405"/>
                  </a:cubicBezTo>
                  <a:cubicBezTo>
                    <a:pt x="277" y="283"/>
                    <a:pt x="146" y="174"/>
                    <a:pt x="45" y="10"/>
                  </a:cubicBezTo>
                  <a:cubicBezTo>
                    <a:pt x="41" y="3"/>
                    <a:pt x="35" y="0"/>
                    <a:pt x="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914;p62"/>
            <p:cNvSpPr/>
            <p:nvPr/>
          </p:nvSpPr>
          <p:spPr>
            <a:xfrm>
              <a:off x="1854275" y="3777425"/>
              <a:ext cx="10350" cy="9250"/>
            </a:xfrm>
            <a:custGeom>
              <a:avLst/>
              <a:gdLst/>
              <a:ahLst/>
              <a:cxnLst/>
              <a:rect l="l" t="t" r="r" b="b"/>
              <a:pathLst>
                <a:path w="414" h="370" extrusionOk="0">
                  <a:moveTo>
                    <a:pt x="20" y="1"/>
                  </a:moveTo>
                  <a:cubicBezTo>
                    <a:pt x="10" y="1"/>
                    <a:pt x="1" y="14"/>
                    <a:pt x="9" y="22"/>
                  </a:cubicBezTo>
                  <a:cubicBezTo>
                    <a:pt x="127" y="140"/>
                    <a:pt x="251" y="256"/>
                    <a:pt x="376" y="365"/>
                  </a:cubicBezTo>
                  <a:cubicBezTo>
                    <a:pt x="380" y="368"/>
                    <a:pt x="384" y="369"/>
                    <a:pt x="387" y="369"/>
                  </a:cubicBezTo>
                  <a:cubicBezTo>
                    <a:pt x="402" y="369"/>
                    <a:pt x="414" y="347"/>
                    <a:pt x="399" y="333"/>
                  </a:cubicBezTo>
                  <a:cubicBezTo>
                    <a:pt x="280" y="220"/>
                    <a:pt x="155" y="109"/>
                    <a:pt x="28" y="3"/>
                  </a:cubicBezTo>
                  <a:cubicBezTo>
                    <a:pt x="26" y="2"/>
                    <a:pt x="23"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915;p62"/>
            <p:cNvSpPr/>
            <p:nvPr/>
          </p:nvSpPr>
          <p:spPr>
            <a:xfrm>
              <a:off x="1849775" y="3788800"/>
              <a:ext cx="17050" cy="19600"/>
            </a:xfrm>
            <a:custGeom>
              <a:avLst/>
              <a:gdLst/>
              <a:ahLst/>
              <a:cxnLst/>
              <a:rect l="l" t="t" r="r" b="b"/>
              <a:pathLst>
                <a:path w="682" h="784" extrusionOk="0">
                  <a:moveTo>
                    <a:pt x="28" y="1"/>
                  </a:moveTo>
                  <a:cubicBezTo>
                    <a:pt x="15" y="1"/>
                    <a:pt x="1" y="13"/>
                    <a:pt x="8" y="30"/>
                  </a:cubicBezTo>
                  <a:cubicBezTo>
                    <a:pt x="123" y="345"/>
                    <a:pt x="344" y="610"/>
                    <a:pt x="633" y="781"/>
                  </a:cubicBezTo>
                  <a:cubicBezTo>
                    <a:pt x="637" y="783"/>
                    <a:pt x="641" y="784"/>
                    <a:pt x="645" y="784"/>
                  </a:cubicBezTo>
                  <a:cubicBezTo>
                    <a:pt x="665" y="784"/>
                    <a:pt x="681" y="758"/>
                    <a:pt x="660" y="742"/>
                  </a:cubicBezTo>
                  <a:cubicBezTo>
                    <a:pt x="383" y="551"/>
                    <a:pt x="184" y="323"/>
                    <a:pt x="45" y="13"/>
                  </a:cubicBezTo>
                  <a:cubicBezTo>
                    <a:pt x="42" y="4"/>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916;p62"/>
            <p:cNvSpPr/>
            <p:nvPr/>
          </p:nvSpPr>
          <p:spPr>
            <a:xfrm>
              <a:off x="1848800" y="3800125"/>
              <a:ext cx="20550" cy="20525"/>
            </a:xfrm>
            <a:custGeom>
              <a:avLst/>
              <a:gdLst/>
              <a:ahLst/>
              <a:cxnLst/>
              <a:rect l="l" t="t" r="r" b="b"/>
              <a:pathLst>
                <a:path w="822" h="821" extrusionOk="0">
                  <a:moveTo>
                    <a:pt x="20" y="1"/>
                  </a:moveTo>
                  <a:cubicBezTo>
                    <a:pt x="10" y="1"/>
                    <a:pt x="0" y="8"/>
                    <a:pt x="2" y="21"/>
                  </a:cubicBezTo>
                  <a:cubicBezTo>
                    <a:pt x="20" y="193"/>
                    <a:pt x="172" y="324"/>
                    <a:pt x="290" y="441"/>
                  </a:cubicBezTo>
                  <a:cubicBezTo>
                    <a:pt x="431" y="581"/>
                    <a:pt x="584" y="714"/>
                    <a:pt x="756" y="816"/>
                  </a:cubicBezTo>
                  <a:cubicBezTo>
                    <a:pt x="762" y="819"/>
                    <a:pt x="768" y="821"/>
                    <a:pt x="774" y="821"/>
                  </a:cubicBezTo>
                  <a:cubicBezTo>
                    <a:pt x="801" y="821"/>
                    <a:pt x="821" y="786"/>
                    <a:pt x="794" y="765"/>
                  </a:cubicBezTo>
                  <a:cubicBezTo>
                    <a:pt x="672" y="676"/>
                    <a:pt x="548" y="592"/>
                    <a:pt x="434" y="492"/>
                  </a:cubicBezTo>
                  <a:cubicBezTo>
                    <a:pt x="303" y="380"/>
                    <a:pt x="74" y="194"/>
                    <a:pt x="38" y="16"/>
                  </a:cubicBezTo>
                  <a:cubicBezTo>
                    <a:pt x="36" y="5"/>
                    <a:pt x="28"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917;p62"/>
            <p:cNvSpPr/>
            <p:nvPr/>
          </p:nvSpPr>
          <p:spPr>
            <a:xfrm>
              <a:off x="1852775" y="3828925"/>
              <a:ext cx="22875" cy="19525"/>
            </a:xfrm>
            <a:custGeom>
              <a:avLst/>
              <a:gdLst/>
              <a:ahLst/>
              <a:cxnLst/>
              <a:rect l="l" t="t" r="r" b="b"/>
              <a:pathLst>
                <a:path w="915" h="781" extrusionOk="0">
                  <a:moveTo>
                    <a:pt x="21" y="0"/>
                  </a:moveTo>
                  <a:cubicBezTo>
                    <a:pt x="12" y="0"/>
                    <a:pt x="1" y="9"/>
                    <a:pt x="7" y="20"/>
                  </a:cubicBezTo>
                  <a:cubicBezTo>
                    <a:pt x="201" y="356"/>
                    <a:pt x="513" y="612"/>
                    <a:pt x="861" y="777"/>
                  </a:cubicBezTo>
                  <a:cubicBezTo>
                    <a:pt x="866" y="780"/>
                    <a:pt x="870" y="781"/>
                    <a:pt x="874" y="781"/>
                  </a:cubicBezTo>
                  <a:cubicBezTo>
                    <a:pt x="901" y="781"/>
                    <a:pt x="914" y="737"/>
                    <a:pt x="884" y="723"/>
                  </a:cubicBezTo>
                  <a:cubicBezTo>
                    <a:pt x="532" y="552"/>
                    <a:pt x="271" y="312"/>
                    <a:pt x="32" y="5"/>
                  </a:cubicBezTo>
                  <a:cubicBezTo>
                    <a:pt x="29" y="2"/>
                    <a:pt x="25" y="0"/>
                    <a:pt x="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918;p62"/>
            <p:cNvSpPr/>
            <p:nvPr/>
          </p:nvSpPr>
          <p:spPr>
            <a:xfrm>
              <a:off x="1856625" y="3840125"/>
              <a:ext cx="18475" cy="12375"/>
            </a:xfrm>
            <a:custGeom>
              <a:avLst/>
              <a:gdLst/>
              <a:ahLst/>
              <a:cxnLst/>
              <a:rect l="l" t="t" r="r" b="b"/>
              <a:pathLst>
                <a:path w="739" h="495" extrusionOk="0">
                  <a:moveTo>
                    <a:pt x="19" y="1"/>
                  </a:moveTo>
                  <a:cubicBezTo>
                    <a:pt x="9" y="1"/>
                    <a:pt x="0" y="17"/>
                    <a:pt x="10" y="27"/>
                  </a:cubicBezTo>
                  <a:cubicBezTo>
                    <a:pt x="210" y="220"/>
                    <a:pt x="442" y="379"/>
                    <a:pt x="695" y="492"/>
                  </a:cubicBezTo>
                  <a:cubicBezTo>
                    <a:pt x="699" y="494"/>
                    <a:pt x="702" y="494"/>
                    <a:pt x="705" y="494"/>
                  </a:cubicBezTo>
                  <a:cubicBezTo>
                    <a:pt x="727" y="494"/>
                    <a:pt x="739" y="457"/>
                    <a:pt x="713" y="447"/>
                  </a:cubicBezTo>
                  <a:cubicBezTo>
                    <a:pt x="462" y="339"/>
                    <a:pt x="230" y="189"/>
                    <a:pt x="27" y="4"/>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919;p62"/>
            <p:cNvSpPr/>
            <p:nvPr/>
          </p:nvSpPr>
          <p:spPr>
            <a:xfrm>
              <a:off x="1781550" y="3815800"/>
              <a:ext cx="5300" cy="33900"/>
            </a:xfrm>
            <a:custGeom>
              <a:avLst/>
              <a:gdLst/>
              <a:ahLst/>
              <a:cxnLst/>
              <a:rect l="l" t="t" r="r" b="b"/>
              <a:pathLst>
                <a:path w="212" h="1356" extrusionOk="0">
                  <a:moveTo>
                    <a:pt x="83" y="0"/>
                  </a:moveTo>
                  <a:cubicBezTo>
                    <a:pt x="74" y="0"/>
                    <a:pt x="65" y="5"/>
                    <a:pt x="63" y="17"/>
                  </a:cubicBezTo>
                  <a:cubicBezTo>
                    <a:pt x="0" y="452"/>
                    <a:pt x="8" y="929"/>
                    <a:pt x="170" y="1344"/>
                  </a:cubicBezTo>
                  <a:cubicBezTo>
                    <a:pt x="173" y="1352"/>
                    <a:pt x="180" y="1356"/>
                    <a:pt x="188" y="1356"/>
                  </a:cubicBezTo>
                  <a:cubicBezTo>
                    <a:pt x="200" y="1356"/>
                    <a:pt x="212" y="1347"/>
                    <a:pt x="208" y="1333"/>
                  </a:cubicBezTo>
                  <a:cubicBezTo>
                    <a:pt x="110" y="886"/>
                    <a:pt x="46" y="482"/>
                    <a:pt x="104" y="22"/>
                  </a:cubicBezTo>
                  <a:cubicBezTo>
                    <a:pt x="105" y="8"/>
                    <a:pt x="94" y="0"/>
                    <a:pt x="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920;p62"/>
            <p:cNvSpPr/>
            <p:nvPr/>
          </p:nvSpPr>
          <p:spPr>
            <a:xfrm>
              <a:off x="1791375" y="3828300"/>
              <a:ext cx="4250" cy="34550"/>
            </a:xfrm>
            <a:custGeom>
              <a:avLst/>
              <a:gdLst/>
              <a:ahLst/>
              <a:cxnLst/>
              <a:rect l="l" t="t" r="r" b="b"/>
              <a:pathLst>
                <a:path w="170" h="1382" extrusionOk="0">
                  <a:moveTo>
                    <a:pt x="27" y="1"/>
                  </a:moveTo>
                  <a:cubicBezTo>
                    <a:pt x="20" y="1"/>
                    <a:pt x="13" y="5"/>
                    <a:pt x="13" y="16"/>
                  </a:cubicBezTo>
                  <a:cubicBezTo>
                    <a:pt x="1" y="462"/>
                    <a:pt x="13" y="924"/>
                    <a:pt x="116" y="1360"/>
                  </a:cubicBezTo>
                  <a:cubicBezTo>
                    <a:pt x="119" y="1375"/>
                    <a:pt x="131" y="1382"/>
                    <a:pt x="142" y="1382"/>
                  </a:cubicBezTo>
                  <a:cubicBezTo>
                    <a:pt x="156" y="1382"/>
                    <a:pt x="169" y="1372"/>
                    <a:pt x="166" y="1353"/>
                  </a:cubicBezTo>
                  <a:cubicBezTo>
                    <a:pt x="110" y="906"/>
                    <a:pt x="48" y="472"/>
                    <a:pt x="46" y="20"/>
                  </a:cubicBezTo>
                  <a:cubicBezTo>
                    <a:pt x="46" y="8"/>
                    <a:pt x="36"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921;p62"/>
            <p:cNvSpPr/>
            <p:nvPr/>
          </p:nvSpPr>
          <p:spPr>
            <a:xfrm>
              <a:off x="1806875" y="3830350"/>
              <a:ext cx="3400" cy="48675"/>
            </a:xfrm>
            <a:custGeom>
              <a:avLst/>
              <a:gdLst/>
              <a:ahLst/>
              <a:cxnLst/>
              <a:rect l="l" t="t" r="r" b="b"/>
              <a:pathLst>
                <a:path w="136" h="1947" extrusionOk="0">
                  <a:moveTo>
                    <a:pt x="110" y="0"/>
                  </a:moveTo>
                  <a:cubicBezTo>
                    <a:pt x="100" y="0"/>
                    <a:pt x="91" y="6"/>
                    <a:pt x="90" y="20"/>
                  </a:cubicBezTo>
                  <a:cubicBezTo>
                    <a:pt x="58" y="650"/>
                    <a:pt x="34" y="1279"/>
                    <a:pt x="1" y="1909"/>
                  </a:cubicBezTo>
                  <a:cubicBezTo>
                    <a:pt x="0" y="1933"/>
                    <a:pt x="20" y="1946"/>
                    <a:pt x="39" y="1946"/>
                  </a:cubicBezTo>
                  <a:cubicBezTo>
                    <a:pt x="54" y="1946"/>
                    <a:pt x="68" y="1937"/>
                    <a:pt x="69" y="1918"/>
                  </a:cubicBezTo>
                  <a:cubicBezTo>
                    <a:pt x="96" y="1287"/>
                    <a:pt x="124" y="656"/>
                    <a:pt x="136" y="26"/>
                  </a:cubicBezTo>
                  <a:cubicBezTo>
                    <a:pt x="136" y="9"/>
                    <a:pt x="12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922;p62"/>
            <p:cNvSpPr/>
            <p:nvPr/>
          </p:nvSpPr>
          <p:spPr>
            <a:xfrm>
              <a:off x="1813050" y="3838075"/>
              <a:ext cx="9200" cy="50525"/>
            </a:xfrm>
            <a:custGeom>
              <a:avLst/>
              <a:gdLst/>
              <a:ahLst/>
              <a:cxnLst/>
              <a:rect l="l" t="t" r="r" b="b"/>
              <a:pathLst>
                <a:path w="368" h="2021" extrusionOk="0">
                  <a:moveTo>
                    <a:pt x="242" y="0"/>
                  </a:moveTo>
                  <a:cubicBezTo>
                    <a:pt x="234" y="0"/>
                    <a:pt x="225" y="6"/>
                    <a:pt x="226" y="17"/>
                  </a:cubicBezTo>
                  <a:cubicBezTo>
                    <a:pt x="315" y="693"/>
                    <a:pt x="227" y="1332"/>
                    <a:pt x="9" y="1973"/>
                  </a:cubicBezTo>
                  <a:cubicBezTo>
                    <a:pt x="0" y="2000"/>
                    <a:pt x="23" y="2021"/>
                    <a:pt x="45" y="2021"/>
                  </a:cubicBezTo>
                  <a:cubicBezTo>
                    <a:pt x="57" y="2021"/>
                    <a:pt x="69" y="2014"/>
                    <a:pt x="75" y="2000"/>
                  </a:cubicBezTo>
                  <a:cubicBezTo>
                    <a:pt x="321" y="1366"/>
                    <a:pt x="367" y="679"/>
                    <a:pt x="255" y="13"/>
                  </a:cubicBezTo>
                  <a:cubicBezTo>
                    <a:pt x="254" y="4"/>
                    <a:pt x="248" y="0"/>
                    <a:pt x="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923;p62"/>
            <p:cNvSpPr/>
            <p:nvPr/>
          </p:nvSpPr>
          <p:spPr>
            <a:xfrm>
              <a:off x="1817425" y="3845250"/>
              <a:ext cx="10800" cy="47450"/>
            </a:xfrm>
            <a:custGeom>
              <a:avLst/>
              <a:gdLst/>
              <a:ahLst/>
              <a:cxnLst/>
              <a:rect l="l" t="t" r="r" b="b"/>
              <a:pathLst>
                <a:path w="432" h="1898" extrusionOk="0">
                  <a:moveTo>
                    <a:pt x="393" y="1"/>
                  </a:moveTo>
                  <a:cubicBezTo>
                    <a:pt x="382" y="1"/>
                    <a:pt x="370" y="7"/>
                    <a:pt x="370" y="20"/>
                  </a:cubicBezTo>
                  <a:cubicBezTo>
                    <a:pt x="356" y="655"/>
                    <a:pt x="242" y="1255"/>
                    <a:pt x="11" y="1847"/>
                  </a:cubicBezTo>
                  <a:cubicBezTo>
                    <a:pt x="1" y="1876"/>
                    <a:pt x="25" y="1898"/>
                    <a:pt x="48" y="1898"/>
                  </a:cubicBezTo>
                  <a:cubicBezTo>
                    <a:pt x="61" y="1898"/>
                    <a:pt x="73" y="1891"/>
                    <a:pt x="79" y="1875"/>
                  </a:cubicBezTo>
                  <a:cubicBezTo>
                    <a:pt x="316" y="1286"/>
                    <a:pt x="431" y="655"/>
                    <a:pt x="416" y="20"/>
                  </a:cubicBezTo>
                  <a:cubicBezTo>
                    <a:pt x="416" y="8"/>
                    <a:pt x="405"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924;p62"/>
            <p:cNvSpPr/>
            <p:nvPr/>
          </p:nvSpPr>
          <p:spPr>
            <a:xfrm>
              <a:off x="1828525" y="3873450"/>
              <a:ext cx="8825" cy="28850"/>
            </a:xfrm>
            <a:custGeom>
              <a:avLst/>
              <a:gdLst/>
              <a:ahLst/>
              <a:cxnLst/>
              <a:rect l="l" t="t" r="r" b="b"/>
              <a:pathLst>
                <a:path w="353" h="1154" extrusionOk="0">
                  <a:moveTo>
                    <a:pt x="310" y="1"/>
                  </a:moveTo>
                  <a:cubicBezTo>
                    <a:pt x="296" y="1"/>
                    <a:pt x="281" y="9"/>
                    <a:pt x="281" y="26"/>
                  </a:cubicBezTo>
                  <a:cubicBezTo>
                    <a:pt x="263" y="398"/>
                    <a:pt x="172" y="763"/>
                    <a:pt x="15" y="1101"/>
                  </a:cubicBezTo>
                  <a:cubicBezTo>
                    <a:pt x="0" y="1131"/>
                    <a:pt x="26" y="1153"/>
                    <a:pt x="53" y="1153"/>
                  </a:cubicBezTo>
                  <a:cubicBezTo>
                    <a:pt x="67" y="1153"/>
                    <a:pt x="81" y="1147"/>
                    <a:pt x="90" y="1131"/>
                  </a:cubicBezTo>
                  <a:cubicBezTo>
                    <a:pt x="267" y="790"/>
                    <a:pt x="353" y="410"/>
                    <a:pt x="339" y="26"/>
                  </a:cubicBezTo>
                  <a:cubicBezTo>
                    <a:pt x="339" y="9"/>
                    <a:pt x="324" y="1"/>
                    <a:pt x="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925;p62"/>
            <p:cNvSpPr/>
            <p:nvPr/>
          </p:nvSpPr>
          <p:spPr>
            <a:xfrm>
              <a:off x="1764925" y="3827225"/>
              <a:ext cx="13125" cy="6425"/>
            </a:xfrm>
            <a:custGeom>
              <a:avLst/>
              <a:gdLst/>
              <a:ahLst/>
              <a:cxnLst/>
              <a:rect l="l" t="t" r="r" b="b"/>
              <a:pathLst>
                <a:path w="525" h="257" extrusionOk="0">
                  <a:moveTo>
                    <a:pt x="25" y="0"/>
                  </a:moveTo>
                  <a:cubicBezTo>
                    <a:pt x="11" y="0"/>
                    <a:pt x="0" y="16"/>
                    <a:pt x="11" y="29"/>
                  </a:cubicBezTo>
                  <a:cubicBezTo>
                    <a:pt x="106" y="140"/>
                    <a:pt x="301" y="257"/>
                    <a:pt x="459" y="257"/>
                  </a:cubicBezTo>
                  <a:cubicBezTo>
                    <a:pt x="471" y="257"/>
                    <a:pt x="484" y="256"/>
                    <a:pt x="496" y="255"/>
                  </a:cubicBezTo>
                  <a:cubicBezTo>
                    <a:pt x="520" y="251"/>
                    <a:pt x="524" y="219"/>
                    <a:pt x="501" y="209"/>
                  </a:cubicBezTo>
                  <a:cubicBezTo>
                    <a:pt x="427" y="179"/>
                    <a:pt x="343" y="172"/>
                    <a:pt x="267" y="140"/>
                  </a:cubicBezTo>
                  <a:cubicBezTo>
                    <a:pt x="181" y="105"/>
                    <a:pt x="111" y="55"/>
                    <a:pt x="36" y="4"/>
                  </a:cubicBezTo>
                  <a:cubicBezTo>
                    <a:pt x="32" y="1"/>
                    <a:pt x="29"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926;p62"/>
            <p:cNvSpPr/>
            <p:nvPr/>
          </p:nvSpPr>
          <p:spPr>
            <a:xfrm>
              <a:off x="1766375" y="3834525"/>
              <a:ext cx="13800" cy="5500"/>
            </a:xfrm>
            <a:custGeom>
              <a:avLst/>
              <a:gdLst/>
              <a:ahLst/>
              <a:cxnLst/>
              <a:rect l="l" t="t" r="r" b="b"/>
              <a:pathLst>
                <a:path w="552" h="220" extrusionOk="0">
                  <a:moveTo>
                    <a:pt x="24" y="1"/>
                  </a:moveTo>
                  <a:cubicBezTo>
                    <a:pt x="10" y="1"/>
                    <a:pt x="0" y="24"/>
                    <a:pt x="14" y="32"/>
                  </a:cubicBezTo>
                  <a:cubicBezTo>
                    <a:pt x="169" y="120"/>
                    <a:pt x="337" y="183"/>
                    <a:pt x="510" y="219"/>
                  </a:cubicBezTo>
                  <a:cubicBezTo>
                    <a:pt x="512" y="219"/>
                    <a:pt x="515" y="219"/>
                    <a:pt x="517" y="219"/>
                  </a:cubicBezTo>
                  <a:cubicBezTo>
                    <a:pt x="547" y="219"/>
                    <a:pt x="552" y="169"/>
                    <a:pt x="518" y="163"/>
                  </a:cubicBezTo>
                  <a:cubicBezTo>
                    <a:pt x="349" y="132"/>
                    <a:pt x="185" y="77"/>
                    <a:pt x="31" y="3"/>
                  </a:cubicBezTo>
                  <a:cubicBezTo>
                    <a:pt x="29" y="1"/>
                    <a:pt x="27"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927;p62"/>
            <p:cNvSpPr/>
            <p:nvPr/>
          </p:nvSpPr>
          <p:spPr>
            <a:xfrm>
              <a:off x="1771900" y="3860375"/>
              <a:ext cx="27250" cy="8575"/>
            </a:xfrm>
            <a:custGeom>
              <a:avLst/>
              <a:gdLst/>
              <a:ahLst/>
              <a:cxnLst/>
              <a:rect l="l" t="t" r="r" b="b"/>
              <a:pathLst>
                <a:path w="1090" h="343" extrusionOk="0">
                  <a:moveTo>
                    <a:pt x="29" y="0"/>
                  </a:moveTo>
                  <a:cubicBezTo>
                    <a:pt x="13" y="0"/>
                    <a:pt x="1" y="27"/>
                    <a:pt x="17" y="38"/>
                  </a:cubicBezTo>
                  <a:cubicBezTo>
                    <a:pt x="316" y="238"/>
                    <a:pt x="682" y="342"/>
                    <a:pt x="1040" y="342"/>
                  </a:cubicBezTo>
                  <a:cubicBezTo>
                    <a:pt x="1080" y="342"/>
                    <a:pt x="1089" y="281"/>
                    <a:pt x="1048" y="280"/>
                  </a:cubicBezTo>
                  <a:cubicBezTo>
                    <a:pt x="684" y="269"/>
                    <a:pt x="358" y="174"/>
                    <a:pt x="37" y="2"/>
                  </a:cubicBezTo>
                  <a:cubicBezTo>
                    <a:pt x="34" y="1"/>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928;p62"/>
            <p:cNvSpPr/>
            <p:nvPr/>
          </p:nvSpPr>
          <p:spPr>
            <a:xfrm>
              <a:off x="1778675" y="3873425"/>
              <a:ext cx="34275" cy="11325"/>
            </a:xfrm>
            <a:custGeom>
              <a:avLst/>
              <a:gdLst/>
              <a:ahLst/>
              <a:cxnLst/>
              <a:rect l="l" t="t" r="r" b="b"/>
              <a:pathLst>
                <a:path w="1371" h="453" extrusionOk="0">
                  <a:moveTo>
                    <a:pt x="33" y="0"/>
                  </a:moveTo>
                  <a:cubicBezTo>
                    <a:pt x="14" y="0"/>
                    <a:pt x="1" y="25"/>
                    <a:pt x="18" y="40"/>
                  </a:cubicBezTo>
                  <a:cubicBezTo>
                    <a:pt x="288" y="289"/>
                    <a:pt x="693" y="452"/>
                    <a:pt x="1076" y="452"/>
                  </a:cubicBezTo>
                  <a:cubicBezTo>
                    <a:pt x="1166" y="452"/>
                    <a:pt x="1254" y="443"/>
                    <a:pt x="1340" y="424"/>
                  </a:cubicBezTo>
                  <a:cubicBezTo>
                    <a:pt x="1370" y="415"/>
                    <a:pt x="1364" y="368"/>
                    <a:pt x="1332" y="368"/>
                  </a:cubicBezTo>
                  <a:cubicBezTo>
                    <a:pt x="1295" y="369"/>
                    <a:pt x="1260" y="370"/>
                    <a:pt x="1225" y="370"/>
                  </a:cubicBezTo>
                  <a:cubicBezTo>
                    <a:pt x="782" y="370"/>
                    <a:pt x="420" y="274"/>
                    <a:pt x="46" y="4"/>
                  </a:cubicBezTo>
                  <a:cubicBezTo>
                    <a:pt x="42" y="1"/>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929;p62"/>
            <p:cNvSpPr/>
            <p:nvPr/>
          </p:nvSpPr>
          <p:spPr>
            <a:xfrm>
              <a:off x="1797650" y="3894150"/>
              <a:ext cx="23825" cy="3550"/>
            </a:xfrm>
            <a:custGeom>
              <a:avLst/>
              <a:gdLst/>
              <a:ahLst/>
              <a:cxnLst/>
              <a:rect l="l" t="t" r="r" b="b"/>
              <a:pathLst>
                <a:path w="953" h="142" extrusionOk="0">
                  <a:moveTo>
                    <a:pt x="25" y="1"/>
                  </a:moveTo>
                  <a:cubicBezTo>
                    <a:pt x="9" y="1"/>
                    <a:pt x="0" y="26"/>
                    <a:pt x="18" y="33"/>
                  </a:cubicBezTo>
                  <a:cubicBezTo>
                    <a:pt x="203" y="104"/>
                    <a:pt x="397" y="142"/>
                    <a:pt x="592" y="142"/>
                  </a:cubicBezTo>
                  <a:cubicBezTo>
                    <a:pt x="701" y="142"/>
                    <a:pt x="811" y="130"/>
                    <a:pt x="921" y="105"/>
                  </a:cubicBezTo>
                  <a:cubicBezTo>
                    <a:pt x="952" y="98"/>
                    <a:pt x="948" y="51"/>
                    <a:pt x="919" y="51"/>
                  </a:cubicBezTo>
                  <a:cubicBezTo>
                    <a:pt x="917" y="51"/>
                    <a:pt x="915" y="51"/>
                    <a:pt x="913" y="51"/>
                  </a:cubicBezTo>
                  <a:cubicBezTo>
                    <a:pt x="791" y="77"/>
                    <a:pt x="670" y="90"/>
                    <a:pt x="550" y="90"/>
                  </a:cubicBezTo>
                  <a:cubicBezTo>
                    <a:pt x="375" y="90"/>
                    <a:pt x="202" y="62"/>
                    <a:pt x="31" y="2"/>
                  </a:cubicBezTo>
                  <a:cubicBezTo>
                    <a:pt x="29" y="1"/>
                    <a:pt x="27"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930;p62"/>
            <p:cNvSpPr/>
            <p:nvPr/>
          </p:nvSpPr>
          <p:spPr>
            <a:xfrm>
              <a:off x="1716625" y="3909300"/>
              <a:ext cx="5500" cy="15750"/>
            </a:xfrm>
            <a:custGeom>
              <a:avLst/>
              <a:gdLst/>
              <a:ahLst/>
              <a:cxnLst/>
              <a:rect l="l" t="t" r="r" b="b"/>
              <a:pathLst>
                <a:path w="220" h="630" extrusionOk="0">
                  <a:moveTo>
                    <a:pt x="25" y="0"/>
                  </a:moveTo>
                  <a:cubicBezTo>
                    <a:pt x="13" y="0"/>
                    <a:pt x="1" y="11"/>
                    <a:pt x="8" y="26"/>
                  </a:cubicBezTo>
                  <a:cubicBezTo>
                    <a:pt x="97" y="210"/>
                    <a:pt x="154" y="410"/>
                    <a:pt x="177" y="614"/>
                  </a:cubicBezTo>
                  <a:cubicBezTo>
                    <a:pt x="180" y="624"/>
                    <a:pt x="188" y="629"/>
                    <a:pt x="197" y="629"/>
                  </a:cubicBezTo>
                  <a:cubicBezTo>
                    <a:pt x="208" y="629"/>
                    <a:pt x="219" y="622"/>
                    <a:pt x="220" y="608"/>
                  </a:cubicBezTo>
                  <a:cubicBezTo>
                    <a:pt x="196" y="400"/>
                    <a:pt x="136" y="198"/>
                    <a:pt x="42" y="11"/>
                  </a:cubicBezTo>
                  <a:cubicBezTo>
                    <a:pt x="39" y="3"/>
                    <a:pt x="32"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931;p62"/>
            <p:cNvSpPr/>
            <p:nvPr/>
          </p:nvSpPr>
          <p:spPr>
            <a:xfrm>
              <a:off x="1722900" y="3909600"/>
              <a:ext cx="3975" cy="19775"/>
            </a:xfrm>
            <a:custGeom>
              <a:avLst/>
              <a:gdLst/>
              <a:ahLst/>
              <a:cxnLst/>
              <a:rect l="l" t="t" r="r" b="b"/>
              <a:pathLst>
                <a:path w="159" h="791" extrusionOk="0">
                  <a:moveTo>
                    <a:pt x="10" y="0"/>
                  </a:moveTo>
                  <a:cubicBezTo>
                    <a:pt x="6" y="0"/>
                    <a:pt x="0" y="4"/>
                    <a:pt x="2" y="10"/>
                  </a:cubicBezTo>
                  <a:cubicBezTo>
                    <a:pt x="65" y="260"/>
                    <a:pt x="101" y="516"/>
                    <a:pt x="111" y="774"/>
                  </a:cubicBezTo>
                  <a:cubicBezTo>
                    <a:pt x="113" y="785"/>
                    <a:pt x="123" y="791"/>
                    <a:pt x="132" y="791"/>
                  </a:cubicBezTo>
                  <a:cubicBezTo>
                    <a:pt x="142" y="791"/>
                    <a:pt x="151" y="785"/>
                    <a:pt x="151" y="774"/>
                  </a:cubicBezTo>
                  <a:cubicBezTo>
                    <a:pt x="158" y="511"/>
                    <a:pt x="113" y="250"/>
                    <a:pt x="18" y="6"/>
                  </a:cubicBezTo>
                  <a:cubicBezTo>
                    <a:pt x="17" y="2"/>
                    <a:pt x="14" y="0"/>
                    <a:pt x="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932;p62"/>
            <p:cNvSpPr/>
            <p:nvPr/>
          </p:nvSpPr>
          <p:spPr>
            <a:xfrm>
              <a:off x="1740800" y="3909475"/>
              <a:ext cx="11025" cy="36525"/>
            </a:xfrm>
            <a:custGeom>
              <a:avLst/>
              <a:gdLst/>
              <a:ahLst/>
              <a:cxnLst/>
              <a:rect l="l" t="t" r="r" b="b"/>
              <a:pathLst>
                <a:path w="441" h="1461" extrusionOk="0">
                  <a:moveTo>
                    <a:pt x="20" y="0"/>
                  </a:moveTo>
                  <a:cubicBezTo>
                    <a:pt x="10" y="0"/>
                    <a:pt x="1" y="9"/>
                    <a:pt x="6" y="21"/>
                  </a:cubicBezTo>
                  <a:cubicBezTo>
                    <a:pt x="190" y="479"/>
                    <a:pt x="321" y="956"/>
                    <a:pt x="397" y="1443"/>
                  </a:cubicBezTo>
                  <a:cubicBezTo>
                    <a:pt x="399" y="1455"/>
                    <a:pt x="408" y="1460"/>
                    <a:pt x="418" y="1460"/>
                  </a:cubicBezTo>
                  <a:cubicBezTo>
                    <a:pt x="429" y="1460"/>
                    <a:pt x="440" y="1452"/>
                    <a:pt x="440" y="1437"/>
                  </a:cubicBezTo>
                  <a:cubicBezTo>
                    <a:pt x="377" y="944"/>
                    <a:pt x="239" y="463"/>
                    <a:pt x="33" y="9"/>
                  </a:cubicBezTo>
                  <a:cubicBezTo>
                    <a:pt x="30" y="3"/>
                    <a:pt x="25"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933;p62"/>
            <p:cNvSpPr/>
            <p:nvPr/>
          </p:nvSpPr>
          <p:spPr>
            <a:xfrm>
              <a:off x="1758400" y="3914150"/>
              <a:ext cx="9500" cy="35575"/>
            </a:xfrm>
            <a:custGeom>
              <a:avLst/>
              <a:gdLst/>
              <a:ahLst/>
              <a:cxnLst/>
              <a:rect l="l" t="t" r="r" b="b"/>
              <a:pathLst>
                <a:path w="380" h="1423" extrusionOk="0">
                  <a:moveTo>
                    <a:pt x="22" y="0"/>
                  </a:moveTo>
                  <a:cubicBezTo>
                    <a:pt x="12" y="0"/>
                    <a:pt x="1" y="11"/>
                    <a:pt x="5" y="24"/>
                  </a:cubicBezTo>
                  <a:cubicBezTo>
                    <a:pt x="157" y="469"/>
                    <a:pt x="261" y="929"/>
                    <a:pt x="316" y="1396"/>
                  </a:cubicBezTo>
                  <a:cubicBezTo>
                    <a:pt x="318" y="1414"/>
                    <a:pt x="332" y="1423"/>
                    <a:pt x="345" y="1423"/>
                  </a:cubicBezTo>
                  <a:cubicBezTo>
                    <a:pt x="363" y="1423"/>
                    <a:pt x="380" y="1410"/>
                    <a:pt x="377" y="1388"/>
                  </a:cubicBezTo>
                  <a:cubicBezTo>
                    <a:pt x="313" y="918"/>
                    <a:pt x="198" y="456"/>
                    <a:pt x="36" y="10"/>
                  </a:cubicBezTo>
                  <a:cubicBezTo>
                    <a:pt x="33" y="3"/>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934;p62"/>
            <p:cNvSpPr/>
            <p:nvPr/>
          </p:nvSpPr>
          <p:spPr>
            <a:xfrm>
              <a:off x="1766100" y="3919275"/>
              <a:ext cx="7500" cy="33125"/>
            </a:xfrm>
            <a:custGeom>
              <a:avLst/>
              <a:gdLst/>
              <a:ahLst/>
              <a:cxnLst/>
              <a:rect l="l" t="t" r="r" b="b"/>
              <a:pathLst>
                <a:path w="300" h="1325" extrusionOk="0">
                  <a:moveTo>
                    <a:pt x="22" y="0"/>
                  </a:moveTo>
                  <a:cubicBezTo>
                    <a:pt x="11" y="0"/>
                    <a:pt x="0" y="11"/>
                    <a:pt x="4" y="24"/>
                  </a:cubicBezTo>
                  <a:cubicBezTo>
                    <a:pt x="124" y="440"/>
                    <a:pt x="204" y="868"/>
                    <a:pt x="241" y="1300"/>
                  </a:cubicBezTo>
                  <a:cubicBezTo>
                    <a:pt x="242" y="1317"/>
                    <a:pt x="254" y="1324"/>
                    <a:pt x="267" y="1324"/>
                  </a:cubicBezTo>
                  <a:cubicBezTo>
                    <a:pt x="282" y="1324"/>
                    <a:pt x="299" y="1313"/>
                    <a:pt x="298" y="1292"/>
                  </a:cubicBezTo>
                  <a:cubicBezTo>
                    <a:pt x="273" y="855"/>
                    <a:pt x="185" y="423"/>
                    <a:pt x="36" y="11"/>
                  </a:cubicBezTo>
                  <a:cubicBezTo>
                    <a:pt x="33" y="3"/>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935;p62"/>
            <p:cNvSpPr/>
            <p:nvPr/>
          </p:nvSpPr>
          <p:spPr>
            <a:xfrm>
              <a:off x="1770000" y="3933825"/>
              <a:ext cx="22025" cy="39050"/>
            </a:xfrm>
            <a:custGeom>
              <a:avLst/>
              <a:gdLst/>
              <a:ahLst/>
              <a:cxnLst/>
              <a:rect l="l" t="t" r="r" b="b"/>
              <a:pathLst>
                <a:path w="881" h="1562" extrusionOk="0">
                  <a:moveTo>
                    <a:pt x="613" y="0"/>
                  </a:moveTo>
                  <a:cubicBezTo>
                    <a:pt x="603" y="0"/>
                    <a:pt x="593" y="10"/>
                    <a:pt x="597" y="23"/>
                  </a:cubicBezTo>
                  <a:cubicBezTo>
                    <a:pt x="702" y="346"/>
                    <a:pt x="764" y="665"/>
                    <a:pt x="768" y="1004"/>
                  </a:cubicBezTo>
                  <a:cubicBezTo>
                    <a:pt x="572" y="1244"/>
                    <a:pt x="313" y="1425"/>
                    <a:pt x="21" y="1528"/>
                  </a:cubicBezTo>
                  <a:cubicBezTo>
                    <a:pt x="0" y="1534"/>
                    <a:pt x="11" y="1562"/>
                    <a:pt x="30" y="1562"/>
                  </a:cubicBezTo>
                  <a:cubicBezTo>
                    <a:pt x="32" y="1562"/>
                    <a:pt x="34" y="1562"/>
                    <a:pt x="36" y="1561"/>
                  </a:cubicBezTo>
                  <a:cubicBezTo>
                    <a:pt x="364" y="1461"/>
                    <a:pt x="653" y="1262"/>
                    <a:pt x="863" y="992"/>
                  </a:cubicBezTo>
                  <a:cubicBezTo>
                    <a:pt x="880" y="968"/>
                    <a:pt x="859" y="943"/>
                    <a:pt x="837" y="943"/>
                  </a:cubicBezTo>
                  <a:cubicBezTo>
                    <a:pt x="834" y="943"/>
                    <a:pt x="832" y="943"/>
                    <a:pt x="829" y="944"/>
                  </a:cubicBezTo>
                  <a:cubicBezTo>
                    <a:pt x="812" y="623"/>
                    <a:pt x="750" y="307"/>
                    <a:pt x="628" y="10"/>
                  </a:cubicBezTo>
                  <a:cubicBezTo>
                    <a:pt x="625" y="3"/>
                    <a:pt x="619"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936;p62"/>
            <p:cNvSpPr/>
            <p:nvPr/>
          </p:nvSpPr>
          <p:spPr>
            <a:xfrm>
              <a:off x="1707425" y="3923025"/>
              <a:ext cx="9775" cy="2550"/>
            </a:xfrm>
            <a:custGeom>
              <a:avLst/>
              <a:gdLst/>
              <a:ahLst/>
              <a:cxnLst/>
              <a:rect l="l" t="t" r="r" b="b"/>
              <a:pathLst>
                <a:path w="391" h="102" extrusionOk="0">
                  <a:moveTo>
                    <a:pt x="369" y="1"/>
                  </a:moveTo>
                  <a:cubicBezTo>
                    <a:pt x="367" y="1"/>
                    <a:pt x="365" y="1"/>
                    <a:pt x="362" y="2"/>
                  </a:cubicBezTo>
                  <a:cubicBezTo>
                    <a:pt x="257" y="50"/>
                    <a:pt x="157" y="81"/>
                    <a:pt x="43" y="81"/>
                  </a:cubicBezTo>
                  <a:cubicBezTo>
                    <a:pt x="34" y="81"/>
                    <a:pt x="25" y="81"/>
                    <a:pt x="16" y="81"/>
                  </a:cubicBezTo>
                  <a:cubicBezTo>
                    <a:pt x="4" y="81"/>
                    <a:pt x="1" y="99"/>
                    <a:pt x="13" y="101"/>
                  </a:cubicBezTo>
                  <a:cubicBezTo>
                    <a:pt x="28" y="101"/>
                    <a:pt x="42" y="102"/>
                    <a:pt x="57" y="102"/>
                  </a:cubicBezTo>
                  <a:cubicBezTo>
                    <a:pt x="167" y="102"/>
                    <a:pt x="277" y="83"/>
                    <a:pt x="374" y="31"/>
                  </a:cubicBezTo>
                  <a:cubicBezTo>
                    <a:pt x="391" y="23"/>
                    <a:pt x="383" y="1"/>
                    <a:pt x="3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937;p62"/>
            <p:cNvSpPr/>
            <p:nvPr/>
          </p:nvSpPr>
          <p:spPr>
            <a:xfrm>
              <a:off x="1716350" y="3935750"/>
              <a:ext cx="20575" cy="6750"/>
            </a:xfrm>
            <a:custGeom>
              <a:avLst/>
              <a:gdLst/>
              <a:ahLst/>
              <a:cxnLst/>
              <a:rect l="l" t="t" r="r" b="b"/>
              <a:pathLst>
                <a:path w="823" h="270" extrusionOk="0">
                  <a:moveTo>
                    <a:pt x="794" y="0"/>
                  </a:moveTo>
                  <a:cubicBezTo>
                    <a:pt x="791" y="0"/>
                    <a:pt x="787" y="1"/>
                    <a:pt x="784" y="2"/>
                  </a:cubicBezTo>
                  <a:cubicBezTo>
                    <a:pt x="539" y="125"/>
                    <a:pt x="289" y="209"/>
                    <a:pt x="16" y="244"/>
                  </a:cubicBezTo>
                  <a:cubicBezTo>
                    <a:pt x="0" y="246"/>
                    <a:pt x="4" y="269"/>
                    <a:pt x="19" y="269"/>
                  </a:cubicBezTo>
                  <a:cubicBezTo>
                    <a:pt x="19" y="269"/>
                    <a:pt x="20" y="269"/>
                    <a:pt x="20" y="269"/>
                  </a:cubicBezTo>
                  <a:cubicBezTo>
                    <a:pt x="293" y="242"/>
                    <a:pt x="557" y="173"/>
                    <a:pt x="801" y="42"/>
                  </a:cubicBezTo>
                  <a:cubicBezTo>
                    <a:pt x="822" y="31"/>
                    <a:pt x="813" y="0"/>
                    <a:pt x="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938;p62"/>
            <p:cNvSpPr/>
            <p:nvPr/>
          </p:nvSpPr>
          <p:spPr>
            <a:xfrm>
              <a:off x="1722675" y="3941575"/>
              <a:ext cx="21925" cy="7450"/>
            </a:xfrm>
            <a:custGeom>
              <a:avLst/>
              <a:gdLst/>
              <a:ahLst/>
              <a:cxnLst/>
              <a:rect l="l" t="t" r="r" b="b"/>
              <a:pathLst>
                <a:path w="877" h="298" extrusionOk="0">
                  <a:moveTo>
                    <a:pt x="844" y="1"/>
                  </a:moveTo>
                  <a:cubicBezTo>
                    <a:pt x="841" y="1"/>
                    <a:pt x="838" y="2"/>
                    <a:pt x="835" y="3"/>
                  </a:cubicBezTo>
                  <a:cubicBezTo>
                    <a:pt x="566" y="115"/>
                    <a:pt x="290" y="209"/>
                    <a:pt x="7" y="285"/>
                  </a:cubicBezTo>
                  <a:cubicBezTo>
                    <a:pt x="1" y="288"/>
                    <a:pt x="4" y="298"/>
                    <a:pt x="10" y="298"/>
                  </a:cubicBezTo>
                  <a:cubicBezTo>
                    <a:pt x="10" y="298"/>
                    <a:pt x="11" y="298"/>
                    <a:pt x="11" y="297"/>
                  </a:cubicBezTo>
                  <a:cubicBezTo>
                    <a:pt x="304" y="261"/>
                    <a:pt x="588" y="176"/>
                    <a:pt x="854" y="45"/>
                  </a:cubicBezTo>
                  <a:cubicBezTo>
                    <a:pt x="876" y="34"/>
                    <a:pt x="866" y="1"/>
                    <a:pt x="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939;p62"/>
            <p:cNvSpPr/>
            <p:nvPr/>
          </p:nvSpPr>
          <p:spPr>
            <a:xfrm>
              <a:off x="1738350" y="3950575"/>
              <a:ext cx="28225" cy="12850"/>
            </a:xfrm>
            <a:custGeom>
              <a:avLst/>
              <a:gdLst/>
              <a:ahLst/>
              <a:cxnLst/>
              <a:rect l="l" t="t" r="r" b="b"/>
              <a:pathLst>
                <a:path w="1129" h="514" extrusionOk="0">
                  <a:moveTo>
                    <a:pt x="1088" y="1"/>
                  </a:moveTo>
                  <a:cubicBezTo>
                    <a:pt x="1082" y="1"/>
                    <a:pt x="1076" y="3"/>
                    <a:pt x="1070" y="8"/>
                  </a:cubicBezTo>
                  <a:cubicBezTo>
                    <a:pt x="771" y="276"/>
                    <a:pt x="424" y="435"/>
                    <a:pt x="24" y="476"/>
                  </a:cubicBezTo>
                  <a:cubicBezTo>
                    <a:pt x="1" y="479"/>
                    <a:pt x="5" y="514"/>
                    <a:pt x="28" y="514"/>
                  </a:cubicBezTo>
                  <a:cubicBezTo>
                    <a:pt x="29" y="514"/>
                    <a:pt x="29" y="514"/>
                    <a:pt x="29" y="514"/>
                  </a:cubicBezTo>
                  <a:cubicBezTo>
                    <a:pt x="432" y="494"/>
                    <a:pt x="814" y="331"/>
                    <a:pt x="1107" y="55"/>
                  </a:cubicBezTo>
                  <a:cubicBezTo>
                    <a:pt x="1128" y="34"/>
                    <a:pt x="1111"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940;p62"/>
            <p:cNvSpPr/>
            <p:nvPr/>
          </p:nvSpPr>
          <p:spPr>
            <a:xfrm>
              <a:off x="1755550" y="3957100"/>
              <a:ext cx="30975" cy="13275"/>
            </a:xfrm>
            <a:custGeom>
              <a:avLst/>
              <a:gdLst/>
              <a:ahLst/>
              <a:cxnLst/>
              <a:rect l="l" t="t" r="r" b="b"/>
              <a:pathLst>
                <a:path w="1239" h="531" extrusionOk="0">
                  <a:moveTo>
                    <a:pt x="1204" y="0"/>
                  </a:moveTo>
                  <a:cubicBezTo>
                    <a:pt x="1199" y="0"/>
                    <a:pt x="1193" y="2"/>
                    <a:pt x="1188" y="7"/>
                  </a:cubicBezTo>
                  <a:cubicBezTo>
                    <a:pt x="860" y="319"/>
                    <a:pt x="470" y="482"/>
                    <a:pt x="19" y="498"/>
                  </a:cubicBezTo>
                  <a:cubicBezTo>
                    <a:pt x="0" y="498"/>
                    <a:pt x="0" y="530"/>
                    <a:pt x="19" y="530"/>
                  </a:cubicBezTo>
                  <a:cubicBezTo>
                    <a:pt x="29" y="530"/>
                    <a:pt x="39" y="530"/>
                    <a:pt x="48" y="530"/>
                  </a:cubicBezTo>
                  <a:cubicBezTo>
                    <a:pt x="487" y="530"/>
                    <a:pt x="909" y="356"/>
                    <a:pt x="1220" y="47"/>
                  </a:cubicBezTo>
                  <a:cubicBezTo>
                    <a:pt x="1238" y="29"/>
                    <a:pt x="1223" y="0"/>
                    <a:pt x="1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941;p62"/>
            <p:cNvSpPr/>
            <p:nvPr/>
          </p:nvSpPr>
          <p:spPr>
            <a:xfrm>
              <a:off x="1985350" y="3794800"/>
              <a:ext cx="5125" cy="17200"/>
            </a:xfrm>
            <a:custGeom>
              <a:avLst/>
              <a:gdLst/>
              <a:ahLst/>
              <a:cxnLst/>
              <a:rect l="l" t="t" r="r" b="b"/>
              <a:pathLst>
                <a:path w="205" h="688" extrusionOk="0">
                  <a:moveTo>
                    <a:pt x="175" y="0"/>
                  </a:moveTo>
                  <a:cubicBezTo>
                    <a:pt x="167" y="0"/>
                    <a:pt x="159" y="4"/>
                    <a:pt x="154" y="14"/>
                  </a:cubicBezTo>
                  <a:cubicBezTo>
                    <a:pt x="71" y="222"/>
                    <a:pt x="19" y="441"/>
                    <a:pt x="2" y="665"/>
                  </a:cubicBezTo>
                  <a:cubicBezTo>
                    <a:pt x="1" y="679"/>
                    <a:pt x="12" y="688"/>
                    <a:pt x="24" y="688"/>
                  </a:cubicBezTo>
                  <a:cubicBezTo>
                    <a:pt x="33" y="688"/>
                    <a:pt x="41" y="682"/>
                    <a:pt x="42" y="670"/>
                  </a:cubicBezTo>
                  <a:cubicBezTo>
                    <a:pt x="59" y="450"/>
                    <a:pt x="113" y="234"/>
                    <a:pt x="198" y="31"/>
                  </a:cubicBezTo>
                  <a:cubicBezTo>
                    <a:pt x="204" y="13"/>
                    <a:pt x="190" y="0"/>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942;p62"/>
            <p:cNvSpPr/>
            <p:nvPr/>
          </p:nvSpPr>
          <p:spPr>
            <a:xfrm>
              <a:off x="1992025" y="3795050"/>
              <a:ext cx="3700" cy="11900"/>
            </a:xfrm>
            <a:custGeom>
              <a:avLst/>
              <a:gdLst/>
              <a:ahLst/>
              <a:cxnLst/>
              <a:rect l="l" t="t" r="r" b="b"/>
              <a:pathLst>
                <a:path w="148" h="476" extrusionOk="0">
                  <a:moveTo>
                    <a:pt x="131" y="0"/>
                  </a:moveTo>
                  <a:cubicBezTo>
                    <a:pt x="125" y="0"/>
                    <a:pt x="118" y="4"/>
                    <a:pt x="116" y="12"/>
                  </a:cubicBezTo>
                  <a:cubicBezTo>
                    <a:pt x="86" y="160"/>
                    <a:pt x="50" y="304"/>
                    <a:pt x="6" y="448"/>
                  </a:cubicBezTo>
                  <a:cubicBezTo>
                    <a:pt x="1" y="463"/>
                    <a:pt x="14" y="476"/>
                    <a:pt x="27" y="476"/>
                  </a:cubicBezTo>
                  <a:cubicBezTo>
                    <a:pt x="34" y="476"/>
                    <a:pt x="40" y="472"/>
                    <a:pt x="43" y="463"/>
                  </a:cubicBezTo>
                  <a:cubicBezTo>
                    <a:pt x="94" y="317"/>
                    <a:pt x="128" y="168"/>
                    <a:pt x="147" y="16"/>
                  </a:cubicBezTo>
                  <a:cubicBezTo>
                    <a:pt x="147" y="6"/>
                    <a:pt x="139"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943;p62"/>
            <p:cNvSpPr/>
            <p:nvPr/>
          </p:nvSpPr>
          <p:spPr>
            <a:xfrm>
              <a:off x="1963875" y="3793775"/>
              <a:ext cx="8275" cy="25025"/>
            </a:xfrm>
            <a:custGeom>
              <a:avLst/>
              <a:gdLst/>
              <a:ahLst/>
              <a:cxnLst/>
              <a:rect l="l" t="t" r="r" b="b"/>
              <a:pathLst>
                <a:path w="331" h="1001" extrusionOk="0">
                  <a:moveTo>
                    <a:pt x="308" y="1"/>
                  </a:moveTo>
                  <a:cubicBezTo>
                    <a:pt x="303" y="1"/>
                    <a:pt x="298" y="3"/>
                    <a:pt x="294" y="8"/>
                  </a:cubicBezTo>
                  <a:cubicBezTo>
                    <a:pt x="110" y="280"/>
                    <a:pt x="19" y="646"/>
                    <a:pt x="2" y="968"/>
                  </a:cubicBezTo>
                  <a:cubicBezTo>
                    <a:pt x="1" y="989"/>
                    <a:pt x="17" y="1001"/>
                    <a:pt x="32" y="1001"/>
                  </a:cubicBezTo>
                  <a:cubicBezTo>
                    <a:pt x="45" y="1001"/>
                    <a:pt x="58" y="993"/>
                    <a:pt x="60" y="975"/>
                  </a:cubicBezTo>
                  <a:cubicBezTo>
                    <a:pt x="97" y="634"/>
                    <a:pt x="200" y="342"/>
                    <a:pt x="325" y="26"/>
                  </a:cubicBezTo>
                  <a:cubicBezTo>
                    <a:pt x="330" y="13"/>
                    <a:pt x="319" y="1"/>
                    <a:pt x="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944;p62"/>
            <p:cNvSpPr/>
            <p:nvPr/>
          </p:nvSpPr>
          <p:spPr>
            <a:xfrm>
              <a:off x="1957825" y="3792875"/>
              <a:ext cx="9075" cy="30500"/>
            </a:xfrm>
            <a:custGeom>
              <a:avLst/>
              <a:gdLst/>
              <a:ahLst/>
              <a:cxnLst/>
              <a:rect l="l" t="t" r="r" b="b"/>
              <a:pathLst>
                <a:path w="363" h="1220" extrusionOk="0">
                  <a:moveTo>
                    <a:pt x="335" y="0"/>
                  </a:moveTo>
                  <a:cubicBezTo>
                    <a:pt x="327" y="0"/>
                    <a:pt x="318" y="4"/>
                    <a:pt x="314" y="14"/>
                  </a:cubicBezTo>
                  <a:cubicBezTo>
                    <a:pt x="115" y="374"/>
                    <a:pt x="8" y="778"/>
                    <a:pt x="1" y="1188"/>
                  </a:cubicBezTo>
                  <a:cubicBezTo>
                    <a:pt x="1" y="1208"/>
                    <a:pt x="16" y="1219"/>
                    <a:pt x="31" y="1219"/>
                  </a:cubicBezTo>
                  <a:cubicBezTo>
                    <a:pt x="42" y="1219"/>
                    <a:pt x="53" y="1212"/>
                    <a:pt x="55" y="1197"/>
                  </a:cubicBezTo>
                  <a:cubicBezTo>
                    <a:pt x="96" y="795"/>
                    <a:pt x="197" y="402"/>
                    <a:pt x="355" y="30"/>
                  </a:cubicBezTo>
                  <a:cubicBezTo>
                    <a:pt x="362" y="13"/>
                    <a:pt x="349"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945;p62"/>
            <p:cNvSpPr/>
            <p:nvPr/>
          </p:nvSpPr>
          <p:spPr>
            <a:xfrm>
              <a:off x="1945075" y="3795325"/>
              <a:ext cx="6550" cy="35825"/>
            </a:xfrm>
            <a:custGeom>
              <a:avLst/>
              <a:gdLst/>
              <a:ahLst/>
              <a:cxnLst/>
              <a:rect l="l" t="t" r="r" b="b"/>
              <a:pathLst>
                <a:path w="262" h="1433" extrusionOk="0">
                  <a:moveTo>
                    <a:pt x="235" y="0"/>
                  </a:moveTo>
                  <a:cubicBezTo>
                    <a:pt x="228" y="0"/>
                    <a:pt x="220" y="4"/>
                    <a:pt x="217" y="13"/>
                  </a:cubicBezTo>
                  <a:cubicBezTo>
                    <a:pt x="39" y="454"/>
                    <a:pt x="1" y="940"/>
                    <a:pt x="69" y="1409"/>
                  </a:cubicBezTo>
                  <a:cubicBezTo>
                    <a:pt x="72" y="1425"/>
                    <a:pt x="84" y="1432"/>
                    <a:pt x="97" y="1432"/>
                  </a:cubicBezTo>
                  <a:cubicBezTo>
                    <a:pt x="112" y="1432"/>
                    <a:pt x="128" y="1421"/>
                    <a:pt x="127" y="1401"/>
                  </a:cubicBezTo>
                  <a:cubicBezTo>
                    <a:pt x="67" y="929"/>
                    <a:pt x="123" y="485"/>
                    <a:pt x="257" y="30"/>
                  </a:cubicBezTo>
                  <a:cubicBezTo>
                    <a:pt x="262" y="13"/>
                    <a:pt x="248" y="0"/>
                    <a:pt x="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946;p62"/>
            <p:cNvSpPr/>
            <p:nvPr/>
          </p:nvSpPr>
          <p:spPr>
            <a:xfrm>
              <a:off x="1927100" y="3810350"/>
              <a:ext cx="4650" cy="32625"/>
            </a:xfrm>
            <a:custGeom>
              <a:avLst/>
              <a:gdLst/>
              <a:ahLst/>
              <a:cxnLst/>
              <a:rect l="l" t="t" r="r" b="b"/>
              <a:pathLst>
                <a:path w="186" h="1305" extrusionOk="0">
                  <a:moveTo>
                    <a:pt x="134" y="1"/>
                  </a:moveTo>
                  <a:cubicBezTo>
                    <a:pt x="124" y="1"/>
                    <a:pt x="113" y="7"/>
                    <a:pt x="110" y="19"/>
                  </a:cubicBezTo>
                  <a:cubicBezTo>
                    <a:pt x="10" y="433"/>
                    <a:pt x="1" y="886"/>
                    <a:pt x="144" y="1292"/>
                  </a:cubicBezTo>
                  <a:cubicBezTo>
                    <a:pt x="146" y="1301"/>
                    <a:pt x="153" y="1304"/>
                    <a:pt x="161" y="1304"/>
                  </a:cubicBezTo>
                  <a:cubicBezTo>
                    <a:pt x="173" y="1304"/>
                    <a:pt x="185" y="1295"/>
                    <a:pt x="182" y="1282"/>
                  </a:cubicBezTo>
                  <a:cubicBezTo>
                    <a:pt x="88" y="855"/>
                    <a:pt x="56" y="456"/>
                    <a:pt x="154" y="25"/>
                  </a:cubicBezTo>
                  <a:cubicBezTo>
                    <a:pt x="158" y="9"/>
                    <a:pt x="146" y="1"/>
                    <a:pt x="1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947;p62"/>
            <p:cNvSpPr/>
            <p:nvPr/>
          </p:nvSpPr>
          <p:spPr>
            <a:xfrm>
              <a:off x="1921550" y="3822375"/>
              <a:ext cx="4750" cy="26125"/>
            </a:xfrm>
            <a:custGeom>
              <a:avLst/>
              <a:gdLst/>
              <a:ahLst/>
              <a:cxnLst/>
              <a:rect l="l" t="t" r="r" b="b"/>
              <a:pathLst>
                <a:path w="190" h="1045" extrusionOk="0">
                  <a:moveTo>
                    <a:pt x="26" y="0"/>
                  </a:moveTo>
                  <a:cubicBezTo>
                    <a:pt x="19" y="0"/>
                    <a:pt x="12" y="4"/>
                    <a:pt x="11" y="13"/>
                  </a:cubicBezTo>
                  <a:cubicBezTo>
                    <a:pt x="0" y="358"/>
                    <a:pt x="44" y="702"/>
                    <a:pt x="144" y="1031"/>
                  </a:cubicBezTo>
                  <a:cubicBezTo>
                    <a:pt x="147" y="1041"/>
                    <a:pt x="155" y="1045"/>
                    <a:pt x="164" y="1045"/>
                  </a:cubicBezTo>
                  <a:cubicBezTo>
                    <a:pt x="176" y="1045"/>
                    <a:pt x="190" y="1035"/>
                    <a:pt x="186" y="1021"/>
                  </a:cubicBezTo>
                  <a:cubicBezTo>
                    <a:pt x="96" y="687"/>
                    <a:pt x="43" y="359"/>
                    <a:pt x="40" y="13"/>
                  </a:cubicBezTo>
                  <a:cubicBezTo>
                    <a:pt x="40" y="4"/>
                    <a:pt x="33"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948;p62"/>
            <p:cNvSpPr/>
            <p:nvPr/>
          </p:nvSpPr>
          <p:spPr>
            <a:xfrm>
              <a:off x="1924200" y="3852450"/>
              <a:ext cx="32475" cy="11825"/>
            </a:xfrm>
            <a:custGeom>
              <a:avLst/>
              <a:gdLst/>
              <a:ahLst/>
              <a:cxnLst/>
              <a:rect l="l" t="t" r="r" b="b"/>
              <a:pathLst>
                <a:path w="1299" h="473" extrusionOk="0">
                  <a:moveTo>
                    <a:pt x="32" y="0"/>
                  </a:moveTo>
                  <a:cubicBezTo>
                    <a:pt x="10" y="0"/>
                    <a:pt x="1" y="35"/>
                    <a:pt x="25" y="42"/>
                  </a:cubicBezTo>
                  <a:cubicBezTo>
                    <a:pt x="236" y="100"/>
                    <a:pt x="425" y="255"/>
                    <a:pt x="634" y="332"/>
                  </a:cubicBezTo>
                  <a:cubicBezTo>
                    <a:pt x="830" y="406"/>
                    <a:pt x="1044" y="463"/>
                    <a:pt x="1253" y="472"/>
                  </a:cubicBezTo>
                  <a:cubicBezTo>
                    <a:pt x="1255" y="473"/>
                    <a:pt x="1256" y="473"/>
                    <a:pt x="1258" y="473"/>
                  </a:cubicBezTo>
                  <a:cubicBezTo>
                    <a:pt x="1292" y="473"/>
                    <a:pt x="1298" y="418"/>
                    <a:pt x="1260" y="412"/>
                  </a:cubicBezTo>
                  <a:cubicBezTo>
                    <a:pt x="1024" y="371"/>
                    <a:pt x="794" y="331"/>
                    <a:pt x="570" y="240"/>
                  </a:cubicBezTo>
                  <a:cubicBezTo>
                    <a:pt x="390" y="168"/>
                    <a:pt x="226" y="36"/>
                    <a:pt x="36" y="0"/>
                  </a:cubicBezTo>
                  <a:cubicBezTo>
                    <a:pt x="34" y="0"/>
                    <a:pt x="33"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949;p62"/>
            <p:cNvSpPr/>
            <p:nvPr/>
          </p:nvSpPr>
          <p:spPr>
            <a:xfrm>
              <a:off x="1929225" y="3848200"/>
              <a:ext cx="34375" cy="13250"/>
            </a:xfrm>
            <a:custGeom>
              <a:avLst/>
              <a:gdLst/>
              <a:ahLst/>
              <a:cxnLst/>
              <a:rect l="l" t="t" r="r" b="b"/>
              <a:pathLst>
                <a:path w="1375" h="530" extrusionOk="0">
                  <a:moveTo>
                    <a:pt x="34" y="1"/>
                  </a:moveTo>
                  <a:cubicBezTo>
                    <a:pt x="15" y="1"/>
                    <a:pt x="0" y="27"/>
                    <a:pt x="20" y="40"/>
                  </a:cubicBezTo>
                  <a:cubicBezTo>
                    <a:pt x="403" y="301"/>
                    <a:pt x="868" y="497"/>
                    <a:pt x="1335" y="529"/>
                  </a:cubicBezTo>
                  <a:cubicBezTo>
                    <a:pt x="1336" y="529"/>
                    <a:pt x="1337" y="529"/>
                    <a:pt x="1339" y="529"/>
                  </a:cubicBezTo>
                  <a:cubicBezTo>
                    <a:pt x="1370" y="529"/>
                    <a:pt x="1375" y="481"/>
                    <a:pt x="1341" y="474"/>
                  </a:cubicBezTo>
                  <a:cubicBezTo>
                    <a:pt x="872" y="388"/>
                    <a:pt x="453" y="261"/>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950;p62"/>
            <p:cNvSpPr/>
            <p:nvPr/>
          </p:nvSpPr>
          <p:spPr>
            <a:xfrm>
              <a:off x="1945000" y="3835225"/>
              <a:ext cx="41600" cy="12575"/>
            </a:xfrm>
            <a:custGeom>
              <a:avLst/>
              <a:gdLst/>
              <a:ahLst/>
              <a:cxnLst/>
              <a:rect l="l" t="t" r="r" b="b"/>
              <a:pathLst>
                <a:path w="1664" h="503" extrusionOk="0">
                  <a:moveTo>
                    <a:pt x="27" y="1"/>
                  </a:moveTo>
                  <a:cubicBezTo>
                    <a:pt x="11" y="1"/>
                    <a:pt x="1" y="25"/>
                    <a:pt x="16" y="36"/>
                  </a:cubicBezTo>
                  <a:cubicBezTo>
                    <a:pt x="428" y="345"/>
                    <a:pt x="1004" y="502"/>
                    <a:pt x="1524" y="502"/>
                  </a:cubicBezTo>
                  <a:cubicBezTo>
                    <a:pt x="1559" y="502"/>
                    <a:pt x="1594" y="501"/>
                    <a:pt x="1628" y="500"/>
                  </a:cubicBezTo>
                  <a:cubicBezTo>
                    <a:pt x="1664" y="499"/>
                    <a:pt x="1664" y="436"/>
                    <a:pt x="1628" y="435"/>
                  </a:cubicBezTo>
                  <a:cubicBezTo>
                    <a:pt x="1040" y="412"/>
                    <a:pt x="560" y="259"/>
                    <a:pt x="34" y="3"/>
                  </a:cubicBezTo>
                  <a:cubicBezTo>
                    <a:pt x="32" y="1"/>
                    <a:pt x="29"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951;p62"/>
            <p:cNvSpPr/>
            <p:nvPr/>
          </p:nvSpPr>
          <p:spPr>
            <a:xfrm>
              <a:off x="1970600" y="3819075"/>
              <a:ext cx="29475" cy="10100"/>
            </a:xfrm>
            <a:custGeom>
              <a:avLst/>
              <a:gdLst/>
              <a:ahLst/>
              <a:cxnLst/>
              <a:rect l="l" t="t" r="r" b="b"/>
              <a:pathLst>
                <a:path w="1179" h="404" extrusionOk="0">
                  <a:moveTo>
                    <a:pt x="40" y="0"/>
                  </a:moveTo>
                  <a:cubicBezTo>
                    <a:pt x="18" y="0"/>
                    <a:pt x="1" y="30"/>
                    <a:pt x="24" y="46"/>
                  </a:cubicBezTo>
                  <a:cubicBezTo>
                    <a:pt x="355" y="262"/>
                    <a:pt x="741" y="398"/>
                    <a:pt x="1139" y="403"/>
                  </a:cubicBezTo>
                  <a:cubicBezTo>
                    <a:pt x="1171" y="403"/>
                    <a:pt x="1179" y="355"/>
                    <a:pt x="1145" y="353"/>
                  </a:cubicBezTo>
                  <a:cubicBezTo>
                    <a:pt x="751" y="326"/>
                    <a:pt x="388" y="222"/>
                    <a:pt x="55" y="4"/>
                  </a:cubicBezTo>
                  <a:cubicBezTo>
                    <a:pt x="50" y="2"/>
                    <a:pt x="45" y="0"/>
                    <a:pt x="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952;p62"/>
            <p:cNvSpPr/>
            <p:nvPr/>
          </p:nvSpPr>
          <p:spPr>
            <a:xfrm>
              <a:off x="1980475" y="3816925"/>
              <a:ext cx="23550" cy="6500"/>
            </a:xfrm>
            <a:custGeom>
              <a:avLst/>
              <a:gdLst/>
              <a:ahLst/>
              <a:cxnLst/>
              <a:rect l="l" t="t" r="r" b="b"/>
              <a:pathLst>
                <a:path w="942" h="260" extrusionOk="0">
                  <a:moveTo>
                    <a:pt x="26" y="1"/>
                  </a:moveTo>
                  <a:cubicBezTo>
                    <a:pt x="9" y="1"/>
                    <a:pt x="1" y="28"/>
                    <a:pt x="20" y="36"/>
                  </a:cubicBezTo>
                  <a:cubicBezTo>
                    <a:pt x="300" y="169"/>
                    <a:pt x="589" y="229"/>
                    <a:pt x="897" y="260"/>
                  </a:cubicBezTo>
                  <a:cubicBezTo>
                    <a:pt x="898" y="260"/>
                    <a:pt x="900" y="260"/>
                    <a:pt x="901" y="260"/>
                  </a:cubicBezTo>
                  <a:cubicBezTo>
                    <a:pt x="940" y="260"/>
                    <a:pt x="941" y="198"/>
                    <a:pt x="898" y="198"/>
                  </a:cubicBezTo>
                  <a:cubicBezTo>
                    <a:pt x="898" y="198"/>
                    <a:pt x="898" y="198"/>
                    <a:pt x="897" y="198"/>
                  </a:cubicBezTo>
                  <a:cubicBezTo>
                    <a:pt x="886" y="199"/>
                    <a:pt x="874" y="199"/>
                    <a:pt x="862" y="199"/>
                  </a:cubicBezTo>
                  <a:cubicBezTo>
                    <a:pt x="575" y="199"/>
                    <a:pt x="292" y="120"/>
                    <a:pt x="33" y="2"/>
                  </a:cubicBezTo>
                  <a:cubicBezTo>
                    <a:pt x="30" y="1"/>
                    <a:pt x="28"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953;p62"/>
            <p:cNvSpPr/>
            <p:nvPr/>
          </p:nvSpPr>
          <p:spPr>
            <a:xfrm>
              <a:off x="1999350" y="3805125"/>
              <a:ext cx="10500" cy="6275"/>
            </a:xfrm>
            <a:custGeom>
              <a:avLst/>
              <a:gdLst/>
              <a:ahLst/>
              <a:cxnLst/>
              <a:rect l="l" t="t" r="r" b="b"/>
              <a:pathLst>
                <a:path w="420" h="251" extrusionOk="0">
                  <a:moveTo>
                    <a:pt x="23" y="0"/>
                  </a:moveTo>
                  <a:cubicBezTo>
                    <a:pt x="9" y="0"/>
                    <a:pt x="0" y="22"/>
                    <a:pt x="13" y="30"/>
                  </a:cubicBezTo>
                  <a:cubicBezTo>
                    <a:pt x="133" y="102"/>
                    <a:pt x="254" y="173"/>
                    <a:pt x="373" y="246"/>
                  </a:cubicBezTo>
                  <a:cubicBezTo>
                    <a:pt x="377" y="249"/>
                    <a:pt x="382" y="250"/>
                    <a:pt x="386" y="250"/>
                  </a:cubicBezTo>
                  <a:cubicBezTo>
                    <a:pt x="407" y="250"/>
                    <a:pt x="419" y="219"/>
                    <a:pt x="397" y="206"/>
                  </a:cubicBezTo>
                  <a:cubicBezTo>
                    <a:pt x="274" y="140"/>
                    <a:pt x="151" y="70"/>
                    <a:pt x="30" y="2"/>
                  </a:cubicBezTo>
                  <a:cubicBezTo>
                    <a:pt x="28" y="1"/>
                    <a:pt x="25"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954;p62"/>
            <p:cNvSpPr/>
            <p:nvPr/>
          </p:nvSpPr>
          <p:spPr>
            <a:xfrm>
              <a:off x="1903350" y="3873575"/>
              <a:ext cx="20775" cy="14225"/>
            </a:xfrm>
            <a:custGeom>
              <a:avLst/>
              <a:gdLst/>
              <a:ahLst/>
              <a:cxnLst/>
              <a:rect l="l" t="t" r="r" b="b"/>
              <a:pathLst>
                <a:path w="831" h="569" extrusionOk="0">
                  <a:moveTo>
                    <a:pt x="807" y="0"/>
                  </a:moveTo>
                  <a:cubicBezTo>
                    <a:pt x="806" y="0"/>
                    <a:pt x="804" y="1"/>
                    <a:pt x="803" y="1"/>
                  </a:cubicBezTo>
                  <a:cubicBezTo>
                    <a:pt x="485" y="77"/>
                    <a:pt x="213" y="284"/>
                    <a:pt x="13" y="537"/>
                  </a:cubicBezTo>
                  <a:cubicBezTo>
                    <a:pt x="1" y="552"/>
                    <a:pt x="15" y="569"/>
                    <a:pt x="30" y="569"/>
                  </a:cubicBezTo>
                  <a:cubicBezTo>
                    <a:pt x="36" y="569"/>
                    <a:pt x="41" y="566"/>
                    <a:pt x="45" y="561"/>
                  </a:cubicBezTo>
                  <a:cubicBezTo>
                    <a:pt x="255" y="306"/>
                    <a:pt x="509" y="157"/>
                    <a:pt x="812" y="37"/>
                  </a:cubicBezTo>
                  <a:cubicBezTo>
                    <a:pt x="831" y="29"/>
                    <a:pt x="825" y="0"/>
                    <a:pt x="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955;p62"/>
            <p:cNvSpPr/>
            <p:nvPr/>
          </p:nvSpPr>
          <p:spPr>
            <a:xfrm>
              <a:off x="1909400" y="3874900"/>
              <a:ext cx="23825" cy="14075"/>
            </a:xfrm>
            <a:custGeom>
              <a:avLst/>
              <a:gdLst/>
              <a:ahLst/>
              <a:cxnLst/>
              <a:rect l="l" t="t" r="r" b="b"/>
              <a:pathLst>
                <a:path w="953" h="563" extrusionOk="0">
                  <a:moveTo>
                    <a:pt x="922" y="1"/>
                  </a:moveTo>
                  <a:cubicBezTo>
                    <a:pt x="920" y="1"/>
                    <a:pt x="918" y="1"/>
                    <a:pt x="916" y="1"/>
                  </a:cubicBezTo>
                  <a:cubicBezTo>
                    <a:pt x="562" y="67"/>
                    <a:pt x="242" y="244"/>
                    <a:pt x="15" y="527"/>
                  </a:cubicBezTo>
                  <a:cubicBezTo>
                    <a:pt x="1" y="544"/>
                    <a:pt x="17" y="563"/>
                    <a:pt x="35" y="563"/>
                  </a:cubicBezTo>
                  <a:cubicBezTo>
                    <a:pt x="41" y="563"/>
                    <a:pt x="47" y="560"/>
                    <a:pt x="53" y="555"/>
                  </a:cubicBezTo>
                  <a:cubicBezTo>
                    <a:pt x="293" y="295"/>
                    <a:pt x="576" y="124"/>
                    <a:pt x="924" y="51"/>
                  </a:cubicBezTo>
                  <a:cubicBezTo>
                    <a:pt x="952" y="44"/>
                    <a:pt x="949" y="1"/>
                    <a:pt x="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956;p62"/>
            <p:cNvSpPr/>
            <p:nvPr/>
          </p:nvSpPr>
          <p:spPr>
            <a:xfrm>
              <a:off x="1934000" y="3886950"/>
              <a:ext cx="20475" cy="10525"/>
            </a:xfrm>
            <a:custGeom>
              <a:avLst/>
              <a:gdLst/>
              <a:ahLst/>
              <a:cxnLst/>
              <a:rect l="l" t="t" r="r" b="b"/>
              <a:pathLst>
                <a:path w="819" h="421" extrusionOk="0">
                  <a:moveTo>
                    <a:pt x="781" y="1"/>
                  </a:moveTo>
                  <a:cubicBezTo>
                    <a:pt x="779" y="1"/>
                    <a:pt x="776" y="1"/>
                    <a:pt x="773" y="2"/>
                  </a:cubicBezTo>
                  <a:cubicBezTo>
                    <a:pt x="506" y="86"/>
                    <a:pt x="258" y="218"/>
                    <a:pt x="25" y="373"/>
                  </a:cubicBezTo>
                  <a:cubicBezTo>
                    <a:pt x="1" y="388"/>
                    <a:pt x="19" y="420"/>
                    <a:pt x="43" y="420"/>
                  </a:cubicBezTo>
                  <a:cubicBezTo>
                    <a:pt x="48" y="420"/>
                    <a:pt x="53" y="419"/>
                    <a:pt x="58" y="415"/>
                  </a:cubicBezTo>
                  <a:cubicBezTo>
                    <a:pt x="290" y="262"/>
                    <a:pt x="534" y="150"/>
                    <a:pt x="792" y="46"/>
                  </a:cubicBezTo>
                  <a:cubicBezTo>
                    <a:pt x="818" y="36"/>
                    <a:pt x="806" y="1"/>
                    <a:pt x="7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957;p62"/>
            <p:cNvSpPr/>
            <p:nvPr/>
          </p:nvSpPr>
          <p:spPr>
            <a:xfrm>
              <a:off x="1941200" y="3892475"/>
              <a:ext cx="17825" cy="7625"/>
            </a:xfrm>
            <a:custGeom>
              <a:avLst/>
              <a:gdLst/>
              <a:ahLst/>
              <a:cxnLst/>
              <a:rect l="l" t="t" r="r" b="b"/>
              <a:pathLst>
                <a:path w="713" h="305" extrusionOk="0">
                  <a:moveTo>
                    <a:pt x="686" y="0"/>
                  </a:moveTo>
                  <a:cubicBezTo>
                    <a:pt x="685" y="0"/>
                    <a:pt x="683" y="1"/>
                    <a:pt x="681" y="1"/>
                  </a:cubicBezTo>
                  <a:cubicBezTo>
                    <a:pt x="454" y="68"/>
                    <a:pt x="233" y="154"/>
                    <a:pt x="21" y="262"/>
                  </a:cubicBezTo>
                  <a:cubicBezTo>
                    <a:pt x="0" y="274"/>
                    <a:pt x="9" y="305"/>
                    <a:pt x="29" y="305"/>
                  </a:cubicBezTo>
                  <a:cubicBezTo>
                    <a:pt x="32" y="305"/>
                    <a:pt x="35" y="304"/>
                    <a:pt x="38" y="302"/>
                  </a:cubicBezTo>
                  <a:cubicBezTo>
                    <a:pt x="254" y="206"/>
                    <a:pt x="473" y="118"/>
                    <a:pt x="694" y="32"/>
                  </a:cubicBezTo>
                  <a:cubicBezTo>
                    <a:pt x="713" y="24"/>
                    <a:pt x="703"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958;p62"/>
            <p:cNvSpPr/>
            <p:nvPr/>
          </p:nvSpPr>
          <p:spPr>
            <a:xfrm>
              <a:off x="1961000" y="3903975"/>
              <a:ext cx="8775" cy="3700"/>
            </a:xfrm>
            <a:custGeom>
              <a:avLst/>
              <a:gdLst/>
              <a:ahLst/>
              <a:cxnLst/>
              <a:rect l="l" t="t" r="r" b="b"/>
              <a:pathLst>
                <a:path w="351" h="148" extrusionOk="0">
                  <a:moveTo>
                    <a:pt x="325" y="1"/>
                  </a:moveTo>
                  <a:cubicBezTo>
                    <a:pt x="324" y="1"/>
                    <a:pt x="323" y="1"/>
                    <a:pt x="321" y="1"/>
                  </a:cubicBezTo>
                  <a:cubicBezTo>
                    <a:pt x="212" y="17"/>
                    <a:pt x="104" y="76"/>
                    <a:pt x="9" y="129"/>
                  </a:cubicBezTo>
                  <a:cubicBezTo>
                    <a:pt x="1" y="134"/>
                    <a:pt x="4" y="147"/>
                    <a:pt x="13" y="147"/>
                  </a:cubicBezTo>
                  <a:cubicBezTo>
                    <a:pt x="14" y="147"/>
                    <a:pt x="15" y="147"/>
                    <a:pt x="16" y="146"/>
                  </a:cubicBezTo>
                  <a:cubicBezTo>
                    <a:pt x="116" y="92"/>
                    <a:pt x="219" y="72"/>
                    <a:pt x="327" y="44"/>
                  </a:cubicBezTo>
                  <a:cubicBezTo>
                    <a:pt x="351" y="36"/>
                    <a:pt x="349" y="1"/>
                    <a:pt x="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959;p62"/>
            <p:cNvSpPr/>
            <p:nvPr/>
          </p:nvSpPr>
          <p:spPr>
            <a:xfrm>
              <a:off x="1948350" y="3904300"/>
              <a:ext cx="2700" cy="15325"/>
            </a:xfrm>
            <a:custGeom>
              <a:avLst/>
              <a:gdLst/>
              <a:ahLst/>
              <a:cxnLst/>
              <a:rect l="l" t="t" r="r" b="b"/>
              <a:pathLst>
                <a:path w="108" h="613" extrusionOk="0">
                  <a:moveTo>
                    <a:pt x="83" y="1"/>
                  </a:moveTo>
                  <a:cubicBezTo>
                    <a:pt x="77" y="1"/>
                    <a:pt x="71" y="4"/>
                    <a:pt x="68" y="12"/>
                  </a:cubicBezTo>
                  <a:cubicBezTo>
                    <a:pt x="15" y="203"/>
                    <a:pt x="0" y="408"/>
                    <a:pt x="54" y="600"/>
                  </a:cubicBezTo>
                  <a:cubicBezTo>
                    <a:pt x="56" y="609"/>
                    <a:pt x="64" y="613"/>
                    <a:pt x="72" y="613"/>
                  </a:cubicBezTo>
                  <a:cubicBezTo>
                    <a:pt x="85" y="613"/>
                    <a:pt x="99" y="603"/>
                    <a:pt x="96" y="588"/>
                  </a:cubicBezTo>
                  <a:cubicBezTo>
                    <a:pt x="60" y="398"/>
                    <a:pt x="52" y="216"/>
                    <a:pt x="103" y="27"/>
                  </a:cubicBezTo>
                  <a:cubicBezTo>
                    <a:pt x="107" y="12"/>
                    <a:pt x="94" y="1"/>
                    <a:pt x="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960;p62"/>
            <p:cNvSpPr/>
            <p:nvPr/>
          </p:nvSpPr>
          <p:spPr>
            <a:xfrm>
              <a:off x="1965800" y="3913100"/>
              <a:ext cx="1500" cy="7250"/>
            </a:xfrm>
            <a:custGeom>
              <a:avLst/>
              <a:gdLst/>
              <a:ahLst/>
              <a:cxnLst/>
              <a:rect l="l" t="t" r="r" b="b"/>
              <a:pathLst>
                <a:path w="60" h="290" extrusionOk="0">
                  <a:moveTo>
                    <a:pt x="20" y="0"/>
                  </a:moveTo>
                  <a:cubicBezTo>
                    <a:pt x="11" y="0"/>
                    <a:pt x="0" y="7"/>
                    <a:pt x="1" y="19"/>
                  </a:cubicBezTo>
                  <a:cubicBezTo>
                    <a:pt x="8" y="104"/>
                    <a:pt x="15" y="188"/>
                    <a:pt x="19" y="272"/>
                  </a:cubicBezTo>
                  <a:cubicBezTo>
                    <a:pt x="19" y="284"/>
                    <a:pt x="27" y="290"/>
                    <a:pt x="37" y="290"/>
                  </a:cubicBezTo>
                  <a:cubicBezTo>
                    <a:pt x="48" y="290"/>
                    <a:pt x="60" y="282"/>
                    <a:pt x="59" y="268"/>
                  </a:cubicBezTo>
                  <a:cubicBezTo>
                    <a:pt x="49" y="183"/>
                    <a:pt x="43" y="99"/>
                    <a:pt x="36" y="15"/>
                  </a:cubicBezTo>
                  <a:cubicBezTo>
                    <a:pt x="35" y="5"/>
                    <a:pt x="28"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961;p62"/>
            <p:cNvSpPr/>
            <p:nvPr/>
          </p:nvSpPr>
          <p:spPr>
            <a:xfrm>
              <a:off x="1927150" y="3895525"/>
              <a:ext cx="3475" cy="19950"/>
            </a:xfrm>
            <a:custGeom>
              <a:avLst/>
              <a:gdLst/>
              <a:ahLst/>
              <a:cxnLst/>
              <a:rect l="l" t="t" r="r" b="b"/>
              <a:pathLst>
                <a:path w="139" h="798" extrusionOk="0">
                  <a:moveTo>
                    <a:pt x="58" y="0"/>
                  </a:moveTo>
                  <a:cubicBezTo>
                    <a:pt x="49" y="0"/>
                    <a:pt x="41" y="5"/>
                    <a:pt x="39" y="15"/>
                  </a:cubicBezTo>
                  <a:cubicBezTo>
                    <a:pt x="0" y="271"/>
                    <a:pt x="16" y="533"/>
                    <a:pt x="87" y="782"/>
                  </a:cubicBezTo>
                  <a:cubicBezTo>
                    <a:pt x="90" y="793"/>
                    <a:pt x="99" y="797"/>
                    <a:pt x="108" y="797"/>
                  </a:cubicBezTo>
                  <a:cubicBezTo>
                    <a:pt x="123" y="797"/>
                    <a:pt x="139" y="786"/>
                    <a:pt x="135" y="770"/>
                  </a:cubicBezTo>
                  <a:cubicBezTo>
                    <a:pt x="75" y="525"/>
                    <a:pt x="56" y="271"/>
                    <a:pt x="78" y="20"/>
                  </a:cubicBezTo>
                  <a:cubicBezTo>
                    <a:pt x="78" y="7"/>
                    <a:pt x="67"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962;p62"/>
            <p:cNvSpPr/>
            <p:nvPr/>
          </p:nvSpPr>
          <p:spPr>
            <a:xfrm>
              <a:off x="1922150" y="3894050"/>
              <a:ext cx="4025" cy="20975"/>
            </a:xfrm>
            <a:custGeom>
              <a:avLst/>
              <a:gdLst/>
              <a:ahLst/>
              <a:cxnLst/>
              <a:rect l="l" t="t" r="r" b="b"/>
              <a:pathLst>
                <a:path w="161" h="839" extrusionOk="0">
                  <a:moveTo>
                    <a:pt x="29" y="0"/>
                  </a:moveTo>
                  <a:cubicBezTo>
                    <a:pt x="18" y="0"/>
                    <a:pt x="7" y="6"/>
                    <a:pt x="7" y="18"/>
                  </a:cubicBezTo>
                  <a:cubicBezTo>
                    <a:pt x="0" y="287"/>
                    <a:pt x="34" y="550"/>
                    <a:pt x="88" y="813"/>
                  </a:cubicBezTo>
                  <a:cubicBezTo>
                    <a:pt x="93" y="831"/>
                    <a:pt x="107" y="838"/>
                    <a:pt x="120" y="838"/>
                  </a:cubicBezTo>
                  <a:cubicBezTo>
                    <a:pt x="140" y="838"/>
                    <a:pt x="161" y="822"/>
                    <a:pt x="154" y="796"/>
                  </a:cubicBezTo>
                  <a:cubicBezTo>
                    <a:pt x="80" y="542"/>
                    <a:pt x="54" y="281"/>
                    <a:pt x="51" y="18"/>
                  </a:cubicBezTo>
                  <a:cubicBezTo>
                    <a:pt x="51" y="6"/>
                    <a:pt x="40"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963;p62"/>
            <p:cNvSpPr/>
            <p:nvPr/>
          </p:nvSpPr>
          <p:spPr>
            <a:xfrm>
              <a:off x="1899750" y="3886775"/>
              <a:ext cx="3450" cy="19375"/>
            </a:xfrm>
            <a:custGeom>
              <a:avLst/>
              <a:gdLst/>
              <a:ahLst/>
              <a:cxnLst/>
              <a:rect l="l" t="t" r="r" b="b"/>
              <a:pathLst>
                <a:path w="138" h="775" extrusionOk="0">
                  <a:moveTo>
                    <a:pt x="90" y="1"/>
                  </a:moveTo>
                  <a:cubicBezTo>
                    <a:pt x="79" y="1"/>
                    <a:pt x="68" y="7"/>
                    <a:pt x="67" y="21"/>
                  </a:cubicBezTo>
                  <a:cubicBezTo>
                    <a:pt x="25" y="241"/>
                    <a:pt x="0" y="565"/>
                    <a:pt x="109" y="768"/>
                  </a:cubicBezTo>
                  <a:cubicBezTo>
                    <a:pt x="112" y="772"/>
                    <a:pt x="117" y="775"/>
                    <a:pt x="122" y="775"/>
                  </a:cubicBezTo>
                  <a:cubicBezTo>
                    <a:pt x="128" y="775"/>
                    <a:pt x="133" y="772"/>
                    <a:pt x="133" y="765"/>
                  </a:cubicBezTo>
                  <a:cubicBezTo>
                    <a:pt x="137" y="654"/>
                    <a:pt x="107" y="548"/>
                    <a:pt x="99" y="438"/>
                  </a:cubicBezTo>
                  <a:cubicBezTo>
                    <a:pt x="91" y="301"/>
                    <a:pt x="96" y="164"/>
                    <a:pt x="113" y="28"/>
                  </a:cubicBezTo>
                  <a:cubicBezTo>
                    <a:pt x="116" y="10"/>
                    <a:pt x="103"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964;p62"/>
            <p:cNvSpPr/>
            <p:nvPr/>
          </p:nvSpPr>
          <p:spPr>
            <a:xfrm>
              <a:off x="1862875" y="3906825"/>
              <a:ext cx="32350" cy="14675"/>
            </a:xfrm>
            <a:custGeom>
              <a:avLst/>
              <a:gdLst/>
              <a:ahLst/>
              <a:cxnLst/>
              <a:rect l="l" t="t" r="r" b="b"/>
              <a:pathLst>
                <a:path w="1294" h="587" extrusionOk="0">
                  <a:moveTo>
                    <a:pt x="1266" y="0"/>
                  </a:moveTo>
                  <a:cubicBezTo>
                    <a:pt x="1265" y="0"/>
                    <a:pt x="1265" y="0"/>
                    <a:pt x="1264" y="0"/>
                  </a:cubicBezTo>
                  <a:cubicBezTo>
                    <a:pt x="804" y="63"/>
                    <a:pt x="345" y="241"/>
                    <a:pt x="8" y="567"/>
                  </a:cubicBezTo>
                  <a:cubicBezTo>
                    <a:pt x="0" y="575"/>
                    <a:pt x="6" y="586"/>
                    <a:pt x="15" y="586"/>
                  </a:cubicBezTo>
                  <a:cubicBezTo>
                    <a:pt x="17" y="586"/>
                    <a:pt x="19" y="586"/>
                    <a:pt x="21" y="585"/>
                  </a:cubicBezTo>
                  <a:cubicBezTo>
                    <a:pt x="415" y="313"/>
                    <a:pt x="794" y="119"/>
                    <a:pt x="1270" y="40"/>
                  </a:cubicBezTo>
                  <a:cubicBezTo>
                    <a:pt x="1293" y="35"/>
                    <a:pt x="1290" y="0"/>
                    <a:pt x="1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965;p62"/>
            <p:cNvSpPr/>
            <p:nvPr/>
          </p:nvSpPr>
          <p:spPr>
            <a:xfrm>
              <a:off x="1866950" y="3910625"/>
              <a:ext cx="30250" cy="14075"/>
            </a:xfrm>
            <a:custGeom>
              <a:avLst/>
              <a:gdLst/>
              <a:ahLst/>
              <a:cxnLst/>
              <a:rect l="l" t="t" r="r" b="b"/>
              <a:pathLst>
                <a:path w="1210" h="563" extrusionOk="0">
                  <a:moveTo>
                    <a:pt x="1168" y="1"/>
                  </a:moveTo>
                  <a:cubicBezTo>
                    <a:pt x="1165" y="1"/>
                    <a:pt x="1163" y="1"/>
                    <a:pt x="1160" y="2"/>
                  </a:cubicBezTo>
                  <a:cubicBezTo>
                    <a:pt x="753" y="114"/>
                    <a:pt x="366" y="293"/>
                    <a:pt x="17" y="530"/>
                  </a:cubicBezTo>
                  <a:cubicBezTo>
                    <a:pt x="0" y="541"/>
                    <a:pt x="14" y="562"/>
                    <a:pt x="31" y="562"/>
                  </a:cubicBezTo>
                  <a:cubicBezTo>
                    <a:pt x="34" y="562"/>
                    <a:pt x="38" y="561"/>
                    <a:pt x="41" y="559"/>
                  </a:cubicBezTo>
                  <a:cubicBezTo>
                    <a:pt x="398" y="345"/>
                    <a:pt x="781" y="174"/>
                    <a:pt x="1180" y="49"/>
                  </a:cubicBezTo>
                  <a:cubicBezTo>
                    <a:pt x="1209" y="40"/>
                    <a:pt x="1194" y="1"/>
                    <a:pt x="1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966;p62"/>
            <p:cNvSpPr/>
            <p:nvPr/>
          </p:nvSpPr>
          <p:spPr>
            <a:xfrm>
              <a:off x="1881575" y="3922500"/>
              <a:ext cx="33325" cy="14150"/>
            </a:xfrm>
            <a:custGeom>
              <a:avLst/>
              <a:gdLst/>
              <a:ahLst/>
              <a:cxnLst/>
              <a:rect l="l" t="t" r="r" b="b"/>
              <a:pathLst>
                <a:path w="1333" h="566" extrusionOk="0">
                  <a:moveTo>
                    <a:pt x="1302" y="0"/>
                  </a:moveTo>
                  <a:cubicBezTo>
                    <a:pt x="1301" y="0"/>
                    <a:pt x="1301" y="0"/>
                    <a:pt x="1300" y="0"/>
                  </a:cubicBezTo>
                  <a:cubicBezTo>
                    <a:pt x="815" y="52"/>
                    <a:pt x="386" y="250"/>
                    <a:pt x="7" y="552"/>
                  </a:cubicBezTo>
                  <a:cubicBezTo>
                    <a:pt x="0" y="558"/>
                    <a:pt x="5" y="566"/>
                    <a:pt x="12" y="566"/>
                  </a:cubicBezTo>
                  <a:cubicBezTo>
                    <a:pt x="13" y="566"/>
                    <a:pt x="15" y="565"/>
                    <a:pt x="16" y="564"/>
                  </a:cubicBezTo>
                  <a:cubicBezTo>
                    <a:pt x="399" y="270"/>
                    <a:pt x="831" y="110"/>
                    <a:pt x="1306" y="44"/>
                  </a:cubicBezTo>
                  <a:cubicBezTo>
                    <a:pt x="1332" y="39"/>
                    <a:pt x="1327" y="0"/>
                    <a:pt x="1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967;p62"/>
            <p:cNvSpPr/>
            <p:nvPr/>
          </p:nvSpPr>
          <p:spPr>
            <a:xfrm>
              <a:off x="1900975" y="3935325"/>
              <a:ext cx="22925" cy="4700"/>
            </a:xfrm>
            <a:custGeom>
              <a:avLst/>
              <a:gdLst/>
              <a:ahLst/>
              <a:cxnLst/>
              <a:rect l="l" t="t" r="r" b="b"/>
              <a:pathLst>
                <a:path w="917" h="188" extrusionOk="0">
                  <a:moveTo>
                    <a:pt x="677" y="1"/>
                  </a:moveTo>
                  <a:cubicBezTo>
                    <a:pt x="451" y="1"/>
                    <a:pt x="228" y="50"/>
                    <a:pt x="22" y="146"/>
                  </a:cubicBezTo>
                  <a:cubicBezTo>
                    <a:pt x="0" y="157"/>
                    <a:pt x="11" y="187"/>
                    <a:pt x="32" y="187"/>
                  </a:cubicBezTo>
                  <a:cubicBezTo>
                    <a:pt x="34" y="187"/>
                    <a:pt x="37" y="187"/>
                    <a:pt x="39" y="186"/>
                  </a:cubicBezTo>
                  <a:cubicBezTo>
                    <a:pt x="260" y="106"/>
                    <a:pt x="492" y="66"/>
                    <a:pt x="727" y="66"/>
                  </a:cubicBezTo>
                  <a:cubicBezTo>
                    <a:pt x="776" y="66"/>
                    <a:pt x="824" y="68"/>
                    <a:pt x="873" y="71"/>
                  </a:cubicBezTo>
                  <a:cubicBezTo>
                    <a:pt x="873" y="71"/>
                    <a:pt x="874" y="71"/>
                    <a:pt x="875" y="71"/>
                  </a:cubicBezTo>
                  <a:cubicBezTo>
                    <a:pt x="910" y="71"/>
                    <a:pt x="917" y="19"/>
                    <a:pt x="881" y="14"/>
                  </a:cubicBezTo>
                  <a:cubicBezTo>
                    <a:pt x="813" y="5"/>
                    <a:pt x="744" y="1"/>
                    <a:pt x="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968;p62"/>
            <p:cNvSpPr/>
            <p:nvPr/>
          </p:nvSpPr>
          <p:spPr>
            <a:xfrm>
              <a:off x="1915275" y="3945950"/>
              <a:ext cx="13200" cy="3425"/>
            </a:xfrm>
            <a:custGeom>
              <a:avLst/>
              <a:gdLst/>
              <a:ahLst/>
              <a:cxnLst/>
              <a:rect l="l" t="t" r="r" b="b"/>
              <a:pathLst>
                <a:path w="528" h="137" extrusionOk="0">
                  <a:moveTo>
                    <a:pt x="485" y="1"/>
                  </a:moveTo>
                  <a:cubicBezTo>
                    <a:pt x="325" y="1"/>
                    <a:pt x="166" y="36"/>
                    <a:pt x="20" y="101"/>
                  </a:cubicBezTo>
                  <a:cubicBezTo>
                    <a:pt x="1" y="109"/>
                    <a:pt x="8" y="136"/>
                    <a:pt x="26" y="136"/>
                  </a:cubicBezTo>
                  <a:cubicBezTo>
                    <a:pt x="28" y="136"/>
                    <a:pt x="31" y="136"/>
                    <a:pt x="34" y="134"/>
                  </a:cubicBezTo>
                  <a:cubicBezTo>
                    <a:pt x="183" y="74"/>
                    <a:pt x="342" y="44"/>
                    <a:pt x="503" y="44"/>
                  </a:cubicBezTo>
                  <a:cubicBezTo>
                    <a:pt x="527" y="44"/>
                    <a:pt x="527" y="2"/>
                    <a:pt x="503" y="1"/>
                  </a:cubicBezTo>
                  <a:cubicBezTo>
                    <a:pt x="497" y="1"/>
                    <a:pt x="491" y="1"/>
                    <a:pt x="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969;p62"/>
            <p:cNvSpPr/>
            <p:nvPr/>
          </p:nvSpPr>
          <p:spPr>
            <a:xfrm>
              <a:off x="1904250" y="3947500"/>
              <a:ext cx="2450" cy="13875"/>
            </a:xfrm>
            <a:custGeom>
              <a:avLst/>
              <a:gdLst/>
              <a:ahLst/>
              <a:cxnLst/>
              <a:rect l="l" t="t" r="r" b="b"/>
              <a:pathLst>
                <a:path w="98" h="555" extrusionOk="0">
                  <a:moveTo>
                    <a:pt x="66" y="1"/>
                  </a:moveTo>
                  <a:cubicBezTo>
                    <a:pt x="59" y="1"/>
                    <a:pt x="53" y="5"/>
                    <a:pt x="51" y="14"/>
                  </a:cubicBezTo>
                  <a:cubicBezTo>
                    <a:pt x="1" y="185"/>
                    <a:pt x="0" y="365"/>
                    <a:pt x="47" y="537"/>
                  </a:cubicBezTo>
                  <a:cubicBezTo>
                    <a:pt x="49" y="549"/>
                    <a:pt x="58" y="555"/>
                    <a:pt x="68" y="555"/>
                  </a:cubicBezTo>
                  <a:cubicBezTo>
                    <a:pt x="83" y="555"/>
                    <a:pt x="98" y="543"/>
                    <a:pt x="91" y="525"/>
                  </a:cubicBezTo>
                  <a:cubicBezTo>
                    <a:pt x="44" y="362"/>
                    <a:pt x="44" y="191"/>
                    <a:pt x="88" y="28"/>
                  </a:cubicBezTo>
                  <a:cubicBezTo>
                    <a:pt x="92" y="13"/>
                    <a:pt x="78" y="1"/>
                    <a:pt x="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970;p62"/>
            <p:cNvSpPr/>
            <p:nvPr/>
          </p:nvSpPr>
          <p:spPr>
            <a:xfrm>
              <a:off x="1909175" y="3951225"/>
              <a:ext cx="3025" cy="9325"/>
            </a:xfrm>
            <a:custGeom>
              <a:avLst/>
              <a:gdLst/>
              <a:ahLst/>
              <a:cxnLst/>
              <a:rect l="l" t="t" r="r" b="b"/>
              <a:pathLst>
                <a:path w="121" h="373" extrusionOk="0">
                  <a:moveTo>
                    <a:pt x="60" y="0"/>
                  </a:moveTo>
                  <a:cubicBezTo>
                    <a:pt x="53" y="0"/>
                    <a:pt x="46" y="4"/>
                    <a:pt x="43" y="13"/>
                  </a:cubicBezTo>
                  <a:cubicBezTo>
                    <a:pt x="0" y="125"/>
                    <a:pt x="8" y="250"/>
                    <a:pt x="63" y="357"/>
                  </a:cubicBezTo>
                  <a:cubicBezTo>
                    <a:pt x="69" y="368"/>
                    <a:pt x="78" y="372"/>
                    <a:pt x="87" y="372"/>
                  </a:cubicBezTo>
                  <a:cubicBezTo>
                    <a:pt x="104" y="372"/>
                    <a:pt x="121" y="357"/>
                    <a:pt x="111" y="337"/>
                  </a:cubicBezTo>
                  <a:cubicBezTo>
                    <a:pt x="66" y="234"/>
                    <a:pt x="52" y="140"/>
                    <a:pt x="82" y="30"/>
                  </a:cubicBezTo>
                  <a:cubicBezTo>
                    <a:pt x="87" y="13"/>
                    <a:pt x="73" y="0"/>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971;p62"/>
            <p:cNvSpPr/>
            <p:nvPr/>
          </p:nvSpPr>
          <p:spPr>
            <a:xfrm>
              <a:off x="1923100" y="3956050"/>
              <a:ext cx="2400" cy="7000"/>
            </a:xfrm>
            <a:custGeom>
              <a:avLst/>
              <a:gdLst/>
              <a:ahLst/>
              <a:cxnLst/>
              <a:rect l="l" t="t" r="r" b="b"/>
              <a:pathLst>
                <a:path w="96" h="280" extrusionOk="0">
                  <a:moveTo>
                    <a:pt x="24" y="0"/>
                  </a:moveTo>
                  <a:cubicBezTo>
                    <a:pt x="12" y="0"/>
                    <a:pt x="1" y="9"/>
                    <a:pt x="4" y="24"/>
                  </a:cubicBezTo>
                  <a:lnTo>
                    <a:pt x="48" y="261"/>
                  </a:lnTo>
                  <a:cubicBezTo>
                    <a:pt x="50" y="274"/>
                    <a:pt x="60" y="280"/>
                    <a:pt x="71" y="280"/>
                  </a:cubicBezTo>
                  <a:cubicBezTo>
                    <a:pt x="83" y="280"/>
                    <a:pt x="96" y="271"/>
                    <a:pt x="93" y="255"/>
                  </a:cubicBezTo>
                  <a:lnTo>
                    <a:pt x="46" y="19"/>
                  </a:lnTo>
                  <a:cubicBezTo>
                    <a:pt x="44" y="6"/>
                    <a:pt x="34"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972;p62"/>
            <p:cNvSpPr/>
            <p:nvPr/>
          </p:nvSpPr>
          <p:spPr>
            <a:xfrm>
              <a:off x="1887300" y="3936625"/>
              <a:ext cx="4675" cy="21525"/>
            </a:xfrm>
            <a:custGeom>
              <a:avLst/>
              <a:gdLst/>
              <a:ahLst/>
              <a:cxnLst/>
              <a:rect l="l" t="t" r="r" b="b"/>
              <a:pathLst>
                <a:path w="187" h="861" extrusionOk="0">
                  <a:moveTo>
                    <a:pt x="68" y="1"/>
                  </a:moveTo>
                  <a:cubicBezTo>
                    <a:pt x="59" y="1"/>
                    <a:pt x="50" y="6"/>
                    <a:pt x="49" y="18"/>
                  </a:cubicBezTo>
                  <a:cubicBezTo>
                    <a:pt x="1" y="295"/>
                    <a:pt x="30" y="581"/>
                    <a:pt x="133" y="845"/>
                  </a:cubicBezTo>
                  <a:cubicBezTo>
                    <a:pt x="136" y="856"/>
                    <a:pt x="145" y="860"/>
                    <a:pt x="153" y="860"/>
                  </a:cubicBezTo>
                  <a:cubicBezTo>
                    <a:pt x="169" y="860"/>
                    <a:pt x="186" y="845"/>
                    <a:pt x="179" y="825"/>
                  </a:cubicBezTo>
                  <a:cubicBezTo>
                    <a:pt x="89" y="567"/>
                    <a:pt x="57" y="293"/>
                    <a:pt x="89" y="22"/>
                  </a:cubicBezTo>
                  <a:cubicBezTo>
                    <a:pt x="89" y="8"/>
                    <a:pt x="79" y="1"/>
                    <a:pt x="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973;p62"/>
            <p:cNvSpPr/>
            <p:nvPr/>
          </p:nvSpPr>
          <p:spPr>
            <a:xfrm>
              <a:off x="1869125" y="3927800"/>
              <a:ext cx="3500" cy="23675"/>
            </a:xfrm>
            <a:custGeom>
              <a:avLst/>
              <a:gdLst/>
              <a:ahLst/>
              <a:cxnLst/>
              <a:rect l="l" t="t" r="r" b="b"/>
              <a:pathLst>
                <a:path w="140" h="947" extrusionOk="0">
                  <a:moveTo>
                    <a:pt x="110" y="0"/>
                  </a:moveTo>
                  <a:cubicBezTo>
                    <a:pt x="100" y="0"/>
                    <a:pt x="89" y="6"/>
                    <a:pt x="86" y="19"/>
                  </a:cubicBezTo>
                  <a:cubicBezTo>
                    <a:pt x="14" y="311"/>
                    <a:pt x="1" y="640"/>
                    <a:pt x="91" y="931"/>
                  </a:cubicBezTo>
                  <a:cubicBezTo>
                    <a:pt x="95" y="942"/>
                    <a:pt x="103" y="946"/>
                    <a:pt x="112" y="946"/>
                  </a:cubicBezTo>
                  <a:cubicBezTo>
                    <a:pt x="125" y="946"/>
                    <a:pt x="139" y="935"/>
                    <a:pt x="137" y="919"/>
                  </a:cubicBezTo>
                  <a:cubicBezTo>
                    <a:pt x="83" y="612"/>
                    <a:pt x="65" y="332"/>
                    <a:pt x="130" y="24"/>
                  </a:cubicBezTo>
                  <a:cubicBezTo>
                    <a:pt x="133" y="9"/>
                    <a:pt x="12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974;p62"/>
            <p:cNvSpPr/>
            <p:nvPr/>
          </p:nvSpPr>
          <p:spPr>
            <a:xfrm>
              <a:off x="1864625" y="3927475"/>
              <a:ext cx="3450" cy="22125"/>
            </a:xfrm>
            <a:custGeom>
              <a:avLst/>
              <a:gdLst/>
              <a:ahLst/>
              <a:cxnLst/>
              <a:rect l="l" t="t" r="r" b="b"/>
              <a:pathLst>
                <a:path w="138" h="885" extrusionOk="0">
                  <a:moveTo>
                    <a:pt x="33" y="0"/>
                  </a:moveTo>
                  <a:cubicBezTo>
                    <a:pt x="29" y="0"/>
                    <a:pt x="24" y="3"/>
                    <a:pt x="23" y="8"/>
                  </a:cubicBezTo>
                  <a:cubicBezTo>
                    <a:pt x="1" y="295"/>
                    <a:pt x="21" y="583"/>
                    <a:pt x="83" y="864"/>
                  </a:cubicBezTo>
                  <a:cubicBezTo>
                    <a:pt x="86" y="878"/>
                    <a:pt x="98" y="884"/>
                    <a:pt x="110" y="884"/>
                  </a:cubicBezTo>
                  <a:cubicBezTo>
                    <a:pt x="124" y="884"/>
                    <a:pt x="138" y="875"/>
                    <a:pt x="134" y="856"/>
                  </a:cubicBezTo>
                  <a:cubicBezTo>
                    <a:pt x="77" y="577"/>
                    <a:pt x="46" y="293"/>
                    <a:pt x="41" y="8"/>
                  </a:cubicBezTo>
                  <a:cubicBezTo>
                    <a:pt x="41" y="3"/>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975;p62"/>
            <p:cNvSpPr/>
            <p:nvPr/>
          </p:nvSpPr>
          <p:spPr>
            <a:xfrm>
              <a:off x="1822825" y="3966075"/>
              <a:ext cx="27075" cy="12975"/>
            </a:xfrm>
            <a:custGeom>
              <a:avLst/>
              <a:gdLst/>
              <a:ahLst/>
              <a:cxnLst/>
              <a:rect l="l" t="t" r="r" b="b"/>
              <a:pathLst>
                <a:path w="1083" h="519" extrusionOk="0">
                  <a:moveTo>
                    <a:pt x="1048" y="1"/>
                  </a:moveTo>
                  <a:cubicBezTo>
                    <a:pt x="1046" y="1"/>
                    <a:pt x="1044" y="1"/>
                    <a:pt x="1042" y="2"/>
                  </a:cubicBezTo>
                  <a:cubicBezTo>
                    <a:pt x="677" y="102"/>
                    <a:pt x="315" y="260"/>
                    <a:pt x="14" y="492"/>
                  </a:cubicBezTo>
                  <a:cubicBezTo>
                    <a:pt x="0" y="502"/>
                    <a:pt x="11" y="519"/>
                    <a:pt x="24" y="519"/>
                  </a:cubicBezTo>
                  <a:cubicBezTo>
                    <a:pt x="27" y="519"/>
                    <a:pt x="30" y="518"/>
                    <a:pt x="32" y="516"/>
                  </a:cubicBezTo>
                  <a:cubicBezTo>
                    <a:pt x="363" y="316"/>
                    <a:pt x="687" y="151"/>
                    <a:pt x="1059" y="40"/>
                  </a:cubicBezTo>
                  <a:cubicBezTo>
                    <a:pt x="1083" y="33"/>
                    <a:pt x="1070"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976;p62"/>
            <p:cNvSpPr/>
            <p:nvPr/>
          </p:nvSpPr>
          <p:spPr>
            <a:xfrm>
              <a:off x="1825700" y="3971175"/>
              <a:ext cx="27550" cy="10800"/>
            </a:xfrm>
            <a:custGeom>
              <a:avLst/>
              <a:gdLst/>
              <a:ahLst/>
              <a:cxnLst/>
              <a:rect l="l" t="t" r="r" b="b"/>
              <a:pathLst>
                <a:path w="1102" h="432" extrusionOk="0">
                  <a:moveTo>
                    <a:pt x="1072" y="0"/>
                  </a:moveTo>
                  <a:cubicBezTo>
                    <a:pt x="1072" y="0"/>
                    <a:pt x="1071" y="0"/>
                    <a:pt x="1071" y="0"/>
                  </a:cubicBezTo>
                  <a:cubicBezTo>
                    <a:pt x="688" y="24"/>
                    <a:pt x="331" y="171"/>
                    <a:pt x="20" y="392"/>
                  </a:cubicBezTo>
                  <a:cubicBezTo>
                    <a:pt x="0" y="406"/>
                    <a:pt x="16" y="431"/>
                    <a:pt x="35" y="431"/>
                  </a:cubicBezTo>
                  <a:cubicBezTo>
                    <a:pt x="39" y="431"/>
                    <a:pt x="44" y="430"/>
                    <a:pt x="48" y="427"/>
                  </a:cubicBezTo>
                  <a:cubicBezTo>
                    <a:pt x="362" y="206"/>
                    <a:pt x="699" y="94"/>
                    <a:pt x="1076" y="42"/>
                  </a:cubicBezTo>
                  <a:cubicBezTo>
                    <a:pt x="1101" y="36"/>
                    <a:pt x="1098" y="0"/>
                    <a:pt x="10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977;p62"/>
            <p:cNvSpPr/>
            <p:nvPr/>
          </p:nvSpPr>
          <p:spPr>
            <a:xfrm>
              <a:off x="1840475" y="3981775"/>
              <a:ext cx="28300" cy="9125"/>
            </a:xfrm>
            <a:custGeom>
              <a:avLst/>
              <a:gdLst/>
              <a:ahLst/>
              <a:cxnLst/>
              <a:rect l="l" t="t" r="r" b="b"/>
              <a:pathLst>
                <a:path w="1132" h="365" extrusionOk="0">
                  <a:moveTo>
                    <a:pt x="1100" y="0"/>
                  </a:moveTo>
                  <a:cubicBezTo>
                    <a:pt x="1100" y="0"/>
                    <a:pt x="1099" y="0"/>
                    <a:pt x="1099" y="0"/>
                  </a:cubicBezTo>
                  <a:cubicBezTo>
                    <a:pt x="715" y="15"/>
                    <a:pt x="351" y="135"/>
                    <a:pt x="20" y="326"/>
                  </a:cubicBezTo>
                  <a:cubicBezTo>
                    <a:pt x="0" y="336"/>
                    <a:pt x="9" y="364"/>
                    <a:pt x="26" y="364"/>
                  </a:cubicBezTo>
                  <a:cubicBezTo>
                    <a:pt x="28" y="364"/>
                    <a:pt x="31" y="363"/>
                    <a:pt x="35" y="362"/>
                  </a:cubicBezTo>
                  <a:cubicBezTo>
                    <a:pt x="371" y="172"/>
                    <a:pt x="721" y="79"/>
                    <a:pt x="1104" y="43"/>
                  </a:cubicBezTo>
                  <a:cubicBezTo>
                    <a:pt x="1132" y="40"/>
                    <a:pt x="112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978;p62"/>
            <p:cNvSpPr/>
            <p:nvPr/>
          </p:nvSpPr>
          <p:spPr>
            <a:xfrm>
              <a:off x="1852700" y="3993825"/>
              <a:ext cx="22000" cy="4350"/>
            </a:xfrm>
            <a:custGeom>
              <a:avLst/>
              <a:gdLst/>
              <a:ahLst/>
              <a:cxnLst/>
              <a:rect l="l" t="t" r="r" b="b"/>
              <a:pathLst>
                <a:path w="880" h="174" extrusionOk="0">
                  <a:moveTo>
                    <a:pt x="592" y="0"/>
                  </a:moveTo>
                  <a:cubicBezTo>
                    <a:pt x="393" y="0"/>
                    <a:pt x="195" y="48"/>
                    <a:pt x="16" y="141"/>
                  </a:cubicBezTo>
                  <a:cubicBezTo>
                    <a:pt x="0" y="150"/>
                    <a:pt x="7" y="174"/>
                    <a:pt x="21" y="174"/>
                  </a:cubicBezTo>
                  <a:cubicBezTo>
                    <a:pt x="23" y="174"/>
                    <a:pt x="26" y="173"/>
                    <a:pt x="28" y="172"/>
                  </a:cubicBezTo>
                  <a:cubicBezTo>
                    <a:pt x="199" y="93"/>
                    <a:pt x="384" y="53"/>
                    <a:pt x="570" y="53"/>
                  </a:cubicBezTo>
                  <a:cubicBezTo>
                    <a:pt x="661" y="53"/>
                    <a:pt x="751" y="62"/>
                    <a:pt x="840" y="81"/>
                  </a:cubicBezTo>
                  <a:cubicBezTo>
                    <a:pt x="842" y="82"/>
                    <a:pt x="844" y="82"/>
                    <a:pt x="846" y="82"/>
                  </a:cubicBezTo>
                  <a:cubicBezTo>
                    <a:pt x="876" y="82"/>
                    <a:pt x="880" y="33"/>
                    <a:pt x="847" y="27"/>
                  </a:cubicBezTo>
                  <a:cubicBezTo>
                    <a:pt x="763" y="9"/>
                    <a:pt x="677"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979;p62"/>
            <p:cNvSpPr/>
            <p:nvPr/>
          </p:nvSpPr>
          <p:spPr>
            <a:xfrm>
              <a:off x="1868575" y="4007000"/>
              <a:ext cx="15675" cy="4425"/>
            </a:xfrm>
            <a:custGeom>
              <a:avLst/>
              <a:gdLst/>
              <a:ahLst/>
              <a:cxnLst/>
              <a:rect l="l" t="t" r="r" b="b"/>
              <a:pathLst>
                <a:path w="627" h="177" extrusionOk="0">
                  <a:moveTo>
                    <a:pt x="559" y="1"/>
                  </a:moveTo>
                  <a:cubicBezTo>
                    <a:pt x="376" y="1"/>
                    <a:pt x="173" y="64"/>
                    <a:pt x="15" y="148"/>
                  </a:cubicBezTo>
                  <a:cubicBezTo>
                    <a:pt x="1" y="156"/>
                    <a:pt x="7" y="177"/>
                    <a:pt x="21" y="177"/>
                  </a:cubicBezTo>
                  <a:cubicBezTo>
                    <a:pt x="23" y="177"/>
                    <a:pt x="25" y="176"/>
                    <a:pt x="27" y="176"/>
                  </a:cubicBezTo>
                  <a:cubicBezTo>
                    <a:pt x="220" y="108"/>
                    <a:pt x="406" y="76"/>
                    <a:pt x="606" y="38"/>
                  </a:cubicBezTo>
                  <a:cubicBezTo>
                    <a:pt x="624" y="34"/>
                    <a:pt x="627" y="4"/>
                    <a:pt x="606" y="2"/>
                  </a:cubicBezTo>
                  <a:cubicBezTo>
                    <a:pt x="590" y="1"/>
                    <a:pt x="57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980;p62"/>
            <p:cNvSpPr/>
            <p:nvPr/>
          </p:nvSpPr>
          <p:spPr>
            <a:xfrm>
              <a:off x="1874000" y="4011675"/>
              <a:ext cx="11600" cy="3200"/>
            </a:xfrm>
            <a:custGeom>
              <a:avLst/>
              <a:gdLst/>
              <a:ahLst/>
              <a:cxnLst/>
              <a:rect l="l" t="t" r="r" b="b"/>
              <a:pathLst>
                <a:path w="464" h="128" extrusionOk="0">
                  <a:moveTo>
                    <a:pt x="415" y="0"/>
                  </a:moveTo>
                  <a:cubicBezTo>
                    <a:pt x="274" y="0"/>
                    <a:pt x="137" y="41"/>
                    <a:pt x="12" y="103"/>
                  </a:cubicBezTo>
                  <a:cubicBezTo>
                    <a:pt x="0" y="111"/>
                    <a:pt x="7" y="128"/>
                    <a:pt x="18" y="128"/>
                  </a:cubicBezTo>
                  <a:cubicBezTo>
                    <a:pt x="19" y="128"/>
                    <a:pt x="21" y="128"/>
                    <a:pt x="22" y="127"/>
                  </a:cubicBezTo>
                  <a:cubicBezTo>
                    <a:pt x="159" y="75"/>
                    <a:pt x="295" y="54"/>
                    <a:pt x="441" y="39"/>
                  </a:cubicBezTo>
                  <a:cubicBezTo>
                    <a:pt x="462" y="38"/>
                    <a:pt x="463" y="1"/>
                    <a:pt x="441" y="1"/>
                  </a:cubicBezTo>
                  <a:cubicBezTo>
                    <a:pt x="432" y="0"/>
                    <a:pt x="423" y="0"/>
                    <a:pt x="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981;p62"/>
            <p:cNvSpPr/>
            <p:nvPr/>
          </p:nvSpPr>
          <p:spPr>
            <a:xfrm>
              <a:off x="1875300" y="4019950"/>
              <a:ext cx="2175" cy="7775"/>
            </a:xfrm>
            <a:custGeom>
              <a:avLst/>
              <a:gdLst/>
              <a:ahLst/>
              <a:cxnLst/>
              <a:rect l="l" t="t" r="r" b="b"/>
              <a:pathLst>
                <a:path w="87" h="311" extrusionOk="0">
                  <a:moveTo>
                    <a:pt x="58" y="1"/>
                  </a:moveTo>
                  <a:cubicBezTo>
                    <a:pt x="51" y="1"/>
                    <a:pt x="43" y="5"/>
                    <a:pt x="40" y="15"/>
                  </a:cubicBezTo>
                  <a:cubicBezTo>
                    <a:pt x="12" y="107"/>
                    <a:pt x="0" y="204"/>
                    <a:pt x="28" y="298"/>
                  </a:cubicBezTo>
                  <a:cubicBezTo>
                    <a:pt x="31" y="307"/>
                    <a:pt x="38" y="311"/>
                    <a:pt x="46" y="311"/>
                  </a:cubicBezTo>
                  <a:cubicBezTo>
                    <a:pt x="58" y="311"/>
                    <a:pt x="71" y="301"/>
                    <a:pt x="70" y="286"/>
                  </a:cubicBezTo>
                  <a:cubicBezTo>
                    <a:pt x="62" y="198"/>
                    <a:pt x="58" y="119"/>
                    <a:pt x="82" y="31"/>
                  </a:cubicBezTo>
                  <a:cubicBezTo>
                    <a:pt x="87" y="14"/>
                    <a:pt x="72" y="1"/>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982;p62"/>
            <p:cNvSpPr/>
            <p:nvPr/>
          </p:nvSpPr>
          <p:spPr>
            <a:xfrm>
              <a:off x="1858525" y="4007200"/>
              <a:ext cx="4725" cy="23425"/>
            </a:xfrm>
            <a:custGeom>
              <a:avLst/>
              <a:gdLst/>
              <a:ahLst/>
              <a:cxnLst/>
              <a:rect l="l" t="t" r="r" b="b"/>
              <a:pathLst>
                <a:path w="189" h="937" extrusionOk="0">
                  <a:moveTo>
                    <a:pt x="171" y="0"/>
                  </a:moveTo>
                  <a:cubicBezTo>
                    <a:pt x="167" y="0"/>
                    <a:pt x="162" y="2"/>
                    <a:pt x="159" y="6"/>
                  </a:cubicBezTo>
                  <a:cubicBezTo>
                    <a:pt x="5" y="268"/>
                    <a:pt x="1" y="629"/>
                    <a:pt x="63" y="918"/>
                  </a:cubicBezTo>
                  <a:cubicBezTo>
                    <a:pt x="66" y="931"/>
                    <a:pt x="76" y="936"/>
                    <a:pt x="86" y="936"/>
                  </a:cubicBezTo>
                  <a:cubicBezTo>
                    <a:pt x="98" y="936"/>
                    <a:pt x="110" y="928"/>
                    <a:pt x="107" y="912"/>
                  </a:cubicBezTo>
                  <a:cubicBezTo>
                    <a:pt x="79" y="756"/>
                    <a:pt x="74" y="596"/>
                    <a:pt x="90" y="437"/>
                  </a:cubicBezTo>
                  <a:cubicBezTo>
                    <a:pt x="107" y="292"/>
                    <a:pt x="154" y="158"/>
                    <a:pt x="187" y="18"/>
                  </a:cubicBezTo>
                  <a:cubicBezTo>
                    <a:pt x="188" y="8"/>
                    <a:pt x="180"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983;p62"/>
            <p:cNvSpPr/>
            <p:nvPr/>
          </p:nvSpPr>
          <p:spPr>
            <a:xfrm>
              <a:off x="1851625" y="4003675"/>
              <a:ext cx="6500" cy="27725"/>
            </a:xfrm>
            <a:custGeom>
              <a:avLst/>
              <a:gdLst/>
              <a:ahLst/>
              <a:cxnLst/>
              <a:rect l="l" t="t" r="r" b="b"/>
              <a:pathLst>
                <a:path w="260" h="1109" extrusionOk="0">
                  <a:moveTo>
                    <a:pt x="238" y="0"/>
                  </a:moveTo>
                  <a:cubicBezTo>
                    <a:pt x="232" y="0"/>
                    <a:pt x="226" y="3"/>
                    <a:pt x="222" y="10"/>
                  </a:cubicBezTo>
                  <a:cubicBezTo>
                    <a:pt x="38" y="339"/>
                    <a:pt x="1" y="722"/>
                    <a:pt x="90" y="1085"/>
                  </a:cubicBezTo>
                  <a:cubicBezTo>
                    <a:pt x="94" y="1101"/>
                    <a:pt x="107" y="1108"/>
                    <a:pt x="120" y="1108"/>
                  </a:cubicBezTo>
                  <a:cubicBezTo>
                    <a:pt x="136" y="1108"/>
                    <a:pt x="151" y="1097"/>
                    <a:pt x="146" y="1078"/>
                  </a:cubicBezTo>
                  <a:cubicBezTo>
                    <a:pt x="53" y="717"/>
                    <a:pt x="95" y="359"/>
                    <a:pt x="254" y="23"/>
                  </a:cubicBezTo>
                  <a:cubicBezTo>
                    <a:pt x="260" y="10"/>
                    <a:pt x="250"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984;p62"/>
            <p:cNvSpPr/>
            <p:nvPr/>
          </p:nvSpPr>
          <p:spPr>
            <a:xfrm>
              <a:off x="1835100" y="3992300"/>
              <a:ext cx="8550" cy="33675"/>
            </a:xfrm>
            <a:custGeom>
              <a:avLst/>
              <a:gdLst/>
              <a:ahLst/>
              <a:cxnLst/>
              <a:rect l="l" t="t" r="r" b="b"/>
              <a:pathLst>
                <a:path w="342" h="1347" extrusionOk="0">
                  <a:moveTo>
                    <a:pt x="321" y="1"/>
                  </a:moveTo>
                  <a:cubicBezTo>
                    <a:pt x="317" y="1"/>
                    <a:pt x="313" y="3"/>
                    <a:pt x="310" y="7"/>
                  </a:cubicBezTo>
                  <a:cubicBezTo>
                    <a:pt x="60" y="389"/>
                    <a:pt x="0" y="880"/>
                    <a:pt x="67" y="1324"/>
                  </a:cubicBezTo>
                  <a:cubicBezTo>
                    <a:pt x="69" y="1339"/>
                    <a:pt x="81" y="1347"/>
                    <a:pt x="93" y="1347"/>
                  </a:cubicBezTo>
                  <a:cubicBezTo>
                    <a:pt x="108" y="1347"/>
                    <a:pt x="122" y="1336"/>
                    <a:pt x="119" y="1317"/>
                  </a:cubicBezTo>
                  <a:cubicBezTo>
                    <a:pt x="66" y="876"/>
                    <a:pt x="99" y="414"/>
                    <a:pt x="334" y="26"/>
                  </a:cubicBezTo>
                  <a:cubicBezTo>
                    <a:pt x="341" y="14"/>
                    <a:pt x="331" y="1"/>
                    <a:pt x="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985;p62"/>
            <p:cNvSpPr/>
            <p:nvPr/>
          </p:nvSpPr>
          <p:spPr>
            <a:xfrm>
              <a:off x="1823550" y="3986525"/>
              <a:ext cx="8725" cy="30050"/>
            </a:xfrm>
            <a:custGeom>
              <a:avLst/>
              <a:gdLst/>
              <a:ahLst/>
              <a:cxnLst/>
              <a:rect l="l" t="t" r="r" b="b"/>
              <a:pathLst>
                <a:path w="349" h="1202" extrusionOk="0">
                  <a:moveTo>
                    <a:pt x="330" y="0"/>
                  </a:moveTo>
                  <a:cubicBezTo>
                    <a:pt x="327" y="0"/>
                    <a:pt x="324" y="2"/>
                    <a:pt x="321" y="5"/>
                  </a:cubicBezTo>
                  <a:cubicBezTo>
                    <a:pt x="91" y="351"/>
                    <a:pt x="1" y="769"/>
                    <a:pt x="69" y="1179"/>
                  </a:cubicBezTo>
                  <a:cubicBezTo>
                    <a:pt x="71" y="1194"/>
                    <a:pt x="82" y="1202"/>
                    <a:pt x="94" y="1202"/>
                  </a:cubicBezTo>
                  <a:cubicBezTo>
                    <a:pt x="108" y="1202"/>
                    <a:pt x="123" y="1191"/>
                    <a:pt x="121" y="1172"/>
                  </a:cubicBezTo>
                  <a:cubicBezTo>
                    <a:pt x="63" y="764"/>
                    <a:pt x="139" y="381"/>
                    <a:pt x="342" y="22"/>
                  </a:cubicBezTo>
                  <a:cubicBezTo>
                    <a:pt x="348" y="12"/>
                    <a:pt x="339"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986;p62"/>
            <p:cNvSpPr/>
            <p:nvPr/>
          </p:nvSpPr>
          <p:spPr>
            <a:xfrm>
              <a:off x="1821400" y="3984300"/>
              <a:ext cx="8350" cy="25925"/>
            </a:xfrm>
            <a:custGeom>
              <a:avLst/>
              <a:gdLst/>
              <a:ahLst/>
              <a:cxnLst/>
              <a:rect l="l" t="t" r="r" b="b"/>
              <a:pathLst>
                <a:path w="334" h="1037" extrusionOk="0">
                  <a:moveTo>
                    <a:pt x="322" y="0"/>
                  </a:moveTo>
                  <a:cubicBezTo>
                    <a:pt x="320" y="0"/>
                    <a:pt x="318" y="1"/>
                    <a:pt x="316" y="3"/>
                  </a:cubicBezTo>
                  <a:cubicBezTo>
                    <a:pt x="105" y="299"/>
                    <a:pt x="0" y="656"/>
                    <a:pt x="15" y="1017"/>
                  </a:cubicBezTo>
                  <a:cubicBezTo>
                    <a:pt x="15" y="1030"/>
                    <a:pt x="24" y="1036"/>
                    <a:pt x="34" y="1036"/>
                  </a:cubicBezTo>
                  <a:cubicBezTo>
                    <a:pt x="46" y="1036"/>
                    <a:pt x="59" y="1027"/>
                    <a:pt x="59" y="1012"/>
                  </a:cubicBezTo>
                  <a:cubicBezTo>
                    <a:pt x="44" y="660"/>
                    <a:pt x="139" y="310"/>
                    <a:pt x="329" y="14"/>
                  </a:cubicBezTo>
                  <a:cubicBezTo>
                    <a:pt x="333" y="7"/>
                    <a:pt x="328" y="0"/>
                    <a:pt x="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987;p62"/>
            <p:cNvSpPr/>
            <p:nvPr/>
          </p:nvSpPr>
          <p:spPr>
            <a:xfrm>
              <a:off x="1780875" y="4037850"/>
              <a:ext cx="30200" cy="9750"/>
            </a:xfrm>
            <a:custGeom>
              <a:avLst/>
              <a:gdLst/>
              <a:ahLst/>
              <a:cxnLst/>
              <a:rect l="l" t="t" r="r" b="b"/>
              <a:pathLst>
                <a:path w="1208" h="390" extrusionOk="0">
                  <a:moveTo>
                    <a:pt x="231" y="0"/>
                  </a:moveTo>
                  <a:cubicBezTo>
                    <a:pt x="135" y="0"/>
                    <a:pt x="47" y="22"/>
                    <a:pt x="7" y="95"/>
                  </a:cubicBezTo>
                  <a:cubicBezTo>
                    <a:pt x="1" y="106"/>
                    <a:pt x="11" y="115"/>
                    <a:pt x="21" y="115"/>
                  </a:cubicBezTo>
                  <a:cubicBezTo>
                    <a:pt x="26" y="115"/>
                    <a:pt x="30" y="113"/>
                    <a:pt x="33" y="110"/>
                  </a:cubicBezTo>
                  <a:cubicBezTo>
                    <a:pt x="75" y="60"/>
                    <a:pt x="151" y="43"/>
                    <a:pt x="238" y="43"/>
                  </a:cubicBezTo>
                  <a:cubicBezTo>
                    <a:pt x="389" y="43"/>
                    <a:pt x="573" y="96"/>
                    <a:pt x="665" y="125"/>
                  </a:cubicBezTo>
                  <a:cubicBezTo>
                    <a:pt x="844" y="182"/>
                    <a:pt x="1012" y="271"/>
                    <a:pt x="1161" y="386"/>
                  </a:cubicBezTo>
                  <a:cubicBezTo>
                    <a:pt x="1166" y="389"/>
                    <a:pt x="1170" y="390"/>
                    <a:pt x="1174" y="390"/>
                  </a:cubicBezTo>
                  <a:cubicBezTo>
                    <a:pt x="1194" y="390"/>
                    <a:pt x="1208" y="364"/>
                    <a:pt x="1189" y="347"/>
                  </a:cubicBezTo>
                  <a:cubicBezTo>
                    <a:pt x="989" y="194"/>
                    <a:pt x="757" y="89"/>
                    <a:pt x="510" y="38"/>
                  </a:cubicBezTo>
                  <a:cubicBezTo>
                    <a:pt x="442" y="25"/>
                    <a:pt x="333" y="0"/>
                    <a:pt x="2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988;p62"/>
            <p:cNvSpPr/>
            <p:nvPr/>
          </p:nvSpPr>
          <p:spPr>
            <a:xfrm>
              <a:off x="1783000" y="4044600"/>
              <a:ext cx="27750" cy="10100"/>
            </a:xfrm>
            <a:custGeom>
              <a:avLst/>
              <a:gdLst/>
              <a:ahLst/>
              <a:cxnLst/>
              <a:rect l="l" t="t" r="r" b="b"/>
              <a:pathLst>
                <a:path w="1110" h="404" extrusionOk="0">
                  <a:moveTo>
                    <a:pt x="139" y="0"/>
                  </a:moveTo>
                  <a:cubicBezTo>
                    <a:pt x="99" y="0"/>
                    <a:pt x="59" y="2"/>
                    <a:pt x="18" y="5"/>
                  </a:cubicBezTo>
                  <a:cubicBezTo>
                    <a:pt x="0" y="7"/>
                    <a:pt x="4" y="32"/>
                    <a:pt x="21" y="32"/>
                  </a:cubicBezTo>
                  <a:cubicBezTo>
                    <a:pt x="22" y="32"/>
                    <a:pt x="22" y="32"/>
                    <a:pt x="22" y="32"/>
                  </a:cubicBezTo>
                  <a:cubicBezTo>
                    <a:pt x="33" y="32"/>
                    <a:pt x="43" y="32"/>
                    <a:pt x="53" y="32"/>
                  </a:cubicBezTo>
                  <a:cubicBezTo>
                    <a:pt x="424" y="32"/>
                    <a:pt x="773" y="152"/>
                    <a:pt x="1056" y="397"/>
                  </a:cubicBezTo>
                  <a:cubicBezTo>
                    <a:pt x="1061" y="402"/>
                    <a:pt x="1067" y="404"/>
                    <a:pt x="1072" y="404"/>
                  </a:cubicBezTo>
                  <a:cubicBezTo>
                    <a:pt x="1093" y="404"/>
                    <a:pt x="1109" y="373"/>
                    <a:pt x="1088" y="355"/>
                  </a:cubicBezTo>
                  <a:cubicBezTo>
                    <a:pt x="820" y="129"/>
                    <a:pt x="487"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989;p62"/>
            <p:cNvSpPr/>
            <p:nvPr/>
          </p:nvSpPr>
          <p:spPr>
            <a:xfrm>
              <a:off x="1790050" y="4070725"/>
              <a:ext cx="23600" cy="6550"/>
            </a:xfrm>
            <a:custGeom>
              <a:avLst/>
              <a:gdLst/>
              <a:ahLst/>
              <a:cxnLst/>
              <a:rect l="l" t="t" r="r" b="b"/>
              <a:pathLst>
                <a:path w="944" h="262" extrusionOk="0">
                  <a:moveTo>
                    <a:pt x="182" y="1"/>
                  </a:moveTo>
                  <a:cubicBezTo>
                    <a:pt x="131" y="1"/>
                    <a:pt x="79" y="4"/>
                    <a:pt x="27" y="11"/>
                  </a:cubicBezTo>
                  <a:cubicBezTo>
                    <a:pt x="0" y="15"/>
                    <a:pt x="7" y="52"/>
                    <a:pt x="33" y="52"/>
                  </a:cubicBezTo>
                  <a:cubicBezTo>
                    <a:pt x="54" y="52"/>
                    <a:pt x="76" y="51"/>
                    <a:pt x="98" y="51"/>
                  </a:cubicBezTo>
                  <a:cubicBezTo>
                    <a:pt x="380" y="51"/>
                    <a:pt x="645" y="109"/>
                    <a:pt x="891" y="258"/>
                  </a:cubicBezTo>
                  <a:cubicBezTo>
                    <a:pt x="896" y="261"/>
                    <a:pt x="900" y="262"/>
                    <a:pt x="905" y="262"/>
                  </a:cubicBezTo>
                  <a:cubicBezTo>
                    <a:pt x="927" y="262"/>
                    <a:pt x="944" y="231"/>
                    <a:pt x="921" y="218"/>
                  </a:cubicBezTo>
                  <a:cubicBezTo>
                    <a:pt x="698" y="84"/>
                    <a:pt x="442"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990;p62"/>
            <p:cNvSpPr/>
            <p:nvPr/>
          </p:nvSpPr>
          <p:spPr>
            <a:xfrm>
              <a:off x="1790825" y="4077475"/>
              <a:ext cx="22650" cy="5525"/>
            </a:xfrm>
            <a:custGeom>
              <a:avLst/>
              <a:gdLst/>
              <a:ahLst/>
              <a:cxnLst/>
              <a:rect l="l" t="t" r="r" b="b"/>
              <a:pathLst>
                <a:path w="906" h="221" extrusionOk="0">
                  <a:moveTo>
                    <a:pt x="131" y="1"/>
                  </a:moveTo>
                  <a:cubicBezTo>
                    <a:pt x="95" y="1"/>
                    <a:pt x="60" y="2"/>
                    <a:pt x="24" y="4"/>
                  </a:cubicBezTo>
                  <a:cubicBezTo>
                    <a:pt x="0" y="5"/>
                    <a:pt x="6" y="41"/>
                    <a:pt x="30" y="41"/>
                  </a:cubicBezTo>
                  <a:cubicBezTo>
                    <a:pt x="42" y="41"/>
                    <a:pt x="55" y="41"/>
                    <a:pt x="68" y="41"/>
                  </a:cubicBezTo>
                  <a:cubicBezTo>
                    <a:pt x="349" y="41"/>
                    <a:pt x="604" y="110"/>
                    <a:pt x="864" y="219"/>
                  </a:cubicBezTo>
                  <a:cubicBezTo>
                    <a:pt x="868" y="220"/>
                    <a:pt x="871" y="221"/>
                    <a:pt x="874" y="221"/>
                  </a:cubicBezTo>
                  <a:cubicBezTo>
                    <a:pt x="897" y="221"/>
                    <a:pt x="905" y="186"/>
                    <a:pt x="882" y="175"/>
                  </a:cubicBezTo>
                  <a:cubicBezTo>
                    <a:pt x="654" y="53"/>
                    <a:pt x="389" y="1"/>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991;p62"/>
            <p:cNvSpPr/>
            <p:nvPr/>
          </p:nvSpPr>
          <p:spPr>
            <a:xfrm>
              <a:off x="1800225" y="4091825"/>
              <a:ext cx="16575" cy="5350"/>
            </a:xfrm>
            <a:custGeom>
              <a:avLst/>
              <a:gdLst/>
              <a:ahLst/>
              <a:cxnLst/>
              <a:rect l="l" t="t" r="r" b="b"/>
              <a:pathLst>
                <a:path w="663" h="214" extrusionOk="0">
                  <a:moveTo>
                    <a:pt x="198" y="1"/>
                  </a:moveTo>
                  <a:cubicBezTo>
                    <a:pt x="138" y="1"/>
                    <a:pt x="79" y="9"/>
                    <a:pt x="26" y="25"/>
                  </a:cubicBezTo>
                  <a:cubicBezTo>
                    <a:pt x="1" y="32"/>
                    <a:pt x="13" y="69"/>
                    <a:pt x="36" y="69"/>
                  </a:cubicBezTo>
                  <a:cubicBezTo>
                    <a:pt x="37" y="69"/>
                    <a:pt x="37" y="69"/>
                    <a:pt x="38" y="69"/>
                  </a:cubicBezTo>
                  <a:cubicBezTo>
                    <a:pt x="80" y="66"/>
                    <a:pt x="122" y="64"/>
                    <a:pt x="163" y="64"/>
                  </a:cubicBezTo>
                  <a:cubicBezTo>
                    <a:pt x="226" y="64"/>
                    <a:pt x="289" y="69"/>
                    <a:pt x="354" y="86"/>
                  </a:cubicBezTo>
                  <a:cubicBezTo>
                    <a:pt x="451" y="111"/>
                    <a:pt x="531" y="162"/>
                    <a:pt x="619" y="210"/>
                  </a:cubicBezTo>
                  <a:cubicBezTo>
                    <a:pt x="623" y="212"/>
                    <a:pt x="627" y="213"/>
                    <a:pt x="631" y="213"/>
                  </a:cubicBezTo>
                  <a:cubicBezTo>
                    <a:pt x="653" y="213"/>
                    <a:pt x="663" y="179"/>
                    <a:pt x="646" y="162"/>
                  </a:cubicBezTo>
                  <a:cubicBezTo>
                    <a:pt x="536" y="57"/>
                    <a:pt x="361"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992;p62"/>
            <p:cNvSpPr/>
            <p:nvPr/>
          </p:nvSpPr>
          <p:spPr>
            <a:xfrm>
              <a:off x="1788250" y="4086300"/>
              <a:ext cx="7925" cy="14550"/>
            </a:xfrm>
            <a:custGeom>
              <a:avLst/>
              <a:gdLst/>
              <a:ahLst/>
              <a:cxnLst/>
              <a:rect l="l" t="t" r="r" b="b"/>
              <a:pathLst>
                <a:path w="317" h="582" extrusionOk="0">
                  <a:moveTo>
                    <a:pt x="300" y="0"/>
                  </a:moveTo>
                  <a:cubicBezTo>
                    <a:pt x="299" y="0"/>
                    <a:pt x="297" y="1"/>
                    <a:pt x="295" y="2"/>
                  </a:cubicBezTo>
                  <a:cubicBezTo>
                    <a:pt x="99" y="112"/>
                    <a:pt x="0" y="340"/>
                    <a:pt x="4" y="559"/>
                  </a:cubicBezTo>
                  <a:cubicBezTo>
                    <a:pt x="4" y="575"/>
                    <a:pt x="16" y="582"/>
                    <a:pt x="29" y="582"/>
                  </a:cubicBezTo>
                  <a:cubicBezTo>
                    <a:pt x="44" y="582"/>
                    <a:pt x="61" y="571"/>
                    <a:pt x="59" y="552"/>
                  </a:cubicBezTo>
                  <a:cubicBezTo>
                    <a:pt x="50" y="338"/>
                    <a:pt x="151" y="162"/>
                    <a:pt x="309" y="23"/>
                  </a:cubicBezTo>
                  <a:cubicBezTo>
                    <a:pt x="317" y="16"/>
                    <a:pt x="311"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993;p62"/>
            <p:cNvSpPr/>
            <p:nvPr/>
          </p:nvSpPr>
          <p:spPr>
            <a:xfrm>
              <a:off x="1785550" y="4083225"/>
              <a:ext cx="7525" cy="12950"/>
            </a:xfrm>
            <a:custGeom>
              <a:avLst/>
              <a:gdLst/>
              <a:ahLst/>
              <a:cxnLst/>
              <a:rect l="l" t="t" r="r" b="b"/>
              <a:pathLst>
                <a:path w="301" h="518" extrusionOk="0">
                  <a:moveTo>
                    <a:pt x="281" y="1"/>
                  </a:moveTo>
                  <a:cubicBezTo>
                    <a:pt x="278" y="1"/>
                    <a:pt x="275" y="2"/>
                    <a:pt x="273" y="5"/>
                  </a:cubicBezTo>
                  <a:cubicBezTo>
                    <a:pt x="127" y="129"/>
                    <a:pt x="31" y="301"/>
                    <a:pt x="3" y="489"/>
                  </a:cubicBezTo>
                  <a:cubicBezTo>
                    <a:pt x="0" y="507"/>
                    <a:pt x="15" y="517"/>
                    <a:pt x="29" y="517"/>
                  </a:cubicBezTo>
                  <a:cubicBezTo>
                    <a:pt x="40" y="517"/>
                    <a:pt x="52" y="510"/>
                    <a:pt x="54" y="495"/>
                  </a:cubicBezTo>
                  <a:cubicBezTo>
                    <a:pt x="75" y="317"/>
                    <a:pt x="159" y="151"/>
                    <a:pt x="290" y="27"/>
                  </a:cubicBezTo>
                  <a:cubicBezTo>
                    <a:pt x="300" y="17"/>
                    <a:pt x="292"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994;p62"/>
            <p:cNvSpPr/>
            <p:nvPr/>
          </p:nvSpPr>
          <p:spPr>
            <a:xfrm>
              <a:off x="1772725" y="4058325"/>
              <a:ext cx="11325" cy="21875"/>
            </a:xfrm>
            <a:custGeom>
              <a:avLst/>
              <a:gdLst/>
              <a:ahLst/>
              <a:cxnLst/>
              <a:rect l="l" t="t" r="r" b="b"/>
              <a:pathLst>
                <a:path w="453" h="875" extrusionOk="0">
                  <a:moveTo>
                    <a:pt x="436" y="1"/>
                  </a:moveTo>
                  <a:cubicBezTo>
                    <a:pt x="433" y="1"/>
                    <a:pt x="429" y="2"/>
                    <a:pt x="427" y="6"/>
                  </a:cubicBezTo>
                  <a:cubicBezTo>
                    <a:pt x="321" y="123"/>
                    <a:pt x="232" y="254"/>
                    <a:pt x="161" y="395"/>
                  </a:cubicBezTo>
                  <a:cubicBezTo>
                    <a:pt x="88" y="539"/>
                    <a:pt x="59" y="690"/>
                    <a:pt x="8" y="842"/>
                  </a:cubicBezTo>
                  <a:cubicBezTo>
                    <a:pt x="0" y="861"/>
                    <a:pt x="16" y="875"/>
                    <a:pt x="32" y="875"/>
                  </a:cubicBezTo>
                  <a:cubicBezTo>
                    <a:pt x="40" y="875"/>
                    <a:pt x="49" y="870"/>
                    <a:pt x="53" y="859"/>
                  </a:cubicBezTo>
                  <a:cubicBezTo>
                    <a:pt x="111" y="731"/>
                    <a:pt x="131" y="584"/>
                    <a:pt x="188" y="452"/>
                  </a:cubicBezTo>
                  <a:cubicBezTo>
                    <a:pt x="257" y="299"/>
                    <a:pt x="344" y="154"/>
                    <a:pt x="445" y="19"/>
                  </a:cubicBezTo>
                  <a:cubicBezTo>
                    <a:pt x="452" y="10"/>
                    <a:pt x="444" y="1"/>
                    <a:pt x="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995;p62"/>
            <p:cNvSpPr/>
            <p:nvPr/>
          </p:nvSpPr>
          <p:spPr>
            <a:xfrm>
              <a:off x="1771950" y="4049900"/>
              <a:ext cx="9625" cy="19925"/>
            </a:xfrm>
            <a:custGeom>
              <a:avLst/>
              <a:gdLst/>
              <a:ahLst/>
              <a:cxnLst/>
              <a:rect l="l" t="t" r="r" b="b"/>
              <a:pathLst>
                <a:path w="385" h="797" extrusionOk="0">
                  <a:moveTo>
                    <a:pt x="358" y="1"/>
                  </a:moveTo>
                  <a:cubicBezTo>
                    <a:pt x="353" y="1"/>
                    <a:pt x="349" y="2"/>
                    <a:pt x="344" y="7"/>
                  </a:cubicBezTo>
                  <a:cubicBezTo>
                    <a:pt x="152" y="209"/>
                    <a:pt x="14" y="488"/>
                    <a:pt x="3" y="771"/>
                  </a:cubicBezTo>
                  <a:cubicBezTo>
                    <a:pt x="1" y="787"/>
                    <a:pt x="13" y="797"/>
                    <a:pt x="26" y="797"/>
                  </a:cubicBezTo>
                  <a:cubicBezTo>
                    <a:pt x="36" y="797"/>
                    <a:pt x="47" y="790"/>
                    <a:pt x="48" y="776"/>
                  </a:cubicBezTo>
                  <a:cubicBezTo>
                    <a:pt x="88" y="493"/>
                    <a:pt x="182" y="248"/>
                    <a:pt x="374" y="29"/>
                  </a:cubicBezTo>
                  <a:cubicBezTo>
                    <a:pt x="385" y="15"/>
                    <a:pt x="372" y="1"/>
                    <a:pt x="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996;p62"/>
            <p:cNvSpPr/>
            <p:nvPr/>
          </p:nvSpPr>
          <p:spPr>
            <a:xfrm>
              <a:off x="1684000" y="4006600"/>
              <a:ext cx="16600" cy="9775"/>
            </a:xfrm>
            <a:custGeom>
              <a:avLst/>
              <a:gdLst/>
              <a:ahLst/>
              <a:cxnLst/>
              <a:rect l="l" t="t" r="r" b="b"/>
              <a:pathLst>
                <a:path w="664" h="391" extrusionOk="0">
                  <a:moveTo>
                    <a:pt x="23" y="0"/>
                  </a:moveTo>
                  <a:cubicBezTo>
                    <a:pt x="8" y="0"/>
                    <a:pt x="1" y="23"/>
                    <a:pt x="16" y="28"/>
                  </a:cubicBezTo>
                  <a:cubicBezTo>
                    <a:pt x="247" y="102"/>
                    <a:pt x="444" y="225"/>
                    <a:pt x="624" y="385"/>
                  </a:cubicBezTo>
                  <a:cubicBezTo>
                    <a:pt x="628" y="389"/>
                    <a:pt x="632" y="391"/>
                    <a:pt x="636" y="391"/>
                  </a:cubicBezTo>
                  <a:cubicBezTo>
                    <a:pt x="651" y="391"/>
                    <a:pt x="663" y="367"/>
                    <a:pt x="648" y="353"/>
                  </a:cubicBezTo>
                  <a:cubicBezTo>
                    <a:pt x="474" y="188"/>
                    <a:pt x="256" y="72"/>
                    <a:pt x="27" y="1"/>
                  </a:cubicBezTo>
                  <a:cubicBezTo>
                    <a:pt x="25" y="0"/>
                    <a:pt x="24"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997;p62"/>
            <p:cNvSpPr/>
            <p:nvPr/>
          </p:nvSpPr>
          <p:spPr>
            <a:xfrm>
              <a:off x="1691725" y="4002500"/>
              <a:ext cx="14725" cy="13725"/>
            </a:xfrm>
            <a:custGeom>
              <a:avLst/>
              <a:gdLst/>
              <a:ahLst/>
              <a:cxnLst/>
              <a:rect l="l" t="t" r="r" b="b"/>
              <a:pathLst>
                <a:path w="589" h="549" extrusionOk="0">
                  <a:moveTo>
                    <a:pt x="21" y="1"/>
                  </a:moveTo>
                  <a:cubicBezTo>
                    <a:pt x="11" y="1"/>
                    <a:pt x="0" y="14"/>
                    <a:pt x="10" y="24"/>
                  </a:cubicBezTo>
                  <a:cubicBezTo>
                    <a:pt x="178" y="205"/>
                    <a:pt x="365" y="372"/>
                    <a:pt x="544" y="542"/>
                  </a:cubicBezTo>
                  <a:cubicBezTo>
                    <a:pt x="548" y="546"/>
                    <a:pt x="552" y="548"/>
                    <a:pt x="557" y="548"/>
                  </a:cubicBezTo>
                  <a:cubicBezTo>
                    <a:pt x="574" y="548"/>
                    <a:pt x="589" y="521"/>
                    <a:pt x="572" y="504"/>
                  </a:cubicBezTo>
                  <a:cubicBezTo>
                    <a:pt x="391" y="337"/>
                    <a:pt x="217" y="161"/>
                    <a:pt x="29" y="4"/>
                  </a:cubicBezTo>
                  <a:cubicBezTo>
                    <a:pt x="26" y="2"/>
                    <a:pt x="24"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998;p62"/>
            <p:cNvSpPr/>
            <p:nvPr/>
          </p:nvSpPr>
          <p:spPr>
            <a:xfrm>
              <a:off x="1710700" y="3992950"/>
              <a:ext cx="20175" cy="19325"/>
            </a:xfrm>
            <a:custGeom>
              <a:avLst/>
              <a:gdLst/>
              <a:ahLst/>
              <a:cxnLst/>
              <a:rect l="l" t="t" r="r" b="b"/>
              <a:pathLst>
                <a:path w="807" h="773" extrusionOk="0">
                  <a:moveTo>
                    <a:pt x="47" y="0"/>
                  </a:moveTo>
                  <a:cubicBezTo>
                    <a:pt x="29" y="0"/>
                    <a:pt x="15" y="8"/>
                    <a:pt x="6" y="24"/>
                  </a:cubicBezTo>
                  <a:cubicBezTo>
                    <a:pt x="0" y="34"/>
                    <a:pt x="9" y="42"/>
                    <a:pt x="18" y="42"/>
                  </a:cubicBezTo>
                  <a:cubicBezTo>
                    <a:pt x="21" y="42"/>
                    <a:pt x="25" y="40"/>
                    <a:pt x="27" y="37"/>
                  </a:cubicBezTo>
                  <a:cubicBezTo>
                    <a:pt x="32" y="33"/>
                    <a:pt x="38" y="30"/>
                    <a:pt x="46" y="30"/>
                  </a:cubicBezTo>
                  <a:cubicBezTo>
                    <a:pt x="174" y="30"/>
                    <a:pt x="693" y="687"/>
                    <a:pt x="749" y="762"/>
                  </a:cubicBezTo>
                  <a:cubicBezTo>
                    <a:pt x="754" y="769"/>
                    <a:pt x="761" y="772"/>
                    <a:pt x="768" y="772"/>
                  </a:cubicBezTo>
                  <a:cubicBezTo>
                    <a:pt x="788" y="772"/>
                    <a:pt x="806" y="749"/>
                    <a:pt x="791" y="727"/>
                  </a:cubicBezTo>
                  <a:cubicBezTo>
                    <a:pt x="735" y="644"/>
                    <a:pt x="215"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999;p62"/>
            <p:cNvSpPr/>
            <p:nvPr/>
          </p:nvSpPr>
          <p:spPr>
            <a:xfrm>
              <a:off x="1724250" y="3993375"/>
              <a:ext cx="15375" cy="22050"/>
            </a:xfrm>
            <a:custGeom>
              <a:avLst/>
              <a:gdLst/>
              <a:ahLst/>
              <a:cxnLst/>
              <a:rect l="l" t="t" r="r" b="b"/>
              <a:pathLst>
                <a:path w="615" h="882" extrusionOk="0">
                  <a:moveTo>
                    <a:pt x="20" y="1"/>
                  </a:moveTo>
                  <a:cubicBezTo>
                    <a:pt x="10" y="1"/>
                    <a:pt x="1" y="12"/>
                    <a:pt x="9" y="22"/>
                  </a:cubicBezTo>
                  <a:cubicBezTo>
                    <a:pt x="233" y="281"/>
                    <a:pt x="409" y="561"/>
                    <a:pt x="559" y="867"/>
                  </a:cubicBezTo>
                  <a:cubicBezTo>
                    <a:pt x="564" y="877"/>
                    <a:pt x="573" y="881"/>
                    <a:pt x="582" y="881"/>
                  </a:cubicBezTo>
                  <a:cubicBezTo>
                    <a:pt x="598" y="881"/>
                    <a:pt x="614" y="867"/>
                    <a:pt x="605" y="847"/>
                  </a:cubicBezTo>
                  <a:cubicBezTo>
                    <a:pt x="463" y="537"/>
                    <a:pt x="268" y="253"/>
                    <a:pt x="31" y="6"/>
                  </a:cubicBezTo>
                  <a:cubicBezTo>
                    <a:pt x="27" y="2"/>
                    <a:pt x="24"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000;p62"/>
            <p:cNvSpPr/>
            <p:nvPr/>
          </p:nvSpPr>
          <p:spPr>
            <a:xfrm>
              <a:off x="1742900" y="3999950"/>
              <a:ext cx="9775" cy="13200"/>
            </a:xfrm>
            <a:custGeom>
              <a:avLst/>
              <a:gdLst/>
              <a:ahLst/>
              <a:cxnLst/>
              <a:rect l="l" t="t" r="r" b="b"/>
              <a:pathLst>
                <a:path w="391" h="528" extrusionOk="0">
                  <a:moveTo>
                    <a:pt x="13" y="0"/>
                  </a:moveTo>
                  <a:cubicBezTo>
                    <a:pt x="7" y="0"/>
                    <a:pt x="1" y="8"/>
                    <a:pt x="6" y="12"/>
                  </a:cubicBezTo>
                  <a:cubicBezTo>
                    <a:pt x="137" y="164"/>
                    <a:pt x="246" y="332"/>
                    <a:pt x="332" y="512"/>
                  </a:cubicBezTo>
                  <a:cubicBezTo>
                    <a:pt x="337" y="523"/>
                    <a:pt x="346" y="527"/>
                    <a:pt x="355" y="527"/>
                  </a:cubicBezTo>
                  <a:cubicBezTo>
                    <a:pt x="372" y="527"/>
                    <a:pt x="390" y="512"/>
                    <a:pt x="380" y="492"/>
                  </a:cubicBezTo>
                  <a:cubicBezTo>
                    <a:pt x="288" y="310"/>
                    <a:pt x="165" y="143"/>
                    <a:pt x="17" y="2"/>
                  </a:cubicBezTo>
                  <a:cubicBezTo>
                    <a:pt x="16" y="1"/>
                    <a:pt x="14" y="0"/>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001;p62"/>
            <p:cNvSpPr/>
            <p:nvPr/>
          </p:nvSpPr>
          <p:spPr>
            <a:xfrm>
              <a:off x="1733050" y="4014475"/>
              <a:ext cx="13600" cy="23600"/>
            </a:xfrm>
            <a:custGeom>
              <a:avLst/>
              <a:gdLst/>
              <a:ahLst/>
              <a:cxnLst/>
              <a:rect l="l" t="t" r="r" b="b"/>
              <a:pathLst>
                <a:path w="544" h="944" extrusionOk="0">
                  <a:moveTo>
                    <a:pt x="526" y="0"/>
                  </a:moveTo>
                  <a:cubicBezTo>
                    <a:pt x="521" y="0"/>
                    <a:pt x="515" y="3"/>
                    <a:pt x="512" y="9"/>
                  </a:cubicBezTo>
                  <a:cubicBezTo>
                    <a:pt x="395" y="330"/>
                    <a:pt x="228" y="631"/>
                    <a:pt x="16" y="901"/>
                  </a:cubicBezTo>
                  <a:cubicBezTo>
                    <a:pt x="1" y="921"/>
                    <a:pt x="19" y="943"/>
                    <a:pt x="39" y="943"/>
                  </a:cubicBezTo>
                  <a:cubicBezTo>
                    <a:pt x="46" y="943"/>
                    <a:pt x="54" y="940"/>
                    <a:pt x="60" y="933"/>
                  </a:cubicBezTo>
                  <a:cubicBezTo>
                    <a:pt x="288" y="678"/>
                    <a:pt x="456" y="347"/>
                    <a:pt x="540" y="17"/>
                  </a:cubicBezTo>
                  <a:cubicBezTo>
                    <a:pt x="543" y="6"/>
                    <a:pt x="535"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002;p62"/>
            <p:cNvSpPr/>
            <p:nvPr/>
          </p:nvSpPr>
          <p:spPr>
            <a:xfrm>
              <a:off x="1726225" y="4015225"/>
              <a:ext cx="15725" cy="24625"/>
            </a:xfrm>
            <a:custGeom>
              <a:avLst/>
              <a:gdLst/>
              <a:ahLst/>
              <a:cxnLst/>
              <a:rect l="l" t="t" r="r" b="b"/>
              <a:pathLst>
                <a:path w="629" h="985" extrusionOk="0">
                  <a:moveTo>
                    <a:pt x="608" y="0"/>
                  </a:moveTo>
                  <a:cubicBezTo>
                    <a:pt x="602" y="0"/>
                    <a:pt x="596" y="3"/>
                    <a:pt x="594" y="9"/>
                  </a:cubicBezTo>
                  <a:cubicBezTo>
                    <a:pt x="485" y="367"/>
                    <a:pt x="294" y="683"/>
                    <a:pt x="20" y="938"/>
                  </a:cubicBezTo>
                  <a:cubicBezTo>
                    <a:pt x="1" y="955"/>
                    <a:pt x="16" y="984"/>
                    <a:pt x="35" y="984"/>
                  </a:cubicBezTo>
                  <a:cubicBezTo>
                    <a:pt x="40" y="984"/>
                    <a:pt x="45" y="982"/>
                    <a:pt x="50" y="978"/>
                  </a:cubicBezTo>
                  <a:cubicBezTo>
                    <a:pt x="333" y="716"/>
                    <a:pt x="532" y="392"/>
                    <a:pt x="625" y="17"/>
                  </a:cubicBezTo>
                  <a:cubicBezTo>
                    <a:pt x="628" y="7"/>
                    <a:pt x="618" y="0"/>
                    <a:pt x="6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003;p62"/>
            <p:cNvSpPr/>
            <p:nvPr/>
          </p:nvSpPr>
          <p:spPr>
            <a:xfrm>
              <a:off x="1701500" y="4015150"/>
              <a:ext cx="21350" cy="25600"/>
            </a:xfrm>
            <a:custGeom>
              <a:avLst/>
              <a:gdLst/>
              <a:ahLst/>
              <a:cxnLst/>
              <a:rect l="l" t="t" r="r" b="b"/>
              <a:pathLst>
                <a:path w="854" h="1024" extrusionOk="0">
                  <a:moveTo>
                    <a:pt x="832" y="1"/>
                  </a:moveTo>
                  <a:cubicBezTo>
                    <a:pt x="826" y="1"/>
                    <a:pt x="820" y="4"/>
                    <a:pt x="818" y="11"/>
                  </a:cubicBezTo>
                  <a:cubicBezTo>
                    <a:pt x="697" y="427"/>
                    <a:pt x="411" y="774"/>
                    <a:pt x="26" y="973"/>
                  </a:cubicBezTo>
                  <a:cubicBezTo>
                    <a:pt x="1" y="986"/>
                    <a:pt x="12" y="1024"/>
                    <a:pt x="35" y="1024"/>
                  </a:cubicBezTo>
                  <a:cubicBezTo>
                    <a:pt x="39" y="1024"/>
                    <a:pt x="43" y="1023"/>
                    <a:pt x="47" y="1021"/>
                  </a:cubicBezTo>
                  <a:cubicBezTo>
                    <a:pt x="447" y="819"/>
                    <a:pt x="741" y="454"/>
                    <a:pt x="851" y="20"/>
                  </a:cubicBezTo>
                  <a:cubicBezTo>
                    <a:pt x="854" y="9"/>
                    <a:pt x="84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004;p62"/>
            <p:cNvSpPr/>
            <p:nvPr/>
          </p:nvSpPr>
          <p:spPr>
            <a:xfrm>
              <a:off x="1687275" y="4018900"/>
              <a:ext cx="14825" cy="17075"/>
            </a:xfrm>
            <a:custGeom>
              <a:avLst/>
              <a:gdLst/>
              <a:ahLst/>
              <a:cxnLst/>
              <a:rect l="l" t="t" r="r" b="b"/>
              <a:pathLst>
                <a:path w="593" h="683" extrusionOk="0">
                  <a:moveTo>
                    <a:pt x="573" y="1"/>
                  </a:moveTo>
                  <a:cubicBezTo>
                    <a:pt x="568" y="1"/>
                    <a:pt x="563" y="4"/>
                    <a:pt x="560" y="10"/>
                  </a:cubicBezTo>
                  <a:cubicBezTo>
                    <a:pt x="461" y="274"/>
                    <a:pt x="272" y="493"/>
                    <a:pt x="27" y="629"/>
                  </a:cubicBezTo>
                  <a:cubicBezTo>
                    <a:pt x="0" y="643"/>
                    <a:pt x="12" y="682"/>
                    <a:pt x="36" y="682"/>
                  </a:cubicBezTo>
                  <a:cubicBezTo>
                    <a:pt x="39" y="682"/>
                    <a:pt x="44" y="681"/>
                    <a:pt x="48" y="678"/>
                  </a:cubicBezTo>
                  <a:cubicBezTo>
                    <a:pt x="304" y="536"/>
                    <a:pt x="497" y="301"/>
                    <a:pt x="589" y="22"/>
                  </a:cubicBezTo>
                  <a:cubicBezTo>
                    <a:pt x="593" y="10"/>
                    <a:pt x="582" y="1"/>
                    <a:pt x="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843;p62"/>
          <p:cNvGrpSpPr/>
          <p:nvPr/>
        </p:nvGrpSpPr>
        <p:grpSpPr>
          <a:xfrm rot="2291128">
            <a:off x="-708942" y="629302"/>
            <a:ext cx="2599481" cy="1628217"/>
            <a:chOff x="3445225" y="939575"/>
            <a:chExt cx="1020450" cy="1073300"/>
          </a:xfrm>
        </p:grpSpPr>
        <p:sp>
          <p:nvSpPr>
            <p:cNvPr id="22" name="Google Shape;2844;p62"/>
            <p:cNvSpPr/>
            <p:nvPr/>
          </p:nvSpPr>
          <p:spPr>
            <a:xfrm>
              <a:off x="3478750" y="952100"/>
              <a:ext cx="974750" cy="1050850"/>
            </a:xfrm>
            <a:custGeom>
              <a:avLst/>
              <a:gdLst/>
              <a:ahLst/>
              <a:cxnLst/>
              <a:rect l="l" t="t" r="r" b="b"/>
              <a:pathLst>
                <a:path w="38990" h="42034" extrusionOk="0">
                  <a:moveTo>
                    <a:pt x="16013" y="1"/>
                  </a:moveTo>
                  <a:cubicBezTo>
                    <a:pt x="14568" y="1"/>
                    <a:pt x="13080" y="231"/>
                    <a:pt x="11558" y="737"/>
                  </a:cubicBezTo>
                  <a:cubicBezTo>
                    <a:pt x="9675" y="1363"/>
                    <a:pt x="7902" y="2600"/>
                    <a:pt x="7463" y="4646"/>
                  </a:cubicBezTo>
                  <a:cubicBezTo>
                    <a:pt x="6997" y="6813"/>
                    <a:pt x="8057" y="9001"/>
                    <a:pt x="7332" y="11139"/>
                  </a:cubicBezTo>
                  <a:cubicBezTo>
                    <a:pt x="6590" y="10065"/>
                    <a:pt x="5894" y="8958"/>
                    <a:pt x="5260" y="7800"/>
                  </a:cubicBezTo>
                  <a:cubicBezTo>
                    <a:pt x="4944" y="7221"/>
                    <a:pt x="4496" y="5563"/>
                    <a:pt x="3915" y="5244"/>
                  </a:cubicBezTo>
                  <a:cubicBezTo>
                    <a:pt x="3811" y="5187"/>
                    <a:pt x="3708" y="5163"/>
                    <a:pt x="3606" y="5163"/>
                  </a:cubicBezTo>
                  <a:cubicBezTo>
                    <a:pt x="3173" y="5163"/>
                    <a:pt x="2758" y="5602"/>
                    <a:pt x="2389" y="5827"/>
                  </a:cubicBezTo>
                  <a:cubicBezTo>
                    <a:pt x="2344" y="5854"/>
                    <a:pt x="2310" y="5897"/>
                    <a:pt x="2296" y="5947"/>
                  </a:cubicBezTo>
                  <a:cubicBezTo>
                    <a:pt x="2178" y="5999"/>
                    <a:pt x="2102" y="6121"/>
                    <a:pt x="2190" y="6258"/>
                  </a:cubicBezTo>
                  <a:cubicBezTo>
                    <a:pt x="3503" y="8300"/>
                    <a:pt x="4988" y="10229"/>
                    <a:pt x="6629" y="12020"/>
                  </a:cubicBezTo>
                  <a:cubicBezTo>
                    <a:pt x="6299" y="12326"/>
                    <a:pt x="5583" y="12369"/>
                    <a:pt x="4864" y="12369"/>
                  </a:cubicBezTo>
                  <a:cubicBezTo>
                    <a:pt x="4575" y="12369"/>
                    <a:pt x="4285" y="12362"/>
                    <a:pt x="4020" y="12362"/>
                  </a:cubicBezTo>
                  <a:cubicBezTo>
                    <a:pt x="3650" y="12362"/>
                    <a:pt x="3327" y="12376"/>
                    <a:pt x="3119" y="12443"/>
                  </a:cubicBezTo>
                  <a:cubicBezTo>
                    <a:pt x="2407" y="12670"/>
                    <a:pt x="1791" y="13149"/>
                    <a:pt x="1315" y="13715"/>
                  </a:cubicBezTo>
                  <a:cubicBezTo>
                    <a:pt x="231" y="15012"/>
                    <a:pt x="0" y="16688"/>
                    <a:pt x="324" y="18310"/>
                  </a:cubicBezTo>
                  <a:cubicBezTo>
                    <a:pt x="1201" y="22689"/>
                    <a:pt x="4895" y="27223"/>
                    <a:pt x="8344" y="29865"/>
                  </a:cubicBezTo>
                  <a:cubicBezTo>
                    <a:pt x="12552" y="33089"/>
                    <a:pt x="17718" y="33605"/>
                    <a:pt x="22816" y="34145"/>
                  </a:cubicBezTo>
                  <a:cubicBezTo>
                    <a:pt x="28629" y="34760"/>
                    <a:pt x="35392" y="35975"/>
                    <a:pt x="38134" y="41870"/>
                  </a:cubicBezTo>
                  <a:cubicBezTo>
                    <a:pt x="38186" y="41982"/>
                    <a:pt x="38295" y="42034"/>
                    <a:pt x="38405" y="42034"/>
                  </a:cubicBezTo>
                  <a:cubicBezTo>
                    <a:pt x="38558" y="42034"/>
                    <a:pt x="38712" y="41933"/>
                    <a:pt x="38711" y="41754"/>
                  </a:cubicBezTo>
                  <a:cubicBezTo>
                    <a:pt x="38695" y="36353"/>
                    <a:pt x="38989" y="30844"/>
                    <a:pt x="38486" y="25462"/>
                  </a:cubicBezTo>
                  <a:cubicBezTo>
                    <a:pt x="38035" y="20650"/>
                    <a:pt x="36244" y="16096"/>
                    <a:pt x="33607" y="12067"/>
                  </a:cubicBezTo>
                  <a:cubicBezTo>
                    <a:pt x="29652" y="6022"/>
                    <a:pt x="23397" y="1"/>
                    <a:pt x="160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845;p62"/>
            <p:cNvSpPr/>
            <p:nvPr/>
          </p:nvSpPr>
          <p:spPr>
            <a:xfrm>
              <a:off x="3445225" y="939575"/>
              <a:ext cx="1020450" cy="1073300"/>
            </a:xfrm>
            <a:custGeom>
              <a:avLst/>
              <a:gdLst/>
              <a:ahLst/>
              <a:cxnLst/>
              <a:rect l="l" t="t" r="r" b="b"/>
              <a:pathLst>
                <a:path w="40818" h="42932" extrusionOk="0">
                  <a:moveTo>
                    <a:pt x="10877" y="2446"/>
                  </a:moveTo>
                  <a:cubicBezTo>
                    <a:pt x="10735" y="3310"/>
                    <a:pt x="11635" y="4932"/>
                    <a:pt x="11808" y="5620"/>
                  </a:cubicBezTo>
                  <a:cubicBezTo>
                    <a:pt x="12374" y="7870"/>
                    <a:pt x="11874" y="10681"/>
                    <a:pt x="10006" y="12213"/>
                  </a:cubicBezTo>
                  <a:cubicBezTo>
                    <a:pt x="9999" y="12219"/>
                    <a:pt x="10000" y="12224"/>
                    <a:pt x="9996" y="12230"/>
                  </a:cubicBezTo>
                  <a:cubicBezTo>
                    <a:pt x="9646" y="11943"/>
                    <a:pt x="9295" y="11660"/>
                    <a:pt x="8950" y="11367"/>
                  </a:cubicBezTo>
                  <a:cubicBezTo>
                    <a:pt x="8951" y="11363"/>
                    <a:pt x="8955" y="11360"/>
                    <a:pt x="8957" y="11356"/>
                  </a:cubicBezTo>
                  <a:cubicBezTo>
                    <a:pt x="9918" y="9009"/>
                    <a:pt x="8070" y="6723"/>
                    <a:pt x="9331" y="4309"/>
                  </a:cubicBezTo>
                  <a:cubicBezTo>
                    <a:pt x="9725" y="3557"/>
                    <a:pt x="10255" y="2943"/>
                    <a:pt x="10877" y="2446"/>
                  </a:cubicBezTo>
                  <a:close/>
                  <a:moveTo>
                    <a:pt x="12105" y="1665"/>
                  </a:moveTo>
                  <a:lnTo>
                    <a:pt x="12105" y="1665"/>
                  </a:lnTo>
                  <a:cubicBezTo>
                    <a:pt x="11904" y="3054"/>
                    <a:pt x="12359" y="4482"/>
                    <a:pt x="12572" y="5849"/>
                  </a:cubicBezTo>
                  <a:cubicBezTo>
                    <a:pt x="12965" y="8364"/>
                    <a:pt x="12867" y="11138"/>
                    <a:pt x="10616" y="12742"/>
                  </a:cubicBezTo>
                  <a:cubicBezTo>
                    <a:pt x="10434" y="12594"/>
                    <a:pt x="10255" y="12444"/>
                    <a:pt x="10075" y="12296"/>
                  </a:cubicBezTo>
                  <a:lnTo>
                    <a:pt x="10079" y="12296"/>
                  </a:lnTo>
                  <a:cubicBezTo>
                    <a:pt x="11421" y="11386"/>
                    <a:pt x="12091" y="9657"/>
                    <a:pt x="12253" y="8089"/>
                  </a:cubicBezTo>
                  <a:cubicBezTo>
                    <a:pt x="12341" y="7234"/>
                    <a:pt x="12267" y="6404"/>
                    <a:pt x="12062" y="5570"/>
                  </a:cubicBezTo>
                  <a:cubicBezTo>
                    <a:pt x="11950" y="5117"/>
                    <a:pt x="11790" y="4677"/>
                    <a:pt x="11648" y="4233"/>
                  </a:cubicBezTo>
                  <a:cubicBezTo>
                    <a:pt x="11558" y="3951"/>
                    <a:pt x="10994" y="2686"/>
                    <a:pt x="11019" y="2357"/>
                  </a:cubicBezTo>
                  <a:lnTo>
                    <a:pt x="11019" y="2357"/>
                  </a:lnTo>
                  <a:cubicBezTo>
                    <a:pt x="11022" y="2422"/>
                    <a:pt x="11088" y="2469"/>
                    <a:pt x="11152" y="2469"/>
                  </a:cubicBezTo>
                  <a:cubicBezTo>
                    <a:pt x="11189" y="2469"/>
                    <a:pt x="11224" y="2453"/>
                    <a:pt x="11247" y="2415"/>
                  </a:cubicBezTo>
                  <a:lnTo>
                    <a:pt x="11284" y="2349"/>
                  </a:lnTo>
                  <a:cubicBezTo>
                    <a:pt x="11317" y="2290"/>
                    <a:pt x="11307" y="2211"/>
                    <a:pt x="11247" y="2174"/>
                  </a:cubicBezTo>
                  <a:cubicBezTo>
                    <a:pt x="11520" y="1985"/>
                    <a:pt x="11807" y="1814"/>
                    <a:pt x="12105" y="1665"/>
                  </a:cubicBezTo>
                  <a:close/>
                  <a:moveTo>
                    <a:pt x="17029" y="619"/>
                  </a:moveTo>
                  <a:cubicBezTo>
                    <a:pt x="17135" y="619"/>
                    <a:pt x="17241" y="620"/>
                    <a:pt x="17346" y="622"/>
                  </a:cubicBezTo>
                  <a:cubicBezTo>
                    <a:pt x="17475" y="625"/>
                    <a:pt x="17600" y="634"/>
                    <a:pt x="17728" y="639"/>
                  </a:cubicBezTo>
                  <a:cubicBezTo>
                    <a:pt x="18772" y="5510"/>
                    <a:pt x="17897" y="11982"/>
                    <a:pt x="13634" y="15083"/>
                  </a:cubicBezTo>
                  <a:cubicBezTo>
                    <a:pt x="12657" y="14358"/>
                    <a:pt x="11694" y="13613"/>
                    <a:pt x="10747" y="12848"/>
                  </a:cubicBezTo>
                  <a:cubicBezTo>
                    <a:pt x="12126" y="11906"/>
                    <a:pt x="12823" y="10452"/>
                    <a:pt x="12989" y="8787"/>
                  </a:cubicBezTo>
                  <a:cubicBezTo>
                    <a:pt x="13230" y="6378"/>
                    <a:pt x="11924" y="3891"/>
                    <a:pt x="12386" y="1539"/>
                  </a:cubicBezTo>
                  <a:lnTo>
                    <a:pt x="12386" y="1531"/>
                  </a:lnTo>
                  <a:cubicBezTo>
                    <a:pt x="13819" y="878"/>
                    <a:pt x="15476" y="619"/>
                    <a:pt x="17029" y="619"/>
                  </a:cubicBezTo>
                  <a:close/>
                  <a:moveTo>
                    <a:pt x="17965" y="649"/>
                  </a:moveTo>
                  <a:cubicBezTo>
                    <a:pt x="21366" y="867"/>
                    <a:pt x="24180" y="2226"/>
                    <a:pt x="26683" y="4149"/>
                  </a:cubicBezTo>
                  <a:cubicBezTo>
                    <a:pt x="26606" y="6915"/>
                    <a:pt x="25874" y="9489"/>
                    <a:pt x="24349" y="11823"/>
                  </a:cubicBezTo>
                  <a:cubicBezTo>
                    <a:pt x="22877" y="14078"/>
                    <a:pt x="20310" y="17037"/>
                    <a:pt x="17644" y="17878"/>
                  </a:cubicBezTo>
                  <a:cubicBezTo>
                    <a:pt x="17602" y="17851"/>
                    <a:pt x="17560" y="17825"/>
                    <a:pt x="17517" y="17797"/>
                  </a:cubicBezTo>
                  <a:cubicBezTo>
                    <a:pt x="16229" y="16953"/>
                    <a:pt x="14968" y="16072"/>
                    <a:pt x="13734" y="15156"/>
                  </a:cubicBezTo>
                  <a:cubicBezTo>
                    <a:pt x="15969" y="13643"/>
                    <a:pt x="17173" y="11257"/>
                    <a:pt x="17791" y="8674"/>
                  </a:cubicBezTo>
                  <a:cubicBezTo>
                    <a:pt x="18397" y="6139"/>
                    <a:pt x="18775" y="3051"/>
                    <a:pt x="17771" y="661"/>
                  </a:cubicBezTo>
                  <a:lnTo>
                    <a:pt x="17771" y="661"/>
                  </a:lnTo>
                  <a:cubicBezTo>
                    <a:pt x="17787" y="701"/>
                    <a:pt x="17822" y="718"/>
                    <a:pt x="17858" y="718"/>
                  </a:cubicBezTo>
                  <a:cubicBezTo>
                    <a:pt x="17903" y="718"/>
                    <a:pt x="17950" y="691"/>
                    <a:pt x="17965" y="649"/>
                  </a:cubicBezTo>
                  <a:close/>
                  <a:moveTo>
                    <a:pt x="7922" y="12795"/>
                  </a:moveTo>
                  <a:cubicBezTo>
                    <a:pt x="8907" y="13703"/>
                    <a:pt x="9964" y="14538"/>
                    <a:pt x="11060" y="15332"/>
                  </a:cubicBezTo>
                  <a:cubicBezTo>
                    <a:pt x="11049" y="15339"/>
                    <a:pt x="11037" y="15348"/>
                    <a:pt x="11029" y="15358"/>
                  </a:cubicBezTo>
                  <a:cubicBezTo>
                    <a:pt x="9355" y="17332"/>
                    <a:pt x="7139" y="18371"/>
                    <a:pt x="4785" y="18371"/>
                  </a:cubicBezTo>
                  <a:cubicBezTo>
                    <a:pt x="3737" y="18371"/>
                    <a:pt x="2662" y="18166"/>
                    <a:pt x="1595" y="17745"/>
                  </a:cubicBezTo>
                  <a:cubicBezTo>
                    <a:pt x="1736" y="14560"/>
                    <a:pt x="4822" y="12929"/>
                    <a:pt x="7685" y="12929"/>
                  </a:cubicBezTo>
                  <a:cubicBezTo>
                    <a:pt x="7686" y="12929"/>
                    <a:pt x="7688" y="12929"/>
                    <a:pt x="7689" y="12929"/>
                  </a:cubicBezTo>
                  <a:cubicBezTo>
                    <a:pt x="7690" y="12929"/>
                    <a:pt x="7691" y="12929"/>
                    <a:pt x="7693" y="12929"/>
                  </a:cubicBezTo>
                  <a:cubicBezTo>
                    <a:pt x="7787" y="12929"/>
                    <a:pt x="7876" y="12878"/>
                    <a:pt x="7922" y="12795"/>
                  </a:cubicBezTo>
                  <a:close/>
                  <a:moveTo>
                    <a:pt x="26901" y="4322"/>
                  </a:moveTo>
                  <a:lnTo>
                    <a:pt x="26901" y="4322"/>
                  </a:lnTo>
                  <a:cubicBezTo>
                    <a:pt x="28010" y="5193"/>
                    <a:pt x="29060" y="6170"/>
                    <a:pt x="30073" y="7208"/>
                  </a:cubicBezTo>
                  <a:cubicBezTo>
                    <a:pt x="30069" y="7215"/>
                    <a:pt x="30066" y="7223"/>
                    <a:pt x="30065" y="7232"/>
                  </a:cubicBezTo>
                  <a:cubicBezTo>
                    <a:pt x="29709" y="9764"/>
                    <a:pt x="27923" y="11710"/>
                    <a:pt x="26348" y="13608"/>
                  </a:cubicBezTo>
                  <a:cubicBezTo>
                    <a:pt x="24477" y="15865"/>
                    <a:pt x="22481" y="17891"/>
                    <a:pt x="19913" y="19343"/>
                  </a:cubicBezTo>
                  <a:cubicBezTo>
                    <a:pt x="19201" y="18887"/>
                    <a:pt x="18491" y="18429"/>
                    <a:pt x="17782" y="17969"/>
                  </a:cubicBezTo>
                  <a:cubicBezTo>
                    <a:pt x="20383" y="17237"/>
                    <a:pt x="22740" y="14579"/>
                    <a:pt x="24240" y="12458"/>
                  </a:cubicBezTo>
                  <a:cubicBezTo>
                    <a:pt x="25912" y="10094"/>
                    <a:pt x="26968" y="7236"/>
                    <a:pt x="26901" y="4322"/>
                  </a:cubicBezTo>
                  <a:close/>
                  <a:moveTo>
                    <a:pt x="30250" y="7391"/>
                  </a:moveTo>
                  <a:cubicBezTo>
                    <a:pt x="30830" y="7990"/>
                    <a:pt x="31397" y="8606"/>
                    <a:pt x="31958" y="9230"/>
                  </a:cubicBezTo>
                  <a:cubicBezTo>
                    <a:pt x="32238" y="9542"/>
                    <a:pt x="32511" y="9860"/>
                    <a:pt x="32772" y="10182"/>
                  </a:cubicBezTo>
                  <a:cubicBezTo>
                    <a:pt x="31559" y="15338"/>
                    <a:pt x="28206" y="19416"/>
                    <a:pt x="23296" y="21485"/>
                  </a:cubicBezTo>
                  <a:cubicBezTo>
                    <a:pt x="23271" y="21494"/>
                    <a:pt x="23259" y="21518"/>
                    <a:pt x="23264" y="21542"/>
                  </a:cubicBezTo>
                  <a:cubicBezTo>
                    <a:pt x="22190" y="20807"/>
                    <a:pt x="21098" y="20104"/>
                    <a:pt x="20000" y="19400"/>
                  </a:cubicBezTo>
                  <a:cubicBezTo>
                    <a:pt x="22634" y="18068"/>
                    <a:pt x="24679" y="15990"/>
                    <a:pt x="26556" y="13745"/>
                  </a:cubicBezTo>
                  <a:cubicBezTo>
                    <a:pt x="28117" y="11879"/>
                    <a:pt x="29957" y="9900"/>
                    <a:pt x="30250" y="7391"/>
                  </a:cubicBezTo>
                  <a:close/>
                  <a:moveTo>
                    <a:pt x="32949" y="10407"/>
                  </a:moveTo>
                  <a:cubicBezTo>
                    <a:pt x="33670" y="11309"/>
                    <a:pt x="34332" y="12254"/>
                    <a:pt x="34932" y="13240"/>
                  </a:cubicBezTo>
                  <a:cubicBezTo>
                    <a:pt x="33537" y="17947"/>
                    <a:pt x="30457" y="21545"/>
                    <a:pt x="25907" y="23452"/>
                  </a:cubicBezTo>
                  <a:cubicBezTo>
                    <a:pt x="25073" y="22805"/>
                    <a:pt x="24216" y="22193"/>
                    <a:pt x="23346" y="21598"/>
                  </a:cubicBezTo>
                  <a:lnTo>
                    <a:pt x="23346" y="21598"/>
                  </a:lnTo>
                  <a:cubicBezTo>
                    <a:pt x="23348" y="21598"/>
                    <a:pt x="23349" y="21599"/>
                    <a:pt x="23351" y="21599"/>
                  </a:cubicBezTo>
                  <a:cubicBezTo>
                    <a:pt x="23351" y="21599"/>
                    <a:pt x="23352" y="21599"/>
                    <a:pt x="23353" y="21598"/>
                  </a:cubicBezTo>
                  <a:cubicBezTo>
                    <a:pt x="28195" y="19820"/>
                    <a:pt x="31946" y="15474"/>
                    <a:pt x="32949" y="10407"/>
                  </a:cubicBezTo>
                  <a:close/>
                  <a:moveTo>
                    <a:pt x="11217" y="15444"/>
                  </a:moveTo>
                  <a:cubicBezTo>
                    <a:pt x="12098" y="16077"/>
                    <a:pt x="13002" y="16683"/>
                    <a:pt x="13919" y="17275"/>
                  </a:cubicBezTo>
                  <a:cubicBezTo>
                    <a:pt x="13897" y="17284"/>
                    <a:pt x="13880" y="17300"/>
                    <a:pt x="13872" y="17321"/>
                  </a:cubicBezTo>
                  <a:cubicBezTo>
                    <a:pt x="12445" y="20508"/>
                    <a:pt x="8973" y="24676"/>
                    <a:pt x="5197" y="24809"/>
                  </a:cubicBezTo>
                  <a:cubicBezTo>
                    <a:pt x="5029" y="24816"/>
                    <a:pt x="5009" y="25076"/>
                    <a:pt x="5178" y="25076"/>
                  </a:cubicBezTo>
                  <a:cubicBezTo>
                    <a:pt x="5179" y="25076"/>
                    <a:pt x="5180" y="25076"/>
                    <a:pt x="5181" y="25076"/>
                  </a:cubicBezTo>
                  <a:cubicBezTo>
                    <a:pt x="9049" y="25014"/>
                    <a:pt x="12734" y="20707"/>
                    <a:pt x="14038" y="17376"/>
                  </a:cubicBezTo>
                  <a:cubicBezTo>
                    <a:pt x="14042" y="17365"/>
                    <a:pt x="14036" y="17360"/>
                    <a:pt x="14038" y="17351"/>
                  </a:cubicBezTo>
                  <a:lnTo>
                    <a:pt x="14038" y="17351"/>
                  </a:lnTo>
                  <a:cubicBezTo>
                    <a:pt x="14504" y="17649"/>
                    <a:pt x="14971" y="17946"/>
                    <a:pt x="15439" y="18241"/>
                  </a:cubicBezTo>
                  <a:cubicBezTo>
                    <a:pt x="15424" y="18248"/>
                    <a:pt x="15412" y="18261"/>
                    <a:pt x="15405" y="18275"/>
                  </a:cubicBezTo>
                  <a:cubicBezTo>
                    <a:pt x="13781" y="22107"/>
                    <a:pt x="10679" y="26083"/>
                    <a:pt x="6260" y="26477"/>
                  </a:cubicBezTo>
                  <a:cubicBezTo>
                    <a:pt x="6220" y="26480"/>
                    <a:pt x="6186" y="26507"/>
                    <a:pt x="6174" y="26546"/>
                  </a:cubicBezTo>
                  <a:cubicBezTo>
                    <a:pt x="5789" y="26082"/>
                    <a:pt x="5415" y="25600"/>
                    <a:pt x="5057" y="25089"/>
                  </a:cubicBezTo>
                  <a:cubicBezTo>
                    <a:pt x="3745" y="23207"/>
                    <a:pt x="1632" y="20426"/>
                    <a:pt x="1593" y="18009"/>
                  </a:cubicBezTo>
                  <a:lnTo>
                    <a:pt x="1593" y="18009"/>
                  </a:lnTo>
                  <a:cubicBezTo>
                    <a:pt x="2635" y="18452"/>
                    <a:pt x="3719" y="18666"/>
                    <a:pt x="4788" y="18666"/>
                  </a:cubicBezTo>
                  <a:cubicBezTo>
                    <a:pt x="7242" y="18666"/>
                    <a:pt x="9614" y="17538"/>
                    <a:pt x="11204" y="15471"/>
                  </a:cubicBezTo>
                  <a:cubicBezTo>
                    <a:pt x="11209" y="15463"/>
                    <a:pt x="11214" y="15454"/>
                    <a:pt x="11217" y="15444"/>
                  </a:cubicBezTo>
                  <a:close/>
                  <a:moveTo>
                    <a:pt x="35110" y="13543"/>
                  </a:moveTo>
                  <a:cubicBezTo>
                    <a:pt x="36402" y="15735"/>
                    <a:pt x="37365" y="18058"/>
                    <a:pt x="38073" y="20466"/>
                  </a:cubicBezTo>
                  <a:cubicBezTo>
                    <a:pt x="37529" y="23771"/>
                    <a:pt x="34288" y="27452"/>
                    <a:pt x="31025" y="28075"/>
                  </a:cubicBezTo>
                  <a:cubicBezTo>
                    <a:pt x="29549" y="26533"/>
                    <a:pt x="27971" y="25090"/>
                    <a:pt x="26302" y="23759"/>
                  </a:cubicBezTo>
                  <a:cubicBezTo>
                    <a:pt x="26210" y="23687"/>
                    <a:pt x="26117" y="23617"/>
                    <a:pt x="26027" y="23546"/>
                  </a:cubicBezTo>
                  <a:cubicBezTo>
                    <a:pt x="30430" y="21958"/>
                    <a:pt x="34005" y="18116"/>
                    <a:pt x="35110" y="13543"/>
                  </a:cubicBezTo>
                  <a:close/>
                  <a:moveTo>
                    <a:pt x="38186" y="20856"/>
                  </a:moveTo>
                  <a:cubicBezTo>
                    <a:pt x="38368" y="21499"/>
                    <a:pt x="38533" y="22148"/>
                    <a:pt x="38681" y="22803"/>
                  </a:cubicBezTo>
                  <a:lnTo>
                    <a:pt x="38681" y="22803"/>
                  </a:lnTo>
                  <a:cubicBezTo>
                    <a:pt x="38265" y="24387"/>
                    <a:pt x="37799" y="25911"/>
                    <a:pt x="36582" y="27093"/>
                  </a:cubicBezTo>
                  <a:cubicBezTo>
                    <a:pt x="35435" y="28205"/>
                    <a:pt x="34043" y="29203"/>
                    <a:pt x="32492" y="29628"/>
                  </a:cubicBezTo>
                  <a:cubicBezTo>
                    <a:pt x="32482" y="29632"/>
                    <a:pt x="32472" y="29640"/>
                    <a:pt x="32466" y="29650"/>
                  </a:cubicBezTo>
                  <a:cubicBezTo>
                    <a:pt x="32062" y="29188"/>
                    <a:pt x="31651" y="28737"/>
                    <a:pt x="31228" y="28293"/>
                  </a:cubicBezTo>
                  <a:cubicBezTo>
                    <a:pt x="34425" y="27602"/>
                    <a:pt x="37645" y="24146"/>
                    <a:pt x="38186" y="20856"/>
                  </a:cubicBezTo>
                  <a:close/>
                  <a:moveTo>
                    <a:pt x="15537" y="18304"/>
                  </a:moveTo>
                  <a:lnTo>
                    <a:pt x="15537" y="18304"/>
                  </a:lnTo>
                  <a:cubicBezTo>
                    <a:pt x="17066" y="19263"/>
                    <a:pt x="18603" y="20205"/>
                    <a:pt x="20082" y="21194"/>
                  </a:cubicBezTo>
                  <a:cubicBezTo>
                    <a:pt x="19420" y="23126"/>
                    <a:pt x="18514" y="24940"/>
                    <a:pt x="17239" y="26543"/>
                  </a:cubicBezTo>
                  <a:cubicBezTo>
                    <a:pt x="15840" y="28303"/>
                    <a:pt x="13731" y="30405"/>
                    <a:pt x="11449" y="30806"/>
                  </a:cubicBezTo>
                  <a:cubicBezTo>
                    <a:pt x="11391" y="30815"/>
                    <a:pt x="11348" y="30865"/>
                    <a:pt x="11351" y="30923"/>
                  </a:cubicBezTo>
                  <a:cubicBezTo>
                    <a:pt x="9460" y="29849"/>
                    <a:pt x="7786" y="28452"/>
                    <a:pt x="6312" y="26715"/>
                  </a:cubicBezTo>
                  <a:lnTo>
                    <a:pt x="6312" y="26714"/>
                  </a:lnTo>
                  <a:cubicBezTo>
                    <a:pt x="10580" y="26457"/>
                    <a:pt x="14415" y="22272"/>
                    <a:pt x="15538" y="18318"/>
                  </a:cubicBezTo>
                  <a:cubicBezTo>
                    <a:pt x="15540" y="18313"/>
                    <a:pt x="15537" y="18310"/>
                    <a:pt x="15537" y="18304"/>
                  </a:cubicBezTo>
                  <a:close/>
                  <a:moveTo>
                    <a:pt x="20204" y="21277"/>
                  </a:moveTo>
                  <a:cubicBezTo>
                    <a:pt x="20414" y="21418"/>
                    <a:pt x="20625" y="21560"/>
                    <a:pt x="20833" y="21703"/>
                  </a:cubicBezTo>
                  <a:cubicBezTo>
                    <a:pt x="21893" y="22435"/>
                    <a:pt x="22919" y="23197"/>
                    <a:pt x="23919" y="23980"/>
                  </a:cubicBezTo>
                  <a:cubicBezTo>
                    <a:pt x="23423" y="27745"/>
                    <a:pt x="21652" y="31011"/>
                    <a:pt x="18637" y="33354"/>
                  </a:cubicBezTo>
                  <a:cubicBezTo>
                    <a:pt x="18627" y="33361"/>
                    <a:pt x="18620" y="33371"/>
                    <a:pt x="18613" y="33381"/>
                  </a:cubicBezTo>
                  <a:cubicBezTo>
                    <a:pt x="18126" y="33296"/>
                    <a:pt x="17643" y="33206"/>
                    <a:pt x="17175" y="33106"/>
                  </a:cubicBezTo>
                  <a:cubicBezTo>
                    <a:pt x="15124" y="32662"/>
                    <a:pt x="13261" y="31977"/>
                    <a:pt x="11566" y="31044"/>
                  </a:cubicBezTo>
                  <a:cubicBezTo>
                    <a:pt x="13754" y="30650"/>
                    <a:pt x="15683" y="28788"/>
                    <a:pt x="17064" y="27148"/>
                  </a:cubicBezTo>
                  <a:cubicBezTo>
                    <a:pt x="18510" y="25433"/>
                    <a:pt x="19580" y="23432"/>
                    <a:pt x="20204" y="21277"/>
                  </a:cubicBezTo>
                  <a:close/>
                  <a:moveTo>
                    <a:pt x="24065" y="24094"/>
                  </a:moveTo>
                  <a:cubicBezTo>
                    <a:pt x="24617" y="24529"/>
                    <a:pt x="25163" y="24968"/>
                    <a:pt x="25699" y="25417"/>
                  </a:cubicBezTo>
                  <a:cubicBezTo>
                    <a:pt x="25680" y="25430"/>
                    <a:pt x="25669" y="25450"/>
                    <a:pt x="25666" y="25473"/>
                  </a:cubicBezTo>
                  <a:cubicBezTo>
                    <a:pt x="25224" y="28747"/>
                    <a:pt x="23863" y="31459"/>
                    <a:pt x="21539" y="33804"/>
                  </a:cubicBezTo>
                  <a:cubicBezTo>
                    <a:pt x="21535" y="33809"/>
                    <a:pt x="21530" y="33817"/>
                    <a:pt x="21526" y="33822"/>
                  </a:cubicBezTo>
                  <a:cubicBezTo>
                    <a:pt x="20652" y="33705"/>
                    <a:pt x="19794" y="33580"/>
                    <a:pt x="18957" y="33440"/>
                  </a:cubicBezTo>
                  <a:cubicBezTo>
                    <a:pt x="21867" y="31146"/>
                    <a:pt x="23757" y="27803"/>
                    <a:pt x="24065" y="24094"/>
                  </a:cubicBezTo>
                  <a:close/>
                  <a:moveTo>
                    <a:pt x="38788" y="23290"/>
                  </a:moveTo>
                  <a:cubicBezTo>
                    <a:pt x="39457" y="26434"/>
                    <a:pt x="39765" y="29688"/>
                    <a:pt x="39877" y="32958"/>
                  </a:cubicBezTo>
                  <a:lnTo>
                    <a:pt x="39876" y="32958"/>
                  </a:lnTo>
                  <a:cubicBezTo>
                    <a:pt x="38927" y="33844"/>
                    <a:pt x="37903" y="34561"/>
                    <a:pt x="36596" y="34561"/>
                  </a:cubicBezTo>
                  <a:cubicBezTo>
                    <a:pt x="36468" y="34561"/>
                    <a:pt x="36337" y="34554"/>
                    <a:pt x="36203" y="34540"/>
                  </a:cubicBezTo>
                  <a:cubicBezTo>
                    <a:pt x="35100" y="32864"/>
                    <a:pt x="33876" y="31269"/>
                    <a:pt x="32558" y="29754"/>
                  </a:cubicBezTo>
                  <a:cubicBezTo>
                    <a:pt x="35872" y="29104"/>
                    <a:pt x="37923" y="26330"/>
                    <a:pt x="38788" y="23290"/>
                  </a:cubicBezTo>
                  <a:close/>
                  <a:moveTo>
                    <a:pt x="25822" y="25520"/>
                  </a:moveTo>
                  <a:cubicBezTo>
                    <a:pt x="26964" y="26482"/>
                    <a:pt x="28073" y="27473"/>
                    <a:pt x="29148" y="28496"/>
                  </a:cubicBezTo>
                  <a:cubicBezTo>
                    <a:pt x="29507" y="30694"/>
                    <a:pt x="29096" y="32802"/>
                    <a:pt x="27941" y="34706"/>
                  </a:cubicBezTo>
                  <a:cubicBezTo>
                    <a:pt x="27931" y="34724"/>
                    <a:pt x="27925" y="34744"/>
                    <a:pt x="27927" y="34764"/>
                  </a:cubicBezTo>
                  <a:cubicBezTo>
                    <a:pt x="25907" y="34381"/>
                    <a:pt x="23829" y="34130"/>
                    <a:pt x="21817" y="33861"/>
                  </a:cubicBezTo>
                  <a:cubicBezTo>
                    <a:pt x="24135" y="31684"/>
                    <a:pt x="25561" y="28688"/>
                    <a:pt x="25822" y="25520"/>
                  </a:cubicBezTo>
                  <a:close/>
                  <a:moveTo>
                    <a:pt x="39886" y="33220"/>
                  </a:moveTo>
                  <a:cubicBezTo>
                    <a:pt x="39904" y="33832"/>
                    <a:pt x="39913" y="34444"/>
                    <a:pt x="39920" y="35056"/>
                  </a:cubicBezTo>
                  <a:lnTo>
                    <a:pt x="39919" y="35055"/>
                  </a:lnTo>
                  <a:cubicBezTo>
                    <a:pt x="39270" y="35589"/>
                    <a:pt x="38486" y="35730"/>
                    <a:pt x="37673" y="35730"/>
                  </a:cubicBezTo>
                  <a:cubicBezTo>
                    <a:pt x="37431" y="35730"/>
                    <a:pt x="37186" y="35718"/>
                    <a:pt x="36941" y="35699"/>
                  </a:cubicBezTo>
                  <a:cubicBezTo>
                    <a:pt x="36735" y="35364"/>
                    <a:pt x="36524" y="35030"/>
                    <a:pt x="36309" y="34699"/>
                  </a:cubicBezTo>
                  <a:lnTo>
                    <a:pt x="36309" y="34699"/>
                  </a:lnTo>
                  <a:cubicBezTo>
                    <a:pt x="36462" y="34722"/>
                    <a:pt x="36613" y="34732"/>
                    <a:pt x="36762" y="34732"/>
                  </a:cubicBezTo>
                  <a:cubicBezTo>
                    <a:pt x="37957" y="34732"/>
                    <a:pt x="39021" y="34046"/>
                    <a:pt x="39886" y="33220"/>
                  </a:cubicBezTo>
                  <a:close/>
                  <a:moveTo>
                    <a:pt x="5041" y="5957"/>
                  </a:moveTo>
                  <a:cubicBezTo>
                    <a:pt x="5667" y="7747"/>
                    <a:pt x="6689" y="9753"/>
                    <a:pt x="8083" y="11161"/>
                  </a:cubicBezTo>
                  <a:cubicBezTo>
                    <a:pt x="8202" y="11297"/>
                    <a:pt x="8329" y="11428"/>
                    <a:pt x="8463" y="11549"/>
                  </a:cubicBezTo>
                  <a:cubicBezTo>
                    <a:pt x="8464" y="11627"/>
                    <a:pt x="8500" y="11701"/>
                    <a:pt x="8559" y="11751"/>
                  </a:cubicBezTo>
                  <a:cubicBezTo>
                    <a:pt x="13747" y="16113"/>
                    <a:pt x="19662" y="19293"/>
                    <a:pt x="25061" y="23338"/>
                  </a:cubicBezTo>
                  <a:cubicBezTo>
                    <a:pt x="29632" y="26762"/>
                    <a:pt x="33415" y="30972"/>
                    <a:pt x="36570" y="35669"/>
                  </a:cubicBezTo>
                  <a:lnTo>
                    <a:pt x="36539" y="35666"/>
                  </a:lnTo>
                  <a:cubicBezTo>
                    <a:pt x="36535" y="35666"/>
                    <a:pt x="36532" y="35666"/>
                    <a:pt x="36528" y="35666"/>
                  </a:cubicBezTo>
                  <a:cubicBezTo>
                    <a:pt x="36476" y="35666"/>
                    <a:pt x="36448" y="35706"/>
                    <a:pt x="36447" y="35749"/>
                  </a:cubicBezTo>
                  <a:cubicBezTo>
                    <a:pt x="32615" y="30764"/>
                    <a:pt x="27883" y="26355"/>
                    <a:pt x="22890" y="22649"/>
                  </a:cubicBezTo>
                  <a:cubicBezTo>
                    <a:pt x="16292" y="17750"/>
                    <a:pt x="7809" y="14470"/>
                    <a:pt x="3935" y="6739"/>
                  </a:cubicBezTo>
                  <a:cubicBezTo>
                    <a:pt x="3925" y="6723"/>
                    <a:pt x="3913" y="6708"/>
                    <a:pt x="3900" y="6695"/>
                  </a:cubicBezTo>
                  <a:cubicBezTo>
                    <a:pt x="4248" y="6391"/>
                    <a:pt x="4637" y="6176"/>
                    <a:pt x="5041" y="5957"/>
                  </a:cubicBezTo>
                  <a:close/>
                  <a:moveTo>
                    <a:pt x="29338" y="28680"/>
                  </a:moveTo>
                  <a:lnTo>
                    <a:pt x="29338" y="28680"/>
                  </a:lnTo>
                  <a:cubicBezTo>
                    <a:pt x="30691" y="29976"/>
                    <a:pt x="32002" y="31318"/>
                    <a:pt x="33269" y="32703"/>
                  </a:cubicBezTo>
                  <a:cubicBezTo>
                    <a:pt x="33306" y="33855"/>
                    <a:pt x="33170" y="35006"/>
                    <a:pt x="32865" y="36118"/>
                  </a:cubicBezTo>
                  <a:cubicBezTo>
                    <a:pt x="31372" y="35533"/>
                    <a:pt x="29771" y="35122"/>
                    <a:pt x="28129" y="34802"/>
                  </a:cubicBezTo>
                  <a:cubicBezTo>
                    <a:pt x="29292" y="32983"/>
                    <a:pt x="29717" y="30800"/>
                    <a:pt x="29338" y="28680"/>
                  </a:cubicBezTo>
                  <a:close/>
                  <a:moveTo>
                    <a:pt x="33466" y="32918"/>
                  </a:moveTo>
                  <a:cubicBezTo>
                    <a:pt x="33723" y="33202"/>
                    <a:pt x="33979" y="33486"/>
                    <a:pt x="34233" y="33772"/>
                  </a:cubicBezTo>
                  <a:lnTo>
                    <a:pt x="34229" y="33789"/>
                  </a:lnTo>
                  <a:cubicBezTo>
                    <a:pt x="34160" y="34724"/>
                    <a:pt x="34025" y="35609"/>
                    <a:pt x="33790" y="36509"/>
                  </a:cubicBezTo>
                  <a:cubicBezTo>
                    <a:pt x="33525" y="36389"/>
                    <a:pt x="33256" y="36277"/>
                    <a:pt x="32984" y="36169"/>
                  </a:cubicBezTo>
                  <a:lnTo>
                    <a:pt x="32982" y="36168"/>
                  </a:lnTo>
                  <a:cubicBezTo>
                    <a:pt x="33310" y="35116"/>
                    <a:pt x="33474" y="34020"/>
                    <a:pt x="33466" y="32918"/>
                  </a:cubicBezTo>
                  <a:close/>
                  <a:moveTo>
                    <a:pt x="36518" y="35843"/>
                  </a:moveTo>
                  <a:lnTo>
                    <a:pt x="36518" y="35843"/>
                  </a:lnTo>
                  <a:cubicBezTo>
                    <a:pt x="36521" y="35844"/>
                    <a:pt x="36523" y="35844"/>
                    <a:pt x="36527" y="35845"/>
                  </a:cubicBezTo>
                  <a:lnTo>
                    <a:pt x="36695" y="35860"/>
                  </a:lnTo>
                  <a:cubicBezTo>
                    <a:pt x="37095" y="36459"/>
                    <a:pt x="37483" y="37063"/>
                    <a:pt x="37863" y="37677"/>
                  </a:cubicBezTo>
                  <a:cubicBezTo>
                    <a:pt x="37430" y="37058"/>
                    <a:pt x="36979" y="36446"/>
                    <a:pt x="36518" y="35843"/>
                  </a:cubicBezTo>
                  <a:close/>
                  <a:moveTo>
                    <a:pt x="34416" y="33980"/>
                  </a:moveTo>
                  <a:cubicBezTo>
                    <a:pt x="35063" y="34711"/>
                    <a:pt x="35699" y="35451"/>
                    <a:pt x="36328" y="36204"/>
                  </a:cubicBezTo>
                  <a:cubicBezTo>
                    <a:pt x="36328" y="36205"/>
                    <a:pt x="36327" y="36205"/>
                    <a:pt x="36327" y="36207"/>
                  </a:cubicBezTo>
                  <a:cubicBezTo>
                    <a:pt x="36286" y="36751"/>
                    <a:pt x="36183" y="37265"/>
                    <a:pt x="36033" y="37777"/>
                  </a:cubicBezTo>
                  <a:cubicBezTo>
                    <a:pt x="35366" y="37314"/>
                    <a:pt x="34657" y="36914"/>
                    <a:pt x="33914" y="36566"/>
                  </a:cubicBezTo>
                  <a:lnTo>
                    <a:pt x="33912" y="36566"/>
                  </a:lnTo>
                  <a:cubicBezTo>
                    <a:pt x="34216" y="35748"/>
                    <a:pt x="34398" y="34851"/>
                    <a:pt x="34416" y="33980"/>
                  </a:cubicBezTo>
                  <a:close/>
                  <a:moveTo>
                    <a:pt x="36474" y="36377"/>
                  </a:moveTo>
                  <a:cubicBezTo>
                    <a:pt x="36772" y="36737"/>
                    <a:pt x="37070" y="37098"/>
                    <a:pt x="37365" y="37462"/>
                  </a:cubicBezTo>
                  <a:cubicBezTo>
                    <a:pt x="37365" y="37465"/>
                    <a:pt x="37363" y="37468"/>
                    <a:pt x="37363" y="37472"/>
                  </a:cubicBezTo>
                  <a:cubicBezTo>
                    <a:pt x="37397" y="37909"/>
                    <a:pt x="37378" y="38293"/>
                    <a:pt x="37193" y="38684"/>
                  </a:cubicBezTo>
                  <a:cubicBezTo>
                    <a:pt x="36865" y="38395"/>
                    <a:pt x="36521" y="38121"/>
                    <a:pt x="36165" y="37867"/>
                  </a:cubicBezTo>
                  <a:lnTo>
                    <a:pt x="36165" y="37866"/>
                  </a:lnTo>
                  <a:cubicBezTo>
                    <a:pt x="36338" y="37387"/>
                    <a:pt x="36443" y="36886"/>
                    <a:pt x="36474" y="36377"/>
                  </a:cubicBezTo>
                  <a:close/>
                  <a:moveTo>
                    <a:pt x="39922" y="35251"/>
                  </a:moveTo>
                  <a:cubicBezTo>
                    <a:pt x="39942" y="37529"/>
                    <a:pt x="39887" y="39803"/>
                    <a:pt x="39806" y="42044"/>
                  </a:cubicBezTo>
                  <a:lnTo>
                    <a:pt x="39806" y="42043"/>
                  </a:lnTo>
                  <a:cubicBezTo>
                    <a:pt x="39124" y="40734"/>
                    <a:pt x="38272" y="39664"/>
                    <a:pt x="37295" y="38773"/>
                  </a:cubicBezTo>
                  <a:cubicBezTo>
                    <a:pt x="37470" y="38448"/>
                    <a:pt x="37579" y="38042"/>
                    <a:pt x="37533" y="37667"/>
                  </a:cubicBezTo>
                  <a:lnTo>
                    <a:pt x="37533" y="37667"/>
                  </a:lnTo>
                  <a:cubicBezTo>
                    <a:pt x="37961" y="38197"/>
                    <a:pt x="38388" y="38731"/>
                    <a:pt x="38811" y="39270"/>
                  </a:cubicBezTo>
                  <a:cubicBezTo>
                    <a:pt x="38814" y="39273"/>
                    <a:pt x="38820" y="39273"/>
                    <a:pt x="38823" y="39276"/>
                  </a:cubicBezTo>
                  <a:cubicBezTo>
                    <a:pt x="38833" y="39292"/>
                    <a:pt x="38843" y="39309"/>
                    <a:pt x="38851" y="39325"/>
                  </a:cubicBezTo>
                  <a:cubicBezTo>
                    <a:pt x="38859" y="39338"/>
                    <a:pt x="38871" y="39343"/>
                    <a:pt x="38882" y="39343"/>
                  </a:cubicBezTo>
                  <a:cubicBezTo>
                    <a:pt x="38906" y="39343"/>
                    <a:pt x="38929" y="39321"/>
                    <a:pt x="38916" y="39293"/>
                  </a:cubicBezTo>
                  <a:cubicBezTo>
                    <a:pt x="38910" y="39282"/>
                    <a:pt x="38903" y="39270"/>
                    <a:pt x="38897" y="39257"/>
                  </a:cubicBezTo>
                  <a:cubicBezTo>
                    <a:pt x="38909" y="39244"/>
                    <a:pt x="38910" y="39224"/>
                    <a:pt x="38900" y="39210"/>
                  </a:cubicBezTo>
                  <a:cubicBezTo>
                    <a:pt x="38864" y="39155"/>
                    <a:pt x="38827" y="39101"/>
                    <a:pt x="38791" y="39047"/>
                  </a:cubicBezTo>
                  <a:cubicBezTo>
                    <a:pt x="38260" y="37968"/>
                    <a:pt x="37679" y="36913"/>
                    <a:pt x="37053" y="35886"/>
                  </a:cubicBezTo>
                  <a:lnTo>
                    <a:pt x="37053" y="35886"/>
                  </a:lnTo>
                  <a:cubicBezTo>
                    <a:pt x="37253" y="35898"/>
                    <a:pt x="37454" y="35906"/>
                    <a:pt x="37655" y="35906"/>
                  </a:cubicBezTo>
                  <a:cubicBezTo>
                    <a:pt x="38478" y="35906"/>
                    <a:pt x="39289" y="35771"/>
                    <a:pt x="39922" y="35251"/>
                  </a:cubicBezTo>
                  <a:close/>
                  <a:moveTo>
                    <a:pt x="17098" y="1"/>
                  </a:moveTo>
                  <a:cubicBezTo>
                    <a:pt x="15758" y="1"/>
                    <a:pt x="14430" y="188"/>
                    <a:pt x="13170" y="594"/>
                  </a:cubicBezTo>
                  <a:cubicBezTo>
                    <a:pt x="11204" y="1225"/>
                    <a:pt x="9444" y="2509"/>
                    <a:pt x="8606" y="4445"/>
                  </a:cubicBezTo>
                  <a:cubicBezTo>
                    <a:pt x="8268" y="5229"/>
                    <a:pt x="8109" y="6074"/>
                    <a:pt x="8164" y="6927"/>
                  </a:cubicBezTo>
                  <a:cubicBezTo>
                    <a:pt x="8253" y="8259"/>
                    <a:pt x="8862" y="9529"/>
                    <a:pt x="8507" y="10839"/>
                  </a:cubicBezTo>
                  <a:cubicBezTo>
                    <a:pt x="7379" y="9181"/>
                    <a:pt x="6300" y="7640"/>
                    <a:pt x="5528" y="5709"/>
                  </a:cubicBezTo>
                  <a:cubicBezTo>
                    <a:pt x="5508" y="5654"/>
                    <a:pt x="5468" y="5609"/>
                    <a:pt x="5415" y="5583"/>
                  </a:cubicBezTo>
                  <a:cubicBezTo>
                    <a:pt x="5400" y="5519"/>
                    <a:pt x="5354" y="5469"/>
                    <a:pt x="5277" y="5469"/>
                  </a:cubicBezTo>
                  <a:cubicBezTo>
                    <a:pt x="5274" y="5469"/>
                    <a:pt x="5270" y="5469"/>
                    <a:pt x="5267" y="5470"/>
                  </a:cubicBezTo>
                  <a:cubicBezTo>
                    <a:pt x="4515" y="5513"/>
                    <a:pt x="3863" y="5941"/>
                    <a:pt x="3340" y="6460"/>
                  </a:cubicBezTo>
                  <a:cubicBezTo>
                    <a:pt x="3197" y="6600"/>
                    <a:pt x="3255" y="6791"/>
                    <a:pt x="3376" y="6888"/>
                  </a:cubicBezTo>
                  <a:cubicBezTo>
                    <a:pt x="3379" y="6927"/>
                    <a:pt x="3389" y="6964"/>
                    <a:pt x="3407" y="7000"/>
                  </a:cubicBezTo>
                  <a:cubicBezTo>
                    <a:pt x="4473" y="9082"/>
                    <a:pt x="5879" y="10834"/>
                    <a:pt x="7487" y="12385"/>
                  </a:cubicBezTo>
                  <a:cubicBezTo>
                    <a:pt x="7443" y="12384"/>
                    <a:pt x="7400" y="12384"/>
                    <a:pt x="7356" y="12384"/>
                  </a:cubicBezTo>
                  <a:cubicBezTo>
                    <a:pt x="3687" y="12384"/>
                    <a:pt x="1" y="15354"/>
                    <a:pt x="1169" y="19351"/>
                  </a:cubicBezTo>
                  <a:cubicBezTo>
                    <a:pt x="1805" y="21524"/>
                    <a:pt x="3308" y="23660"/>
                    <a:pt x="4601" y="25496"/>
                  </a:cubicBezTo>
                  <a:cubicBezTo>
                    <a:pt x="6075" y="27591"/>
                    <a:pt x="7832" y="29506"/>
                    <a:pt x="9986" y="30918"/>
                  </a:cubicBezTo>
                  <a:cubicBezTo>
                    <a:pt x="18924" y="36780"/>
                    <a:pt x="33805" y="31951"/>
                    <a:pt x="39654" y="42746"/>
                  </a:cubicBezTo>
                  <a:cubicBezTo>
                    <a:pt x="39690" y="42818"/>
                    <a:pt x="39763" y="42864"/>
                    <a:pt x="39843" y="42864"/>
                  </a:cubicBezTo>
                  <a:cubicBezTo>
                    <a:pt x="39886" y="42908"/>
                    <a:pt x="39947" y="42931"/>
                    <a:pt x="40009" y="42931"/>
                  </a:cubicBezTo>
                  <a:cubicBezTo>
                    <a:pt x="40116" y="42931"/>
                    <a:pt x="40225" y="42863"/>
                    <a:pt x="40241" y="42723"/>
                  </a:cubicBezTo>
                  <a:cubicBezTo>
                    <a:pt x="40817" y="37624"/>
                    <a:pt x="40715" y="32388"/>
                    <a:pt x="40119" y="27293"/>
                  </a:cubicBezTo>
                  <a:cubicBezTo>
                    <a:pt x="39548" y="22414"/>
                    <a:pt x="38335" y="17502"/>
                    <a:pt x="35785" y="13256"/>
                  </a:cubicBezTo>
                  <a:cubicBezTo>
                    <a:pt x="34498" y="11115"/>
                    <a:pt x="32872" y="9221"/>
                    <a:pt x="31149" y="7423"/>
                  </a:cubicBezTo>
                  <a:cubicBezTo>
                    <a:pt x="29410" y="5607"/>
                    <a:pt x="27658" y="3713"/>
                    <a:pt x="25491" y="2396"/>
                  </a:cubicBezTo>
                  <a:cubicBezTo>
                    <a:pt x="23043" y="908"/>
                    <a:pt x="20044" y="1"/>
                    <a:pt x="170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itle 1"/>
          <p:cNvSpPr>
            <a:spLocks noGrp="1"/>
          </p:cNvSpPr>
          <p:nvPr>
            <p:ph type="title"/>
          </p:nvPr>
        </p:nvSpPr>
        <p:spPr>
          <a:xfrm>
            <a:off x="806700" y="1525619"/>
            <a:ext cx="8337300" cy="2082325"/>
          </a:xfrm>
        </p:spPr>
        <p:txBody>
          <a:bodyPr/>
          <a:lstStyle/>
          <a:p>
            <a:r>
              <a:rPr lang="vi-VN" sz="6000" dirty="0"/>
              <a:t>CẢM ƠN THẦY CÔ VỚI CÁC BẠN ĐÃ THEO DÕI</a:t>
            </a:r>
          </a:p>
        </p:txBody>
      </p:sp>
      <p:sp>
        <p:nvSpPr>
          <p:cNvPr id="20" name="Google Shape;2858;p62"/>
          <p:cNvSpPr/>
          <p:nvPr/>
        </p:nvSpPr>
        <p:spPr>
          <a:xfrm rot="5882455">
            <a:off x="317336" y="-608102"/>
            <a:ext cx="1749495" cy="2595315"/>
          </a:xfrm>
          <a:custGeom>
            <a:avLst/>
            <a:gdLst/>
            <a:ahLst/>
            <a:cxnLst/>
            <a:rect l="l" t="t" r="r" b="b"/>
            <a:pathLst>
              <a:path w="43862" h="57921" extrusionOk="0">
                <a:moveTo>
                  <a:pt x="31655" y="2307"/>
                </a:moveTo>
                <a:lnTo>
                  <a:pt x="31655" y="2307"/>
                </a:lnTo>
                <a:cubicBezTo>
                  <a:pt x="31549" y="2438"/>
                  <a:pt x="31444" y="2567"/>
                  <a:pt x="31341" y="2694"/>
                </a:cubicBezTo>
                <a:cubicBezTo>
                  <a:pt x="30616" y="3597"/>
                  <a:pt x="29984" y="4571"/>
                  <a:pt x="29371" y="5553"/>
                </a:cubicBezTo>
                <a:cubicBezTo>
                  <a:pt x="27033" y="9298"/>
                  <a:pt x="24641" y="13154"/>
                  <a:pt x="23211" y="17358"/>
                </a:cubicBezTo>
                <a:cubicBezTo>
                  <a:pt x="23429" y="16397"/>
                  <a:pt x="23688" y="15447"/>
                  <a:pt x="23988" y="14507"/>
                </a:cubicBezTo>
                <a:cubicBezTo>
                  <a:pt x="24776" y="12062"/>
                  <a:pt x="25859" y="9710"/>
                  <a:pt x="27236" y="7540"/>
                </a:cubicBezTo>
                <a:cubicBezTo>
                  <a:pt x="28498" y="5553"/>
                  <a:pt x="30017" y="3936"/>
                  <a:pt x="31655" y="2307"/>
                </a:cubicBezTo>
                <a:close/>
                <a:moveTo>
                  <a:pt x="18010" y="8583"/>
                </a:moveTo>
                <a:lnTo>
                  <a:pt x="18010" y="8583"/>
                </a:lnTo>
                <a:cubicBezTo>
                  <a:pt x="18541" y="9777"/>
                  <a:pt x="19265" y="10872"/>
                  <a:pt x="19986" y="11991"/>
                </a:cubicBezTo>
                <a:cubicBezTo>
                  <a:pt x="21201" y="13878"/>
                  <a:pt x="21770" y="15666"/>
                  <a:pt x="21982" y="17727"/>
                </a:cubicBezTo>
                <a:cubicBezTo>
                  <a:pt x="21480" y="16483"/>
                  <a:pt x="21176" y="15162"/>
                  <a:pt x="20567" y="13944"/>
                </a:cubicBezTo>
                <a:cubicBezTo>
                  <a:pt x="19824" y="12452"/>
                  <a:pt x="19048" y="10973"/>
                  <a:pt x="18256" y="9506"/>
                </a:cubicBezTo>
                <a:cubicBezTo>
                  <a:pt x="18172" y="9199"/>
                  <a:pt x="18087" y="8893"/>
                  <a:pt x="18010" y="8583"/>
                </a:cubicBezTo>
                <a:close/>
                <a:moveTo>
                  <a:pt x="35864" y="11552"/>
                </a:moveTo>
                <a:cubicBezTo>
                  <a:pt x="31922" y="13049"/>
                  <a:pt x="28211" y="15085"/>
                  <a:pt x="24941" y="17737"/>
                </a:cubicBezTo>
                <a:cubicBezTo>
                  <a:pt x="25342" y="17229"/>
                  <a:pt x="25716" y="16703"/>
                  <a:pt x="26064" y="16159"/>
                </a:cubicBezTo>
                <a:cubicBezTo>
                  <a:pt x="28891" y="13644"/>
                  <a:pt x="32254" y="12403"/>
                  <a:pt x="35864" y="11552"/>
                </a:cubicBezTo>
                <a:close/>
                <a:moveTo>
                  <a:pt x="18457" y="10195"/>
                </a:moveTo>
                <a:cubicBezTo>
                  <a:pt x="19106" y="11476"/>
                  <a:pt x="19778" y="12746"/>
                  <a:pt x="20414" y="14034"/>
                </a:cubicBezTo>
                <a:cubicBezTo>
                  <a:pt x="21049" y="15322"/>
                  <a:pt x="21348" y="16718"/>
                  <a:pt x="21903" y="18020"/>
                </a:cubicBezTo>
                <a:cubicBezTo>
                  <a:pt x="20403" y="15541"/>
                  <a:pt x="19273" y="12948"/>
                  <a:pt x="18455" y="10195"/>
                </a:cubicBezTo>
                <a:close/>
                <a:moveTo>
                  <a:pt x="32093" y="2112"/>
                </a:moveTo>
                <a:lnTo>
                  <a:pt x="32093" y="2112"/>
                </a:lnTo>
                <a:cubicBezTo>
                  <a:pt x="29595" y="6898"/>
                  <a:pt x="27215" y="11773"/>
                  <a:pt x="24417" y="16391"/>
                </a:cubicBezTo>
                <a:cubicBezTo>
                  <a:pt x="24087" y="16937"/>
                  <a:pt x="23758" y="17500"/>
                  <a:pt x="23394" y="18027"/>
                </a:cubicBezTo>
                <a:cubicBezTo>
                  <a:pt x="23125" y="18419"/>
                  <a:pt x="23003" y="18574"/>
                  <a:pt x="22963" y="18574"/>
                </a:cubicBezTo>
                <a:cubicBezTo>
                  <a:pt x="22962" y="18574"/>
                  <a:pt x="22961" y="18574"/>
                  <a:pt x="22960" y="18573"/>
                </a:cubicBezTo>
                <a:cubicBezTo>
                  <a:pt x="24001" y="15354"/>
                  <a:pt x="25508" y="12355"/>
                  <a:pt x="27225" y="9433"/>
                </a:cubicBezTo>
                <a:cubicBezTo>
                  <a:pt x="28695" y="6933"/>
                  <a:pt x="30133" y="4280"/>
                  <a:pt x="32093" y="2112"/>
                </a:cubicBezTo>
                <a:close/>
                <a:moveTo>
                  <a:pt x="18137" y="9560"/>
                </a:moveTo>
                <a:lnTo>
                  <a:pt x="18137" y="9560"/>
                </a:lnTo>
                <a:cubicBezTo>
                  <a:pt x="18896" y="12777"/>
                  <a:pt x="20242" y="15853"/>
                  <a:pt x="22056" y="18611"/>
                </a:cubicBezTo>
                <a:cubicBezTo>
                  <a:pt x="22059" y="18668"/>
                  <a:pt x="22062" y="18727"/>
                  <a:pt x="22065" y="18785"/>
                </a:cubicBezTo>
                <a:cubicBezTo>
                  <a:pt x="19512" y="16349"/>
                  <a:pt x="18527" y="12985"/>
                  <a:pt x="18137" y="9560"/>
                </a:cubicBezTo>
                <a:close/>
                <a:moveTo>
                  <a:pt x="32968" y="1214"/>
                </a:moveTo>
                <a:cubicBezTo>
                  <a:pt x="31440" y="4375"/>
                  <a:pt x="29905" y="7533"/>
                  <a:pt x="28364" y="10687"/>
                </a:cubicBezTo>
                <a:cubicBezTo>
                  <a:pt x="26908" y="13659"/>
                  <a:pt x="25431" y="16673"/>
                  <a:pt x="22995" y="18957"/>
                </a:cubicBezTo>
                <a:cubicBezTo>
                  <a:pt x="26674" y="13455"/>
                  <a:pt x="29570" y="7405"/>
                  <a:pt x="32632" y="1545"/>
                </a:cubicBezTo>
                <a:cubicBezTo>
                  <a:pt x="32744" y="1433"/>
                  <a:pt x="32854" y="1321"/>
                  <a:pt x="32968" y="1214"/>
                </a:cubicBezTo>
                <a:close/>
                <a:moveTo>
                  <a:pt x="17876" y="9029"/>
                </a:moveTo>
                <a:cubicBezTo>
                  <a:pt x="17876" y="9033"/>
                  <a:pt x="17877" y="9038"/>
                  <a:pt x="17879" y="9042"/>
                </a:cubicBezTo>
                <a:lnTo>
                  <a:pt x="17914" y="9111"/>
                </a:lnTo>
                <a:cubicBezTo>
                  <a:pt x="18282" y="12783"/>
                  <a:pt x="19268" y="16360"/>
                  <a:pt x="22070" y="18903"/>
                </a:cubicBezTo>
                <a:cubicBezTo>
                  <a:pt x="22072" y="18953"/>
                  <a:pt x="22075" y="19002"/>
                  <a:pt x="22078" y="19052"/>
                </a:cubicBezTo>
                <a:cubicBezTo>
                  <a:pt x="18382" y="17009"/>
                  <a:pt x="17782" y="12955"/>
                  <a:pt x="17876" y="9029"/>
                </a:cubicBezTo>
                <a:close/>
                <a:moveTo>
                  <a:pt x="32538" y="1263"/>
                </a:moveTo>
                <a:lnTo>
                  <a:pt x="32516" y="1306"/>
                </a:lnTo>
                <a:cubicBezTo>
                  <a:pt x="27126" y="5799"/>
                  <a:pt x="23902" y="12243"/>
                  <a:pt x="22675" y="19121"/>
                </a:cubicBezTo>
                <a:cubicBezTo>
                  <a:pt x="22675" y="19125"/>
                  <a:pt x="22677" y="19128"/>
                  <a:pt x="22677" y="19131"/>
                </a:cubicBezTo>
                <a:cubicBezTo>
                  <a:pt x="22672" y="19149"/>
                  <a:pt x="22667" y="19165"/>
                  <a:pt x="22662" y="19182"/>
                </a:cubicBezTo>
                <a:cubicBezTo>
                  <a:pt x="23056" y="11916"/>
                  <a:pt x="26431" y="5259"/>
                  <a:pt x="32538" y="1263"/>
                </a:cubicBezTo>
                <a:close/>
                <a:moveTo>
                  <a:pt x="38113" y="11068"/>
                </a:moveTo>
                <a:cubicBezTo>
                  <a:pt x="37991" y="11184"/>
                  <a:pt x="37871" y="11301"/>
                  <a:pt x="37755" y="11420"/>
                </a:cubicBezTo>
                <a:cubicBezTo>
                  <a:pt x="35227" y="12527"/>
                  <a:pt x="32748" y="13750"/>
                  <a:pt x="30327" y="15071"/>
                </a:cubicBezTo>
                <a:cubicBezTo>
                  <a:pt x="29044" y="15769"/>
                  <a:pt x="27779" y="16496"/>
                  <a:pt x="26528" y="17249"/>
                </a:cubicBezTo>
                <a:cubicBezTo>
                  <a:pt x="25640" y="17785"/>
                  <a:pt x="24577" y="18701"/>
                  <a:pt x="23642" y="19187"/>
                </a:cubicBezTo>
                <a:cubicBezTo>
                  <a:pt x="23869" y="18966"/>
                  <a:pt x="24084" y="18737"/>
                  <a:pt x="24294" y="18503"/>
                </a:cubicBezTo>
                <a:cubicBezTo>
                  <a:pt x="24395" y="18396"/>
                  <a:pt x="24501" y="18293"/>
                  <a:pt x="24611" y="18195"/>
                </a:cubicBezTo>
                <a:cubicBezTo>
                  <a:pt x="25327" y="17588"/>
                  <a:pt x="26070" y="17013"/>
                  <a:pt x="26838" y="16470"/>
                </a:cubicBezTo>
                <a:cubicBezTo>
                  <a:pt x="27922" y="15705"/>
                  <a:pt x="29047" y="15000"/>
                  <a:pt x="30208" y="14356"/>
                </a:cubicBezTo>
                <a:cubicBezTo>
                  <a:pt x="32503" y="13083"/>
                  <a:pt x="34915" y="12075"/>
                  <a:pt x="37389" y="11214"/>
                </a:cubicBezTo>
                <a:cubicBezTo>
                  <a:pt x="37630" y="11164"/>
                  <a:pt x="37871" y="11115"/>
                  <a:pt x="38113" y="11068"/>
                </a:cubicBezTo>
                <a:close/>
                <a:moveTo>
                  <a:pt x="36676" y="12581"/>
                </a:moveTo>
                <a:lnTo>
                  <a:pt x="36676" y="12581"/>
                </a:lnTo>
                <a:cubicBezTo>
                  <a:pt x="36286" y="13021"/>
                  <a:pt x="35901" y="13462"/>
                  <a:pt x="35504" y="13895"/>
                </a:cubicBezTo>
                <a:cubicBezTo>
                  <a:pt x="31848" y="16380"/>
                  <a:pt x="27945" y="18227"/>
                  <a:pt x="23704" y="19430"/>
                </a:cubicBezTo>
                <a:cubicBezTo>
                  <a:pt x="26234" y="18151"/>
                  <a:pt x="28748" y="16841"/>
                  <a:pt x="31245" y="15500"/>
                </a:cubicBezTo>
                <a:cubicBezTo>
                  <a:pt x="32609" y="14766"/>
                  <a:pt x="33969" y="14024"/>
                  <a:pt x="35326" y="13276"/>
                </a:cubicBezTo>
                <a:cubicBezTo>
                  <a:pt x="35750" y="13041"/>
                  <a:pt x="36220" y="12823"/>
                  <a:pt x="36676" y="12581"/>
                </a:cubicBezTo>
                <a:close/>
                <a:moveTo>
                  <a:pt x="37531" y="11648"/>
                </a:moveTo>
                <a:lnTo>
                  <a:pt x="37531" y="11648"/>
                </a:lnTo>
                <a:cubicBezTo>
                  <a:pt x="37455" y="11728"/>
                  <a:pt x="37381" y="11809"/>
                  <a:pt x="37305" y="11889"/>
                </a:cubicBezTo>
                <a:cubicBezTo>
                  <a:pt x="35240" y="13078"/>
                  <a:pt x="25929" y="18113"/>
                  <a:pt x="23273" y="19533"/>
                </a:cubicBezTo>
                <a:cubicBezTo>
                  <a:pt x="23296" y="19512"/>
                  <a:pt x="23317" y="19490"/>
                  <a:pt x="23340" y="19469"/>
                </a:cubicBezTo>
                <a:cubicBezTo>
                  <a:pt x="25651" y="17974"/>
                  <a:pt x="28001" y="16547"/>
                  <a:pt x="30421" y="15232"/>
                </a:cubicBezTo>
                <a:cubicBezTo>
                  <a:pt x="30960" y="14940"/>
                  <a:pt x="36455" y="11956"/>
                  <a:pt x="37531" y="11648"/>
                </a:cubicBezTo>
                <a:close/>
                <a:moveTo>
                  <a:pt x="34753" y="14680"/>
                </a:moveTo>
                <a:lnTo>
                  <a:pt x="34753" y="14680"/>
                </a:lnTo>
                <a:cubicBezTo>
                  <a:pt x="34069" y="15355"/>
                  <a:pt x="33324" y="15976"/>
                  <a:pt x="32432" y="16480"/>
                </a:cubicBezTo>
                <a:cubicBezTo>
                  <a:pt x="29845" y="17941"/>
                  <a:pt x="26742" y="19369"/>
                  <a:pt x="23708" y="19562"/>
                </a:cubicBezTo>
                <a:cubicBezTo>
                  <a:pt x="27637" y="18602"/>
                  <a:pt x="31406" y="16948"/>
                  <a:pt x="34753" y="14680"/>
                </a:cubicBezTo>
                <a:close/>
                <a:moveTo>
                  <a:pt x="22454" y="19823"/>
                </a:moveTo>
                <a:cubicBezTo>
                  <a:pt x="22459" y="19829"/>
                  <a:pt x="22463" y="19831"/>
                  <a:pt x="22467" y="19834"/>
                </a:cubicBezTo>
                <a:cubicBezTo>
                  <a:pt x="22347" y="20866"/>
                  <a:pt x="22235" y="21902"/>
                  <a:pt x="22125" y="22942"/>
                </a:cubicBezTo>
                <a:cubicBezTo>
                  <a:pt x="22093" y="22888"/>
                  <a:pt x="22058" y="22836"/>
                  <a:pt x="22026" y="22783"/>
                </a:cubicBezTo>
                <a:cubicBezTo>
                  <a:pt x="22168" y="21797"/>
                  <a:pt x="22304" y="20812"/>
                  <a:pt x="22430" y="19826"/>
                </a:cubicBezTo>
                <a:cubicBezTo>
                  <a:pt x="22439" y="19826"/>
                  <a:pt x="22447" y="19824"/>
                  <a:pt x="22454" y="19823"/>
                </a:cubicBezTo>
                <a:close/>
                <a:moveTo>
                  <a:pt x="13238" y="14819"/>
                </a:moveTo>
                <a:cubicBezTo>
                  <a:pt x="16650" y="16857"/>
                  <a:pt x="19508" y="19700"/>
                  <a:pt x="21582" y="23157"/>
                </a:cubicBezTo>
                <a:cubicBezTo>
                  <a:pt x="21555" y="23308"/>
                  <a:pt x="21529" y="23458"/>
                  <a:pt x="21503" y="23607"/>
                </a:cubicBezTo>
                <a:cubicBezTo>
                  <a:pt x="19739" y="19856"/>
                  <a:pt x="16571" y="17181"/>
                  <a:pt x="13238" y="14819"/>
                </a:cubicBezTo>
                <a:close/>
                <a:moveTo>
                  <a:pt x="32157" y="19112"/>
                </a:moveTo>
                <a:cubicBezTo>
                  <a:pt x="28699" y="20238"/>
                  <a:pt x="25451" y="22048"/>
                  <a:pt x="22460" y="24109"/>
                </a:cubicBezTo>
                <a:lnTo>
                  <a:pt x="22523" y="23558"/>
                </a:lnTo>
                <a:cubicBezTo>
                  <a:pt x="25532" y="21382"/>
                  <a:pt x="28762" y="19972"/>
                  <a:pt x="32155" y="19112"/>
                </a:cubicBezTo>
                <a:close/>
                <a:moveTo>
                  <a:pt x="41109" y="17987"/>
                </a:moveTo>
                <a:lnTo>
                  <a:pt x="41109" y="17987"/>
                </a:lnTo>
                <a:cubicBezTo>
                  <a:pt x="37739" y="18520"/>
                  <a:pt x="34465" y="19245"/>
                  <a:pt x="31245" y="20446"/>
                </a:cubicBezTo>
                <a:cubicBezTo>
                  <a:pt x="28229" y="21571"/>
                  <a:pt x="25319" y="22955"/>
                  <a:pt x="22430" y="24375"/>
                </a:cubicBezTo>
                <a:lnTo>
                  <a:pt x="22449" y="24223"/>
                </a:lnTo>
                <a:cubicBezTo>
                  <a:pt x="22455" y="24226"/>
                  <a:pt x="22462" y="24228"/>
                  <a:pt x="22469" y="24228"/>
                </a:cubicBezTo>
                <a:cubicBezTo>
                  <a:pt x="22478" y="24228"/>
                  <a:pt x="22488" y="24225"/>
                  <a:pt x="22496" y="24220"/>
                </a:cubicBezTo>
                <a:cubicBezTo>
                  <a:pt x="27375" y="21191"/>
                  <a:pt x="32412" y="18421"/>
                  <a:pt x="38281" y="18148"/>
                </a:cubicBezTo>
                <a:cubicBezTo>
                  <a:pt x="38304" y="18146"/>
                  <a:pt x="38325" y="18138"/>
                  <a:pt x="38344" y="18122"/>
                </a:cubicBezTo>
                <a:cubicBezTo>
                  <a:pt x="39258" y="18050"/>
                  <a:pt x="40179" y="18006"/>
                  <a:pt x="41109" y="17987"/>
                </a:cubicBezTo>
                <a:close/>
                <a:moveTo>
                  <a:pt x="11251" y="13749"/>
                </a:moveTo>
                <a:lnTo>
                  <a:pt x="11251" y="13749"/>
                </a:lnTo>
                <a:cubicBezTo>
                  <a:pt x="11514" y="13875"/>
                  <a:pt x="11777" y="14005"/>
                  <a:pt x="12034" y="14141"/>
                </a:cubicBezTo>
                <a:cubicBezTo>
                  <a:pt x="15769" y="16881"/>
                  <a:pt x="19473" y="19700"/>
                  <a:pt x="21430" y="24033"/>
                </a:cubicBezTo>
                <a:cubicBezTo>
                  <a:pt x="21407" y="24162"/>
                  <a:pt x="21384" y="24291"/>
                  <a:pt x="21363" y="24420"/>
                </a:cubicBezTo>
                <a:cubicBezTo>
                  <a:pt x="18164" y="20706"/>
                  <a:pt x="14800" y="17129"/>
                  <a:pt x="11251" y="13749"/>
                </a:cubicBezTo>
                <a:close/>
                <a:moveTo>
                  <a:pt x="22088" y="23292"/>
                </a:moveTo>
                <a:cubicBezTo>
                  <a:pt x="22040" y="23732"/>
                  <a:pt x="21994" y="24172"/>
                  <a:pt x="21949" y="24612"/>
                </a:cubicBezTo>
                <a:cubicBezTo>
                  <a:pt x="21877" y="24647"/>
                  <a:pt x="21805" y="24682"/>
                  <a:pt x="21734" y="24716"/>
                </a:cubicBezTo>
                <a:cubicBezTo>
                  <a:pt x="21802" y="24269"/>
                  <a:pt x="21874" y="23822"/>
                  <a:pt x="21940" y="23375"/>
                </a:cubicBezTo>
                <a:lnTo>
                  <a:pt x="21940" y="23376"/>
                </a:lnTo>
                <a:cubicBezTo>
                  <a:pt x="21996" y="23361"/>
                  <a:pt x="22046" y="23332"/>
                  <a:pt x="22088" y="23292"/>
                </a:cubicBezTo>
                <a:close/>
                <a:moveTo>
                  <a:pt x="10753" y="13515"/>
                </a:moveTo>
                <a:lnTo>
                  <a:pt x="10753" y="13515"/>
                </a:lnTo>
                <a:cubicBezTo>
                  <a:pt x="10827" y="13547"/>
                  <a:pt x="10897" y="13583"/>
                  <a:pt x="10968" y="13617"/>
                </a:cubicBezTo>
                <a:cubicBezTo>
                  <a:pt x="14545" y="17202"/>
                  <a:pt x="18004" y="20883"/>
                  <a:pt x="21311" y="24719"/>
                </a:cubicBezTo>
                <a:lnTo>
                  <a:pt x="21304" y="24756"/>
                </a:lnTo>
                <a:cubicBezTo>
                  <a:pt x="21211" y="24772"/>
                  <a:pt x="21119" y="24785"/>
                  <a:pt x="21027" y="24798"/>
                </a:cubicBezTo>
                <a:lnTo>
                  <a:pt x="21027" y="24799"/>
                </a:lnTo>
                <a:cubicBezTo>
                  <a:pt x="16244" y="22805"/>
                  <a:pt x="14339" y="17959"/>
                  <a:pt x="11225" y="14196"/>
                </a:cubicBezTo>
                <a:cubicBezTo>
                  <a:pt x="11072" y="13967"/>
                  <a:pt x="10915" y="13739"/>
                  <a:pt x="10753" y="13515"/>
                </a:cubicBezTo>
                <a:close/>
                <a:moveTo>
                  <a:pt x="12398" y="16126"/>
                </a:moveTo>
                <a:lnTo>
                  <a:pt x="12398" y="16126"/>
                </a:lnTo>
                <a:cubicBezTo>
                  <a:pt x="14608" y="19522"/>
                  <a:pt x="16773" y="23220"/>
                  <a:pt x="20530" y="24845"/>
                </a:cubicBezTo>
                <a:cubicBezTo>
                  <a:pt x="20441" y="24850"/>
                  <a:pt x="20352" y="24852"/>
                  <a:pt x="20265" y="24852"/>
                </a:cubicBezTo>
                <a:cubicBezTo>
                  <a:pt x="17238" y="24852"/>
                  <a:pt x="15366" y="22214"/>
                  <a:pt x="14135" y="19575"/>
                </a:cubicBezTo>
                <a:cubicBezTo>
                  <a:pt x="13581" y="18384"/>
                  <a:pt x="13019" y="17236"/>
                  <a:pt x="12398" y="16126"/>
                </a:cubicBezTo>
                <a:close/>
                <a:moveTo>
                  <a:pt x="41339" y="18135"/>
                </a:moveTo>
                <a:cubicBezTo>
                  <a:pt x="41304" y="18158"/>
                  <a:pt x="41267" y="18182"/>
                  <a:pt x="41231" y="18207"/>
                </a:cubicBezTo>
                <a:cubicBezTo>
                  <a:pt x="40890" y="18307"/>
                  <a:pt x="40417" y="18442"/>
                  <a:pt x="40282" y="18489"/>
                </a:cubicBezTo>
                <a:cubicBezTo>
                  <a:pt x="39440" y="18785"/>
                  <a:pt x="38597" y="19081"/>
                  <a:pt x="37755" y="19377"/>
                </a:cubicBezTo>
                <a:lnTo>
                  <a:pt x="32701" y="21154"/>
                </a:lnTo>
                <a:cubicBezTo>
                  <a:pt x="29331" y="22339"/>
                  <a:pt x="25959" y="23515"/>
                  <a:pt x="22593" y="24713"/>
                </a:cubicBezTo>
                <a:cubicBezTo>
                  <a:pt x="22468" y="24758"/>
                  <a:pt x="22505" y="24944"/>
                  <a:pt x="22617" y="24944"/>
                </a:cubicBezTo>
                <a:cubicBezTo>
                  <a:pt x="22629" y="24944"/>
                  <a:pt x="22642" y="24942"/>
                  <a:pt x="22656" y="24937"/>
                </a:cubicBezTo>
                <a:cubicBezTo>
                  <a:pt x="28650" y="22851"/>
                  <a:pt x="34631" y="20727"/>
                  <a:pt x="40615" y="18612"/>
                </a:cubicBezTo>
                <a:lnTo>
                  <a:pt x="40615" y="18612"/>
                </a:lnTo>
                <a:cubicBezTo>
                  <a:pt x="35114" y="22140"/>
                  <a:pt x="28887" y="24329"/>
                  <a:pt x="22360" y="24993"/>
                </a:cubicBezTo>
                <a:cubicBezTo>
                  <a:pt x="22377" y="24834"/>
                  <a:pt x="22396" y="24675"/>
                  <a:pt x="22413" y="24516"/>
                </a:cubicBezTo>
                <a:cubicBezTo>
                  <a:pt x="25336" y="23136"/>
                  <a:pt x="28265" y="21759"/>
                  <a:pt x="31297" y="20637"/>
                </a:cubicBezTo>
                <a:cubicBezTo>
                  <a:pt x="34495" y="19453"/>
                  <a:pt x="37693" y="18990"/>
                  <a:pt x="40980" y="18217"/>
                </a:cubicBezTo>
                <a:cubicBezTo>
                  <a:pt x="41129" y="18181"/>
                  <a:pt x="41247" y="18155"/>
                  <a:pt x="41339" y="18135"/>
                </a:cubicBezTo>
                <a:close/>
                <a:moveTo>
                  <a:pt x="7095" y="21014"/>
                </a:moveTo>
                <a:lnTo>
                  <a:pt x="7095" y="21014"/>
                </a:lnTo>
                <a:cubicBezTo>
                  <a:pt x="11056" y="23197"/>
                  <a:pt x="15850" y="24319"/>
                  <a:pt x="18905" y="27626"/>
                </a:cubicBezTo>
                <a:cubicBezTo>
                  <a:pt x="17681" y="26759"/>
                  <a:pt x="16300" y="26110"/>
                  <a:pt x="14945" y="25408"/>
                </a:cubicBezTo>
                <a:cubicBezTo>
                  <a:pt x="12278" y="24026"/>
                  <a:pt x="9686" y="22530"/>
                  <a:pt x="7095" y="21014"/>
                </a:cubicBezTo>
                <a:close/>
                <a:moveTo>
                  <a:pt x="6961" y="21045"/>
                </a:moveTo>
                <a:lnTo>
                  <a:pt x="6961" y="21045"/>
                </a:lnTo>
                <a:cubicBezTo>
                  <a:pt x="9325" y="22571"/>
                  <a:pt x="11777" y="23977"/>
                  <a:pt x="14260" y="25299"/>
                </a:cubicBezTo>
                <a:lnTo>
                  <a:pt x="14261" y="25299"/>
                </a:lnTo>
                <a:cubicBezTo>
                  <a:pt x="16130" y="26295"/>
                  <a:pt x="18119" y="27158"/>
                  <a:pt x="19688" y="28574"/>
                </a:cubicBezTo>
                <a:cubicBezTo>
                  <a:pt x="19897" y="28860"/>
                  <a:pt x="20093" y="29158"/>
                  <a:pt x="20272" y="29466"/>
                </a:cubicBezTo>
                <a:cubicBezTo>
                  <a:pt x="20315" y="29548"/>
                  <a:pt x="20402" y="29598"/>
                  <a:pt x="20493" y="29598"/>
                </a:cubicBezTo>
                <a:cubicBezTo>
                  <a:pt x="20504" y="29598"/>
                  <a:pt x="20516" y="29597"/>
                  <a:pt x="20527" y="29595"/>
                </a:cubicBezTo>
                <a:lnTo>
                  <a:pt x="20527" y="29595"/>
                </a:lnTo>
                <a:cubicBezTo>
                  <a:pt x="20519" y="29655"/>
                  <a:pt x="20509" y="29717"/>
                  <a:pt x="20499" y="29777"/>
                </a:cubicBezTo>
                <a:cubicBezTo>
                  <a:pt x="15751" y="27182"/>
                  <a:pt x="11056" y="24583"/>
                  <a:pt x="6961" y="21045"/>
                </a:cubicBezTo>
                <a:close/>
                <a:moveTo>
                  <a:pt x="5913" y="20314"/>
                </a:moveTo>
                <a:lnTo>
                  <a:pt x="5913" y="20314"/>
                </a:lnTo>
                <a:cubicBezTo>
                  <a:pt x="5953" y="20340"/>
                  <a:pt x="5995" y="20363"/>
                  <a:pt x="6034" y="20389"/>
                </a:cubicBezTo>
                <a:cubicBezTo>
                  <a:pt x="9902" y="24153"/>
                  <a:pt x="14634" y="26891"/>
                  <a:pt x="19359" y="29432"/>
                </a:cubicBezTo>
                <a:cubicBezTo>
                  <a:pt x="19764" y="29649"/>
                  <a:pt x="20515" y="29977"/>
                  <a:pt x="20169" y="29977"/>
                </a:cubicBezTo>
                <a:cubicBezTo>
                  <a:pt x="20044" y="29977"/>
                  <a:pt x="19775" y="29934"/>
                  <a:pt x="19295" y="29827"/>
                </a:cubicBezTo>
                <a:cubicBezTo>
                  <a:pt x="18577" y="29668"/>
                  <a:pt x="17859" y="29396"/>
                  <a:pt x="17164" y="29160"/>
                </a:cubicBezTo>
                <a:cubicBezTo>
                  <a:pt x="15714" y="28668"/>
                  <a:pt x="14280" y="28106"/>
                  <a:pt x="12962" y="27320"/>
                </a:cubicBezTo>
                <a:cubicBezTo>
                  <a:pt x="10421" y="25807"/>
                  <a:pt x="7617" y="23166"/>
                  <a:pt x="6117" y="20607"/>
                </a:cubicBezTo>
                <a:cubicBezTo>
                  <a:pt x="6100" y="20574"/>
                  <a:pt x="6065" y="20554"/>
                  <a:pt x="6029" y="20552"/>
                </a:cubicBezTo>
                <a:lnTo>
                  <a:pt x="6029" y="20552"/>
                </a:lnTo>
                <a:cubicBezTo>
                  <a:pt x="5990" y="20472"/>
                  <a:pt x="5952" y="20393"/>
                  <a:pt x="5913" y="20314"/>
                </a:cubicBezTo>
                <a:close/>
                <a:moveTo>
                  <a:pt x="35894" y="25472"/>
                </a:moveTo>
                <a:cubicBezTo>
                  <a:pt x="37869" y="25472"/>
                  <a:pt x="39859" y="25717"/>
                  <a:pt x="41838" y="26231"/>
                </a:cubicBezTo>
                <a:lnTo>
                  <a:pt x="41838" y="26231"/>
                </a:lnTo>
                <a:cubicBezTo>
                  <a:pt x="40322" y="26097"/>
                  <a:pt x="38806" y="25998"/>
                  <a:pt x="37293" y="25998"/>
                </a:cubicBezTo>
                <a:cubicBezTo>
                  <a:pt x="35458" y="25998"/>
                  <a:pt x="33629" y="26144"/>
                  <a:pt x="31811" y="26553"/>
                </a:cubicBezTo>
                <a:cubicBezTo>
                  <a:pt x="28357" y="27331"/>
                  <a:pt x="24843" y="28513"/>
                  <a:pt x="21732" y="30224"/>
                </a:cubicBezTo>
                <a:cubicBezTo>
                  <a:pt x="21754" y="30058"/>
                  <a:pt x="21777" y="29893"/>
                  <a:pt x="21798" y="29727"/>
                </a:cubicBezTo>
                <a:cubicBezTo>
                  <a:pt x="26125" y="27004"/>
                  <a:pt x="30962" y="25472"/>
                  <a:pt x="35894" y="25472"/>
                </a:cubicBezTo>
                <a:close/>
                <a:moveTo>
                  <a:pt x="37308" y="26229"/>
                </a:moveTo>
                <a:cubicBezTo>
                  <a:pt x="37475" y="26229"/>
                  <a:pt x="37642" y="26231"/>
                  <a:pt x="37809" y="26234"/>
                </a:cubicBezTo>
                <a:cubicBezTo>
                  <a:pt x="38276" y="26241"/>
                  <a:pt x="40869" y="26490"/>
                  <a:pt x="42004" y="26490"/>
                </a:cubicBezTo>
                <a:cubicBezTo>
                  <a:pt x="42320" y="26490"/>
                  <a:pt x="42522" y="26470"/>
                  <a:pt x="42535" y="26421"/>
                </a:cubicBezTo>
                <a:lnTo>
                  <a:pt x="42535" y="26421"/>
                </a:lnTo>
                <a:cubicBezTo>
                  <a:pt x="42479" y="26643"/>
                  <a:pt x="38527" y="26913"/>
                  <a:pt x="37971" y="26994"/>
                </a:cubicBezTo>
                <a:cubicBezTo>
                  <a:pt x="36141" y="27262"/>
                  <a:pt x="34319" y="27579"/>
                  <a:pt x="32505" y="27943"/>
                </a:cubicBezTo>
                <a:cubicBezTo>
                  <a:pt x="28842" y="28680"/>
                  <a:pt x="25216" y="29605"/>
                  <a:pt x="21661" y="30757"/>
                </a:cubicBezTo>
                <a:cubicBezTo>
                  <a:pt x="21671" y="30678"/>
                  <a:pt x="21681" y="30600"/>
                  <a:pt x="21692" y="30519"/>
                </a:cubicBezTo>
                <a:cubicBezTo>
                  <a:pt x="21712" y="30519"/>
                  <a:pt x="21731" y="30514"/>
                  <a:pt x="21749" y="30504"/>
                </a:cubicBezTo>
                <a:cubicBezTo>
                  <a:pt x="24859" y="28784"/>
                  <a:pt x="28415" y="27588"/>
                  <a:pt x="31881" y="26802"/>
                </a:cubicBezTo>
                <a:cubicBezTo>
                  <a:pt x="33670" y="26398"/>
                  <a:pt x="35480" y="26229"/>
                  <a:pt x="37308" y="26229"/>
                </a:cubicBezTo>
                <a:close/>
                <a:moveTo>
                  <a:pt x="6829" y="22119"/>
                </a:moveTo>
                <a:cubicBezTo>
                  <a:pt x="8303" y="24114"/>
                  <a:pt x="10394" y="25965"/>
                  <a:pt x="12347" y="27229"/>
                </a:cubicBezTo>
                <a:cubicBezTo>
                  <a:pt x="13571" y="28022"/>
                  <a:pt x="14913" y="28608"/>
                  <a:pt x="16280" y="29102"/>
                </a:cubicBezTo>
                <a:cubicBezTo>
                  <a:pt x="17498" y="29543"/>
                  <a:pt x="18881" y="30166"/>
                  <a:pt x="20215" y="30166"/>
                </a:cubicBezTo>
                <a:cubicBezTo>
                  <a:pt x="20290" y="30166"/>
                  <a:pt x="20364" y="30164"/>
                  <a:pt x="20438" y="30160"/>
                </a:cubicBezTo>
                <a:lnTo>
                  <a:pt x="20438" y="30160"/>
                </a:lnTo>
                <a:cubicBezTo>
                  <a:pt x="20397" y="30423"/>
                  <a:pt x="20355" y="30688"/>
                  <a:pt x="20314" y="30952"/>
                </a:cubicBezTo>
                <a:cubicBezTo>
                  <a:pt x="19799" y="31019"/>
                  <a:pt x="19298" y="31051"/>
                  <a:pt x="18811" y="31051"/>
                </a:cubicBezTo>
                <a:cubicBezTo>
                  <a:pt x="13223" y="31051"/>
                  <a:pt x="9391" y="26833"/>
                  <a:pt x="6829" y="22119"/>
                </a:cubicBezTo>
                <a:close/>
                <a:moveTo>
                  <a:pt x="40668" y="26880"/>
                </a:moveTo>
                <a:lnTo>
                  <a:pt x="40668" y="26880"/>
                </a:lnTo>
                <a:cubicBezTo>
                  <a:pt x="38092" y="27497"/>
                  <a:pt x="35679" y="28692"/>
                  <a:pt x="33145" y="29489"/>
                </a:cubicBezTo>
                <a:cubicBezTo>
                  <a:pt x="29403" y="30667"/>
                  <a:pt x="25541" y="31270"/>
                  <a:pt x="21625" y="31448"/>
                </a:cubicBezTo>
                <a:cubicBezTo>
                  <a:pt x="21538" y="31451"/>
                  <a:pt x="21537" y="31583"/>
                  <a:pt x="21623" y="31583"/>
                </a:cubicBezTo>
                <a:cubicBezTo>
                  <a:pt x="21624" y="31583"/>
                  <a:pt x="21624" y="31583"/>
                  <a:pt x="21625" y="31583"/>
                </a:cubicBezTo>
                <a:cubicBezTo>
                  <a:pt x="25131" y="31534"/>
                  <a:pt x="28617" y="31035"/>
                  <a:pt x="31996" y="30098"/>
                </a:cubicBezTo>
                <a:cubicBezTo>
                  <a:pt x="35340" y="29170"/>
                  <a:pt x="38503" y="27421"/>
                  <a:pt x="41947" y="26901"/>
                </a:cubicBezTo>
                <a:lnTo>
                  <a:pt x="41947" y="26901"/>
                </a:lnTo>
                <a:cubicBezTo>
                  <a:pt x="39092" y="28563"/>
                  <a:pt x="36094" y="29958"/>
                  <a:pt x="32955" y="31007"/>
                </a:cubicBezTo>
                <a:cubicBezTo>
                  <a:pt x="30634" y="31781"/>
                  <a:pt x="28149" y="32479"/>
                  <a:pt x="25695" y="32479"/>
                </a:cubicBezTo>
                <a:cubicBezTo>
                  <a:pt x="24287" y="32479"/>
                  <a:pt x="22889" y="32250"/>
                  <a:pt x="21539" y="31673"/>
                </a:cubicBezTo>
                <a:lnTo>
                  <a:pt x="21536" y="31673"/>
                </a:lnTo>
                <a:cubicBezTo>
                  <a:pt x="21570" y="31428"/>
                  <a:pt x="21602" y="31183"/>
                  <a:pt x="21635" y="30936"/>
                </a:cubicBezTo>
                <a:cubicBezTo>
                  <a:pt x="27878" y="29068"/>
                  <a:pt x="34208" y="27664"/>
                  <a:pt x="40668" y="26880"/>
                </a:cubicBezTo>
                <a:close/>
                <a:moveTo>
                  <a:pt x="1746" y="28681"/>
                </a:moveTo>
                <a:lnTo>
                  <a:pt x="1746" y="28681"/>
                </a:lnTo>
                <a:cubicBezTo>
                  <a:pt x="4775" y="29488"/>
                  <a:pt x="7792" y="30392"/>
                  <a:pt x="10726" y="31497"/>
                </a:cubicBezTo>
                <a:lnTo>
                  <a:pt x="10726" y="31498"/>
                </a:lnTo>
                <a:cubicBezTo>
                  <a:pt x="13562" y="32566"/>
                  <a:pt x="15822" y="33947"/>
                  <a:pt x="17832" y="35964"/>
                </a:cubicBezTo>
                <a:cubicBezTo>
                  <a:pt x="12880" y="32752"/>
                  <a:pt x="7054" y="31213"/>
                  <a:pt x="1746" y="28681"/>
                </a:cubicBezTo>
                <a:close/>
                <a:moveTo>
                  <a:pt x="1305" y="28602"/>
                </a:moveTo>
                <a:lnTo>
                  <a:pt x="1305" y="28602"/>
                </a:lnTo>
                <a:cubicBezTo>
                  <a:pt x="3778" y="30676"/>
                  <a:pt x="6674" y="32103"/>
                  <a:pt x="9606" y="33415"/>
                </a:cubicBezTo>
                <a:cubicBezTo>
                  <a:pt x="12436" y="34682"/>
                  <a:pt x="15281" y="35917"/>
                  <a:pt x="18173" y="37038"/>
                </a:cubicBezTo>
                <a:cubicBezTo>
                  <a:pt x="11726" y="36192"/>
                  <a:pt x="5414" y="33904"/>
                  <a:pt x="1305" y="28602"/>
                </a:cubicBezTo>
                <a:close/>
                <a:moveTo>
                  <a:pt x="1918" y="28909"/>
                </a:moveTo>
                <a:cubicBezTo>
                  <a:pt x="7451" y="31630"/>
                  <a:pt x="13528" y="33222"/>
                  <a:pt x="18613" y="36793"/>
                </a:cubicBezTo>
                <a:lnTo>
                  <a:pt x="18613" y="36794"/>
                </a:lnTo>
                <a:cubicBezTo>
                  <a:pt x="18689" y="36879"/>
                  <a:pt x="18765" y="36962"/>
                  <a:pt x="18839" y="37049"/>
                </a:cubicBezTo>
                <a:cubicBezTo>
                  <a:pt x="15760" y="35868"/>
                  <a:pt x="12737" y="34549"/>
                  <a:pt x="9722" y="33217"/>
                </a:cubicBezTo>
                <a:cubicBezTo>
                  <a:pt x="6976" y="32005"/>
                  <a:pt x="4323" y="30691"/>
                  <a:pt x="1918" y="28909"/>
                </a:cubicBezTo>
                <a:close/>
                <a:moveTo>
                  <a:pt x="2814" y="30562"/>
                </a:moveTo>
                <a:cubicBezTo>
                  <a:pt x="7035" y="34933"/>
                  <a:pt x="13128" y="36762"/>
                  <a:pt x="19130" y="37412"/>
                </a:cubicBezTo>
                <a:lnTo>
                  <a:pt x="19154" y="37420"/>
                </a:lnTo>
                <a:lnTo>
                  <a:pt x="19165" y="37432"/>
                </a:lnTo>
                <a:cubicBezTo>
                  <a:pt x="18263" y="37579"/>
                  <a:pt x="17384" y="37649"/>
                  <a:pt x="16529" y="37649"/>
                </a:cubicBezTo>
                <a:cubicBezTo>
                  <a:pt x="11000" y="37649"/>
                  <a:pt x="6453" y="34705"/>
                  <a:pt x="2814" y="30562"/>
                </a:cubicBezTo>
                <a:close/>
                <a:moveTo>
                  <a:pt x="30074" y="35650"/>
                </a:moveTo>
                <a:cubicBezTo>
                  <a:pt x="30496" y="35650"/>
                  <a:pt x="30921" y="35662"/>
                  <a:pt x="31348" y="35685"/>
                </a:cubicBezTo>
                <a:lnTo>
                  <a:pt x="31350" y="35685"/>
                </a:lnTo>
                <a:cubicBezTo>
                  <a:pt x="33257" y="35790"/>
                  <a:pt x="35146" y="36109"/>
                  <a:pt x="36980" y="36638"/>
                </a:cubicBezTo>
                <a:cubicBezTo>
                  <a:pt x="37832" y="36883"/>
                  <a:pt x="38670" y="37172"/>
                  <a:pt x="39493" y="37505"/>
                </a:cubicBezTo>
                <a:cubicBezTo>
                  <a:pt x="39919" y="37677"/>
                  <a:pt x="40338" y="37861"/>
                  <a:pt x="40757" y="38049"/>
                </a:cubicBezTo>
                <a:cubicBezTo>
                  <a:pt x="36540" y="37266"/>
                  <a:pt x="32208" y="36575"/>
                  <a:pt x="27901" y="36575"/>
                </a:cubicBezTo>
                <a:cubicBezTo>
                  <a:pt x="25520" y="36575"/>
                  <a:pt x="23146" y="36786"/>
                  <a:pt x="20804" y="37310"/>
                </a:cubicBezTo>
                <a:cubicBezTo>
                  <a:pt x="20797" y="37306"/>
                  <a:pt x="20789" y="37303"/>
                  <a:pt x="20782" y="37300"/>
                </a:cubicBezTo>
                <a:cubicBezTo>
                  <a:pt x="23820" y="36295"/>
                  <a:pt x="26884" y="35650"/>
                  <a:pt x="30074" y="35650"/>
                </a:cubicBezTo>
                <a:close/>
                <a:moveTo>
                  <a:pt x="27312" y="36881"/>
                </a:moveTo>
                <a:cubicBezTo>
                  <a:pt x="31705" y="36881"/>
                  <a:pt x="36065" y="37517"/>
                  <a:pt x="40444" y="38306"/>
                </a:cubicBezTo>
                <a:cubicBezTo>
                  <a:pt x="38622" y="38387"/>
                  <a:pt x="36809" y="38429"/>
                  <a:pt x="35001" y="38429"/>
                </a:cubicBezTo>
                <a:cubicBezTo>
                  <a:pt x="30281" y="38429"/>
                  <a:pt x="25593" y="38138"/>
                  <a:pt x="20865" y="37472"/>
                </a:cubicBezTo>
                <a:lnTo>
                  <a:pt x="20865" y="37445"/>
                </a:lnTo>
                <a:cubicBezTo>
                  <a:pt x="20872" y="37448"/>
                  <a:pt x="20879" y="37450"/>
                  <a:pt x="20885" y="37450"/>
                </a:cubicBezTo>
                <a:cubicBezTo>
                  <a:pt x="20918" y="37450"/>
                  <a:pt x="20935" y="37408"/>
                  <a:pt x="20908" y="37380"/>
                </a:cubicBezTo>
                <a:lnTo>
                  <a:pt x="20908" y="37380"/>
                </a:lnTo>
                <a:lnTo>
                  <a:pt x="20910" y="37381"/>
                </a:lnTo>
                <a:cubicBezTo>
                  <a:pt x="23056" y="37029"/>
                  <a:pt x="25188" y="36881"/>
                  <a:pt x="27312" y="36881"/>
                </a:cubicBezTo>
                <a:close/>
                <a:moveTo>
                  <a:pt x="20860" y="37621"/>
                </a:moveTo>
                <a:cubicBezTo>
                  <a:pt x="25428" y="38406"/>
                  <a:pt x="30121" y="38840"/>
                  <a:pt x="34793" y="38840"/>
                </a:cubicBezTo>
                <a:cubicBezTo>
                  <a:pt x="37171" y="38840"/>
                  <a:pt x="39544" y="38727"/>
                  <a:pt x="41892" y="38492"/>
                </a:cubicBezTo>
                <a:cubicBezTo>
                  <a:pt x="42005" y="38529"/>
                  <a:pt x="42121" y="38566"/>
                  <a:pt x="42228" y="38597"/>
                </a:cubicBezTo>
                <a:lnTo>
                  <a:pt x="42230" y="38598"/>
                </a:lnTo>
                <a:cubicBezTo>
                  <a:pt x="42221" y="38618"/>
                  <a:pt x="42215" y="38641"/>
                  <a:pt x="42211" y="38662"/>
                </a:cubicBezTo>
                <a:cubicBezTo>
                  <a:pt x="42188" y="38656"/>
                  <a:pt x="42164" y="38653"/>
                  <a:pt x="42141" y="38653"/>
                </a:cubicBezTo>
                <a:cubicBezTo>
                  <a:pt x="42110" y="38653"/>
                  <a:pt x="42080" y="38658"/>
                  <a:pt x="42051" y="38670"/>
                </a:cubicBezTo>
                <a:cubicBezTo>
                  <a:pt x="41306" y="38935"/>
                  <a:pt x="40556" y="39160"/>
                  <a:pt x="39804" y="39363"/>
                </a:cubicBezTo>
                <a:cubicBezTo>
                  <a:pt x="38589" y="39524"/>
                  <a:pt x="37324" y="39535"/>
                  <a:pt x="36176" y="39588"/>
                </a:cubicBezTo>
                <a:cubicBezTo>
                  <a:pt x="35220" y="39633"/>
                  <a:pt x="34264" y="39655"/>
                  <a:pt x="33307" y="39655"/>
                </a:cubicBezTo>
                <a:cubicBezTo>
                  <a:pt x="32518" y="39655"/>
                  <a:pt x="31729" y="39640"/>
                  <a:pt x="30939" y="39610"/>
                </a:cubicBezTo>
                <a:cubicBezTo>
                  <a:pt x="29195" y="39541"/>
                  <a:pt x="27455" y="39399"/>
                  <a:pt x="25720" y="39183"/>
                </a:cubicBezTo>
                <a:cubicBezTo>
                  <a:pt x="24796" y="39067"/>
                  <a:pt x="23857" y="38946"/>
                  <a:pt x="22953" y="38720"/>
                </a:cubicBezTo>
                <a:cubicBezTo>
                  <a:pt x="22601" y="38635"/>
                  <a:pt x="22252" y="38534"/>
                  <a:pt x="21911" y="38413"/>
                </a:cubicBezTo>
                <a:cubicBezTo>
                  <a:pt x="21218" y="38409"/>
                  <a:pt x="20870" y="38144"/>
                  <a:pt x="20860" y="37621"/>
                </a:cubicBezTo>
                <a:close/>
                <a:moveTo>
                  <a:pt x="20817" y="38215"/>
                </a:moveTo>
                <a:cubicBezTo>
                  <a:pt x="21282" y="38491"/>
                  <a:pt x="22098" y="38708"/>
                  <a:pt x="22370" y="38791"/>
                </a:cubicBezTo>
                <a:cubicBezTo>
                  <a:pt x="23456" y="39125"/>
                  <a:pt x="24599" y="39276"/>
                  <a:pt x="25721" y="39420"/>
                </a:cubicBezTo>
                <a:cubicBezTo>
                  <a:pt x="28273" y="39751"/>
                  <a:pt x="30843" y="39917"/>
                  <a:pt x="33414" y="39917"/>
                </a:cubicBezTo>
                <a:cubicBezTo>
                  <a:pt x="33899" y="39917"/>
                  <a:pt x="34384" y="39911"/>
                  <a:pt x="34869" y="39899"/>
                </a:cubicBezTo>
                <a:cubicBezTo>
                  <a:pt x="35800" y="39876"/>
                  <a:pt x="36803" y="39882"/>
                  <a:pt x="37809" y="39837"/>
                </a:cubicBezTo>
                <a:lnTo>
                  <a:pt x="37809" y="39837"/>
                </a:lnTo>
                <a:cubicBezTo>
                  <a:pt x="35538" y="40293"/>
                  <a:pt x="33228" y="40509"/>
                  <a:pt x="30873" y="40560"/>
                </a:cubicBezTo>
                <a:lnTo>
                  <a:pt x="30874" y="40560"/>
                </a:lnTo>
                <a:cubicBezTo>
                  <a:pt x="30165" y="40575"/>
                  <a:pt x="29437" y="40594"/>
                  <a:pt x="28706" y="40594"/>
                </a:cubicBezTo>
                <a:cubicBezTo>
                  <a:pt x="25833" y="40594"/>
                  <a:pt x="22904" y="40291"/>
                  <a:pt x="20817" y="38215"/>
                </a:cubicBezTo>
                <a:close/>
                <a:moveTo>
                  <a:pt x="2476" y="39975"/>
                </a:moveTo>
                <a:lnTo>
                  <a:pt x="2476" y="39975"/>
                </a:lnTo>
                <a:cubicBezTo>
                  <a:pt x="7742" y="40381"/>
                  <a:pt x="13357" y="39518"/>
                  <a:pt x="17954" y="42573"/>
                </a:cubicBezTo>
                <a:cubicBezTo>
                  <a:pt x="17988" y="42597"/>
                  <a:pt x="18030" y="42613"/>
                  <a:pt x="18073" y="42619"/>
                </a:cubicBezTo>
                <a:cubicBezTo>
                  <a:pt x="18045" y="42712"/>
                  <a:pt x="18015" y="42805"/>
                  <a:pt x="17987" y="42898"/>
                </a:cubicBezTo>
                <a:cubicBezTo>
                  <a:pt x="13111" y="40677"/>
                  <a:pt x="7638" y="41041"/>
                  <a:pt x="2476" y="39975"/>
                </a:cubicBezTo>
                <a:close/>
                <a:moveTo>
                  <a:pt x="1653" y="39900"/>
                </a:moveTo>
                <a:lnTo>
                  <a:pt x="1688" y="39905"/>
                </a:lnTo>
                <a:cubicBezTo>
                  <a:pt x="1689" y="39905"/>
                  <a:pt x="1689" y="39908"/>
                  <a:pt x="1692" y="39908"/>
                </a:cubicBezTo>
                <a:cubicBezTo>
                  <a:pt x="7048" y="41325"/>
                  <a:pt x="12817" y="40742"/>
                  <a:pt x="17924" y="43099"/>
                </a:cubicBezTo>
                <a:cubicBezTo>
                  <a:pt x="17912" y="43135"/>
                  <a:pt x="17902" y="43170"/>
                  <a:pt x="17891" y="43208"/>
                </a:cubicBezTo>
                <a:cubicBezTo>
                  <a:pt x="15075" y="42839"/>
                  <a:pt x="12254" y="42514"/>
                  <a:pt x="9457" y="42017"/>
                </a:cubicBezTo>
                <a:cubicBezTo>
                  <a:pt x="6880" y="41560"/>
                  <a:pt x="4007" y="41130"/>
                  <a:pt x="1653" y="39900"/>
                </a:cubicBezTo>
                <a:close/>
                <a:moveTo>
                  <a:pt x="1594" y="40009"/>
                </a:moveTo>
                <a:cubicBezTo>
                  <a:pt x="3828" y="41265"/>
                  <a:pt x="6611" y="41699"/>
                  <a:pt x="9086" y="42160"/>
                </a:cubicBezTo>
                <a:cubicBezTo>
                  <a:pt x="11980" y="42700"/>
                  <a:pt x="14907" y="43069"/>
                  <a:pt x="17833" y="43385"/>
                </a:cubicBezTo>
                <a:cubicBezTo>
                  <a:pt x="17830" y="43394"/>
                  <a:pt x="17829" y="43401"/>
                  <a:pt x="17826" y="43410"/>
                </a:cubicBezTo>
                <a:cubicBezTo>
                  <a:pt x="17667" y="43411"/>
                  <a:pt x="17507" y="43411"/>
                  <a:pt x="17348" y="43411"/>
                </a:cubicBezTo>
                <a:cubicBezTo>
                  <a:pt x="12123" y="43411"/>
                  <a:pt x="6845" y="42866"/>
                  <a:pt x="2172" y="40352"/>
                </a:cubicBezTo>
                <a:cubicBezTo>
                  <a:pt x="2165" y="40348"/>
                  <a:pt x="2159" y="40346"/>
                  <a:pt x="2153" y="40346"/>
                </a:cubicBezTo>
                <a:cubicBezTo>
                  <a:pt x="2119" y="40346"/>
                  <a:pt x="2098" y="40396"/>
                  <a:pt x="2135" y="40416"/>
                </a:cubicBezTo>
                <a:cubicBezTo>
                  <a:pt x="6810" y="43060"/>
                  <a:pt x="12111" y="43619"/>
                  <a:pt x="17388" y="43619"/>
                </a:cubicBezTo>
                <a:cubicBezTo>
                  <a:pt x="17463" y="43619"/>
                  <a:pt x="17538" y="43619"/>
                  <a:pt x="17613" y="43619"/>
                </a:cubicBezTo>
                <a:lnTo>
                  <a:pt x="17613" y="43619"/>
                </a:lnTo>
                <a:cubicBezTo>
                  <a:pt x="16987" y="43982"/>
                  <a:pt x="15593" y="44045"/>
                  <a:pt x="14503" y="44045"/>
                </a:cubicBezTo>
                <a:cubicBezTo>
                  <a:pt x="13945" y="44045"/>
                  <a:pt x="13466" y="44029"/>
                  <a:pt x="13209" y="44027"/>
                </a:cubicBezTo>
                <a:cubicBezTo>
                  <a:pt x="11529" y="44017"/>
                  <a:pt x="9851" y="43822"/>
                  <a:pt x="8222" y="43401"/>
                </a:cubicBezTo>
                <a:cubicBezTo>
                  <a:pt x="5763" y="42766"/>
                  <a:pt x="3523" y="41624"/>
                  <a:pt x="1594" y="40009"/>
                </a:cubicBezTo>
                <a:close/>
                <a:moveTo>
                  <a:pt x="23996" y="42345"/>
                </a:moveTo>
                <a:cubicBezTo>
                  <a:pt x="26625" y="42345"/>
                  <a:pt x="29127" y="42874"/>
                  <a:pt x="31566" y="44522"/>
                </a:cubicBezTo>
                <a:cubicBezTo>
                  <a:pt x="33091" y="45552"/>
                  <a:pt x="34498" y="46728"/>
                  <a:pt x="35985" y="47783"/>
                </a:cubicBezTo>
                <a:cubicBezTo>
                  <a:pt x="30781" y="45201"/>
                  <a:pt x="25203" y="43510"/>
                  <a:pt x="19422" y="42743"/>
                </a:cubicBezTo>
                <a:cubicBezTo>
                  <a:pt x="20995" y="42513"/>
                  <a:pt x="22516" y="42345"/>
                  <a:pt x="23996" y="42345"/>
                </a:cubicBezTo>
                <a:close/>
                <a:moveTo>
                  <a:pt x="20733" y="43076"/>
                </a:moveTo>
                <a:cubicBezTo>
                  <a:pt x="21922" y="43076"/>
                  <a:pt x="23560" y="43685"/>
                  <a:pt x="24536" y="43913"/>
                </a:cubicBezTo>
                <a:cubicBezTo>
                  <a:pt x="26087" y="44275"/>
                  <a:pt x="27616" y="44711"/>
                  <a:pt x="29126" y="45221"/>
                </a:cubicBezTo>
                <a:cubicBezTo>
                  <a:pt x="32132" y="46234"/>
                  <a:pt x="35024" y="47536"/>
                  <a:pt x="37798" y="49071"/>
                </a:cubicBezTo>
                <a:cubicBezTo>
                  <a:pt x="31449" y="48247"/>
                  <a:pt x="25416" y="46237"/>
                  <a:pt x="19801" y="43163"/>
                </a:cubicBezTo>
                <a:cubicBezTo>
                  <a:pt x="19844" y="43148"/>
                  <a:pt x="19910" y="43141"/>
                  <a:pt x="20001" y="43141"/>
                </a:cubicBezTo>
                <a:cubicBezTo>
                  <a:pt x="20039" y="43141"/>
                  <a:pt x="20081" y="43142"/>
                  <a:pt x="20127" y="43145"/>
                </a:cubicBezTo>
                <a:cubicBezTo>
                  <a:pt x="20309" y="43097"/>
                  <a:pt x="20513" y="43076"/>
                  <a:pt x="20733" y="43076"/>
                </a:cubicBezTo>
                <a:close/>
                <a:moveTo>
                  <a:pt x="20785" y="43900"/>
                </a:moveTo>
                <a:lnTo>
                  <a:pt x="20785" y="43900"/>
                </a:lnTo>
                <a:cubicBezTo>
                  <a:pt x="26220" y="46870"/>
                  <a:pt x="32215" y="48716"/>
                  <a:pt x="38377" y="49380"/>
                </a:cubicBezTo>
                <a:cubicBezTo>
                  <a:pt x="38384" y="49382"/>
                  <a:pt x="38390" y="49382"/>
                  <a:pt x="38395" y="49383"/>
                </a:cubicBezTo>
                <a:cubicBezTo>
                  <a:pt x="38471" y="49391"/>
                  <a:pt x="38547" y="49402"/>
                  <a:pt x="38623" y="49409"/>
                </a:cubicBezTo>
                <a:cubicBezTo>
                  <a:pt x="38638" y="49416"/>
                  <a:pt x="38652" y="49423"/>
                  <a:pt x="38665" y="49432"/>
                </a:cubicBezTo>
                <a:cubicBezTo>
                  <a:pt x="37972" y="49485"/>
                  <a:pt x="37283" y="49513"/>
                  <a:pt x="36598" y="49513"/>
                </a:cubicBezTo>
                <a:cubicBezTo>
                  <a:pt x="33850" y="49513"/>
                  <a:pt x="31168" y="49066"/>
                  <a:pt x="28559" y="48024"/>
                </a:cubicBezTo>
                <a:cubicBezTo>
                  <a:pt x="26921" y="47369"/>
                  <a:pt x="25353" y="46546"/>
                  <a:pt x="23804" y="45705"/>
                </a:cubicBezTo>
                <a:cubicBezTo>
                  <a:pt x="23105" y="45325"/>
                  <a:pt x="22404" y="44944"/>
                  <a:pt x="21728" y="44523"/>
                </a:cubicBezTo>
                <a:cubicBezTo>
                  <a:pt x="21407" y="44325"/>
                  <a:pt x="21095" y="44116"/>
                  <a:pt x="20785" y="43900"/>
                </a:cubicBezTo>
                <a:close/>
                <a:moveTo>
                  <a:pt x="19180" y="42984"/>
                </a:moveTo>
                <a:cubicBezTo>
                  <a:pt x="19256" y="43030"/>
                  <a:pt x="19334" y="43073"/>
                  <a:pt x="19410" y="43117"/>
                </a:cubicBezTo>
                <a:cubicBezTo>
                  <a:pt x="21927" y="45300"/>
                  <a:pt x="25163" y="46902"/>
                  <a:pt x="28218" y="48158"/>
                </a:cubicBezTo>
                <a:cubicBezTo>
                  <a:pt x="30751" y="49200"/>
                  <a:pt x="33439" y="49772"/>
                  <a:pt x="36153" y="49772"/>
                </a:cubicBezTo>
                <a:cubicBezTo>
                  <a:pt x="36880" y="49772"/>
                  <a:pt x="37609" y="49731"/>
                  <a:pt x="38338" y="49647"/>
                </a:cubicBezTo>
                <a:lnTo>
                  <a:pt x="38338" y="49647"/>
                </a:lnTo>
                <a:cubicBezTo>
                  <a:pt x="36957" y="50053"/>
                  <a:pt x="35601" y="50237"/>
                  <a:pt x="34272" y="50237"/>
                </a:cubicBezTo>
                <a:cubicBezTo>
                  <a:pt x="28642" y="50237"/>
                  <a:pt x="23512" y="46929"/>
                  <a:pt x="19120" y="43183"/>
                </a:cubicBezTo>
                <a:cubicBezTo>
                  <a:pt x="19140" y="43116"/>
                  <a:pt x="19160" y="43050"/>
                  <a:pt x="19180" y="42984"/>
                </a:cubicBezTo>
                <a:close/>
                <a:moveTo>
                  <a:pt x="21936" y="24741"/>
                </a:moveTo>
                <a:lnTo>
                  <a:pt x="21900" y="25082"/>
                </a:lnTo>
                <a:cubicBezTo>
                  <a:pt x="21727" y="25195"/>
                  <a:pt x="21709" y="25458"/>
                  <a:pt x="21845" y="25579"/>
                </a:cubicBezTo>
                <a:cubicBezTo>
                  <a:pt x="21625" y="27664"/>
                  <a:pt x="21391" y="29753"/>
                  <a:pt x="21102" y="31828"/>
                </a:cubicBezTo>
                <a:cubicBezTo>
                  <a:pt x="21059" y="31898"/>
                  <a:pt x="21046" y="31982"/>
                  <a:pt x="21069" y="32061"/>
                </a:cubicBezTo>
                <a:cubicBezTo>
                  <a:pt x="20832" y="33726"/>
                  <a:pt x="20562" y="35384"/>
                  <a:pt x="20226" y="37022"/>
                </a:cubicBezTo>
                <a:cubicBezTo>
                  <a:pt x="20205" y="37032"/>
                  <a:pt x="20182" y="37040"/>
                  <a:pt x="20160" y="37050"/>
                </a:cubicBezTo>
                <a:cubicBezTo>
                  <a:pt x="20007" y="37121"/>
                  <a:pt x="20036" y="37316"/>
                  <a:pt x="20143" y="37407"/>
                </a:cubicBezTo>
                <a:cubicBezTo>
                  <a:pt x="20049" y="37851"/>
                  <a:pt x="19955" y="38296"/>
                  <a:pt x="19852" y="38737"/>
                </a:cubicBezTo>
                <a:cubicBezTo>
                  <a:pt x="19576" y="39912"/>
                  <a:pt x="19259" y="41078"/>
                  <a:pt x="18918" y="42239"/>
                </a:cubicBezTo>
                <a:cubicBezTo>
                  <a:pt x="18892" y="42279"/>
                  <a:pt x="18878" y="42326"/>
                  <a:pt x="18877" y="42374"/>
                </a:cubicBezTo>
                <a:cubicBezTo>
                  <a:pt x="18339" y="44183"/>
                  <a:pt x="17742" y="45975"/>
                  <a:pt x="17123" y="47750"/>
                </a:cubicBezTo>
                <a:cubicBezTo>
                  <a:pt x="16604" y="49244"/>
                  <a:pt x="14390" y="57154"/>
                  <a:pt x="12361" y="57347"/>
                </a:cubicBezTo>
                <a:cubicBezTo>
                  <a:pt x="12341" y="57279"/>
                  <a:pt x="12297" y="57221"/>
                  <a:pt x="12235" y="57185"/>
                </a:cubicBezTo>
                <a:cubicBezTo>
                  <a:pt x="11984" y="57034"/>
                  <a:pt x="16357" y="48528"/>
                  <a:pt x="16747" y="47664"/>
                </a:cubicBezTo>
                <a:cubicBezTo>
                  <a:pt x="17322" y="46384"/>
                  <a:pt x="17820" y="45073"/>
                  <a:pt x="18242" y="43735"/>
                </a:cubicBezTo>
                <a:cubicBezTo>
                  <a:pt x="18246" y="43729"/>
                  <a:pt x="18252" y="43725"/>
                  <a:pt x="18256" y="43719"/>
                </a:cubicBezTo>
                <a:cubicBezTo>
                  <a:pt x="18280" y="43683"/>
                  <a:pt x="18292" y="43640"/>
                  <a:pt x="18286" y="43597"/>
                </a:cubicBezTo>
                <a:cubicBezTo>
                  <a:pt x="18769" y="42044"/>
                  <a:pt x="19144" y="40458"/>
                  <a:pt x="19407" y="38852"/>
                </a:cubicBezTo>
                <a:cubicBezTo>
                  <a:pt x="19468" y="38475"/>
                  <a:pt x="19533" y="38096"/>
                  <a:pt x="19596" y="37720"/>
                </a:cubicBezTo>
                <a:lnTo>
                  <a:pt x="19600" y="37718"/>
                </a:lnTo>
                <a:cubicBezTo>
                  <a:pt x="19741" y="37667"/>
                  <a:pt x="19752" y="37522"/>
                  <a:pt x="19682" y="37437"/>
                </a:cubicBezTo>
                <a:cubicBezTo>
                  <a:pt x="19696" y="37384"/>
                  <a:pt x="19692" y="37328"/>
                  <a:pt x="19670" y="37278"/>
                </a:cubicBezTo>
                <a:cubicBezTo>
                  <a:pt x="20360" y="33140"/>
                  <a:pt x="21083" y="28996"/>
                  <a:pt x="21715" y="24845"/>
                </a:cubicBezTo>
                <a:lnTo>
                  <a:pt x="21936" y="24741"/>
                </a:lnTo>
                <a:close/>
                <a:moveTo>
                  <a:pt x="33712" y="1"/>
                </a:moveTo>
                <a:cubicBezTo>
                  <a:pt x="33672" y="1"/>
                  <a:pt x="33629" y="11"/>
                  <a:pt x="33587" y="35"/>
                </a:cubicBezTo>
                <a:cubicBezTo>
                  <a:pt x="27680" y="3289"/>
                  <a:pt x="23197" y="9536"/>
                  <a:pt x="22356" y="16295"/>
                </a:cubicBezTo>
                <a:cubicBezTo>
                  <a:pt x="22171" y="15166"/>
                  <a:pt x="21835" y="14073"/>
                  <a:pt x="21239" y="12985"/>
                </a:cubicBezTo>
                <a:cubicBezTo>
                  <a:pt x="20099" y="10897"/>
                  <a:pt x="18531" y="9096"/>
                  <a:pt x="17975" y="6729"/>
                </a:cubicBezTo>
                <a:cubicBezTo>
                  <a:pt x="17942" y="6587"/>
                  <a:pt x="17837" y="6525"/>
                  <a:pt x="17727" y="6525"/>
                </a:cubicBezTo>
                <a:cubicBezTo>
                  <a:pt x="17581" y="6525"/>
                  <a:pt x="17427" y="6632"/>
                  <a:pt x="17415" y="6806"/>
                </a:cubicBezTo>
                <a:cubicBezTo>
                  <a:pt x="17103" y="11201"/>
                  <a:pt x="17070" y="17754"/>
                  <a:pt x="22099" y="19521"/>
                </a:cubicBezTo>
                <a:cubicBezTo>
                  <a:pt x="22115" y="19596"/>
                  <a:pt x="22171" y="19658"/>
                  <a:pt x="22244" y="19682"/>
                </a:cubicBezTo>
                <a:cubicBezTo>
                  <a:pt x="22063" y="20556"/>
                  <a:pt x="21893" y="21432"/>
                  <a:pt x="21734" y="22310"/>
                </a:cubicBezTo>
                <a:cubicBezTo>
                  <a:pt x="18919" y="17864"/>
                  <a:pt x="14821" y="14461"/>
                  <a:pt x="9917" y="12505"/>
                </a:cubicBezTo>
                <a:cubicBezTo>
                  <a:pt x="9878" y="12490"/>
                  <a:pt x="9842" y="12483"/>
                  <a:pt x="9809" y="12483"/>
                </a:cubicBezTo>
                <a:cubicBezTo>
                  <a:pt x="9572" y="12483"/>
                  <a:pt x="9481" y="12834"/>
                  <a:pt x="9624" y="13012"/>
                </a:cubicBezTo>
                <a:cubicBezTo>
                  <a:pt x="10934" y="14647"/>
                  <a:pt x="12012" y="16401"/>
                  <a:pt x="12893" y="18300"/>
                </a:cubicBezTo>
                <a:cubicBezTo>
                  <a:pt x="13588" y="19801"/>
                  <a:pt x="14205" y="21365"/>
                  <a:pt x="15204" y="22702"/>
                </a:cubicBezTo>
                <a:cubicBezTo>
                  <a:pt x="16300" y="24168"/>
                  <a:pt x="18007" y="25386"/>
                  <a:pt x="19809" y="25386"/>
                </a:cubicBezTo>
                <a:cubicBezTo>
                  <a:pt x="20284" y="25386"/>
                  <a:pt x="20765" y="25301"/>
                  <a:pt x="21244" y="25115"/>
                </a:cubicBezTo>
                <a:lnTo>
                  <a:pt x="21244" y="25115"/>
                </a:lnTo>
                <a:cubicBezTo>
                  <a:pt x="21065" y="26188"/>
                  <a:pt x="20895" y="27262"/>
                  <a:pt x="20726" y="28337"/>
                </a:cubicBezTo>
                <a:cubicBezTo>
                  <a:pt x="20152" y="27516"/>
                  <a:pt x="19388" y="26841"/>
                  <a:pt x="18468" y="26428"/>
                </a:cubicBezTo>
                <a:cubicBezTo>
                  <a:pt x="14774" y="23156"/>
                  <a:pt x="9308" y="22166"/>
                  <a:pt x="5340" y="19184"/>
                </a:cubicBezTo>
                <a:cubicBezTo>
                  <a:pt x="5285" y="19143"/>
                  <a:pt x="5232" y="19125"/>
                  <a:pt x="5183" y="19125"/>
                </a:cubicBezTo>
                <a:cubicBezTo>
                  <a:pt x="4984" y="19125"/>
                  <a:pt x="4847" y="19409"/>
                  <a:pt x="4929" y="19598"/>
                </a:cubicBezTo>
                <a:cubicBezTo>
                  <a:pt x="7271" y="25045"/>
                  <a:pt x="11656" y="31594"/>
                  <a:pt x="18076" y="31594"/>
                </a:cubicBezTo>
                <a:cubicBezTo>
                  <a:pt x="18777" y="31594"/>
                  <a:pt x="19502" y="31516"/>
                  <a:pt x="20251" y="31350"/>
                </a:cubicBezTo>
                <a:lnTo>
                  <a:pt x="20251" y="31350"/>
                </a:lnTo>
                <a:cubicBezTo>
                  <a:pt x="19966" y="33149"/>
                  <a:pt x="19670" y="34946"/>
                  <a:pt x="19342" y="36735"/>
                </a:cubicBezTo>
                <a:cubicBezTo>
                  <a:pt x="17686" y="34221"/>
                  <a:pt x="14892" y="32580"/>
                  <a:pt x="12178" y="31438"/>
                </a:cubicBezTo>
                <a:cubicBezTo>
                  <a:pt x="8419" y="29856"/>
                  <a:pt x="4429" y="28740"/>
                  <a:pt x="488" y="27718"/>
                </a:cubicBezTo>
                <a:cubicBezTo>
                  <a:pt x="465" y="27712"/>
                  <a:pt x="442" y="27709"/>
                  <a:pt x="419" y="27709"/>
                </a:cubicBezTo>
                <a:cubicBezTo>
                  <a:pt x="202" y="27709"/>
                  <a:pt x="1" y="27962"/>
                  <a:pt x="146" y="28165"/>
                </a:cubicBezTo>
                <a:cubicBezTo>
                  <a:pt x="3624" y="33048"/>
                  <a:pt x="9372" y="38410"/>
                  <a:pt x="15713" y="38410"/>
                </a:cubicBezTo>
                <a:cubicBezTo>
                  <a:pt x="16835" y="38410"/>
                  <a:pt x="17976" y="38243"/>
                  <a:pt x="19126" y="37874"/>
                </a:cubicBezTo>
                <a:lnTo>
                  <a:pt x="19126" y="37874"/>
                </a:lnTo>
                <a:cubicBezTo>
                  <a:pt x="18909" y="39002"/>
                  <a:pt x="18683" y="40127"/>
                  <a:pt x="18428" y="41246"/>
                </a:cubicBezTo>
                <a:cubicBezTo>
                  <a:pt x="18366" y="41517"/>
                  <a:pt x="18298" y="41785"/>
                  <a:pt x="18227" y="42053"/>
                </a:cubicBezTo>
                <a:cubicBezTo>
                  <a:pt x="12957" y="38564"/>
                  <a:pt x="6478" y="40108"/>
                  <a:pt x="584" y="39155"/>
                </a:cubicBezTo>
                <a:cubicBezTo>
                  <a:pt x="566" y="39152"/>
                  <a:pt x="548" y="39151"/>
                  <a:pt x="531" y="39151"/>
                </a:cubicBezTo>
                <a:cubicBezTo>
                  <a:pt x="275" y="39151"/>
                  <a:pt x="71" y="39450"/>
                  <a:pt x="292" y="39664"/>
                </a:cubicBezTo>
                <a:cubicBezTo>
                  <a:pt x="2756" y="42046"/>
                  <a:pt x="5846" y="43600"/>
                  <a:pt x="9209" y="44254"/>
                </a:cubicBezTo>
                <a:cubicBezTo>
                  <a:pt x="10558" y="44515"/>
                  <a:pt x="11930" y="44638"/>
                  <a:pt x="13303" y="44638"/>
                </a:cubicBezTo>
                <a:cubicBezTo>
                  <a:pt x="13779" y="44638"/>
                  <a:pt x="14255" y="44623"/>
                  <a:pt x="14730" y="44595"/>
                </a:cubicBezTo>
                <a:cubicBezTo>
                  <a:pt x="15541" y="44546"/>
                  <a:pt x="16706" y="44608"/>
                  <a:pt x="17541" y="44249"/>
                </a:cubicBezTo>
                <a:lnTo>
                  <a:pt x="17541" y="44249"/>
                </a:lnTo>
                <a:cubicBezTo>
                  <a:pt x="16634" y="46801"/>
                  <a:pt x="15405" y="49236"/>
                  <a:pt x="14202" y="51667"/>
                </a:cubicBezTo>
                <a:cubicBezTo>
                  <a:pt x="13423" y="53246"/>
                  <a:pt x="12143" y="55015"/>
                  <a:pt x="11705" y="56708"/>
                </a:cubicBezTo>
                <a:cubicBezTo>
                  <a:pt x="11590" y="57148"/>
                  <a:pt x="11513" y="57445"/>
                  <a:pt x="11933" y="57704"/>
                </a:cubicBezTo>
                <a:cubicBezTo>
                  <a:pt x="11975" y="57730"/>
                  <a:pt x="12023" y="57744"/>
                  <a:pt x="12072" y="57744"/>
                </a:cubicBezTo>
                <a:cubicBezTo>
                  <a:pt x="12084" y="57744"/>
                  <a:pt x="12097" y="57743"/>
                  <a:pt x="12109" y="57741"/>
                </a:cubicBezTo>
                <a:cubicBezTo>
                  <a:pt x="12304" y="57865"/>
                  <a:pt x="12492" y="57921"/>
                  <a:pt x="12672" y="57921"/>
                </a:cubicBezTo>
                <a:cubicBezTo>
                  <a:pt x="14037" y="57921"/>
                  <a:pt x="14974" y="54738"/>
                  <a:pt x="15323" y="53881"/>
                </a:cubicBezTo>
                <a:cubicBezTo>
                  <a:pt x="16697" y="50504"/>
                  <a:pt x="17932" y="47066"/>
                  <a:pt x="19000" y="43579"/>
                </a:cubicBezTo>
                <a:cubicBezTo>
                  <a:pt x="22914" y="47760"/>
                  <a:pt x="28521" y="50825"/>
                  <a:pt x="34234" y="50825"/>
                </a:cubicBezTo>
                <a:cubicBezTo>
                  <a:pt x="36054" y="50825"/>
                  <a:pt x="37885" y="50514"/>
                  <a:pt x="39675" y="49829"/>
                </a:cubicBezTo>
                <a:cubicBezTo>
                  <a:pt x="39964" y="49717"/>
                  <a:pt x="39949" y="49366"/>
                  <a:pt x="39673" y="49252"/>
                </a:cubicBezTo>
                <a:cubicBezTo>
                  <a:pt x="36113" y="47770"/>
                  <a:pt x="33559" y="44744"/>
                  <a:pt x="30173" y="42973"/>
                </a:cubicBezTo>
                <a:cubicBezTo>
                  <a:pt x="28261" y="41974"/>
                  <a:pt x="26242" y="41647"/>
                  <a:pt x="24189" y="41647"/>
                </a:cubicBezTo>
                <a:cubicBezTo>
                  <a:pt x="22618" y="41647"/>
                  <a:pt x="21027" y="41838"/>
                  <a:pt x="19448" y="42067"/>
                </a:cubicBezTo>
                <a:cubicBezTo>
                  <a:pt x="19798" y="40845"/>
                  <a:pt x="20102" y="39610"/>
                  <a:pt x="20372" y="38367"/>
                </a:cubicBezTo>
                <a:cubicBezTo>
                  <a:pt x="22411" y="41097"/>
                  <a:pt x="26209" y="41161"/>
                  <a:pt x="29357" y="41167"/>
                </a:cubicBezTo>
                <a:cubicBezTo>
                  <a:pt x="29396" y="41167"/>
                  <a:pt x="29436" y="41167"/>
                  <a:pt x="29476" y="41167"/>
                </a:cubicBezTo>
                <a:cubicBezTo>
                  <a:pt x="33769" y="41167"/>
                  <a:pt x="38186" y="40856"/>
                  <a:pt x="42205" y="39233"/>
                </a:cubicBezTo>
                <a:cubicBezTo>
                  <a:pt x="42283" y="39203"/>
                  <a:pt x="42344" y="39142"/>
                  <a:pt x="42376" y="39067"/>
                </a:cubicBezTo>
                <a:cubicBezTo>
                  <a:pt x="42430" y="39099"/>
                  <a:pt x="42495" y="39120"/>
                  <a:pt x="42554" y="39120"/>
                </a:cubicBezTo>
                <a:cubicBezTo>
                  <a:pt x="42581" y="39120"/>
                  <a:pt x="42606" y="39116"/>
                  <a:pt x="42630" y="39107"/>
                </a:cubicBezTo>
                <a:lnTo>
                  <a:pt x="42769" y="39052"/>
                </a:lnTo>
                <a:cubicBezTo>
                  <a:pt x="42916" y="38993"/>
                  <a:pt x="43068" y="38827"/>
                  <a:pt x="42995" y="38652"/>
                </a:cubicBezTo>
                <a:cubicBezTo>
                  <a:pt x="42551" y="37591"/>
                  <a:pt x="40109" y="37040"/>
                  <a:pt x="39076" y="36651"/>
                </a:cubicBezTo>
                <a:cubicBezTo>
                  <a:pt x="37054" y="35891"/>
                  <a:pt x="34939" y="35403"/>
                  <a:pt x="32791" y="35175"/>
                </a:cubicBezTo>
                <a:cubicBezTo>
                  <a:pt x="31860" y="35076"/>
                  <a:pt x="30917" y="35026"/>
                  <a:pt x="29971" y="35026"/>
                </a:cubicBezTo>
                <a:cubicBezTo>
                  <a:pt x="26799" y="35026"/>
                  <a:pt x="23591" y="35593"/>
                  <a:pt x="20683" y="36821"/>
                </a:cubicBezTo>
                <a:cubicBezTo>
                  <a:pt x="20976" y="35325"/>
                  <a:pt x="21222" y="33819"/>
                  <a:pt x="21443" y="32306"/>
                </a:cubicBezTo>
                <a:cubicBezTo>
                  <a:pt x="22834" y="32862"/>
                  <a:pt x="24261" y="33086"/>
                  <a:pt x="25696" y="33086"/>
                </a:cubicBezTo>
                <a:cubicBezTo>
                  <a:pt x="27797" y="33086"/>
                  <a:pt x="29915" y="32606"/>
                  <a:pt x="31962" y="31982"/>
                </a:cubicBezTo>
                <a:cubicBezTo>
                  <a:pt x="36070" y="30731"/>
                  <a:pt x="39974" y="28913"/>
                  <a:pt x="43620" y="26648"/>
                </a:cubicBezTo>
                <a:cubicBezTo>
                  <a:pt x="43862" y="26500"/>
                  <a:pt x="43803" y="26155"/>
                  <a:pt x="43545" y="26069"/>
                </a:cubicBezTo>
                <a:cubicBezTo>
                  <a:pt x="41069" y="25247"/>
                  <a:pt x="38435" y="24831"/>
                  <a:pt x="35800" y="24831"/>
                </a:cubicBezTo>
                <a:cubicBezTo>
                  <a:pt x="30799" y="24831"/>
                  <a:pt x="25792" y="26331"/>
                  <a:pt x="21837" y="29410"/>
                </a:cubicBezTo>
                <a:cubicBezTo>
                  <a:pt x="21996" y="28145"/>
                  <a:pt x="22144" y="26878"/>
                  <a:pt x="22288" y="25613"/>
                </a:cubicBezTo>
                <a:cubicBezTo>
                  <a:pt x="29658" y="24871"/>
                  <a:pt x="36659" y="22249"/>
                  <a:pt x="42684" y="17931"/>
                </a:cubicBezTo>
                <a:cubicBezTo>
                  <a:pt x="42913" y="17767"/>
                  <a:pt x="42843" y="17383"/>
                  <a:pt x="42532" y="17380"/>
                </a:cubicBezTo>
                <a:cubicBezTo>
                  <a:pt x="42402" y="17379"/>
                  <a:pt x="42271" y="17379"/>
                  <a:pt x="42140" y="17379"/>
                </a:cubicBezTo>
                <a:cubicBezTo>
                  <a:pt x="35346" y="17379"/>
                  <a:pt x="27890" y="18495"/>
                  <a:pt x="22581" y="23053"/>
                </a:cubicBezTo>
                <a:cubicBezTo>
                  <a:pt x="22688" y="22111"/>
                  <a:pt x="22797" y="21170"/>
                  <a:pt x="22913" y="20233"/>
                </a:cubicBezTo>
                <a:cubicBezTo>
                  <a:pt x="22959" y="20233"/>
                  <a:pt x="23006" y="20234"/>
                  <a:pt x="23053" y="20234"/>
                </a:cubicBezTo>
                <a:cubicBezTo>
                  <a:pt x="26249" y="20234"/>
                  <a:pt x="29465" y="18741"/>
                  <a:pt x="32245" y="17271"/>
                </a:cubicBezTo>
                <a:cubicBezTo>
                  <a:pt x="33591" y="16559"/>
                  <a:pt x="34817" y="15696"/>
                  <a:pt x="35851" y="14573"/>
                </a:cubicBezTo>
                <a:cubicBezTo>
                  <a:pt x="37018" y="13302"/>
                  <a:pt x="37967" y="11885"/>
                  <a:pt x="39315" y="10786"/>
                </a:cubicBezTo>
                <a:cubicBezTo>
                  <a:pt x="39548" y="10596"/>
                  <a:pt x="39319" y="10292"/>
                  <a:pt x="39080" y="10292"/>
                </a:cubicBezTo>
                <a:cubicBezTo>
                  <a:pt x="39063" y="10292"/>
                  <a:pt x="39046" y="10294"/>
                  <a:pt x="39029" y="10297"/>
                </a:cubicBezTo>
                <a:cubicBezTo>
                  <a:pt x="34968" y="11064"/>
                  <a:pt x="30252" y="11966"/>
                  <a:pt x="26948" y="14670"/>
                </a:cubicBezTo>
                <a:cubicBezTo>
                  <a:pt x="27513" y="13651"/>
                  <a:pt x="28027" y="12597"/>
                  <a:pt x="28534" y="11538"/>
                </a:cubicBezTo>
                <a:cubicBezTo>
                  <a:pt x="30318" y="7809"/>
                  <a:pt x="32116" y="4087"/>
                  <a:pt x="33928" y="373"/>
                </a:cubicBezTo>
                <a:cubicBezTo>
                  <a:pt x="34015" y="194"/>
                  <a:pt x="33885" y="1"/>
                  <a:pt x="337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98;p62"/>
          <p:cNvSpPr/>
          <p:nvPr/>
        </p:nvSpPr>
        <p:spPr>
          <a:xfrm>
            <a:off x="7556500" y="3634356"/>
            <a:ext cx="1743710" cy="1509144"/>
          </a:xfrm>
          <a:custGeom>
            <a:avLst/>
            <a:gdLst/>
            <a:ahLst/>
            <a:cxnLst/>
            <a:rect l="l" t="t" r="r" b="b"/>
            <a:pathLst>
              <a:path w="52766" h="49169" extrusionOk="0">
                <a:moveTo>
                  <a:pt x="16352" y="5443"/>
                </a:moveTo>
                <a:lnTo>
                  <a:pt x="16352" y="5443"/>
                </a:lnTo>
                <a:cubicBezTo>
                  <a:pt x="16381" y="5483"/>
                  <a:pt x="16425" y="5512"/>
                  <a:pt x="16475" y="5522"/>
                </a:cubicBezTo>
                <a:cubicBezTo>
                  <a:pt x="17281" y="5681"/>
                  <a:pt x="17774" y="6274"/>
                  <a:pt x="17807" y="7106"/>
                </a:cubicBezTo>
                <a:cubicBezTo>
                  <a:pt x="17837" y="7885"/>
                  <a:pt x="17476" y="9071"/>
                  <a:pt x="16554" y="9077"/>
                </a:cubicBezTo>
                <a:cubicBezTo>
                  <a:pt x="16552" y="9077"/>
                  <a:pt x="16549" y="9077"/>
                  <a:pt x="16547" y="9077"/>
                </a:cubicBezTo>
                <a:cubicBezTo>
                  <a:pt x="14828" y="9077"/>
                  <a:pt x="15117" y="6020"/>
                  <a:pt x="16352" y="5443"/>
                </a:cubicBezTo>
                <a:close/>
                <a:moveTo>
                  <a:pt x="25006" y="4495"/>
                </a:moveTo>
                <a:cubicBezTo>
                  <a:pt x="25166" y="4495"/>
                  <a:pt x="25344" y="4545"/>
                  <a:pt x="25541" y="4653"/>
                </a:cubicBezTo>
                <a:lnTo>
                  <a:pt x="25541" y="4655"/>
                </a:lnTo>
                <a:cubicBezTo>
                  <a:pt x="25567" y="4668"/>
                  <a:pt x="25595" y="4675"/>
                  <a:pt x="25623" y="4675"/>
                </a:cubicBezTo>
                <a:cubicBezTo>
                  <a:pt x="25632" y="4675"/>
                  <a:pt x="25640" y="4675"/>
                  <a:pt x="25649" y="4673"/>
                </a:cubicBezTo>
                <a:lnTo>
                  <a:pt x="25649" y="4673"/>
                </a:lnTo>
                <a:cubicBezTo>
                  <a:pt x="26222" y="5689"/>
                  <a:pt x="25610" y="7181"/>
                  <a:pt x="25387" y="8214"/>
                </a:cubicBezTo>
                <a:cubicBezTo>
                  <a:pt x="25186" y="9145"/>
                  <a:pt x="24971" y="10064"/>
                  <a:pt x="24717" y="10981"/>
                </a:cubicBezTo>
                <a:cubicBezTo>
                  <a:pt x="24482" y="10970"/>
                  <a:pt x="24270" y="10958"/>
                  <a:pt x="24053" y="10828"/>
                </a:cubicBezTo>
                <a:cubicBezTo>
                  <a:pt x="23894" y="10729"/>
                  <a:pt x="23753" y="10598"/>
                  <a:pt x="23643" y="10447"/>
                </a:cubicBezTo>
                <a:cubicBezTo>
                  <a:pt x="23587" y="9324"/>
                  <a:pt x="23432" y="4495"/>
                  <a:pt x="25006" y="4495"/>
                </a:cubicBezTo>
                <a:close/>
                <a:moveTo>
                  <a:pt x="34047" y="5648"/>
                </a:moveTo>
                <a:cubicBezTo>
                  <a:pt x="34349" y="5648"/>
                  <a:pt x="34618" y="5792"/>
                  <a:pt x="34832" y="6138"/>
                </a:cubicBezTo>
                <a:lnTo>
                  <a:pt x="34832" y="6139"/>
                </a:lnTo>
                <a:cubicBezTo>
                  <a:pt x="34875" y="6923"/>
                  <a:pt x="34816" y="7711"/>
                  <a:pt x="34659" y="8481"/>
                </a:cubicBezTo>
                <a:cubicBezTo>
                  <a:pt x="34612" y="8569"/>
                  <a:pt x="34564" y="8658"/>
                  <a:pt x="34513" y="8749"/>
                </a:cubicBezTo>
                <a:cubicBezTo>
                  <a:pt x="34477" y="8812"/>
                  <a:pt x="34516" y="8869"/>
                  <a:pt x="34569" y="8890"/>
                </a:cubicBezTo>
                <a:cubicBezTo>
                  <a:pt x="34338" y="9813"/>
                  <a:pt x="33967" y="10703"/>
                  <a:pt x="33470" y="11569"/>
                </a:cubicBezTo>
                <a:cubicBezTo>
                  <a:pt x="32775" y="12779"/>
                  <a:pt x="31688" y="14923"/>
                  <a:pt x="30273" y="15410"/>
                </a:cubicBezTo>
                <a:cubicBezTo>
                  <a:pt x="27914" y="14272"/>
                  <a:pt x="29189" y="10941"/>
                  <a:pt x="30215" y="9315"/>
                </a:cubicBezTo>
                <a:cubicBezTo>
                  <a:pt x="30532" y="8812"/>
                  <a:pt x="32636" y="5648"/>
                  <a:pt x="34047" y="5648"/>
                </a:cubicBezTo>
                <a:close/>
                <a:moveTo>
                  <a:pt x="47204" y="15482"/>
                </a:moveTo>
                <a:lnTo>
                  <a:pt x="47204" y="15482"/>
                </a:lnTo>
                <a:cubicBezTo>
                  <a:pt x="47586" y="15999"/>
                  <a:pt x="47671" y="16541"/>
                  <a:pt x="47562" y="17074"/>
                </a:cubicBezTo>
                <a:cubicBezTo>
                  <a:pt x="47576" y="16920"/>
                  <a:pt x="47581" y="16766"/>
                  <a:pt x="47573" y="16612"/>
                </a:cubicBezTo>
                <a:lnTo>
                  <a:pt x="47573" y="16612"/>
                </a:lnTo>
                <a:lnTo>
                  <a:pt x="47573" y="16614"/>
                </a:lnTo>
                <a:cubicBezTo>
                  <a:pt x="47571" y="16589"/>
                  <a:pt x="47565" y="16566"/>
                  <a:pt x="47556" y="16543"/>
                </a:cubicBezTo>
                <a:cubicBezTo>
                  <a:pt x="47502" y="16101"/>
                  <a:pt x="47379" y="15754"/>
                  <a:pt x="47204" y="15482"/>
                </a:cubicBezTo>
                <a:close/>
                <a:moveTo>
                  <a:pt x="10297" y="16920"/>
                </a:moveTo>
                <a:lnTo>
                  <a:pt x="10297" y="16920"/>
                </a:lnTo>
                <a:cubicBezTo>
                  <a:pt x="10462" y="16959"/>
                  <a:pt x="10615" y="17035"/>
                  <a:pt x="10747" y="17141"/>
                </a:cubicBezTo>
                <a:cubicBezTo>
                  <a:pt x="10605" y="17051"/>
                  <a:pt x="10454" y="16976"/>
                  <a:pt x="10297" y="16920"/>
                </a:cubicBezTo>
                <a:close/>
                <a:moveTo>
                  <a:pt x="9110" y="17176"/>
                </a:moveTo>
                <a:cubicBezTo>
                  <a:pt x="9941" y="17176"/>
                  <a:pt x="10943" y="17410"/>
                  <a:pt x="10767" y="18293"/>
                </a:cubicBezTo>
                <a:cubicBezTo>
                  <a:pt x="10159" y="18787"/>
                  <a:pt x="8802" y="19488"/>
                  <a:pt x="7782" y="19488"/>
                </a:cubicBezTo>
                <a:cubicBezTo>
                  <a:pt x="7264" y="19488"/>
                  <a:pt x="6833" y="19307"/>
                  <a:pt x="6631" y="18826"/>
                </a:cubicBezTo>
                <a:cubicBezTo>
                  <a:pt x="6581" y="17998"/>
                  <a:pt x="7517" y="17461"/>
                  <a:pt x="8265" y="17266"/>
                </a:cubicBezTo>
                <a:cubicBezTo>
                  <a:pt x="8456" y="17216"/>
                  <a:pt x="8768" y="17176"/>
                  <a:pt x="9110" y="17176"/>
                </a:cubicBezTo>
                <a:close/>
                <a:moveTo>
                  <a:pt x="45333" y="15288"/>
                </a:moveTo>
                <a:cubicBezTo>
                  <a:pt x="46135" y="15288"/>
                  <a:pt x="46769" y="15607"/>
                  <a:pt x="47012" y="16478"/>
                </a:cubicBezTo>
                <a:cubicBezTo>
                  <a:pt x="46992" y="16521"/>
                  <a:pt x="46982" y="16566"/>
                  <a:pt x="46983" y="16612"/>
                </a:cubicBezTo>
                <a:lnTo>
                  <a:pt x="46983" y="16614"/>
                </a:lnTo>
                <a:cubicBezTo>
                  <a:pt x="47063" y="19276"/>
                  <a:pt x="43478" y="21282"/>
                  <a:pt x="41365" y="22311"/>
                </a:cubicBezTo>
                <a:cubicBezTo>
                  <a:pt x="40356" y="22803"/>
                  <a:pt x="39140" y="23240"/>
                  <a:pt x="37972" y="23240"/>
                </a:cubicBezTo>
                <a:cubicBezTo>
                  <a:pt x="37680" y="23240"/>
                  <a:pt x="37391" y="23212"/>
                  <a:pt x="37109" y="23152"/>
                </a:cubicBezTo>
                <a:cubicBezTo>
                  <a:pt x="35721" y="22853"/>
                  <a:pt x="35991" y="22178"/>
                  <a:pt x="35772" y="21230"/>
                </a:cubicBezTo>
                <a:lnTo>
                  <a:pt x="36322" y="20365"/>
                </a:lnTo>
                <a:cubicBezTo>
                  <a:pt x="36573" y="20071"/>
                  <a:pt x="36888" y="19810"/>
                  <a:pt x="37176" y="19555"/>
                </a:cubicBezTo>
                <a:cubicBezTo>
                  <a:pt x="38036" y="18796"/>
                  <a:pt x="38958" y="18108"/>
                  <a:pt x="39930" y="17499"/>
                </a:cubicBezTo>
                <a:cubicBezTo>
                  <a:pt x="40836" y="16931"/>
                  <a:pt x="43514" y="15288"/>
                  <a:pt x="45333" y="15288"/>
                </a:cubicBezTo>
                <a:close/>
                <a:moveTo>
                  <a:pt x="13995" y="23464"/>
                </a:moveTo>
                <a:cubicBezTo>
                  <a:pt x="14636" y="23464"/>
                  <a:pt x="15121" y="23851"/>
                  <a:pt x="15174" y="25009"/>
                </a:cubicBezTo>
                <a:cubicBezTo>
                  <a:pt x="15150" y="25051"/>
                  <a:pt x="15137" y="25098"/>
                  <a:pt x="15139" y="25147"/>
                </a:cubicBezTo>
                <a:cubicBezTo>
                  <a:pt x="15182" y="26426"/>
                  <a:pt x="13277" y="27327"/>
                  <a:pt x="12373" y="27878"/>
                </a:cubicBezTo>
                <a:cubicBezTo>
                  <a:pt x="11350" y="28501"/>
                  <a:pt x="10247" y="29112"/>
                  <a:pt x="9037" y="29112"/>
                </a:cubicBezTo>
                <a:cubicBezTo>
                  <a:pt x="8868" y="29112"/>
                  <a:pt x="8696" y="29100"/>
                  <a:pt x="8523" y="29074"/>
                </a:cubicBezTo>
                <a:cubicBezTo>
                  <a:pt x="6624" y="27647"/>
                  <a:pt x="9767" y="25519"/>
                  <a:pt x="10912" y="24828"/>
                </a:cubicBezTo>
                <a:lnTo>
                  <a:pt x="10912" y="24830"/>
                </a:lnTo>
                <a:cubicBezTo>
                  <a:pt x="11627" y="24398"/>
                  <a:pt x="12999" y="23464"/>
                  <a:pt x="13995" y="23464"/>
                </a:cubicBezTo>
                <a:close/>
                <a:moveTo>
                  <a:pt x="8292" y="29442"/>
                </a:moveTo>
                <a:lnTo>
                  <a:pt x="8302" y="29446"/>
                </a:lnTo>
                <a:lnTo>
                  <a:pt x="8302" y="29446"/>
                </a:lnTo>
                <a:cubicBezTo>
                  <a:pt x="8299" y="29445"/>
                  <a:pt x="8296" y="29444"/>
                  <a:pt x="8292" y="29442"/>
                </a:cubicBezTo>
                <a:close/>
                <a:moveTo>
                  <a:pt x="22034" y="28692"/>
                </a:moveTo>
                <a:cubicBezTo>
                  <a:pt x="22224" y="28692"/>
                  <a:pt x="22399" y="28733"/>
                  <a:pt x="22555" y="28819"/>
                </a:cubicBezTo>
                <a:cubicBezTo>
                  <a:pt x="22558" y="28832"/>
                  <a:pt x="22562" y="28845"/>
                  <a:pt x="22568" y="28856"/>
                </a:cubicBezTo>
                <a:cubicBezTo>
                  <a:pt x="22845" y="29364"/>
                  <a:pt x="22872" y="29915"/>
                  <a:pt x="22757" y="30477"/>
                </a:cubicBezTo>
                <a:cubicBezTo>
                  <a:pt x="22740" y="30508"/>
                  <a:pt x="22726" y="30543"/>
                  <a:pt x="22707" y="30574"/>
                </a:cubicBezTo>
                <a:cubicBezTo>
                  <a:pt x="22677" y="30619"/>
                  <a:pt x="22673" y="30676"/>
                  <a:pt x="22696" y="30725"/>
                </a:cubicBezTo>
                <a:cubicBezTo>
                  <a:pt x="22355" y="31944"/>
                  <a:pt x="21393" y="33181"/>
                  <a:pt x="20797" y="34066"/>
                </a:cubicBezTo>
                <a:cubicBezTo>
                  <a:pt x="20228" y="34910"/>
                  <a:pt x="18635" y="37240"/>
                  <a:pt x="17149" y="37531"/>
                </a:cubicBezTo>
                <a:cubicBezTo>
                  <a:pt x="17127" y="37498"/>
                  <a:pt x="17097" y="37474"/>
                  <a:pt x="17061" y="37459"/>
                </a:cubicBezTo>
                <a:cubicBezTo>
                  <a:pt x="14056" y="36232"/>
                  <a:pt x="19437" y="28692"/>
                  <a:pt x="22034" y="28692"/>
                </a:cubicBezTo>
                <a:close/>
                <a:moveTo>
                  <a:pt x="28628" y="32243"/>
                </a:moveTo>
                <a:cubicBezTo>
                  <a:pt x="28828" y="32243"/>
                  <a:pt x="29033" y="32274"/>
                  <a:pt x="29242" y="32338"/>
                </a:cubicBezTo>
                <a:cubicBezTo>
                  <a:pt x="29627" y="32802"/>
                  <a:pt x="29872" y="33505"/>
                  <a:pt x="30021" y="34171"/>
                </a:cubicBezTo>
                <a:cubicBezTo>
                  <a:pt x="30148" y="35314"/>
                  <a:pt x="29996" y="36608"/>
                  <a:pt x="29879" y="37348"/>
                </a:cubicBezTo>
                <a:cubicBezTo>
                  <a:pt x="29652" y="38785"/>
                  <a:pt x="28645" y="41897"/>
                  <a:pt x="26768" y="42112"/>
                </a:cubicBezTo>
                <a:cubicBezTo>
                  <a:pt x="23553" y="40530"/>
                  <a:pt x="25344" y="32243"/>
                  <a:pt x="28628" y="32243"/>
                </a:cubicBezTo>
                <a:close/>
                <a:moveTo>
                  <a:pt x="43609" y="43621"/>
                </a:moveTo>
                <a:cubicBezTo>
                  <a:pt x="43610" y="43625"/>
                  <a:pt x="43612" y="43629"/>
                  <a:pt x="43613" y="43635"/>
                </a:cubicBezTo>
                <a:cubicBezTo>
                  <a:pt x="43630" y="43694"/>
                  <a:pt x="43666" y="43747"/>
                  <a:pt x="43713" y="43784"/>
                </a:cubicBezTo>
                <a:cubicBezTo>
                  <a:pt x="43655" y="43870"/>
                  <a:pt x="43590" y="43953"/>
                  <a:pt x="43521" y="44032"/>
                </a:cubicBezTo>
                <a:cubicBezTo>
                  <a:pt x="43563" y="43897"/>
                  <a:pt x="43593" y="43760"/>
                  <a:pt x="43609" y="43621"/>
                </a:cubicBezTo>
                <a:close/>
                <a:moveTo>
                  <a:pt x="26048" y="1"/>
                </a:moveTo>
                <a:cubicBezTo>
                  <a:pt x="25151" y="1"/>
                  <a:pt x="24252" y="53"/>
                  <a:pt x="23353" y="163"/>
                </a:cubicBezTo>
                <a:cubicBezTo>
                  <a:pt x="20086" y="560"/>
                  <a:pt x="16953" y="1746"/>
                  <a:pt x="13777" y="2563"/>
                </a:cubicBezTo>
                <a:cubicBezTo>
                  <a:pt x="12033" y="3011"/>
                  <a:pt x="10280" y="3417"/>
                  <a:pt x="8514" y="3779"/>
                </a:cubicBezTo>
                <a:cubicBezTo>
                  <a:pt x="7070" y="4075"/>
                  <a:pt x="5571" y="4463"/>
                  <a:pt x="4086" y="4463"/>
                </a:cubicBezTo>
                <a:cubicBezTo>
                  <a:pt x="3464" y="4463"/>
                  <a:pt x="2844" y="4395"/>
                  <a:pt x="2233" y="4224"/>
                </a:cubicBezTo>
                <a:cubicBezTo>
                  <a:pt x="2207" y="4216"/>
                  <a:pt x="2183" y="4213"/>
                  <a:pt x="2161" y="4213"/>
                </a:cubicBezTo>
                <a:cubicBezTo>
                  <a:pt x="2062" y="4213"/>
                  <a:pt x="1992" y="4276"/>
                  <a:pt x="1956" y="4355"/>
                </a:cubicBezTo>
                <a:cubicBezTo>
                  <a:pt x="1814" y="4405"/>
                  <a:pt x="1714" y="4552"/>
                  <a:pt x="1824" y="4716"/>
                </a:cubicBezTo>
                <a:cubicBezTo>
                  <a:pt x="5865" y="10735"/>
                  <a:pt x="2142" y="16790"/>
                  <a:pt x="953" y="22990"/>
                </a:cubicBezTo>
                <a:cubicBezTo>
                  <a:pt x="0" y="27951"/>
                  <a:pt x="1899" y="33331"/>
                  <a:pt x="4565" y="37479"/>
                </a:cubicBezTo>
                <a:cubicBezTo>
                  <a:pt x="7328" y="41768"/>
                  <a:pt x="11326" y="45121"/>
                  <a:pt x="16030" y="47094"/>
                </a:cubicBezTo>
                <a:cubicBezTo>
                  <a:pt x="18646" y="48188"/>
                  <a:pt x="22010" y="49168"/>
                  <a:pt x="25190" y="49168"/>
                </a:cubicBezTo>
                <a:cubicBezTo>
                  <a:pt x="27047" y="49168"/>
                  <a:pt x="28840" y="48834"/>
                  <a:pt x="30386" y="47994"/>
                </a:cubicBezTo>
                <a:cubicBezTo>
                  <a:pt x="32534" y="46826"/>
                  <a:pt x="35010" y="45127"/>
                  <a:pt x="36348" y="43033"/>
                </a:cubicBezTo>
                <a:cubicBezTo>
                  <a:pt x="37089" y="41877"/>
                  <a:pt x="37201" y="40520"/>
                  <a:pt x="37275" y="39165"/>
                </a:cubicBezTo>
                <a:cubicBezTo>
                  <a:pt x="37407" y="38657"/>
                  <a:pt x="37499" y="38140"/>
                  <a:pt x="37549" y="37618"/>
                </a:cubicBezTo>
                <a:cubicBezTo>
                  <a:pt x="37570" y="37399"/>
                  <a:pt x="37563" y="36863"/>
                  <a:pt x="37611" y="36290"/>
                </a:cubicBezTo>
                <a:cubicBezTo>
                  <a:pt x="37762" y="35723"/>
                  <a:pt x="37990" y="35184"/>
                  <a:pt x="38361" y="34700"/>
                </a:cubicBezTo>
                <a:cubicBezTo>
                  <a:pt x="38907" y="35615"/>
                  <a:pt x="39353" y="36590"/>
                  <a:pt x="39657" y="37740"/>
                </a:cubicBezTo>
                <a:cubicBezTo>
                  <a:pt x="39985" y="38981"/>
                  <a:pt x="40303" y="40223"/>
                  <a:pt x="40620" y="41467"/>
                </a:cubicBezTo>
                <a:cubicBezTo>
                  <a:pt x="40658" y="42751"/>
                  <a:pt x="40683" y="44992"/>
                  <a:pt x="41623" y="45337"/>
                </a:cubicBezTo>
                <a:cubicBezTo>
                  <a:pt x="41639" y="45434"/>
                  <a:pt x="41707" y="45520"/>
                  <a:pt x="41819" y="45520"/>
                </a:cubicBezTo>
                <a:cubicBezTo>
                  <a:pt x="41823" y="45520"/>
                  <a:pt x="41827" y="45520"/>
                  <a:pt x="41832" y="45519"/>
                </a:cubicBezTo>
                <a:cubicBezTo>
                  <a:pt x="42821" y="45461"/>
                  <a:pt x="43720" y="44941"/>
                  <a:pt x="44231" y="44085"/>
                </a:cubicBezTo>
                <a:cubicBezTo>
                  <a:pt x="44315" y="43942"/>
                  <a:pt x="44268" y="43810"/>
                  <a:pt x="44172" y="43728"/>
                </a:cubicBezTo>
                <a:cubicBezTo>
                  <a:pt x="44229" y="43654"/>
                  <a:pt x="44246" y="43558"/>
                  <a:pt x="44219" y="43469"/>
                </a:cubicBezTo>
                <a:cubicBezTo>
                  <a:pt x="43329" y="40146"/>
                  <a:pt x="42024" y="37093"/>
                  <a:pt x="40405" y="34258"/>
                </a:cubicBezTo>
                <a:lnTo>
                  <a:pt x="40405" y="34258"/>
                </a:lnTo>
                <a:cubicBezTo>
                  <a:pt x="40884" y="34339"/>
                  <a:pt x="41345" y="34377"/>
                  <a:pt x="41790" y="34377"/>
                </a:cubicBezTo>
                <a:cubicBezTo>
                  <a:pt x="50725" y="34377"/>
                  <a:pt x="52765" y="18760"/>
                  <a:pt x="49342" y="12620"/>
                </a:cubicBezTo>
                <a:cubicBezTo>
                  <a:pt x="46944" y="8322"/>
                  <a:pt x="42351" y="5086"/>
                  <a:pt x="38023" y="2958"/>
                </a:cubicBezTo>
                <a:cubicBezTo>
                  <a:pt x="34295" y="1125"/>
                  <a:pt x="30197" y="1"/>
                  <a:pt x="26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 name="Google Shape;3051;p62"/>
          <p:cNvGrpSpPr/>
          <p:nvPr/>
        </p:nvGrpSpPr>
        <p:grpSpPr>
          <a:xfrm rot="17057256">
            <a:off x="6722281" y="3651392"/>
            <a:ext cx="1236441" cy="1771778"/>
            <a:chOff x="6395900" y="3027050"/>
            <a:chExt cx="627325" cy="620850"/>
          </a:xfrm>
        </p:grpSpPr>
        <p:sp>
          <p:nvSpPr>
            <p:cNvPr id="126" name="Google Shape;3052;p62"/>
            <p:cNvSpPr/>
            <p:nvPr/>
          </p:nvSpPr>
          <p:spPr>
            <a:xfrm>
              <a:off x="6395900" y="3027050"/>
              <a:ext cx="627300" cy="620425"/>
            </a:xfrm>
            <a:custGeom>
              <a:avLst/>
              <a:gdLst/>
              <a:ahLst/>
              <a:cxnLst/>
              <a:rect l="l" t="t" r="r" b="b"/>
              <a:pathLst>
                <a:path w="25092" h="24817" extrusionOk="0">
                  <a:moveTo>
                    <a:pt x="13506" y="1"/>
                  </a:moveTo>
                  <a:cubicBezTo>
                    <a:pt x="13487" y="1"/>
                    <a:pt x="13468" y="8"/>
                    <a:pt x="13451" y="25"/>
                  </a:cubicBezTo>
                  <a:cubicBezTo>
                    <a:pt x="12171" y="1318"/>
                    <a:pt x="11232" y="2899"/>
                    <a:pt x="10760" y="4634"/>
                  </a:cubicBezTo>
                  <a:cubicBezTo>
                    <a:pt x="10776" y="4420"/>
                    <a:pt x="10793" y="4208"/>
                    <a:pt x="10808" y="3995"/>
                  </a:cubicBezTo>
                  <a:cubicBezTo>
                    <a:pt x="10899" y="2711"/>
                    <a:pt x="10780" y="1393"/>
                    <a:pt x="10960" y="119"/>
                  </a:cubicBezTo>
                  <a:cubicBezTo>
                    <a:pt x="10968" y="65"/>
                    <a:pt x="10921" y="7"/>
                    <a:pt x="10871" y="7"/>
                  </a:cubicBezTo>
                  <a:cubicBezTo>
                    <a:pt x="10852" y="7"/>
                    <a:pt x="10833" y="16"/>
                    <a:pt x="10816" y="35"/>
                  </a:cubicBezTo>
                  <a:cubicBezTo>
                    <a:pt x="9525" y="1517"/>
                    <a:pt x="8672" y="3283"/>
                    <a:pt x="8169" y="5159"/>
                  </a:cubicBezTo>
                  <a:cubicBezTo>
                    <a:pt x="8102" y="4051"/>
                    <a:pt x="7362" y="3111"/>
                    <a:pt x="7306" y="1990"/>
                  </a:cubicBezTo>
                  <a:cubicBezTo>
                    <a:pt x="7304" y="1946"/>
                    <a:pt x="7260" y="1912"/>
                    <a:pt x="7220" y="1912"/>
                  </a:cubicBezTo>
                  <a:cubicBezTo>
                    <a:pt x="7196" y="1912"/>
                    <a:pt x="7174" y="1924"/>
                    <a:pt x="7162" y="1952"/>
                  </a:cubicBezTo>
                  <a:cubicBezTo>
                    <a:pt x="6582" y="3267"/>
                    <a:pt x="6499" y="4590"/>
                    <a:pt x="6758" y="5980"/>
                  </a:cubicBezTo>
                  <a:cubicBezTo>
                    <a:pt x="6384" y="5240"/>
                    <a:pt x="5827" y="4402"/>
                    <a:pt x="5763" y="3583"/>
                  </a:cubicBezTo>
                  <a:cubicBezTo>
                    <a:pt x="5761" y="3526"/>
                    <a:pt x="5716" y="3494"/>
                    <a:pt x="5671" y="3494"/>
                  </a:cubicBezTo>
                  <a:cubicBezTo>
                    <a:pt x="5634" y="3494"/>
                    <a:pt x="5598" y="3515"/>
                    <a:pt x="5584" y="3559"/>
                  </a:cubicBezTo>
                  <a:cubicBezTo>
                    <a:pt x="5033" y="5080"/>
                    <a:pt x="4949" y="6657"/>
                    <a:pt x="5162" y="8213"/>
                  </a:cubicBezTo>
                  <a:cubicBezTo>
                    <a:pt x="4180" y="7090"/>
                    <a:pt x="2673" y="6455"/>
                    <a:pt x="2037" y="5048"/>
                  </a:cubicBezTo>
                  <a:cubicBezTo>
                    <a:pt x="2023" y="5017"/>
                    <a:pt x="1999" y="5004"/>
                    <a:pt x="1975" y="5004"/>
                  </a:cubicBezTo>
                  <a:cubicBezTo>
                    <a:pt x="1927" y="5004"/>
                    <a:pt x="1875" y="5055"/>
                    <a:pt x="1885" y="5112"/>
                  </a:cubicBezTo>
                  <a:cubicBezTo>
                    <a:pt x="2176" y="6959"/>
                    <a:pt x="2812" y="8818"/>
                    <a:pt x="3887" y="10363"/>
                  </a:cubicBezTo>
                  <a:cubicBezTo>
                    <a:pt x="3529" y="10092"/>
                    <a:pt x="3160" y="9833"/>
                    <a:pt x="2781" y="9589"/>
                  </a:cubicBezTo>
                  <a:cubicBezTo>
                    <a:pt x="1946" y="9053"/>
                    <a:pt x="910" y="8693"/>
                    <a:pt x="198" y="7993"/>
                  </a:cubicBezTo>
                  <a:cubicBezTo>
                    <a:pt x="179" y="7974"/>
                    <a:pt x="154" y="7965"/>
                    <a:pt x="129" y="7965"/>
                  </a:cubicBezTo>
                  <a:cubicBezTo>
                    <a:pt x="65" y="7965"/>
                    <a:pt x="1" y="8021"/>
                    <a:pt x="26" y="8094"/>
                  </a:cubicBezTo>
                  <a:cubicBezTo>
                    <a:pt x="658" y="9992"/>
                    <a:pt x="1784" y="11662"/>
                    <a:pt x="3234" y="13031"/>
                  </a:cubicBezTo>
                  <a:cubicBezTo>
                    <a:pt x="3971" y="13727"/>
                    <a:pt x="4780" y="14343"/>
                    <a:pt x="5634" y="14889"/>
                  </a:cubicBezTo>
                  <a:cubicBezTo>
                    <a:pt x="6330" y="15335"/>
                    <a:pt x="7286" y="16084"/>
                    <a:pt x="8160" y="16084"/>
                  </a:cubicBezTo>
                  <a:cubicBezTo>
                    <a:pt x="8182" y="16084"/>
                    <a:pt x="8203" y="16083"/>
                    <a:pt x="8225" y="16082"/>
                  </a:cubicBezTo>
                  <a:cubicBezTo>
                    <a:pt x="8227" y="16104"/>
                    <a:pt x="8237" y="16124"/>
                    <a:pt x="8251" y="16137"/>
                  </a:cubicBezTo>
                  <a:lnTo>
                    <a:pt x="8249" y="16141"/>
                  </a:lnTo>
                  <a:cubicBezTo>
                    <a:pt x="8187" y="16141"/>
                    <a:pt x="8137" y="16186"/>
                    <a:pt x="8129" y="16246"/>
                  </a:cubicBezTo>
                  <a:cubicBezTo>
                    <a:pt x="5795" y="18288"/>
                    <a:pt x="4084" y="21197"/>
                    <a:pt x="3144" y="24121"/>
                  </a:cubicBezTo>
                  <a:cubicBezTo>
                    <a:pt x="3128" y="24159"/>
                    <a:pt x="3145" y="24201"/>
                    <a:pt x="3182" y="24219"/>
                  </a:cubicBezTo>
                  <a:cubicBezTo>
                    <a:pt x="3185" y="24300"/>
                    <a:pt x="3222" y="24399"/>
                    <a:pt x="3249" y="24452"/>
                  </a:cubicBezTo>
                  <a:cubicBezTo>
                    <a:pt x="3321" y="24597"/>
                    <a:pt x="3443" y="24713"/>
                    <a:pt x="3589" y="24781"/>
                  </a:cubicBezTo>
                  <a:cubicBezTo>
                    <a:pt x="3603" y="24787"/>
                    <a:pt x="3617" y="24789"/>
                    <a:pt x="3632" y="24789"/>
                  </a:cubicBezTo>
                  <a:cubicBezTo>
                    <a:pt x="3650" y="24807"/>
                    <a:pt x="3677" y="24817"/>
                    <a:pt x="3704" y="24817"/>
                  </a:cubicBezTo>
                  <a:cubicBezTo>
                    <a:pt x="3741" y="24817"/>
                    <a:pt x="3780" y="24798"/>
                    <a:pt x="3796" y="24753"/>
                  </a:cubicBezTo>
                  <a:cubicBezTo>
                    <a:pt x="4391" y="23172"/>
                    <a:pt x="5099" y="21638"/>
                    <a:pt x="5934" y="20169"/>
                  </a:cubicBezTo>
                  <a:cubicBezTo>
                    <a:pt x="6647" y="18915"/>
                    <a:pt x="7541" y="17761"/>
                    <a:pt x="8231" y="16496"/>
                  </a:cubicBezTo>
                  <a:cubicBezTo>
                    <a:pt x="8637" y="17304"/>
                    <a:pt x="9304" y="17887"/>
                    <a:pt x="10030" y="18423"/>
                  </a:cubicBezTo>
                  <a:cubicBezTo>
                    <a:pt x="11007" y="19142"/>
                    <a:pt x="12034" y="19787"/>
                    <a:pt x="13106" y="20353"/>
                  </a:cubicBezTo>
                  <a:cubicBezTo>
                    <a:pt x="15182" y="21455"/>
                    <a:pt x="17400" y="22252"/>
                    <a:pt x="19696" y="22749"/>
                  </a:cubicBezTo>
                  <a:cubicBezTo>
                    <a:pt x="19703" y="22750"/>
                    <a:pt x="19709" y="22751"/>
                    <a:pt x="19716" y="22751"/>
                  </a:cubicBezTo>
                  <a:cubicBezTo>
                    <a:pt x="19796" y="22751"/>
                    <a:pt x="19861" y="22649"/>
                    <a:pt x="19791" y="22586"/>
                  </a:cubicBezTo>
                  <a:cubicBezTo>
                    <a:pt x="18659" y="21581"/>
                    <a:pt x="17459" y="20657"/>
                    <a:pt x="16198" y="19818"/>
                  </a:cubicBezTo>
                  <a:lnTo>
                    <a:pt x="16198" y="19818"/>
                  </a:lnTo>
                  <a:cubicBezTo>
                    <a:pt x="17971" y="20465"/>
                    <a:pt x="19858" y="20823"/>
                    <a:pt x="21725" y="21025"/>
                  </a:cubicBezTo>
                  <a:cubicBezTo>
                    <a:pt x="21728" y="21025"/>
                    <a:pt x="21730" y="21025"/>
                    <a:pt x="21733" y="21025"/>
                  </a:cubicBezTo>
                  <a:cubicBezTo>
                    <a:pt x="21815" y="21025"/>
                    <a:pt x="21828" y="20909"/>
                    <a:pt x="21767" y="20870"/>
                  </a:cubicBezTo>
                  <a:cubicBezTo>
                    <a:pt x="20604" y="20107"/>
                    <a:pt x="19376" y="19470"/>
                    <a:pt x="18079" y="18976"/>
                  </a:cubicBezTo>
                  <a:lnTo>
                    <a:pt x="18079" y="18976"/>
                  </a:lnTo>
                  <a:cubicBezTo>
                    <a:pt x="18575" y="19008"/>
                    <a:pt x="19071" y="19024"/>
                    <a:pt x="19568" y="19024"/>
                  </a:cubicBezTo>
                  <a:cubicBezTo>
                    <a:pt x="20907" y="19024"/>
                    <a:pt x="22245" y="18909"/>
                    <a:pt x="23566" y="18679"/>
                  </a:cubicBezTo>
                  <a:cubicBezTo>
                    <a:pt x="23658" y="18663"/>
                    <a:pt x="23649" y="18526"/>
                    <a:pt x="23566" y="18503"/>
                  </a:cubicBezTo>
                  <a:cubicBezTo>
                    <a:pt x="22242" y="18150"/>
                    <a:pt x="20937" y="17725"/>
                    <a:pt x="19658" y="17229"/>
                  </a:cubicBezTo>
                  <a:cubicBezTo>
                    <a:pt x="19639" y="17221"/>
                    <a:pt x="19619" y="17212"/>
                    <a:pt x="19600" y="17205"/>
                  </a:cubicBezTo>
                  <a:lnTo>
                    <a:pt x="19600" y="17205"/>
                  </a:lnTo>
                  <a:cubicBezTo>
                    <a:pt x="19780" y="17224"/>
                    <a:pt x="19960" y="17233"/>
                    <a:pt x="20141" y="17233"/>
                  </a:cubicBezTo>
                  <a:cubicBezTo>
                    <a:pt x="21582" y="17233"/>
                    <a:pt x="23034" y="16678"/>
                    <a:pt x="24397" y="16309"/>
                  </a:cubicBezTo>
                  <a:cubicBezTo>
                    <a:pt x="24477" y="16284"/>
                    <a:pt x="24477" y="16170"/>
                    <a:pt x="24397" y="16146"/>
                  </a:cubicBezTo>
                  <a:cubicBezTo>
                    <a:pt x="22853" y="15730"/>
                    <a:pt x="21271" y="15464"/>
                    <a:pt x="19676" y="15350"/>
                  </a:cubicBezTo>
                  <a:cubicBezTo>
                    <a:pt x="21301" y="14800"/>
                    <a:pt x="22905" y="14182"/>
                    <a:pt x="24561" y="13735"/>
                  </a:cubicBezTo>
                  <a:cubicBezTo>
                    <a:pt x="24672" y="13705"/>
                    <a:pt x="24636" y="13562"/>
                    <a:pt x="24536" y="13550"/>
                  </a:cubicBezTo>
                  <a:cubicBezTo>
                    <a:pt x="23506" y="13430"/>
                    <a:pt x="22470" y="13369"/>
                    <a:pt x="21434" y="13366"/>
                  </a:cubicBezTo>
                  <a:cubicBezTo>
                    <a:pt x="22774" y="12918"/>
                    <a:pt x="23968" y="12116"/>
                    <a:pt x="24891" y="11047"/>
                  </a:cubicBezTo>
                  <a:cubicBezTo>
                    <a:pt x="24929" y="11002"/>
                    <a:pt x="24909" y="10910"/>
                    <a:pt x="24842" y="10910"/>
                  </a:cubicBezTo>
                  <a:cubicBezTo>
                    <a:pt x="24839" y="10910"/>
                    <a:pt x="24837" y="10911"/>
                    <a:pt x="24835" y="10911"/>
                  </a:cubicBezTo>
                  <a:cubicBezTo>
                    <a:pt x="23608" y="11029"/>
                    <a:pt x="22365" y="11207"/>
                    <a:pt x="21175" y="11547"/>
                  </a:cubicBezTo>
                  <a:cubicBezTo>
                    <a:pt x="22490" y="10743"/>
                    <a:pt x="23769" y="9884"/>
                    <a:pt x="25013" y="8970"/>
                  </a:cubicBezTo>
                  <a:cubicBezTo>
                    <a:pt x="25091" y="8913"/>
                    <a:pt x="25050" y="8808"/>
                    <a:pt x="24963" y="8808"/>
                  </a:cubicBezTo>
                  <a:cubicBezTo>
                    <a:pt x="24958" y="8808"/>
                    <a:pt x="24952" y="8808"/>
                    <a:pt x="24947" y="8809"/>
                  </a:cubicBezTo>
                  <a:cubicBezTo>
                    <a:pt x="23485" y="9021"/>
                    <a:pt x="22039" y="9332"/>
                    <a:pt x="20619" y="9739"/>
                  </a:cubicBezTo>
                  <a:cubicBezTo>
                    <a:pt x="21783" y="8825"/>
                    <a:pt x="22877" y="7825"/>
                    <a:pt x="23892" y="6747"/>
                  </a:cubicBezTo>
                  <a:cubicBezTo>
                    <a:pt x="23940" y="6696"/>
                    <a:pt x="23902" y="6617"/>
                    <a:pt x="23838" y="6617"/>
                  </a:cubicBezTo>
                  <a:cubicBezTo>
                    <a:pt x="23832" y="6617"/>
                    <a:pt x="23825" y="6618"/>
                    <a:pt x="23818" y="6619"/>
                  </a:cubicBezTo>
                  <a:cubicBezTo>
                    <a:pt x="22042" y="7083"/>
                    <a:pt x="20244" y="7731"/>
                    <a:pt x="18665" y="8690"/>
                  </a:cubicBezTo>
                  <a:cubicBezTo>
                    <a:pt x="19054" y="8298"/>
                    <a:pt x="19442" y="7908"/>
                    <a:pt x="19828" y="7514"/>
                  </a:cubicBezTo>
                  <a:cubicBezTo>
                    <a:pt x="20315" y="7022"/>
                    <a:pt x="20797" y="6525"/>
                    <a:pt x="21222" y="5975"/>
                  </a:cubicBezTo>
                  <a:cubicBezTo>
                    <a:pt x="21774" y="5262"/>
                    <a:pt x="22255" y="4512"/>
                    <a:pt x="23010" y="3991"/>
                  </a:cubicBezTo>
                  <a:cubicBezTo>
                    <a:pt x="23069" y="3949"/>
                    <a:pt x="23046" y="3844"/>
                    <a:pt x="22978" y="3844"/>
                  </a:cubicBezTo>
                  <a:cubicBezTo>
                    <a:pt x="22970" y="3844"/>
                    <a:pt x="22960" y="3846"/>
                    <a:pt x="22950" y="3849"/>
                  </a:cubicBezTo>
                  <a:cubicBezTo>
                    <a:pt x="20987" y="4599"/>
                    <a:pt x="19083" y="5396"/>
                    <a:pt x="17296" y="6418"/>
                  </a:cubicBezTo>
                  <a:cubicBezTo>
                    <a:pt x="18208" y="5282"/>
                    <a:pt x="18489" y="3775"/>
                    <a:pt x="19456" y="2669"/>
                  </a:cubicBezTo>
                  <a:cubicBezTo>
                    <a:pt x="19507" y="2615"/>
                    <a:pt x="19462" y="2536"/>
                    <a:pt x="19401" y="2536"/>
                  </a:cubicBezTo>
                  <a:cubicBezTo>
                    <a:pt x="19389" y="2536"/>
                    <a:pt x="19376" y="2539"/>
                    <a:pt x="19363" y="2546"/>
                  </a:cubicBezTo>
                  <a:cubicBezTo>
                    <a:pt x="17645" y="3409"/>
                    <a:pt x="16117" y="4574"/>
                    <a:pt x="14862" y="6019"/>
                  </a:cubicBezTo>
                  <a:cubicBezTo>
                    <a:pt x="14990" y="5759"/>
                    <a:pt x="15118" y="5499"/>
                    <a:pt x="15245" y="5238"/>
                  </a:cubicBezTo>
                  <a:cubicBezTo>
                    <a:pt x="15913" y="3864"/>
                    <a:pt x="16240" y="2274"/>
                    <a:pt x="17200" y="1064"/>
                  </a:cubicBezTo>
                  <a:cubicBezTo>
                    <a:pt x="17241" y="1012"/>
                    <a:pt x="17205" y="927"/>
                    <a:pt x="17147" y="927"/>
                  </a:cubicBezTo>
                  <a:cubicBezTo>
                    <a:pt x="17135" y="927"/>
                    <a:pt x="17121" y="931"/>
                    <a:pt x="17106" y="941"/>
                  </a:cubicBezTo>
                  <a:cubicBezTo>
                    <a:pt x="15310" y="2198"/>
                    <a:pt x="13664" y="3796"/>
                    <a:pt x="12360" y="5623"/>
                  </a:cubicBezTo>
                  <a:cubicBezTo>
                    <a:pt x="12827" y="3797"/>
                    <a:pt x="13202" y="1949"/>
                    <a:pt x="13587" y="106"/>
                  </a:cubicBezTo>
                  <a:cubicBezTo>
                    <a:pt x="13599" y="49"/>
                    <a:pt x="13554" y="1"/>
                    <a:pt x="1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053;p62"/>
            <p:cNvSpPr/>
            <p:nvPr/>
          </p:nvSpPr>
          <p:spPr>
            <a:xfrm>
              <a:off x="6403900" y="3236200"/>
              <a:ext cx="198900" cy="190725"/>
            </a:xfrm>
            <a:custGeom>
              <a:avLst/>
              <a:gdLst/>
              <a:ahLst/>
              <a:cxnLst/>
              <a:rect l="l" t="t" r="r" b="b"/>
              <a:pathLst>
                <a:path w="7956" h="7629" extrusionOk="0">
                  <a:moveTo>
                    <a:pt x="245" y="267"/>
                  </a:moveTo>
                  <a:lnTo>
                    <a:pt x="278" y="295"/>
                  </a:lnTo>
                  <a:cubicBezTo>
                    <a:pt x="2640" y="2829"/>
                    <a:pt x="5462" y="4887"/>
                    <a:pt x="7765" y="7482"/>
                  </a:cubicBezTo>
                  <a:lnTo>
                    <a:pt x="7685" y="7450"/>
                  </a:lnTo>
                  <a:cubicBezTo>
                    <a:pt x="6320" y="6490"/>
                    <a:pt x="5054" y="5320"/>
                    <a:pt x="3819" y="4206"/>
                  </a:cubicBezTo>
                  <a:cubicBezTo>
                    <a:pt x="3219" y="3665"/>
                    <a:pt x="2633" y="3109"/>
                    <a:pt x="2070" y="2529"/>
                  </a:cubicBezTo>
                  <a:cubicBezTo>
                    <a:pt x="1422" y="1859"/>
                    <a:pt x="627" y="1130"/>
                    <a:pt x="245" y="267"/>
                  </a:cubicBezTo>
                  <a:close/>
                  <a:moveTo>
                    <a:pt x="44" y="0"/>
                  </a:moveTo>
                  <a:cubicBezTo>
                    <a:pt x="32" y="0"/>
                    <a:pt x="20" y="17"/>
                    <a:pt x="31" y="30"/>
                  </a:cubicBezTo>
                  <a:cubicBezTo>
                    <a:pt x="39" y="38"/>
                    <a:pt x="47" y="46"/>
                    <a:pt x="55" y="55"/>
                  </a:cubicBezTo>
                  <a:cubicBezTo>
                    <a:pt x="35" y="60"/>
                    <a:pt x="21" y="84"/>
                    <a:pt x="41" y="102"/>
                  </a:cubicBezTo>
                  <a:cubicBezTo>
                    <a:pt x="74" y="128"/>
                    <a:pt x="107" y="155"/>
                    <a:pt x="141" y="183"/>
                  </a:cubicBezTo>
                  <a:cubicBezTo>
                    <a:pt x="134" y="191"/>
                    <a:pt x="133" y="203"/>
                    <a:pt x="138" y="214"/>
                  </a:cubicBezTo>
                  <a:cubicBezTo>
                    <a:pt x="417" y="904"/>
                    <a:pt x="959" y="1458"/>
                    <a:pt x="1456" y="2001"/>
                  </a:cubicBezTo>
                  <a:cubicBezTo>
                    <a:pt x="2121" y="2730"/>
                    <a:pt x="2830" y="3418"/>
                    <a:pt x="3561" y="4081"/>
                  </a:cubicBezTo>
                  <a:cubicBezTo>
                    <a:pt x="4808" y="5215"/>
                    <a:pt x="6102" y="6451"/>
                    <a:pt x="7522" y="7387"/>
                  </a:cubicBezTo>
                  <a:cubicBezTo>
                    <a:pt x="5908" y="6726"/>
                    <a:pt x="4652" y="5508"/>
                    <a:pt x="3389" y="4325"/>
                  </a:cubicBezTo>
                  <a:cubicBezTo>
                    <a:pt x="2096" y="3113"/>
                    <a:pt x="911" y="1798"/>
                    <a:pt x="86" y="218"/>
                  </a:cubicBezTo>
                  <a:cubicBezTo>
                    <a:pt x="78" y="204"/>
                    <a:pt x="67" y="198"/>
                    <a:pt x="55" y="198"/>
                  </a:cubicBezTo>
                  <a:cubicBezTo>
                    <a:pt x="28" y="198"/>
                    <a:pt x="1" y="226"/>
                    <a:pt x="17" y="258"/>
                  </a:cubicBezTo>
                  <a:cubicBezTo>
                    <a:pt x="877" y="1921"/>
                    <a:pt x="2156" y="3282"/>
                    <a:pt x="3521" y="4544"/>
                  </a:cubicBezTo>
                  <a:cubicBezTo>
                    <a:pt x="4792" y="5716"/>
                    <a:pt x="6035" y="6902"/>
                    <a:pt x="7683" y="7491"/>
                  </a:cubicBezTo>
                  <a:cubicBezTo>
                    <a:pt x="7741" y="7527"/>
                    <a:pt x="7798" y="7564"/>
                    <a:pt x="7855" y="7600"/>
                  </a:cubicBezTo>
                  <a:cubicBezTo>
                    <a:pt x="7857" y="7601"/>
                    <a:pt x="7859" y="7602"/>
                    <a:pt x="7861" y="7602"/>
                  </a:cubicBezTo>
                  <a:cubicBezTo>
                    <a:pt x="7865" y="7602"/>
                    <a:pt x="7868" y="7600"/>
                    <a:pt x="7870" y="7596"/>
                  </a:cubicBezTo>
                  <a:lnTo>
                    <a:pt x="7890" y="7618"/>
                  </a:lnTo>
                  <a:cubicBezTo>
                    <a:pt x="7897" y="7625"/>
                    <a:pt x="7905" y="7629"/>
                    <a:pt x="7912" y="7629"/>
                  </a:cubicBezTo>
                  <a:cubicBezTo>
                    <a:pt x="7935" y="7629"/>
                    <a:pt x="7956" y="7597"/>
                    <a:pt x="7935" y="7574"/>
                  </a:cubicBezTo>
                  <a:cubicBezTo>
                    <a:pt x="5706" y="4985"/>
                    <a:pt x="2948" y="2930"/>
                    <a:pt x="546" y="511"/>
                  </a:cubicBezTo>
                  <a:lnTo>
                    <a:pt x="546" y="511"/>
                  </a:lnTo>
                  <a:cubicBezTo>
                    <a:pt x="1852" y="1569"/>
                    <a:pt x="3173" y="2607"/>
                    <a:pt x="4485" y="3658"/>
                  </a:cubicBezTo>
                  <a:cubicBezTo>
                    <a:pt x="5782" y="4696"/>
                    <a:pt x="7015" y="5772"/>
                    <a:pt x="7771" y="7280"/>
                  </a:cubicBezTo>
                  <a:cubicBezTo>
                    <a:pt x="7777" y="7291"/>
                    <a:pt x="7785" y="7295"/>
                    <a:pt x="7794" y="7295"/>
                  </a:cubicBezTo>
                  <a:cubicBezTo>
                    <a:pt x="7813" y="7295"/>
                    <a:pt x="7832" y="7274"/>
                    <a:pt x="7822" y="7251"/>
                  </a:cubicBezTo>
                  <a:cubicBezTo>
                    <a:pt x="7170" y="5792"/>
                    <a:pt x="5948" y="4739"/>
                    <a:pt x="4728" y="3756"/>
                  </a:cubicBezTo>
                  <a:cubicBezTo>
                    <a:pt x="3220" y="2543"/>
                    <a:pt x="1712" y="1330"/>
                    <a:pt x="185" y="139"/>
                  </a:cubicBezTo>
                  <a:cubicBezTo>
                    <a:pt x="142" y="94"/>
                    <a:pt x="98" y="51"/>
                    <a:pt x="55" y="6"/>
                  </a:cubicBezTo>
                  <a:cubicBezTo>
                    <a:pt x="52" y="2"/>
                    <a:pt x="48"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3054;p62"/>
            <p:cNvSpPr/>
            <p:nvPr/>
          </p:nvSpPr>
          <p:spPr>
            <a:xfrm>
              <a:off x="6450400" y="3168500"/>
              <a:ext cx="112300" cy="174300"/>
            </a:xfrm>
            <a:custGeom>
              <a:avLst/>
              <a:gdLst/>
              <a:ahLst/>
              <a:cxnLst/>
              <a:rect l="l" t="t" r="r" b="b"/>
              <a:pathLst>
                <a:path w="4492" h="6972" extrusionOk="0">
                  <a:moveTo>
                    <a:pt x="164" y="457"/>
                  </a:moveTo>
                  <a:cubicBezTo>
                    <a:pt x="1371" y="2534"/>
                    <a:pt x="2653" y="4561"/>
                    <a:pt x="4014" y="6541"/>
                  </a:cubicBezTo>
                  <a:cubicBezTo>
                    <a:pt x="2152" y="4933"/>
                    <a:pt x="834" y="2826"/>
                    <a:pt x="164" y="457"/>
                  </a:cubicBezTo>
                  <a:close/>
                  <a:moveTo>
                    <a:pt x="26" y="1"/>
                  </a:moveTo>
                  <a:cubicBezTo>
                    <a:pt x="14" y="1"/>
                    <a:pt x="1" y="11"/>
                    <a:pt x="5" y="26"/>
                  </a:cubicBezTo>
                  <a:cubicBezTo>
                    <a:pt x="20" y="94"/>
                    <a:pt x="38" y="162"/>
                    <a:pt x="54" y="229"/>
                  </a:cubicBezTo>
                  <a:cubicBezTo>
                    <a:pt x="46" y="242"/>
                    <a:pt x="46" y="260"/>
                    <a:pt x="54" y="273"/>
                  </a:cubicBezTo>
                  <a:lnTo>
                    <a:pt x="72" y="302"/>
                  </a:lnTo>
                  <a:cubicBezTo>
                    <a:pt x="698" y="2847"/>
                    <a:pt x="2148" y="5103"/>
                    <a:pt x="4168" y="6766"/>
                  </a:cubicBezTo>
                  <a:cubicBezTo>
                    <a:pt x="4178" y="6781"/>
                    <a:pt x="4187" y="6794"/>
                    <a:pt x="4196" y="6809"/>
                  </a:cubicBezTo>
                  <a:cubicBezTo>
                    <a:pt x="4201" y="6815"/>
                    <a:pt x="4207" y="6818"/>
                    <a:pt x="4214" y="6818"/>
                  </a:cubicBezTo>
                  <a:cubicBezTo>
                    <a:pt x="4218" y="6818"/>
                    <a:pt x="4222" y="6817"/>
                    <a:pt x="4226" y="6814"/>
                  </a:cubicBezTo>
                  <a:cubicBezTo>
                    <a:pt x="4287" y="6865"/>
                    <a:pt x="4347" y="6914"/>
                    <a:pt x="4408" y="6964"/>
                  </a:cubicBezTo>
                  <a:cubicBezTo>
                    <a:pt x="4416" y="6970"/>
                    <a:pt x="4425" y="6972"/>
                    <a:pt x="4433" y="6972"/>
                  </a:cubicBezTo>
                  <a:cubicBezTo>
                    <a:pt x="4465" y="6972"/>
                    <a:pt x="4492" y="6935"/>
                    <a:pt x="4462" y="6912"/>
                  </a:cubicBezTo>
                  <a:cubicBezTo>
                    <a:pt x="4354" y="6826"/>
                    <a:pt x="4247" y="6738"/>
                    <a:pt x="4142" y="6649"/>
                  </a:cubicBezTo>
                  <a:cubicBezTo>
                    <a:pt x="3482" y="5664"/>
                    <a:pt x="2832" y="4671"/>
                    <a:pt x="2201" y="3667"/>
                  </a:cubicBezTo>
                  <a:cubicBezTo>
                    <a:pt x="1675" y="2828"/>
                    <a:pt x="1220" y="1891"/>
                    <a:pt x="668" y="1056"/>
                  </a:cubicBezTo>
                  <a:lnTo>
                    <a:pt x="668" y="1056"/>
                  </a:lnTo>
                  <a:cubicBezTo>
                    <a:pt x="720" y="1115"/>
                    <a:pt x="770" y="1172"/>
                    <a:pt x="818" y="1229"/>
                  </a:cubicBezTo>
                  <a:cubicBezTo>
                    <a:pt x="1130" y="1601"/>
                    <a:pt x="1452" y="1967"/>
                    <a:pt x="1765" y="2339"/>
                  </a:cubicBezTo>
                  <a:cubicBezTo>
                    <a:pt x="2489" y="3200"/>
                    <a:pt x="3160" y="4090"/>
                    <a:pt x="3635" y="5114"/>
                  </a:cubicBezTo>
                  <a:cubicBezTo>
                    <a:pt x="3642" y="5129"/>
                    <a:pt x="3653" y="5135"/>
                    <a:pt x="3665" y="5135"/>
                  </a:cubicBezTo>
                  <a:cubicBezTo>
                    <a:pt x="3690" y="5135"/>
                    <a:pt x="3718" y="5106"/>
                    <a:pt x="3703" y="5075"/>
                  </a:cubicBezTo>
                  <a:cubicBezTo>
                    <a:pt x="2856" y="3222"/>
                    <a:pt x="1351" y="1828"/>
                    <a:pt x="134" y="228"/>
                  </a:cubicBezTo>
                  <a:cubicBezTo>
                    <a:pt x="125" y="214"/>
                    <a:pt x="112" y="208"/>
                    <a:pt x="96" y="208"/>
                  </a:cubicBezTo>
                  <a:cubicBezTo>
                    <a:pt x="80" y="144"/>
                    <a:pt x="61" y="80"/>
                    <a:pt x="45" y="16"/>
                  </a:cubicBezTo>
                  <a:cubicBezTo>
                    <a:pt x="42" y="5"/>
                    <a:pt x="34"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3055;p62"/>
            <p:cNvSpPr/>
            <p:nvPr/>
          </p:nvSpPr>
          <p:spPr>
            <a:xfrm>
              <a:off x="6522150" y="3124825"/>
              <a:ext cx="72800" cy="276725"/>
            </a:xfrm>
            <a:custGeom>
              <a:avLst/>
              <a:gdLst/>
              <a:ahLst/>
              <a:cxnLst/>
              <a:rect l="l" t="t" r="r" b="b"/>
              <a:pathLst>
                <a:path w="2912" h="11069" extrusionOk="0">
                  <a:moveTo>
                    <a:pt x="486" y="643"/>
                  </a:moveTo>
                  <a:cubicBezTo>
                    <a:pt x="489" y="1671"/>
                    <a:pt x="537" y="2699"/>
                    <a:pt x="789" y="3702"/>
                  </a:cubicBezTo>
                  <a:cubicBezTo>
                    <a:pt x="1088" y="4885"/>
                    <a:pt x="1601" y="6004"/>
                    <a:pt x="1964" y="7166"/>
                  </a:cubicBezTo>
                  <a:cubicBezTo>
                    <a:pt x="2312" y="8281"/>
                    <a:pt x="2544" y="9468"/>
                    <a:pt x="2685" y="10624"/>
                  </a:cubicBezTo>
                  <a:cubicBezTo>
                    <a:pt x="2699" y="10733"/>
                    <a:pt x="2759" y="10851"/>
                    <a:pt x="2758" y="10851"/>
                  </a:cubicBezTo>
                  <a:cubicBezTo>
                    <a:pt x="2757" y="10851"/>
                    <a:pt x="2721" y="10783"/>
                    <a:pt x="2603" y="10590"/>
                  </a:cubicBezTo>
                  <a:cubicBezTo>
                    <a:pt x="2463" y="10360"/>
                    <a:pt x="2327" y="10130"/>
                    <a:pt x="2205" y="9890"/>
                  </a:cubicBezTo>
                  <a:cubicBezTo>
                    <a:pt x="1877" y="9242"/>
                    <a:pt x="1652" y="8551"/>
                    <a:pt x="1418" y="7867"/>
                  </a:cubicBezTo>
                  <a:cubicBezTo>
                    <a:pt x="1005" y="6653"/>
                    <a:pt x="602" y="5427"/>
                    <a:pt x="400" y="4159"/>
                  </a:cubicBezTo>
                  <a:cubicBezTo>
                    <a:pt x="284" y="3436"/>
                    <a:pt x="233" y="2704"/>
                    <a:pt x="278" y="1973"/>
                  </a:cubicBezTo>
                  <a:cubicBezTo>
                    <a:pt x="304" y="1569"/>
                    <a:pt x="344" y="1155"/>
                    <a:pt x="452" y="764"/>
                  </a:cubicBezTo>
                  <a:cubicBezTo>
                    <a:pt x="465" y="716"/>
                    <a:pt x="476" y="677"/>
                    <a:pt x="486" y="643"/>
                  </a:cubicBezTo>
                  <a:close/>
                  <a:moveTo>
                    <a:pt x="507" y="1"/>
                  </a:moveTo>
                  <a:cubicBezTo>
                    <a:pt x="497" y="1"/>
                    <a:pt x="488" y="7"/>
                    <a:pt x="488" y="20"/>
                  </a:cubicBezTo>
                  <a:cubicBezTo>
                    <a:pt x="488" y="133"/>
                    <a:pt x="486" y="246"/>
                    <a:pt x="486" y="361"/>
                  </a:cubicBezTo>
                  <a:cubicBezTo>
                    <a:pt x="484" y="370"/>
                    <a:pt x="482" y="381"/>
                    <a:pt x="478" y="392"/>
                  </a:cubicBezTo>
                  <a:cubicBezTo>
                    <a:pt x="469" y="365"/>
                    <a:pt x="458" y="340"/>
                    <a:pt x="449" y="313"/>
                  </a:cubicBezTo>
                  <a:cubicBezTo>
                    <a:pt x="446" y="306"/>
                    <a:pt x="440" y="303"/>
                    <a:pt x="435" y="303"/>
                  </a:cubicBezTo>
                  <a:cubicBezTo>
                    <a:pt x="426" y="303"/>
                    <a:pt x="418" y="310"/>
                    <a:pt x="421" y="321"/>
                  </a:cubicBezTo>
                  <a:cubicBezTo>
                    <a:pt x="434" y="364"/>
                    <a:pt x="450" y="406"/>
                    <a:pt x="464" y="450"/>
                  </a:cubicBezTo>
                  <a:cubicBezTo>
                    <a:pt x="1" y="2219"/>
                    <a:pt x="208" y="4037"/>
                    <a:pt x="689" y="5786"/>
                  </a:cubicBezTo>
                  <a:cubicBezTo>
                    <a:pt x="1186" y="7601"/>
                    <a:pt x="1769" y="9508"/>
                    <a:pt x="2861" y="11061"/>
                  </a:cubicBezTo>
                  <a:cubicBezTo>
                    <a:pt x="2867" y="11066"/>
                    <a:pt x="2873" y="11069"/>
                    <a:pt x="2880" y="11069"/>
                  </a:cubicBezTo>
                  <a:cubicBezTo>
                    <a:pt x="2896" y="11069"/>
                    <a:pt x="2911" y="11053"/>
                    <a:pt x="2905" y="11034"/>
                  </a:cubicBezTo>
                  <a:cubicBezTo>
                    <a:pt x="2535" y="10219"/>
                    <a:pt x="2551" y="9304"/>
                    <a:pt x="2368" y="8440"/>
                  </a:cubicBezTo>
                  <a:cubicBezTo>
                    <a:pt x="2175" y="7523"/>
                    <a:pt x="1873" y="6634"/>
                    <a:pt x="1554" y="5756"/>
                  </a:cubicBezTo>
                  <a:cubicBezTo>
                    <a:pt x="1260" y="4946"/>
                    <a:pt x="945" y="4141"/>
                    <a:pt x="770" y="3294"/>
                  </a:cubicBezTo>
                  <a:cubicBezTo>
                    <a:pt x="593" y="2430"/>
                    <a:pt x="554" y="1548"/>
                    <a:pt x="537" y="668"/>
                  </a:cubicBezTo>
                  <a:lnTo>
                    <a:pt x="537" y="668"/>
                  </a:lnTo>
                  <a:cubicBezTo>
                    <a:pt x="557" y="724"/>
                    <a:pt x="577" y="779"/>
                    <a:pt x="598" y="833"/>
                  </a:cubicBezTo>
                  <a:cubicBezTo>
                    <a:pt x="856" y="2819"/>
                    <a:pt x="1337" y="4834"/>
                    <a:pt x="2663" y="6394"/>
                  </a:cubicBezTo>
                  <a:cubicBezTo>
                    <a:pt x="2670" y="6402"/>
                    <a:pt x="2678" y="6406"/>
                    <a:pt x="2685" y="6406"/>
                  </a:cubicBezTo>
                  <a:cubicBezTo>
                    <a:pt x="2710" y="6406"/>
                    <a:pt x="2732" y="6372"/>
                    <a:pt x="2711" y="6346"/>
                  </a:cubicBezTo>
                  <a:cubicBezTo>
                    <a:pt x="1488" y="4849"/>
                    <a:pt x="993" y="3014"/>
                    <a:pt x="718" y="1144"/>
                  </a:cubicBezTo>
                  <a:lnTo>
                    <a:pt x="718" y="1144"/>
                  </a:lnTo>
                  <a:cubicBezTo>
                    <a:pt x="1265" y="2487"/>
                    <a:pt x="2039" y="3734"/>
                    <a:pt x="2531" y="5103"/>
                  </a:cubicBezTo>
                  <a:cubicBezTo>
                    <a:pt x="2537" y="5122"/>
                    <a:pt x="2552" y="5130"/>
                    <a:pt x="2568" y="5130"/>
                  </a:cubicBezTo>
                  <a:cubicBezTo>
                    <a:pt x="2590" y="5130"/>
                    <a:pt x="2612" y="5112"/>
                    <a:pt x="2604" y="5083"/>
                  </a:cubicBezTo>
                  <a:cubicBezTo>
                    <a:pt x="2156" y="3614"/>
                    <a:pt x="1292" y="2316"/>
                    <a:pt x="685" y="908"/>
                  </a:cubicBezTo>
                  <a:cubicBezTo>
                    <a:pt x="654" y="681"/>
                    <a:pt x="626" y="453"/>
                    <a:pt x="600" y="225"/>
                  </a:cubicBezTo>
                  <a:cubicBezTo>
                    <a:pt x="599" y="203"/>
                    <a:pt x="581" y="189"/>
                    <a:pt x="562" y="189"/>
                  </a:cubicBezTo>
                  <a:cubicBezTo>
                    <a:pt x="549" y="189"/>
                    <a:pt x="536" y="196"/>
                    <a:pt x="529" y="210"/>
                  </a:cubicBezTo>
                  <a:cubicBezTo>
                    <a:pt x="529" y="146"/>
                    <a:pt x="528" y="84"/>
                    <a:pt x="526" y="20"/>
                  </a:cubicBezTo>
                  <a:cubicBezTo>
                    <a:pt x="526" y="7"/>
                    <a:pt x="517" y="1"/>
                    <a:pt x="5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3056;p62"/>
            <p:cNvSpPr/>
            <p:nvPr/>
          </p:nvSpPr>
          <p:spPr>
            <a:xfrm>
              <a:off x="6595075" y="3031050"/>
              <a:ext cx="364550" cy="396175"/>
            </a:xfrm>
            <a:custGeom>
              <a:avLst/>
              <a:gdLst/>
              <a:ahLst/>
              <a:cxnLst/>
              <a:rect l="l" t="t" r="r" b="b"/>
              <a:pathLst>
                <a:path w="14582" h="15847" extrusionOk="0">
                  <a:moveTo>
                    <a:pt x="13686" y="4750"/>
                  </a:moveTo>
                  <a:lnTo>
                    <a:pt x="13686" y="4750"/>
                  </a:lnTo>
                  <a:cubicBezTo>
                    <a:pt x="11776" y="6749"/>
                    <a:pt x="9572" y="8468"/>
                    <a:pt x="7553" y="10353"/>
                  </a:cubicBezTo>
                  <a:cubicBezTo>
                    <a:pt x="5595" y="12182"/>
                    <a:pt x="3610" y="13967"/>
                    <a:pt x="1273" y="15284"/>
                  </a:cubicBezTo>
                  <a:cubicBezTo>
                    <a:pt x="1517" y="15098"/>
                    <a:pt x="1751" y="14897"/>
                    <a:pt x="1985" y="14710"/>
                  </a:cubicBezTo>
                  <a:cubicBezTo>
                    <a:pt x="2613" y="14209"/>
                    <a:pt x="3230" y="13693"/>
                    <a:pt x="3841" y="13169"/>
                  </a:cubicBezTo>
                  <a:cubicBezTo>
                    <a:pt x="5028" y="12152"/>
                    <a:pt x="6188" y="11106"/>
                    <a:pt x="7346" y="10056"/>
                  </a:cubicBezTo>
                  <a:cubicBezTo>
                    <a:pt x="9388" y="8201"/>
                    <a:pt x="11400" y="6298"/>
                    <a:pt x="13686" y="4750"/>
                  </a:cubicBezTo>
                  <a:close/>
                  <a:moveTo>
                    <a:pt x="2689" y="483"/>
                  </a:moveTo>
                  <a:lnTo>
                    <a:pt x="2689" y="483"/>
                  </a:lnTo>
                  <a:cubicBezTo>
                    <a:pt x="2085" y="3099"/>
                    <a:pt x="2273" y="5764"/>
                    <a:pt x="1786" y="8389"/>
                  </a:cubicBezTo>
                  <a:cubicBezTo>
                    <a:pt x="1350" y="10739"/>
                    <a:pt x="470" y="12995"/>
                    <a:pt x="398" y="15400"/>
                  </a:cubicBezTo>
                  <a:cubicBezTo>
                    <a:pt x="252" y="14809"/>
                    <a:pt x="324" y="14167"/>
                    <a:pt x="352" y="13567"/>
                  </a:cubicBezTo>
                  <a:cubicBezTo>
                    <a:pt x="383" y="12895"/>
                    <a:pt x="428" y="12224"/>
                    <a:pt x="482" y="11554"/>
                  </a:cubicBezTo>
                  <a:cubicBezTo>
                    <a:pt x="582" y="10308"/>
                    <a:pt x="717" y="9065"/>
                    <a:pt x="866" y="7825"/>
                  </a:cubicBezTo>
                  <a:cubicBezTo>
                    <a:pt x="1022" y="6513"/>
                    <a:pt x="1130" y="5172"/>
                    <a:pt x="1405" y="3880"/>
                  </a:cubicBezTo>
                  <a:cubicBezTo>
                    <a:pt x="1658" y="2685"/>
                    <a:pt x="2165" y="1580"/>
                    <a:pt x="2689" y="483"/>
                  </a:cubicBezTo>
                  <a:close/>
                  <a:moveTo>
                    <a:pt x="2878" y="1"/>
                  </a:moveTo>
                  <a:cubicBezTo>
                    <a:pt x="2870" y="1"/>
                    <a:pt x="2863" y="5"/>
                    <a:pt x="2858" y="14"/>
                  </a:cubicBezTo>
                  <a:cubicBezTo>
                    <a:pt x="2233" y="1245"/>
                    <a:pt x="1629" y="2503"/>
                    <a:pt x="1337" y="3861"/>
                  </a:cubicBezTo>
                  <a:cubicBezTo>
                    <a:pt x="1058" y="5160"/>
                    <a:pt x="951" y="6507"/>
                    <a:pt x="793" y="7825"/>
                  </a:cubicBezTo>
                  <a:cubicBezTo>
                    <a:pt x="622" y="9257"/>
                    <a:pt x="464" y="10691"/>
                    <a:pt x="359" y="12128"/>
                  </a:cubicBezTo>
                  <a:cubicBezTo>
                    <a:pt x="280" y="13214"/>
                    <a:pt x="0" y="14589"/>
                    <a:pt x="390" y="15652"/>
                  </a:cubicBezTo>
                  <a:lnTo>
                    <a:pt x="390" y="15681"/>
                  </a:lnTo>
                  <a:cubicBezTo>
                    <a:pt x="390" y="15698"/>
                    <a:pt x="400" y="15713"/>
                    <a:pt x="418" y="15717"/>
                  </a:cubicBezTo>
                  <a:cubicBezTo>
                    <a:pt x="432" y="15754"/>
                    <a:pt x="444" y="15790"/>
                    <a:pt x="460" y="15826"/>
                  </a:cubicBezTo>
                  <a:cubicBezTo>
                    <a:pt x="467" y="15841"/>
                    <a:pt x="478" y="15846"/>
                    <a:pt x="490" y="15846"/>
                  </a:cubicBezTo>
                  <a:cubicBezTo>
                    <a:pt x="515" y="15846"/>
                    <a:pt x="542" y="15818"/>
                    <a:pt x="529" y="15786"/>
                  </a:cubicBezTo>
                  <a:cubicBezTo>
                    <a:pt x="525" y="15777"/>
                    <a:pt x="522" y="15769"/>
                    <a:pt x="518" y="15760"/>
                  </a:cubicBezTo>
                  <a:cubicBezTo>
                    <a:pt x="701" y="15672"/>
                    <a:pt x="875" y="15569"/>
                    <a:pt x="1042" y="15452"/>
                  </a:cubicBezTo>
                  <a:cubicBezTo>
                    <a:pt x="3442" y="14229"/>
                    <a:pt x="5455" y="12399"/>
                    <a:pt x="7412" y="10576"/>
                  </a:cubicBezTo>
                  <a:cubicBezTo>
                    <a:pt x="9564" y="8573"/>
                    <a:pt x="11921" y="6747"/>
                    <a:pt x="13931" y="4600"/>
                  </a:cubicBezTo>
                  <a:cubicBezTo>
                    <a:pt x="13936" y="4594"/>
                    <a:pt x="13938" y="4587"/>
                    <a:pt x="13938" y="4580"/>
                  </a:cubicBezTo>
                  <a:cubicBezTo>
                    <a:pt x="14139" y="4447"/>
                    <a:pt x="14342" y="4318"/>
                    <a:pt x="14549" y="4189"/>
                  </a:cubicBezTo>
                  <a:cubicBezTo>
                    <a:pt x="14581" y="4170"/>
                    <a:pt x="14561" y="4124"/>
                    <a:pt x="14530" y="4124"/>
                  </a:cubicBezTo>
                  <a:cubicBezTo>
                    <a:pt x="14525" y="4124"/>
                    <a:pt x="14519" y="4126"/>
                    <a:pt x="14513" y="4129"/>
                  </a:cubicBezTo>
                  <a:cubicBezTo>
                    <a:pt x="12004" y="5632"/>
                    <a:pt x="9865" y="7661"/>
                    <a:pt x="7711" y="9619"/>
                  </a:cubicBezTo>
                  <a:cubicBezTo>
                    <a:pt x="6590" y="10636"/>
                    <a:pt x="5468" y="11656"/>
                    <a:pt x="4325" y="12650"/>
                  </a:cubicBezTo>
                  <a:cubicBezTo>
                    <a:pt x="3718" y="13178"/>
                    <a:pt x="3104" y="13698"/>
                    <a:pt x="2484" y="14210"/>
                  </a:cubicBezTo>
                  <a:cubicBezTo>
                    <a:pt x="1883" y="14702"/>
                    <a:pt x="1271" y="15293"/>
                    <a:pt x="583" y="15664"/>
                  </a:cubicBezTo>
                  <a:cubicBezTo>
                    <a:pt x="4644" y="11187"/>
                    <a:pt x="9314" y="7302"/>
                    <a:pt x="14454" y="4123"/>
                  </a:cubicBezTo>
                  <a:cubicBezTo>
                    <a:pt x="14484" y="4104"/>
                    <a:pt x="14466" y="4062"/>
                    <a:pt x="14438" y="4062"/>
                  </a:cubicBezTo>
                  <a:cubicBezTo>
                    <a:pt x="14432" y="4062"/>
                    <a:pt x="14426" y="4063"/>
                    <a:pt x="14421" y="4067"/>
                  </a:cubicBezTo>
                  <a:cubicBezTo>
                    <a:pt x="9250" y="7270"/>
                    <a:pt x="4537" y="11144"/>
                    <a:pt x="504" y="15704"/>
                  </a:cubicBezTo>
                  <a:cubicBezTo>
                    <a:pt x="503" y="15705"/>
                    <a:pt x="504" y="15706"/>
                    <a:pt x="503" y="15706"/>
                  </a:cubicBezTo>
                  <a:lnTo>
                    <a:pt x="496" y="15710"/>
                  </a:lnTo>
                  <a:cubicBezTo>
                    <a:pt x="490" y="15694"/>
                    <a:pt x="484" y="15678"/>
                    <a:pt x="479" y="15662"/>
                  </a:cubicBezTo>
                  <a:cubicBezTo>
                    <a:pt x="496" y="13077"/>
                    <a:pt x="1494" y="10673"/>
                    <a:pt x="1922" y="8152"/>
                  </a:cubicBezTo>
                  <a:cubicBezTo>
                    <a:pt x="2129" y="6935"/>
                    <a:pt x="2147" y="5703"/>
                    <a:pt x="2209" y="4472"/>
                  </a:cubicBezTo>
                  <a:cubicBezTo>
                    <a:pt x="2278" y="3065"/>
                    <a:pt x="2472" y="1668"/>
                    <a:pt x="2784" y="294"/>
                  </a:cubicBezTo>
                  <a:cubicBezTo>
                    <a:pt x="2784" y="291"/>
                    <a:pt x="2782" y="290"/>
                    <a:pt x="2782" y="287"/>
                  </a:cubicBezTo>
                  <a:lnTo>
                    <a:pt x="2902" y="38"/>
                  </a:lnTo>
                  <a:cubicBezTo>
                    <a:pt x="2911" y="19"/>
                    <a:pt x="2894" y="1"/>
                    <a:pt x="28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3057;p62"/>
            <p:cNvSpPr/>
            <p:nvPr/>
          </p:nvSpPr>
          <p:spPr>
            <a:xfrm>
              <a:off x="6617100" y="3254225"/>
              <a:ext cx="392675" cy="172975"/>
            </a:xfrm>
            <a:custGeom>
              <a:avLst/>
              <a:gdLst/>
              <a:ahLst/>
              <a:cxnLst/>
              <a:rect l="l" t="t" r="r" b="b"/>
              <a:pathLst>
                <a:path w="15707" h="6919" extrusionOk="0">
                  <a:moveTo>
                    <a:pt x="15367" y="171"/>
                  </a:moveTo>
                  <a:lnTo>
                    <a:pt x="15367" y="171"/>
                  </a:lnTo>
                  <a:cubicBezTo>
                    <a:pt x="11130" y="2272"/>
                    <a:pt x="6817" y="4180"/>
                    <a:pt x="2431" y="5935"/>
                  </a:cubicBezTo>
                  <a:cubicBezTo>
                    <a:pt x="6545" y="3597"/>
                    <a:pt x="10876" y="1668"/>
                    <a:pt x="15367" y="171"/>
                  </a:cubicBezTo>
                  <a:close/>
                  <a:moveTo>
                    <a:pt x="15669" y="0"/>
                  </a:moveTo>
                  <a:cubicBezTo>
                    <a:pt x="15666" y="0"/>
                    <a:pt x="15662" y="1"/>
                    <a:pt x="15659" y="2"/>
                  </a:cubicBezTo>
                  <a:cubicBezTo>
                    <a:pt x="10984" y="1493"/>
                    <a:pt x="6494" y="3504"/>
                    <a:pt x="2271" y="6001"/>
                  </a:cubicBezTo>
                  <a:cubicBezTo>
                    <a:pt x="1521" y="6299"/>
                    <a:pt x="770" y="6594"/>
                    <a:pt x="18" y="6885"/>
                  </a:cubicBezTo>
                  <a:cubicBezTo>
                    <a:pt x="0" y="6892"/>
                    <a:pt x="5" y="6918"/>
                    <a:pt x="20" y="6918"/>
                  </a:cubicBezTo>
                  <a:cubicBezTo>
                    <a:pt x="22" y="6918"/>
                    <a:pt x="24" y="6918"/>
                    <a:pt x="26" y="6917"/>
                  </a:cubicBezTo>
                  <a:cubicBezTo>
                    <a:pt x="5370" y="4971"/>
                    <a:pt x="10602" y="2672"/>
                    <a:pt x="15673" y="102"/>
                  </a:cubicBezTo>
                  <a:cubicBezTo>
                    <a:pt x="15689" y="94"/>
                    <a:pt x="15696" y="74"/>
                    <a:pt x="15687" y="58"/>
                  </a:cubicBezTo>
                  <a:cubicBezTo>
                    <a:pt x="15707" y="39"/>
                    <a:pt x="15697" y="0"/>
                    <a:pt x="156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058;p62"/>
            <p:cNvSpPr/>
            <p:nvPr/>
          </p:nvSpPr>
          <p:spPr>
            <a:xfrm>
              <a:off x="6613725" y="3369525"/>
              <a:ext cx="388375" cy="66150"/>
            </a:xfrm>
            <a:custGeom>
              <a:avLst/>
              <a:gdLst/>
              <a:ahLst/>
              <a:cxnLst/>
              <a:rect l="l" t="t" r="r" b="b"/>
              <a:pathLst>
                <a:path w="15535" h="2646" extrusionOk="0">
                  <a:moveTo>
                    <a:pt x="13869" y="302"/>
                  </a:moveTo>
                  <a:lnTo>
                    <a:pt x="13869" y="302"/>
                  </a:lnTo>
                  <a:cubicBezTo>
                    <a:pt x="12024" y="695"/>
                    <a:pt x="10251" y="1365"/>
                    <a:pt x="8427" y="1861"/>
                  </a:cubicBezTo>
                  <a:cubicBezTo>
                    <a:pt x="6731" y="2322"/>
                    <a:pt x="5024" y="2535"/>
                    <a:pt x="3302" y="2535"/>
                  </a:cubicBezTo>
                  <a:cubicBezTo>
                    <a:pt x="2470" y="2535"/>
                    <a:pt x="1635" y="2485"/>
                    <a:pt x="796" y="2390"/>
                  </a:cubicBezTo>
                  <a:cubicBezTo>
                    <a:pt x="5152" y="1666"/>
                    <a:pt x="9503" y="951"/>
                    <a:pt x="13869" y="302"/>
                  </a:cubicBezTo>
                  <a:close/>
                  <a:moveTo>
                    <a:pt x="15424" y="0"/>
                  </a:moveTo>
                  <a:cubicBezTo>
                    <a:pt x="15423" y="0"/>
                    <a:pt x="15422" y="0"/>
                    <a:pt x="15420" y="0"/>
                  </a:cubicBezTo>
                  <a:cubicBezTo>
                    <a:pt x="15231" y="24"/>
                    <a:pt x="15043" y="51"/>
                    <a:pt x="14853" y="76"/>
                  </a:cubicBezTo>
                  <a:cubicBezTo>
                    <a:pt x="14680" y="74"/>
                    <a:pt x="14507" y="72"/>
                    <a:pt x="14333" y="72"/>
                  </a:cubicBezTo>
                  <a:cubicBezTo>
                    <a:pt x="9494" y="72"/>
                    <a:pt x="4661" y="1152"/>
                    <a:pt x="17" y="2417"/>
                  </a:cubicBezTo>
                  <a:cubicBezTo>
                    <a:pt x="0" y="2422"/>
                    <a:pt x="5" y="2445"/>
                    <a:pt x="21" y="2445"/>
                  </a:cubicBezTo>
                  <a:cubicBezTo>
                    <a:pt x="22" y="2445"/>
                    <a:pt x="24" y="2445"/>
                    <a:pt x="25" y="2445"/>
                  </a:cubicBezTo>
                  <a:cubicBezTo>
                    <a:pt x="4733" y="1395"/>
                    <a:pt x="9387" y="183"/>
                    <a:pt x="14224" y="162"/>
                  </a:cubicBezTo>
                  <a:lnTo>
                    <a:pt x="14224" y="162"/>
                  </a:lnTo>
                  <a:cubicBezTo>
                    <a:pt x="9674" y="780"/>
                    <a:pt x="5120" y="1497"/>
                    <a:pt x="611" y="2369"/>
                  </a:cubicBezTo>
                  <a:cubicBezTo>
                    <a:pt x="595" y="2367"/>
                    <a:pt x="580" y="2366"/>
                    <a:pt x="564" y="2363"/>
                  </a:cubicBezTo>
                  <a:cubicBezTo>
                    <a:pt x="553" y="2363"/>
                    <a:pt x="544" y="2371"/>
                    <a:pt x="543" y="2382"/>
                  </a:cubicBezTo>
                  <a:cubicBezTo>
                    <a:pt x="423" y="2405"/>
                    <a:pt x="303" y="2427"/>
                    <a:pt x="181" y="2451"/>
                  </a:cubicBezTo>
                  <a:cubicBezTo>
                    <a:pt x="157" y="2455"/>
                    <a:pt x="166" y="2490"/>
                    <a:pt x="189" y="2490"/>
                  </a:cubicBezTo>
                  <a:cubicBezTo>
                    <a:pt x="191" y="2490"/>
                    <a:pt x="192" y="2490"/>
                    <a:pt x="193" y="2490"/>
                  </a:cubicBezTo>
                  <a:lnTo>
                    <a:pt x="623" y="2419"/>
                  </a:lnTo>
                  <a:cubicBezTo>
                    <a:pt x="1545" y="2571"/>
                    <a:pt x="2480" y="2645"/>
                    <a:pt x="3415" y="2645"/>
                  </a:cubicBezTo>
                  <a:cubicBezTo>
                    <a:pt x="4891" y="2645"/>
                    <a:pt x="6369" y="2461"/>
                    <a:pt x="7801" y="2113"/>
                  </a:cubicBezTo>
                  <a:cubicBezTo>
                    <a:pt x="10250" y="1517"/>
                    <a:pt x="12584" y="507"/>
                    <a:pt x="15093" y="170"/>
                  </a:cubicBezTo>
                  <a:cubicBezTo>
                    <a:pt x="15220" y="174"/>
                    <a:pt x="15348" y="176"/>
                    <a:pt x="15475" y="182"/>
                  </a:cubicBezTo>
                  <a:cubicBezTo>
                    <a:pt x="15476" y="182"/>
                    <a:pt x="15477" y="182"/>
                    <a:pt x="15477" y="182"/>
                  </a:cubicBezTo>
                  <a:cubicBezTo>
                    <a:pt x="15535" y="182"/>
                    <a:pt x="15534" y="91"/>
                    <a:pt x="15475" y="90"/>
                  </a:cubicBezTo>
                  <a:cubicBezTo>
                    <a:pt x="15430" y="87"/>
                    <a:pt x="15383" y="88"/>
                    <a:pt x="15336" y="87"/>
                  </a:cubicBezTo>
                  <a:lnTo>
                    <a:pt x="15430" y="72"/>
                  </a:lnTo>
                  <a:cubicBezTo>
                    <a:pt x="15469" y="67"/>
                    <a:pt x="15462" y="0"/>
                    <a:pt x="15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059;p62"/>
            <p:cNvSpPr/>
            <p:nvPr/>
          </p:nvSpPr>
          <p:spPr>
            <a:xfrm>
              <a:off x="6604875" y="3430450"/>
              <a:ext cx="274800" cy="164425"/>
            </a:xfrm>
            <a:custGeom>
              <a:avLst/>
              <a:gdLst/>
              <a:ahLst/>
              <a:cxnLst/>
              <a:rect l="l" t="t" r="r" b="b"/>
              <a:pathLst>
                <a:path w="10992" h="6577" extrusionOk="0">
                  <a:moveTo>
                    <a:pt x="39" y="1"/>
                  </a:moveTo>
                  <a:cubicBezTo>
                    <a:pt x="28" y="1"/>
                    <a:pt x="19" y="15"/>
                    <a:pt x="28" y="25"/>
                  </a:cubicBezTo>
                  <a:cubicBezTo>
                    <a:pt x="56" y="56"/>
                    <a:pt x="87" y="85"/>
                    <a:pt x="115" y="116"/>
                  </a:cubicBezTo>
                  <a:cubicBezTo>
                    <a:pt x="106" y="122"/>
                    <a:pt x="106" y="136"/>
                    <a:pt x="115" y="142"/>
                  </a:cubicBezTo>
                  <a:lnTo>
                    <a:pt x="175" y="178"/>
                  </a:lnTo>
                  <a:cubicBezTo>
                    <a:pt x="1518" y="1560"/>
                    <a:pt x="3429" y="2434"/>
                    <a:pt x="5071" y="3390"/>
                  </a:cubicBezTo>
                  <a:cubicBezTo>
                    <a:pt x="6475" y="4207"/>
                    <a:pt x="7889" y="5023"/>
                    <a:pt x="9333" y="5778"/>
                  </a:cubicBezTo>
                  <a:cubicBezTo>
                    <a:pt x="8553" y="5484"/>
                    <a:pt x="7771" y="5189"/>
                    <a:pt x="7008" y="4857"/>
                  </a:cubicBezTo>
                  <a:cubicBezTo>
                    <a:pt x="6166" y="4489"/>
                    <a:pt x="5380" y="4013"/>
                    <a:pt x="4556" y="3607"/>
                  </a:cubicBezTo>
                  <a:cubicBezTo>
                    <a:pt x="3733" y="3202"/>
                    <a:pt x="2806" y="2974"/>
                    <a:pt x="2056" y="2432"/>
                  </a:cubicBezTo>
                  <a:cubicBezTo>
                    <a:pt x="1218" y="1829"/>
                    <a:pt x="634" y="957"/>
                    <a:pt x="43" y="128"/>
                  </a:cubicBezTo>
                  <a:cubicBezTo>
                    <a:pt x="39" y="122"/>
                    <a:pt x="33" y="119"/>
                    <a:pt x="27" y="119"/>
                  </a:cubicBezTo>
                  <a:cubicBezTo>
                    <a:pt x="13" y="119"/>
                    <a:pt x="1" y="133"/>
                    <a:pt x="10" y="146"/>
                  </a:cubicBezTo>
                  <a:cubicBezTo>
                    <a:pt x="486" y="875"/>
                    <a:pt x="991" y="1612"/>
                    <a:pt x="1647" y="2192"/>
                  </a:cubicBezTo>
                  <a:cubicBezTo>
                    <a:pt x="2424" y="2878"/>
                    <a:pt x="3368" y="3130"/>
                    <a:pt x="4288" y="3559"/>
                  </a:cubicBezTo>
                  <a:cubicBezTo>
                    <a:pt x="5241" y="4003"/>
                    <a:pt x="6132" y="4562"/>
                    <a:pt x="7101" y="4975"/>
                  </a:cubicBezTo>
                  <a:cubicBezTo>
                    <a:pt x="8042" y="5378"/>
                    <a:pt x="9005" y="5734"/>
                    <a:pt x="9961" y="6101"/>
                  </a:cubicBezTo>
                  <a:cubicBezTo>
                    <a:pt x="10277" y="6262"/>
                    <a:pt x="10596" y="6420"/>
                    <a:pt x="10916" y="6573"/>
                  </a:cubicBezTo>
                  <a:cubicBezTo>
                    <a:pt x="10922" y="6576"/>
                    <a:pt x="10928" y="6577"/>
                    <a:pt x="10933" y="6577"/>
                  </a:cubicBezTo>
                  <a:cubicBezTo>
                    <a:pt x="10969" y="6577"/>
                    <a:pt x="10992" y="6527"/>
                    <a:pt x="10955" y="6508"/>
                  </a:cubicBezTo>
                  <a:cubicBezTo>
                    <a:pt x="10721" y="6388"/>
                    <a:pt x="10490" y="6266"/>
                    <a:pt x="10258" y="6146"/>
                  </a:cubicBezTo>
                  <a:cubicBezTo>
                    <a:pt x="10254" y="6134"/>
                    <a:pt x="10246" y="6126"/>
                    <a:pt x="10234" y="6122"/>
                  </a:cubicBezTo>
                  <a:cubicBezTo>
                    <a:pt x="10206" y="6110"/>
                    <a:pt x="10178" y="6101"/>
                    <a:pt x="10150" y="6089"/>
                  </a:cubicBezTo>
                  <a:cubicBezTo>
                    <a:pt x="8533" y="5247"/>
                    <a:pt x="6932" y="4382"/>
                    <a:pt x="5354" y="3468"/>
                  </a:cubicBezTo>
                  <a:cubicBezTo>
                    <a:pt x="3676" y="2498"/>
                    <a:pt x="1733" y="1604"/>
                    <a:pt x="306" y="259"/>
                  </a:cubicBezTo>
                  <a:lnTo>
                    <a:pt x="306" y="259"/>
                  </a:lnTo>
                  <a:cubicBezTo>
                    <a:pt x="3757" y="2380"/>
                    <a:pt x="7423" y="4126"/>
                    <a:pt x="10781" y="6406"/>
                  </a:cubicBezTo>
                  <a:cubicBezTo>
                    <a:pt x="10789" y="6412"/>
                    <a:pt x="10798" y="6415"/>
                    <a:pt x="10805" y="6415"/>
                  </a:cubicBezTo>
                  <a:cubicBezTo>
                    <a:pt x="10842" y="6415"/>
                    <a:pt x="10865" y="6357"/>
                    <a:pt x="10827" y="6330"/>
                  </a:cubicBezTo>
                  <a:cubicBezTo>
                    <a:pt x="7435" y="4030"/>
                    <a:pt x="3767" y="2142"/>
                    <a:pt x="193" y="146"/>
                  </a:cubicBezTo>
                  <a:cubicBezTo>
                    <a:pt x="145" y="100"/>
                    <a:pt x="95" y="53"/>
                    <a:pt x="48" y="5"/>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3060;p62"/>
            <p:cNvSpPr/>
            <p:nvPr/>
          </p:nvSpPr>
          <p:spPr>
            <a:xfrm>
              <a:off x="6634750" y="3438175"/>
              <a:ext cx="344150" cy="58575"/>
            </a:xfrm>
            <a:custGeom>
              <a:avLst/>
              <a:gdLst/>
              <a:ahLst/>
              <a:cxnLst/>
              <a:rect l="l" t="t" r="r" b="b"/>
              <a:pathLst>
                <a:path w="13766" h="2343" extrusionOk="0">
                  <a:moveTo>
                    <a:pt x="1027" y="268"/>
                  </a:moveTo>
                  <a:lnTo>
                    <a:pt x="1027" y="268"/>
                  </a:lnTo>
                  <a:cubicBezTo>
                    <a:pt x="2990" y="488"/>
                    <a:pt x="4953" y="715"/>
                    <a:pt x="6907" y="999"/>
                  </a:cubicBezTo>
                  <a:cubicBezTo>
                    <a:pt x="7466" y="1080"/>
                    <a:pt x="13438" y="2095"/>
                    <a:pt x="13411" y="2222"/>
                  </a:cubicBezTo>
                  <a:cubicBezTo>
                    <a:pt x="13410" y="2229"/>
                    <a:pt x="13380" y="2232"/>
                    <a:pt x="13328" y="2232"/>
                  </a:cubicBezTo>
                  <a:cubicBezTo>
                    <a:pt x="12855" y="2232"/>
                    <a:pt x="10513" y="1986"/>
                    <a:pt x="10262" y="1959"/>
                  </a:cubicBezTo>
                  <a:lnTo>
                    <a:pt x="10262" y="1958"/>
                  </a:lnTo>
                  <a:cubicBezTo>
                    <a:pt x="9075" y="1835"/>
                    <a:pt x="7894" y="1678"/>
                    <a:pt x="6716" y="1486"/>
                  </a:cubicBezTo>
                  <a:cubicBezTo>
                    <a:pt x="4799" y="1172"/>
                    <a:pt x="2906" y="755"/>
                    <a:pt x="1027" y="268"/>
                  </a:cubicBezTo>
                  <a:close/>
                  <a:moveTo>
                    <a:pt x="1041" y="331"/>
                  </a:moveTo>
                  <a:lnTo>
                    <a:pt x="1041" y="331"/>
                  </a:lnTo>
                  <a:cubicBezTo>
                    <a:pt x="4797" y="1359"/>
                    <a:pt x="8679" y="2011"/>
                    <a:pt x="12568" y="2249"/>
                  </a:cubicBezTo>
                  <a:cubicBezTo>
                    <a:pt x="10518" y="2241"/>
                    <a:pt x="8471" y="2113"/>
                    <a:pt x="6440" y="1837"/>
                  </a:cubicBezTo>
                  <a:cubicBezTo>
                    <a:pt x="4567" y="1582"/>
                    <a:pt x="2733" y="1183"/>
                    <a:pt x="1041" y="331"/>
                  </a:cubicBezTo>
                  <a:close/>
                  <a:moveTo>
                    <a:pt x="5391" y="0"/>
                  </a:moveTo>
                  <a:cubicBezTo>
                    <a:pt x="5156" y="0"/>
                    <a:pt x="4926" y="16"/>
                    <a:pt x="4703" y="50"/>
                  </a:cubicBezTo>
                  <a:cubicBezTo>
                    <a:pt x="4673" y="53"/>
                    <a:pt x="4678" y="103"/>
                    <a:pt x="4707" y="103"/>
                  </a:cubicBezTo>
                  <a:cubicBezTo>
                    <a:pt x="4708" y="103"/>
                    <a:pt x="4709" y="103"/>
                    <a:pt x="4709" y="103"/>
                  </a:cubicBezTo>
                  <a:cubicBezTo>
                    <a:pt x="4872" y="88"/>
                    <a:pt x="5037" y="82"/>
                    <a:pt x="5203" y="82"/>
                  </a:cubicBezTo>
                  <a:cubicBezTo>
                    <a:pt x="6573" y="82"/>
                    <a:pt x="8031" y="543"/>
                    <a:pt x="9314" y="908"/>
                  </a:cubicBezTo>
                  <a:cubicBezTo>
                    <a:pt x="9681" y="1012"/>
                    <a:pt x="12996" y="1937"/>
                    <a:pt x="13586" y="2138"/>
                  </a:cubicBezTo>
                  <a:cubicBezTo>
                    <a:pt x="13584" y="2141"/>
                    <a:pt x="13583" y="2145"/>
                    <a:pt x="13582" y="2149"/>
                  </a:cubicBezTo>
                  <a:lnTo>
                    <a:pt x="13575" y="2182"/>
                  </a:lnTo>
                  <a:cubicBezTo>
                    <a:pt x="13575" y="2186"/>
                    <a:pt x="13576" y="2189"/>
                    <a:pt x="13576" y="2193"/>
                  </a:cubicBezTo>
                  <a:cubicBezTo>
                    <a:pt x="9271" y="1127"/>
                    <a:pt x="4869" y="603"/>
                    <a:pt x="468" y="120"/>
                  </a:cubicBezTo>
                  <a:cubicBezTo>
                    <a:pt x="355" y="90"/>
                    <a:pt x="240" y="60"/>
                    <a:pt x="127" y="30"/>
                  </a:cubicBezTo>
                  <a:cubicBezTo>
                    <a:pt x="125" y="29"/>
                    <a:pt x="124" y="29"/>
                    <a:pt x="122" y="29"/>
                  </a:cubicBezTo>
                  <a:cubicBezTo>
                    <a:pt x="98" y="29"/>
                    <a:pt x="90" y="63"/>
                    <a:pt x="115" y="72"/>
                  </a:cubicBezTo>
                  <a:lnTo>
                    <a:pt x="164" y="87"/>
                  </a:lnTo>
                  <a:lnTo>
                    <a:pt x="54" y="75"/>
                  </a:lnTo>
                  <a:cubicBezTo>
                    <a:pt x="52" y="75"/>
                    <a:pt x="50" y="75"/>
                    <a:pt x="49" y="75"/>
                  </a:cubicBezTo>
                  <a:cubicBezTo>
                    <a:pt x="0" y="75"/>
                    <a:pt x="2" y="154"/>
                    <a:pt x="54" y="159"/>
                  </a:cubicBezTo>
                  <a:lnTo>
                    <a:pt x="656" y="226"/>
                  </a:lnTo>
                  <a:cubicBezTo>
                    <a:pt x="722" y="244"/>
                    <a:pt x="787" y="262"/>
                    <a:pt x="851" y="279"/>
                  </a:cubicBezTo>
                  <a:cubicBezTo>
                    <a:pt x="2525" y="1202"/>
                    <a:pt x="4403" y="1614"/>
                    <a:pt x="6280" y="1883"/>
                  </a:cubicBezTo>
                  <a:cubicBezTo>
                    <a:pt x="8423" y="2189"/>
                    <a:pt x="10584" y="2342"/>
                    <a:pt x="12748" y="2342"/>
                  </a:cubicBezTo>
                  <a:cubicBezTo>
                    <a:pt x="12785" y="2342"/>
                    <a:pt x="12822" y="2342"/>
                    <a:pt x="12859" y="2342"/>
                  </a:cubicBezTo>
                  <a:cubicBezTo>
                    <a:pt x="12902" y="2342"/>
                    <a:pt x="12914" y="2295"/>
                    <a:pt x="12895" y="2269"/>
                  </a:cubicBezTo>
                  <a:lnTo>
                    <a:pt x="12895" y="2269"/>
                  </a:lnTo>
                  <a:cubicBezTo>
                    <a:pt x="13163" y="2283"/>
                    <a:pt x="13431" y="2295"/>
                    <a:pt x="13700" y="2307"/>
                  </a:cubicBezTo>
                  <a:cubicBezTo>
                    <a:pt x="13701" y="2307"/>
                    <a:pt x="13701" y="2307"/>
                    <a:pt x="13702" y="2307"/>
                  </a:cubicBezTo>
                  <a:cubicBezTo>
                    <a:pt x="13741" y="2307"/>
                    <a:pt x="13751" y="2256"/>
                    <a:pt x="13724" y="2234"/>
                  </a:cubicBezTo>
                  <a:cubicBezTo>
                    <a:pt x="13731" y="2229"/>
                    <a:pt x="13738" y="2223"/>
                    <a:pt x="13747" y="2215"/>
                  </a:cubicBezTo>
                  <a:cubicBezTo>
                    <a:pt x="13763" y="2199"/>
                    <a:pt x="13766" y="2175"/>
                    <a:pt x="13755" y="2155"/>
                  </a:cubicBezTo>
                  <a:cubicBezTo>
                    <a:pt x="13548" y="1801"/>
                    <a:pt x="12629" y="1774"/>
                    <a:pt x="12249" y="1667"/>
                  </a:cubicBezTo>
                  <a:cubicBezTo>
                    <a:pt x="11321" y="1407"/>
                    <a:pt x="10400" y="1119"/>
                    <a:pt x="9472" y="856"/>
                  </a:cubicBezTo>
                  <a:cubicBezTo>
                    <a:pt x="8246" y="507"/>
                    <a:pt x="6745" y="0"/>
                    <a:pt x="5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061;p62"/>
            <p:cNvSpPr/>
            <p:nvPr/>
          </p:nvSpPr>
          <p:spPr>
            <a:xfrm>
              <a:off x="6722425" y="3476200"/>
              <a:ext cx="208950" cy="72025"/>
            </a:xfrm>
            <a:custGeom>
              <a:avLst/>
              <a:gdLst/>
              <a:ahLst/>
              <a:cxnLst/>
              <a:rect l="l" t="t" r="r" b="b"/>
              <a:pathLst>
                <a:path w="8358" h="2881" extrusionOk="0">
                  <a:moveTo>
                    <a:pt x="1973" y="834"/>
                  </a:moveTo>
                  <a:lnTo>
                    <a:pt x="1973" y="834"/>
                  </a:lnTo>
                  <a:cubicBezTo>
                    <a:pt x="2545" y="1052"/>
                    <a:pt x="3123" y="1253"/>
                    <a:pt x="3705" y="1438"/>
                  </a:cubicBezTo>
                  <a:cubicBezTo>
                    <a:pt x="4672" y="1744"/>
                    <a:pt x="5686" y="1941"/>
                    <a:pt x="6662" y="2233"/>
                  </a:cubicBezTo>
                  <a:cubicBezTo>
                    <a:pt x="6985" y="2357"/>
                    <a:pt x="7306" y="2484"/>
                    <a:pt x="7628" y="2612"/>
                  </a:cubicBezTo>
                  <a:cubicBezTo>
                    <a:pt x="7632" y="2614"/>
                    <a:pt x="7637" y="2615"/>
                    <a:pt x="7642" y="2615"/>
                  </a:cubicBezTo>
                  <a:cubicBezTo>
                    <a:pt x="7658" y="2615"/>
                    <a:pt x="7673" y="2603"/>
                    <a:pt x="7676" y="2585"/>
                  </a:cubicBezTo>
                  <a:cubicBezTo>
                    <a:pt x="8001" y="2716"/>
                    <a:pt x="8095" y="2759"/>
                    <a:pt x="8073" y="2759"/>
                  </a:cubicBezTo>
                  <a:cubicBezTo>
                    <a:pt x="8033" y="2759"/>
                    <a:pt x="7637" y="2626"/>
                    <a:pt x="7485" y="2587"/>
                  </a:cubicBezTo>
                  <a:lnTo>
                    <a:pt x="7485" y="2585"/>
                  </a:lnTo>
                  <a:lnTo>
                    <a:pt x="6661" y="2373"/>
                  </a:lnTo>
                  <a:cubicBezTo>
                    <a:pt x="5939" y="2187"/>
                    <a:pt x="5215" y="2004"/>
                    <a:pt x="4494" y="1813"/>
                  </a:cubicBezTo>
                  <a:cubicBezTo>
                    <a:pt x="3601" y="1577"/>
                    <a:pt x="2777" y="1238"/>
                    <a:pt x="1973" y="834"/>
                  </a:cubicBezTo>
                  <a:close/>
                  <a:moveTo>
                    <a:pt x="28" y="1"/>
                  </a:moveTo>
                  <a:cubicBezTo>
                    <a:pt x="12" y="1"/>
                    <a:pt x="1" y="25"/>
                    <a:pt x="19" y="33"/>
                  </a:cubicBezTo>
                  <a:cubicBezTo>
                    <a:pt x="439" y="220"/>
                    <a:pt x="865" y="397"/>
                    <a:pt x="1293" y="569"/>
                  </a:cubicBezTo>
                  <a:cubicBezTo>
                    <a:pt x="2188" y="1073"/>
                    <a:pt x="3097" y="1514"/>
                    <a:pt x="4104" y="1794"/>
                  </a:cubicBezTo>
                  <a:cubicBezTo>
                    <a:pt x="5491" y="2180"/>
                    <a:pt x="6894" y="2515"/>
                    <a:pt x="8286" y="2879"/>
                  </a:cubicBezTo>
                  <a:cubicBezTo>
                    <a:pt x="8290" y="2880"/>
                    <a:pt x="8294" y="2880"/>
                    <a:pt x="8297" y="2880"/>
                  </a:cubicBezTo>
                  <a:cubicBezTo>
                    <a:pt x="8336" y="2880"/>
                    <a:pt x="8357" y="2823"/>
                    <a:pt x="8318" y="2803"/>
                  </a:cubicBezTo>
                  <a:cubicBezTo>
                    <a:pt x="7844" y="2547"/>
                    <a:pt x="7342" y="2361"/>
                    <a:pt x="6829" y="2207"/>
                  </a:cubicBezTo>
                  <a:cubicBezTo>
                    <a:pt x="5072" y="1520"/>
                    <a:pt x="3287" y="888"/>
                    <a:pt x="1473" y="377"/>
                  </a:cubicBezTo>
                  <a:cubicBezTo>
                    <a:pt x="1472" y="377"/>
                    <a:pt x="1470" y="377"/>
                    <a:pt x="1469" y="377"/>
                  </a:cubicBezTo>
                  <a:cubicBezTo>
                    <a:pt x="1447" y="377"/>
                    <a:pt x="1440" y="408"/>
                    <a:pt x="1461" y="417"/>
                  </a:cubicBezTo>
                  <a:cubicBezTo>
                    <a:pt x="2976" y="912"/>
                    <a:pt x="4482" y="1418"/>
                    <a:pt x="5973" y="1973"/>
                  </a:cubicBezTo>
                  <a:cubicBezTo>
                    <a:pt x="5492" y="1852"/>
                    <a:pt x="5010" y="1740"/>
                    <a:pt x="4535" y="1605"/>
                  </a:cubicBezTo>
                  <a:cubicBezTo>
                    <a:pt x="3517" y="1316"/>
                    <a:pt x="2515" y="980"/>
                    <a:pt x="1526" y="604"/>
                  </a:cubicBezTo>
                  <a:cubicBezTo>
                    <a:pt x="1222" y="440"/>
                    <a:pt x="920" y="269"/>
                    <a:pt x="617" y="90"/>
                  </a:cubicBezTo>
                  <a:cubicBezTo>
                    <a:pt x="610" y="86"/>
                    <a:pt x="604" y="84"/>
                    <a:pt x="598" y="84"/>
                  </a:cubicBezTo>
                  <a:cubicBezTo>
                    <a:pt x="566" y="84"/>
                    <a:pt x="545" y="134"/>
                    <a:pt x="579" y="154"/>
                  </a:cubicBezTo>
                  <a:cubicBezTo>
                    <a:pt x="713" y="234"/>
                    <a:pt x="848" y="314"/>
                    <a:pt x="981" y="392"/>
                  </a:cubicBezTo>
                  <a:cubicBezTo>
                    <a:pt x="665" y="266"/>
                    <a:pt x="350" y="136"/>
                    <a:pt x="35" y="2"/>
                  </a:cubicBezTo>
                  <a:cubicBezTo>
                    <a:pt x="33" y="1"/>
                    <a:pt x="31"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062;p62"/>
            <p:cNvSpPr/>
            <p:nvPr/>
          </p:nvSpPr>
          <p:spPr>
            <a:xfrm>
              <a:off x="6819300" y="3418700"/>
              <a:ext cx="179175" cy="21375"/>
            </a:xfrm>
            <a:custGeom>
              <a:avLst/>
              <a:gdLst/>
              <a:ahLst/>
              <a:cxnLst/>
              <a:rect l="l" t="t" r="r" b="b"/>
              <a:pathLst>
                <a:path w="7167" h="855" extrusionOk="0">
                  <a:moveTo>
                    <a:pt x="2677" y="1"/>
                  </a:moveTo>
                  <a:cubicBezTo>
                    <a:pt x="2192" y="1"/>
                    <a:pt x="1706" y="21"/>
                    <a:pt x="1220" y="60"/>
                  </a:cubicBezTo>
                  <a:cubicBezTo>
                    <a:pt x="1167" y="66"/>
                    <a:pt x="1165" y="146"/>
                    <a:pt x="1216" y="146"/>
                  </a:cubicBezTo>
                  <a:cubicBezTo>
                    <a:pt x="1218" y="146"/>
                    <a:pt x="1219" y="146"/>
                    <a:pt x="1220" y="146"/>
                  </a:cubicBezTo>
                  <a:cubicBezTo>
                    <a:pt x="1733" y="109"/>
                    <a:pt x="2246" y="88"/>
                    <a:pt x="2759" y="88"/>
                  </a:cubicBezTo>
                  <a:cubicBezTo>
                    <a:pt x="3280" y="88"/>
                    <a:pt x="3801" y="109"/>
                    <a:pt x="4322" y="156"/>
                  </a:cubicBezTo>
                  <a:cubicBezTo>
                    <a:pt x="4927" y="211"/>
                    <a:pt x="5529" y="298"/>
                    <a:pt x="6126" y="415"/>
                  </a:cubicBezTo>
                  <a:cubicBezTo>
                    <a:pt x="6180" y="426"/>
                    <a:pt x="6661" y="571"/>
                    <a:pt x="6787" y="571"/>
                  </a:cubicBezTo>
                  <a:cubicBezTo>
                    <a:pt x="6802" y="571"/>
                    <a:pt x="6812" y="569"/>
                    <a:pt x="6816" y="564"/>
                  </a:cubicBezTo>
                  <a:lnTo>
                    <a:pt x="6816" y="564"/>
                  </a:lnTo>
                  <a:cubicBezTo>
                    <a:pt x="6806" y="576"/>
                    <a:pt x="6780" y="587"/>
                    <a:pt x="6742" y="595"/>
                  </a:cubicBezTo>
                  <a:cubicBezTo>
                    <a:pt x="6267" y="618"/>
                    <a:pt x="5793" y="630"/>
                    <a:pt x="5319" y="630"/>
                  </a:cubicBezTo>
                  <a:cubicBezTo>
                    <a:pt x="3788" y="630"/>
                    <a:pt x="2266" y="511"/>
                    <a:pt x="741" y="295"/>
                  </a:cubicBezTo>
                  <a:cubicBezTo>
                    <a:pt x="740" y="295"/>
                    <a:pt x="739" y="295"/>
                    <a:pt x="738" y="295"/>
                  </a:cubicBezTo>
                  <a:cubicBezTo>
                    <a:pt x="716" y="295"/>
                    <a:pt x="708" y="329"/>
                    <a:pt x="731" y="332"/>
                  </a:cubicBezTo>
                  <a:cubicBezTo>
                    <a:pt x="2227" y="596"/>
                    <a:pt x="3742" y="717"/>
                    <a:pt x="5260" y="717"/>
                  </a:cubicBezTo>
                  <a:cubicBezTo>
                    <a:pt x="5268" y="717"/>
                    <a:pt x="5276" y="717"/>
                    <a:pt x="5285" y="717"/>
                  </a:cubicBezTo>
                  <a:lnTo>
                    <a:pt x="5285" y="717"/>
                  </a:lnTo>
                  <a:cubicBezTo>
                    <a:pt x="4871" y="738"/>
                    <a:pt x="4457" y="749"/>
                    <a:pt x="4045" y="749"/>
                  </a:cubicBezTo>
                  <a:cubicBezTo>
                    <a:pt x="2705" y="749"/>
                    <a:pt x="1369" y="640"/>
                    <a:pt x="28" y="471"/>
                  </a:cubicBezTo>
                  <a:cubicBezTo>
                    <a:pt x="27" y="471"/>
                    <a:pt x="26" y="471"/>
                    <a:pt x="26" y="471"/>
                  </a:cubicBezTo>
                  <a:cubicBezTo>
                    <a:pt x="5" y="471"/>
                    <a:pt x="1" y="509"/>
                    <a:pt x="22" y="512"/>
                  </a:cubicBezTo>
                  <a:cubicBezTo>
                    <a:pt x="1269" y="749"/>
                    <a:pt x="2540" y="855"/>
                    <a:pt x="3811" y="855"/>
                  </a:cubicBezTo>
                  <a:cubicBezTo>
                    <a:pt x="4794" y="855"/>
                    <a:pt x="5778" y="792"/>
                    <a:pt x="6750" y="678"/>
                  </a:cubicBezTo>
                  <a:cubicBezTo>
                    <a:pt x="6761" y="678"/>
                    <a:pt x="6772" y="678"/>
                    <a:pt x="6782" y="676"/>
                  </a:cubicBezTo>
                  <a:cubicBezTo>
                    <a:pt x="6785" y="676"/>
                    <a:pt x="6786" y="674"/>
                    <a:pt x="6789" y="672"/>
                  </a:cubicBezTo>
                  <a:cubicBezTo>
                    <a:pt x="6893" y="660"/>
                    <a:pt x="6997" y="647"/>
                    <a:pt x="7101" y="634"/>
                  </a:cubicBezTo>
                  <a:cubicBezTo>
                    <a:pt x="7148" y="627"/>
                    <a:pt x="7166" y="559"/>
                    <a:pt x="7113" y="547"/>
                  </a:cubicBezTo>
                  <a:cubicBezTo>
                    <a:pt x="5654" y="188"/>
                    <a:pt x="4170" y="1"/>
                    <a:pt x="2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3063;p62"/>
            <p:cNvSpPr/>
            <p:nvPr/>
          </p:nvSpPr>
          <p:spPr>
            <a:xfrm>
              <a:off x="6857650" y="3439825"/>
              <a:ext cx="121375" cy="7675"/>
            </a:xfrm>
            <a:custGeom>
              <a:avLst/>
              <a:gdLst/>
              <a:ahLst/>
              <a:cxnLst/>
              <a:rect l="l" t="t" r="r" b="b"/>
              <a:pathLst>
                <a:path w="4855" h="307" extrusionOk="0">
                  <a:moveTo>
                    <a:pt x="4802" y="1"/>
                  </a:moveTo>
                  <a:cubicBezTo>
                    <a:pt x="4801" y="1"/>
                    <a:pt x="4801" y="1"/>
                    <a:pt x="4800" y="1"/>
                  </a:cubicBezTo>
                  <a:cubicBezTo>
                    <a:pt x="3205" y="49"/>
                    <a:pt x="1610" y="126"/>
                    <a:pt x="21" y="276"/>
                  </a:cubicBezTo>
                  <a:cubicBezTo>
                    <a:pt x="2" y="277"/>
                    <a:pt x="1" y="306"/>
                    <a:pt x="20" y="306"/>
                  </a:cubicBezTo>
                  <a:cubicBezTo>
                    <a:pt x="20" y="306"/>
                    <a:pt x="20" y="306"/>
                    <a:pt x="21" y="306"/>
                  </a:cubicBezTo>
                  <a:cubicBezTo>
                    <a:pt x="1613" y="213"/>
                    <a:pt x="3205" y="125"/>
                    <a:pt x="4800" y="85"/>
                  </a:cubicBezTo>
                  <a:cubicBezTo>
                    <a:pt x="4855" y="84"/>
                    <a:pt x="4855" y="1"/>
                    <a:pt x="48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064;p62"/>
            <p:cNvSpPr/>
            <p:nvPr/>
          </p:nvSpPr>
          <p:spPr>
            <a:xfrm>
              <a:off x="6828425" y="3305825"/>
              <a:ext cx="185225" cy="61775"/>
            </a:xfrm>
            <a:custGeom>
              <a:avLst/>
              <a:gdLst/>
              <a:ahLst/>
              <a:cxnLst/>
              <a:rect l="l" t="t" r="r" b="b"/>
              <a:pathLst>
                <a:path w="7409" h="2471" extrusionOk="0">
                  <a:moveTo>
                    <a:pt x="7024" y="124"/>
                  </a:moveTo>
                  <a:cubicBezTo>
                    <a:pt x="7082" y="124"/>
                    <a:pt x="7024" y="171"/>
                    <a:pt x="6747" y="303"/>
                  </a:cubicBezTo>
                  <a:cubicBezTo>
                    <a:pt x="5329" y="979"/>
                    <a:pt x="3830" y="1429"/>
                    <a:pt x="2313" y="1812"/>
                  </a:cubicBezTo>
                  <a:cubicBezTo>
                    <a:pt x="3058" y="1529"/>
                    <a:pt x="3793" y="1221"/>
                    <a:pt x="4536" y="933"/>
                  </a:cubicBezTo>
                  <a:cubicBezTo>
                    <a:pt x="5038" y="737"/>
                    <a:pt x="5545" y="552"/>
                    <a:pt x="6061" y="393"/>
                  </a:cubicBezTo>
                  <a:cubicBezTo>
                    <a:pt x="6143" y="369"/>
                    <a:pt x="6393" y="287"/>
                    <a:pt x="6621" y="220"/>
                  </a:cubicBezTo>
                  <a:cubicBezTo>
                    <a:pt x="6737" y="189"/>
                    <a:pt x="6856" y="159"/>
                    <a:pt x="6975" y="129"/>
                  </a:cubicBezTo>
                  <a:cubicBezTo>
                    <a:pt x="6995" y="126"/>
                    <a:pt x="7012" y="124"/>
                    <a:pt x="7024" y="124"/>
                  </a:cubicBezTo>
                  <a:close/>
                  <a:moveTo>
                    <a:pt x="4984" y="696"/>
                  </a:moveTo>
                  <a:lnTo>
                    <a:pt x="4984" y="696"/>
                  </a:lnTo>
                  <a:cubicBezTo>
                    <a:pt x="3896" y="1096"/>
                    <a:pt x="2827" y="1563"/>
                    <a:pt x="1734" y="1955"/>
                  </a:cubicBezTo>
                  <a:cubicBezTo>
                    <a:pt x="1657" y="1975"/>
                    <a:pt x="1578" y="1992"/>
                    <a:pt x="1500" y="2011"/>
                  </a:cubicBezTo>
                  <a:cubicBezTo>
                    <a:pt x="2638" y="1515"/>
                    <a:pt x="3801" y="1076"/>
                    <a:pt x="4984" y="696"/>
                  </a:cubicBezTo>
                  <a:close/>
                  <a:moveTo>
                    <a:pt x="7356" y="0"/>
                  </a:moveTo>
                  <a:cubicBezTo>
                    <a:pt x="7353" y="0"/>
                    <a:pt x="7351" y="1"/>
                    <a:pt x="7348" y="1"/>
                  </a:cubicBezTo>
                  <a:cubicBezTo>
                    <a:pt x="7296" y="12"/>
                    <a:pt x="7244" y="24"/>
                    <a:pt x="7192" y="34"/>
                  </a:cubicBezTo>
                  <a:cubicBezTo>
                    <a:pt x="7189" y="20"/>
                    <a:pt x="7175" y="10"/>
                    <a:pt x="7160" y="10"/>
                  </a:cubicBezTo>
                  <a:cubicBezTo>
                    <a:pt x="7157" y="10"/>
                    <a:pt x="7155" y="10"/>
                    <a:pt x="7152" y="10"/>
                  </a:cubicBezTo>
                  <a:cubicBezTo>
                    <a:pt x="5104" y="481"/>
                    <a:pt x="3074" y="1165"/>
                    <a:pt x="1178" y="2087"/>
                  </a:cubicBezTo>
                  <a:cubicBezTo>
                    <a:pt x="792" y="2178"/>
                    <a:pt x="406" y="2267"/>
                    <a:pt x="20" y="2356"/>
                  </a:cubicBezTo>
                  <a:cubicBezTo>
                    <a:pt x="0" y="2361"/>
                    <a:pt x="7" y="2390"/>
                    <a:pt x="26" y="2390"/>
                  </a:cubicBezTo>
                  <a:cubicBezTo>
                    <a:pt x="27" y="2390"/>
                    <a:pt x="28" y="2390"/>
                    <a:pt x="30" y="2390"/>
                  </a:cubicBezTo>
                  <a:cubicBezTo>
                    <a:pt x="352" y="2320"/>
                    <a:pt x="675" y="2250"/>
                    <a:pt x="998" y="2178"/>
                  </a:cubicBezTo>
                  <a:lnTo>
                    <a:pt x="998" y="2178"/>
                  </a:lnTo>
                  <a:cubicBezTo>
                    <a:pt x="818" y="2267"/>
                    <a:pt x="638" y="2355"/>
                    <a:pt x="460" y="2448"/>
                  </a:cubicBezTo>
                  <a:cubicBezTo>
                    <a:pt x="449" y="2455"/>
                    <a:pt x="456" y="2471"/>
                    <a:pt x="467" y="2471"/>
                  </a:cubicBezTo>
                  <a:cubicBezTo>
                    <a:pt x="469" y="2471"/>
                    <a:pt x="470" y="2471"/>
                    <a:pt x="472" y="2470"/>
                  </a:cubicBezTo>
                  <a:cubicBezTo>
                    <a:pt x="726" y="2352"/>
                    <a:pt x="978" y="2238"/>
                    <a:pt x="1231" y="2127"/>
                  </a:cubicBezTo>
                  <a:lnTo>
                    <a:pt x="1256" y="2122"/>
                  </a:lnTo>
                  <a:lnTo>
                    <a:pt x="1256" y="2122"/>
                  </a:lnTo>
                  <a:lnTo>
                    <a:pt x="1234" y="2128"/>
                  </a:lnTo>
                  <a:cubicBezTo>
                    <a:pt x="1200" y="2140"/>
                    <a:pt x="1210" y="2191"/>
                    <a:pt x="1241" y="2191"/>
                  </a:cubicBezTo>
                  <a:cubicBezTo>
                    <a:pt x="1244" y="2191"/>
                    <a:pt x="1248" y="2191"/>
                    <a:pt x="1251" y="2190"/>
                  </a:cubicBezTo>
                  <a:cubicBezTo>
                    <a:pt x="1448" y="2124"/>
                    <a:pt x="1645" y="2056"/>
                    <a:pt x="1841" y="1986"/>
                  </a:cubicBezTo>
                  <a:cubicBezTo>
                    <a:pt x="3601" y="1568"/>
                    <a:pt x="5336" y="1055"/>
                    <a:pt x="6968" y="263"/>
                  </a:cubicBezTo>
                  <a:lnTo>
                    <a:pt x="6968" y="263"/>
                  </a:lnTo>
                  <a:cubicBezTo>
                    <a:pt x="5575" y="1125"/>
                    <a:pt x="4101" y="1760"/>
                    <a:pt x="2530" y="2244"/>
                  </a:cubicBezTo>
                  <a:cubicBezTo>
                    <a:pt x="2498" y="2255"/>
                    <a:pt x="2508" y="2300"/>
                    <a:pt x="2537" y="2300"/>
                  </a:cubicBezTo>
                  <a:cubicBezTo>
                    <a:pt x="2540" y="2300"/>
                    <a:pt x="2542" y="2300"/>
                    <a:pt x="2545" y="2299"/>
                  </a:cubicBezTo>
                  <a:cubicBezTo>
                    <a:pt x="4224" y="1854"/>
                    <a:pt x="5812" y="1088"/>
                    <a:pt x="7251" y="124"/>
                  </a:cubicBezTo>
                  <a:cubicBezTo>
                    <a:pt x="7292" y="103"/>
                    <a:pt x="7335" y="84"/>
                    <a:pt x="7375" y="63"/>
                  </a:cubicBezTo>
                  <a:cubicBezTo>
                    <a:pt x="7408" y="46"/>
                    <a:pt x="7388" y="0"/>
                    <a:pt x="73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065;p62"/>
            <p:cNvSpPr/>
            <p:nvPr/>
          </p:nvSpPr>
          <p:spPr>
            <a:xfrm>
              <a:off x="6768875" y="3260800"/>
              <a:ext cx="238225" cy="122200"/>
            </a:xfrm>
            <a:custGeom>
              <a:avLst/>
              <a:gdLst/>
              <a:ahLst/>
              <a:cxnLst/>
              <a:rect l="l" t="t" r="r" b="b"/>
              <a:pathLst>
                <a:path w="9529" h="4888" extrusionOk="0">
                  <a:moveTo>
                    <a:pt x="9472" y="0"/>
                  </a:moveTo>
                  <a:cubicBezTo>
                    <a:pt x="9467" y="0"/>
                    <a:pt x="9461" y="1"/>
                    <a:pt x="9456" y="4"/>
                  </a:cubicBezTo>
                  <a:cubicBezTo>
                    <a:pt x="7831" y="803"/>
                    <a:pt x="6210" y="1606"/>
                    <a:pt x="4589" y="2413"/>
                  </a:cubicBezTo>
                  <a:cubicBezTo>
                    <a:pt x="3045" y="3180"/>
                    <a:pt x="1445" y="3896"/>
                    <a:pt x="11" y="4864"/>
                  </a:cubicBezTo>
                  <a:cubicBezTo>
                    <a:pt x="0" y="4872"/>
                    <a:pt x="6" y="4888"/>
                    <a:pt x="17" y="4888"/>
                  </a:cubicBezTo>
                  <a:cubicBezTo>
                    <a:pt x="19" y="4888"/>
                    <a:pt x="22" y="4887"/>
                    <a:pt x="24" y="4885"/>
                  </a:cubicBezTo>
                  <a:cubicBezTo>
                    <a:pt x="3034" y="3045"/>
                    <a:pt x="6335" y="1637"/>
                    <a:pt x="9493" y="67"/>
                  </a:cubicBezTo>
                  <a:cubicBezTo>
                    <a:pt x="9528" y="50"/>
                    <a:pt x="9506" y="0"/>
                    <a:pt x="94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3066;p62"/>
            <p:cNvSpPr/>
            <p:nvPr/>
          </p:nvSpPr>
          <p:spPr>
            <a:xfrm>
              <a:off x="6781075" y="3193550"/>
              <a:ext cx="208600" cy="128050"/>
            </a:xfrm>
            <a:custGeom>
              <a:avLst/>
              <a:gdLst/>
              <a:ahLst/>
              <a:cxnLst/>
              <a:rect l="l" t="t" r="r" b="b"/>
              <a:pathLst>
                <a:path w="8344" h="5122" extrusionOk="0">
                  <a:moveTo>
                    <a:pt x="8302" y="0"/>
                  </a:moveTo>
                  <a:cubicBezTo>
                    <a:pt x="8299" y="0"/>
                    <a:pt x="8295" y="1"/>
                    <a:pt x="8291" y="2"/>
                  </a:cubicBezTo>
                  <a:cubicBezTo>
                    <a:pt x="6032" y="726"/>
                    <a:pt x="3896" y="1790"/>
                    <a:pt x="1956" y="3156"/>
                  </a:cubicBezTo>
                  <a:cubicBezTo>
                    <a:pt x="1929" y="3175"/>
                    <a:pt x="1946" y="3215"/>
                    <a:pt x="1971" y="3215"/>
                  </a:cubicBezTo>
                  <a:cubicBezTo>
                    <a:pt x="1976" y="3215"/>
                    <a:pt x="1982" y="3213"/>
                    <a:pt x="1988" y="3209"/>
                  </a:cubicBezTo>
                  <a:cubicBezTo>
                    <a:pt x="3064" y="2452"/>
                    <a:pt x="4193" y="1778"/>
                    <a:pt x="5383" y="1213"/>
                  </a:cubicBezTo>
                  <a:cubicBezTo>
                    <a:pt x="6014" y="913"/>
                    <a:pt x="6656" y="643"/>
                    <a:pt x="7313" y="402"/>
                  </a:cubicBezTo>
                  <a:cubicBezTo>
                    <a:pt x="7418" y="363"/>
                    <a:pt x="7999" y="252"/>
                    <a:pt x="8058" y="144"/>
                  </a:cubicBezTo>
                  <a:lnTo>
                    <a:pt x="8058" y="144"/>
                  </a:lnTo>
                  <a:cubicBezTo>
                    <a:pt x="7974" y="301"/>
                    <a:pt x="7438" y="524"/>
                    <a:pt x="7281" y="619"/>
                  </a:cubicBezTo>
                  <a:cubicBezTo>
                    <a:pt x="4855" y="2105"/>
                    <a:pt x="2414" y="3572"/>
                    <a:pt x="11" y="5094"/>
                  </a:cubicBezTo>
                  <a:cubicBezTo>
                    <a:pt x="1" y="5104"/>
                    <a:pt x="9" y="5121"/>
                    <a:pt x="23" y="5121"/>
                  </a:cubicBezTo>
                  <a:cubicBezTo>
                    <a:pt x="25" y="5121"/>
                    <a:pt x="27" y="5121"/>
                    <a:pt x="29" y="5120"/>
                  </a:cubicBezTo>
                  <a:cubicBezTo>
                    <a:pt x="2640" y="3572"/>
                    <a:pt x="5219" y="1966"/>
                    <a:pt x="7805" y="375"/>
                  </a:cubicBezTo>
                  <a:lnTo>
                    <a:pt x="7805" y="375"/>
                  </a:lnTo>
                  <a:cubicBezTo>
                    <a:pt x="6360" y="1514"/>
                    <a:pt x="4876" y="2596"/>
                    <a:pt x="3369" y="3651"/>
                  </a:cubicBezTo>
                  <a:cubicBezTo>
                    <a:pt x="3357" y="3658"/>
                    <a:pt x="3364" y="3676"/>
                    <a:pt x="3375" y="3676"/>
                  </a:cubicBezTo>
                  <a:cubicBezTo>
                    <a:pt x="3377" y="3676"/>
                    <a:pt x="3380" y="3675"/>
                    <a:pt x="3382" y="3673"/>
                  </a:cubicBezTo>
                  <a:cubicBezTo>
                    <a:pt x="4967" y="2632"/>
                    <a:pt x="6490" y="1502"/>
                    <a:pt x="7975" y="326"/>
                  </a:cubicBezTo>
                  <a:cubicBezTo>
                    <a:pt x="7997" y="309"/>
                    <a:pt x="7985" y="286"/>
                    <a:pt x="7965" y="277"/>
                  </a:cubicBezTo>
                  <a:cubicBezTo>
                    <a:pt x="8082" y="205"/>
                    <a:pt x="8199" y="133"/>
                    <a:pt x="8317" y="61"/>
                  </a:cubicBezTo>
                  <a:cubicBezTo>
                    <a:pt x="8343" y="44"/>
                    <a:pt x="8331" y="0"/>
                    <a:pt x="8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067;p62"/>
            <p:cNvSpPr/>
            <p:nvPr/>
          </p:nvSpPr>
          <p:spPr>
            <a:xfrm>
              <a:off x="6609825" y="3133700"/>
              <a:ext cx="342500" cy="286100"/>
            </a:xfrm>
            <a:custGeom>
              <a:avLst/>
              <a:gdLst/>
              <a:ahLst/>
              <a:cxnLst/>
              <a:rect l="l" t="t" r="r" b="b"/>
              <a:pathLst>
                <a:path w="13700" h="11444" extrusionOk="0">
                  <a:moveTo>
                    <a:pt x="13661" y="0"/>
                  </a:moveTo>
                  <a:cubicBezTo>
                    <a:pt x="13657" y="0"/>
                    <a:pt x="13653" y="1"/>
                    <a:pt x="13649" y="3"/>
                  </a:cubicBezTo>
                  <a:cubicBezTo>
                    <a:pt x="10915" y="1601"/>
                    <a:pt x="8108" y="3131"/>
                    <a:pt x="5637" y="5126"/>
                  </a:cubicBezTo>
                  <a:cubicBezTo>
                    <a:pt x="3439" y="6899"/>
                    <a:pt x="1472" y="9001"/>
                    <a:pt x="7" y="11422"/>
                  </a:cubicBezTo>
                  <a:cubicBezTo>
                    <a:pt x="0" y="11433"/>
                    <a:pt x="10" y="11443"/>
                    <a:pt x="19" y="11443"/>
                  </a:cubicBezTo>
                  <a:cubicBezTo>
                    <a:pt x="23" y="11443"/>
                    <a:pt x="28" y="11441"/>
                    <a:pt x="31" y="11436"/>
                  </a:cubicBezTo>
                  <a:cubicBezTo>
                    <a:pt x="1573" y="9049"/>
                    <a:pt x="3469" y="6954"/>
                    <a:pt x="5681" y="5170"/>
                  </a:cubicBezTo>
                  <a:cubicBezTo>
                    <a:pt x="8151" y="3177"/>
                    <a:pt x="10955" y="1664"/>
                    <a:pt x="13676" y="50"/>
                  </a:cubicBezTo>
                  <a:cubicBezTo>
                    <a:pt x="13700" y="34"/>
                    <a:pt x="13685" y="0"/>
                    <a:pt x="136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068;p62"/>
            <p:cNvSpPr/>
            <p:nvPr/>
          </p:nvSpPr>
          <p:spPr>
            <a:xfrm>
              <a:off x="6584025" y="3046700"/>
              <a:ext cx="71675" cy="370000"/>
            </a:xfrm>
            <a:custGeom>
              <a:avLst/>
              <a:gdLst/>
              <a:ahLst/>
              <a:cxnLst/>
              <a:rect l="l" t="t" r="r" b="b"/>
              <a:pathLst>
                <a:path w="2867" h="14800" extrusionOk="0">
                  <a:moveTo>
                    <a:pt x="2810" y="1"/>
                  </a:moveTo>
                  <a:cubicBezTo>
                    <a:pt x="2798" y="1"/>
                    <a:pt x="2786" y="6"/>
                    <a:pt x="2778" y="17"/>
                  </a:cubicBezTo>
                  <a:cubicBezTo>
                    <a:pt x="1391" y="1965"/>
                    <a:pt x="1280" y="4480"/>
                    <a:pt x="975" y="6773"/>
                  </a:cubicBezTo>
                  <a:cubicBezTo>
                    <a:pt x="626" y="9383"/>
                    <a:pt x="1" y="12197"/>
                    <a:pt x="728" y="14794"/>
                  </a:cubicBezTo>
                  <a:cubicBezTo>
                    <a:pt x="729" y="14798"/>
                    <a:pt x="732" y="14800"/>
                    <a:pt x="736" y="14800"/>
                  </a:cubicBezTo>
                  <a:cubicBezTo>
                    <a:pt x="741" y="14800"/>
                    <a:pt x="747" y="14796"/>
                    <a:pt x="745" y="14790"/>
                  </a:cubicBezTo>
                  <a:cubicBezTo>
                    <a:pt x="189" y="12205"/>
                    <a:pt x="661" y="9630"/>
                    <a:pt x="1007" y="7051"/>
                  </a:cubicBezTo>
                  <a:cubicBezTo>
                    <a:pt x="1321" y="4697"/>
                    <a:pt x="1415" y="2058"/>
                    <a:pt x="2846" y="57"/>
                  </a:cubicBezTo>
                  <a:cubicBezTo>
                    <a:pt x="2866" y="28"/>
                    <a:pt x="2839" y="1"/>
                    <a:pt x="28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3069;p62"/>
            <p:cNvSpPr/>
            <p:nvPr/>
          </p:nvSpPr>
          <p:spPr>
            <a:xfrm>
              <a:off x="6568500" y="3081050"/>
              <a:ext cx="13800" cy="127975"/>
            </a:xfrm>
            <a:custGeom>
              <a:avLst/>
              <a:gdLst/>
              <a:ahLst/>
              <a:cxnLst/>
              <a:rect l="l" t="t" r="r" b="b"/>
              <a:pathLst>
                <a:path w="552" h="5119" extrusionOk="0">
                  <a:moveTo>
                    <a:pt x="256" y="0"/>
                  </a:moveTo>
                  <a:cubicBezTo>
                    <a:pt x="247" y="0"/>
                    <a:pt x="238" y="6"/>
                    <a:pt x="238" y="17"/>
                  </a:cubicBezTo>
                  <a:cubicBezTo>
                    <a:pt x="238" y="96"/>
                    <a:pt x="242" y="174"/>
                    <a:pt x="242" y="253"/>
                  </a:cubicBezTo>
                  <a:cubicBezTo>
                    <a:pt x="1" y="1868"/>
                    <a:pt x="51" y="3499"/>
                    <a:pt x="355" y="5102"/>
                  </a:cubicBezTo>
                  <a:cubicBezTo>
                    <a:pt x="357" y="5114"/>
                    <a:pt x="366" y="5119"/>
                    <a:pt x="375" y="5119"/>
                  </a:cubicBezTo>
                  <a:cubicBezTo>
                    <a:pt x="389" y="5119"/>
                    <a:pt x="404" y="5107"/>
                    <a:pt x="401" y="5090"/>
                  </a:cubicBezTo>
                  <a:cubicBezTo>
                    <a:pt x="134" y="3578"/>
                    <a:pt x="97" y="2080"/>
                    <a:pt x="247" y="561"/>
                  </a:cubicBezTo>
                  <a:lnTo>
                    <a:pt x="247" y="561"/>
                  </a:lnTo>
                  <a:cubicBezTo>
                    <a:pt x="266" y="1536"/>
                    <a:pt x="319" y="2510"/>
                    <a:pt x="410" y="3482"/>
                  </a:cubicBezTo>
                  <a:cubicBezTo>
                    <a:pt x="450" y="3900"/>
                    <a:pt x="498" y="4318"/>
                    <a:pt x="551" y="4735"/>
                  </a:cubicBezTo>
                  <a:cubicBezTo>
                    <a:pt x="530" y="4399"/>
                    <a:pt x="530" y="4051"/>
                    <a:pt x="515" y="3912"/>
                  </a:cubicBezTo>
                  <a:cubicBezTo>
                    <a:pt x="470" y="3482"/>
                    <a:pt x="430" y="3050"/>
                    <a:pt x="398" y="2618"/>
                  </a:cubicBezTo>
                  <a:cubicBezTo>
                    <a:pt x="338" y="1824"/>
                    <a:pt x="303" y="1029"/>
                    <a:pt x="281" y="234"/>
                  </a:cubicBezTo>
                  <a:cubicBezTo>
                    <a:pt x="282" y="225"/>
                    <a:pt x="282" y="216"/>
                    <a:pt x="283" y="206"/>
                  </a:cubicBezTo>
                  <a:cubicBezTo>
                    <a:pt x="285" y="202"/>
                    <a:pt x="283" y="198"/>
                    <a:pt x="279" y="196"/>
                  </a:cubicBezTo>
                  <a:cubicBezTo>
                    <a:pt x="278" y="136"/>
                    <a:pt x="275" y="77"/>
                    <a:pt x="274" y="17"/>
                  </a:cubicBezTo>
                  <a:cubicBezTo>
                    <a:pt x="274" y="6"/>
                    <a:pt x="265" y="0"/>
                    <a:pt x="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070;p62"/>
            <p:cNvSpPr/>
            <p:nvPr/>
          </p:nvSpPr>
          <p:spPr>
            <a:xfrm>
              <a:off x="6582275" y="3199425"/>
              <a:ext cx="825" cy="8900"/>
            </a:xfrm>
            <a:custGeom>
              <a:avLst/>
              <a:gdLst/>
              <a:ahLst/>
              <a:cxnLst/>
              <a:rect l="l" t="t" r="r" b="b"/>
              <a:pathLst>
                <a:path w="33" h="356" extrusionOk="0">
                  <a:moveTo>
                    <a:pt x="0" y="0"/>
                  </a:moveTo>
                  <a:cubicBezTo>
                    <a:pt x="7" y="124"/>
                    <a:pt x="18" y="246"/>
                    <a:pt x="32" y="355"/>
                  </a:cubicBezTo>
                  <a:cubicBezTo>
                    <a:pt x="32" y="300"/>
                    <a:pt x="30" y="246"/>
                    <a:pt x="23" y="191"/>
                  </a:cubicBezTo>
                  <a:cubicBezTo>
                    <a:pt x="15" y="127"/>
                    <a:pt x="8" y="64"/>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071;p62"/>
            <p:cNvSpPr/>
            <p:nvPr/>
          </p:nvSpPr>
          <p:spPr>
            <a:xfrm>
              <a:off x="6575825" y="3086225"/>
              <a:ext cx="17600" cy="136475"/>
            </a:xfrm>
            <a:custGeom>
              <a:avLst/>
              <a:gdLst/>
              <a:ahLst/>
              <a:cxnLst/>
              <a:rect l="l" t="t" r="r" b="b"/>
              <a:pathLst>
                <a:path w="704" h="5459" extrusionOk="0">
                  <a:moveTo>
                    <a:pt x="54" y="1"/>
                  </a:moveTo>
                  <a:cubicBezTo>
                    <a:pt x="38" y="1"/>
                    <a:pt x="21" y="11"/>
                    <a:pt x="20" y="33"/>
                  </a:cubicBezTo>
                  <a:cubicBezTo>
                    <a:pt x="1" y="953"/>
                    <a:pt x="512" y="1790"/>
                    <a:pt x="582" y="2715"/>
                  </a:cubicBezTo>
                  <a:cubicBezTo>
                    <a:pt x="648" y="3563"/>
                    <a:pt x="525" y="4403"/>
                    <a:pt x="429" y="5243"/>
                  </a:cubicBezTo>
                  <a:cubicBezTo>
                    <a:pt x="411" y="5246"/>
                    <a:pt x="396" y="5268"/>
                    <a:pt x="414" y="5284"/>
                  </a:cubicBezTo>
                  <a:lnTo>
                    <a:pt x="414" y="5284"/>
                  </a:lnTo>
                  <a:cubicBezTo>
                    <a:pt x="353" y="5230"/>
                    <a:pt x="314" y="5076"/>
                    <a:pt x="289" y="4883"/>
                  </a:cubicBezTo>
                  <a:lnTo>
                    <a:pt x="289" y="4883"/>
                  </a:lnTo>
                  <a:cubicBezTo>
                    <a:pt x="292" y="5052"/>
                    <a:pt x="293" y="5243"/>
                    <a:pt x="418" y="5332"/>
                  </a:cubicBezTo>
                  <a:cubicBezTo>
                    <a:pt x="414" y="5370"/>
                    <a:pt x="409" y="5407"/>
                    <a:pt x="405" y="5443"/>
                  </a:cubicBezTo>
                  <a:cubicBezTo>
                    <a:pt x="404" y="5453"/>
                    <a:pt x="413" y="5458"/>
                    <a:pt x="422" y="5458"/>
                  </a:cubicBezTo>
                  <a:cubicBezTo>
                    <a:pt x="428" y="5458"/>
                    <a:pt x="435" y="5455"/>
                    <a:pt x="437" y="5447"/>
                  </a:cubicBezTo>
                  <a:cubicBezTo>
                    <a:pt x="442" y="5414"/>
                    <a:pt x="449" y="5379"/>
                    <a:pt x="454" y="5344"/>
                  </a:cubicBezTo>
                  <a:cubicBezTo>
                    <a:pt x="462" y="5340"/>
                    <a:pt x="468" y="5335"/>
                    <a:pt x="470" y="5327"/>
                  </a:cubicBezTo>
                  <a:lnTo>
                    <a:pt x="482" y="5294"/>
                  </a:lnTo>
                  <a:cubicBezTo>
                    <a:pt x="485" y="5284"/>
                    <a:pt x="482" y="5275"/>
                    <a:pt x="476" y="5268"/>
                  </a:cubicBezTo>
                  <a:lnTo>
                    <a:pt x="469" y="5263"/>
                  </a:lnTo>
                  <a:cubicBezTo>
                    <a:pt x="608" y="4467"/>
                    <a:pt x="704" y="3649"/>
                    <a:pt x="661" y="2843"/>
                  </a:cubicBezTo>
                  <a:cubicBezTo>
                    <a:pt x="609" y="1873"/>
                    <a:pt x="77" y="992"/>
                    <a:pt x="86" y="33"/>
                  </a:cubicBezTo>
                  <a:cubicBezTo>
                    <a:pt x="86" y="11"/>
                    <a:pt x="70" y="1"/>
                    <a:pt x="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3072;p62"/>
            <p:cNvSpPr/>
            <p:nvPr/>
          </p:nvSpPr>
          <p:spPr>
            <a:xfrm>
              <a:off x="6635900" y="3062775"/>
              <a:ext cx="178425" cy="312800"/>
            </a:xfrm>
            <a:custGeom>
              <a:avLst/>
              <a:gdLst/>
              <a:ahLst/>
              <a:cxnLst/>
              <a:rect l="l" t="t" r="r" b="b"/>
              <a:pathLst>
                <a:path w="7137" h="12512" extrusionOk="0">
                  <a:moveTo>
                    <a:pt x="7084" y="0"/>
                  </a:moveTo>
                  <a:cubicBezTo>
                    <a:pt x="7082" y="0"/>
                    <a:pt x="7079" y="1"/>
                    <a:pt x="7077" y="3"/>
                  </a:cubicBezTo>
                  <a:cubicBezTo>
                    <a:pt x="5155" y="1464"/>
                    <a:pt x="3684" y="3698"/>
                    <a:pt x="2463" y="5752"/>
                  </a:cubicBezTo>
                  <a:cubicBezTo>
                    <a:pt x="1268" y="7760"/>
                    <a:pt x="358" y="9939"/>
                    <a:pt x="77" y="12269"/>
                  </a:cubicBezTo>
                  <a:cubicBezTo>
                    <a:pt x="53" y="12322"/>
                    <a:pt x="30" y="12376"/>
                    <a:pt x="8" y="12428"/>
                  </a:cubicBezTo>
                  <a:cubicBezTo>
                    <a:pt x="0" y="12444"/>
                    <a:pt x="15" y="12460"/>
                    <a:pt x="28" y="12460"/>
                  </a:cubicBezTo>
                  <a:cubicBezTo>
                    <a:pt x="34" y="12460"/>
                    <a:pt x="40" y="12456"/>
                    <a:pt x="44" y="12449"/>
                  </a:cubicBezTo>
                  <a:cubicBezTo>
                    <a:pt x="49" y="12437"/>
                    <a:pt x="53" y="12426"/>
                    <a:pt x="58" y="12414"/>
                  </a:cubicBezTo>
                  <a:lnTo>
                    <a:pt x="58" y="12414"/>
                  </a:lnTo>
                  <a:cubicBezTo>
                    <a:pt x="57" y="12436"/>
                    <a:pt x="53" y="12456"/>
                    <a:pt x="52" y="12476"/>
                  </a:cubicBezTo>
                  <a:cubicBezTo>
                    <a:pt x="49" y="12500"/>
                    <a:pt x="66" y="12511"/>
                    <a:pt x="84" y="12511"/>
                  </a:cubicBezTo>
                  <a:cubicBezTo>
                    <a:pt x="102" y="12511"/>
                    <a:pt x="122" y="12499"/>
                    <a:pt x="125" y="12476"/>
                  </a:cubicBezTo>
                  <a:cubicBezTo>
                    <a:pt x="136" y="12376"/>
                    <a:pt x="150" y="12277"/>
                    <a:pt x="165" y="12178"/>
                  </a:cubicBezTo>
                  <a:cubicBezTo>
                    <a:pt x="1133" y="10027"/>
                    <a:pt x="2001" y="7795"/>
                    <a:pt x="3164" y="5745"/>
                  </a:cubicBezTo>
                  <a:cubicBezTo>
                    <a:pt x="4290" y="3759"/>
                    <a:pt x="5998" y="2188"/>
                    <a:pt x="7128" y="211"/>
                  </a:cubicBezTo>
                  <a:cubicBezTo>
                    <a:pt x="7136" y="195"/>
                    <a:pt x="7123" y="181"/>
                    <a:pt x="7110" y="181"/>
                  </a:cubicBezTo>
                  <a:cubicBezTo>
                    <a:pt x="7104" y="181"/>
                    <a:pt x="7099" y="184"/>
                    <a:pt x="7094" y="191"/>
                  </a:cubicBezTo>
                  <a:cubicBezTo>
                    <a:pt x="5892" y="2123"/>
                    <a:pt x="4231" y="3727"/>
                    <a:pt x="3110" y="5713"/>
                  </a:cubicBezTo>
                  <a:cubicBezTo>
                    <a:pt x="1976" y="7719"/>
                    <a:pt x="1107" y="9901"/>
                    <a:pt x="186" y="12017"/>
                  </a:cubicBezTo>
                  <a:cubicBezTo>
                    <a:pt x="529" y="9754"/>
                    <a:pt x="1421" y="7644"/>
                    <a:pt x="2600" y="5684"/>
                  </a:cubicBezTo>
                  <a:cubicBezTo>
                    <a:pt x="3827" y="3642"/>
                    <a:pt x="5255" y="1562"/>
                    <a:pt x="7096" y="27"/>
                  </a:cubicBezTo>
                  <a:cubicBezTo>
                    <a:pt x="7107" y="18"/>
                    <a:pt x="7097" y="0"/>
                    <a:pt x="70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073;p62"/>
            <p:cNvSpPr/>
            <p:nvPr/>
          </p:nvSpPr>
          <p:spPr>
            <a:xfrm>
              <a:off x="6662475" y="3097825"/>
              <a:ext cx="137200" cy="239675"/>
            </a:xfrm>
            <a:custGeom>
              <a:avLst/>
              <a:gdLst/>
              <a:ahLst/>
              <a:cxnLst/>
              <a:rect l="l" t="t" r="r" b="b"/>
              <a:pathLst>
                <a:path w="5488" h="9587" extrusionOk="0">
                  <a:moveTo>
                    <a:pt x="5432" y="1"/>
                  </a:moveTo>
                  <a:cubicBezTo>
                    <a:pt x="5421" y="1"/>
                    <a:pt x="5409" y="6"/>
                    <a:pt x="5401" y="18"/>
                  </a:cubicBezTo>
                  <a:cubicBezTo>
                    <a:pt x="4400" y="1583"/>
                    <a:pt x="3415" y="3151"/>
                    <a:pt x="2629" y="4836"/>
                  </a:cubicBezTo>
                  <a:cubicBezTo>
                    <a:pt x="1859" y="6490"/>
                    <a:pt x="1049" y="8062"/>
                    <a:pt x="8" y="9565"/>
                  </a:cubicBezTo>
                  <a:cubicBezTo>
                    <a:pt x="0" y="9577"/>
                    <a:pt x="10" y="9586"/>
                    <a:pt x="20" y="9586"/>
                  </a:cubicBezTo>
                  <a:cubicBezTo>
                    <a:pt x="24" y="9586"/>
                    <a:pt x="28" y="9585"/>
                    <a:pt x="32" y="9580"/>
                  </a:cubicBezTo>
                  <a:cubicBezTo>
                    <a:pt x="1129" y="8120"/>
                    <a:pt x="1921" y="6521"/>
                    <a:pt x="2693" y="4874"/>
                  </a:cubicBezTo>
                  <a:cubicBezTo>
                    <a:pt x="3483" y="3191"/>
                    <a:pt x="4468" y="1621"/>
                    <a:pt x="5469" y="58"/>
                  </a:cubicBezTo>
                  <a:cubicBezTo>
                    <a:pt x="5487" y="29"/>
                    <a:pt x="5460" y="1"/>
                    <a:pt x="54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074;p62"/>
            <p:cNvSpPr/>
            <p:nvPr/>
          </p:nvSpPr>
          <p:spPr>
            <a:xfrm>
              <a:off x="6651350" y="3035900"/>
              <a:ext cx="78100" cy="225750"/>
            </a:xfrm>
            <a:custGeom>
              <a:avLst/>
              <a:gdLst/>
              <a:ahLst/>
              <a:cxnLst/>
              <a:rect l="l" t="t" r="r" b="b"/>
              <a:pathLst>
                <a:path w="3124" h="9030" extrusionOk="0">
                  <a:moveTo>
                    <a:pt x="3079" y="0"/>
                  </a:moveTo>
                  <a:cubicBezTo>
                    <a:pt x="3071" y="0"/>
                    <a:pt x="3062" y="4"/>
                    <a:pt x="3054" y="13"/>
                  </a:cubicBezTo>
                  <a:cubicBezTo>
                    <a:pt x="1395" y="2002"/>
                    <a:pt x="663" y="4681"/>
                    <a:pt x="317" y="7200"/>
                  </a:cubicBezTo>
                  <a:cubicBezTo>
                    <a:pt x="314" y="7224"/>
                    <a:pt x="334" y="7239"/>
                    <a:pt x="352" y="7239"/>
                  </a:cubicBezTo>
                  <a:cubicBezTo>
                    <a:pt x="363" y="7239"/>
                    <a:pt x="374" y="7232"/>
                    <a:pt x="377" y="7217"/>
                  </a:cubicBezTo>
                  <a:cubicBezTo>
                    <a:pt x="577" y="5827"/>
                    <a:pt x="897" y="4456"/>
                    <a:pt x="1386" y="3138"/>
                  </a:cubicBezTo>
                  <a:cubicBezTo>
                    <a:pt x="1650" y="2426"/>
                    <a:pt x="1965" y="1730"/>
                    <a:pt x="2366" y="1082"/>
                  </a:cubicBezTo>
                  <a:cubicBezTo>
                    <a:pt x="2448" y="949"/>
                    <a:pt x="2886" y="276"/>
                    <a:pt x="2933" y="276"/>
                  </a:cubicBezTo>
                  <a:cubicBezTo>
                    <a:pt x="2933" y="276"/>
                    <a:pt x="2934" y="276"/>
                    <a:pt x="2934" y="276"/>
                  </a:cubicBezTo>
                  <a:cubicBezTo>
                    <a:pt x="2942" y="280"/>
                    <a:pt x="2622" y="998"/>
                    <a:pt x="2601" y="1050"/>
                  </a:cubicBezTo>
                  <a:cubicBezTo>
                    <a:pt x="1517" y="3621"/>
                    <a:pt x="627" y="6285"/>
                    <a:pt x="5" y="9007"/>
                  </a:cubicBezTo>
                  <a:cubicBezTo>
                    <a:pt x="1" y="9021"/>
                    <a:pt x="11" y="9030"/>
                    <a:pt x="22" y="9030"/>
                  </a:cubicBezTo>
                  <a:cubicBezTo>
                    <a:pt x="30" y="9030"/>
                    <a:pt x="37" y="9026"/>
                    <a:pt x="41" y="9016"/>
                  </a:cubicBezTo>
                  <a:cubicBezTo>
                    <a:pt x="831" y="5948"/>
                    <a:pt x="1824" y="2955"/>
                    <a:pt x="3113" y="59"/>
                  </a:cubicBezTo>
                  <a:cubicBezTo>
                    <a:pt x="3124" y="32"/>
                    <a:pt x="3103" y="0"/>
                    <a:pt x="30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3075;p62"/>
            <p:cNvSpPr/>
            <p:nvPr/>
          </p:nvSpPr>
          <p:spPr>
            <a:xfrm>
              <a:off x="6689825" y="3037275"/>
              <a:ext cx="40775" cy="151675"/>
            </a:xfrm>
            <a:custGeom>
              <a:avLst/>
              <a:gdLst/>
              <a:ahLst/>
              <a:cxnLst/>
              <a:rect l="l" t="t" r="r" b="b"/>
              <a:pathLst>
                <a:path w="1631" h="6067" extrusionOk="0">
                  <a:moveTo>
                    <a:pt x="1604" y="0"/>
                  </a:moveTo>
                  <a:cubicBezTo>
                    <a:pt x="1598" y="0"/>
                    <a:pt x="1592" y="3"/>
                    <a:pt x="1589" y="10"/>
                  </a:cubicBezTo>
                  <a:cubicBezTo>
                    <a:pt x="762" y="1921"/>
                    <a:pt x="0" y="3915"/>
                    <a:pt x="62" y="6029"/>
                  </a:cubicBezTo>
                  <a:cubicBezTo>
                    <a:pt x="62" y="6054"/>
                    <a:pt x="82" y="6066"/>
                    <a:pt x="101" y="6066"/>
                  </a:cubicBezTo>
                  <a:cubicBezTo>
                    <a:pt x="120" y="6066"/>
                    <a:pt x="138" y="6054"/>
                    <a:pt x="138" y="6029"/>
                  </a:cubicBezTo>
                  <a:cubicBezTo>
                    <a:pt x="76" y="3900"/>
                    <a:pt x="862" y="1969"/>
                    <a:pt x="1625" y="25"/>
                  </a:cubicBezTo>
                  <a:cubicBezTo>
                    <a:pt x="1630" y="12"/>
                    <a:pt x="1617" y="0"/>
                    <a:pt x="16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076;p62"/>
            <p:cNvSpPr/>
            <p:nvPr/>
          </p:nvSpPr>
          <p:spPr>
            <a:xfrm>
              <a:off x="6719725" y="3095100"/>
              <a:ext cx="159100" cy="174100"/>
            </a:xfrm>
            <a:custGeom>
              <a:avLst/>
              <a:gdLst/>
              <a:ahLst/>
              <a:cxnLst/>
              <a:rect l="l" t="t" r="r" b="b"/>
              <a:pathLst>
                <a:path w="6364" h="6964" extrusionOk="0">
                  <a:moveTo>
                    <a:pt x="6320" y="0"/>
                  </a:moveTo>
                  <a:cubicBezTo>
                    <a:pt x="6315" y="0"/>
                    <a:pt x="6310" y="2"/>
                    <a:pt x="6305" y="6"/>
                  </a:cubicBezTo>
                  <a:cubicBezTo>
                    <a:pt x="4342" y="1451"/>
                    <a:pt x="2549" y="3106"/>
                    <a:pt x="977" y="4971"/>
                  </a:cubicBezTo>
                  <a:cubicBezTo>
                    <a:pt x="960" y="4992"/>
                    <a:pt x="979" y="5020"/>
                    <a:pt x="999" y="5020"/>
                  </a:cubicBezTo>
                  <a:cubicBezTo>
                    <a:pt x="1005" y="5020"/>
                    <a:pt x="1011" y="5018"/>
                    <a:pt x="1017" y="5011"/>
                  </a:cubicBezTo>
                  <a:cubicBezTo>
                    <a:pt x="1869" y="4025"/>
                    <a:pt x="2765" y="3081"/>
                    <a:pt x="3727" y="2201"/>
                  </a:cubicBezTo>
                  <a:cubicBezTo>
                    <a:pt x="4175" y="1790"/>
                    <a:pt x="4635" y="1393"/>
                    <a:pt x="5106" y="1009"/>
                  </a:cubicBezTo>
                  <a:cubicBezTo>
                    <a:pt x="5402" y="769"/>
                    <a:pt x="5726" y="413"/>
                    <a:pt x="6067" y="242"/>
                  </a:cubicBezTo>
                  <a:lnTo>
                    <a:pt x="6067" y="242"/>
                  </a:lnTo>
                  <a:cubicBezTo>
                    <a:pt x="5997" y="286"/>
                    <a:pt x="5928" y="334"/>
                    <a:pt x="5864" y="386"/>
                  </a:cubicBezTo>
                  <a:cubicBezTo>
                    <a:pt x="5863" y="386"/>
                    <a:pt x="5862" y="386"/>
                    <a:pt x="5861" y="386"/>
                  </a:cubicBezTo>
                  <a:cubicBezTo>
                    <a:pt x="5850" y="386"/>
                    <a:pt x="5839" y="391"/>
                    <a:pt x="5834" y="401"/>
                  </a:cubicBezTo>
                  <a:cubicBezTo>
                    <a:pt x="5830" y="407"/>
                    <a:pt x="5826" y="414"/>
                    <a:pt x="5822" y="419"/>
                  </a:cubicBezTo>
                  <a:cubicBezTo>
                    <a:pt x="5743" y="485"/>
                    <a:pt x="5664" y="555"/>
                    <a:pt x="5596" y="619"/>
                  </a:cubicBezTo>
                  <a:cubicBezTo>
                    <a:pt x="3565" y="2520"/>
                    <a:pt x="1813" y="4809"/>
                    <a:pt x="14" y="6927"/>
                  </a:cubicBezTo>
                  <a:cubicBezTo>
                    <a:pt x="1" y="6942"/>
                    <a:pt x="14" y="6963"/>
                    <a:pt x="29" y="6963"/>
                  </a:cubicBezTo>
                  <a:cubicBezTo>
                    <a:pt x="34" y="6963"/>
                    <a:pt x="39" y="6961"/>
                    <a:pt x="43" y="6957"/>
                  </a:cubicBezTo>
                  <a:cubicBezTo>
                    <a:pt x="1121" y="5744"/>
                    <a:pt x="2184" y="4519"/>
                    <a:pt x="3249" y="3296"/>
                  </a:cubicBezTo>
                  <a:cubicBezTo>
                    <a:pt x="4044" y="2382"/>
                    <a:pt x="4822" y="1445"/>
                    <a:pt x="5706" y="615"/>
                  </a:cubicBezTo>
                  <a:lnTo>
                    <a:pt x="5706" y="615"/>
                  </a:lnTo>
                  <a:cubicBezTo>
                    <a:pt x="4832" y="2090"/>
                    <a:pt x="3848" y="3489"/>
                    <a:pt x="2773" y="4827"/>
                  </a:cubicBezTo>
                  <a:cubicBezTo>
                    <a:pt x="2759" y="4845"/>
                    <a:pt x="2775" y="4870"/>
                    <a:pt x="2792" y="4870"/>
                  </a:cubicBezTo>
                  <a:cubicBezTo>
                    <a:pt x="2798" y="4870"/>
                    <a:pt x="2803" y="4867"/>
                    <a:pt x="2808" y="4861"/>
                  </a:cubicBezTo>
                  <a:cubicBezTo>
                    <a:pt x="3952" y="3472"/>
                    <a:pt x="4968" y="1992"/>
                    <a:pt x="5887" y="446"/>
                  </a:cubicBezTo>
                  <a:cubicBezTo>
                    <a:pt x="6035" y="313"/>
                    <a:pt x="6187" y="181"/>
                    <a:pt x="6342" y="53"/>
                  </a:cubicBezTo>
                  <a:cubicBezTo>
                    <a:pt x="6364" y="35"/>
                    <a:pt x="6343" y="0"/>
                    <a:pt x="63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077;p62"/>
            <p:cNvSpPr/>
            <p:nvPr/>
          </p:nvSpPr>
          <p:spPr>
            <a:xfrm>
              <a:off x="6395925" y="3027475"/>
              <a:ext cx="627300" cy="620425"/>
            </a:xfrm>
            <a:custGeom>
              <a:avLst/>
              <a:gdLst/>
              <a:ahLst/>
              <a:cxnLst/>
              <a:rect l="l" t="t" r="r" b="b"/>
              <a:pathLst>
                <a:path w="25092" h="24817" extrusionOk="0">
                  <a:moveTo>
                    <a:pt x="7158" y="2212"/>
                  </a:moveTo>
                  <a:cubicBezTo>
                    <a:pt x="7159" y="2212"/>
                    <a:pt x="7159" y="2212"/>
                    <a:pt x="7160" y="2212"/>
                  </a:cubicBezTo>
                  <a:cubicBezTo>
                    <a:pt x="7160" y="2212"/>
                    <a:pt x="7159" y="2212"/>
                    <a:pt x="7159" y="2212"/>
                  </a:cubicBezTo>
                  <a:lnTo>
                    <a:pt x="7159" y="2212"/>
                  </a:lnTo>
                  <a:cubicBezTo>
                    <a:pt x="7136" y="2212"/>
                    <a:pt x="7496" y="3419"/>
                    <a:pt x="7540" y="3528"/>
                  </a:cubicBezTo>
                  <a:cubicBezTo>
                    <a:pt x="7792" y="4160"/>
                    <a:pt x="8044" y="4745"/>
                    <a:pt x="8008" y="5442"/>
                  </a:cubicBezTo>
                  <a:cubicBezTo>
                    <a:pt x="8004" y="5479"/>
                    <a:pt x="8030" y="5513"/>
                    <a:pt x="8068" y="5517"/>
                  </a:cubicBezTo>
                  <a:lnTo>
                    <a:pt x="8068" y="5554"/>
                  </a:lnTo>
                  <a:cubicBezTo>
                    <a:pt x="7932" y="6117"/>
                    <a:pt x="7825" y="6686"/>
                    <a:pt x="7749" y="7260"/>
                  </a:cubicBezTo>
                  <a:cubicBezTo>
                    <a:pt x="7722" y="7462"/>
                    <a:pt x="7700" y="7665"/>
                    <a:pt x="7680" y="7868"/>
                  </a:cubicBezTo>
                  <a:cubicBezTo>
                    <a:pt x="7397" y="7289"/>
                    <a:pt x="7116" y="6712"/>
                    <a:pt x="6834" y="6134"/>
                  </a:cubicBezTo>
                  <a:cubicBezTo>
                    <a:pt x="6837" y="6130"/>
                    <a:pt x="6840" y="6125"/>
                    <a:pt x="6840" y="6121"/>
                  </a:cubicBezTo>
                  <a:cubicBezTo>
                    <a:pt x="6846" y="5469"/>
                    <a:pt x="6701" y="4833"/>
                    <a:pt x="6746" y="4175"/>
                  </a:cubicBezTo>
                  <a:cubicBezTo>
                    <a:pt x="6758" y="3999"/>
                    <a:pt x="7068" y="2212"/>
                    <a:pt x="7158" y="2212"/>
                  </a:cubicBezTo>
                  <a:close/>
                  <a:moveTo>
                    <a:pt x="13367" y="349"/>
                  </a:moveTo>
                  <a:cubicBezTo>
                    <a:pt x="12971" y="2233"/>
                    <a:pt x="12553" y="4111"/>
                    <a:pt x="12094" y="5983"/>
                  </a:cubicBezTo>
                  <a:cubicBezTo>
                    <a:pt x="12093" y="5991"/>
                    <a:pt x="12091" y="5999"/>
                    <a:pt x="12093" y="6007"/>
                  </a:cubicBezTo>
                  <a:cubicBezTo>
                    <a:pt x="11364" y="7086"/>
                    <a:pt x="10755" y="8239"/>
                    <a:pt x="10308" y="9445"/>
                  </a:cubicBezTo>
                  <a:cubicBezTo>
                    <a:pt x="10383" y="8847"/>
                    <a:pt x="10448" y="8249"/>
                    <a:pt x="10506" y="7652"/>
                  </a:cubicBezTo>
                  <a:cubicBezTo>
                    <a:pt x="10580" y="6890"/>
                    <a:pt x="10644" y="6129"/>
                    <a:pt x="10703" y="5366"/>
                  </a:cubicBezTo>
                  <a:cubicBezTo>
                    <a:pt x="11155" y="3488"/>
                    <a:pt x="12037" y="1769"/>
                    <a:pt x="13367" y="349"/>
                  </a:cubicBezTo>
                  <a:close/>
                  <a:moveTo>
                    <a:pt x="19113" y="2850"/>
                  </a:moveTo>
                  <a:lnTo>
                    <a:pt x="19113" y="2850"/>
                  </a:lnTo>
                  <a:cubicBezTo>
                    <a:pt x="18276" y="3980"/>
                    <a:pt x="17980" y="5427"/>
                    <a:pt x="17027" y="6485"/>
                  </a:cubicBezTo>
                  <a:cubicBezTo>
                    <a:pt x="17003" y="6510"/>
                    <a:pt x="16999" y="6549"/>
                    <a:pt x="17016" y="6580"/>
                  </a:cubicBezTo>
                  <a:cubicBezTo>
                    <a:pt x="15983" y="7189"/>
                    <a:pt x="14989" y="7876"/>
                    <a:pt x="14049" y="8680"/>
                  </a:cubicBezTo>
                  <a:cubicBezTo>
                    <a:pt x="13714" y="8967"/>
                    <a:pt x="13385" y="9264"/>
                    <a:pt x="13059" y="9574"/>
                  </a:cubicBezTo>
                  <a:cubicBezTo>
                    <a:pt x="13593" y="8521"/>
                    <a:pt x="14134" y="7473"/>
                    <a:pt x="14662" y="6418"/>
                  </a:cubicBezTo>
                  <a:cubicBezTo>
                    <a:pt x="15927" y="4963"/>
                    <a:pt x="17411" y="3754"/>
                    <a:pt x="19113" y="2850"/>
                  </a:cubicBezTo>
                  <a:close/>
                  <a:moveTo>
                    <a:pt x="23533" y="6862"/>
                  </a:moveTo>
                  <a:cubicBezTo>
                    <a:pt x="23625" y="6862"/>
                    <a:pt x="23465" y="6977"/>
                    <a:pt x="23231" y="7214"/>
                  </a:cubicBezTo>
                  <a:cubicBezTo>
                    <a:pt x="22949" y="7498"/>
                    <a:pt x="22663" y="7776"/>
                    <a:pt x="22369" y="8048"/>
                  </a:cubicBezTo>
                  <a:cubicBezTo>
                    <a:pt x="21690" y="8677"/>
                    <a:pt x="20980" y="9271"/>
                    <a:pt x="20243" y="9834"/>
                  </a:cubicBezTo>
                  <a:cubicBezTo>
                    <a:pt x="20238" y="9838"/>
                    <a:pt x="20233" y="9844"/>
                    <a:pt x="20229" y="9851"/>
                  </a:cubicBezTo>
                  <a:cubicBezTo>
                    <a:pt x="18618" y="10338"/>
                    <a:pt x="17047" y="10955"/>
                    <a:pt x="15545" y="11717"/>
                  </a:cubicBezTo>
                  <a:cubicBezTo>
                    <a:pt x="15759" y="11525"/>
                    <a:pt x="15969" y="11330"/>
                    <a:pt x="16177" y="11132"/>
                  </a:cubicBezTo>
                  <a:cubicBezTo>
                    <a:pt x="16943" y="10411"/>
                    <a:pt x="17690" y="9668"/>
                    <a:pt x="18432" y="8921"/>
                  </a:cubicBezTo>
                  <a:cubicBezTo>
                    <a:pt x="19989" y="8151"/>
                    <a:pt x="21532" y="7421"/>
                    <a:pt x="23209" y="6940"/>
                  </a:cubicBezTo>
                  <a:cubicBezTo>
                    <a:pt x="23387" y="6888"/>
                    <a:pt x="23489" y="6862"/>
                    <a:pt x="23533" y="6862"/>
                  </a:cubicBezTo>
                  <a:close/>
                  <a:moveTo>
                    <a:pt x="2136" y="5570"/>
                  </a:moveTo>
                  <a:lnTo>
                    <a:pt x="2136" y="5570"/>
                  </a:lnTo>
                  <a:cubicBezTo>
                    <a:pt x="2897" y="6750"/>
                    <a:pt x="4284" y="7374"/>
                    <a:pt x="5165" y="8473"/>
                  </a:cubicBezTo>
                  <a:cubicBezTo>
                    <a:pt x="5174" y="8485"/>
                    <a:pt x="5187" y="8493"/>
                    <a:pt x="5203" y="8497"/>
                  </a:cubicBezTo>
                  <a:cubicBezTo>
                    <a:pt x="5451" y="10050"/>
                    <a:pt x="5986" y="11577"/>
                    <a:pt x="6639" y="13002"/>
                  </a:cubicBezTo>
                  <a:cubicBezTo>
                    <a:pt x="6121" y="12375"/>
                    <a:pt x="5557" y="11787"/>
                    <a:pt x="4951" y="11243"/>
                  </a:cubicBezTo>
                  <a:cubicBezTo>
                    <a:pt x="4696" y="11014"/>
                    <a:pt x="4432" y="10795"/>
                    <a:pt x="4163" y="10582"/>
                  </a:cubicBezTo>
                  <a:cubicBezTo>
                    <a:pt x="3217" y="8992"/>
                    <a:pt x="2493" y="7374"/>
                    <a:pt x="2136" y="5570"/>
                  </a:cubicBezTo>
                  <a:close/>
                  <a:moveTo>
                    <a:pt x="24552" y="11094"/>
                  </a:moveTo>
                  <a:cubicBezTo>
                    <a:pt x="24651" y="11102"/>
                    <a:pt x="24644" y="11139"/>
                    <a:pt x="24536" y="11203"/>
                  </a:cubicBezTo>
                  <a:cubicBezTo>
                    <a:pt x="24383" y="11651"/>
                    <a:pt x="23425" y="12195"/>
                    <a:pt x="23065" y="12425"/>
                  </a:cubicBezTo>
                  <a:cubicBezTo>
                    <a:pt x="22488" y="12791"/>
                    <a:pt x="21869" y="13068"/>
                    <a:pt x="21221" y="13281"/>
                  </a:cubicBezTo>
                  <a:cubicBezTo>
                    <a:pt x="21185" y="13292"/>
                    <a:pt x="21164" y="13328"/>
                    <a:pt x="21172" y="13364"/>
                  </a:cubicBezTo>
                  <a:cubicBezTo>
                    <a:pt x="19895" y="13370"/>
                    <a:pt x="18620" y="13472"/>
                    <a:pt x="17360" y="13666"/>
                  </a:cubicBezTo>
                  <a:cubicBezTo>
                    <a:pt x="18566" y="13066"/>
                    <a:pt x="19743" y="12410"/>
                    <a:pt x="20897" y="11714"/>
                  </a:cubicBezTo>
                  <a:cubicBezTo>
                    <a:pt x="21466" y="11594"/>
                    <a:pt x="22034" y="11462"/>
                    <a:pt x="22608" y="11359"/>
                  </a:cubicBezTo>
                  <a:cubicBezTo>
                    <a:pt x="23067" y="11278"/>
                    <a:pt x="23527" y="11209"/>
                    <a:pt x="23989" y="11154"/>
                  </a:cubicBezTo>
                  <a:cubicBezTo>
                    <a:pt x="24176" y="11131"/>
                    <a:pt x="24364" y="11111"/>
                    <a:pt x="24552" y="11094"/>
                  </a:cubicBezTo>
                  <a:close/>
                  <a:moveTo>
                    <a:pt x="16796" y="1357"/>
                  </a:moveTo>
                  <a:lnTo>
                    <a:pt x="16796" y="1357"/>
                  </a:lnTo>
                  <a:cubicBezTo>
                    <a:pt x="16078" y="2445"/>
                    <a:pt x="15765" y="3740"/>
                    <a:pt x="15208" y="4915"/>
                  </a:cubicBezTo>
                  <a:cubicBezTo>
                    <a:pt x="14425" y="6570"/>
                    <a:pt x="13559" y="8189"/>
                    <a:pt x="12734" y="9823"/>
                  </a:cubicBezTo>
                  <a:cubicBezTo>
                    <a:pt x="12723" y="9844"/>
                    <a:pt x="12721" y="9870"/>
                    <a:pt x="12730" y="9894"/>
                  </a:cubicBezTo>
                  <a:cubicBezTo>
                    <a:pt x="11491" y="11115"/>
                    <a:pt x="10356" y="12491"/>
                    <a:pt x="9436" y="13974"/>
                  </a:cubicBezTo>
                  <a:cubicBezTo>
                    <a:pt x="9815" y="12653"/>
                    <a:pt x="10063" y="11293"/>
                    <a:pt x="10247" y="9927"/>
                  </a:cubicBezTo>
                  <a:cubicBezTo>
                    <a:pt x="11724" y="6516"/>
                    <a:pt x="13797" y="3573"/>
                    <a:pt x="16796" y="1357"/>
                  </a:cubicBezTo>
                  <a:close/>
                  <a:moveTo>
                    <a:pt x="5641" y="3958"/>
                  </a:moveTo>
                  <a:lnTo>
                    <a:pt x="5641" y="3958"/>
                  </a:lnTo>
                  <a:cubicBezTo>
                    <a:pt x="5783" y="4551"/>
                    <a:pt x="6126" y="5098"/>
                    <a:pt x="6391" y="5642"/>
                  </a:cubicBezTo>
                  <a:cubicBezTo>
                    <a:pt x="6810" y="6501"/>
                    <a:pt x="7229" y="7358"/>
                    <a:pt x="7648" y="8216"/>
                  </a:cubicBezTo>
                  <a:cubicBezTo>
                    <a:pt x="7546" y="9448"/>
                    <a:pt x="7552" y="10688"/>
                    <a:pt x="7622" y="11923"/>
                  </a:cubicBezTo>
                  <a:cubicBezTo>
                    <a:pt x="7689" y="13090"/>
                    <a:pt x="7693" y="14401"/>
                    <a:pt x="8077" y="15539"/>
                  </a:cubicBezTo>
                  <a:cubicBezTo>
                    <a:pt x="7922" y="15211"/>
                    <a:pt x="7829" y="14864"/>
                    <a:pt x="7674" y="14520"/>
                  </a:cubicBezTo>
                  <a:cubicBezTo>
                    <a:pt x="7490" y="14113"/>
                    <a:pt x="7233" y="13752"/>
                    <a:pt x="6962" y="13401"/>
                  </a:cubicBezTo>
                  <a:cubicBezTo>
                    <a:pt x="6941" y="13373"/>
                    <a:pt x="6918" y="13348"/>
                    <a:pt x="6897" y="13321"/>
                  </a:cubicBezTo>
                  <a:cubicBezTo>
                    <a:pt x="5730" y="10310"/>
                    <a:pt x="4638" y="7156"/>
                    <a:pt x="5641" y="3958"/>
                  </a:cubicBezTo>
                  <a:close/>
                  <a:moveTo>
                    <a:pt x="22517" y="4177"/>
                  </a:moveTo>
                  <a:lnTo>
                    <a:pt x="22517" y="4177"/>
                  </a:lnTo>
                  <a:cubicBezTo>
                    <a:pt x="21646" y="4936"/>
                    <a:pt x="21045" y="5990"/>
                    <a:pt x="20245" y="6822"/>
                  </a:cubicBezTo>
                  <a:cubicBezTo>
                    <a:pt x="19066" y="8049"/>
                    <a:pt x="17851" y="9251"/>
                    <a:pt x="16628" y="10435"/>
                  </a:cubicBezTo>
                  <a:cubicBezTo>
                    <a:pt x="14268" y="12723"/>
                    <a:pt x="11675" y="14851"/>
                    <a:pt x="8515" y="15889"/>
                  </a:cubicBezTo>
                  <a:cubicBezTo>
                    <a:pt x="8731" y="15513"/>
                    <a:pt x="8951" y="15143"/>
                    <a:pt x="9176" y="14777"/>
                  </a:cubicBezTo>
                  <a:cubicBezTo>
                    <a:pt x="9185" y="14767"/>
                    <a:pt x="9193" y="14756"/>
                    <a:pt x="9197" y="14743"/>
                  </a:cubicBezTo>
                  <a:lnTo>
                    <a:pt x="9199" y="14740"/>
                  </a:lnTo>
                  <a:cubicBezTo>
                    <a:pt x="10520" y="12595"/>
                    <a:pt x="12026" y="10632"/>
                    <a:pt x="13958" y="8944"/>
                  </a:cubicBezTo>
                  <a:cubicBezTo>
                    <a:pt x="16494" y="6730"/>
                    <a:pt x="19415" y="5365"/>
                    <a:pt x="22517" y="4177"/>
                  </a:cubicBezTo>
                  <a:close/>
                  <a:moveTo>
                    <a:pt x="10759" y="369"/>
                  </a:moveTo>
                  <a:lnTo>
                    <a:pt x="10759" y="369"/>
                  </a:lnTo>
                  <a:cubicBezTo>
                    <a:pt x="10656" y="1339"/>
                    <a:pt x="10726" y="2321"/>
                    <a:pt x="10672" y="3296"/>
                  </a:cubicBezTo>
                  <a:cubicBezTo>
                    <a:pt x="10603" y="4561"/>
                    <a:pt x="10488" y="5825"/>
                    <a:pt x="10372" y="7086"/>
                  </a:cubicBezTo>
                  <a:cubicBezTo>
                    <a:pt x="10139" y="9636"/>
                    <a:pt x="9745" y="12127"/>
                    <a:pt x="9067" y="14596"/>
                  </a:cubicBezTo>
                  <a:cubicBezTo>
                    <a:pt x="8817" y="15035"/>
                    <a:pt x="8585" y="15481"/>
                    <a:pt x="8377" y="15936"/>
                  </a:cubicBezTo>
                  <a:lnTo>
                    <a:pt x="8361" y="15941"/>
                  </a:lnTo>
                  <a:cubicBezTo>
                    <a:pt x="7806" y="14594"/>
                    <a:pt x="7818" y="12940"/>
                    <a:pt x="7756" y="11499"/>
                  </a:cubicBezTo>
                  <a:lnTo>
                    <a:pt x="7757" y="11499"/>
                  </a:lnTo>
                  <a:cubicBezTo>
                    <a:pt x="7709" y="10400"/>
                    <a:pt x="7717" y="9299"/>
                    <a:pt x="7810" y="8203"/>
                  </a:cubicBezTo>
                  <a:cubicBezTo>
                    <a:pt x="7816" y="8188"/>
                    <a:pt x="7817" y="8173"/>
                    <a:pt x="7814" y="8159"/>
                  </a:cubicBezTo>
                  <a:cubicBezTo>
                    <a:pt x="7840" y="7865"/>
                    <a:pt x="7870" y="7573"/>
                    <a:pt x="7910" y="7281"/>
                  </a:cubicBezTo>
                  <a:cubicBezTo>
                    <a:pt x="8246" y="4769"/>
                    <a:pt x="9129" y="2329"/>
                    <a:pt x="10759" y="369"/>
                  </a:cubicBezTo>
                  <a:close/>
                  <a:moveTo>
                    <a:pt x="352" y="8397"/>
                  </a:moveTo>
                  <a:lnTo>
                    <a:pt x="352" y="8397"/>
                  </a:lnTo>
                  <a:cubicBezTo>
                    <a:pt x="930" y="8847"/>
                    <a:pt x="1631" y="9131"/>
                    <a:pt x="2259" y="9507"/>
                  </a:cubicBezTo>
                  <a:cubicBezTo>
                    <a:pt x="3167" y="10051"/>
                    <a:pt x="4020" y="10679"/>
                    <a:pt x="4810" y="11386"/>
                  </a:cubicBezTo>
                  <a:cubicBezTo>
                    <a:pt x="5597" y="12091"/>
                    <a:pt x="6339" y="12874"/>
                    <a:pt x="6969" y="13725"/>
                  </a:cubicBezTo>
                  <a:cubicBezTo>
                    <a:pt x="7480" y="14416"/>
                    <a:pt x="7652" y="15277"/>
                    <a:pt x="8144" y="15961"/>
                  </a:cubicBezTo>
                  <a:cubicBezTo>
                    <a:pt x="7258" y="15877"/>
                    <a:pt x="6206" y="15049"/>
                    <a:pt x="5507" y="14582"/>
                  </a:cubicBezTo>
                  <a:cubicBezTo>
                    <a:pt x="4678" y="14030"/>
                    <a:pt x="3895" y="13409"/>
                    <a:pt x="3185" y="12709"/>
                  </a:cubicBezTo>
                  <a:cubicBezTo>
                    <a:pt x="1943" y="11483"/>
                    <a:pt x="960" y="10030"/>
                    <a:pt x="352" y="8397"/>
                  </a:cubicBezTo>
                  <a:close/>
                  <a:moveTo>
                    <a:pt x="24616" y="9036"/>
                  </a:moveTo>
                  <a:lnTo>
                    <a:pt x="24616" y="9036"/>
                  </a:lnTo>
                  <a:cubicBezTo>
                    <a:pt x="22154" y="10807"/>
                    <a:pt x="19561" y="12349"/>
                    <a:pt x="16856" y="13724"/>
                  </a:cubicBezTo>
                  <a:lnTo>
                    <a:pt x="16856" y="13722"/>
                  </a:lnTo>
                  <a:cubicBezTo>
                    <a:pt x="16843" y="13729"/>
                    <a:pt x="16831" y="13741"/>
                    <a:pt x="16823" y="13754"/>
                  </a:cubicBezTo>
                  <a:cubicBezTo>
                    <a:pt x="16688" y="13778"/>
                    <a:pt x="16553" y="13802"/>
                    <a:pt x="16419" y="13829"/>
                  </a:cubicBezTo>
                  <a:cubicBezTo>
                    <a:pt x="13849" y="14329"/>
                    <a:pt x="11412" y="15309"/>
                    <a:pt x="8887" y="15973"/>
                  </a:cubicBezTo>
                  <a:cubicBezTo>
                    <a:pt x="11310" y="15111"/>
                    <a:pt x="13411" y="13618"/>
                    <a:pt x="15325" y="11917"/>
                  </a:cubicBezTo>
                  <a:cubicBezTo>
                    <a:pt x="18299" y="10548"/>
                    <a:pt x="21382" y="9544"/>
                    <a:pt x="24616" y="9036"/>
                  </a:cubicBezTo>
                  <a:close/>
                  <a:moveTo>
                    <a:pt x="21324" y="13544"/>
                  </a:moveTo>
                  <a:cubicBezTo>
                    <a:pt x="22230" y="13544"/>
                    <a:pt x="23137" y="13590"/>
                    <a:pt x="24040" y="13682"/>
                  </a:cubicBezTo>
                  <a:cubicBezTo>
                    <a:pt x="22391" y="14156"/>
                    <a:pt x="20788" y="14780"/>
                    <a:pt x="19158" y="15316"/>
                  </a:cubicBezTo>
                  <a:lnTo>
                    <a:pt x="19158" y="15315"/>
                  </a:lnTo>
                  <a:lnTo>
                    <a:pt x="19129" y="15313"/>
                  </a:lnTo>
                  <a:cubicBezTo>
                    <a:pt x="19126" y="15313"/>
                    <a:pt x="19124" y="15313"/>
                    <a:pt x="19121" y="15313"/>
                  </a:cubicBezTo>
                  <a:cubicBezTo>
                    <a:pt x="19095" y="15313"/>
                    <a:pt x="19070" y="15326"/>
                    <a:pt x="19057" y="15348"/>
                  </a:cubicBezTo>
                  <a:cubicBezTo>
                    <a:pt x="18372" y="15571"/>
                    <a:pt x="17684" y="15779"/>
                    <a:pt x="16985" y="15951"/>
                  </a:cubicBezTo>
                  <a:cubicBezTo>
                    <a:pt x="15683" y="16273"/>
                    <a:pt x="14347" y="16436"/>
                    <a:pt x="13007" y="16436"/>
                  </a:cubicBezTo>
                  <a:cubicBezTo>
                    <a:pt x="12919" y="16436"/>
                    <a:pt x="12832" y="16435"/>
                    <a:pt x="12745" y="16434"/>
                  </a:cubicBezTo>
                  <a:cubicBezTo>
                    <a:pt x="11415" y="16415"/>
                    <a:pt x="9957" y="16398"/>
                    <a:pt x="8647" y="16109"/>
                  </a:cubicBezTo>
                  <a:cubicBezTo>
                    <a:pt x="11196" y="15557"/>
                    <a:pt x="13630" y="14570"/>
                    <a:pt x="16191" y="14053"/>
                  </a:cubicBezTo>
                  <a:cubicBezTo>
                    <a:pt x="17884" y="13711"/>
                    <a:pt x="19603" y="13544"/>
                    <a:pt x="21324" y="13544"/>
                  </a:cubicBezTo>
                  <a:close/>
                  <a:moveTo>
                    <a:pt x="19215" y="15501"/>
                  </a:moveTo>
                  <a:cubicBezTo>
                    <a:pt x="20844" y="15600"/>
                    <a:pt x="22459" y="15844"/>
                    <a:pt x="24044" y="16233"/>
                  </a:cubicBezTo>
                  <a:lnTo>
                    <a:pt x="24044" y="16233"/>
                  </a:lnTo>
                  <a:cubicBezTo>
                    <a:pt x="22699" y="16623"/>
                    <a:pt x="21309" y="17105"/>
                    <a:pt x="19906" y="17105"/>
                  </a:cubicBezTo>
                  <a:cubicBezTo>
                    <a:pt x="19694" y="17105"/>
                    <a:pt x="19481" y="17094"/>
                    <a:pt x="19269" y="17070"/>
                  </a:cubicBezTo>
                  <a:cubicBezTo>
                    <a:pt x="18444" y="16728"/>
                    <a:pt x="17627" y="16352"/>
                    <a:pt x="16751" y="16207"/>
                  </a:cubicBezTo>
                  <a:cubicBezTo>
                    <a:pt x="17584" y="16013"/>
                    <a:pt x="18403" y="15768"/>
                    <a:pt x="19215" y="15501"/>
                  </a:cubicBezTo>
                  <a:close/>
                  <a:moveTo>
                    <a:pt x="16171" y="16331"/>
                  </a:moveTo>
                  <a:cubicBezTo>
                    <a:pt x="16183" y="16337"/>
                    <a:pt x="16197" y="16341"/>
                    <a:pt x="16212" y="16341"/>
                  </a:cubicBezTo>
                  <a:cubicBezTo>
                    <a:pt x="17507" y="16415"/>
                    <a:pt x="18671" y="17058"/>
                    <a:pt x="19863" y="17510"/>
                  </a:cubicBezTo>
                  <a:cubicBezTo>
                    <a:pt x="20930" y="17914"/>
                    <a:pt x="22016" y="18261"/>
                    <a:pt x="23116" y="18565"/>
                  </a:cubicBezTo>
                  <a:cubicBezTo>
                    <a:pt x="21998" y="18740"/>
                    <a:pt x="20887" y="18823"/>
                    <a:pt x="19783" y="18823"/>
                  </a:cubicBezTo>
                  <a:cubicBezTo>
                    <a:pt x="17262" y="18823"/>
                    <a:pt x="14776" y="18389"/>
                    <a:pt x="12321" y="17626"/>
                  </a:cubicBezTo>
                  <a:cubicBezTo>
                    <a:pt x="12030" y="17488"/>
                    <a:pt x="11736" y="17355"/>
                    <a:pt x="11443" y="17226"/>
                  </a:cubicBezTo>
                  <a:cubicBezTo>
                    <a:pt x="10892" y="16986"/>
                    <a:pt x="10250" y="16688"/>
                    <a:pt x="9633" y="16476"/>
                  </a:cubicBezTo>
                  <a:lnTo>
                    <a:pt x="9633" y="16476"/>
                  </a:lnTo>
                  <a:cubicBezTo>
                    <a:pt x="10571" y="16588"/>
                    <a:pt x="11542" y="16599"/>
                    <a:pt x="12451" y="16623"/>
                  </a:cubicBezTo>
                  <a:cubicBezTo>
                    <a:pt x="12622" y="16627"/>
                    <a:pt x="12793" y="16630"/>
                    <a:pt x="12963" y="16630"/>
                  </a:cubicBezTo>
                  <a:cubicBezTo>
                    <a:pt x="14043" y="16630"/>
                    <a:pt x="15111" y="16537"/>
                    <a:pt x="16171" y="16331"/>
                  </a:cubicBezTo>
                  <a:close/>
                  <a:moveTo>
                    <a:pt x="13205" y="18062"/>
                  </a:moveTo>
                  <a:lnTo>
                    <a:pt x="13205" y="18062"/>
                  </a:lnTo>
                  <a:cubicBezTo>
                    <a:pt x="14557" y="18498"/>
                    <a:pt x="15963" y="18777"/>
                    <a:pt x="17386" y="18917"/>
                  </a:cubicBezTo>
                  <a:cubicBezTo>
                    <a:pt x="17387" y="18918"/>
                    <a:pt x="17388" y="18919"/>
                    <a:pt x="17391" y="18921"/>
                  </a:cubicBezTo>
                  <a:cubicBezTo>
                    <a:pt x="18783" y="19414"/>
                    <a:pt x="20110" y="20036"/>
                    <a:pt x="21365" y="20813"/>
                  </a:cubicBezTo>
                  <a:lnTo>
                    <a:pt x="21365" y="20813"/>
                  </a:lnTo>
                  <a:cubicBezTo>
                    <a:pt x="19463" y="20583"/>
                    <a:pt x="17646" y="20119"/>
                    <a:pt x="15817" y="19563"/>
                  </a:cubicBezTo>
                  <a:cubicBezTo>
                    <a:pt x="15354" y="19265"/>
                    <a:pt x="14884" y="18981"/>
                    <a:pt x="14405" y="18707"/>
                  </a:cubicBezTo>
                  <a:cubicBezTo>
                    <a:pt x="14010" y="18482"/>
                    <a:pt x="13609" y="18269"/>
                    <a:pt x="13205" y="18062"/>
                  </a:cubicBezTo>
                  <a:close/>
                  <a:moveTo>
                    <a:pt x="8369" y="16245"/>
                  </a:moveTo>
                  <a:cubicBezTo>
                    <a:pt x="8454" y="16268"/>
                    <a:pt x="8543" y="16285"/>
                    <a:pt x="8629" y="16305"/>
                  </a:cubicBezTo>
                  <a:cubicBezTo>
                    <a:pt x="12566" y="17700"/>
                    <a:pt x="16207" y="19723"/>
                    <a:pt x="19362" y="22469"/>
                  </a:cubicBezTo>
                  <a:cubicBezTo>
                    <a:pt x="17307" y="21985"/>
                    <a:pt x="15316" y="21266"/>
                    <a:pt x="13441" y="20293"/>
                  </a:cubicBezTo>
                  <a:cubicBezTo>
                    <a:pt x="12518" y="19814"/>
                    <a:pt x="11627" y="19279"/>
                    <a:pt x="10771" y="18691"/>
                  </a:cubicBezTo>
                  <a:cubicBezTo>
                    <a:pt x="9821" y="18038"/>
                    <a:pt x="8847" y="17344"/>
                    <a:pt x="8356" y="16269"/>
                  </a:cubicBezTo>
                  <a:cubicBezTo>
                    <a:pt x="8360" y="16261"/>
                    <a:pt x="8365" y="16253"/>
                    <a:pt x="8369" y="16245"/>
                  </a:cubicBezTo>
                  <a:close/>
                  <a:moveTo>
                    <a:pt x="8157" y="16378"/>
                  </a:moveTo>
                  <a:lnTo>
                    <a:pt x="8157" y="16378"/>
                  </a:lnTo>
                  <a:cubicBezTo>
                    <a:pt x="7328" y="17694"/>
                    <a:pt x="6407" y="18947"/>
                    <a:pt x="5643" y="20309"/>
                  </a:cubicBezTo>
                  <a:cubicBezTo>
                    <a:pt x="4867" y="21692"/>
                    <a:pt x="4207" y="23136"/>
                    <a:pt x="3644" y="24619"/>
                  </a:cubicBezTo>
                  <a:cubicBezTo>
                    <a:pt x="3535" y="24564"/>
                    <a:pt x="3444" y="24476"/>
                    <a:pt x="3387" y="24368"/>
                  </a:cubicBezTo>
                  <a:cubicBezTo>
                    <a:pt x="3359" y="24316"/>
                    <a:pt x="3346" y="24228"/>
                    <a:pt x="3316" y="24164"/>
                  </a:cubicBezTo>
                  <a:cubicBezTo>
                    <a:pt x="4363" y="21154"/>
                    <a:pt x="6027" y="18699"/>
                    <a:pt x="8157" y="16378"/>
                  </a:cubicBezTo>
                  <a:close/>
                  <a:moveTo>
                    <a:pt x="13506" y="0"/>
                  </a:moveTo>
                  <a:cubicBezTo>
                    <a:pt x="13487" y="0"/>
                    <a:pt x="13467" y="8"/>
                    <a:pt x="13450" y="25"/>
                  </a:cubicBezTo>
                  <a:cubicBezTo>
                    <a:pt x="12170" y="1319"/>
                    <a:pt x="11231" y="2898"/>
                    <a:pt x="10759" y="4634"/>
                  </a:cubicBezTo>
                  <a:cubicBezTo>
                    <a:pt x="10775" y="4421"/>
                    <a:pt x="10792" y="4207"/>
                    <a:pt x="10807" y="3994"/>
                  </a:cubicBezTo>
                  <a:cubicBezTo>
                    <a:pt x="10899" y="2710"/>
                    <a:pt x="10780" y="1392"/>
                    <a:pt x="10959" y="118"/>
                  </a:cubicBezTo>
                  <a:cubicBezTo>
                    <a:pt x="10967" y="64"/>
                    <a:pt x="10921" y="6"/>
                    <a:pt x="10871" y="6"/>
                  </a:cubicBezTo>
                  <a:cubicBezTo>
                    <a:pt x="10853" y="6"/>
                    <a:pt x="10833" y="15"/>
                    <a:pt x="10816" y="34"/>
                  </a:cubicBezTo>
                  <a:cubicBezTo>
                    <a:pt x="9524" y="1517"/>
                    <a:pt x="8671" y="3282"/>
                    <a:pt x="8168" y="5157"/>
                  </a:cubicBezTo>
                  <a:cubicBezTo>
                    <a:pt x="8102" y="4050"/>
                    <a:pt x="7362" y="3111"/>
                    <a:pt x="7306" y="1989"/>
                  </a:cubicBezTo>
                  <a:cubicBezTo>
                    <a:pt x="7304" y="1946"/>
                    <a:pt x="7260" y="1911"/>
                    <a:pt x="7219" y="1911"/>
                  </a:cubicBezTo>
                  <a:cubicBezTo>
                    <a:pt x="7195" y="1911"/>
                    <a:pt x="7173" y="1923"/>
                    <a:pt x="7161" y="1951"/>
                  </a:cubicBezTo>
                  <a:cubicBezTo>
                    <a:pt x="6582" y="3266"/>
                    <a:pt x="6499" y="4589"/>
                    <a:pt x="6757" y="5979"/>
                  </a:cubicBezTo>
                  <a:cubicBezTo>
                    <a:pt x="6385" y="5241"/>
                    <a:pt x="5827" y="4401"/>
                    <a:pt x="5763" y="3583"/>
                  </a:cubicBezTo>
                  <a:cubicBezTo>
                    <a:pt x="5761" y="3525"/>
                    <a:pt x="5715" y="3494"/>
                    <a:pt x="5670" y="3494"/>
                  </a:cubicBezTo>
                  <a:cubicBezTo>
                    <a:pt x="5633" y="3494"/>
                    <a:pt x="5597" y="3514"/>
                    <a:pt x="5583" y="3558"/>
                  </a:cubicBezTo>
                  <a:cubicBezTo>
                    <a:pt x="5032" y="5079"/>
                    <a:pt x="4948" y="6657"/>
                    <a:pt x="5161" y="8212"/>
                  </a:cubicBezTo>
                  <a:cubicBezTo>
                    <a:pt x="4179" y="7090"/>
                    <a:pt x="2672" y="6454"/>
                    <a:pt x="2037" y="5049"/>
                  </a:cubicBezTo>
                  <a:cubicBezTo>
                    <a:pt x="2023" y="5018"/>
                    <a:pt x="2000" y="5005"/>
                    <a:pt x="1976" y="5005"/>
                  </a:cubicBezTo>
                  <a:cubicBezTo>
                    <a:pt x="1927" y="5005"/>
                    <a:pt x="1875" y="5056"/>
                    <a:pt x="1884" y="5113"/>
                  </a:cubicBezTo>
                  <a:cubicBezTo>
                    <a:pt x="2176" y="6958"/>
                    <a:pt x="2812" y="8817"/>
                    <a:pt x="3887" y="10363"/>
                  </a:cubicBezTo>
                  <a:cubicBezTo>
                    <a:pt x="3528" y="10091"/>
                    <a:pt x="3160" y="9834"/>
                    <a:pt x="2781" y="9590"/>
                  </a:cubicBezTo>
                  <a:cubicBezTo>
                    <a:pt x="1945" y="9053"/>
                    <a:pt x="910" y="8693"/>
                    <a:pt x="198" y="7993"/>
                  </a:cubicBezTo>
                  <a:cubicBezTo>
                    <a:pt x="178" y="7974"/>
                    <a:pt x="153" y="7965"/>
                    <a:pt x="128" y="7965"/>
                  </a:cubicBezTo>
                  <a:cubicBezTo>
                    <a:pt x="65" y="7965"/>
                    <a:pt x="1" y="8021"/>
                    <a:pt x="25" y="8093"/>
                  </a:cubicBezTo>
                  <a:cubicBezTo>
                    <a:pt x="657" y="9991"/>
                    <a:pt x="1783" y="11661"/>
                    <a:pt x="3233" y="13030"/>
                  </a:cubicBezTo>
                  <a:cubicBezTo>
                    <a:pt x="3971" y="13725"/>
                    <a:pt x="4779" y="14342"/>
                    <a:pt x="5633" y="14888"/>
                  </a:cubicBezTo>
                  <a:cubicBezTo>
                    <a:pt x="6330" y="15334"/>
                    <a:pt x="7287" y="16083"/>
                    <a:pt x="8159" y="16083"/>
                  </a:cubicBezTo>
                  <a:cubicBezTo>
                    <a:pt x="8181" y="16083"/>
                    <a:pt x="8202" y="16082"/>
                    <a:pt x="8224" y="16081"/>
                  </a:cubicBezTo>
                  <a:cubicBezTo>
                    <a:pt x="8226" y="16101"/>
                    <a:pt x="8236" y="16121"/>
                    <a:pt x="8250" y="16137"/>
                  </a:cubicBezTo>
                  <a:lnTo>
                    <a:pt x="8248" y="16140"/>
                  </a:lnTo>
                  <a:cubicBezTo>
                    <a:pt x="8186" y="16140"/>
                    <a:pt x="8136" y="16185"/>
                    <a:pt x="8129" y="16245"/>
                  </a:cubicBezTo>
                  <a:cubicBezTo>
                    <a:pt x="5795" y="18289"/>
                    <a:pt x="4084" y="21196"/>
                    <a:pt x="3143" y="24120"/>
                  </a:cubicBezTo>
                  <a:cubicBezTo>
                    <a:pt x="3128" y="24158"/>
                    <a:pt x="3145" y="24200"/>
                    <a:pt x="3183" y="24218"/>
                  </a:cubicBezTo>
                  <a:cubicBezTo>
                    <a:pt x="3184" y="24300"/>
                    <a:pt x="3223" y="24398"/>
                    <a:pt x="3249" y="24451"/>
                  </a:cubicBezTo>
                  <a:cubicBezTo>
                    <a:pt x="3323" y="24596"/>
                    <a:pt x="3443" y="24712"/>
                    <a:pt x="3590" y="24780"/>
                  </a:cubicBezTo>
                  <a:cubicBezTo>
                    <a:pt x="3601" y="24786"/>
                    <a:pt x="3613" y="24789"/>
                    <a:pt x="3624" y="24789"/>
                  </a:cubicBezTo>
                  <a:cubicBezTo>
                    <a:pt x="3626" y="24789"/>
                    <a:pt x="3629" y="24789"/>
                    <a:pt x="3631" y="24788"/>
                  </a:cubicBezTo>
                  <a:cubicBezTo>
                    <a:pt x="3649" y="24806"/>
                    <a:pt x="3677" y="24817"/>
                    <a:pt x="3704" y="24817"/>
                  </a:cubicBezTo>
                  <a:cubicBezTo>
                    <a:pt x="3742" y="24817"/>
                    <a:pt x="3780" y="24797"/>
                    <a:pt x="3796" y="24752"/>
                  </a:cubicBezTo>
                  <a:cubicBezTo>
                    <a:pt x="4391" y="23171"/>
                    <a:pt x="5099" y="21637"/>
                    <a:pt x="5934" y="20169"/>
                  </a:cubicBezTo>
                  <a:cubicBezTo>
                    <a:pt x="6647" y="18914"/>
                    <a:pt x="7541" y="17760"/>
                    <a:pt x="8233" y="16496"/>
                  </a:cubicBezTo>
                  <a:cubicBezTo>
                    <a:pt x="8639" y="17303"/>
                    <a:pt x="9305" y="17887"/>
                    <a:pt x="10031" y="18422"/>
                  </a:cubicBezTo>
                  <a:cubicBezTo>
                    <a:pt x="11007" y="19141"/>
                    <a:pt x="12035" y="19786"/>
                    <a:pt x="13106" y="20352"/>
                  </a:cubicBezTo>
                  <a:cubicBezTo>
                    <a:pt x="15182" y="21454"/>
                    <a:pt x="17402" y="22249"/>
                    <a:pt x="19697" y="22748"/>
                  </a:cubicBezTo>
                  <a:cubicBezTo>
                    <a:pt x="19703" y="22749"/>
                    <a:pt x="19710" y="22750"/>
                    <a:pt x="19716" y="22750"/>
                  </a:cubicBezTo>
                  <a:cubicBezTo>
                    <a:pt x="19797" y="22750"/>
                    <a:pt x="19863" y="22648"/>
                    <a:pt x="19791" y="22585"/>
                  </a:cubicBezTo>
                  <a:cubicBezTo>
                    <a:pt x="18660" y="21580"/>
                    <a:pt x="17460" y="20654"/>
                    <a:pt x="16199" y="19817"/>
                  </a:cubicBezTo>
                  <a:lnTo>
                    <a:pt x="16199" y="19817"/>
                  </a:lnTo>
                  <a:cubicBezTo>
                    <a:pt x="17972" y="20462"/>
                    <a:pt x="19859" y="20822"/>
                    <a:pt x="21726" y="21022"/>
                  </a:cubicBezTo>
                  <a:cubicBezTo>
                    <a:pt x="21730" y="21023"/>
                    <a:pt x="21733" y="21023"/>
                    <a:pt x="21736" y="21023"/>
                  </a:cubicBezTo>
                  <a:cubicBezTo>
                    <a:pt x="21814" y="21023"/>
                    <a:pt x="21828" y="20908"/>
                    <a:pt x="21768" y="20869"/>
                  </a:cubicBezTo>
                  <a:cubicBezTo>
                    <a:pt x="20606" y="20106"/>
                    <a:pt x="19377" y="19467"/>
                    <a:pt x="18080" y="18974"/>
                  </a:cubicBezTo>
                  <a:lnTo>
                    <a:pt x="18080" y="18974"/>
                  </a:lnTo>
                  <a:cubicBezTo>
                    <a:pt x="18579" y="19006"/>
                    <a:pt x="19078" y="19022"/>
                    <a:pt x="19577" y="19022"/>
                  </a:cubicBezTo>
                  <a:cubicBezTo>
                    <a:pt x="20914" y="19022"/>
                    <a:pt x="22249" y="18907"/>
                    <a:pt x="23568" y="18677"/>
                  </a:cubicBezTo>
                  <a:cubicBezTo>
                    <a:pt x="23659" y="18661"/>
                    <a:pt x="23649" y="18523"/>
                    <a:pt x="23568" y="18502"/>
                  </a:cubicBezTo>
                  <a:cubicBezTo>
                    <a:pt x="22242" y="18149"/>
                    <a:pt x="20937" y="17723"/>
                    <a:pt x="19659" y="17227"/>
                  </a:cubicBezTo>
                  <a:cubicBezTo>
                    <a:pt x="19639" y="17219"/>
                    <a:pt x="19619" y="17211"/>
                    <a:pt x="19601" y="17204"/>
                  </a:cubicBezTo>
                  <a:lnTo>
                    <a:pt x="19601" y="17204"/>
                  </a:lnTo>
                  <a:cubicBezTo>
                    <a:pt x="19780" y="17223"/>
                    <a:pt x="19960" y="17232"/>
                    <a:pt x="20140" y="17232"/>
                  </a:cubicBezTo>
                  <a:cubicBezTo>
                    <a:pt x="21581" y="17232"/>
                    <a:pt x="23035" y="16677"/>
                    <a:pt x="24399" y="16307"/>
                  </a:cubicBezTo>
                  <a:cubicBezTo>
                    <a:pt x="24479" y="16285"/>
                    <a:pt x="24479" y="16167"/>
                    <a:pt x="24399" y="16145"/>
                  </a:cubicBezTo>
                  <a:cubicBezTo>
                    <a:pt x="22853" y="15729"/>
                    <a:pt x="21273" y="15463"/>
                    <a:pt x="19677" y="15348"/>
                  </a:cubicBezTo>
                  <a:cubicBezTo>
                    <a:pt x="21301" y="14799"/>
                    <a:pt x="22907" y="14181"/>
                    <a:pt x="24563" y="13734"/>
                  </a:cubicBezTo>
                  <a:cubicBezTo>
                    <a:pt x="24672" y="13705"/>
                    <a:pt x="24638" y="13561"/>
                    <a:pt x="24538" y="13549"/>
                  </a:cubicBezTo>
                  <a:cubicBezTo>
                    <a:pt x="23508" y="13429"/>
                    <a:pt x="22472" y="13368"/>
                    <a:pt x="21436" y="13365"/>
                  </a:cubicBezTo>
                  <a:cubicBezTo>
                    <a:pt x="22775" y="12917"/>
                    <a:pt x="23969" y="12115"/>
                    <a:pt x="24891" y="11046"/>
                  </a:cubicBezTo>
                  <a:cubicBezTo>
                    <a:pt x="24931" y="11001"/>
                    <a:pt x="24911" y="10909"/>
                    <a:pt x="24842" y="10909"/>
                  </a:cubicBezTo>
                  <a:cubicBezTo>
                    <a:pt x="24840" y="10909"/>
                    <a:pt x="24837" y="10910"/>
                    <a:pt x="24835" y="10910"/>
                  </a:cubicBezTo>
                  <a:cubicBezTo>
                    <a:pt x="23608" y="11028"/>
                    <a:pt x="22366" y="11206"/>
                    <a:pt x="21177" y="11547"/>
                  </a:cubicBezTo>
                  <a:cubicBezTo>
                    <a:pt x="22491" y="10742"/>
                    <a:pt x="23769" y="9883"/>
                    <a:pt x="25014" y="8969"/>
                  </a:cubicBezTo>
                  <a:cubicBezTo>
                    <a:pt x="25091" y="8912"/>
                    <a:pt x="25050" y="8807"/>
                    <a:pt x="24962" y="8807"/>
                  </a:cubicBezTo>
                  <a:cubicBezTo>
                    <a:pt x="24956" y="8807"/>
                    <a:pt x="24950" y="8807"/>
                    <a:pt x="24944" y="8808"/>
                  </a:cubicBezTo>
                  <a:cubicBezTo>
                    <a:pt x="23483" y="9020"/>
                    <a:pt x="22037" y="9331"/>
                    <a:pt x="20618" y="9738"/>
                  </a:cubicBezTo>
                  <a:cubicBezTo>
                    <a:pt x="21782" y="8823"/>
                    <a:pt x="22877" y="7823"/>
                    <a:pt x="23891" y="6745"/>
                  </a:cubicBezTo>
                  <a:cubicBezTo>
                    <a:pt x="23939" y="6694"/>
                    <a:pt x="23901" y="6616"/>
                    <a:pt x="23837" y="6616"/>
                  </a:cubicBezTo>
                  <a:cubicBezTo>
                    <a:pt x="23831" y="6616"/>
                    <a:pt x="23824" y="6617"/>
                    <a:pt x="23817" y="6618"/>
                  </a:cubicBezTo>
                  <a:cubicBezTo>
                    <a:pt x="22042" y="7081"/>
                    <a:pt x="20242" y="7729"/>
                    <a:pt x="18664" y="8688"/>
                  </a:cubicBezTo>
                  <a:cubicBezTo>
                    <a:pt x="19053" y="8297"/>
                    <a:pt x="19439" y="7905"/>
                    <a:pt x="19827" y="7513"/>
                  </a:cubicBezTo>
                  <a:cubicBezTo>
                    <a:pt x="20315" y="7020"/>
                    <a:pt x="20796" y="6522"/>
                    <a:pt x="21221" y="5973"/>
                  </a:cubicBezTo>
                  <a:cubicBezTo>
                    <a:pt x="21773" y="5259"/>
                    <a:pt x="22254" y="4510"/>
                    <a:pt x="23009" y="3990"/>
                  </a:cubicBezTo>
                  <a:cubicBezTo>
                    <a:pt x="23068" y="3948"/>
                    <a:pt x="23045" y="3843"/>
                    <a:pt x="22978" y="3843"/>
                  </a:cubicBezTo>
                  <a:cubicBezTo>
                    <a:pt x="22970" y="3843"/>
                    <a:pt x="22960" y="3845"/>
                    <a:pt x="22951" y="3848"/>
                  </a:cubicBezTo>
                  <a:cubicBezTo>
                    <a:pt x="20986" y="4598"/>
                    <a:pt x="19083" y="5395"/>
                    <a:pt x="17295" y="6418"/>
                  </a:cubicBezTo>
                  <a:cubicBezTo>
                    <a:pt x="18207" y="5281"/>
                    <a:pt x="18490" y="3774"/>
                    <a:pt x="19457" y="2668"/>
                  </a:cubicBezTo>
                  <a:cubicBezTo>
                    <a:pt x="19507" y="2614"/>
                    <a:pt x="19461" y="2535"/>
                    <a:pt x="19399" y="2535"/>
                  </a:cubicBezTo>
                  <a:cubicBezTo>
                    <a:pt x="19387" y="2535"/>
                    <a:pt x="19374" y="2538"/>
                    <a:pt x="19361" y="2545"/>
                  </a:cubicBezTo>
                  <a:cubicBezTo>
                    <a:pt x="17644" y="3408"/>
                    <a:pt x="16116" y="4573"/>
                    <a:pt x="14860" y="6018"/>
                  </a:cubicBezTo>
                  <a:cubicBezTo>
                    <a:pt x="14989" y="5758"/>
                    <a:pt x="15118" y="5498"/>
                    <a:pt x="15245" y="5238"/>
                  </a:cubicBezTo>
                  <a:cubicBezTo>
                    <a:pt x="15912" y="3863"/>
                    <a:pt x="16239" y="2273"/>
                    <a:pt x="17200" y="1061"/>
                  </a:cubicBezTo>
                  <a:cubicBezTo>
                    <a:pt x="17240" y="1011"/>
                    <a:pt x="17205" y="926"/>
                    <a:pt x="17148" y="926"/>
                  </a:cubicBezTo>
                  <a:cubicBezTo>
                    <a:pt x="17135" y="926"/>
                    <a:pt x="17121" y="931"/>
                    <a:pt x="17107" y="941"/>
                  </a:cubicBezTo>
                  <a:cubicBezTo>
                    <a:pt x="15310" y="2197"/>
                    <a:pt x="13663" y="3795"/>
                    <a:pt x="12361" y="5622"/>
                  </a:cubicBezTo>
                  <a:cubicBezTo>
                    <a:pt x="12827" y="3796"/>
                    <a:pt x="13202" y="1948"/>
                    <a:pt x="13587" y="104"/>
                  </a:cubicBezTo>
                  <a:cubicBezTo>
                    <a:pt x="13599" y="48"/>
                    <a:pt x="13554" y="0"/>
                    <a:pt x="135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 name="Google Shape;3005;p62"/>
          <p:cNvGrpSpPr/>
          <p:nvPr/>
        </p:nvGrpSpPr>
        <p:grpSpPr>
          <a:xfrm rot="1021905">
            <a:off x="545361" y="3197404"/>
            <a:ext cx="2164452" cy="1966693"/>
            <a:chOff x="-643044" y="2355569"/>
            <a:chExt cx="2379070" cy="2835654"/>
          </a:xfrm>
        </p:grpSpPr>
        <p:sp>
          <p:nvSpPr>
            <p:cNvPr id="153" name="Google Shape;3006;p62"/>
            <p:cNvSpPr/>
            <p:nvPr/>
          </p:nvSpPr>
          <p:spPr>
            <a:xfrm rot="-10659694">
              <a:off x="-38891" y="3075217"/>
              <a:ext cx="551930" cy="559376"/>
            </a:xfrm>
            <a:custGeom>
              <a:avLst/>
              <a:gdLst/>
              <a:ahLst/>
              <a:cxnLst/>
              <a:rect l="l" t="t" r="r" b="b"/>
              <a:pathLst>
                <a:path w="5095" h="5521" extrusionOk="0">
                  <a:moveTo>
                    <a:pt x="0" y="0"/>
                  </a:moveTo>
                  <a:cubicBezTo>
                    <a:pt x="1403" y="2330"/>
                    <a:pt x="3232" y="4049"/>
                    <a:pt x="5095" y="5520"/>
                  </a:cubicBezTo>
                  <a:lnTo>
                    <a:pt x="4729" y="5125"/>
                  </a:lnTo>
                  <a:cubicBezTo>
                    <a:pt x="4040" y="4500"/>
                    <a:pt x="3304" y="3918"/>
                    <a:pt x="2675" y="3232"/>
                  </a:cubicBezTo>
                  <a:cubicBezTo>
                    <a:pt x="1779" y="2247"/>
                    <a:pt x="832" y="1231"/>
                    <a:pt x="98" y="106"/>
                  </a:cubicBez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3007;p62"/>
            <p:cNvSpPr/>
            <p:nvPr/>
          </p:nvSpPr>
          <p:spPr>
            <a:xfrm rot="-10659694">
              <a:off x="62969" y="3180635"/>
              <a:ext cx="394205" cy="399294"/>
            </a:xfrm>
            <a:custGeom>
              <a:avLst/>
              <a:gdLst/>
              <a:ahLst/>
              <a:cxnLst/>
              <a:rect l="l" t="t" r="r" b="b"/>
              <a:pathLst>
                <a:path w="3639" h="3941" extrusionOk="0">
                  <a:moveTo>
                    <a:pt x="1" y="1"/>
                  </a:moveTo>
                  <a:lnTo>
                    <a:pt x="1" y="1"/>
                  </a:lnTo>
                  <a:cubicBezTo>
                    <a:pt x="778" y="1068"/>
                    <a:pt x="1616" y="2123"/>
                    <a:pt x="2569" y="3011"/>
                  </a:cubicBezTo>
                  <a:cubicBezTo>
                    <a:pt x="2916" y="3332"/>
                    <a:pt x="3280" y="3635"/>
                    <a:pt x="3639" y="3940"/>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008;p62"/>
            <p:cNvSpPr/>
            <p:nvPr/>
          </p:nvSpPr>
          <p:spPr>
            <a:xfrm rot="-10659694">
              <a:off x="202758" y="2975837"/>
              <a:ext cx="373297" cy="455322"/>
            </a:xfrm>
            <a:custGeom>
              <a:avLst/>
              <a:gdLst/>
              <a:ahLst/>
              <a:cxnLst/>
              <a:rect l="l" t="t" r="r" b="b"/>
              <a:pathLst>
                <a:path w="3446" h="4494" extrusionOk="0">
                  <a:moveTo>
                    <a:pt x="1" y="1"/>
                  </a:moveTo>
                  <a:cubicBezTo>
                    <a:pt x="665" y="1629"/>
                    <a:pt x="2128" y="3184"/>
                    <a:pt x="3445" y="4494"/>
                  </a:cubicBezTo>
                  <a:lnTo>
                    <a:pt x="2749" y="3585"/>
                  </a:lnTo>
                  <a:cubicBezTo>
                    <a:pt x="2392" y="3201"/>
                    <a:pt x="2030" y="2821"/>
                    <a:pt x="1701" y="2415"/>
                  </a:cubicBezTo>
                  <a:cubicBezTo>
                    <a:pt x="1123" y="1700"/>
                    <a:pt x="670" y="892"/>
                    <a:pt x="91" y="173"/>
                  </a:cubicBezTo>
                  <a:cubicBezTo>
                    <a:pt x="82" y="162"/>
                    <a:pt x="89" y="150"/>
                    <a:pt x="98" y="143"/>
                  </a:cubicBezTo>
                  <a:cubicBezTo>
                    <a:pt x="75" y="110"/>
                    <a:pt x="53" y="75"/>
                    <a:pt x="33" y="41"/>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009;p62"/>
            <p:cNvSpPr/>
            <p:nvPr/>
          </p:nvSpPr>
          <p:spPr>
            <a:xfrm rot="-10659694">
              <a:off x="-88065" y="3329656"/>
              <a:ext cx="592661" cy="522496"/>
            </a:xfrm>
            <a:custGeom>
              <a:avLst/>
              <a:gdLst/>
              <a:ahLst/>
              <a:cxnLst/>
              <a:rect l="l" t="t" r="r" b="b"/>
              <a:pathLst>
                <a:path w="5471" h="5157" extrusionOk="0">
                  <a:moveTo>
                    <a:pt x="0" y="1"/>
                  </a:moveTo>
                  <a:lnTo>
                    <a:pt x="0" y="1"/>
                  </a:lnTo>
                  <a:cubicBezTo>
                    <a:pt x="330" y="598"/>
                    <a:pt x="884" y="1196"/>
                    <a:pt x="1343" y="1685"/>
                  </a:cubicBezTo>
                  <a:cubicBezTo>
                    <a:pt x="1453" y="1801"/>
                    <a:pt x="1555" y="1912"/>
                    <a:pt x="1650" y="2016"/>
                  </a:cubicBezTo>
                  <a:cubicBezTo>
                    <a:pt x="2817" y="3302"/>
                    <a:pt x="4108" y="4215"/>
                    <a:pt x="5471" y="5157"/>
                  </a:cubicBezTo>
                  <a:cubicBezTo>
                    <a:pt x="4808" y="4615"/>
                    <a:pt x="4145" y="4075"/>
                    <a:pt x="3512" y="3500"/>
                  </a:cubicBezTo>
                  <a:cubicBezTo>
                    <a:pt x="2287" y="2388"/>
                    <a:pt x="1201" y="1137"/>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010;p62"/>
            <p:cNvSpPr/>
            <p:nvPr/>
          </p:nvSpPr>
          <p:spPr>
            <a:xfrm rot="-10659694">
              <a:off x="-277431" y="3415733"/>
              <a:ext cx="672282" cy="548130"/>
            </a:xfrm>
            <a:custGeom>
              <a:avLst/>
              <a:gdLst/>
              <a:ahLst/>
              <a:cxnLst/>
              <a:rect l="l" t="t" r="r" b="b"/>
              <a:pathLst>
                <a:path w="6206" h="5410" extrusionOk="0">
                  <a:moveTo>
                    <a:pt x="1" y="0"/>
                  </a:moveTo>
                  <a:lnTo>
                    <a:pt x="1" y="0"/>
                  </a:lnTo>
                  <a:cubicBezTo>
                    <a:pt x="1602" y="2062"/>
                    <a:pt x="3615" y="3814"/>
                    <a:pt x="6206" y="5409"/>
                  </a:cubicBezTo>
                  <a:lnTo>
                    <a:pt x="5915" y="5142"/>
                  </a:lnTo>
                  <a:cubicBezTo>
                    <a:pt x="4852" y="4324"/>
                    <a:pt x="3780" y="3515"/>
                    <a:pt x="2752" y="2655"/>
                  </a:cubicBezTo>
                  <a:cubicBezTo>
                    <a:pt x="2043" y="2063"/>
                    <a:pt x="1421" y="1399"/>
                    <a:pt x="780" y="736"/>
                  </a:cubicBezTo>
                  <a:cubicBezTo>
                    <a:pt x="532" y="480"/>
                    <a:pt x="265" y="24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011;p62"/>
            <p:cNvSpPr/>
            <p:nvPr/>
          </p:nvSpPr>
          <p:spPr>
            <a:xfrm rot="-10659694">
              <a:off x="-150061" y="3533313"/>
              <a:ext cx="609560" cy="522699"/>
            </a:xfrm>
            <a:custGeom>
              <a:avLst/>
              <a:gdLst/>
              <a:ahLst/>
              <a:cxnLst/>
              <a:rect l="l" t="t" r="r" b="b"/>
              <a:pathLst>
                <a:path w="5627" h="5159" extrusionOk="0">
                  <a:moveTo>
                    <a:pt x="0" y="1"/>
                  </a:moveTo>
                  <a:lnTo>
                    <a:pt x="0" y="1"/>
                  </a:lnTo>
                  <a:cubicBezTo>
                    <a:pt x="120" y="174"/>
                    <a:pt x="244" y="345"/>
                    <a:pt x="370" y="513"/>
                  </a:cubicBezTo>
                  <a:cubicBezTo>
                    <a:pt x="742" y="854"/>
                    <a:pt x="1121" y="1190"/>
                    <a:pt x="1473" y="1556"/>
                  </a:cubicBezTo>
                  <a:cubicBezTo>
                    <a:pt x="2110" y="2221"/>
                    <a:pt x="2734" y="2885"/>
                    <a:pt x="3445" y="3475"/>
                  </a:cubicBezTo>
                  <a:cubicBezTo>
                    <a:pt x="4150" y="4060"/>
                    <a:pt x="4892" y="4604"/>
                    <a:pt x="5627" y="5159"/>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012;p62"/>
            <p:cNvSpPr/>
            <p:nvPr/>
          </p:nvSpPr>
          <p:spPr>
            <a:xfrm rot="-10659694">
              <a:off x="-132828" y="3306773"/>
              <a:ext cx="648233" cy="563834"/>
            </a:xfrm>
            <a:custGeom>
              <a:avLst/>
              <a:gdLst/>
              <a:ahLst/>
              <a:cxnLst/>
              <a:rect l="l" t="t" r="r" b="b"/>
              <a:pathLst>
                <a:path w="5984" h="5565" extrusionOk="0">
                  <a:moveTo>
                    <a:pt x="1" y="1"/>
                  </a:moveTo>
                  <a:lnTo>
                    <a:pt x="1" y="1"/>
                  </a:lnTo>
                  <a:cubicBezTo>
                    <a:pt x="10" y="21"/>
                    <a:pt x="22" y="41"/>
                    <a:pt x="31" y="61"/>
                  </a:cubicBezTo>
                  <a:cubicBezTo>
                    <a:pt x="1272" y="1222"/>
                    <a:pt x="2389" y="2512"/>
                    <a:pt x="3661" y="3640"/>
                  </a:cubicBezTo>
                  <a:cubicBezTo>
                    <a:pt x="4412" y="4307"/>
                    <a:pt x="5210" y="4923"/>
                    <a:pt x="5983" y="5564"/>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013;p62"/>
            <p:cNvSpPr/>
            <p:nvPr/>
          </p:nvSpPr>
          <p:spPr>
            <a:xfrm rot="-10659694">
              <a:off x="-165029" y="4066324"/>
              <a:ext cx="261178" cy="191693"/>
            </a:xfrm>
            <a:custGeom>
              <a:avLst/>
              <a:gdLst/>
              <a:ahLst/>
              <a:cxnLst/>
              <a:rect l="l" t="t" r="r" b="b"/>
              <a:pathLst>
                <a:path w="2411" h="1892" extrusionOk="0">
                  <a:moveTo>
                    <a:pt x="0" y="1"/>
                  </a:moveTo>
                  <a:lnTo>
                    <a:pt x="0" y="1"/>
                  </a:lnTo>
                  <a:cubicBezTo>
                    <a:pt x="427" y="389"/>
                    <a:pt x="859" y="771"/>
                    <a:pt x="1321" y="1114"/>
                  </a:cubicBezTo>
                  <a:cubicBezTo>
                    <a:pt x="1679" y="1381"/>
                    <a:pt x="2043" y="1637"/>
                    <a:pt x="2410" y="1892"/>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014;p62"/>
            <p:cNvSpPr/>
            <p:nvPr/>
          </p:nvSpPr>
          <p:spPr>
            <a:xfrm rot="-10659694">
              <a:off x="315327" y="3113112"/>
              <a:ext cx="147651" cy="180042"/>
            </a:xfrm>
            <a:custGeom>
              <a:avLst/>
              <a:gdLst/>
              <a:ahLst/>
              <a:cxnLst/>
              <a:rect l="l" t="t" r="r" b="b"/>
              <a:pathLst>
                <a:path w="1363" h="1777" extrusionOk="0">
                  <a:moveTo>
                    <a:pt x="1" y="0"/>
                  </a:moveTo>
                  <a:lnTo>
                    <a:pt x="1" y="0"/>
                  </a:lnTo>
                  <a:cubicBezTo>
                    <a:pt x="259" y="396"/>
                    <a:pt x="511" y="795"/>
                    <a:pt x="817" y="1155"/>
                  </a:cubicBezTo>
                  <a:cubicBezTo>
                    <a:pt x="994" y="1367"/>
                    <a:pt x="1178" y="1573"/>
                    <a:pt x="1362" y="1777"/>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015;p62"/>
            <p:cNvSpPr/>
            <p:nvPr/>
          </p:nvSpPr>
          <p:spPr>
            <a:xfrm rot="-10659694">
              <a:off x="591010" y="2981211"/>
              <a:ext cx="450752" cy="714696"/>
            </a:xfrm>
            <a:custGeom>
              <a:avLst/>
              <a:gdLst/>
              <a:ahLst/>
              <a:cxnLst/>
              <a:rect l="l" t="t" r="r" b="b"/>
              <a:pathLst>
                <a:path w="4161" h="7054" extrusionOk="0">
                  <a:moveTo>
                    <a:pt x="4160" y="0"/>
                  </a:moveTo>
                  <a:lnTo>
                    <a:pt x="4160" y="0"/>
                  </a:lnTo>
                  <a:cubicBezTo>
                    <a:pt x="3908" y="102"/>
                    <a:pt x="3667" y="224"/>
                    <a:pt x="3437" y="370"/>
                  </a:cubicBezTo>
                  <a:cubicBezTo>
                    <a:pt x="3124" y="803"/>
                    <a:pt x="2817" y="1242"/>
                    <a:pt x="2551" y="1706"/>
                  </a:cubicBezTo>
                  <a:cubicBezTo>
                    <a:pt x="2124" y="2446"/>
                    <a:pt x="1758" y="3218"/>
                    <a:pt x="1384" y="3985"/>
                  </a:cubicBezTo>
                  <a:cubicBezTo>
                    <a:pt x="1014" y="4737"/>
                    <a:pt x="710" y="5515"/>
                    <a:pt x="359" y="6275"/>
                  </a:cubicBezTo>
                  <a:cubicBezTo>
                    <a:pt x="239" y="6534"/>
                    <a:pt x="118" y="6794"/>
                    <a:pt x="1" y="7054"/>
                  </a:cubicBezTo>
                  <a:lnTo>
                    <a:pt x="3609" y="933"/>
                  </a:lnTo>
                  <a:cubicBezTo>
                    <a:pt x="3623" y="910"/>
                    <a:pt x="3632" y="883"/>
                    <a:pt x="3647" y="862"/>
                  </a:cubicBezTo>
                  <a:cubicBezTo>
                    <a:pt x="3657" y="844"/>
                    <a:pt x="3668" y="830"/>
                    <a:pt x="3680" y="814"/>
                  </a:cubicBezTo>
                  <a:lnTo>
                    <a:pt x="41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016;p62"/>
            <p:cNvSpPr/>
            <p:nvPr/>
          </p:nvSpPr>
          <p:spPr>
            <a:xfrm rot="-10659694">
              <a:off x="641547" y="2483980"/>
              <a:ext cx="79079" cy="679032"/>
            </a:xfrm>
            <a:custGeom>
              <a:avLst/>
              <a:gdLst/>
              <a:ahLst/>
              <a:cxnLst/>
              <a:rect l="l" t="t" r="r" b="b"/>
              <a:pathLst>
                <a:path w="730" h="6702" extrusionOk="0">
                  <a:moveTo>
                    <a:pt x="730" y="0"/>
                  </a:moveTo>
                  <a:lnTo>
                    <a:pt x="730" y="0"/>
                  </a:lnTo>
                  <a:cubicBezTo>
                    <a:pt x="551" y="388"/>
                    <a:pt x="394" y="782"/>
                    <a:pt x="302" y="1213"/>
                  </a:cubicBezTo>
                  <a:cubicBezTo>
                    <a:pt x="155" y="1911"/>
                    <a:pt x="80" y="2624"/>
                    <a:pt x="78" y="3338"/>
                  </a:cubicBezTo>
                  <a:cubicBezTo>
                    <a:pt x="70" y="4485"/>
                    <a:pt x="199" y="5605"/>
                    <a:pt x="503" y="6702"/>
                  </a:cubicBezTo>
                  <a:cubicBezTo>
                    <a:pt x="0" y="4455"/>
                    <a:pt x="28" y="2194"/>
                    <a:pt x="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017;p62"/>
            <p:cNvSpPr/>
            <p:nvPr/>
          </p:nvSpPr>
          <p:spPr>
            <a:xfrm rot="-10659694">
              <a:off x="682244" y="2949002"/>
              <a:ext cx="371889" cy="590176"/>
            </a:xfrm>
            <a:custGeom>
              <a:avLst/>
              <a:gdLst/>
              <a:ahLst/>
              <a:cxnLst/>
              <a:rect l="l" t="t" r="r" b="b"/>
              <a:pathLst>
                <a:path w="3433" h="5825" extrusionOk="0">
                  <a:moveTo>
                    <a:pt x="3433" y="0"/>
                  </a:moveTo>
                  <a:lnTo>
                    <a:pt x="0" y="5824"/>
                  </a:lnTo>
                  <a:cubicBezTo>
                    <a:pt x="266" y="5485"/>
                    <a:pt x="551" y="5160"/>
                    <a:pt x="800" y="4832"/>
                  </a:cubicBezTo>
                  <a:cubicBezTo>
                    <a:pt x="1310" y="4161"/>
                    <a:pt x="1793" y="3469"/>
                    <a:pt x="2226" y="2746"/>
                  </a:cubicBezTo>
                  <a:cubicBezTo>
                    <a:pt x="2689" y="1975"/>
                    <a:pt x="3097" y="1193"/>
                    <a:pt x="3342" y="323"/>
                  </a:cubicBezTo>
                  <a:cubicBezTo>
                    <a:pt x="3372" y="220"/>
                    <a:pt x="3401" y="110"/>
                    <a:pt x="34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018;p62"/>
            <p:cNvSpPr/>
            <p:nvPr/>
          </p:nvSpPr>
          <p:spPr>
            <a:xfrm rot="-10659694">
              <a:off x="-313660" y="3959839"/>
              <a:ext cx="636642" cy="467075"/>
            </a:xfrm>
            <a:custGeom>
              <a:avLst/>
              <a:gdLst/>
              <a:ahLst/>
              <a:cxnLst/>
              <a:rect l="l" t="t" r="r" b="b"/>
              <a:pathLst>
                <a:path w="5877" h="4610" extrusionOk="0">
                  <a:moveTo>
                    <a:pt x="0" y="1"/>
                  </a:moveTo>
                  <a:lnTo>
                    <a:pt x="0" y="1"/>
                  </a:lnTo>
                  <a:cubicBezTo>
                    <a:pt x="104" y="138"/>
                    <a:pt x="207" y="278"/>
                    <a:pt x="307" y="417"/>
                  </a:cubicBezTo>
                  <a:cubicBezTo>
                    <a:pt x="602" y="819"/>
                    <a:pt x="904" y="1237"/>
                    <a:pt x="1243" y="1575"/>
                  </a:cubicBezTo>
                  <a:cubicBezTo>
                    <a:pt x="2595" y="2928"/>
                    <a:pt x="4186" y="3763"/>
                    <a:pt x="5876" y="4609"/>
                  </a:cubicBezTo>
                  <a:lnTo>
                    <a:pt x="5625" y="4412"/>
                  </a:lnTo>
                  <a:cubicBezTo>
                    <a:pt x="4820" y="3852"/>
                    <a:pt x="3993" y="3324"/>
                    <a:pt x="3220" y="2721"/>
                  </a:cubicBezTo>
                  <a:cubicBezTo>
                    <a:pt x="2255" y="1969"/>
                    <a:pt x="1350" y="1137"/>
                    <a:pt x="427" y="334"/>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019;p62"/>
            <p:cNvSpPr/>
            <p:nvPr/>
          </p:nvSpPr>
          <p:spPr>
            <a:xfrm rot="-10659694">
              <a:off x="698503" y="2889600"/>
              <a:ext cx="406446" cy="756540"/>
            </a:xfrm>
            <a:custGeom>
              <a:avLst/>
              <a:gdLst/>
              <a:ahLst/>
              <a:cxnLst/>
              <a:rect l="l" t="t" r="r" b="b"/>
              <a:pathLst>
                <a:path w="3752" h="7467" extrusionOk="0">
                  <a:moveTo>
                    <a:pt x="3752" y="1"/>
                  </a:moveTo>
                  <a:lnTo>
                    <a:pt x="3752" y="1"/>
                  </a:lnTo>
                  <a:cubicBezTo>
                    <a:pt x="1517" y="1580"/>
                    <a:pt x="318" y="5088"/>
                    <a:pt x="1" y="7466"/>
                  </a:cubicBezTo>
                  <a:lnTo>
                    <a:pt x="257" y="7033"/>
                  </a:lnTo>
                  <a:cubicBezTo>
                    <a:pt x="411" y="6643"/>
                    <a:pt x="583" y="6262"/>
                    <a:pt x="759" y="5879"/>
                  </a:cubicBezTo>
                  <a:cubicBezTo>
                    <a:pt x="1135" y="5060"/>
                    <a:pt x="1462" y="4224"/>
                    <a:pt x="1862" y="3417"/>
                  </a:cubicBezTo>
                  <a:cubicBezTo>
                    <a:pt x="2444" y="2248"/>
                    <a:pt x="3027" y="1082"/>
                    <a:pt x="37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020;p62"/>
            <p:cNvSpPr/>
            <p:nvPr/>
          </p:nvSpPr>
          <p:spPr>
            <a:xfrm rot="-10659694">
              <a:off x="333026" y="2890501"/>
              <a:ext cx="207989" cy="268188"/>
            </a:xfrm>
            <a:custGeom>
              <a:avLst/>
              <a:gdLst/>
              <a:ahLst/>
              <a:cxnLst/>
              <a:rect l="l" t="t" r="r" b="b"/>
              <a:pathLst>
                <a:path w="1920" h="2647" extrusionOk="0">
                  <a:moveTo>
                    <a:pt x="1" y="1"/>
                  </a:moveTo>
                  <a:lnTo>
                    <a:pt x="1" y="1"/>
                  </a:lnTo>
                  <a:cubicBezTo>
                    <a:pt x="516" y="980"/>
                    <a:pt x="1192" y="1813"/>
                    <a:pt x="1920" y="2647"/>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021;p62"/>
            <p:cNvSpPr/>
            <p:nvPr/>
          </p:nvSpPr>
          <p:spPr>
            <a:xfrm rot="-10659694">
              <a:off x="178587" y="2956456"/>
              <a:ext cx="269519" cy="328675"/>
            </a:xfrm>
            <a:custGeom>
              <a:avLst/>
              <a:gdLst/>
              <a:ahLst/>
              <a:cxnLst/>
              <a:rect l="l" t="t" r="r" b="b"/>
              <a:pathLst>
                <a:path w="2488" h="3244" extrusionOk="0">
                  <a:moveTo>
                    <a:pt x="1" y="0"/>
                  </a:moveTo>
                  <a:lnTo>
                    <a:pt x="2488" y="3244"/>
                  </a:lnTo>
                  <a:cubicBezTo>
                    <a:pt x="2002" y="2489"/>
                    <a:pt x="1578" y="1686"/>
                    <a:pt x="990" y="1003"/>
                  </a:cubicBezTo>
                  <a:cubicBezTo>
                    <a:pt x="697" y="662"/>
                    <a:pt x="347" y="335"/>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022;p62"/>
            <p:cNvSpPr/>
            <p:nvPr/>
          </p:nvSpPr>
          <p:spPr>
            <a:xfrm rot="-10659694">
              <a:off x="528346" y="3597602"/>
              <a:ext cx="826757" cy="539214"/>
            </a:xfrm>
            <a:custGeom>
              <a:avLst/>
              <a:gdLst/>
              <a:ahLst/>
              <a:cxnLst/>
              <a:rect l="l" t="t" r="r" b="b"/>
              <a:pathLst>
                <a:path w="7632" h="5322" extrusionOk="0">
                  <a:moveTo>
                    <a:pt x="7631" y="0"/>
                  </a:moveTo>
                  <a:lnTo>
                    <a:pt x="7631" y="0"/>
                  </a:lnTo>
                  <a:cubicBezTo>
                    <a:pt x="6754" y="65"/>
                    <a:pt x="5891" y="519"/>
                    <a:pt x="5127" y="923"/>
                  </a:cubicBezTo>
                  <a:lnTo>
                    <a:pt x="5005" y="987"/>
                  </a:lnTo>
                  <a:cubicBezTo>
                    <a:pt x="4837" y="1075"/>
                    <a:pt x="4673" y="1167"/>
                    <a:pt x="4511" y="1259"/>
                  </a:cubicBezTo>
                  <a:cubicBezTo>
                    <a:pt x="5319" y="833"/>
                    <a:pt x="6166" y="483"/>
                    <a:pt x="7038" y="214"/>
                  </a:cubicBezTo>
                  <a:cubicBezTo>
                    <a:pt x="7039" y="214"/>
                    <a:pt x="7039" y="213"/>
                    <a:pt x="7040" y="213"/>
                  </a:cubicBezTo>
                  <a:cubicBezTo>
                    <a:pt x="7046" y="213"/>
                    <a:pt x="7049" y="223"/>
                    <a:pt x="7042" y="226"/>
                  </a:cubicBezTo>
                  <a:cubicBezTo>
                    <a:pt x="5343" y="942"/>
                    <a:pt x="3725" y="1742"/>
                    <a:pt x="2289" y="2834"/>
                  </a:cubicBezTo>
                  <a:cubicBezTo>
                    <a:pt x="1486" y="3535"/>
                    <a:pt x="739" y="4347"/>
                    <a:pt x="0" y="5322"/>
                  </a:cubicBezTo>
                  <a:lnTo>
                    <a:pt x="86" y="5263"/>
                  </a:lnTo>
                  <a:cubicBezTo>
                    <a:pt x="1010" y="4169"/>
                    <a:pt x="2150" y="3293"/>
                    <a:pt x="3350" y="2517"/>
                  </a:cubicBezTo>
                  <a:cubicBezTo>
                    <a:pt x="4189" y="1973"/>
                    <a:pt x="5169" y="1243"/>
                    <a:pt x="6202" y="998"/>
                  </a:cubicBezTo>
                  <a:lnTo>
                    <a:pt x="76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023;p62"/>
            <p:cNvSpPr/>
            <p:nvPr/>
          </p:nvSpPr>
          <p:spPr>
            <a:xfrm rot="-10659694">
              <a:off x="461420" y="2654362"/>
              <a:ext cx="52864" cy="207702"/>
            </a:xfrm>
            <a:custGeom>
              <a:avLst/>
              <a:gdLst/>
              <a:ahLst/>
              <a:cxnLst/>
              <a:rect l="l" t="t" r="r" b="b"/>
              <a:pathLst>
                <a:path w="488" h="2050" extrusionOk="0">
                  <a:moveTo>
                    <a:pt x="0" y="1"/>
                  </a:moveTo>
                  <a:lnTo>
                    <a:pt x="487" y="2049"/>
                  </a:lnTo>
                  <a:cubicBezTo>
                    <a:pt x="387" y="1472"/>
                    <a:pt x="266" y="901"/>
                    <a:pt x="99" y="321"/>
                  </a:cubicBezTo>
                  <a:cubicBezTo>
                    <a:pt x="70" y="214"/>
                    <a:pt x="36" y="10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024;p62"/>
            <p:cNvSpPr/>
            <p:nvPr/>
          </p:nvSpPr>
          <p:spPr>
            <a:xfrm rot="-10659694">
              <a:off x="625642" y="2575412"/>
              <a:ext cx="56439" cy="591595"/>
            </a:xfrm>
            <a:custGeom>
              <a:avLst/>
              <a:gdLst/>
              <a:ahLst/>
              <a:cxnLst/>
              <a:rect l="l" t="t" r="r" b="b"/>
              <a:pathLst>
                <a:path w="521" h="5839" extrusionOk="0">
                  <a:moveTo>
                    <a:pt x="520" y="1"/>
                  </a:moveTo>
                  <a:cubicBezTo>
                    <a:pt x="299" y="680"/>
                    <a:pt x="139" y="1377"/>
                    <a:pt x="41" y="2084"/>
                  </a:cubicBezTo>
                  <a:cubicBezTo>
                    <a:pt x="9" y="2524"/>
                    <a:pt x="0" y="2966"/>
                    <a:pt x="15" y="3407"/>
                  </a:cubicBezTo>
                  <a:cubicBezTo>
                    <a:pt x="43" y="4219"/>
                    <a:pt x="191" y="5027"/>
                    <a:pt x="291" y="5838"/>
                  </a:cubicBezTo>
                  <a:lnTo>
                    <a:pt x="5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025;p62"/>
            <p:cNvSpPr/>
            <p:nvPr/>
          </p:nvSpPr>
          <p:spPr>
            <a:xfrm rot="-10659694">
              <a:off x="665814" y="2500467"/>
              <a:ext cx="35748" cy="316416"/>
            </a:xfrm>
            <a:custGeom>
              <a:avLst/>
              <a:gdLst/>
              <a:ahLst/>
              <a:cxnLst/>
              <a:rect l="l" t="t" r="r" b="b"/>
              <a:pathLst>
                <a:path w="330" h="3123" extrusionOk="0">
                  <a:moveTo>
                    <a:pt x="23" y="1"/>
                  </a:moveTo>
                  <a:cubicBezTo>
                    <a:pt x="0" y="1019"/>
                    <a:pt x="103" y="2059"/>
                    <a:pt x="329" y="3123"/>
                  </a:cubicBezTo>
                  <a:cubicBezTo>
                    <a:pt x="216" y="2083"/>
                    <a:pt x="45" y="1044"/>
                    <a:pt x="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026;p62"/>
            <p:cNvSpPr/>
            <p:nvPr/>
          </p:nvSpPr>
          <p:spPr>
            <a:xfrm rot="-10659694">
              <a:off x="547419" y="3345306"/>
              <a:ext cx="663616" cy="553094"/>
            </a:xfrm>
            <a:custGeom>
              <a:avLst/>
              <a:gdLst/>
              <a:ahLst/>
              <a:cxnLst/>
              <a:rect l="l" t="t" r="r" b="b"/>
              <a:pathLst>
                <a:path w="6126" h="5459" extrusionOk="0">
                  <a:moveTo>
                    <a:pt x="6126" y="0"/>
                  </a:moveTo>
                  <a:lnTo>
                    <a:pt x="6067" y="3"/>
                  </a:lnTo>
                  <a:cubicBezTo>
                    <a:pt x="5796" y="19"/>
                    <a:pt x="5528" y="67"/>
                    <a:pt x="5268" y="143"/>
                  </a:cubicBezTo>
                  <a:cubicBezTo>
                    <a:pt x="3678" y="1902"/>
                    <a:pt x="1622" y="3217"/>
                    <a:pt x="179" y="5109"/>
                  </a:cubicBezTo>
                  <a:cubicBezTo>
                    <a:pt x="116" y="5227"/>
                    <a:pt x="56" y="5344"/>
                    <a:pt x="0" y="5459"/>
                  </a:cubicBezTo>
                  <a:lnTo>
                    <a:pt x="148" y="5327"/>
                  </a:lnTo>
                  <a:cubicBezTo>
                    <a:pt x="845" y="4442"/>
                    <a:pt x="1615" y="3608"/>
                    <a:pt x="2486" y="2901"/>
                  </a:cubicBezTo>
                  <a:cubicBezTo>
                    <a:pt x="3348" y="2201"/>
                    <a:pt x="4183" y="1331"/>
                    <a:pt x="5195" y="830"/>
                  </a:cubicBezTo>
                  <a:lnTo>
                    <a:pt x="612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027;p62"/>
            <p:cNvSpPr/>
            <p:nvPr/>
          </p:nvSpPr>
          <p:spPr>
            <a:xfrm rot="-10659694">
              <a:off x="-347254" y="3625352"/>
              <a:ext cx="658957" cy="559781"/>
            </a:xfrm>
            <a:custGeom>
              <a:avLst/>
              <a:gdLst/>
              <a:ahLst/>
              <a:cxnLst/>
              <a:rect l="l" t="t" r="r" b="b"/>
              <a:pathLst>
                <a:path w="6083" h="5525" extrusionOk="0">
                  <a:moveTo>
                    <a:pt x="0" y="1"/>
                  </a:moveTo>
                  <a:lnTo>
                    <a:pt x="6083" y="5524"/>
                  </a:lnTo>
                  <a:cubicBezTo>
                    <a:pt x="5048" y="4359"/>
                    <a:pt x="4049" y="3180"/>
                    <a:pt x="2863" y="2156"/>
                  </a:cubicBezTo>
                  <a:cubicBezTo>
                    <a:pt x="2163" y="1552"/>
                    <a:pt x="1422" y="1013"/>
                    <a:pt x="674" y="470"/>
                  </a:cubicBezTo>
                  <a:cubicBezTo>
                    <a:pt x="460" y="314"/>
                    <a:pt x="231" y="159"/>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028;p62"/>
            <p:cNvSpPr/>
            <p:nvPr/>
          </p:nvSpPr>
          <p:spPr>
            <a:xfrm rot="-10659694">
              <a:off x="488646" y="4097866"/>
              <a:ext cx="5416" cy="21682"/>
            </a:xfrm>
            <a:custGeom>
              <a:avLst/>
              <a:gdLst/>
              <a:ahLst/>
              <a:cxnLst/>
              <a:rect l="l" t="t" r="r" b="b"/>
              <a:pathLst>
                <a:path w="50" h="214" extrusionOk="0">
                  <a:moveTo>
                    <a:pt x="27" y="0"/>
                  </a:moveTo>
                  <a:lnTo>
                    <a:pt x="18" y="71"/>
                  </a:lnTo>
                  <a:cubicBezTo>
                    <a:pt x="11" y="118"/>
                    <a:pt x="6" y="164"/>
                    <a:pt x="1" y="211"/>
                  </a:cubicBezTo>
                  <a:cubicBezTo>
                    <a:pt x="3" y="209"/>
                    <a:pt x="6" y="209"/>
                    <a:pt x="9" y="209"/>
                  </a:cubicBezTo>
                  <a:cubicBezTo>
                    <a:pt x="14" y="209"/>
                    <a:pt x="19" y="210"/>
                    <a:pt x="22" y="214"/>
                  </a:cubicBezTo>
                  <a:cubicBezTo>
                    <a:pt x="23" y="208"/>
                    <a:pt x="23" y="202"/>
                    <a:pt x="25" y="195"/>
                  </a:cubicBezTo>
                  <a:lnTo>
                    <a:pt x="35" y="108"/>
                  </a:lnTo>
                  <a:lnTo>
                    <a:pt x="43" y="52"/>
                  </a:lnTo>
                  <a:cubicBezTo>
                    <a:pt x="46" y="35"/>
                    <a:pt x="47" y="17"/>
                    <a:pt x="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029;p62"/>
            <p:cNvSpPr/>
            <p:nvPr/>
          </p:nvSpPr>
          <p:spPr>
            <a:xfrm rot="-10659694">
              <a:off x="503474" y="3654954"/>
              <a:ext cx="52106" cy="440834"/>
            </a:xfrm>
            <a:custGeom>
              <a:avLst/>
              <a:gdLst/>
              <a:ahLst/>
              <a:cxnLst/>
              <a:rect l="l" t="t" r="r" b="b"/>
              <a:pathLst>
                <a:path w="481" h="4351" extrusionOk="0">
                  <a:moveTo>
                    <a:pt x="462" y="0"/>
                  </a:moveTo>
                  <a:cubicBezTo>
                    <a:pt x="424" y="315"/>
                    <a:pt x="386" y="630"/>
                    <a:pt x="350" y="943"/>
                  </a:cubicBezTo>
                  <a:lnTo>
                    <a:pt x="224" y="2055"/>
                  </a:lnTo>
                  <a:lnTo>
                    <a:pt x="193" y="2334"/>
                  </a:lnTo>
                  <a:cubicBezTo>
                    <a:pt x="126" y="2951"/>
                    <a:pt x="74" y="3462"/>
                    <a:pt x="33" y="3942"/>
                  </a:cubicBezTo>
                  <a:lnTo>
                    <a:pt x="6" y="4289"/>
                  </a:lnTo>
                  <a:cubicBezTo>
                    <a:pt x="6" y="4292"/>
                    <a:pt x="6" y="4296"/>
                    <a:pt x="5" y="4299"/>
                  </a:cubicBezTo>
                  <a:lnTo>
                    <a:pt x="5" y="4299"/>
                  </a:lnTo>
                  <a:cubicBezTo>
                    <a:pt x="19" y="4150"/>
                    <a:pt x="33" y="3995"/>
                    <a:pt x="49" y="3837"/>
                  </a:cubicBezTo>
                  <a:lnTo>
                    <a:pt x="82" y="3486"/>
                  </a:lnTo>
                  <a:lnTo>
                    <a:pt x="82" y="3488"/>
                  </a:lnTo>
                  <a:cubicBezTo>
                    <a:pt x="132" y="3015"/>
                    <a:pt x="184" y="2545"/>
                    <a:pt x="237" y="2078"/>
                  </a:cubicBezTo>
                  <a:lnTo>
                    <a:pt x="242" y="2038"/>
                  </a:lnTo>
                  <a:lnTo>
                    <a:pt x="344" y="1949"/>
                  </a:lnTo>
                  <a:lnTo>
                    <a:pt x="261" y="1873"/>
                  </a:lnTo>
                  <a:lnTo>
                    <a:pt x="268" y="1818"/>
                  </a:lnTo>
                  <a:cubicBezTo>
                    <a:pt x="293" y="1591"/>
                    <a:pt x="318" y="1366"/>
                    <a:pt x="344" y="1142"/>
                  </a:cubicBezTo>
                  <a:cubicBezTo>
                    <a:pt x="384" y="768"/>
                    <a:pt x="430" y="395"/>
                    <a:pt x="481" y="22"/>
                  </a:cubicBezTo>
                  <a:cubicBezTo>
                    <a:pt x="474" y="15"/>
                    <a:pt x="468" y="7"/>
                    <a:pt x="462" y="0"/>
                  </a:cubicBezTo>
                  <a:close/>
                  <a:moveTo>
                    <a:pt x="5" y="4299"/>
                  </a:moveTo>
                  <a:cubicBezTo>
                    <a:pt x="5" y="4303"/>
                    <a:pt x="5" y="4307"/>
                    <a:pt x="4" y="4310"/>
                  </a:cubicBezTo>
                  <a:lnTo>
                    <a:pt x="4" y="4310"/>
                  </a:lnTo>
                  <a:cubicBezTo>
                    <a:pt x="5" y="4306"/>
                    <a:pt x="5" y="4303"/>
                    <a:pt x="5" y="4299"/>
                  </a:cubicBezTo>
                  <a:close/>
                  <a:moveTo>
                    <a:pt x="4" y="4310"/>
                  </a:moveTo>
                  <a:cubicBezTo>
                    <a:pt x="3" y="4324"/>
                    <a:pt x="2" y="4337"/>
                    <a:pt x="1" y="4350"/>
                  </a:cubicBezTo>
                  <a:cubicBezTo>
                    <a:pt x="2" y="4337"/>
                    <a:pt x="3" y="4324"/>
                    <a:pt x="4" y="431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030;p62"/>
            <p:cNvSpPr/>
            <p:nvPr/>
          </p:nvSpPr>
          <p:spPr>
            <a:xfrm rot="-10659694">
              <a:off x="-251391" y="3676449"/>
              <a:ext cx="689614" cy="593013"/>
            </a:xfrm>
            <a:custGeom>
              <a:avLst/>
              <a:gdLst/>
              <a:ahLst/>
              <a:cxnLst/>
              <a:rect l="l" t="t" r="r" b="b"/>
              <a:pathLst>
                <a:path w="6366" h="5853" extrusionOk="0">
                  <a:moveTo>
                    <a:pt x="0" y="1"/>
                  </a:moveTo>
                  <a:lnTo>
                    <a:pt x="0" y="1"/>
                  </a:lnTo>
                  <a:cubicBezTo>
                    <a:pt x="297" y="666"/>
                    <a:pt x="868" y="1297"/>
                    <a:pt x="1332" y="1808"/>
                  </a:cubicBezTo>
                  <a:lnTo>
                    <a:pt x="1444" y="1933"/>
                  </a:lnTo>
                  <a:cubicBezTo>
                    <a:pt x="2803" y="3435"/>
                    <a:pt x="4516" y="4792"/>
                    <a:pt x="6365" y="5853"/>
                  </a:cubicBezTo>
                  <a:cubicBezTo>
                    <a:pt x="5380" y="5091"/>
                    <a:pt x="4405" y="4318"/>
                    <a:pt x="3465" y="3503"/>
                  </a:cubicBezTo>
                  <a:cubicBezTo>
                    <a:pt x="2220" y="2421"/>
                    <a:pt x="1171" y="115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031;p62"/>
            <p:cNvSpPr/>
            <p:nvPr/>
          </p:nvSpPr>
          <p:spPr>
            <a:xfrm rot="-10659694">
              <a:off x="206625" y="4122655"/>
              <a:ext cx="261395" cy="890888"/>
            </a:xfrm>
            <a:custGeom>
              <a:avLst/>
              <a:gdLst/>
              <a:ahLst/>
              <a:cxnLst/>
              <a:rect l="l" t="t" r="r" b="b"/>
              <a:pathLst>
                <a:path w="2413" h="8793" extrusionOk="0">
                  <a:moveTo>
                    <a:pt x="2412" y="0"/>
                  </a:moveTo>
                  <a:lnTo>
                    <a:pt x="2412" y="0"/>
                  </a:lnTo>
                  <a:cubicBezTo>
                    <a:pt x="1968" y="842"/>
                    <a:pt x="1585" y="1758"/>
                    <a:pt x="1253" y="2774"/>
                  </a:cubicBezTo>
                  <a:lnTo>
                    <a:pt x="1203" y="2930"/>
                  </a:lnTo>
                  <a:cubicBezTo>
                    <a:pt x="1017" y="3513"/>
                    <a:pt x="846" y="4140"/>
                    <a:pt x="693" y="4792"/>
                  </a:cubicBezTo>
                  <a:lnTo>
                    <a:pt x="668" y="4904"/>
                  </a:lnTo>
                  <a:cubicBezTo>
                    <a:pt x="524" y="5532"/>
                    <a:pt x="394" y="6187"/>
                    <a:pt x="274" y="6904"/>
                  </a:cubicBezTo>
                  <a:lnTo>
                    <a:pt x="261" y="6988"/>
                  </a:lnTo>
                  <a:cubicBezTo>
                    <a:pt x="169" y="7543"/>
                    <a:pt x="84" y="8123"/>
                    <a:pt x="1" y="8761"/>
                  </a:cubicBezTo>
                  <a:lnTo>
                    <a:pt x="21" y="8793"/>
                  </a:lnTo>
                  <a:cubicBezTo>
                    <a:pt x="100" y="8235"/>
                    <a:pt x="185" y="7689"/>
                    <a:pt x="278" y="7166"/>
                  </a:cubicBezTo>
                  <a:lnTo>
                    <a:pt x="344" y="6796"/>
                  </a:lnTo>
                  <a:lnTo>
                    <a:pt x="345" y="6802"/>
                  </a:lnTo>
                  <a:cubicBezTo>
                    <a:pt x="458" y="6195"/>
                    <a:pt x="584" y="5603"/>
                    <a:pt x="717" y="5041"/>
                  </a:cubicBezTo>
                  <a:lnTo>
                    <a:pt x="772" y="4812"/>
                  </a:lnTo>
                  <a:lnTo>
                    <a:pt x="772" y="4813"/>
                  </a:lnTo>
                  <a:cubicBezTo>
                    <a:pt x="938" y="4140"/>
                    <a:pt x="1122" y="3482"/>
                    <a:pt x="1321" y="2857"/>
                  </a:cubicBezTo>
                  <a:lnTo>
                    <a:pt x="1424" y="2532"/>
                  </a:lnTo>
                  <a:lnTo>
                    <a:pt x="1425" y="2537"/>
                  </a:lnTo>
                  <a:cubicBezTo>
                    <a:pt x="1711" y="1674"/>
                    <a:pt x="2040" y="829"/>
                    <a:pt x="24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032;p62"/>
            <p:cNvSpPr/>
            <p:nvPr/>
          </p:nvSpPr>
          <p:spPr>
            <a:xfrm rot="-10659694">
              <a:off x="672530" y="3444864"/>
              <a:ext cx="479567" cy="430094"/>
            </a:xfrm>
            <a:custGeom>
              <a:avLst/>
              <a:gdLst/>
              <a:ahLst/>
              <a:cxnLst/>
              <a:rect l="l" t="t" r="r" b="b"/>
              <a:pathLst>
                <a:path w="4427" h="4245" extrusionOk="0">
                  <a:moveTo>
                    <a:pt x="4427" y="1"/>
                  </a:moveTo>
                  <a:cubicBezTo>
                    <a:pt x="2680" y="654"/>
                    <a:pt x="1047" y="2497"/>
                    <a:pt x="0" y="4244"/>
                  </a:cubicBezTo>
                  <a:cubicBezTo>
                    <a:pt x="551" y="3600"/>
                    <a:pt x="1183" y="3021"/>
                    <a:pt x="1811" y="2454"/>
                  </a:cubicBezTo>
                  <a:cubicBezTo>
                    <a:pt x="2698" y="1654"/>
                    <a:pt x="3552" y="813"/>
                    <a:pt x="44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033;p62"/>
            <p:cNvSpPr/>
            <p:nvPr/>
          </p:nvSpPr>
          <p:spPr>
            <a:xfrm rot="-10659694">
              <a:off x="636344" y="4463419"/>
              <a:ext cx="797617" cy="279333"/>
            </a:xfrm>
            <a:custGeom>
              <a:avLst/>
              <a:gdLst/>
              <a:ahLst/>
              <a:cxnLst/>
              <a:rect l="l" t="t" r="r" b="b"/>
              <a:pathLst>
                <a:path w="7363" h="2757" extrusionOk="0">
                  <a:moveTo>
                    <a:pt x="7363" y="0"/>
                  </a:moveTo>
                  <a:cubicBezTo>
                    <a:pt x="7132" y="43"/>
                    <a:pt x="6903" y="91"/>
                    <a:pt x="6676" y="138"/>
                  </a:cubicBezTo>
                  <a:cubicBezTo>
                    <a:pt x="4242" y="643"/>
                    <a:pt x="1821" y="1323"/>
                    <a:pt x="58" y="2705"/>
                  </a:cubicBezTo>
                  <a:cubicBezTo>
                    <a:pt x="39" y="2722"/>
                    <a:pt x="19" y="2741"/>
                    <a:pt x="0" y="2757"/>
                  </a:cubicBezTo>
                  <a:cubicBezTo>
                    <a:pt x="1250" y="2102"/>
                    <a:pt x="2551" y="1545"/>
                    <a:pt x="3880" y="1067"/>
                  </a:cubicBezTo>
                  <a:cubicBezTo>
                    <a:pt x="4904" y="699"/>
                    <a:pt x="5936" y="391"/>
                    <a:pt x="6983" y="100"/>
                  </a:cubicBezTo>
                  <a:cubicBezTo>
                    <a:pt x="7110" y="64"/>
                    <a:pt x="7236" y="31"/>
                    <a:pt x="73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034;p62"/>
            <p:cNvSpPr/>
            <p:nvPr/>
          </p:nvSpPr>
          <p:spPr>
            <a:xfrm rot="-10659694">
              <a:off x="-510608" y="4037030"/>
              <a:ext cx="814624" cy="647016"/>
            </a:xfrm>
            <a:custGeom>
              <a:avLst/>
              <a:gdLst/>
              <a:ahLst/>
              <a:cxnLst/>
              <a:rect l="l" t="t" r="r" b="b"/>
              <a:pathLst>
                <a:path w="7520" h="6386" extrusionOk="0">
                  <a:moveTo>
                    <a:pt x="1" y="0"/>
                  </a:moveTo>
                  <a:lnTo>
                    <a:pt x="1" y="0"/>
                  </a:lnTo>
                  <a:cubicBezTo>
                    <a:pt x="60" y="161"/>
                    <a:pt x="128" y="321"/>
                    <a:pt x="202" y="477"/>
                  </a:cubicBezTo>
                  <a:cubicBezTo>
                    <a:pt x="421" y="816"/>
                    <a:pt x="621" y="1166"/>
                    <a:pt x="821" y="1515"/>
                  </a:cubicBezTo>
                  <a:cubicBezTo>
                    <a:pt x="2407" y="3707"/>
                    <a:pt x="5362" y="5321"/>
                    <a:pt x="7520" y="6385"/>
                  </a:cubicBezTo>
                  <a:cubicBezTo>
                    <a:pt x="6263" y="5578"/>
                    <a:pt x="5054" y="4685"/>
                    <a:pt x="3875" y="3785"/>
                  </a:cubicBezTo>
                  <a:cubicBezTo>
                    <a:pt x="2568" y="2786"/>
                    <a:pt x="1387" y="1746"/>
                    <a:pt x="466" y="392"/>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035;p62"/>
            <p:cNvSpPr/>
            <p:nvPr/>
          </p:nvSpPr>
          <p:spPr>
            <a:xfrm rot="-10659694">
              <a:off x="446574" y="4524971"/>
              <a:ext cx="904428" cy="265149"/>
            </a:xfrm>
            <a:custGeom>
              <a:avLst/>
              <a:gdLst/>
              <a:ahLst/>
              <a:cxnLst/>
              <a:rect l="l" t="t" r="r" b="b"/>
              <a:pathLst>
                <a:path w="8349" h="2617" extrusionOk="0">
                  <a:moveTo>
                    <a:pt x="6857" y="1"/>
                  </a:moveTo>
                  <a:cubicBezTo>
                    <a:pt x="6779" y="1"/>
                    <a:pt x="6701" y="3"/>
                    <a:pt x="6622" y="9"/>
                  </a:cubicBezTo>
                  <a:cubicBezTo>
                    <a:pt x="5591" y="81"/>
                    <a:pt x="4567" y="441"/>
                    <a:pt x="3605" y="804"/>
                  </a:cubicBezTo>
                  <a:cubicBezTo>
                    <a:pt x="2693" y="1146"/>
                    <a:pt x="1717" y="1463"/>
                    <a:pt x="892" y="1989"/>
                  </a:cubicBezTo>
                  <a:cubicBezTo>
                    <a:pt x="587" y="2185"/>
                    <a:pt x="291" y="2400"/>
                    <a:pt x="1" y="2616"/>
                  </a:cubicBezTo>
                  <a:cubicBezTo>
                    <a:pt x="1760" y="1516"/>
                    <a:pt x="3940" y="962"/>
                    <a:pt x="5913" y="553"/>
                  </a:cubicBezTo>
                  <a:cubicBezTo>
                    <a:pt x="6713" y="386"/>
                    <a:pt x="7534" y="222"/>
                    <a:pt x="8349" y="221"/>
                  </a:cubicBezTo>
                  <a:cubicBezTo>
                    <a:pt x="7857" y="110"/>
                    <a:pt x="7366" y="1"/>
                    <a:pt x="68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3036;p62"/>
            <p:cNvSpPr/>
            <p:nvPr/>
          </p:nvSpPr>
          <p:spPr>
            <a:xfrm rot="-10659694">
              <a:off x="-481304" y="4064581"/>
              <a:ext cx="706730" cy="555931"/>
            </a:xfrm>
            <a:custGeom>
              <a:avLst/>
              <a:gdLst/>
              <a:ahLst/>
              <a:cxnLst/>
              <a:rect l="l" t="t" r="r" b="b"/>
              <a:pathLst>
                <a:path w="6524" h="5487" extrusionOk="0">
                  <a:moveTo>
                    <a:pt x="0" y="0"/>
                  </a:moveTo>
                  <a:lnTo>
                    <a:pt x="0" y="0"/>
                  </a:lnTo>
                  <a:cubicBezTo>
                    <a:pt x="409" y="570"/>
                    <a:pt x="807" y="1121"/>
                    <a:pt x="1347" y="1611"/>
                  </a:cubicBezTo>
                  <a:cubicBezTo>
                    <a:pt x="2032" y="2236"/>
                    <a:pt x="2751" y="2818"/>
                    <a:pt x="3490" y="3378"/>
                  </a:cubicBezTo>
                  <a:cubicBezTo>
                    <a:pt x="4473" y="4125"/>
                    <a:pt x="5496" y="4809"/>
                    <a:pt x="6524" y="5487"/>
                  </a:cubicBez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3037;p62"/>
            <p:cNvSpPr/>
            <p:nvPr/>
          </p:nvSpPr>
          <p:spPr>
            <a:xfrm rot="-10659694">
              <a:off x="719696" y="4332139"/>
              <a:ext cx="860555" cy="303650"/>
            </a:xfrm>
            <a:custGeom>
              <a:avLst/>
              <a:gdLst/>
              <a:ahLst/>
              <a:cxnLst/>
              <a:rect l="l" t="t" r="r" b="b"/>
              <a:pathLst>
                <a:path w="7944" h="2997" extrusionOk="0">
                  <a:moveTo>
                    <a:pt x="7944" y="1"/>
                  </a:moveTo>
                  <a:lnTo>
                    <a:pt x="7944" y="1"/>
                  </a:lnTo>
                  <a:cubicBezTo>
                    <a:pt x="6719" y="280"/>
                    <a:pt x="5498" y="561"/>
                    <a:pt x="4309" y="1013"/>
                  </a:cubicBezTo>
                  <a:cubicBezTo>
                    <a:pt x="3317" y="1392"/>
                    <a:pt x="2321" y="1773"/>
                    <a:pt x="1361" y="2223"/>
                  </a:cubicBezTo>
                  <a:cubicBezTo>
                    <a:pt x="973" y="2404"/>
                    <a:pt x="562" y="2559"/>
                    <a:pt x="185" y="2761"/>
                  </a:cubicBezTo>
                  <a:cubicBezTo>
                    <a:pt x="123" y="2839"/>
                    <a:pt x="58" y="2913"/>
                    <a:pt x="1" y="2996"/>
                  </a:cubicBezTo>
                  <a:lnTo>
                    <a:pt x="43" y="2979"/>
                  </a:lnTo>
                  <a:cubicBezTo>
                    <a:pt x="1365" y="2205"/>
                    <a:pt x="2851" y="1707"/>
                    <a:pt x="4315" y="1296"/>
                  </a:cubicBezTo>
                  <a:cubicBezTo>
                    <a:pt x="4616" y="1212"/>
                    <a:pt x="4924" y="1117"/>
                    <a:pt x="5236" y="1021"/>
                  </a:cubicBezTo>
                  <a:lnTo>
                    <a:pt x="79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3038;p62"/>
            <p:cNvSpPr/>
            <p:nvPr/>
          </p:nvSpPr>
          <p:spPr>
            <a:xfrm rot="-10659694">
              <a:off x="1151346" y="4365308"/>
              <a:ext cx="358890" cy="126445"/>
            </a:xfrm>
            <a:custGeom>
              <a:avLst/>
              <a:gdLst/>
              <a:ahLst/>
              <a:cxnLst/>
              <a:rect l="l" t="t" r="r" b="b"/>
              <a:pathLst>
                <a:path w="3313" h="1248" extrusionOk="0">
                  <a:moveTo>
                    <a:pt x="3312" y="1"/>
                  </a:moveTo>
                  <a:lnTo>
                    <a:pt x="3312" y="1"/>
                  </a:lnTo>
                  <a:cubicBezTo>
                    <a:pt x="2176" y="338"/>
                    <a:pt x="1066" y="737"/>
                    <a:pt x="1" y="1247"/>
                  </a:cubicBezTo>
                  <a:lnTo>
                    <a:pt x="331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3039;p62"/>
            <p:cNvSpPr/>
            <p:nvPr/>
          </p:nvSpPr>
          <p:spPr>
            <a:xfrm rot="-10659694">
              <a:off x="360754" y="4368817"/>
              <a:ext cx="1177956" cy="390479"/>
            </a:xfrm>
            <a:custGeom>
              <a:avLst/>
              <a:gdLst/>
              <a:ahLst/>
              <a:cxnLst/>
              <a:rect l="l" t="t" r="r" b="b"/>
              <a:pathLst>
                <a:path w="10874" h="3854" extrusionOk="0">
                  <a:moveTo>
                    <a:pt x="10075" y="1"/>
                  </a:moveTo>
                  <a:cubicBezTo>
                    <a:pt x="10067" y="1"/>
                    <a:pt x="10058" y="1"/>
                    <a:pt x="10050" y="1"/>
                  </a:cubicBezTo>
                  <a:cubicBezTo>
                    <a:pt x="9848" y="1"/>
                    <a:pt x="9645" y="12"/>
                    <a:pt x="9441" y="29"/>
                  </a:cubicBezTo>
                  <a:cubicBezTo>
                    <a:pt x="8943" y="153"/>
                    <a:pt x="8431" y="248"/>
                    <a:pt x="7957" y="378"/>
                  </a:cubicBezTo>
                  <a:cubicBezTo>
                    <a:pt x="6972" y="649"/>
                    <a:pt x="5998" y="934"/>
                    <a:pt x="5037" y="1280"/>
                  </a:cubicBezTo>
                  <a:cubicBezTo>
                    <a:pt x="3534" y="1820"/>
                    <a:pt x="2061" y="2447"/>
                    <a:pt x="651" y="3198"/>
                  </a:cubicBezTo>
                  <a:cubicBezTo>
                    <a:pt x="419" y="3402"/>
                    <a:pt x="202" y="3620"/>
                    <a:pt x="0" y="3854"/>
                  </a:cubicBezTo>
                  <a:cubicBezTo>
                    <a:pt x="312" y="3698"/>
                    <a:pt x="642" y="3568"/>
                    <a:pt x="959" y="3428"/>
                  </a:cubicBezTo>
                  <a:cubicBezTo>
                    <a:pt x="1878" y="3023"/>
                    <a:pt x="2808" y="2641"/>
                    <a:pt x="3746" y="2284"/>
                  </a:cubicBezTo>
                  <a:cubicBezTo>
                    <a:pt x="5328" y="1684"/>
                    <a:pt x="7012" y="1212"/>
                    <a:pt x="8691" y="888"/>
                  </a:cubicBezTo>
                  <a:lnTo>
                    <a:pt x="10873" y="66"/>
                  </a:lnTo>
                  <a:cubicBezTo>
                    <a:pt x="10609" y="22"/>
                    <a:pt x="10343" y="1"/>
                    <a:pt x="100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3040;p62"/>
            <p:cNvSpPr/>
            <p:nvPr/>
          </p:nvSpPr>
          <p:spPr>
            <a:xfrm rot="-10659694">
              <a:off x="-479516" y="4034894"/>
              <a:ext cx="657224" cy="426143"/>
            </a:xfrm>
            <a:custGeom>
              <a:avLst/>
              <a:gdLst/>
              <a:ahLst/>
              <a:cxnLst/>
              <a:rect l="l" t="t" r="r" b="b"/>
              <a:pathLst>
                <a:path w="6067" h="4206" extrusionOk="0">
                  <a:moveTo>
                    <a:pt x="0" y="1"/>
                  </a:moveTo>
                  <a:cubicBezTo>
                    <a:pt x="91" y="146"/>
                    <a:pt x="183" y="289"/>
                    <a:pt x="282" y="430"/>
                  </a:cubicBezTo>
                  <a:cubicBezTo>
                    <a:pt x="841" y="1226"/>
                    <a:pt x="1501" y="1938"/>
                    <a:pt x="2305" y="2492"/>
                  </a:cubicBezTo>
                  <a:cubicBezTo>
                    <a:pt x="3052" y="3007"/>
                    <a:pt x="3853" y="3401"/>
                    <a:pt x="4701" y="3720"/>
                  </a:cubicBezTo>
                  <a:cubicBezTo>
                    <a:pt x="5148" y="3887"/>
                    <a:pt x="5615" y="4031"/>
                    <a:pt x="6067" y="4206"/>
                  </a:cubicBezTo>
                  <a:cubicBezTo>
                    <a:pt x="4033" y="3187"/>
                    <a:pt x="1578" y="180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3041;p62"/>
            <p:cNvSpPr/>
            <p:nvPr/>
          </p:nvSpPr>
          <p:spPr>
            <a:xfrm rot="-10659694">
              <a:off x="701152" y="3416051"/>
              <a:ext cx="428003" cy="356841"/>
            </a:xfrm>
            <a:custGeom>
              <a:avLst/>
              <a:gdLst/>
              <a:ahLst/>
              <a:cxnLst/>
              <a:rect l="l" t="t" r="r" b="b"/>
              <a:pathLst>
                <a:path w="3951" h="3522" extrusionOk="0">
                  <a:moveTo>
                    <a:pt x="3951" y="1"/>
                  </a:moveTo>
                  <a:lnTo>
                    <a:pt x="3951" y="1"/>
                  </a:lnTo>
                  <a:cubicBezTo>
                    <a:pt x="3076" y="568"/>
                    <a:pt x="2286" y="1277"/>
                    <a:pt x="1510" y="1968"/>
                  </a:cubicBezTo>
                  <a:cubicBezTo>
                    <a:pt x="967" y="2453"/>
                    <a:pt x="477" y="2980"/>
                    <a:pt x="1" y="3522"/>
                  </a:cubicBezTo>
                  <a:lnTo>
                    <a:pt x="39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3042;p62"/>
            <p:cNvSpPr/>
            <p:nvPr/>
          </p:nvSpPr>
          <p:spPr>
            <a:xfrm rot="-10659694">
              <a:off x="-320338" y="3639210"/>
              <a:ext cx="770427" cy="654412"/>
            </a:xfrm>
            <a:custGeom>
              <a:avLst/>
              <a:gdLst/>
              <a:ahLst/>
              <a:cxnLst/>
              <a:rect l="l" t="t" r="r" b="b"/>
              <a:pathLst>
                <a:path w="7112" h="6459" extrusionOk="0">
                  <a:moveTo>
                    <a:pt x="0" y="0"/>
                  </a:moveTo>
                  <a:lnTo>
                    <a:pt x="32" y="80"/>
                  </a:lnTo>
                  <a:cubicBezTo>
                    <a:pt x="1305" y="1211"/>
                    <a:pt x="2327" y="2587"/>
                    <a:pt x="3629" y="3696"/>
                  </a:cubicBezTo>
                  <a:cubicBezTo>
                    <a:pt x="4709" y="4617"/>
                    <a:pt x="5840" y="5473"/>
                    <a:pt x="6944" y="6365"/>
                  </a:cubicBezTo>
                  <a:cubicBezTo>
                    <a:pt x="7000" y="6396"/>
                    <a:pt x="7055" y="6428"/>
                    <a:pt x="7111" y="6459"/>
                  </a:cubicBez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3043;p62"/>
            <p:cNvSpPr/>
            <p:nvPr/>
          </p:nvSpPr>
          <p:spPr>
            <a:xfrm rot="-10659694">
              <a:off x="497205" y="3928192"/>
              <a:ext cx="858172" cy="404157"/>
            </a:xfrm>
            <a:custGeom>
              <a:avLst/>
              <a:gdLst/>
              <a:ahLst/>
              <a:cxnLst/>
              <a:rect l="l" t="t" r="r" b="b"/>
              <a:pathLst>
                <a:path w="7922" h="3989" extrusionOk="0">
                  <a:moveTo>
                    <a:pt x="7730" y="1"/>
                  </a:moveTo>
                  <a:cubicBezTo>
                    <a:pt x="7407" y="1"/>
                    <a:pt x="7076" y="57"/>
                    <a:pt x="6747" y="143"/>
                  </a:cubicBezTo>
                  <a:cubicBezTo>
                    <a:pt x="5576" y="709"/>
                    <a:pt x="4287" y="1050"/>
                    <a:pt x="3140" y="1660"/>
                  </a:cubicBezTo>
                  <a:cubicBezTo>
                    <a:pt x="1983" y="2272"/>
                    <a:pt x="947" y="3087"/>
                    <a:pt x="0" y="3988"/>
                  </a:cubicBezTo>
                  <a:lnTo>
                    <a:pt x="340" y="3818"/>
                  </a:lnTo>
                  <a:cubicBezTo>
                    <a:pt x="1230" y="3112"/>
                    <a:pt x="2257" y="2591"/>
                    <a:pt x="3308" y="2155"/>
                  </a:cubicBezTo>
                  <a:cubicBezTo>
                    <a:pt x="3849" y="1930"/>
                    <a:pt x="4397" y="1716"/>
                    <a:pt x="4945" y="1504"/>
                  </a:cubicBezTo>
                  <a:lnTo>
                    <a:pt x="7922" y="7"/>
                  </a:lnTo>
                  <a:cubicBezTo>
                    <a:pt x="7859" y="3"/>
                    <a:pt x="7794" y="1"/>
                    <a:pt x="77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3044;p62"/>
            <p:cNvSpPr/>
            <p:nvPr/>
          </p:nvSpPr>
          <p:spPr>
            <a:xfrm rot="-10659694">
              <a:off x="694849" y="4211445"/>
              <a:ext cx="735328" cy="291998"/>
            </a:xfrm>
            <a:custGeom>
              <a:avLst/>
              <a:gdLst/>
              <a:ahLst/>
              <a:cxnLst/>
              <a:rect l="l" t="t" r="r" b="b"/>
              <a:pathLst>
                <a:path w="6788" h="2882" extrusionOk="0">
                  <a:moveTo>
                    <a:pt x="6787" y="0"/>
                  </a:moveTo>
                  <a:lnTo>
                    <a:pt x="6787" y="0"/>
                  </a:lnTo>
                  <a:cubicBezTo>
                    <a:pt x="6412" y="95"/>
                    <a:pt x="6046" y="199"/>
                    <a:pt x="5711" y="309"/>
                  </a:cubicBezTo>
                  <a:cubicBezTo>
                    <a:pt x="3613" y="999"/>
                    <a:pt x="1601" y="1733"/>
                    <a:pt x="1" y="2881"/>
                  </a:cubicBezTo>
                  <a:cubicBezTo>
                    <a:pt x="2094" y="1622"/>
                    <a:pt x="4475" y="842"/>
                    <a:pt x="67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3045;p62"/>
            <p:cNvSpPr/>
            <p:nvPr/>
          </p:nvSpPr>
          <p:spPr>
            <a:xfrm rot="-10659694">
              <a:off x="1032208" y="4109786"/>
              <a:ext cx="476859" cy="201926"/>
            </a:xfrm>
            <a:custGeom>
              <a:avLst/>
              <a:gdLst/>
              <a:ahLst/>
              <a:cxnLst/>
              <a:rect l="l" t="t" r="r" b="b"/>
              <a:pathLst>
                <a:path w="4402" h="1993" extrusionOk="0">
                  <a:moveTo>
                    <a:pt x="4402" y="1"/>
                  </a:moveTo>
                  <a:cubicBezTo>
                    <a:pt x="4103" y="113"/>
                    <a:pt x="3804" y="229"/>
                    <a:pt x="3508" y="347"/>
                  </a:cubicBezTo>
                  <a:cubicBezTo>
                    <a:pt x="2567" y="727"/>
                    <a:pt x="1601" y="1097"/>
                    <a:pt x="706" y="1577"/>
                  </a:cubicBezTo>
                  <a:cubicBezTo>
                    <a:pt x="465" y="1706"/>
                    <a:pt x="232" y="1848"/>
                    <a:pt x="1" y="1993"/>
                  </a:cubicBezTo>
                  <a:lnTo>
                    <a:pt x="44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3046;p62"/>
            <p:cNvSpPr/>
            <p:nvPr/>
          </p:nvSpPr>
          <p:spPr>
            <a:xfrm rot="-10659694">
              <a:off x="716865" y="3620790"/>
              <a:ext cx="609885" cy="397774"/>
            </a:xfrm>
            <a:custGeom>
              <a:avLst/>
              <a:gdLst/>
              <a:ahLst/>
              <a:cxnLst/>
              <a:rect l="l" t="t" r="r" b="b"/>
              <a:pathLst>
                <a:path w="5630" h="3926" extrusionOk="0">
                  <a:moveTo>
                    <a:pt x="5629" y="0"/>
                  </a:moveTo>
                  <a:cubicBezTo>
                    <a:pt x="4610" y="344"/>
                    <a:pt x="3668" y="1019"/>
                    <a:pt x="2805" y="1603"/>
                  </a:cubicBezTo>
                  <a:cubicBezTo>
                    <a:pt x="1795" y="2286"/>
                    <a:pt x="831" y="3036"/>
                    <a:pt x="0" y="3925"/>
                  </a:cubicBezTo>
                  <a:lnTo>
                    <a:pt x="56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3047;p62"/>
            <p:cNvSpPr/>
            <p:nvPr/>
          </p:nvSpPr>
          <p:spPr>
            <a:xfrm rot="-10659694">
              <a:off x="909728" y="3973066"/>
              <a:ext cx="368206" cy="173051"/>
            </a:xfrm>
            <a:custGeom>
              <a:avLst/>
              <a:gdLst/>
              <a:ahLst/>
              <a:cxnLst/>
              <a:rect l="l" t="t" r="r" b="b"/>
              <a:pathLst>
                <a:path w="3399" h="1708" extrusionOk="0">
                  <a:moveTo>
                    <a:pt x="3398" y="0"/>
                  </a:moveTo>
                  <a:lnTo>
                    <a:pt x="3398" y="0"/>
                  </a:lnTo>
                  <a:cubicBezTo>
                    <a:pt x="3226" y="65"/>
                    <a:pt x="3055" y="131"/>
                    <a:pt x="2887" y="200"/>
                  </a:cubicBezTo>
                  <a:cubicBezTo>
                    <a:pt x="1871" y="611"/>
                    <a:pt x="891" y="1090"/>
                    <a:pt x="0" y="1707"/>
                  </a:cubicBezTo>
                  <a:lnTo>
                    <a:pt x="339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3048;p62"/>
            <p:cNvSpPr/>
            <p:nvPr/>
          </p:nvSpPr>
          <p:spPr>
            <a:xfrm rot="-10659694">
              <a:off x="454097" y="4073157"/>
              <a:ext cx="1139824" cy="471331"/>
            </a:xfrm>
            <a:custGeom>
              <a:avLst/>
              <a:gdLst/>
              <a:ahLst/>
              <a:cxnLst/>
              <a:rect l="l" t="t" r="r" b="b"/>
              <a:pathLst>
                <a:path w="10522" h="4652" extrusionOk="0">
                  <a:moveTo>
                    <a:pt x="10521" y="0"/>
                  </a:moveTo>
                  <a:cubicBezTo>
                    <a:pt x="10140" y="40"/>
                    <a:pt x="9697" y="111"/>
                    <a:pt x="9238" y="203"/>
                  </a:cubicBezTo>
                  <a:cubicBezTo>
                    <a:pt x="6430" y="1374"/>
                    <a:pt x="3456" y="2132"/>
                    <a:pt x="881" y="3775"/>
                  </a:cubicBezTo>
                  <a:cubicBezTo>
                    <a:pt x="565" y="4043"/>
                    <a:pt x="271" y="4337"/>
                    <a:pt x="1" y="4652"/>
                  </a:cubicBezTo>
                  <a:cubicBezTo>
                    <a:pt x="543" y="4242"/>
                    <a:pt x="1073" y="3815"/>
                    <a:pt x="1668" y="3479"/>
                  </a:cubicBezTo>
                  <a:cubicBezTo>
                    <a:pt x="2477" y="3022"/>
                    <a:pt x="3301" y="2581"/>
                    <a:pt x="4172" y="2250"/>
                  </a:cubicBezTo>
                  <a:cubicBezTo>
                    <a:pt x="5443" y="1767"/>
                    <a:pt x="6765" y="1435"/>
                    <a:pt x="8084" y="1103"/>
                  </a:cubicBezTo>
                  <a:lnTo>
                    <a:pt x="105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3049;p62"/>
            <p:cNvSpPr/>
            <p:nvPr/>
          </p:nvSpPr>
          <p:spPr>
            <a:xfrm rot="-10659694">
              <a:off x="775315" y="4068280"/>
              <a:ext cx="822207" cy="348128"/>
            </a:xfrm>
            <a:custGeom>
              <a:avLst/>
              <a:gdLst/>
              <a:ahLst/>
              <a:cxnLst/>
              <a:rect l="l" t="t" r="r" b="b"/>
              <a:pathLst>
                <a:path w="7590" h="3436" extrusionOk="0">
                  <a:moveTo>
                    <a:pt x="7589" y="1"/>
                  </a:moveTo>
                  <a:cubicBezTo>
                    <a:pt x="7505" y="19"/>
                    <a:pt x="7422" y="39"/>
                    <a:pt x="7342" y="59"/>
                  </a:cubicBezTo>
                  <a:cubicBezTo>
                    <a:pt x="6352" y="317"/>
                    <a:pt x="5345" y="569"/>
                    <a:pt x="4386" y="933"/>
                  </a:cubicBezTo>
                  <a:cubicBezTo>
                    <a:pt x="3400" y="1309"/>
                    <a:pt x="2452" y="1788"/>
                    <a:pt x="1545" y="2324"/>
                  </a:cubicBezTo>
                  <a:cubicBezTo>
                    <a:pt x="998" y="2648"/>
                    <a:pt x="517" y="3068"/>
                    <a:pt x="1" y="3436"/>
                  </a:cubicBezTo>
                  <a:lnTo>
                    <a:pt x="220" y="3336"/>
                  </a:lnTo>
                  <a:cubicBezTo>
                    <a:pt x="684" y="3025"/>
                    <a:pt x="1159" y="2727"/>
                    <a:pt x="1660" y="2489"/>
                  </a:cubicBezTo>
                  <a:cubicBezTo>
                    <a:pt x="2533" y="2078"/>
                    <a:pt x="3420" y="1698"/>
                    <a:pt x="4318" y="1338"/>
                  </a:cubicBezTo>
                  <a:cubicBezTo>
                    <a:pt x="4923" y="1097"/>
                    <a:pt x="5534" y="867"/>
                    <a:pt x="6150" y="651"/>
                  </a:cubicBezTo>
                  <a:lnTo>
                    <a:pt x="75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3050;p62"/>
            <p:cNvSpPr/>
            <p:nvPr/>
          </p:nvSpPr>
          <p:spPr>
            <a:xfrm rot="-10659694">
              <a:off x="-579901" y="2400033"/>
              <a:ext cx="2252783" cy="2746727"/>
            </a:xfrm>
            <a:custGeom>
              <a:avLst/>
              <a:gdLst/>
              <a:ahLst/>
              <a:cxnLst/>
              <a:rect l="l" t="t" r="r" b="b"/>
              <a:pathLst>
                <a:path w="20796" h="27110" extrusionOk="0">
                  <a:moveTo>
                    <a:pt x="9451" y="3670"/>
                  </a:moveTo>
                  <a:cubicBezTo>
                    <a:pt x="9960" y="3670"/>
                    <a:pt x="10451" y="3779"/>
                    <a:pt x="10943" y="3890"/>
                  </a:cubicBezTo>
                  <a:cubicBezTo>
                    <a:pt x="10128" y="3891"/>
                    <a:pt x="9307" y="4057"/>
                    <a:pt x="8508" y="4223"/>
                  </a:cubicBezTo>
                  <a:cubicBezTo>
                    <a:pt x="6535" y="4631"/>
                    <a:pt x="4355" y="5185"/>
                    <a:pt x="2595" y="6285"/>
                  </a:cubicBezTo>
                  <a:cubicBezTo>
                    <a:pt x="2885" y="6069"/>
                    <a:pt x="3181" y="5854"/>
                    <a:pt x="3487" y="5658"/>
                  </a:cubicBezTo>
                  <a:cubicBezTo>
                    <a:pt x="4311" y="5132"/>
                    <a:pt x="5287" y="4815"/>
                    <a:pt x="6199" y="4473"/>
                  </a:cubicBezTo>
                  <a:cubicBezTo>
                    <a:pt x="7161" y="4110"/>
                    <a:pt x="8185" y="3750"/>
                    <a:pt x="9216" y="3678"/>
                  </a:cubicBezTo>
                  <a:cubicBezTo>
                    <a:pt x="9295" y="3672"/>
                    <a:pt x="9373" y="3670"/>
                    <a:pt x="9451" y="3670"/>
                  </a:cubicBezTo>
                  <a:close/>
                  <a:moveTo>
                    <a:pt x="9217" y="4190"/>
                  </a:moveTo>
                  <a:lnTo>
                    <a:pt x="9217" y="4190"/>
                  </a:lnTo>
                  <a:cubicBezTo>
                    <a:pt x="9089" y="4222"/>
                    <a:pt x="8963" y="4255"/>
                    <a:pt x="8836" y="4290"/>
                  </a:cubicBezTo>
                  <a:cubicBezTo>
                    <a:pt x="7790" y="4582"/>
                    <a:pt x="6757" y="4890"/>
                    <a:pt x="5734" y="5257"/>
                  </a:cubicBezTo>
                  <a:cubicBezTo>
                    <a:pt x="4406" y="5736"/>
                    <a:pt x="3104" y="6292"/>
                    <a:pt x="1855" y="6947"/>
                  </a:cubicBezTo>
                  <a:cubicBezTo>
                    <a:pt x="1873" y="6931"/>
                    <a:pt x="1892" y="6912"/>
                    <a:pt x="1912" y="6896"/>
                  </a:cubicBezTo>
                  <a:cubicBezTo>
                    <a:pt x="3674" y="5513"/>
                    <a:pt x="6094" y="4833"/>
                    <a:pt x="8529" y="4329"/>
                  </a:cubicBezTo>
                  <a:cubicBezTo>
                    <a:pt x="8756" y="4281"/>
                    <a:pt x="8987" y="4234"/>
                    <a:pt x="9217" y="4190"/>
                  </a:cubicBezTo>
                  <a:close/>
                  <a:moveTo>
                    <a:pt x="10978" y="3994"/>
                  </a:moveTo>
                  <a:cubicBezTo>
                    <a:pt x="11245" y="3994"/>
                    <a:pt x="11511" y="4015"/>
                    <a:pt x="11775" y="4059"/>
                  </a:cubicBezTo>
                  <a:lnTo>
                    <a:pt x="9595" y="4881"/>
                  </a:lnTo>
                  <a:cubicBezTo>
                    <a:pt x="7914" y="5205"/>
                    <a:pt x="6230" y="5678"/>
                    <a:pt x="4648" y="6277"/>
                  </a:cubicBezTo>
                  <a:cubicBezTo>
                    <a:pt x="3710" y="6633"/>
                    <a:pt x="2780" y="7015"/>
                    <a:pt x="1861" y="7421"/>
                  </a:cubicBezTo>
                  <a:cubicBezTo>
                    <a:pt x="1544" y="7561"/>
                    <a:pt x="1214" y="7691"/>
                    <a:pt x="902" y="7848"/>
                  </a:cubicBezTo>
                  <a:cubicBezTo>
                    <a:pt x="1104" y="7615"/>
                    <a:pt x="1322" y="7395"/>
                    <a:pt x="1555" y="7191"/>
                  </a:cubicBezTo>
                  <a:cubicBezTo>
                    <a:pt x="2964" y="6441"/>
                    <a:pt x="4438" y="5813"/>
                    <a:pt x="5941" y="5273"/>
                  </a:cubicBezTo>
                  <a:cubicBezTo>
                    <a:pt x="6901" y="4927"/>
                    <a:pt x="7874" y="4642"/>
                    <a:pt x="8859" y="4371"/>
                  </a:cubicBezTo>
                  <a:cubicBezTo>
                    <a:pt x="9333" y="4241"/>
                    <a:pt x="9845" y="4146"/>
                    <a:pt x="10343" y="4023"/>
                  </a:cubicBezTo>
                  <a:cubicBezTo>
                    <a:pt x="10547" y="4005"/>
                    <a:pt x="10750" y="3994"/>
                    <a:pt x="10954" y="3994"/>
                  </a:cubicBezTo>
                  <a:cubicBezTo>
                    <a:pt x="10962" y="3994"/>
                    <a:pt x="10970" y="3994"/>
                    <a:pt x="10978" y="3994"/>
                  </a:cubicBezTo>
                  <a:close/>
                  <a:moveTo>
                    <a:pt x="4539" y="6787"/>
                  </a:moveTo>
                  <a:lnTo>
                    <a:pt x="1228" y="8033"/>
                  </a:lnTo>
                  <a:cubicBezTo>
                    <a:pt x="2293" y="7523"/>
                    <a:pt x="3403" y="7124"/>
                    <a:pt x="4539" y="6787"/>
                  </a:cubicBezTo>
                  <a:close/>
                  <a:moveTo>
                    <a:pt x="8497" y="5294"/>
                  </a:moveTo>
                  <a:lnTo>
                    <a:pt x="5791" y="6314"/>
                  </a:lnTo>
                  <a:cubicBezTo>
                    <a:pt x="5479" y="6410"/>
                    <a:pt x="5171" y="6504"/>
                    <a:pt x="4870" y="6588"/>
                  </a:cubicBezTo>
                  <a:cubicBezTo>
                    <a:pt x="3404" y="6999"/>
                    <a:pt x="1919" y="7497"/>
                    <a:pt x="598" y="8272"/>
                  </a:cubicBezTo>
                  <a:lnTo>
                    <a:pt x="556" y="8288"/>
                  </a:lnTo>
                  <a:cubicBezTo>
                    <a:pt x="614" y="8207"/>
                    <a:pt x="678" y="8132"/>
                    <a:pt x="738" y="8053"/>
                  </a:cubicBezTo>
                  <a:cubicBezTo>
                    <a:pt x="1117" y="7851"/>
                    <a:pt x="1526" y="7696"/>
                    <a:pt x="1915" y="7516"/>
                  </a:cubicBezTo>
                  <a:cubicBezTo>
                    <a:pt x="2875" y="7067"/>
                    <a:pt x="3872" y="6684"/>
                    <a:pt x="4863" y="6308"/>
                  </a:cubicBezTo>
                  <a:cubicBezTo>
                    <a:pt x="6050" y="5854"/>
                    <a:pt x="7273" y="5574"/>
                    <a:pt x="8497" y="5294"/>
                  </a:cubicBezTo>
                  <a:close/>
                  <a:moveTo>
                    <a:pt x="8781" y="6562"/>
                  </a:moveTo>
                  <a:lnTo>
                    <a:pt x="8781" y="6562"/>
                  </a:lnTo>
                  <a:cubicBezTo>
                    <a:pt x="6467" y="7404"/>
                    <a:pt x="4088" y="8184"/>
                    <a:pt x="1995" y="9443"/>
                  </a:cubicBezTo>
                  <a:cubicBezTo>
                    <a:pt x="3595" y="8295"/>
                    <a:pt x="5609" y="7561"/>
                    <a:pt x="7705" y="6871"/>
                  </a:cubicBezTo>
                  <a:cubicBezTo>
                    <a:pt x="8040" y="6761"/>
                    <a:pt x="8406" y="6656"/>
                    <a:pt x="8781" y="6562"/>
                  </a:cubicBezTo>
                  <a:close/>
                  <a:moveTo>
                    <a:pt x="13190" y="1236"/>
                  </a:moveTo>
                  <a:lnTo>
                    <a:pt x="13190" y="1236"/>
                  </a:lnTo>
                  <a:cubicBezTo>
                    <a:pt x="12818" y="2064"/>
                    <a:pt x="12489" y="2910"/>
                    <a:pt x="12203" y="3773"/>
                  </a:cubicBezTo>
                  <a:lnTo>
                    <a:pt x="12202" y="3767"/>
                  </a:lnTo>
                  <a:lnTo>
                    <a:pt x="12099" y="4093"/>
                  </a:lnTo>
                  <a:cubicBezTo>
                    <a:pt x="11900" y="4718"/>
                    <a:pt x="11715" y="5376"/>
                    <a:pt x="11550" y="6049"/>
                  </a:cubicBezTo>
                  <a:lnTo>
                    <a:pt x="11550" y="6048"/>
                  </a:lnTo>
                  <a:lnTo>
                    <a:pt x="11495" y="6277"/>
                  </a:lnTo>
                  <a:cubicBezTo>
                    <a:pt x="11362" y="6839"/>
                    <a:pt x="11236" y="7431"/>
                    <a:pt x="11123" y="8037"/>
                  </a:cubicBezTo>
                  <a:lnTo>
                    <a:pt x="11120" y="8032"/>
                  </a:lnTo>
                  <a:lnTo>
                    <a:pt x="11055" y="8401"/>
                  </a:lnTo>
                  <a:cubicBezTo>
                    <a:pt x="10963" y="8924"/>
                    <a:pt x="10878" y="9471"/>
                    <a:pt x="10799" y="10028"/>
                  </a:cubicBezTo>
                  <a:lnTo>
                    <a:pt x="10779" y="9996"/>
                  </a:lnTo>
                  <a:cubicBezTo>
                    <a:pt x="10863" y="9359"/>
                    <a:pt x="10947" y="8780"/>
                    <a:pt x="11039" y="8224"/>
                  </a:cubicBezTo>
                  <a:lnTo>
                    <a:pt x="11052" y="8140"/>
                  </a:lnTo>
                  <a:cubicBezTo>
                    <a:pt x="11172" y="7424"/>
                    <a:pt x="11302" y="6769"/>
                    <a:pt x="11446" y="6140"/>
                  </a:cubicBezTo>
                  <a:lnTo>
                    <a:pt x="11471" y="6028"/>
                  </a:lnTo>
                  <a:cubicBezTo>
                    <a:pt x="11624" y="5376"/>
                    <a:pt x="11795" y="4749"/>
                    <a:pt x="11981" y="4166"/>
                  </a:cubicBezTo>
                  <a:lnTo>
                    <a:pt x="12031" y="4010"/>
                  </a:lnTo>
                  <a:cubicBezTo>
                    <a:pt x="12363" y="2994"/>
                    <a:pt x="12746" y="2076"/>
                    <a:pt x="13190" y="1236"/>
                  </a:cubicBezTo>
                  <a:close/>
                  <a:moveTo>
                    <a:pt x="10787" y="10118"/>
                  </a:moveTo>
                  <a:cubicBezTo>
                    <a:pt x="10784" y="10136"/>
                    <a:pt x="10783" y="10154"/>
                    <a:pt x="10780" y="10170"/>
                  </a:cubicBezTo>
                  <a:lnTo>
                    <a:pt x="10772" y="10226"/>
                  </a:lnTo>
                  <a:lnTo>
                    <a:pt x="10760" y="10313"/>
                  </a:lnTo>
                  <a:cubicBezTo>
                    <a:pt x="10760" y="10319"/>
                    <a:pt x="10759" y="10326"/>
                    <a:pt x="10758" y="10333"/>
                  </a:cubicBezTo>
                  <a:cubicBezTo>
                    <a:pt x="10755" y="10328"/>
                    <a:pt x="10751" y="10326"/>
                    <a:pt x="10746" y="10326"/>
                  </a:cubicBezTo>
                  <a:cubicBezTo>
                    <a:pt x="10743" y="10326"/>
                    <a:pt x="10740" y="10327"/>
                    <a:pt x="10738" y="10329"/>
                  </a:cubicBezTo>
                  <a:cubicBezTo>
                    <a:pt x="10743" y="10282"/>
                    <a:pt x="10748" y="10237"/>
                    <a:pt x="10754" y="10190"/>
                  </a:cubicBezTo>
                  <a:lnTo>
                    <a:pt x="10763" y="10118"/>
                  </a:lnTo>
                  <a:close/>
                  <a:moveTo>
                    <a:pt x="13111" y="4927"/>
                  </a:moveTo>
                  <a:lnTo>
                    <a:pt x="19634" y="10414"/>
                  </a:lnTo>
                  <a:cubicBezTo>
                    <a:pt x="18606" y="9736"/>
                    <a:pt x="17583" y="9052"/>
                    <a:pt x="16600" y="8305"/>
                  </a:cubicBezTo>
                  <a:cubicBezTo>
                    <a:pt x="15861" y="7745"/>
                    <a:pt x="15142" y="7163"/>
                    <a:pt x="14457" y="6538"/>
                  </a:cubicBezTo>
                  <a:cubicBezTo>
                    <a:pt x="13917" y="6048"/>
                    <a:pt x="13519" y="5497"/>
                    <a:pt x="13111" y="4927"/>
                  </a:cubicBezTo>
                  <a:close/>
                  <a:moveTo>
                    <a:pt x="14382" y="8542"/>
                  </a:moveTo>
                  <a:lnTo>
                    <a:pt x="16792" y="10433"/>
                  </a:lnTo>
                  <a:cubicBezTo>
                    <a:pt x="16425" y="10178"/>
                    <a:pt x="16061" y="9922"/>
                    <a:pt x="15703" y="9656"/>
                  </a:cubicBezTo>
                  <a:cubicBezTo>
                    <a:pt x="15241" y="9312"/>
                    <a:pt x="14809" y="8931"/>
                    <a:pt x="14382" y="8542"/>
                  </a:cubicBezTo>
                  <a:close/>
                  <a:moveTo>
                    <a:pt x="5731" y="8538"/>
                  </a:moveTo>
                  <a:lnTo>
                    <a:pt x="1330" y="10530"/>
                  </a:lnTo>
                  <a:cubicBezTo>
                    <a:pt x="1563" y="10385"/>
                    <a:pt x="1796" y="10243"/>
                    <a:pt x="2037" y="10114"/>
                  </a:cubicBezTo>
                  <a:cubicBezTo>
                    <a:pt x="2932" y="9634"/>
                    <a:pt x="3898" y="9264"/>
                    <a:pt x="4838" y="8884"/>
                  </a:cubicBezTo>
                  <a:cubicBezTo>
                    <a:pt x="5134" y="8764"/>
                    <a:pt x="5433" y="8650"/>
                    <a:pt x="5731" y="8538"/>
                  </a:cubicBezTo>
                  <a:close/>
                  <a:moveTo>
                    <a:pt x="13591" y="6490"/>
                  </a:moveTo>
                  <a:lnTo>
                    <a:pt x="13591" y="6490"/>
                  </a:lnTo>
                  <a:cubicBezTo>
                    <a:pt x="15169" y="8293"/>
                    <a:pt x="17623" y="9678"/>
                    <a:pt x="19658" y="10695"/>
                  </a:cubicBezTo>
                  <a:cubicBezTo>
                    <a:pt x="19206" y="10521"/>
                    <a:pt x="18739" y="10378"/>
                    <a:pt x="18292" y="10210"/>
                  </a:cubicBezTo>
                  <a:cubicBezTo>
                    <a:pt x="17444" y="9892"/>
                    <a:pt x="16643" y="9496"/>
                    <a:pt x="15896" y="8983"/>
                  </a:cubicBezTo>
                  <a:cubicBezTo>
                    <a:pt x="15092" y="8428"/>
                    <a:pt x="14430" y="7716"/>
                    <a:pt x="13873" y="6920"/>
                  </a:cubicBezTo>
                  <a:cubicBezTo>
                    <a:pt x="13774" y="6780"/>
                    <a:pt x="13682" y="6636"/>
                    <a:pt x="13591" y="6490"/>
                  </a:cubicBezTo>
                  <a:close/>
                  <a:moveTo>
                    <a:pt x="12378" y="4311"/>
                  </a:moveTo>
                  <a:lnTo>
                    <a:pt x="12843" y="4702"/>
                  </a:lnTo>
                  <a:cubicBezTo>
                    <a:pt x="13764" y="6057"/>
                    <a:pt x="14944" y="7097"/>
                    <a:pt x="16252" y="8095"/>
                  </a:cubicBezTo>
                  <a:cubicBezTo>
                    <a:pt x="17431" y="8995"/>
                    <a:pt x="18640" y="9888"/>
                    <a:pt x="19897" y="10695"/>
                  </a:cubicBezTo>
                  <a:cubicBezTo>
                    <a:pt x="17739" y="9632"/>
                    <a:pt x="14784" y="8017"/>
                    <a:pt x="13198" y="5825"/>
                  </a:cubicBezTo>
                  <a:cubicBezTo>
                    <a:pt x="12998" y="5474"/>
                    <a:pt x="12798" y="5126"/>
                    <a:pt x="12579" y="4789"/>
                  </a:cubicBezTo>
                  <a:cubicBezTo>
                    <a:pt x="12505" y="4631"/>
                    <a:pt x="12437" y="4473"/>
                    <a:pt x="12378" y="4311"/>
                  </a:cubicBezTo>
                  <a:close/>
                  <a:moveTo>
                    <a:pt x="11026" y="6141"/>
                  </a:moveTo>
                  <a:lnTo>
                    <a:pt x="8587" y="7244"/>
                  </a:lnTo>
                  <a:cubicBezTo>
                    <a:pt x="7266" y="7576"/>
                    <a:pt x="5946" y="7908"/>
                    <a:pt x="4675" y="8391"/>
                  </a:cubicBezTo>
                  <a:cubicBezTo>
                    <a:pt x="3804" y="8722"/>
                    <a:pt x="2979" y="9163"/>
                    <a:pt x="2171" y="9620"/>
                  </a:cubicBezTo>
                  <a:cubicBezTo>
                    <a:pt x="1576" y="9956"/>
                    <a:pt x="1045" y="10383"/>
                    <a:pt x="504" y="10793"/>
                  </a:cubicBezTo>
                  <a:cubicBezTo>
                    <a:pt x="773" y="10478"/>
                    <a:pt x="1068" y="10184"/>
                    <a:pt x="1384" y="9916"/>
                  </a:cubicBezTo>
                  <a:cubicBezTo>
                    <a:pt x="3959" y="8272"/>
                    <a:pt x="6933" y="7515"/>
                    <a:pt x="9741" y="6344"/>
                  </a:cubicBezTo>
                  <a:cubicBezTo>
                    <a:pt x="10200" y="6252"/>
                    <a:pt x="10642" y="6181"/>
                    <a:pt x="11026" y="6141"/>
                  </a:cubicBezTo>
                  <a:close/>
                  <a:moveTo>
                    <a:pt x="8088" y="7471"/>
                  </a:moveTo>
                  <a:lnTo>
                    <a:pt x="6649" y="8121"/>
                  </a:lnTo>
                  <a:cubicBezTo>
                    <a:pt x="6034" y="8337"/>
                    <a:pt x="5423" y="8567"/>
                    <a:pt x="4816" y="8808"/>
                  </a:cubicBezTo>
                  <a:cubicBezTo>
                    <a:pt x="3919" y="9167"/>
                    <a:pt x="3032" y="9548"/>
                    <a:pt x="2159" y="9959"/>
                  </a:cubicBezTo>
                  <a:cubicBezTo>
                    <a:pt x="1657" y="10197"/>
                    <a:pt x="1182" y="10495"/>
                    <a:pt x="718" y="10806"/>
                  </a:cubicBezTo>
                  <a:lnTo>
                    <a:pt x="500" y="10906"/>
                  </a:lnTo>
                  <a:cubicBezTo>
                    <a:pt x="1016" y="10538"/>
                    <a:pt x="1498" y="10118"/>
                    <a:pt x="2045" y="9794"/>
                  </a:cubicBezTo>
                  <a:cubicBezTo>
                    <a:pt x="2951" y="9256"/>
                    <a:pt x="3899" y="8779"/>
                    <a:pt x="4884" y="8403"/>
                  </a:cubicBezTo>
                  <a:cubicBezTo>
                    <a:pt x="5843" y="8039"/>
                    <a:pt x="6850" y="7785"/>
                    <a:pt x="7841" y="7529"/>
                  </a:cubicBezTo>
                  <a:cubicBezTo>
                    <a:pt x="7922" y="7509"/>
                    <a:pt x="8005" y="7489"/>
                    <a:pt x="8088" y="7471"/>
                  </a:cubicBezTo>
                  <a:close/>
                  <a:moveTo>
                    <a:pt x="12275" y="6889"/>
                  </a:moveTo>
                  <a:lnTo>
                    <a:pt x="12701" y="7224"/>
                  </a:lnTo>
                  <a:cubicBezTo>
                    <a:pt x="13625" y="8028"/>
                    <a:pt x="14530" y="8859"/>
                    <a:pt x="15495" y="9610"/>
                  </a:cubicBezTo>
                  <a:cubicBezTo>
                    <a:pt x="16268" y="10213"/>
                    <a:pt x="17095" y="10742"/>
                    <a:pt x="17899" y="11302"/>
                  </a:cubicBezTo>
                  <a:lnTo>
                    <a:pt x="18151" y="11498"/>
                  </a:lnTo>
                  <a:cubicBezTo>
                    <a:pt x="16461" y="10653"/>
                    <a:pt x="14870" y="9818"/>
                    <a:pt x="13518" y="8464"/>
                  </a:cubicBezTo>
                  <a:cubicBezTo>
                    <a:pt x="13179" y="8127"/>
                    <a:pt x="12875" y="7709"/>
                    <a:pt x="12582" y="7305"/>
                  </a:cubicBezTo>
                  <a:cubicBezTo>
                    <a:pt x="12482" y="7167"/>
                    <a:pt x="12379" y="7027"/>
                    <a:pt x="12275" y="6889"/>
                  </a:cubicBezTo>
                  <a:close/>
                  <a:moveTo>
                    <a:pt x="6925" y="10099"/>
                  </a:moveTo>
                  <a:lnTo>
                    <a:pt x="3528" y="11806"/>
                  </a:lnTo>
                  <a:cubicBezTo>
                    <a:pt x="4418" y="11189"/>
                    <a:pt x="5399" y="10710"/>
                    <a:pt x="6414" y="10299"/>
                  </a:cubicBezTo>
                  <a:cubicBezTo>
                    <a:pt x="6582" y="10230"/>
                    <a:pt x="6753" y="10164"/>
                    <a:pt x="6925" y="10099"/>
                  </a:cubicBezTo>
                  <a:close/>
                  <a:moveTo>
                    <a:pt x="10510" y="8195"/>
                  </a:moveTo>
                  <a:cubicBezTo>
                    <a:pt x="10575" y="8195"/>
                    <a:pt x="10639" y="8197"/>
                    <a:pt x="10702" y="8201"/>
                  </a:cubicBezTo>
                  <a:lnTo>
                    <a:pt x="7726" y="9698"/>
                  </a:lnTo>
                  <a:cubicBezTo>
                    <a:pt x="7177" y="9910"/>
                    <a:pt x="6630" y="10124"/>
                    <a:pt x="6089" y="10349"/>
                  </a:cubicBezTo>
                  <a:cubicBezTo>
                    <a:pt x="5039" y="10785"/>
                    <a:pt x="4011" y="11306"/>
                    <a:pt x="3121" y="12012"/>
                  </a:cubicBezTo>
                  <a:lnTo>
                    <a:pt x="2780" y="12182"/>
                  </a:lnTo>
                  <a:cubicBezTo>
                    <a:pt x="3727" y="11281"/>
                    <a:pt x="4764" y="10466"/>
                    <a:pt x="5921" y="9854"/>
                  </a:cubicBezTo>
                  <a:cubicBezTo>
                    <a:pt x="7068" y="9244"/>
                    <a:pt x="8357" y="8903"/>
                    <a:pt x="9527" y="8337"/>
                  </a:cubicBezTo>
                  <a:cubicBezTo>
                    <a:pt x="9857" y="8251"/>
                    <a:pt x="10187" y="8195"/>
                    <a:pt x="10510" y="8195"/>
                  </a:cubicBezTo>
                  <a:close/>
                  <a:moveTo>
                    <a:pt x="11307" y="8478"/>
                  </a:moveTo>
                  <a:lnTo>
                    <a:pt x="11307" y="8478"/>
                  </a:lnTo>
                  <a:cubicBezTo>
                    <a:pt x="12478" y="9632"/>
                    <a:pt x="13527" y="10899"/>
                    <a:pt x="14772" y="11980"/>
                  </a:cubicBezTo>
                  <a:cubicBezTo>
                    <a:pt x="15712" y="12796"/>
                    <a:pt x="16687" y="13568"/>
                    <a:pt x="17672" y="14331"/>
                  </a:cubicBezTo>
                  <a:cubicBezTo>
                    <a:pt x="15823" y="13270"/>
                    <a:pt x="14110" y="11913"/>
                    <a:pt x="12751" y="10411"/>
                  </a:cubicBezTo>
                  <a:lnTo>
                    <a:pt x="12751" y="10410"/>
                  </a:lnTo>
                  <a:lnTo>
                    <a:pt x="12639" y="10286"/>
                  </a:lnTo>
                  <a:cubicBezTo>
                    <a:pt x="12175" y="9774"/>
                    <a:pt x="11606" y="9143"/>
                    <a:pt x="11307" y="8478"/>
                  </a:cubicBezTo>
                  <a:close/>
                  <a:moveTo>
                    <a:pt x="11200" y="8227"/>
                  </a:moveTo>
                  <a:lnTo>
                    <a:pt x="18311" y="14685"/>
                  </a:lnTo>
                  <a:cubicBezTo>
                    <a:pt x="18255" y="14656"/>
                    <a:pt x="18200" y="14623"/>
                    <a:pt x="18143" y="14592"/>
                  </a:cubicBezTo>
                  <a:cubicBezTo>
                    <a:pt x="17040" y="13700"/>
                    <a:pt x="15909" y="12844"/>
                    <a:pt x="14829" y="11922"/>
                  </a:cubicBezTo>
                  <a:cubicBezTo>
                    <a:pt x="13527" y="10814"/>
                    <a:pt x="12505" y="9439"/>
                    <a:pt x="11232" y="8307"/>
                  </a:cubicBezTo>
                  <a:lnTo>
                    <a:pt x="11200" y="8227"/>
                  </a:lnTo>
                  <a:close/>
                  <a:moveTo>
                    <a:pt x="10735" y="10366"/>
                  </a:moveTo>
                  <a:cubicBezTo>
                    <a:pt x="10740" y="10374"/>
                    <a:pt x="10747" y="10381"/>
                    <a:pt x="10754" y="10389"/>
                  </a:cubicBezTo>
                  <a:cubicBezTo>
                    <a:pt x="10703" y="10762"/>
                    <a:pt x="10656" y="11135"/>
                    <a:pt x="10615" y="11509"/>
                  </a:cubicBezTo>
                  <a:cubicBezTo>
                    <a:pt x="10590" y="11733"/>
                    <a:pt x="10564" y="11958"/>
                    <a:pt x="10539" y="12185"/>
                  </a:cubicBezTo>
                  <a:lnTo>
                    <a:pt x="10532" y="12238"/>
                  </a:lnTo>
                  <a:lnTo>
                    <a:pt x="10615" y="12314"/>
                  </a:lnTo>
                  <a:lnTo>
                    <a:pt x="10514" y="12404"/>
                  </a:lnTo>
                  <a:lnTo>
                    <a:pt x="10508" y="12445"/>
                  </a:lnTo>
                  <a:cubicBezTo>
                    <a:pt x="10456" y="12912"/>
                    <a:pt x="10403" y="13381"/>
                    <a:pt x="10354" y="13855"/>
                  </a:cubicBezTo>
                  <a:lnTo>
                    <a:pt x="10354" y="13853"/>
                  </a:lnTo>
                  <a:lnTo>
                    <a:pt x="10320" y="14203"/>
                  </a:lnTo>
                  <a:cubicBezTo>
                    <a:pt x="10303" y="14380"/>
                    <a:pt x="10287" y="14551"/>
                    <a:pt x="10272" y="14717"/>
                  </a:cubicBezTo>
                  <a:cubicBezTo>
                    <a:pt x="10274" y="14697"/>
                    <a:pt x="10276" y="14676"/>
                    <a:pt x="10278" y="14655"/>
                  </a:cubicBezTo>
                  <a:lnTo>
                    <a:pt x="10304" y="14309"/>
                  </a:lnTo>
                  <a:cubicBezTo>
                    <a:pt x="10346" y="13828"/>
                    <a:pt x="10396" y="13317"/>
                    <a:pt x="10464" y="12701"/>
                  </a:cubicBezTo>
                  <a:lnTo>
                    <a:pt x="10495" y="12422"/>
                  </a:lnTo>
                  <a:lnTo>
                    <a:pt x="10622" y="11309"/>
                  </a:lnTo>
                  <a:cubicBezTo>
                    <a:pt x="10658" y="10997"/>
                    <a:pt x="10695" y="10682"/>
                    <a:pt x="10735" y="10366"/>
                  </a:cubicBezTo>
                  <a:close/>
                  <a:moveTo>
                    <a:pt x="12503" y="9266"/>
                  </a:moveTo>
                  <a:lnTo>
                    <a:pt x="12503" y="9266"/>
                  </a:lnTo>
                  <a:cubicBezTo>
                    <a:pt x="12734" y="9426"/>
                    <a:pt x="12963" y="9579"/>
                    <a:pt x="13177" y="9735"/>
                  </a:cubicBezTo>
                  <a:lnTo>
                    <a:pt x="13177" y="9734"/>
                  </a:lnTo>
                  <a:cubicBezTo>
                    <a:pt x="13925" y="10277"/>
                    <a:pt x="14666" y="10815"/>
                    <a:pt x="15366" y="11421"/>
                  </a:cubicBezTo>
                  <a:cubicBezTo>
                    <a:pt x="16552" y="12444"/>
                    <a:pt x="17550" y="13623"/>
                    <a:pt x="18586" y="14788"/>
                  </a:cubicBezTo>
                  <a:lnTo>
                    <a:pt x="12503" y="9266"/>
                  </a:lnTo>
                  <a:close/>
                  <a:moveTo>
                    <a:pt x="8809" y="11327"/>
                  </a:moveTo>
                  <a:lnTo>
                    <a:pt x="3180" y="15252"/>
                  </a:lnTo>
                  <a:cubicBezTo>
                    <a:pt x="4011" y="14363"/>
                    <a:pt x="4975" y="13613"/>
                    <a:pt x="5983" y="12930"/>
                  </a:cubicBezTo>
                  <a:cubicBezTo>
                    <a:pt x="6848" y="12346"/>
                    <a:pt x="7790" y="11671"/>
                    <a:pt x="8809" y="11327"/>
                  </a:cubicBezTo>
                  <a:close/>
                  <a:moveTo>
                    <a:pt x="10528" y="10128"/>
                  </a:moveTo>
                  <a:lnTo>
                    <a:pt x="9099" y="11126"/>
                  </a:lnTo>
                  <a:cubicBezTo>
                    <a:pt x="8068" y="11371"/>
                    <a:pt x="7086" y="12101"/>
                    <a:pt x="6247" y="12645"/>
                  </a:cubicBezTo>
                  <a:cubicBezTo>
                    <a:pt x="5047" y="13421"/>
                    <a:pt x="3907" y="14297"/>
                    <a:pt x="2983" y="15391"/>
                  </a:cubicBezTo>
                  <a:lnTo>
                    <a:pt x="2897" y="15450"/>
                  </a:lnTo>
                  <a:cubicBezTo>
                    <a:pt x="3636" y="14475"/>
                    <a:pt x="4383" y="13661"/>
                    <a:pt x="5186" y="12962"/>
                  </a:cubicBezTo>
                  <a:cubicBezTo>
                    <a:pt x="6621" y="11871"/>
                    <a:pt x="8240" y="11070"/>
                    <a:pt x="9939" y="10354"/>
                  </a:cubicBezTo>
                  <a:cubicBezTo>
                    <a:pt x="9945" y="10351"/>
                    <a:pt x="9943" y="10341"/>
                    <a:pt x="9937" y="10341"/>
                  </a:cubicBezTo>
                  <a:cubicBezTo>
                    <a:pt x="9936" y="10341"/>
                    <a:pt x="9936" y="10342"/>
                    <a:pt x="9935" y="10342"/>
                  </a:cubicBezTo>
                  <a:cubicBezTo>
                    <a:pt x="9061" y="10611"/>
                    <a:pt x="8216" y="10961"/>
                    <a:pt x="7408" y="11387"/>
                  </a:cubicBezTo>
                  <a:cubicBezTo>
                    <a:pt x="7570" y="11295"/>
                    <a:pt x="7734" y="11205"/>
                    <a:pt x="7902" y="11115"/>
                  </a:cubicBezTo>
                  <a:lnTo>
                    <a:pt x="8024" y="11051"/>
                  </a:lnTo>
                  <a:cubicBezTo>
                    <a:pt x="8788" y="10647"/>
                    <a:pt x="9649" y="10193"/>
                    <a:pt x="10528" y="10128"/>
                  </a:cubicBezTo>
                  <a:close/>
                  <a:moveTo>
                    <a:pt x="11188" y="10609"/>
                  </a:moveTo>
                  <a:lnTo>
                    <a:pt x="16813" y="15767"/>
                  </a:lnTo>
                  <a:cubicBezTo>
                    <a:pt x="16080" y="15212"/>
                    <a:pt x="15337" y="14668"/>
                    <a:pt x="14632" y="14083"/>
                  </a:cubicBezTo>
                  <a:cubicBezTo>
                    <a:pt x="13921" y="13493"/>
                    <a:pt x="13297" y="12829"/>
                    <a:pt x="12659" y="12164"/>
                  </a:cubicBezTo>
                  <a:cubicBezTo>
                    <a:pt x="12309" y="11798"/>
                    <a:pt x="11928" y="11462"/>
                    <a:pt x="11558" y="11121"/>
                  </a:cubicBezTo>
                  <a:cubicBezTo>
                    <a:pt x="11432" y="10951"/>
                    <a:pt x="11310" y="10781"/>
                    <a:pt x="11188" y="10609"/>
                  </a:cubicBezTo>
                  <a:close/>
                  <a:moveTo>
                    <a:pt x="11828" y="11478"/>
                  </a:moveTo>
                  <a:cubicBezTo>
                    <a:pt x="12094" y="11718"/>
                    <a:pt x="12361" y="11958"/>
                    <a:pt x="12609" y="12213"/>
                  </a:cubicBezTo>
                  <a:cubicBezTo>
                    <a:pt x="13250" y="12876"/>
                    <a:pt x="13872" y="13540"/>
                    <a:pt x="14581" y="14133"/>
                  </a:cubicBezTo>
                  <a:cubicBezTo>
                    <a:pt x="15609" y="14993"/>
                    <a:pt x="16681" y="15802"/>
                    <a:pt x="17744" y="16620"/>
                  </a:cubicBezTo>
                  <a:lnTo>
                    <a:pt x="18035" y="16886"/>
                  </a:lnTo>
                  <a:cubicBezTo>
                    <a:pt x="15444" y="15292"/>
                    <a:pt x="13431" y="13538"/>
                    <a:pt x="11828" y="11478"/>
                  </a:cubicBezTo>
                  <a:close/>
                  <a:moveTo>
                    <a:pt x="9287" y="12700"/>
                  </a:moveTo>
                  <a:lnTo>
                    <a:pt x="9287" y="12701"/>
                  </a:lnTo>
                  <a:cubicBezTo>
                    <a:pt x="8412" y="13513"/>
                    <a:pt x="7558" y="14355"/>
                    <a:pt x="6671" y="15153"/>
                  </a:cubicBezTo>
                  <a:cubicBezTo>
                    <a:pt x="6043" y="15720"/>
                    <a:pt x="5411" y="16299"/>
                    <a:pt x="4860" y="16943"/>
                  </a:cubicBezTo>
                  <a:cubicBezTo>
                    <a:pt x="5907" y="15196"/>
                    <a:pt x="7540" y="13353"/>
                    <a:pt x="9287" y="12700"/>
                  </a:cubicBezTo>
                  <a:close/>
                  <a:moveTo>
                    <a:pt x="9052" y="13709"/>
                  </a:moveTo>
                  <a:lnTo>
                    <a:pt x="5101" y="17229"/>
                  </a:lnTo>
                  <a:cubicBezTo>
                    <a:pt x="5577" y="16687"/>
                    <a:pt x="6067" y="16160"/>
                    <a:pt x="6611" y="15676"/>
                  </a:cubicBezTo>
                  <a:cubicBezTo>
                    <a:pt x="7386" y="14984"/>
                    <a:pt x="8176" y="14275"/>
                    <a:pt x="9052" y="13709"/>
                  </a:cubicBezTo>
                  <a:close/>
                  <a:moveTo>
                    <a:pt x="10859" y="12640"/>
                  </a:moveTo>
                  <a:cubicBezTo>
                    <a:pt x="12059" y="13777"/>
                    <a:pt x="13147" y="15027"/>
                    <a:pt x="14372" y="16140"/>
                  </a:cubicBezTo>
                  <a:cubicBezTo>
                    <a:pt x="15005" y="16715"/>
                    <a:pt x="15668" y="17255"/>
                    <a:pt x="16331" y="17795"/>
                  </a:cubicBezTo>
                  <a:cubicBezTo>
                    <a:pt x="14968" y="16855"/>
                    <a:pt x="13678" y="15942"/>
                    <a:pt x="12510" y="14656"/>
                  </a:cubicBezTo>
                  <a:lnTo>
                    <a:pt x="12510" y="14655"/>
                  </a:lnTo>
                  <a:cubicBezTo>
                    <a:pt x="12415" y="14551"/>
                    <a:pt x="12311" y="14440"/>
                    <a:pt x="12203" y="14325"/>
                  </a:cubicBezTo>
                  <a:cubicBezTo>
                    <a:pt x="11744" y="13835"/>
                    <a:pt x="11188" y="13238"/>
                    <a:pt x="10859" y="12640"/>
                  </a:cubicBezTo>
                  <a:close/>
                  <a:moveTo>
                    <a:pt x="10459" y="12454"/>
                  </a:moveTo>
                  <a:lnTo>
                    <a:pt x="9528" y="13284"/>
                  </a:lnTo>
                  <a:cubicBezTo>
                    <a:pt x="8516" y="13785"/>
                    <a:pt x="7680" y="14656"/>
                    <a:pt x="6818" y="15356"/>
                  </a:cubicBezTo>
                  <a:cubicBezTo>
                    <a:pt x="5947" y="16063"/>
                    <a:pt x="5177" y="16896"/>
                    <a:pt x="4480" y="17781"/>
                  </a:cubicBezTo>
                  <a:lnTo>
                    <a:pt x="4332" y="17913"/>
                  </a:lnTo>
                  <a:cubicBezTo>
                    <a:pt x="4388" y="17798"/>
                    <a:pt x="4448" y="17681"/>
                    <a:pt x="4511" y="17563"/>
                  </a:cubicBezTo>
                  <a:cubicBezTo>
                    <a:pt x="5954" y="15672"/>
                    <a:pt x="8010" y="14357"/>
                    <a:pt x="9600" y="12598"/>
                  </a:cubicBezTo>
                  <a:cubicBezTo>
                    <a:pt x="9860" y="12521"/>
                    <a:pt x="10128" y="12474"/>
                    <a:pt x="10399" y="12458"/>
                  </a:cubicBezTo>
                  <a:lnTo>
                    <a:pt x="10459" y="12454"/>
                  </a:lnTo>
                  <a:close/>
                  <a:moveTo>
                    <a:pt x="10762" y="12452"/>
                  </a:moveTo>
                  <a:lnTo>
                    <a:pt x="16744" y="18015"/>
                  </a:lnTo>
                  <a:cubicBezTo>
                    <a:pt x="15971" y="17373"/>
                    <a:pt x="15173" y="16756"/>
                    <a:pt x="14421" y="16090"/>
                  </a:cubicBezTo>
                  <a:cubicBezTo>
                    <a:pt x="13150" y="14961"/>
                    <a:pt x="12033" y="13672"/>
                    <a:pt x="10792" y="12512"/>
                  </a:cubicBezTo>
                  <a:cubicBezTo>
                    <a:pt x="10782" y="12492"/>
                    <a:pt x="10771" y="12472"/>
                    <a:pt x="10762" y="12452"/>
                  </a:cubicBezTo>
                  <a:close/>
                  <a:moveTo>
                    <a:pt x="11390" y="15347"/>
                  </a:moveTo>
                  <a:lnTo>
                    <a:pt x="15028" y="19286"/>
                  </a:lnTo>
                  <a:cubicBezTo>
                    <a:pt x="14668" y="18981"/>
                    <a:pt x="14305" y="18678"/>
                    <a:pt x="13958" y="18357"/>
                  </a:cubicBezTo>
                  <a:cubicBezTo>
                    <a:pt x="13003" y="17469"/>
                    <a:pt x="12166" y="16414"/>
                    <a:pt x="11390" y="15347"/>
                  </a:cubicBezTo>
                  <a:close/>
                  <a:moveTo>
                    <a:pt x="11415" y="18227"/>
                  </a:moveTo>
                  <a:lnTo>
                    <a:pt x="12777" y="20004"/>
                  </a:lnTo>
                  <a:cubicBezTo>
                    <a:pt x="12591" y="19800"/>
                    <a:pt x="12407" y="19593"/>
                    <a:pt x="12230" y="19382"/>
                  </a:cubicBezTo>
                  <a:cubicBezTo>
                    <a:pt x="11926" y="19021"/>
                    <a:pt x="11672" y="18623"/>
                    <a:pt x="11415" y="18227"/>
                  </a:cubicBezTo>
                  <a:close/>
                  <a:moveTo>
                    <a:pt x="10883" y="14797"/>
                  </a:moveTo>
                  <a:lnTo>
                    <a:pt x="10980" y="14903"/>
                  </a:lnTo>
                  <a:cubicBezTo>
                    <a:pt x="11716" y="16027"/>
                    <a:pt x="12663" y="17044"/>
                    <a:pt x="13559" y="18027"/>
                  </a:cubicBezTo>
                  <a:cubicBezTo>
                    <a:pt x="14188" y="18715"/>
                    <a:pt x="14924" y="19297"/>
                    <a:pt x="15613" y="19921"/>
                  </a:cubicBezTo>
                  <a:lnTo>
                    <a:pt x="15979" y="20317"/>
                  </a:lnTo>
                  <a:cubicBezTo>
                    <a:pt x="14114" y="18846"/>
                    <a:pt x="12286" y="17126"/>
                    <a:pt x="10883" y="14797"/>
                  </a:cubicBezTo>
                  <a:close/>
                  <a:moveTo>
                    <a:pt x="10371" y="16866"/>
                  </a:moveTo>
                  <a:lnTo>
                    <a:pt x="10402" y="16906"/>
                  </a:lnTo>
                  <a:cubicBezTo>
                    <a:pt x="10423" y="16940"/>
                    <a:pt x="10444" y="16975"/>
                    <a:pt x="10467" y="17008"/>
                  </a:cubicBezTo>
                  <a:cubicBezTo>
                    <a:pt x="10458" y="17015"/>
                    <a:pt x="10451" y="17027"/>
                    <a:pt x="10462" y="17038"/>
                  </a:cubicBezTo>
                  <a:cubicBezTo>
                    <a:pt x="11040" y="17755"/>
                    <a:pt x="11494" y="18563"/>
                    <a:pt x="12071" y="19278"/>
                  </a:cubicBezTo>
                  <a:cubicBezTo>
                    <a:pt x="12401" y="19686"/>
                    <a:pt x="12762" y="20066"/>
                    <a:pt x="13118" y="20450"/>
                  </a:cubicBezTo>
                  <a:lnTo>
                    <a:pt x="13814" y="21359"/>
                  </a:lnTo>
                  <a:cubicBezTo>
                    <a:pt x="12498" y="20049"/>
                    <a:pt x="11034" y="18494"/>
                    <a:pt x="10371" y="16866"/>
                  </a:cubicBezTo>
                  <a:close/>
                  <a:moveTo>
                    <a:pt x="10175" y="14425"/>
                  </a:moveTo>
                  <a:lnTo>
                    <a:pt x="9696" y="15239"/>
                  </a:lnTo>
                  <a:cubicBezTo>
                    <a:pt x="9684" y="15255"/>
                    <a:pt x="9673" y="15269"/>
                    <a:pt x="9663" y="15287"/>
                  </a:cubicBezTo>
                  <a:cubicBezTo>
                    <a:pt x="9648" y="15308"/>
                    <a:pt x="9637" y="15335"/>
                    <a:pt x="9624" y="15358"/>
                  </a:cubicBezTo>
                  <a:lnTo>
                    <a:pt x="6015" y="21479"/>
                  </a:lnTo>
                  <a:cubicBezTo>
                    <a:pt x="6134" y="21219"/>
                    <a:pt x="6254" y="20959"/>
                    <a:pt x="6374" y="20699"/>
                  </a:cubicBezTo>
                  <a:cubicBezTo>
                    <a:pt x="6725" y="19940"/>
                    <a:pt x="7029" y="19162"/>
                    <a:pt x="7398" y="18410"/>
                  </a:cubicBezTo>
                  <a:cubicBezTo>
                    <a:pt x="7774" y="17643"/>
                    <a:pt x="8140" y="16871"/>
                    <a:pt x="8565" y="16131"/>
                  </a:cubicBezTo>
                  <a:cubicBezTo>
                    <a:pt x="8832" y="15667"/>
                    <a:pt x="9139" y="15228"/>
                    <a:pt x="9451" y="14795"/>
                  </a:cubicBezTo>
                  <a:cubicBezTo>
                    <a:pt x="9680" y="14649"/>
                    <a:pt x="9923" y="14525"/>
                    <a:pt x="10175" y="14425"/>
                  </a:cubicBezTo>
                  <a:close/>
                  <a:moveTo>
                    <a:pt x="11587" y="18275"/>
                  </a:moveTo>
                  <a:lnTo>
                    <a:pt x="11587" y="18275"/>
                  </a:lnTo>
                  <a:cubicBezTo>
                    <a:pt x="11932" y="18610"/>
                    <a:pt x="12282" y="18937"/>
                    <a:pt x="12575" y="19278"/>
                  </a:cubicBezTo>
                  <a:cubicBezTo>
                    <a:pt x="13163" y="19961"/>
                    <a:pt x="13589" y="20764"/>
                    <a:pt x="14073" y="21519"/>
                  </a:cubicBezTo>
                  <a:lnTo>
                    <a:pt x="11587" y="18275"/>
                  </a:lnTo>
                  <a:close/>
                  <a:moveTo>
                    <a:pt x="9376" y="15992"/>
                  </a:moveTo>
                  <a:lnTo>
                    <a:pt x="9376" y="15992"/>
                  </a:lnTo>
                  <a:cubicBezTo>
                    <a:pt x="9344" y="16102"/>
                    <a:pt x="9315" y="16212"/>
                    <a:pt x="9285" y="16315"/>
                  </a:cubicBezTo>
                  <a:cubicBezTo>
                    <a:pt x="9040" y="17183"/>
                    <a:pt x="8632" y="17967"/>
                    <a:pt x="8169" y="18738"/>
                  </a:cubicBezTo>
                  <a:cubicBezTo>
                    <a:pt x="7736" y="19461"/>
                    <a:pt x="7253" y="20153"/>
                    <a:pt x="6743" y="20824"/>
                  </a:cubicBezTo>
                  <a:cubicBezTo>
                    <a:pt x="6493" y="21152"/>
                    <a:pt x="6207" y="21477"/>
                    <a:pt x="5943" y="21815"/>
                  </a:cubicBezTo>
                  <a:lnTo>
                    <a:pt x="9376" y="15992"/>
                  </a:lnTo>
                  <a:close/>
                  <a:moveTo>
                    <a:pt x="10772" y="19573"/>
                  </a:moveTo>
                  <a:lnTo>
                    <a:pt x="12691" y="22219"/>
                  </a:lnTo>
                  <a:cubicBezTo>
                    <a:pt x="11963" y="21385"/>
                    <a:pt x="11287" y="20552"/>
                    <a:pt x="10772" y="19573"/>
                  </a:cubicBezTo>
                  <a:close/>
                  <a:moveTo>
                    <a:pt x="9216" y="14951"/>
                  </a:moveTo>
                  <a:cubicBezTo>
                    <a:pt x="8491" y="16032"/>
                    <a:pt x="7908" y="17198"/>
                    <a:pt x="7326" y="18369"/>
                  </a:cubicBezTo>
                  <a:cubicBezTo>
                    <a:pt x="6926" y="19176"/>
                    <a:pt x="6599" y="20012"/>
                    <a:pt x="6223" y="20829"/>
                  </a:cubicBezTo>
                  <a:cubicBezTo>
                    <a:pt x="6047" y="21212"/>
                    <a:pt x="5875" y="21593"/>
                    <a:pt x="5721" y="21983"/>
                  </a:cubicBezTo>
                  <a:lnTo>
                    <a:pt x="5465" y="22416"/>
                  </a:lnTo>
                  <a:cubicBezTo>
                    <a:pt x="5781" y="20040"/>
                    <a:pt x="6981" y="16530"/>
                    <a:pt x="9216" y="14951"/>
                  </a:cubicBezTo>
                  <a:close/>
                  <a:moveTo>
                    <a:pt x="11134" y="22519"/>
                  </a:moveTo>
                  <a:lnTo>
                    <a:pt x="11134" y="22519"/>
                  </a:lnTo>
                  <a:cubicBezTo>
                    <a:pt x="11168" y="22626"/>
                    <a:pt x="11202" y="22732"/>
                    <a:pt x="11231" y="22839"/>
                  </a:cubicBezTo>
                  <a:lnTo>
                    <a:pt x="11232" y="22838"/>
                  </a:lnTo>
                  <a:cubicBezTo>
                    <a:pt x="11399" y="23419"/>
                    <a:pt x="11519" y="23990"/>
                    <a:pt x="11619" y="24567"/>
                  </a:cubicBezTo>
                  <a:lnTo>
                    <a:pt x="11134" y="22519"/>
                  </a:lnTo>
                  <a:close/>
                  <a:moveTo>
                    <a:pt x="10057" y="19577"/>
                  </a:moveTo>
                  <a:lnTo>
                    <a:pt x="9828" y="25414"/>
                  </a:lnTo>
                  <a:cubicBezTo>
                    <a:pt x="9728" y="24603"/>
                    <a:pt x="9580" y="23795"/>
                    <a:pt x="9551" y="22983"/>
                  </a:cubicBezTo>
                  <a:cubicBezTo>
                    <a:pt x="9536" y="22542"/>
                    <a:pt x="9545" y="22100"/>
                    <a:pt x="9579" y="21660"/>
                  </a:cubicBezTo>
                  <a:cubicBezTo>
                    <a:pt x="9675" y="20953"/>
                    <a:pt x="9835" y="20256"/>
                    <a:pt x="10057" y="19577"/>
                  </a:cubicBezTo>
                  <a:close/>
                  <a:moveTo>
                    <a:pt x="9472" y="23043"/>
                  </a:moveTo>
                  <a:cubicBezTo>
                    <a:pt x="9493" y="24086"/>
                    <a:pt x="9664" y="25125"/>
                    <a:pt x="9779" y="26165"/>
                  </a:cubicBezTo>
                  <a:cubicBezTo>
                    <a:pt x="9551" y="25102"/>
                    <a:pt x="9448" y="24062"/>
                    <a:pt x="9471" y="23044"/>
                  </a:cubicBezTo>
                  <a:lnTo>
                    <a:pt x="9472" y="23043"/>
                  </a:lnTo>
                  <a:close/>
                  <a:moveTo>
                    <a:pt x="9931" y="19626"/>
                  </a:moveTo>
                  <a:lnTo>
                    <a:pt x="9931" y="19626"/>
                  </a:lnTo>
                  <a:cubicBezTo>
                    <a:pt x="9229" y="21820"/>
                    <a:pt x="9203" y="24079"/>
                    <a:pt x="9704" y="26328"/>
                  </a:cubicBezTo>
                  <a:cubicBezTo>
                    <a:pt x="9400" y="25231"/>
                    <a:pt x="9271" y="24111"/>
                    <a:pt x="9279" y="22964"/>
                  </a:cubicBezTo>
                  <a:lnTo>
                    <a:pt x="9279" y="22963"/>
                  </a:lnTo>
                  <a:cubicBezTo>
                    <a:pt x="9281" y="22250"/>
                    <a:pt x="9357" y="21537"/>
                    <a:pt x="9504" y="20839"/>
                  </a:cubicBezTo>
                  <a:cubicBezTo>
                    <a:pt x="9595" y="20408"/>
                    <a:pt x="9752" y="20014"/>
                    <a:pt x="9931" y="19626"/>
                  </a:cubicBezTo>
                  <a:close/>
                  <a:moveTo>
                    <a:pt x="13823" y="0"/>
                  </a:moveTo>
                  <a:cubicBezTo>
                    <a:pt x="13807" y="0"/>
                    <a:pt x="13791" y="8"/>
                    <a:pt x="13780" y="25"/>
                  </a:cubicBezTo>
                  <a:cubicBezTo>
                    <a:pt x="12979" y="1251"/>
                    <a:pt x="12385" y="2586"/>
                    <a:pt x="11930" y="3978"/>
                  </a:cubicBezTo>
                  <a:cubicBezTo>
                    <a:pt x="11803" y="3953"/>
                    <a:pt x="11676" y="3935"/>
                    <a:pt x="11548" y="3921"/>
                  </a:cubicBezTo>
                  <a:cubicBezTo>
                    <a:pt x="10859" y="3738"/>
                    <a:pt x="10188" y="3578"/>
                    <a:pt x="9467" y="3578"/>
                  </a:cubicBezTo>
                  <a:cubicBezTo>
                    <a:pt x="9384" y="3578"/>
                    <a:pt x="9301" y="3580"/>
                    <a:pt x="9217" y="3585"/>
                  </a:cubicBezTo>
                  <a:cubicBezTo>
                    <a:pt x="8250" y="3637"/>
                    <a:pt x="7264" y="3985"/>
                    <a:pt x="6363" y="4314"/>
                  </a:cubicBezTo>
                  <a:cubicBezTo>
                    <a:pt x="5485" y="4635"/>
                    <a:pt x="4584" y="4967"/>
                    <a:pt x="3754" y="5398"/>
                  </a:cubicBezTo>
                  <a:cubicBezTo>
                    <a:pt x="3071" y="5752"/>
                    <a:pt x="2473" y="6229"/>
                    <a:pt x="1916" y="6749"/>
                  </a:cubicBezTo>
                  <a:cubicBezTo>
                    <a:pt x="1281" y="7236"/>
                    <a:pt x="721" y="7813"/>
                    <a:pt x="277" y="8507"/>
                  </a:cubicBezTo>
                  <a:lnTo>
                    <a:pt x="11880" y="4134"/>
                  </a:lnTo>
                  <a:lnTo>
                    <a:pt x="11880" y="4134"/>
                  </a:lnTo>
                  <a:cubicBezTo>
                    <a:pt x="11684" y="4747"/>
                    <a:pt x="11515" y="5373"/>
                    <a:pt x="11368" y="6004"/>
                  </a:cubicBezTo>
                  <a:cubicBezTo>
                    <a:pt x="10351" y="6064"/>
                    <a:pt x="8803" y="6397"/>
                    <a:pt x="7672" y="6769"/>
                  </a:cubicBezTo>
                  <a:cubicBezTo>
                    <a:pt x="4895" y="7681"/>
                    <a:pt x="1767" y="8786"/>
                    <a:pt x="1" y="11250"/>
                  </a:cubicBezTo>
                  <a:lnTo>
                    <a:pt x="11342" y="6116"/>
                  </a:lnTo>
                  <a:lnTo>
                    <a:pt x="11342" y="6116"/>
                  </a:lnTo>
                  <a:cubicBezTo>
                    <a:pt x="11188" y="6780"/>
                    <a:pt x="11059" y="7451"/>
                    <a:pt x="10947" y="8123"/>
                  </a:cubicBezTo>
                  <a:cubicBezTo>
                    <a:pt x="10804" y="8098"/>
                    <a:pt x="10658" y="8087"/>
                    <a:pt x="10511" y="8087"/>
                  </a:cubicBezTo>
                  <a:cubicBezTo>
                    <a:pt x="9504" y="8087"/>
                    <a:pt x="8427" y="8609"/>
                    <a:pt x="7557" y="8962"/>
                  </a:cubicBezTo>
                  <a:cubicBezTo>
                    <a:pt x="6410" y="9426"/>
                    <a:pt x="5286" y="9932"/>
                    <a:pt x="4282" y="10666"/>
                  </a:cubicBezTo>
                  <a:cubicBezTo>
                    <a:pt x="3422" y="11291"/>
                    <a:pt x="2769" y="12193"/>
                    <a:pt x="1875" y="12758"/>
                  </a:cubicBezTo>
                  <a:lnTo>
                    <a:pt x="10932" y="8207"/>
                  </a:lnTo>
                  <a:lnTo>
                    <a:pt x="10932" y="8207"/>
                  </a:lnTo>
                  <a:cubicBezTo>
                    <a:pt x="10835" y="8802"/>
                    <a:pt x="10750" y="9396"/>
                    <a:pt x="10671" y="9988"/>
                  </a:cubicBezTo>
                  <a:lnTo>
                    <a:pt x="10603" y="9926"/>
                  </a:lnTo>
                  <a:lnTo>
                    <a:pt x="10603" y="9926"/>
                  </a:lnTo>
                  <a:cubicBezTo>
                    <a:pt x="10622" y="9955"/>
                    <a:pt x="10643" y="9984"/>
                    <a:pt x="10662" y="10015"/>
                  </a:cubicBezTo>
                  <a:cubicBezTo>
                    <a:pt x="9665" y="10040"/>
                    <a:pt x="8709" y="10569"/>
                    <a:pt x="7852" y="11021"/>
                  </a:cubicBezTo>
                  <a:cubicBezTo>
                    <a:pt x="5530" y="12242"/>
                    <a:pt x="3944" y="13788"/>
                    <a:pt x="2423" y="15912"/>
                  </a:cubicBezTo>
                  <a:lnTo>
                    <a:pt x="10647" y="10178"/>
                  </a:lnTo>
                  <a:lnTo>
                    <a:pt x="10647" y="10178"/>
                  </a:lnTo>
                  <a:cubicBezTo>
                    <a:pt x="10600" y="10553"/>
                    <a:pt x="10555" y="10927"/>
                    <a:pt x="10514" y="11298"/>
                  </a:cubicBezTo>
                  <a:cubicBezTo>
                    <a:pt x="10474" y="11647"/>
                    <a:pt x="10434" y="11998"/>
                    <a:pt x="10394" y="12350"/>
                  </a:cubicBezTo>
                  <a:cubicBezTo>
                    <a:pt x="7580" y="12502"/>
                    <a:pt x="4964" y="16126"/>
                    <a:pt x="4023" y="18334"/>
                  </a:cubicBezTo>
                  <a:lnTo>
                    <a:pt x="10356" y="12690"/>
                  </a:lnTo>
                  <a:lnTo>
                    <a:pt x="10356" y="12690"/>
                  </a:lnTo>
                  <a:cubicBezTo>
                    <a:pt x="10298" y="13225"/>
                    <a:pt x="10243" y="13763"/>
                    <a:pt x="10196" y="14301"/>
                  </a:cubicBezTo>
                  <a:cubicBezTo>
                    <a:pt x="7192" y="15448"/>
                    <a:pt x="5589" y="19946"/>
                    <a:pt x="5313" y="22800"/>
                  </a:cubicBezTo>
                  <a:lnTo>
                    <a:pt x="5309" y="22808"/>
                  </a:lnTo>
                  <a:cubicBezTo>
                    <a:pt x="5302" y="22822"/>
                    <a:pt x="5302" y="22836"/>
                    <a:pt x="5309" y="22848"/>
                  </a:cubicBezTo>
                  <a:cubicBezTo>
                    <a:pt x="5306" y="22867"/>
                    <a:pt x="5305" y="22886"/>
                    <a:pt x="5302" y="22904"/>
                  </a:cubicBezTo>
                  <a:lnTo>
                    <a:pt x="5325" y="22868"/>
                  </a:lnTo>
                  <a:cubicBezTo>
                    <a:pt x="5332" y="22876"/>
                    <a:pt x="5342" y="22879"/>
                    <a:pt x="5352" y="22879"/>
                  </a:cubicBezTo>
                  <a:cubicBezTo>
                    <a:pt x="5367" y="22879"/>
                    <a:pt x="5382" y="22871"/>
                    <a:pt x="5390" y="22856"/>
                  </a:cubicBezTo>
                  <a:cubicBezTo>
                    <a:pt x="6269" y="21447"/>
                    <a:pt x="7386" y="20212"/>
                    <a:pt x="8254" y="18789"/>
                  </a:cubicBezTo>
                  <a:cubicBezTo>
                    <a:pt x="8660" y="18126"/>
                    <a:pt x="9016" y="17433"/>
                    <a:pt x="9259" y="16695"/>
                  </a:cubicBezTo>
                  <a:cubicBezTo>
                    <a:pt x="9405" y="16250"/>
                    <a:pt x="9532" y="15798"/>
                    <a:pt x="9740" y="15376"/>
                  </a:cubicBezTo>
                  <a:lnTo>
                    <a:pt x="9911" y="15087"/>
                  </a:lnTo>
                  <a:cubicBezTo>
                    <a:pt x="10003" y="14951"/>
                    <a:pt x="10096" y="14817"/>
                    <a:pt x="10168" y="14669"/>
                  </a:cubicBezTo>
                  <a:lnTo>
                    <a:pt x="10168" y="14669"/>
                  </a:lnTo>
                  <a:cubicBezTo>
                    <a:pt x="10127" y="15217"/>
                    <a:pt x="10095" y="15766"/>
                    <a:pt x="10083" y="16314"/>
                  </a:cubicBezTo>
                  <a:lnTo>
                    <a:pt x="10056" y="16279"/>
                  </a:lnTo>
                  <a:lnTo>
                    <a:pt x="10056" y="16279"/>
                  </a:lnTo>
                  <a:cubicBezTo>
                    <a:pt x="10063" y="16307"/>
                    <a:pt x="10072" y="16336"/>
                    <a:pt x="10081" y="16366"/>
                  </a:cubicBezTo>
                  <a:cubicBezTo>
                    <a:pt x="10063" y="17211"/>
                    <a:pt x="10088" y="18055"/>
                    <a:pt x="10177" y="18889"/>
                  </a:cubicBezTo>
                  <a:cubicBezTo>
                    <a:pt x="10175" y="18892"/>
                    <a:pt x="10171" y="18892"/>
                    <a:pt x="10169" y="18896"/>
                  </a:cubicBezTo>
                  <a:cubicBezTo>
                    <a:pt x="9508" y="20148"/>
                    <a:pt x="9219" y="21371"/>
                    <a:pt x="9177" y="22790"/>
                  </a:cubicBezTo>
                  <a:cubicBezTo>
                    <a:pt x="9136" y="24178"/>
                    <a:pt x="9273" y="25654"/>
                    <a:pt x="9828" y="26940"/>
                  </a:cubicBezTo>
                  <a:cubicBezTo>
                    <a:pt x="9831" y="26948"/>
                    <a:pt x="9839" y="26953"/>
                    <a:pt x="9848" y="26953"/>
                  </a:cubicBezTo>
                  <a:cubicBezTo>
                    <a:pt x="9851" y="26953"/>
                    <a:pt x="9853" y="26953"/>
                    <a:pt x="9856" y="26952"/>
                  </a:cubicBezTo>
                  <a:cubicBezTo>
                    <a:pt x="9863" y="26974"/>
                    <a:pt x="9867" y="26996"/>
                    <a:pt x="9873" y="27017"/>
                  </a:cubicBezTo>
                  <a:lnTo>
                    <a:pt x="9876" y="26942"/>
                  </a:lnTo>
                  <a:cubicBezTo>
                    <a:pt x="9883" y="26936"/>
                    <a:pt x="9885" y="26925"/>
                    <a:pt x="9883" y="26916"/>
                  </a:cubicBezTo>
                  <a:cubicBezTo>
                    <a:pt x="9881" y="26910"/>
                    <a:pt x="9879" y="26904"/>
                    <a:pt x="9877" y="26898"/>
                  </a:cubicBezTo>
                  <a:lnTo>
                    <a:pt x="10184" y="19096"/>
                  </a:lnTo>
                  <a:cubicBezTo>
                    <a:pt x="10189" y="19086"/>
                    <a:pt x="10193" y="19076"/>
                    <a:pt x="10199" y="19066"/>
                  </a:cubicBezTo>
                  <a:cubicBezTo>
                    <a:pt x="10322" y="20100"/>
                    <a:pt x="10548" y="21116"/>
                    <a:pt x="10924" y="22101"/>
                  </a:cubicBezTo>
                  <a:lnTo>
                    <a:pt x="12113" y="27109"/>
                  </a:lnTo>
                  <a:cubicBezTo>
                    <a:pt x="11883" y="25652"/>
                    <a:pt x="11747" y="24242"/>
                    <a:pt x="11336" y="22810"/>
                  </a:cubicBezTo>
                  <a:cubicBezTo>
                    <a:pt x="11156" y="22180"/>
                    <a:pt x="10880" y="21552"/>
                    <a:pt x="10668" y="20917"/>
                  </a:cubicBezTo>
                  <a:cubicBezTo>
                    <a:pt x="10500" y="20245"/>
                    <a:pt x="10386" y="19561"/>
                    <a:pt x="10326" y="18872"/>
                  </a:cubicBezTo>
                  <a:lnTo>
                    <a:pt x="10326" y="18872"/>
                  </a:lnTo>
                  <a:cubicBezTo>
                    <a:pt x="11184" y="20981"/>
                    <a:pt x="12799" y="22407"/>
                    <a:pt x="14214" y="24139"/>
                  </a:cubicBezTo>
                  <a:lnTo>
                    <a:pt x="10318" y="18763"/>
                  </a:lnTo>
                  <a:cubicBezTo>
                    <a:pt x="10267" y="18138"/>
                    <a:pt x="10248" y="17509"/>
                    <a:pt x="10260" y="16880"/>
                  </a:cubicBezTo>
                  <a:lnTo>
                    <a:pt x="10260" y="16880"/>
                  </a:lnTo>
                  <a:cubicBezTo>
                    <a:pt x="11090" y="18945"/>
                    <a:pt x="13162" y="20860"/>
                    <a:pt x="14680" y="22367"/>
                  </a:cubicBezTo>
                  <a:cubicBezTo>
                    <a:pt x="14729" y="22426"/>
                    <a:pt x="14774" y="22487"/>
                    <a:pt x="14826" y="22546"/>
                  </a:cubicBezTo>
                  <a:cubicBezTo>
                    <a:pt x="14831" y="22551"/>
                    <a:pt x="14836" y="22553"/>
                    <a:pt x="14841" y="22553"/>
                  </a:cubicBezTo>
                  <a:cubicBezTo>
                    <a:pt x="14859" y="22553"/>
                    <a:pt x="14875" y="22528"/>
                    <a:pt x="14860" y="22510"/>
                  </a:cubicBezTo>
                  <a:cubicBezTo>
                    <a:pt x="14062" y="21536"/>
                    <a:pt x="13551" y="20341"/>
                    <a:pt x="12769" y="19346"/>
                  </a:cubicBezTo>
                  <a:cubicBezTo>
                    <a:pt x="12107" y="18502"/>
                    <a:pt x="11319" y="17689"/>
                    <a:pt x="10552" y="16924"/>
                  </a:cubicBezTo>
                  <a:lnTo>
                    <a:pt x="10268" y="16555"/>
                  </a:lnTo>
                  <a:cubicBezTo>
                    <a:pt x="10292" y="15775"/>
                    <a:pt x="10352" y="14992"/>
                    <a:pt x="10427" y="14216"/>
                  </a:cubicBezTo>
                  <a:cubicBezTo>
                    <a:pt x="12017" y="17145"/>
                    <a:pt x="14253" y="19180"/>
                    <a:pt x="16911" y="21168"/>
                  </a:cubicBezTo>
                  <a:lnTo>
                    <a:pt x="10434" y="14151"/>
                  </a:lnTo>
                  <a:cubicBezTo>
                    <a:pt x="10490" y="13582"/>
                    <a:pt x="10554" y="13017"/>
                    <a:pt x="10618" y="12458"/>
                  </a:cubicBezTo>
                  <a:lnTo>
                    <a:pt x="10639" y="12440"/>
                  </a:lnTo>
                  <a:cubicBezTo>
                    <a:pt x="11006" y="13276"/>
                    <a:pt x="11874" y="14115"/>
                    <a:pt x="12431" y="14728"/>
                  </a:cubicBezTo>
                  <a:cubicBezTo>
                    <a:pt x="14198" y="16672"/>
                    <a:pt x="16276" y="17798"/>
                    <a:pt x="18327" y="19340"/>
                  </a:cubicBezTo>
                  <a:lnTo>
                    <a:pt x="10647" y="12197"/>
                  </a:lnTo>
                  <a:cubicBezTo>
                    <a:pt x="10672" y="11972"/>
                    <a:pt x="10698" y="11746"/>
                    <a:pt x="10723" y="11522"/>
                  </a:cubicBezTo>
                  <a:cubicBezTo>
                    <a:pt x="10767" y="11123"/>
                    <a:pt x="10816" y="10726"/>
                    <a:pt x="10868" y="10329"/>
                  </a:cubicBezTo>
                  <a:cubicBezTo>
                    <a:pt x="12918" y="13406"/>
                    <a:pt x="15641" y="15656"/>
                    <a:pt x="18875" y="17511"/>
                  </a:cubicBezTo>
                  <a:lnTo>
                    <a:pt x="10888" y="10186"/>
                  </a:lnTo>
                  <a:cubicBezTo>
                    <a:pt x="10968" y="9595"/>
                    <a:pt x="11060" y="9007"/>
                    <a:pt x="11163" y="8421"/>
                  </a:cubicBezTo>
                  <a:cubicBezTo>
                    <a:pt x="11476" y="9195"/>
                    <a:pt x="12150" y="9906"/>
                    <a:pt x="12673" y="10483"/>
                  </a:cubicBezTo>
                  <a:cubicBezTo>
                    <a:pt x="14404" y="12397"/>
                    <a:pt x="16640" y="14025"/>
                    <a:pt x="18967" y="15135"/>
                  </a:cubicBezTo>
                  <a:lnTo>
                    <a:pt x="18831" y="15011"/>
                  </a:lnTo>
                  <a:cubicBezTo>
                    <a:pt x="18843" y="15001"/>
                    <a:pt x="18847" y="14984"/>
                    <a:pt x="18838" y="14972"/>
                  </a:cubicBezTo>
                  <a:cubicBezTo>
                    <a:pt x="17896" y="13618"/>
                    <a:pt x="16688" y="12420"/>
                    <a:pt x="15452" y="11337"/>
                  </a:cubicBezTo>
                  <a:cubicBezTo>
                    <a:pt x="14846" y="10809"/>
                    <a:pt x="14213" y="10315"/>
                    <a:pt x="13554" y="9858"/>
                  </a:cubicBezTo>
                  <a:cubicBezTo>
                    <a:pt x="13174" y="9594"/>
                    <a:pt x="12799" y="9323"/>
                    <a:pt x="12431" y="9043"/>
                  </a:cubicBezTo>
                  <a:cubicBezTo>
                    <a:pt x="12133" y="8818"/>
                    <a:pt x="11839" y="8555"/>
                    <a:pt x="11512" y="8364"/>
                  </a:cubicBezTo>
                  <a:lnTo>
                    <a:pt x="11222" y="8101"/>
                  </a:lnTo>
                  <a:cubicBezTo>
                    <a:pt x="11336" y="7485"/>
                    <a:pt x="11466" y="6872"/>
                    <a:pt x="11611" y="6262"/>
                  </a:cubicBezTo>
                  <a:cubicBezTo>
                    <a:pt x="12258" y="6924"/>
                    <a:pt x="12771" y="7869"/>
                    <a:pt x="13443" y="8542"/>
                  </a:cubicBezTo>
                  <a:cubicBezTo>
                    <a:pt x="15062" y="10162"/>
                    <a:pt x="17048" y="11058"/>
                    <a:pt x="19059" y="12073"/>
                  </a:cubicBezTo>
                  <a:lnTo>
                    <a:pt x="11618" y="6236"/>
                  </a:lnTo>
                  <a:cubicBezTo>
                    <a:pt x="11788" y="5525"/>
                    <a:pt x="11983" y="4822"/>
                    <a:pt x="12203" y="4126"/>
                  </a:cubicBezTo>
                  <a:cubicBezTo>
                    <a:pt x="12390" y="4722"/>
                    <a:pt x="12687" y="5285"/>
                    <a:pt x="13061" y="5813"/>
                  </a:cubicBezTo>
                  <a:cubicBezTo>
                    <a:pt x="13706" y="6967"/>
                    <a:pt x="14529" y="8049"/>
                    <a:pt x="15573" y="8835"/>
                  </a:cubicBezTo>
                  <a:cubicBezTo>
                    <a:pt x="17053" y="9948"/>
                    <a:pt x="18880" y="10579"/>
                    <a:pt x="20621" y="11173"/>
                  </a:cubicBezTo>
                  <a:cubicBezTo>
                    <a:pt x="20623" y="11173"/>
                    <a:pt x="20626" y="11171"/>
                    <a:pt x="20627" y="11169"/>
                  </a:cubicBezTo>
                  <a:cubicBezTo>
                    <a:pt x="20684" y="11195"/>
                    <a:pt x="20740" y="11223"/>
                    <a:pt x="20796" y="11250"/>
                  </a:cubicBezTo>
                  <a:lnTo>
                    <a:pt x="12230" y="4045"/>
                  </a:lnTo>
                  <a:cubicBezTo>
                    <a:pt x="12666" y="2688"/>
                    <a:pt x="13202" y="1363"/>
                    <a:pt x="13874" y="81"/>
                  </a:cubicBezTo>
                  <a:cubicBezTo>
                    <a:pt x="13896" y="39"/>
                    <a:pt x="13859" y="0"/>
                    <a:pt x="138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528" y="519522"/>
            <a:ext cx="8424936" cy="1200329"/>
          </a:xfrm>
          <a:prstGeom prst="rect">
            <a:avLst/>
          </a:prstGeom>
          <a:noFill/>
        </p:spPr>
        <p:txBody>
          <a:bodyPr wrap="square" rtlCol="0">
            <a:spAutoFit/>
          </a:bodyPr>
          <a:lstStyle/>
          <a:p>
            <a:pPr algn="ctr"/>
            <a:r>
              <a:rPr lang="en-US" sz="3600" b="1">
                <a:solidFill>
                  <a:srgbClr val="0000FF"/>
                </a:solidFill>
                <a:latin typeface="Times New Roman" pitchFamily="18" charset="0"/>
                <a:cs typeface="Times New Roman" pitchFamily="18" charset="0"/>
              </a:rPr>
              <a:t>II. Một số phương pháp chế biến sản phẩm trồng trọt thông thường</a:t>
            </a:r>
          </a:p>
        </p:txBody>
      </p:sp>
      <p:grpSp>
        <p:nvGrpSpPr>
          <p:cNvPr id="5" name="Group 4"/>
          <p:cNvGrpSpPr/>
          <p:nvPr/>
        </p:nvGrpSpPr>
        <p:grpSpPr>
          <a:xfrm>
            <a:off x="179513" y="2625756"/>
            <a:ext cx="3511179" cy="2520401"/>
            <a:chOff x="467544" y="1844824"/>
            <a:chExt cx="3672408" cy="3873687"/>
          </a:xfrm>
        </p:grpSpPr>
        <p:pic>
          <p:nvPicPr>
            <p:cNvPr id="6" name="Picture 5" descr="TAPIOCA STARCH - SUPER QUALITY"/>
            <p:cNvPicPr/>
            <p:nvPr/>
          </p:nvPicPr>
          <p:blipFill>
            <a:blip r:embed="rId2">
              <a:extLst>
                <a:ext uri="{28A0092B-C50C-407E-A947-70E740481C1C}">
                  <a14:useLocalDpi xmlns:a14="http://schemas.microsoft.com/office/drawing/2010/main" val="0"/>
                </a:ext>
              </a:extLst>
            </a:blip>
            <a:srcRect/>
            <a:stretch>
              <a:fillRect/>
            </a:stretch>
          </p:blipFill>
          <p:spPr bwMode="auto">
            <a:xfrm>
              <a:off x="467544" y="1844824"/>
              <a:ext cx="3672408" cy="2952328"/>
            </a:xfrm>
            <a:prstGeom prst="rect">
              <a:avLst/>
            </a:prstGeom>
            <a:noFill/>
            <a:ln>
              <a:noFill/>
            </a:ln>
          </p:spPr>
        </p:pic>
        <p:sp>
          <p:nvSpPr>
            <p:cNvPr id="7" name="TextBox 6"/>
            <p:cNvSpPr txBox="1"/>
            <p:nvPr/>
          </p:nvSpPr>
          <p:spPr>
            <a:xfrm>
              <a:off x="1043608" y="4725144"/>
              <a:ext cx="3096344" cy="993367"/>
            </a:xfrm>
            <a:prstGeom prst="rect">
              <a:avLst/>
            </a:prstGeom>
            <a:noFill/>
          </p:spPr>
          <p:txBody>
            <a:bodyPr wrap="square" rtlCol="0">
              <a:spAutoFit/>
            </a:bodyPr>
            <a:lstStyle/>
            <a:p>
              <a:r>
                <a:rPr lang="en-US" sz="3600" b="1">
                  <a:solidFill>
                    <a:srgbClr val="C00000"/>
                  </a:solidFill>
                  <a:latin typeface="Times New Roman" pitchFamily="18" charset="0"/>
                  <a:cs typeface="Times New Roman" pitchFamily="18" charset="0"/>
                </a:rPr>
                <a:t>Tinh bột sắn</a:t>
              </a:r>
            </a:p>
          </p:txBody>
        </p:sp>
      </p:grpSp>
      <p:sp>
        <p:nvSpPr>
          <p:cNvPr id="8" name="TextBox 7"/>
          <p:cNvSpPr txBox="1"/>
          <p:nvPr/>
        </p:nvSpPr>
        <p:spPr>
          <a:xfrm>
            <a:off x="449021" y="1805290"/>
            <a:ext cx="4968552" cy="553998"/>
          </a:xfrm>
          <a:prstGeom prst="rect">
            <a:avLst/>
          </a:prstGeom>
          <a:solidFill>
            <a:schemeClr val="accent5">
              <a:lumMod val="20000"/>
              <a:lumOff val="80000"/>
            </a:schemeClr>
          </a:solidFill>
        </p:spPr>
        <p:txBody>
          <a:bodyPr wrap="square" rtlCol="0">
            <a:spAutoFit/>
          </a:bodyPr>
          <a:lstStyle/>
          <a:p>
            <a:r>
              <a:rPr lang="en-US" sz="3000" b="1" dirty="0" err="1">
                <a:solidFill>
                  <a:srgbClr val="0000FF"/>
                </a:solidFill>
                <a:latin typeface="Times New Roman" pitchFamily="18" charset="0"/>
                <a:cs typeface="Times New Roman" pitchFamily="18" charset="0"/>
              </a:rPr>
              <a:t>Nghiền</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bột</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mịn</a:t>
            </a:r>
            <a:r>
              <a:rPr lang="en-US" sz="3000" b="1" dirty="0">
                <a:solidFill>
                  <a:srgbClr val="0000FF"/>
                </a:solidFill>
                <a:latin typeface="Times New Roman" pitchFamily="18" charset="0"/>
                <a:cs typeface="Times New Roman" pitchFamily="18" charset="0"/>
              </a:rPr>
              <a:t> hay </a:t>
            </a:r>
            <a:r>
              <a:rPr lang="en-US" sz="3000" b="1" dirty="0" err="1">
                <a:solidFill>
                  <a:srgbClr val="0000FF"/>
                </a:solidFill>
                <a:latin typeface="Times New Roman" pitchFamily="18" charset="0"/>
                <a:cs typeface="Times New Roman" pitchFamily="18" charset="0"/>
              </a:rPr>
              <a:t>tinh</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bột</a:t>
            </a:r>
            <a:endParaRPr lang="en-US" sz="3000" b="1" dirty="0">
              <a:solidFill>
                <a:srgbClr val="0000FF"/>
              </a:solidFill>
              <a:latin typeface="Times New Roman" pitchFamily="18" charset="0"/>
              <a:cs typeface="Times New Roman" pitchFamily="18" charset="0"/>
            </a:endParaRPr>
          </a:p>
        </p:txBody>
      </p:sp>
      <p:grpSp>
        <p:nvGrpSpPr>
          <p:cNvPr id="9" name="Group 8"/>
          <p:cNvGrpSpPr/>
          <p:nvPr/>
        </p:nvGrpSpPr>
        <p:grpSpPr>
          <a:xfrm>
            <a:off x="5148064" y="2383381"/>
            <a:ext cx="3600400" cy="2520401"/>
            <a:chOff x="4860032" y="1844824"/>
            <a:chExt cx="3744416" cy="3873687"/>
          </a:xfrm>
        </p:grpSpPr>
        <p:pic>
          <p:nvPicPr>
            <p:cNvPr id="10" name="Picture 9" descr="Tinh bột nghệ với tác dụng của tinh bột nghệ và cách dùng chữa bệnh"/>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844824"/>
              <a:ext cx="3744416" cy="2952328"/>
            </a:xfrm>
            <a:prstGeom prst="rect">
              <a:avLst/>
            </a:prstGeom>
            <a:noFill/>
            <a:ln>
              <a:noFill/>
            </a:ln>
          </p:spPr>
        </p:pic>
        <p:sp>
          <p:nvSpPr>
            <p:cNvPr id="11" name="TextBox 10"/>
            <p:cNvSpPr txBox="1"/>
            <p:nvPr/>
          </p:nvSpPr>
          <p:spPr>
            <a:xfrm>
              <a:off x="5184068" y="4725144"/>
              <a:ext cx="3096344" cy="993367"/>
            </a:xfrm>
            <a:prstGeom prst="rect">
              <a:avLst/>
            </a:prstGeom>
            <a:noFill/>
          </p:spPr>
          <p:txBody>
            <a:bodyPr wrap="square" rtlCol="0">
              <a:spAutoFit/>
            </a:bodyPr>
            <a:lstStyle/>
            <a:p>
              <a:r>
                <a:rPr lang="en-US" sz="3600" b="1">
                  <a:solidFill>
                    <a:srgbClr val="C00000"/>
                  </a:solidFill>
                  <a:latin typeface="Times New Roman" pitchFamily="18" charset="0"/>
                  <a:cs typeface="Times New Roman" pitchFamily="18" charset="0"/>
                </a:rPr>
                <a:t>Tinh bột nghệ</a:t>
              </a:r>
            </a:p>
          </p:txBody>
        </p:sp>
      </p:grpSp>
    </p:spTree>
    <p:extLst>
      <p:ext uri="{BB962C8B-B14F-4D97-AF65-F5344CB8AC3E}">
        <p14:creationId xmlns:p14="http://schemas.microsoft.com/office/powerpoint/2010/main" val="380416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par>
                          <p:cTn id="18" fill="hold">
                            <p:stCondLst>
                              <p:cond delay="500"/>
                            </p:stCondLst>
                            <p:childTnLst>
                              <p:par>
                                <p:cTn id="19" presetID="2" presetClass="entr" presetSubtype="4"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34890" y="316385"/>
            <a:ext cx="6393588" cy="431276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5631" y="1463986"/>
            <a:ext cx="3706369" cy="3860801"/>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603260" y="2659739"/>
            <a:ext cx="240135" cy="240135"/>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973724" y="4304355"/>
            <a:ext cx="269526" cy="269526"/>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2726" t="9573" r="6846"/>
          <a:stretch>
            <a:fillRect/>
          </a:stretch>
        </p:blipFill>
        <p:spPr>
          <a:xfrm>
            <a:off x="3880980" y="1463986"/>
            <a:ext cx="4748670" cy="3478401"/>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536340">
            <a:off x="6946946" y="52753"/>
            <a:ext cx="2769402" cy="1601218"/>
          </a:xfrm>
          <a:prstGeom prst="rect">
            <a:avLst/>
          </a:prstGeom>
        </p:spPr>
      </p:pic>
      <p:sp>
        <p:nvSpPr>
          <p:cNvPr id="8" name="TextBox 8"/>
          <p:cNvSpPr txBox="1"/>
          <p:nvPr/>
        </p:nvSpPr>
        <p:spPr>
          <a:xfrm>
            <a:off x="4572000" y="1499320"/>
            <a:ext cx="3740369" cy="3432991"/>
          </a:xfrm>
          <a:prstGeom prst="rect">
            <a:avLst/>
          </a:prstGeom>
        </p:spPr>
        <p:txBody>
          <a:bodyPr lIns="0" tIns="0" rIns="0" bIns="0" rtlCol="0" anchor="t">
            <a:spAutoFit/>
          </a:bodyPr>
          <a:lstStyle/>
          <a:p>
            <a:pPr algn="just">
              <a:lnSpc>
                <a:spcPts val="2736"/>
              </a:lnSpc>
            </a:pPr>
            <a:r>
              <a:rPr lang="en-US" sz="1954">
                <a:solidFill>
                  <a:srgbClr val="000000"/>
                </a:solidFill>
                <a:latin typeface="Alegreya"/>
              </a:rPr>
              <a:t> Đặc điểm sản phẩm mứt dừa thủ công:</a:t>
            </a:r>
          </a:p>
          <a:p>
            <a:pPr algn="just">
              <a:lnSpc>
                <a:spcPts val="2736"/>
              </a:lnSpc>
            </a:pPr>
            <a:r>
              <a:rPr lang="en-US" sz="1954">
                <a:solidFill>
                  <a:srgbClr val="000000"/>
                </a:solidFill>
                <a:latin typeface="Alegreya"/>
              </a:rPr>
              <a:t>Mứt được chế biến 100% từ những sợi dừa sáp tự nhiên.</a:t>
            </a:r>
          </a:p>
          <a:p>
            <a:pPr algn="just">
              <a:lnSpc>
                <a:spcPts val="2736"/>
              </a:lnSpc>
            </a:pPr>
            <a:r>
              <a:rPr lang="en-US" sz="1954">
                <a:solidFill>
                  <a:srgbClr val="000000"/>
                </a:solidFill>
                <a:latin typeface="Alegreya"/>
              </a:rPr>
              <a:t>Điểm đặc biệt của mứt không chỉ bởi mứt có độ dẻo và độ mềm,mà mứt còn có vị ngọt rất nhẹ,vị thơm.</a:t>
            </a:r>
          </a:p>
          <a:p>
            <a:pPr algn="just">
              <a:lnSpc>
                <a:spcPts val="2736"/>
              </a:lnSpc>
              <a:spcBef>
                <a:spcPct val="0"/>
              </a:spcBef>
            </a:pPr>
            <a:r>
              <a:rPr lang="en-US" sz="1954">
                <a:solidFill>
                  <a:srgbClr val="000000"/>
                </a:solidFill>
                <a:latin typeface="Alegreya"/>
              </a:rPr>
              <a:t>Mứt được sử dụng nhiều trong dịp Tết, cỗ, đám cưới,...</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79512" y="2031690"/>
            <a:ext cx="4391774" cy="3024336"/>
          </a:xfrm>
          <a:prstGeom prst="rect">
            <a:avLst/>
          </a:prstGeom>
        </p:spPr>
      </p:pic>
      <p:sp>
        <p:nvSpPr>
          <p:cNvPr id="8" name="Oval 7">
            <a:hlinkClick r:id="rId3"/>
          </p:cNvPr>
          <p:cNvSpPr/>
          <p:nvPr/>
        </p:nvSpPr>
        <p:spPr>
          <a:xfrm>
            <a:off x="3762266" y="614400"/>
            <a:ext cx="5346239" cy="15963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rgbClr val="FFFF00"/>
                </a:solidFill>
                <a:latin typeface="Times New Roman" panose="02020603050405020304" pitchFamily="18" charset="0"/>
                <a:cs typeface="Times New Roman" panose="02020603050405020304" pitchFamily="18" charset="0"/>
              </a:rPr>
              <a:t>Luyện</a:t>
            </a:r>
            <a:r>
              <a:rPr lang="en-US" sz="6000" b="1" dirty="0">
                <a:solidFill>
                  <a:srgbClr val="FFFF00"/>
                </a:solidFill>
                <a:latin typeface="Times New Roman" panose="02020603050405020304" pitchFamily="18" charset="0"/>
                <a:cs typeface="Times New Roman" panose="02020603050405020304" pitchFamily="18" charset="0"/>
              </a:rPr>
              <a:t> </a:t>
            </a:r>
            <a:r>
              <a:rPr lang="en-US" sz="6000" b="1" dirty="0" err="1">
                <a:solidFill>
                  <a:srgbClr val="FFFF00"/>
                </a:solidFill>
                <a:latin typeface="Times New Roman" panose="02020603050405020304" pitchFamily="18" charset="0"/>
                <a:cs typeface="Times New Roman" panose="02020603050405020304" pitchFamily="18" charset="0"/>
              </a:rPr>
              <a:t>tập</a:t>
            </a:r>
            <a:endParaRPr lang="en-US" sz="60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45810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3902" y="1992577"/>
            <a:ext cx="7674216" cy="2100575"/>
          </a:xfrm>
          <a:prstGeom prst="rect">
            <a:avLst/>
          </a:prstGeom>
          <a:noFill/>
        </p:spPr>
        <p:txBody>
          <a:bodyPr wrap="none" lIns="68580" tIns="34290" rIns="68580" bIns="34290">
            <a:spAutoFit/>
          </a:bodyPr>
          <a:lstStyle/>
          <a:p>
            <a:pPr algn="ctr">
              <a:buClrTx/>
              <a:buFontTx/>
              <a:buNone/>
            </a:pPr>
            <a:r>
              <a:rPr lang="en-US" sz="6600" b="1" kern="1200" dirty="0">
                <a:ln w="9525">
                  <a:noFill/>
                  <a:prstDash val="solid"/>
                </a:ln>
                <a:solidFill>
                  <a:srgbClr val="7030A0"/>
                </a:solidFill>
                <a:effectLst>
                  <a:glow rad="228600">
                    <a:srgbClr val="4472C4">
                      <a:satMod val="175000"/>
                      <a:alpha val="40000"/>
                    </a:srgbClr>
                  </a:glow>
                </a:effectLst>
                <a:latin typeface="Arial" panose="020B0604020202020204" pitchFamily="34" charset="0"/>
                <a:cs typeface="Arial" panose="020B0604020202020204" pitchFamily="34" charset="0"/>
              </a:rPr>
              <a:t>ĐƯỜNG LÊN ĐỈNH</a:t>
            </a:r>
          </a:p>
          <a:p>
            <a:pPr algn="ctr">
              <a:buClrTx/>
              <a:buFontTx/>
              <a:buNone/>
            </a:pPr>
            <a:r>
              <a:rPr lang="en-US" sz="6600" b="1" kern="1200" dirty="0">
                <a:ln w="9525">
                  <a:noFill/>
                  <a:prstDash val="solid"/>
                </a:ln>
                <a:solidFill>
                  <a:srgbClr val="7030A0"/>
                </a:solidFill>
                <a:effectLst>
                  <a:glow rad="228600">
                    <a:srgbClr val="4472C4">
                      <a:satMod val="175000"/>
                      <a:alpha val="40000"/>
                    </a:srgbClr>
                  </a:glow>
                </a:effectLst>
                <a:latin typeface="Arial" panose="020B0604020202020204" pitchFamily="34" charset="0"/>
                <a:cs typeface="Arial" panose="020B0604020202020204" pitchFamily="34" charset="0"/>
              </a:rPr>
              <a:t>OLYMPIA</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7718" y="267494"/>
            <a:ext cx="2386589" cy="1649050"/>
          </a:xfrm>
          <a:prstGeom prst="rect">
            <a:avLst/>
          </a:prstGeom>
          <a:noFill/>
        </p:spPr>
      </p:pic>
      <p:pic>
        <p:nvPicPr>
          <p:cNvPr id="4" name="olum">
            <a:hlinkClick r:id="" action="ppaction://media"/>
          </p:cNvPr>
          <p:cNvPicPr>
            <a:picLocks noChangeAspect="1"/>
          </p:cNvPicPr>
          <p:nvPr>
            <a:audioFile r:link="rId1"/>
            <p:extLst>
              <p:ext uri="{DAA4B4D4-6D71-4841-9C94-3DE7FCFB9230}">
                <p14:media xmlns:p14="http://schemas.microsoft.com/office/powerpoint/2010/main" r:embed="rId2">
                  <p14:trim st="518"/>
                </p14:media>
              </p:ext>
            </p:extLst>
          </p:nvPr>
        </p:nvPicPr>
        <p:blipFill>
          <a:blip r:embed="rId5"/>
          <a:stretch>
            <a:fillRect/>
          </a:stretch>
        </p:blipFill>
        <p:spPr>
          <a:xfrm>
            <a:off x="8181654" y="4093151"/>
            <a:ext cx="609600" cy="609600"/>
          </a:xfrm>
          <a:prstGeom prst="rect">
            <a:avLst/>
          </a:prstGeom>
        </p:spPr>
      </p:pic>
    </p:spTree>
    <p:extLst>
      <p:ext uri="{BB962C8B-B14F-4D97-AF65-F5344CB8AC3E}">
        <p14:creationId xmlns:p14="http://schemas.microsoft.com/office/powerpoint/2010/main" val="2650919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1"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ppt_x"/>
                                          </p:val>
                                        </p:tav>
                                        <p:tav tm="100000">
                                          <p:val>
                                            <p:strVal val="#ppt_x"/>
                                          </p:val>
                                        </p:tav>
                                      </p:tavLst>
                                    </p:anim>
                                    <p:anim calcmode="lin" valueType="num">
                                      <p:cBhvr additive="base">
                                        <p:cTn id="13" dur="1000" fill="hold"/>
                                        <p:tgtEl>
                                          <p:spTgt spid="3"/>
                                        </p:tgtEl>
                                        <p:attrNameLst>
                                          <p:attrName>ppt_y</p:attrName>
                                        </p:attrNameLst>
                                      </p:cBhvr>
                                      <p:tavLst>
                                        <p:tav tm="0">
                                          <p:val>
                                            <p:strVal val="0-#ppt_h/2"/>
                                          </p:val>
                                        </p:tav>
                                        <p:tav tm="100000">
                                          <p:val>
                                            <p:strVal val="#ppt_y"/>
                                          </p:val>
                                        </p:tav>
                                      </p:tavLst>
                                    </p:anim>
                                  </p:childTnLst>
                                </p:cTn>
                              </p:par>
                              <p:par>
                                <p:cTn id="14" presetID="1" presetClass="mediacall" presetSubtype="0" fill="hold" nodeType="withEffect">
                                  <p:stCondLst>
                                    <p:cond delay="0"/>
                                  </p:stCondLst>
                                  <p:childTnLst>
                                    <p:cmd type="call" cmd="playFrom(0.0)">
                                      <p:cBhvr>
                                        <p:cTn id="15" dur="83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p:cNvSpPr/>
          <p:nvPr/>
        </p:nvSpPr>
        <p:spPr>
          <a:xfrm>
            <a:off x="1392748" y="132161"/>
            <a:ext cx="2482718" cy="1359881"/>
          </a:xfrm>
          <a:prstGeom prst="rect">
            <a:avLst/>
          </a:prstGeom>
          <a:solidFill>
            <a:srgbClr val="008CF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grpSp>
        <p:nvGrpSpPr>
          <p:cNvPr id="7" name="Group 6"/>
          <p:cNvGrpSpPr/>
          <p:nvPr/>
        </p:nvGrpSpPr>
        <p:grpSpPr>
          <a:xfrm>
            <a:off x="3959004" y="2011169"/>
            <a:ext cx="1128473" cy="1123458"/>
            <a:chOff x="3778320" y="2704692"/>
            <a:chExt cx="1679506" cy="1672042"/>
          </a:xfrm>
        </p:grpSpPr>
        <p:pic>
          <p:nvPicPr>
            <p:cNvPr id="2" name="Picture 1"/>
            <p:cNvPicPr>
              <a:picLocks noChangeAspect="1"/>
            </p:cNvPicPr>
            <p:nvPr/>
          </p:nvPicPr>
          <p:blipFill>
            <a:blip r:embed="rId6"/>
            <a:stretch>
              <a:fillRect/>
            </a:stretch>
          </p:blipFill>
          <p:spPr>
            <a:xfrm>
              <a:off x="3778320" y="2704692"/>
              <a:ext cx="1679506" cy="1672042"/>
            </a:xfrm>
            <a:prstGeom prst="rect">
              <a:avLst/>
            </a:prstGeom>
            <a:effectLst>
              <a:glow rad="127000">
                <a:srgbClr val="00FF4E">
                  <a:alpha val="50000"/>
                </a:srgbClr>
              </a:glow>
            </a:effectLst>
          </p:spPr>
        </p:pic>
        <p:sp>
          <p:nvSpPr>
            <p:cNvPr id="4" name="Oval 3"/>
            <p:cNvSpPr/>
            <p:nvPr/>
          </p:nvSpPr>
          <p:spPr>
            <a:xfrm>
              <a:off x="4412457" y="3318095"/>
              <a:ext cx="413300" cy="429290"/>
            </a:xfrm>
            <a:prstGeom prst="ellipse">
              <a:avLst/>
            </a:prstGeom>
            <a:solidFill>
              <a:srgbClr val="212121"/>
            </a:solidFill>
            <a:ln>
              <a:noFill/>
            </a:ln>
            <a:effectLst>
              <a:glow rad="127000">
                <a:srgbClr val="008CF5">
                  <a:alpha val="49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5" name="Oval 4"/>
            <p:cNvSpPr/>
            <p:nvPr/>
          </p:nvSpPr>
          <p:spPr>
            <a:xfrm>
              <a:off x="4483170" y="3401441"/>
              <a:ext cx="269806" cy="269806"/>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grpSp>
      <p:grpSp>
        <p:nvGrpSpPr>
          <p:cNvPr id="10" name="Group 9"/>
          <p:cNvGrpSpPr/>
          <p:nvPr/>
        </p:nvGrpSpPr>
        <p:grpSpPr>
          <a:xfrm>
            <a:off x="4758378" y="2074032"/>
            <a:ext cx="189590" cy="189590"/>
            <a:chOff x="457200" y="3895493"/>
            <a:chExt cx="327574" cy="327574"/>
          </a:xfrm>
        </p:grpSpPr>
        <p:sp>
          <p:nvSpPr>
            <p:cNvPr id="8" name="Oval 7"/>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9" name="Oval 8"/>
            <p:cNvSpPr/>
            <p:nvPr/>
          </p:nvSpPr>
          <p:spPr>
            <a:xfrm>
              <a:off x="550827" y="3984862"/>
              <a:ext cx="140318" cy="14031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grpSp>
      <p:grpSp>
        <p:nvGrpSpPr>
          <p:cNvPr id="30" name="Group 29"/>
          <p:cNvGrpSpPr/>
          <p:nvPr/>
        </p:nvGrpSpPr>
        <p:grpSpPr>
          <a:xfrm>
            <a:off x="4786900" y="2967553"/>
            <a:ext cx="189590" cy="189590"/>
            <a:chOff x="457200" y="3895493"/>
            <a:chExt cx="327574" cy="327574"/>
          </a:xfrm>
        </p:grpSpPr>
        <p:sp>
          <p:nvSpPr>
            <p:cNvPr id="31" name="Oval 30"/>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32" name="Oval 31"/>
            <p:cNvSpPr/>
            <p:nvPr/>
          </p:nvSpPr>
          <p:spPr>
            <a:xfrm>
              <a:off x="550827" y="3984862"/>
              <a:ext cx="140318" cy="14031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grpSp>
      <p:grpSp>
        <p:nvGrpSpPr>
          <p:cNvPr id="33" name="Group 32"/>
          <p:cNvGrpSpPr/>
          <p:nvPr/>
        </p:nvGrpSpPr>
        <p:grpSpPr>
          <a:xfrm>
            <a:off x="4146451" y="2074032"/>
            <a:ext cx="189590" cy="189590"/>
            <a:chOff x="457200" y="3895493"/>
            <a:chExt cx="327574" cy="327574"/>
          </a:xfrm>
        </p:grpSpPr>
        <p:sp>
          <p:nvSpPr>
            <p:cNvPr id="34" name="Oval 33"/>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35" name="Oval 34"/>
            <p:cNvSpPr/>
            <p:nvPr/>
          </p:nvSpPr>
          <p:spPr>
            <a:xfrm>
              <a:off x="550827" y="3984862"/>
              <a:ext cx="140318" cy="14031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grpSp>
      <p:grpSp>
        <p:nvGrpSpPr>
          <p:cNvPr id="36" name="Group 35"/>
          <p:cNvGrpSpPr/>
          <p:nvPr/>
        </p:nvGrpSpPr>
        <p:grpSpPr>
          <a:xfrm>
            <a:off x="4163068" y="3007900"/>
            <a:ext cx="189590" cy="189590"/>
            <a:chOff x="457200" y="3895493"/>
            <a:chExt cx="327574" cy="327574"/>
          </a:xfrm>
        </p:grpSpPr>
        <p:sp>
          <p:nvSpPr>
            <p:cNvPr id="37" name="Oval 36"/>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38" name="Oval 37"/>
            <p:cNvSpPr/>
            <p:nvPr/>
          </p:nvSpPr>
          <p:spPr>
            <a:xfrm>
              <a:off x="550827" y="3984862"/>
              <a:ext cx="140318" cy="14031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grpSp>
      <p:grpSp>
        <p:nvGrpSpPr>
          <p:cNvPr id="113" name="Group 112"/>
          <p:cNvGrpSpPr/>
          <p:nvPr/>
        </p:nvGrpSpPr>
        <p:grpSpPr>
          <a:xfrm>
            <a:off x="1465416" y="1567233"/>
            <a:ext cx="2697655" cy="506803"/>
            <a:chOff x="472440" y="2506339"/>
            <a:chExt cx="3481351" cy="486543"/>
          </a:xfrm>
        </p:grpSpPr>
        <p:cxnSp>
          <p:nvCxnSpPr>
            <p:cNvPr id="41" name="Straight Connector 40"/>
            <p:cNvCxnSpPr/>
            <p:nvPr/>
          </p:nvCxnSpPr>
          <p:spPr>
            <a:xfrm flipH="1" flipV="1">
              <a:off x="3643707" y="2506339"/>
              <a:ext cx="310084" cy="486543"/>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472440" y="2514600"/>
              <a:ext cx="3169562" cy="0"/>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19" name="Group 118"/>
          <p:cNvGrpSpPr/>
          <p:nvPr/>
        </p:nvGrpSpPr>
        <p:grpSpPr>
          <a:xfrm>
            <a:off x="1475559" y="3180273"/>
            <a:ext cx="2704727" cy="259270"/>
            <a:chOff x="472440" y="4096313"/>
            <a:chExt cx="3459655" cy="248952"/>
          </a:xfrm>
        </p:grpSpPr>
        <p:cxnSp>
          <p:nvCxnSpPr>
            <p:cNvPr id="44" name="Straight Connector 43"/>
            <p:cNvCxnSpPr/>
            <p:nvPr/>
          </p:nvCxnSpPr>
          <p:spPr>
            <a:xfrm flipH="1">
              <a:off x="3661910" y="4096313"/>
              <a:ext cx="270185" cy="248952"/>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472440" y="4343400"/>
              <a:ext cx="3169561" cy="0"/>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32" name="Group 131"/>
          <p:cNvGrpSpPr/>
          <p:nvPr/>
        </p:nvGrpSpPr>
        <p:grpSpPr>
          <a:xfrm>
            <a:off x="4969828" y="3171583"/>
            <a:ext cx="2848222" cy="290378"/>
            <a:chOff x="4901871" y="3963638"/>
            <a:chExt cx="3797629" cy="387171"/>
          </a:xfrm>
        </p:grpSpPr>
        <p:cxnSp>
          <p:nvCxnSpPr>
            <p:cNvPr id="50" name="Straight Connector 49"/>
            <p:cNvCxnSpPr/>
            <p:nvPr/>
          </p:nvCxnSpPr>
          <p:spPr>
            <a:xfrm>
              <a:off x="4901871" y="3963638"/>
              <a:ext cx="539405" cy="387171"/>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5441276" y="4343400"/>
              <a:ext cx="3258224" cy="0"/>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grpSp>
      <p:sp>
        <p:nvSpPr>
          <p:cNvPr id="63" name="nhóm 1"/>
          <p:cNvSpPr txBox="1"/>
          <p:nvPr/>
        </p:nvSpPr>
        <p:spPr>
          <a:xfrm>
            <a:off x="1343729" y="1275420"/>
            <a:ext cx="2476500" cy="323165"/>
          </a:xfrm>
          <a:prstGeom prst="rect">
            <a:avLst/>
          </a:prstGeom>
          <a:noFill/>
        </p:spPr>
        <p:txBody>
          <a:bodyPr wrap="square" rtlCol="0">
            <a:spAutoFit/>
          </a:bodyPr>
          <a:lstStyle/>
          <a:p>
            <a:pPr algn="ctr">
              <a:buClrTx/>
              <a:buFontTx/>
              <a:buNone/>
            </a:pPr>
            <a:r>
              <a:rPr lang="en-US" sz="1500" b="1" kern="1200" dirty="0">
                <a:solidFill>
                  <a:srgbClr val="00FF4E"/>
                </a:solidFill>
                <a:effectLst>
                  <a:glow rad="101600">
                    <a:srgbClr val="00FF4E">
                      <a:alpha val="40000"/>
                    </a:srgbClr>
                  </a:glow>
                </a:effectLst>
                <a:latin typeface="Arial" panose="020B0604020202020204" pitchFamily="34" charset="0"/>
                <a:cs typeface="Arial" panose="020B0604020202020204" pitchFamily="34" charset="0"/>
              </a:rPr>
              <a:t>     </a:t>
            </a:r>
            <a:r>
              <a:rPr lang="en-US" sz="1500" b="1" kern="1200" dirty="0">
                <a:solidFill>
                  <a:srgbClr val="7030A0"/>
                </a:solidFill>
                <a:effectLst>
                  <a:glow rad="101600">
                    <a:srgbClr val="00FF4E">
                      <a:alpha val="40000"/>
                    </a:srgbClr>
                  </a:glow>
                </a:effectLst>
                <a:latin typeface="Arial" panose="020B0604020202020204" pitchFamily="34" charset="0"/>
                <a:cs typeface="Arial" panose="020B0604020202020204" pitchFamily="34" charset="0"/>
              </a:rPr>
              <a:t>NHÓM 1</a:t>
            </a:r>
            <a:endParaRPr lang="vi-VN" sz="1500" b="1" kern="1200" dirty="0">
              <a:solidFill>
                <a:srgbClr val="7030A0"/>
              </a:solidFill>
              <a:effectLst>
                <a:glow rad="101600">
                  <a:srgbClr val="00FF4E">
                    <a:alpha val="40000"/>
                  </a:srgbClr>
                </a:glow>
              </a:effectLst>
              <a:latin typeface="Arial" panose="020B0604020202020204" pitchFamily="34" charset="0"/>
              <a:cs typeface="Arial" panose="020B0604020202020204" pitchFamily="34" charset="0"/>
            </a:endParaRPr>
          </a:p>
        </p:txBody>
      </p:sp>
      <p:sp>
        <p:nvSpPr>
          <p:cNvPr id="64" name="Nhóm 2"/>
          <p:cNvSpPr txBox="1"/>
          <p:nvPr/>
        </p:nvSpPr>
        <p:spPr>
          <a:xfrm>
            <a:off x="5480887" y="1276823"/>
            <a:ext cx="2476500" cy="323165"/>
          </a:xfrm>
          <a:prstGeom prst="rect">
            <a:avLst/>
          </a:prstGeom>
          <a:noFill/>
        </p:spPr>
        <p:txBody>
          <a:bodyPr wrap="square" rtlCol="0">
            <a:spAutoFit/>
          </a:bodyPr>
          <a:lstStyle/>
          <a:p>
            <a:pPr algn="ctr">
              <a:buClrTx/>
              <a:buFontTx/>
              <a:buNone/>
            </a:pPr>
            <a:r>
              <a:rPr lang="en-US" sz="1500" b="1" kern="1200" dirty="0">
                <a:solidFill>
                  <a:srgbClr val="00FF4E"/>
                </a:solidFill>
                <a:effectLst>
                  <a:glow rad="101600">
                    <a:srgbClr val="00FF4E">
                      <a:alpha val="40000"/>
                    </a:srgbClr>
                  </a:glow>
                </a:effectLst>
                <a:latin typeface="Arial" panose="020B0604020202020204" pitchFamily="34" charset="0"/>
                <a:cs typeface="Arial" panose="020B0604020202020204" pitchFamily="34" charset="0"/>
              </a:rPr>
              <a:t>NHÓM 2</a:t>
            </a:r>
            <a:endParaRPr lang="vi-VN" sz="1500" b="1" kern="1200" dirty="0">
              <a:solidFill>
                <a:srgbClr val="00FF4E"/>
              </a:solidFill>
              <a:effectLst>
                <a:glow rad="101600">
                  <a:srgbClr val="00FF4E">
                    <a:alpha val="40000"/>
                  </a:srgbClr>
                </a:glow>
              </a:effectLst>
              <a:latin typeface="Arial" panose="020B0604020202020204" pitchFamily="34" charset="0"/>
              <a:cs typeface="Arial" panose="020B0604020202020204" pitchFamily="34" charset="0"/>
            </a:endParaRPr>
          </a:p>
        </p:txBody>
      </p:sp>
      <p:sp>
        <p:nvSpPr>
          <p:cNvPr id="65" name="Nhóm 3"/>
          <p:cNvSpPr txBox="1"/>
          <p:nvPr/>
        </p:nvSpPr>
        <p:spPr>
          <a:xfrm>
            <a:off x="1181130" y="3483075"/>
            <a:ext cx="2772149" cy="323165"/>
          </a:xfrm>
          <a:prstGeom prst="rect">
            <a:avLst/>
          </a:prstGeom>
          <a:noFill/>
        </p:spPr>
        <p:txBody>
          <a:bodyPr wrap="square" rtlCol="0">
            <a:spAutoFit/>
          </a:bodyPr>
          <a:lstStyle/>
          <a:p>
            <a:pPr algn="ctr">
              <a:buClrTx/>
              <a:buFontTx/>
              <a:buNone/>
            </a:pPr>
            <a:r>
              <a:rPr lang="en-US" sz="1500" b="1" kern="1200" dirty="0">
                <a:solidFill>
                  <a:srgbClr val="00FF4E"/>
                </a:solidFill>
                <a:effectLst>
                  <a:glow rad="101600">
                    <a:srgbClr val="00FF4E">
                      <a:alpha val="40000"/>
                    </a:srgbClr>
                  </a:glow>
                </a:effectLst>
                <a:latin typeface="Arial" panose="020B0604020202020204" pitchFamily="34" charset="0"/>
                <a:cs typeface="Arial" panose="020B0604020202020204" pitchFamily="34" charset="0"/>
              </a:rPr>
              <a:t>      NHÓM 3</a:t>
            </a:r>
            <a:endParaRPr lang="vi-VN" sz="1500" b="1" kern="1200" dirty="0">
              <a:solidFill>
                <a:srgbClr val="00FF4E"/>
              </a:solidFill>
              <a:effectLst>
                <a:glow rad="101600">
                  <a:srgbClr val="00FF4E">
                    <a:alpha val="40000"/>
                  </a:srgbClr>
                </a:glow>
              </a:effectLst>
              <a:latin typeface="Arial" panose="020B0604020202020204" pitchFamily="34" charset="0"/>
              <a:cs typeface="Arial" panose="020B0604020202020204" pitchFamily="34" charset="0"/>
            </a:endParaRPr>
          </a:p>
        </p:txBody>
      </p:sp>
      <p:sp>
        <p:nvSpPr>
          <p:cNvPr id="66" name="Nhóm 4"/>
          <p:cNvSpPr txBox="1"/>
          <p:nvPr/>
        </p:nvSpPr>
        <p:spPr>
          <a:xfrm>
            <a:off x="5323091" y="3526870"/>
            <a:ext cx="2476500" cy="323165"/>
          </a:xfrm>
          <a:prstGeom prst="rect">
            <a:avLst/>
          </a:prstGeom>
          <a:noFill/>
        </p:spPr>
        <p:txBody>
          <a:bodyPr wrap="square" rtlCol="0">
            <a:spAutoFit/>
          </a:bodyPr>
          <a:lstStyle/>
          <a:p>
            <a:pPr algn="ctr">
              <a:buClrTx/>
              <a:buFontTx/>
              <a:buNone/>
            </a:pPr>
            <a:r>
              <a:rPr lang="en-US" sz="1500" b="1" kern="1200" dirty="0">
                <a:solidFill>
                  <a:srgbClr val="00FF4E"/>
                </a:solidFill>
                <a:effectLst>
                  <a:glow rad="101600">
                    <a:srgbClr val="00FF4E">
                      <a:alpha val="40000"/>
                    </a:srgbClr>
                  </a:glow>
                </a:effectLst>
                <a:latin typeface="Arial" panose="020B0604020202020204" pitchFamily="34" charset="0"/>
                <a:cs typeface="Arial" panose="020B0604020202020204" pitchFamily="34" charset="0"/>
              </a:rPr>
              <a:t>      NHÓM 4</a:t>
            </a:r>
            <a:endParaRPr lang="vi-VN" sz="1500" b="1" kern="1200" dirty="0">
              <a:solidFill>
                <a:srgbClr val="00FF4E"/>
              </a:solidFill>
              <a:effectLst>
                <a:glow rad="101600">
                  <a:srgbClr val="00FF4E">
                    <a:alpha val="40000"/>
                  </a:srgbClr>
                </a:glow>
              </a:effectLst>
              <a:latin typeface="Arial" panose="020B0604020202020204" pitchFamily="34" charset="0"/>
              <a:cs typeface="Arial" panose="020B0604020202020204" pitchFamily="34" charset="0"/>
            </a:endParaRPr>
          </a:p>
        </p:txBody>
      </p:sp>
      <p:pic>
        <p:nvPicPr>
          <p:cNvPr id="67" name="Picture 6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7282" y="223362"/>
            <a:ext cx="1035110" cy="1035110"/>
          </a:xfrm>
          <a:prstGeom prst="rect">
            <a:avLst/>
          </a:prstGeom>
        </p:spPr>
      </p:pic>
      <p:sp>
        <p:nvSpPr>
          <p:cNvPr id="68" name="Left Bracket 67"/>
          <p:cNvSpPr/>
          <p:nvPr/>
        </p:nvSpPr>
        <p:spPr>
          <a:xfrm rot="16200000">
            <a:off x="2595589" y="279010"/>
            <a:ext cx="83316" cy="2430661"/>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buClrTx/>
              <a:buFontTx/>
              <a:buNone/>
            </a:pPr>
            <a:endParaRPr lang="en-US" sz="1350" kern="1200">
              <a:solidFill>
                <a:prstClr val="black"/>
              </a:solidFill>
            </a:endParaRPr>
          </a:p>
        </p:txBody>
      </p:sp>
      <p:sp>
        <p:nvSpPr>
          <p:cNvPr id="69" name="Left Bracket 68"/>
          <p:cNvSpPr/>
          <p:nvPr/>
        </p:nvSpPr>
        <p:spPr>
          <a:xfrm rot="16200000" flipH="1">
            <a:off x="2589705" y="99602"/>
            <a:ext cx="78959" cy="2430662"/>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buClrTx/>
              <a:buFontTx/>
              <a:buNone/>
            </a:pPr>
            <a:endParaRPr lang="en-US" sz="1350" kern="1200">
              <a:solidFill>
                <a:prstClr val="black"/>
              </a:solidFill>
            </a:endParaRPr>
          </a:p>
        </p:txBody>
      </p:sp>
      <p:sp>
        <p:nvSpPr>
          <p:cNvPr id="115" name="Rectangle 114"/>
          <p:cNvSpPr/>
          <p:nvPr/>
        </p:nvSpPr>
        <p:spPr>
          <a:xfrm>
            <a:off x="5333007" y="171934"/>
            <a:ext cx="2443668" cy="1481714"/>
          </a:xfrm>
          <a:prstGeom prst="rect">
            <a:avLst/>
          </a:prstGeom>
          <a:solidFill>
            <a:srgbClr val="008CF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pic>
        <p:nvPicPr>
          <p:cNvPr id="116" name="Picture 1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87691" y="281277"/>
            <a:ext cx="1014390" cy="1014390"/>
          </a:xfrm>
          <a:prstGeom prst="rect">
            <a:avLst/>
          </a:prstGeom>
        </p:spPr>
      </p:pic>
      <p:sp>
        <p:nvSpPr>
          <p:cNvPr id="118" name="Left Bracket 117"/>
          <p:cNvSpPr/>
          <p:nvPr/>
        </p:nvSpPr>
        <p:spPr>
          <a:xfrm rot="5400000" flipH="1">
            <a:off x="6442652" y="319625"/>
            <a:ext cx="237384" cy="2430662"/>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buClrTx/>
              <a:buFontTx/>
              <a:buNone/>
            </a:pPr>
            <a:endParaRPr lang="en-US" sz="1350" kern="1200">
              <a:solidFill>
                <a:prstClr val="black"/>
              </a:solidFill>
            </a:endParaRPr>
          </a:p>
        </p:txBody>
      </p:sp>
      <p:sp>
        <p:nvSpPr>
          <p:cNvPr id="124" name="Rectangle 123"/>
          <p:cNvSpPr/>
          <p:nvPr/>
        </p:nvSpPr>
        <p:spPr>
          <a:xfrm>
            <a:off x="1475657" y="3316772"/>
            <a:ext cx="2436529" cy="1663608"/>
          </a:xfrm>
          <a:prstGeom prst="rect">
            <a:avLst/>
          </a:prstGeom>
          <a:solidFill>
            <a:srgbClr val="008CF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srgbClr val="7030A0"/>
              </a:solidFill>
            </a:endParaRPr>
          </a:p>
        </p:txBody>
      </p:sp>
      <p:pic>
        <p:nvPicPr>
          <p:cNvPr id="125" name="Picture 1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86653" y="3899103"/>
            <a:ext cx="1055740" cy="1055740"/>
          </a:xfrm>
          <a:prstGeom prst="rect">
            <a:avLst/>
          </a:prstGeom>
          <a:noFill/>
          <a:ln>
            <a:noFill/>
          </a:ln>
        </p:spPr>
      </p:pic>
      <p:sp>
        <p:nvSpPr>
          <p:cNvPr id="126" name="Left Bracket 125"/>
          <p:cNvSpPr/>
          <p:nvPr/>
        </p:nvSpPr>
        <p:spPr>
          <a:xfrm rot="16200000">
            <a:off x="2553258" y="2444757"/>
            <a:ext cx="262534" cy="2430661"/>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buClrTx/>
              <a:buFontTx/>
              <a:buNone/>
            </a:pPr>
            <a:endParaRPr lang="en-US" sz="1350" kern="1200">
              <a:solidFill>
                <a:prstClr val="black"/>
              </a:solidFill>
            </a:endParaRPr>
          </a:p>
        </p:txBody>
      </p:sp>
      <p:sp>
        <p:nvSpPr>
          <p:cNvPr id="127" name="Left Bracket 126"/>
          <p:cNvSpPr/>
          <p:nvPr/>
        </p:nvSpPr>
        <p:spPr>
          <a:xfrm rot="16200000" flipH="1">
            <a:off x="2641268" y="2352968"/>
            <a:ext cx="78959" cy="2430662"/>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buClrTx/>
              <a:buFontTx/>
              <a:buNone/>
            </a:pPr>
            <a:endParaRPr lang="en-US" sz="1350" kern="1200">
              <a:solidFill>
                <a:prstClr val="black"/>
              </a:solidFill>
            </a:endParaRPr>
          </a:p>
        </p:txBody>
      </p:sp>
      <p:sp>
        <p:nvSpPr>
          <p:cNvPr id="133" name="Rectangle 132"/>
          <p:cNvSpPr/>
          <p:nvPr/>
        </p:nvSpPr>
        <p:spPr>
          <a:xfrm>
            <a:off x="5317460" y="3629766"/>
            <a:ext cx="2402021" cy="1408231"/>
          </a:xfrm>
          <a:prstGeom prst="rect">
            <a:avLst/>
          </a:prstGeom>
          <a:solidFill>
            <a:srgbClr val="008CF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pic>
        <p:nvPicPr>
          <p:cNvPr id="134" name="Picture 1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22188" y="3953684"/>
            <a:ext cx="990583" cy="990583"/>
          </a:xfrm>
          <a:prstGeom prst="rect">
            <a:avLst/>
          </a:prstGeom>
        </p:spPr>
      </p:pic>
      <p:sp>
        <p:nvSpPr>
          <p:cNvPr id="135" name="Left Bracket 134"/>
          <p:cNvSpPr/>
          <p:nvPr/>
        </p:nvSpPr>
        <p:spPr>
          <a:xfrm rot="16200000">
            <a:off x="6544554" y="2541220"/>
            <a:ext cx="83316" cy="2430661"/>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buClrTx/>
              <a:buFontTx/>
              <a:buNone/>
            </a:pPr>
            <a:endParaRPr lang="en-US" sz="1350" kern="1200">
              <a:solidFill>
                <a:prstClr val="black"/>
              </a:solidFill>
            </a:endParaRPr>
          </a:p>
        </p:txBody>
      </p:sp>
      <p:sp>
        <p:nvSpPr>
          <p:cNvPr id="136" name="Left Bracket 135"/>
          <p:cNvSpPr/>
          <p:nvPr/>
        </p:nvSpPr>
        <p:spPr>
          <a:xfrm rot="16200000" flipH="1">
            <a:off x="6546736" y="2333027"/>
            <a:ext cx="78959" cy="2430662"/>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buClrTx/>
              <a:buFontTx/>
              <a:buNone/>
            </a:pPr>
            <a:endParaRPr lang="en-US" sz="1350" kern="1200">
              <a:solidFill>
                <a:prstClr val="black"/>
              </a:solidFill>
            </a:endParaRPr>
          </a:p>
        </p:txBody>
      </p:sp>
    </p:spTree>
    <p:extLst>
      <p:ext uri="{BB962C8B-B14F-4D97-AF65-F5344CB8AC3E}">
        <p14:creationId xmlns:p14="http://schemas.microsoft.com/office/powerpoint/2010/main" val="255527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eep_4.wav"/>
                                        </p:tgtEl>
                                      </p:cMediaNode>
                                    </p:audio>
                                  </p:subTnLst>
                                </p:cTn>
                              </p:par>
                            </p:childTnLst>
                          </p:cTn>
                        </p:par>
                        <p:par>
                          <p:cTn id="11" fill="hold">
                            <p:stCondLst>
                              <p:cond delay="500"/>
                            </p:stCondLst>
                            <p:childTnLst>
                              <p:par>
                                <p:cTn id="12" presetID="49" presetClass="entr" presetSubtype="0" decel="100000" fill="hold" nodeType="afterEffect">
                                  <p:stCondLst>
                                    <p:cond delay="0"/>
                                  </p:stCondLst>
                                  <p:childTnLst>
                                    <p:set>
                                      <p:cBhvr>
                                        <p:cTn id="13" dur="1" fill="hold">
                                          <p:stCondLst>
                                            <p:cond delay="0"/>
                                          </p:stCondLst>
                                        </p:cTn>
                                        <p:tgtEl>
                                          <p:spTgt spid="33"/>
                                        </p:tgtEl>
                                        <p:attrNameLst>
                                          <p:attrName>style.visibility</p:attrName>
                                        </p:attrNameLst>
                                      </p:cBhvr>
                                      <p:to>
                                        <p:strVal val="visible"/>
                                      </p:to>
                                    </p:set>
                                    <p:anim calcmode="lin" valueType="num">
                                      <p:cBhvr>
                                        <p:cTn id="14" dur="300" fill="hold"/>
                                        <p:tgtEl>
                                          <p:spTgt spid="33"/>
                                        </p:tgtEl>
                                        <p:attrNameLst>
                                          <p:attrName>ppt_w</p:attrName>
                                        </p:attrNameLst>
                                      </p:cBhvr>
                                      <p:tavLst>
                                        <p:tav tm="0">
                                          <p:val>
                                            <p:fltVal val="0"/>
                                          </p:val>
                                        </p:tav>
                                        <p:tav tm="100000">
                                          <p:val>
                                            <p:strVal val="#ppt_w"/>
                                          </p:val>
                                        </p:tav>
                                      </p:tavLst>
                                    </p:anim>
                                    <p:anim calcmode="lin" valueType="num">
                                      <p:cBhvr>
                                        <p:cTn id="15" dur="300" fill="hold"/>
                                        <p:tgtEl>
                                          <p:spTgt spid="33"/>
                                        </p:tgtEl>
                                        <p:attrNameLst>
                                          <p:attrName>ppt_h</p:attrName>
                                        </p:attrNameLst>
                                      </p:cBhvr>
                                      <p:tavLst>
                                        <p:tav tm="0">
                                          <p:val>
                                            <p:fltVal val="0"/>
                                          </p:val>
                                        </p:tav>
                                        <p:tav tm="100000">
                                          <p:val>
                                            <p:strVal val="#ppt_h"/>
                                          </p:val>
                                        </p:tav>
                                      </p:tavLst>
                                    </p:anim>
                                    <p:anim calcmode="lin" valueType="num">
                                      <p:cBhvr>
                                        <p:cTn id="16" dur="300" fill="hold"/>
                                        <p:tgtEl>
                                          <p:spTgt spid="33"/>
                                        </p:tgtEl>
                                        <p:attrNameLst>
                                          <p:attrName>style.rotation</p:attrName>
                                        </p:attrNameLst>
                                      </p:cBhvr>
                                      <p:tavLst>
                                        <p:tav tm="0">
                                          <p:val>
                                            <p:fltVal val="360"/>
                                          </p:val>
                                        </p:tav>
                                        <p:tav tm="100000">
                                          <p:val>
                                            <p:fltVal val="0"/>
                                          </p:val>
                                        </p:tav>
                                      </p:tavLst>
                                    </p:anim>
                                    <p:animEffect transition="in" filter="fade">
                                      <p:cBhvr>
                                        <p:cTn id="17" dur="300"/>
                                        <p:tgtEl>
                                          <p:spTgt spid="33"/>
                                        </p:tgtEl>
                                      </p:cBhvr>
                                    </p:animEffect>
                                  </p:childTnLst>
                                </p:cTn>
                              </p:par>
                            </p:childTnLst>
                          </p:cTn>
                        </p:par>
                        <p:par>
                          <p:cTn id="18" fill="hold">
                            <p:stCondLst>
                              <p:cond delay="800"/>
                            </p:stCondLst>
                            <p:childTnLst>
                              <p:par>
                                <p:cTn id="19" presetID="22" presetClass="entr" presetSubtype="2" fill="hold" nodeType="afterEffect">
                                  <p:stCondLst>
                                    <p:cond delay="0"/>
                                  </p:stCondLst>
                                  <p:childTnLst>
                                    <p:set>
                                      <p:cBhvr>
                                        <p:cTn id="20" dur="1" fill="hold">
                                          <p:stCondLst>
                                            <p:cond delay="0"/>
                                          </p:stCondLst>
                                        </p:cTn>
                                        <p:tgtEl>
                                          <p:spTgt spid="113"/>
                                        </p:tgtEl>
                                        <p:attrNameLst>
                                          <p:attrName>style.visibility</p:attrName>
                                        </p:attrNameLst>
                                      </p:cBhvr>
                                      <p:to>
                                        <p:strVal val="visible"/>
                                      </p:to>
                                    </p:set>
                                    <p:animEffect transition="in" filter="wipe(right)">
                                      <p:cBhvr>
                                        <p:cTn id="21" dur="500"/>
                                        <p:tgtEl>
                                          <p:spTgt spid="113"/>
                                        </p:tgtEl>
                                      </p:cBhvr>
                                    </p:animEffect>
                                  </p:childTnLst>
                                  <p:subTnLst>
                                    <p:audio>
                                      <p:cMediaNode>
                                        <p:cTn display="0" masterRel="sameClick">
                                          <p:stCondLst>
                                            <p:cond evt="begin" delay="0">
                                              <p:tn val="19"/>
                                            </p:cond>
                                          </p:stCondLst>
                                          <p:endCondLst>
                                            <p:cond evt="onStopAudio" delay="0">
                                              <p:tgtEl>
                                                <p:sldTgt/>
                                              </p:tgtEl>
                                            </p:cond>
                                          </p:endCondLst>
                                        </p:cTn>
                                        <p:tgtEl>
                                          <p:sndTgt r:embed="rId4" name="3beeps.wav"/>
                                        </p:tgtEl>
                                      </p:cMediaNode>
                                    </p:audio>
                                  </p:subTnLst>
                                </p:cTn>
                              </p:par>
                            </p:childTnLst>
                          </p:cTn>
                        </p:par>
                        <p:par>
                          <p:cTn id="22" fill="hold">
                            <p:stCondLst>
                              <p:cond delay="1300"/>
                            </p:stCondLst>
                            <p:childTnLst>
                              <p:par>
                                <p:cTn id="23" presetID="1" presetClass="entr" presetSubtype="0" fill="hold" grpId="0" nodeType="afterEffect">
                                  <p:stCondLst>
                                    <p:cond delay="200"/>
                                  </p:stCondLst>
                                  <p:childTnLst>
                                    <p:set>
                                      <p:cBhvr>
                                        <p:cTn id="24" dur="1" fill="hold">
                                          <p:stCondLst>
                                            <p:cond delay="0"/>
                                          </p:stCondLst>
                                        </p:cTn>
                                        <p:tgtEl>
                                          <p:spTgt spid="68"/>
                                        </p:tgtEl>
                                        <p:attrNameLst>
                                          <p:attrName>style.visibility</p:attrName>
                                        </p:attrNameLst>
                                      </p:cBhvr>
                                      <p:to>
                                        <p:strVal val="visible"/>
                                      </p:to>
                                    </p:set>
                                  </p:childTnLst>
                                </p:cTn>
                              </p:par>
                            </p:childTnLst>
                          </p:cTn>
                        </p:par>
                        <p:par>
                          <p:cTn id="25" fill="hold">
                            <p:stCondLst>
                              <p:cond delay="1500"/>
                            </p:stCondLst>
                            <p:childTnLst>
                              <p:par>
                                <p:cTn id="26" presetID="1" presetClass="entr" presetSubtype="0" fill="hold" grpId="0" nodeType="afterEffect">
                                  <p:stCondLst>
                                    <p:cond delay="0"/>
                                  </p:stCondLst>
                                  <p:childTnLst>
                                    <p:set>
                                      <p:cBhvr>
                                        <p:cTn id="27" dur="1" fill="hold">
                                          <p:stCondLst>
                                            <p:cond delay="0"/>
                                          </p:stCondLst>
                                        </p:cTn>
                                        <p:tgtEl>
                                          <p:spTgt spid="69"/>
                                        </p:tgtEl>
                                        <p:attrNameLst>
                                          <p:attrName>style.visibility</p:attrName>
                                        </p:attrNameLst>
                                      </p:cBhvr>
                                      <p:to>
                                        <p:strVal val="visible"/>
                                      </p:to>
                                    </p:set>
                                  </p:childTnLst>
                                </p:cTn>
                              </p:par>
                            </p:childTnLst>
                          </p:cTn>
                        </p:par>
                        <p:par>
                          <p:cTn id="28" fill="hold">
                            <p:stCondLst>
                              <p:cond delay="1500"/>
                            </p:stCondLst>
                            <p:childTnLst>
                              <p:par>
                                <p:cTn id="29" presetID="64" presetClass="path" presetSubtype="0" accel="50000" decel="50000" fill="hold" grpId="1" nodeType="afterEffect">
                                  <p:stCondLst>
                                    <p:cond delay="0"/>
                                  </p:stCondLst>
                                  <p:childTnLst>
                                    <p:animMotion origin="layout" path="M 3.33333E-6 4.44444E-6 L 0.00034 -0.22987 " pathEditMode="relative" rAng="0" ptsTypes="AA">
                                      <p:cBhvr>
                                        <p:cTn id="30" dur="500" fill="hold"/>
                                        <p:tgtEl>
                                          <p:spTgt spid="69"/>
                                        </p:tgtEl>
                                        <p:attrNameLst>
                                          <p:attrName>ppt_x</p:attrName>
                                          <p:attrName>ppt_y</p:attrName>
                                        </p:attrNameLst>
                                      </p:cBhvr>
                                      <p:rCtr x="17" y="-11505"/>
                                    </p:animMotion>
                                  </p:childTnLst>
                                  <p:subTnLst>
                                    <p:audio>
                                      <p:cMediaNode>
                                        <p:cTn display="0" masterRel="sameClick">
                                          <p:stCondLst>
                                            <p:cond evt="begin" delay="0">
                                              <p:tn val="29"/>
                                            </p:cond>
                                          </p:stCondLst>
                                          <p:endCondLst>
                                            <p:cond evt="onStopAudio" delay="0">
                                              <p:tgtEl>
                                                <p:sldTgt/>
                                              </p:tgtEl>
                                            </p:cond>
                                          </p:endCondLst>
                                        </p:cTn>
                                        <p:tgtEl>
                                          <p:sndTgt r:embed="rId5" name="suonho.wav"/>
                                        </p:tgtEl>
                                      </p:cMediaNode>
                                    </p:audio>
                                  </p:subTnLst>
                                </p:cTn>
                              </p:par>
                            </p:childTnLst>
                          </p:cTn>
                        </p:par>
                        <p:par>
                          <p:cTn id="31" fill="hold">
                            <p:stCondLst>
                              <p:cond delay="2000"/>
                            </p:stCondLst>
                            <p:childTnLst>
                              <p:par>
                                <p:cTn id="32" presetID="16" presetClass="entr" presetSubtype="26" fill="hold" grpId="0" nodeType="after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barn(inHorizontal)">
                                      <p:cBhvr>
                                        <p:cTn id="34" dur="300"/>
                                        <p:tgtEl>
                                          <p:spTgt spid="76"/>
                                        </p:tgtEl>
                                      </p:cBhvr>
                                    </p:animEffect>
                                  </p:childTnLst>
                                </p:cTn>
                              </p:par>
                            </p:childTnLst>
                          </p:cTn>
                        </p:par>
                        <p:par>
                          <p:cTn id="35" fill="hold">
                            <p:stCondLst>
                              <p:cond delay="2300"/>
                            </p:stCondLst>
                            <p:childTnLst>
                              <p:par>
                                <p:cTn id="36" presetID="14" presetClass="entr" presetSubtype="10" fill="hold" nodeType="afterEffect">
                                  <p:stCondLst>
                                    <p:cond delay="150"/>
                                  </p:stCondLst>
                                  <p:childTnLst>
                                    <p:set>
                                      <p:cBhvr>
                                        <p:cTn id="37" dur="1" fill="hold">
                                          <p:stCondLst>
                                            <p:cond delay="0"/>
                                          </p:stCondLst>
                                        </p:cTn>
                                        <p:tgtEl>
                                          <p:spTgt spid="67"/>
                                        </p:tgtEl>
                                        <p:attrNameLst>
                                          <p:attrName>style.visibility</p:attrName>
                                        </p:attrNameLst>
                                      </p:cBhvr>
                                      <p:to>
                                        <p:strVal val="visible"/>
                                      </p:to>
                                    </p:set>
                                    <p:animEffect transition="in" filter="randombar(horizontal)">
                                      <p:cBhvr>
                                        <p:cTn id="38" dur="500"/>
                                        <p:tgtEl>
                                          <p:spTgt spid="67"/>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63"/>
                                        </p:tgtEl>
                                        <p:attrNameLst>
                                          <p:attrName>style.visibility</p:attrName>
                                        </p:attrNameLst>
                                      </p:cBhvr>
                                      <p:to>
                                        <p:strVal val="visible"/>
                                      </p:to>
                                    </p:set>
                                    <p:animEffect transition="in" filter="randombar(horizontal)">
                                      <p:cBhvr>
                                        <p:cTn id="41" dur="500"/>
                                        <p:tgtEl>
                                          <p:spTgt spid="63"/>
                                        </p:tgtEl>
                                      </p:cBhvr>
                                    </p:animEffect>
                                  </p:childTnLst>
                                </p:cTn>
                              </p:par>
                            </p:childTnLst>
                          </p:cTn>
                        </p:par>
                        <p:par>
                          <p:cTn id="42" fill="hold">
                            <p:stCondLst>
                              <p:cond delay="2950"/>
                            </p:stCondLst>
                            <p:childTnLst>
                              <p:par>
                                <p:cTn id="43" presetID="49" presetClass="entr" presetSubtype="0" decel="100000" fill="hold" nodeType="after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300" fill="hold"/>
                                        <p:tgtEl>
                                          <p:spTgt spid="10"/>
                                        </p:tgtEl>
                                        <p:attrNameLst>
                                          <p:attrName>ppt_w</p:attrName>
                                        </p:attrNameLst>
                                      </p:cBhvr>
                                      <p:tavLst>
                                        <p:tav tm="0">
                                          <p:val>
                                            <p:fltVal val="0"/>
                                          </p:val>
                                        </p:tav>
                                        <p:tav tm="100000">
                                          <p:val>
                                            <p:strVal val="#ppt_w"/>
                                          </p:val>
                                        </p:tav>
                                      </p:tavLst>
                                    </p:anim>
                                    <p:anim calcmode="lin" valueType="num">
                                      <p:cBhvr>
                                        <p:cTn id="46" dur="300" fill="hold"/>
                                        <p:tgtEl>
                                          <p:spTgt spid="10"/>
                                        </p:tgtEl>
                                        <p:attrNameLst>
                                          <p:attrName>ppt_h</p:attrName>
                                        </p:attrNameLst>
                                      </p:cBhvr>
                                      <p:tavLst>
                                        <p:tav tm="0">
                                          <p:val>
                                            <p:fltVal val="0"/>
                                          </p:val>
                                        </p:tav>
                                        <p:tav tm="100000">
                                          <p:val>
                                            <p:strVal val="#ppt_h"/>
                                          </p:val>
                                        </p:tav>
                                      </p:tavLst>
                                    </p:anim>
                                    <p:anim calcmode="lin" valueType="num">
                                      <p:cBhvr>
                                        <p:cTn id="47" dur="300" fill="hold"/>
                                        <p:tgtEl>
                                          <p:spTgt spid="10"/>
                                        </p:tgtEl>
                                        <p:attrNameLst>
                                          <p:attrName>style.rotation</p:attrName>
                                        </p:attrNameLst>
                                      </p:cBhvr>
                                      <p:tavLst>
                                        <p:tav tm="0">
                                          <p:val>
                                            <p:fltVal val="360"/>
                                          </p:val>
                                        </p:tav>
                                        <p:tav tm="100000">
                                          <p:val>
                                            <p:fltVal val="0"/>
                                          </p:val>
                                        </p:tav>
                                      </p:tavLst>
                                    </p:anim>
                                    <p:animEffect transition="in" filter="fade">
                                      <p:cBhvr>
                                        <p:cTn id="48" dur="300"/>
                                        <p:tgtEl>
                                          <p:spTgt spid="10"/>
                                        </p:tgtEl>
                                      </p:cBhvr>
                                    </p:animEffect>
                                  </p:childTnLst>
                                </p:cTn>
                              </p:par>
                            </p:childTnLst>
                          </p:cTn>
                        </p:par>
                        <p:par>
                          <p:cTn id="49" fill="hold">
                            <p:stCondLst>
                              <p:cond delay="3250"/>
                            </p:stCondLst>
                            <p:childTnLst>
                              <p:par>
                                <p:cTn id="50" presetID="1" presetClass="entr" presetSubtype="0" fill="hold" grpId="0" nodeType="afterEffect">
                                  <p:stCondLst>
                                    <p:cond delay="0"/>
                                  </p:stCondLst>
                                  <p:childTnLst>
                                    <p:set>
                                      <p:cBhvr>
                                        <p:cTn id="51" dur="1" fill="hold">
                                          <p:stCondLst>
                                            <p:cond delay="0"/>
                                          </p:stCondLst>
                                        </p:cTn>
                                        <p:tgtEl>
                                          <p:spTgt spid="118"/>
                                        </p:tgtEl>
                                        <p:attrNameLst>
                                          <p:attrName>style.visibility</p:attrName>
                                        </p:attrNameLst>
                                      </p:cBhvr>
                                      <p:to>
                                        <p:strVal val="visible"/>
                                      </p:to>
                                    </p:set>
                                  </p:childTnLst>
                                </p:cTn>
                              </p:par>
                            </p:childTnLst>
                          </p:cTn>
                        </p:par>
                        <p:par>
                          <p:cTn id="52" fill="hold">
                            <p:stCondLst>
                              <p:cond delay="3250"/>
                            </p:stCondLst>
                            <p:childTnLst>
                              <p:par>
                                <p:cTn id="53" presetID="64" presetClass="path" presetSubtype="0" accel="50000" decel="50000" fill="hold" grpId="1" nodeType="afterEffect">
                                  <p:stCondLst>
                                    <p:cond delay="0"/>
                                  </p:stCondLst>
                                  <p:childTnLst>
                                    <p:animMotion origin="layout" path="M -4.16667E-6 -1.48148E-6 L 0.0007 -0.23565 " pathEditMode="relative" rAng="0" ptsTypes="AA">
                                      <p:cBhvr>
                                        <p:cTn id="54" dur="500" fill="hold"/>
                                        <p:tgtEl>
                                          <p:spTgt spid="118"/>
                                        </p:tgtEl>
                                        <p:attrNameLst>
                                          <p:attrName>ppt_x</p:attrName>
                                          <p:attrName>ppt_y</p:attrName>
                                        </p:attrNameLst>
                                      </p:cBhvr>
                                      <p:rCtr x="35" y="-11782"/>
                                    </p:animMotion>
                                  </p:childTnLst>
                                  <p:subTnLst>
                                    <p:audio>
                                      <p:cMediaNode>
                                        <p:cTn display="0" masterRel="sameClick">
                                          <p:stCondLst>
                                            <p:cond evt="begin" delay="0">
                                              <p:tn val="53"/>
                                            </p:cond>
                                          </p:stCondLst>
                                          <p:endCondLst>
                                            <p:cond evt="onStopAudio" delay="0">
                                              <p:tgtEl>
                                                <p:sldTgt/>
                                              </p:tgtEl>
                                            </p:cond>
                                          </p:endCondLst>
                                        </p:cTn>
                                        <p:tgtEl>
                                          <p:sndTgt r:embed="rId5" name="suonho.wav"/>
                                        </p:tgtEl>
                                      </p:cMediaNode>
                                    </p:audio>
                                  </p:subTnLst>
                                </p:cTn>
                              </p:par>
                            </p:childTnLst>
                          </p:cTn>
                        </p:par>
                        <p:par>
                          <p:cTn id="55" fill="hold">
                            <p:stCondLst>
                              <p:cond delay="3750"/>
                            </p:stCondLst>
                            <p:childTnLst>
                              <p:par>
                                <p:cTn id="56" presetID="16" presetClass="entr" presetSubtype="26" fill="hold" grpId="0" nodeType="afterEffect">
                                  <p:stCondLst>
                                    <p:cond delay="0"/>
                                  </p:stCondLst>
                                  <p:childTnLst>
                                    <p:set>
                                      <p:cBhvr>
                                        <p:cTn id="57" dur="1" fill="hold">
                                          <p:stCondLst>
                                            <p:cond delay="0"/>
                                          </p:stCondLst>
                                        </p:cTn>
                                        <p:tgtEl>
                                          <p:spTgt spid="115"/>
                                        </p:tgtEl>
                                        <p:attrNameLst>
                                          <p:attrName>style.visibility</p:attrName>
                                        </p:attrNameLst>
                                      </p:cBhvr>
                                      <p:to>
                                        <p:strVal val="visible"/>
                                      </p:to>
                                    </p:set>
                                    <p:animEffect transition="in" filter="barn(inHorizontal)">
                                      <p:cBhvr>
                                        <p:cTn id="58" dur="300"/>
                                        <p:tgtEl>
                                          <p:spTgt spid="115"/>
                                        </p:tgtEl>
                                      </p:cBhvr>
                                    </p:animEffect>
                                  </p:childTnLst>
                                </p:cTn>
                              </p:par>
                            </p:childTnLst>
                          </p:cTn>
                        </p:par>
                        <p:par>
                          <p:cTn id="59" fill="hold">
                            <p:stCondLst>
                              <p:cond delay="4050"/>
                            </p:stCondLst>
                            <p:childTnLst>
                              <p:par>
                                <p:cTn id="60" presetID="14" presetClass="entr" presetSubtype="10" fill="hold" nodeType="afterEffect">
                                  <p:stCondLst>
                                    <p:cond delay="150"/>
                                  </p:stCondLst>
                                  <p:childTnLst>
                                    <p:set>
                                      <p:cBhvr>
                                        <p:cTn id="61" dur="1" fill="hold">
                                          <p:stCondLst>
                                            <p:cond delay="0"/>
                                          </p:stCondLst>
                                        </p:cTn>
                                        <p:tgtEl>
                                          <p:spTgt spid="116"/>
                                        </p:tgtEl>
                                        <p:attrNameLst>
                                          <p:attrName>style.visibility</p:attrName>
                                        </p:attrNameLst>
                                      </p:cBhvr>
                                      <p:to>
                                        <p:strVal val="visible"/>
                                      </p:to>
                                    </p:set>
                                    <p:animEffect transition="in" filter="randombar(horizontal)">
                                      <p:cBhvr>
                                        <p:cTn id="62" dur="500"/>
                                        <p:tgtEl>
                                          <p:spTgt spid="116"/>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64"/>
                                        </p:tgtEl>
                                        <p:attrNameLst>
                                          <p:attrName>style.visibility</p:attrName>
                                        </p:attrNameLst>
                                      </p:cBhvr>
                                      <p:to>
                                        <p:strVal val="visible"/>
                                      </p:to>
                                    </p:set>
                                    <p:animEffect transition="in" filter="randombar(horizontal)">
                                      <p:cBhvr>
                                        <p:cTn id="65" dur="500"/>
                                        <p:tgtEl>
                                          <p:spTgt spid="64"/>
                                        </p:tgtEl>
                                      </p:cBhvr>
                                    </p:animEffect>
                                  </p:childTnLst>
                                </p:cTn>
                              </p:par>
                            </p:childTnLst>
                          </p:cTn>
                        </p:par>
                        <p:par>
                          <p:cTn id="66" fill="hold">
                            <p:stCondLst>
                              <p:cond delay="4700"/>
                            </p:stCondLst>
                            <p:childTnLst>
                              <p:par>
                                <p:cTn id="67" presetID="49" presetClass="entr" presetSubtype="0" decel="100000" fill="hold" nodeType="afterEffect">
                                  <p:stCondLst>
                                    <p:cond delay="0"/>
                                  </p:stCondLst>
                                  <p:childTnLst>
                                    <p:set>
                                      <p:cBhvr>
                                        <p:cTn id="68" dur="1" fill="hold">
                                          <p:stCondLst>
                                            <p:cond delay="0"/>
                                          </p:stCondLst>
                                        </p:cTn>
                                        <p:tgtEl>
                                          <p:spTgt spid="36"/>
                                        </p:tgtEl>
                                        <p:attrNameLst>
                                          <p:attrName>style.visibility</p:attrName>
                                        </p:attrNameLst>
                                      </p:cBhvr>
                                      <p:to>
                                        <p:strVal val="visible"/>
                                      </p:to>
                                    </p:set>
                                    <p:anim calcmode="lin" valueType="num">
                                      <p:cBhvr>
                                        <p:cTn id="69" dur="300" fill="hold"/>
                                        <p:tgtEl>
                                          <p:spTgt spid="36"/>
                                        </p:tgtEl>
                                        <p:attrNameLst>
                                          <p:attrName>ppt_w</p:attrName>
                                        </p:attrNameLst>
                                      </p:cBhvr>
                                      <p:tavLst>
                                        <p:tav tm="0">
                                          <p:val>
                                            <p:fltVal val="0"/>
                                          </p:val>
                                        </p:tav>
                                        <p:tav tm="100000">
                                          <p:val>
                                            <p:strVal val="#ppt_w"/>
                                          </p:val>
                                        </p:tav>
                                      </p:tavLst>
                                    </p:anim>
                                    <p:anim calcmode="lin" valueType="num">
                                      <p:cBhvr>
                                        <p:cTn id="70" dur="300" fill="hold"/>
                                        <p:tgtEl>
                                          <p:spTgt spid="36"/>
                                        </p:tgtEl>
                                        <p:attrNameLst>
                                          <p:attrName>ppt_h</p:attrName>
                                        </p:attrNameLst>
                                      </p:cBhvr>
                                      <p:tavLst>
                                        <p:tav tm="0">
                                          <p:val>
                                            <p:fltVal val="0"/>
                                          </p:val>
                                        </p:tav>
                                        <p:tav tm="100000">
                                          <p:val>
                                            <p:strVal val="#ppt_h"/>
                                          </p:val>
                                        </p:tav>
                                      </p:tavLst>
                                    </p:anim>
                                    <p:anim calcmode="lin" valueType="num">
                                      <p:cBhvr>
                                        <p:cTn id="71" dur="300" fill="hold"/>
                                        <p:tgtEl>
                                          <p:spTgt spid="36"/>
                                        </p:tgtEl>
                                        <p:attrNameLst>
                                          <p:attrName>style.rotation</p:attrName>
                                        </p:attrNameLst>
                                      </p:cBhvr>
                                      <p:tavLst>
                                        <p:tav tm="0">
                                          <p:val>
                                            <p:fltVal val="360"/>
                                          </p:val>
                                        </p:tav>
                                        <p:tav tm="100000">
                                          <p:val>
                                            <p:fltVal val="0"/>
                                          </p:val>
                                        </p:tav>
                                      </p:tavLst>
                                    </p:anim>
                                    <p:animEffect transition="in" filter="fade">
                                      <p:cBhvr>
                                        <p:cTn id="72" dur="300"/>
                                        <p:tgtEl>
                                          <p:spTgt spid="36"/>
                                        </p:tgtEl>
                                      </p:cBhvr>
                                    </p:animEffect>
                                  </p:childTnLst>
                                </p:cTn>
                              </p:par>
                            </p:childTnLst>
                          </p:cTn>
                        </p:par>
                        <p:par>
                          <p:cTn id="73" fill="hold">
                            <p:stCondLst>
                              <p:cond delay="5000"/>
                            </p:stCondLst>
                            <p:childTnLst>
                              <p:par>
                                <p:cTn id="74" presetID="22" presetClass="entr" presetSubtype="2" fill="hold" nodeType="afterEffect">
                                  <p:stCondLst>
                                    <p:cond delay="0"/>
                                  </p:stCondLst>
                                  <p:childTnLst>
                                    <p:set>
                                      <p:cBhvr>
                                        <p:cTn id="75" dur="1" fill="hold">
                                          <p:stCondLst>
                                            <p:cond delay="0"/>
                                          </p:stCondLst>
                                        </p:cTn>
                                        <p:tgtEl>
                                          <p:spTgt spid="119"/>
                                        </p:tgtEl>
                                        <p:attrNameLst>
                                          <p:attrName>style.visibility</p:attrName>
                                        </p:attrNameLst>
                                      </p:cBhvr>
                                      <p:to>
                                        <p:strVal val="visible"/>
                                      </p:to>
                                    </p:set>
                                    <p:animEffect transition="in" filter="wipe(right)">
                                      <p:cBhvr>
                                        <p:cTn id="76" dur="500"/>
                                        <p:tgtEl>
                                          <p:spTgt spid="119"/>
                                        </p:tgtEl>
                                      </p:cBhvr>
                                    </p:animEffect>
                                  </p:childTnLst>
                                  <p:subTnLst>
                                    <p:audio>
                                      <p:cMediaNode>
                                        <p:cTn display="0" masterRel="sameClick">
                                          <p:stCondLst>
                                            <p:cond evt="begin" delay="0">
                                              <p:tn val="74"/>
                                            </p:cond>
                                          </p:stCondLst>
                                          <p:endCondLst>
                                            <p:cond evt="onStopAudio" delay="0">
                                              <p:tgtEl>
                                                <p:sldTgt/>
                                              </p:tgtEl>
                                            </p:cond>
                                          </p:endCondLst>
                                        </p:cTn>
                                        <p:tgtEl>
                                          <p:sndTgt r:embed="rId4" name="3beeps.wav"/>
                                        </p:tgtEl>
                                      </p:cMediaNode>
                                    </p:audio>
                                  </p:subTnLst>
                                </p:cTn>
                              </p:par>
                            </p:childTnLst>
                          </p:cTn>
                        </p:par>
                        <p:par>
                          <p:cTn id="77" fill="hold">
                            <p:stCondLst>
                              <p:cond delay="5500"/>
                            </p:stCondLst>
                            <p:childTnLst>
                              <p:par>
                                <p:cTn id="78" presetID="1" presetClass="entr" presetSubtype="0" fill="hold" grpId="0" nodeType="afterEffect">
                                  <p:stCondLst>
                                    <p:cond delay="200"/>
                                  </p:stCondLst>
                                  <p:childTnLst>
                                    <p:set>
                                      <p:cBhvr>
                                        <p:cTn id="79" dur="1" fill="hold">
                                          <p:stCondLst>
                                            <p:cond delay="0"/>
                                          </p:stCondLst>
                                        </p:cTn>
                                        <p:tgtEl>
                                          <p:spTgt spid="126"/>
                                        </p:tgtEl>
                                        <p:attrNameLst>
                                          <p:attrName>style.visibility</p:attrName>
                                        </p:attrNameLst>
                                      </p:cBhvr>
                                      <p:to>
                                        <p:strVal val="visible"/>
                                      </p:to>
                                    </p:set>
                                  </p:childTnLst>
                                </p:cTn>
                              </p:par>
                            </p:childTnLst>
                          </p:cTn>
                        </p:par>
                        <p:par>
                          <p:cTn id="80" fill="hold">
                            <p:stCondLst>
                              <p:cond delay="5700"/>
                            </p:stCondLst>
                            <p:childTnLst>
                              <p:par>
                                <p:cTn id="81" presetID="1" presetClass="entr" presetSubtype="0" fill="hold" grpId="0" nodeType="afterEffect">
                                  <p:stCondLst>
                                    <p:cond delay="0"/>
                                  </p:stCondLst>
                                  <p:childTnLst>
                                    <p:set>
                                      <p:cBhvr>
                                        <p:cTn id="82" dur="1" fill="hold">
                                          <p:stCondLst>
                                            <p:cond delay="0"/>
                                          </p:stCondLst>
                                        </p:cTn>
                                        <p:tgtEl>
                                          <p:spTgt spid="127"/>
                                        </p:tgtEl>
                                        <p:attrNameLst>
                                          <p:attrName>style.visibility</p:attrName>
                                        </p:attrNameLst>
                                      </p:cBhvr>
                                      <p:to>
                                        <p:strVal val="visible"/>
                                      </p:to>
                                    </p:set>
                                  </p:childTnLst>
                                </p:cTn>
                              </p:par>
                            </p:childTnLst>
                          </p:cTn>
                        </p:par>
                        <p:par>
                          <p:cTn id="83" fill="hold">
                            <p:stCondLst>
                              <p:cond delay="5700"/>
                            </p:stCondLst>
                            <p:childTnLst>
                              <p:par>
                                <p:cTn id="84" presetID="42" presetClass="path" presetSubtype="0" accel="50000" decel="50000" fill="hold" grpId="1" nodeType="afterEffect">
                                  <p:stCondLst>
                                    <p:cond delay="0"/>
                                  </p:stCondLst>
                                  <p:childTnLst>
                                    <p:animMotion origin="layout" path="M 3.61111E-6 4.81481E-6 L -0.00174 0.25162 " pathEditMode="relative" rAng="0" ptsTypes="AA">
                                      <p:cBhvr>
                                        <p:cTn id="85" dur="500" fill="hold"/>
                                        <p:tgtEl>
                                          <p:spTgt spid="126"/>
                                        </p:tgtEl>
                                        <p:attrNameLst>
                                          <p:attrName>ppt_x</p:attrName>
                                          <p:attrName>ppt_y</p:attrName>
                                        </p:attrNameLst>
                                      </p:cBhvr>
                                      <p:rCtr x="-87" y="12569"/>
                                    </p:animMotion>
                                  </p:childTnLst>
                                  <p:subTnLst>
                                    <p:audio>
                                      <p:cMediaNode>
                                        <p:cTn display="0" masterRel="sameClick">
                                          <p:stCondLst>
                                            <p:cond evt="begin" delay="0">
                                              <p:tn val="84"/>
                                            </p:cond>
                                          </p:stCondLst>
                                          <p:endCondLst>
                                            <p:cond evt="onStopAudio" delay="0">
                                              <p:tgtEl>
                                                <p:sldTgt/>
                                              </p:tgtEl>
                                            </p:cond>
                                          </p:endCondLst>
                                        </p:cTn>
                                        <p:tgtEl>
                                          <p:sndTgt r:embed="rId5" name="suonho.wav"/>
                                        </p:tgtEl>
                                      </p:cMediaNode>
                                    </p:audio>
                                  </p:subTnLst>
                                </p:cTn>
                              </p:par>
                            </p:childTnLst>
                          </p:cTn>
                        </p:par>
                        <p:par>
                          <p:cTn id="86" fill="hold">
                            <p:stCondLst>
                              <p:cond delay="6200"/>
                            </p:stCondLst>
                            <p:childTnLst>
                              <p:par>
                                <p:cTn id="87" presetID="16" presetClass="entr" presetSubtype="26" fill="hold" grpId="0" nodeType="afterEffect">
                                  <p:stCondLst>
                                    <p:cond delay="0"/>
                                  </p:stCondLst>
                                  <p:childTnLst>
                                    <p:set>
                                      <p:cBhvr>
                                        <p:cTn id="88" dur="1" fill="hold">
                                          <p:stCondLst>
                                            <p:cond delay="0"/>
                                          </p:stCondLst>
                                        </p:cTn>
                                        <p:tgtEl>
                                          <p:spTgt spid="124"/>
                                        </p:tgtEl>
                                        <p:attrNameLst>
                                          <p:attrName>style.visibility</p:attrName>
                                        </p:attrNameLst>
                                      </p:cBhvr>
                                      <p:to>
                                        <p:strVal val="visible"/>
                                      </p:to>
                                    </p:set>
                                    <p:animEffect transition="in" filter="barn(inHorizontal)">
                                      <p:cBhvr>
                                        <p:cTn id="89" dur="300"/>
                                        <p:tgtEl>
                                          <p:spTgt spid="124"/>
                                        </p:tgtEl>
                                      </p:cBhvr>
                                    </p:animEffect>
                                  </p:childTnLst>
                                </p:cTn>
                              </p:par>
                            </p:childTnLst>
                          </p:cTn>
                        </p:par>
                        <p:par>
                          <p:cTn id="90" fill="hold">
                            <p:stCondLst>
                              <p:cond delay="6500"/>
                            </p:stCondLst>
                            <p:childTnLst>
                              <p:par>
                                <p:cTn id="91" presetID="14" presetClass="entr" presetSubtype="10" fill="hold" nodeType="afterEffect">
                                  <p:stCondLst>
                                    <p:cond delay="150"/>
                                  </p:stCondLst>
                                  <p:childTnLst>
                                    <p:set>
                                      <p:cBhvr>
                                        <p:cTn id="92" dur="1" fill="hold">
                                          <p:stCondLst>
                                            <p:cond delay="0"/>
                                          </p:stCondLst>
                                        </p:cTn>
                                        <p:tgtEl>
                                          <p:spTgt spid="125"/>
                                        </p:tgtEl>
                                        <p:attrNameLst>
                                          <p:attrName>style.visibility</p:attrName>
                                        </p:attrNameLst>
                                      </p:cBhvr>
                                      <p:to>
                                        <p:strVal val="visible"/>
                                      </p:to>
                                    </p:set>
                                    <p:animEffect transition="in" filter="randombar(horizontal)">
                                      <p:cBhvr>
                                        <p:cTn id="93" dur="500"/>
                                        <p:tgtEl>
                                          <p:spTgt spid="125"/>
                                        </p:tgtEl>
                                      </p:cBhvr>
                                    </p:animEffect>
                                  </p:childTnLst>
                                </p:cTn>
                              </p:par>
                              <p:par>
                                <p:cTn id="94" presetID="14" presetClass="entr" presetSubtype="10" fill="hold" grpId="0" nodeType="withEffect">
                                  <p:stCondLst>
                                    <p:cond delay="0"/>
                                  </p:stCondLst>
                                  <p:childTnLst>
                                    <p:set>
                                      <p:cBhvr>
                                        <p:cTn id="95" dur="1" fill="hold">
                                          <p:stCondLst>
                                            <p:cond delay="0"/>
                                          </p:stCondLst>
                                        </p:cTn>
                                        <p:tgtEl>
                                          <p:spTgt spid="65"/>
                                        </p:tgtEl>
                                        <p:attrNameLst>
                                          <p:attrName>style.visibility</p:attrName>
                                        </p:attrNameLst>
                                      </p:cBhvr>
                                      <p:to>
                                        <p:strVal val="visible"/>
                                      </p:to>
                                    </p:set>
                                    <p:animEffect transition="in" filter="randombar(horizontal)">
                                      <p:cBhvr>
                                        <p:cTn id="96" dur="500"/>
                                        <p:tgtEl>
                                          <p:spTgt spid="65"/>
                                        </p:tgtEl>
                                      </p:cBhvr>
                                    </p:animEffect>
                                  </p:childTnLst>
                                </p:cTn>
                              </p:par>
                            </p:childTnLst>
                          </p:cTn>
                        </p:par>
                        <p:par>
                          <p:cTn id="97" fill="hold">
                            <p:stCondLst>
                              <p:cond delay="7150"/>
                            </p:stCondLst>
                            <p:childTnLst>
                              <p:par>
                                <p:cTn id="98" presetID="49" presetClass="entr" presetSubtype="0" decel="100000" fill="hold" nodeType="afterEffect">
                                  <p:stCondLst>
                                    <p:cond delay="0"/>
                                  </p:stCondLst>
                                  <p:childTnLst>
                                    <p:set>
                                      <p:cBhvr>
                                        <p:cTn id="99" dur="1" fill="hold">
                                          <p:stCondLst>
                                            <p:cond delay="0"/>
                                          </p:stCondLst>
                                        </p:cTn>
                                        <p:tgtEl>
                                          <p:spTgt spid="30"/>
                                        </p:tgtEl>
                                        <p:attrNameLst>
                                          <p:attrName>style.visibility</p:attrName>
                                        </p:attrNameLst>
                                      </p:cBhvr>
                                      <p:to>
                                        <p:strVal val="visible"/>
                                      </p:to>
                                    </p:set>
                                    <p:anim calcmode="lin" valueType="num">
                                      <p:cBhvr>
                                        <p:cTn id="100" dur="300" fill="hold"/>
                                        <p:tgtEl>
                                          <p:spTgt spid="30"/>
                                        </p:tgtEl>
                                        <p:attrNameLst>
                                          <p:attrName>ppt_w</p:attrName>
                                        </p:attrNameLst>
                                      </p:cBhvr>
                                      <p:tavLst>
                                        <p:tav tm="0">
                                          <p:val>
                                            <p:fltVal val="0"/>
                                          </p:val>
                                        </p:tav>
                                        <p:tav tm="100000">
                                          <p:val>
                                            <p:strVal val="#ppt_w"/>
                                          </p:val>
                                        </p:tav>
                                      </p:tavLst>
                                    </p:anim>
                                    <p:anim calcmode="lin" valueType="num">
                                      <p:cBhvr>
                                        <p:cTn id="101" dur="300" fill="hold"/>
                                        <p:tgtEl>
                                          <p:spTgt spid="30"/>
                                        </p:tgtEl>
                                        <p:attrNameLst>
                                          <p:attrName>ppt_h</p:attrName>
                                        </p:attrNameLst>
                                      </p:cBhvr>
                                      <p:tavLst>
                                        <p:tav tm="0">
                                          <p:val>
                                            <p:fltVal val="0"/>
                                          </p:val>
                                        </p:tav>
                                        <p:tav tm="100000">
                                          <p:val>
                                            <p:strVal val="#ppt_h"/>
                                          </p:val>
                                        </p:tav>
                                      </p:tavLst>
                                    </p:anim>
                                    <p:anim calcmode="lin" valueType="num">
                                      <p:cBhvr>
                                        <p:cTn id="102" dur="300" fill="hold"/>
                                        <p:tgtEl>
                                          <p:spTgt spid="30"/>
                                        </p:tgtEl>
                                        <p:attrNameLst>
                                          <p:attrName>style.rotation</p:attrName>
                                        </p:attrNameLst>
                                      </p:cBhvr>
                                      <p:tavLst>
                                        <p:tav tm="0">
                                          <p:val>
                                            <p:fltVal val="360"/>
                                          </p:val>
                                        </p:tav>
                                        <p:tav tm="100000">
                                          <p:val>
                                            <p:fltVal val="0"/>
                                          </p:val>
                                        </p:tav>
                                      </p:tavLst>
                                    </p:anim>
                                    <p:animEffect transition="in" filter="fade">
                                      <p:cBhvr>
                                        <p:cTn id="103" dur="300"/>
                                        <p:tgtEl>
                                          <p:spTgt spid="30"/>
                                        </p:tgtEl>
                                      </p:cBhvr>
                                    </p:animEffect>
                                  </p:childTnLst>
                                </p:cTn>
                              </p:par>
                            </p:childTnLst>
                          </p:cTn>
                        </p:par>
                        <p:par>
                          <p:cTn id="104" fill="hold">
                            <p:stCondLst>
                              <p:cond delay="7450"/>
                            </p:stCondLst>
                            <p:childTnLst>
                              <p:par>
                                <p:cTn id="105" presetID="22" presetClass="entr" presetSubtype="8" fill="hold" nodeType="afterEffect">
                                  <p:stCondLst>
                                    <p:cond delay="0"/>
                                  </p:stCondLst>
                                  <p:childTnLst>
                                    <p:set>
                                      <p:cBhvr>
                                        <p:cTn id="106" dur="1" fill="hold">
                                          <p:stCondLst>
                                            <p:cond delay="0"/>
                                          </p:stCondLst>
                                        </p:cTn>
                                        <p:tgtEl>
                                          <p:spTgt spid="132"/>
                                        </p:tgtEl>
                                        <p:attrNameLst>
                                          <p:attrName>style.visibility</p:attrName>
                                        </p:attrNameLst>
                                      </p:cBhvr>
                                      <p:to>
                                        <p:strVal val="visible"/>
                                      </p:to>
                                    </p:set>
                                    <p:animEffect transition="in" filter="wipe(left)">
                                      <p:cBhvr>
                                        <p:cTn id="107" dur="500"/>
                                        <p:tgtEl>
                                          <p:spTgt spid="132"/>
                                        </p:tgtEl>
                                      </p:cBhvr>
                                    </p:animEffect>
                                  </p:childTnLst>
                                  <p:subTnLst>
                                    <p:audio>
                                      <p:cMediaNode>
                                        <p:cTn display="0" masterRel="sameClick">
                                          <p:stCondLst>
                                            <p:cond evt="begin" delay="0">
                                              <p:tn val="105"/>
                                            </p:cond>
                                          </p:stCondLst>
                                          <p:endCondLst>
                                            <p:cond evt="onStopAudio" delay="0">
                                              <p:tgtEl>
                                                <p:sldTgt/>
                                              </p:tgtEl>
                                            </p:cond>
                                          </p:endCondLst>
                                        </p:cTn>
                                        <p:tgtEl>
                                          <p:sndTgt r:embed="rId4" name="3beeps.wav"/>
                                        </p:tgtEl>
                                      </p:cMediaNode>
                                    </p:audio>
                                  </p:subTnLst>
                                </p:cTn>
                              </p:par>
                            </p:childTnLst>
                          </p:cTn>
                        </p:par>
                        <p:par>
                          <p:cTn id="108" fill="hold">
                            <p:stCondLst>
                              <p:cond delay="7950"/>
                            </p:stCondLst>
                            <p:childTnLst>
                              <p:par>
                                <p:cTn id="109" presetID="1" presetClass="entr" presetSubtype="0" fill="hold" grpId="0" nodeType="afterEffect">
                                  <p:stCondLst>
                                    <p:cond delay="200"/>
                                  </p:stCondLst>
                                  <p:childTnLst>
                                    <p:set>
                                      <p:cBhvr>
                                        <p:cTn id="110" dur="1" fill="hold">
                                          <p:stCondLst>
                                            <p:cond delay="0"/>
                                          </p:stCondLst>
                                        </p:cTn>
                                        <p:tgtEl>
                                          <p:spTgt spid="135"/>
                                        </p:tgtEl>
                                        <p:attrNameLst>
                                          <p:attrName>style.visibility</p:attrName>
                                        </p:attrNameLst>
                                      </p:cBhvr>
                                      <p:to>
                                        <p:strVal val="visible"/>
                                      </p:to>
                                    </p:set>
                                  </p:childTnLst>
                                </p:cTn>
                              </p:par>
                            </p:childTnLst>
                          </p:cTn>
                        </p:par>
                        <p:par>
                          <p:cTn id="111" fill="hold">
                            <p:stCondLst>
                              <p:cond delay="8150"/>
                            </p:stCondLst>
                            <p:childTnLst>
                              <p:par>
                                <p:cTn id="112" presetID="1" presetClass="entr" presetSubtype="0" fill="hold" grpId="0" nodeType="afterEffect">
                                  <p:stCondLst>
                                    <p:cond delay="0"/>
                                  </p:stCondLst>
                                  <p:childTnLst>
                                    <p:set>
                                      <p:cBhvr>
                                        <p:cTn id="113" dur="1" fill="hold">
                                          <p:stCondLst>
                                            <p:cond delay="0"/>
                                          </p:stCondLst>
                                        </p:cTn>
                                        <p:tgtEl>
                                          <p:spTgt spid="136"/>
                                        </p:tgtEl>
                                        <p:attrNameLst>
                                          <p:attrName>style.visibility</p:attrName>
                                        </p:attrNameLst>
                                      </p:cBhvr>
                                      <p:to>
                                        <p:strVal val="visible"/>
                                      </p:to>
                                    </p:set>
                                  </p:childTnLst>
                                </p:cTn>
                              </p:par>
                            </p:childTnLst>
                          </p:cTn>
                        </p:par>
                        <p:par>
                          <p:cTn id="114" fill="hold">
                            <p:stCondLst>
                              <p:cond delay="8150"/>
                            </p:stCondLst>
                            <p:childTnLst>
                              <p:par>
                                <p:cTn id="115" presetID="42" presetClass="path" presetSubtype="0" accel="50000" decel="50000" fill="hold" grpId="1" nodeType="afterEffect">
                                  <p:stCondLst>
                                    <p:cond delay="0"/>
                                  </p:stCondLst>
                                  <p:childTnLst>
                                    <p:animMotion origin="layout" path="M 0 -4.07407E-6 L 0.0026 0.24908 " pathEditMode="relative" rAng="0" ptsTypes="AA">
                                      <p:cBhvr>
                                        <p:cTn id="116" dur="500" fill="hold"/>
                                        <p:tgtEl>
                                          <p:spTgt spid="135"/>
                                        </p:tgtEl>
                                        <p:attrNameLst>
                                          <p:attrName>ppt_x</p:attrName>
                                          <p:attrName>ppt_y</p:attrName>
                                        </p:attrNameLst>
                                      </p:cBhvr>
                                      <p:rCtr x="122" y="12454"/>
                                    </p:animMotion>
                                  </p:childTnLst>
                                  <p:subTnLst>
                                    <p:audio>
                                      <p:cMediaNode>
                                        <p:cTn display="0" masterRel="sameClick">
                                          <p:stCondLst>
                                            <p:cond evt="begin" delay="0">
                                              <p:tn val="115"/>
                                            </p:cond>
                                          </p:stCondLst>
                                          <p:endCondLst>
                                            <p:cond evt="onStopAudio" delay="0">
                                              <p:tgtEl>
                                                <p:sldTgt/>
                                              </p:tgtEl>
                                            </p:cond>
                                          </p:endCondLst>
                                        </p:cTn>
                                        <p:tgtEl>
                                          <p:sndTgt r:embed="rId5" name="suonho.wav"/>
                                        </p:tgtEl>
                                      </p:cMediaNode>
                                    </p:audio>
                                  </p:subTnLst>
                                </p:cTn>
                              </p:par>
                            </p:childTnLst>
                          </p:cTn>
                        </p:par>
                        <p:par>
                          <p:cTn id="117" fill="hold">
                            <p:stCondLst>
                              <p:cond delay="8650"/>
                            </p:stCondLst>
                            <p:childTnLst>
                              <p:par>
                                <p:cTn id="118" presetID="16" presetClass="entr" presetSubtype="26" fill="hold" grpId="0" nodeType="afterEffect">
                                  <p:stCondLst>
                                    <p:cond delay="0"/>
                                  </p:stCondLst>
                                  <p:childTnLst>
                                    <p:set>
                                      <p:cBhvr>
                                        <p:cTn id="119" dur="1" fill="hold">
                                          <p:stCondLst>
                                            <p:cond delay="0"/>
                                          </p:stCondLst>
                                        </p:cTn>
                                        <p:tgtEl>
                                          <p:spTgt spid="133"/>
                                        </p:tgtEl>
                                        <p:attrNameLst>
                                          <p:attrName>style.visibility</p:attrName>
                                        </p:attrNameLst>
                                      </p:cBhvr>
                                      <p:to>
                                        <p:strVal val="visible"/>
                                      </p:to>
                                    </p:set>
                                    <p:animEffect transition="in" filter="barn(inHorizontal)">
                                      <p:cBhvr>
                                        <p:cTn id="120" dur="300"/>
                                        <p:tgtEl>
                                          <p:spTgt spid="133"/>
                                        </p:tgtEl>
                                      </p:cBhvr>
                                    </p:animEffect>
                                  </p:childTnLst>
                                </p:cTn>
                              </p:par>
                            </p:childTnLst>
                          </p:cTn>
                        </p:par>
                        <p:par>
                          <p:cTn id="121" fill="hold">
                            <p:stCondLst>
                              <p:cond delay="8950"/>
                            </p:stCondLst>
                            <p:childTnLst>
                              <p:par>
                                <p:cTn id="122" presetID="14" presetClass="entr" presetSubtype="10" fill="hold" nodeType="afterEffect">
                                  <p:stCondLst>
                                    <p:cond delay="150"/>
                                  </p:stCondLst>
                                  <p:childTnLst>
                                    <p:set>
                                      <p:cBhvr>
                                        <p:cTn id="123" dur="1" fill="hold">
                                          <p:stCondLst>
                                            <p:cond delay="0"/>
                                          </p:stCondLst>
                                        </p:cTn>
                                        <p:tgtEl>
                                          <p:spTgt spid="134"/>
                                        </p:tgtEl>
                                        <p:attrNameLst>
                                          <p:attrName>style.visibility</p:attrName>
                                        </p:attrNameLst>
                                      </p:cBhvr>
                                      <p:to>
                                        <p:strVal val="visible"/>
                                      </p:to>
                                    </p:set>
                                    <p:animEffect transition="in" filter="randombar(horizontal)">
                                      <p:cBhvr>
                                        <p:cTn id="124" dur="500"/>
                                        <p:tgtEl>
                                          <p:spTgt spid="134"/>
                                        </p:tgtEl>
                                      </p:cBhvr>
                                    </p:animEffect>
                                  </p:childTnLst>
                                </p:cTn>
                              </p:par>
                              <p:par>
                                <p:cTn id="125" presetID="14" presetClass="entr" presetSubtype="10" fill="hold" grpId="0" nodeType="withEffect">
                                  <p:stCondLst>
                                    <p:cond delay="0"/>
                                  </p:stCondLst>
                                  <p:childTnLst>
                                    <p:set>
                                      <p:cBhvr>
                                        <p:cTn id="126" dur="1" fill="hold">
                                          <p:stCondLst>
                                            <p:cond delay="0"/>
                                          </p:stCondLst>
                                        </p:cTn>
                                        <p:tgtEl>
                                          <p:spTgt spid="66"/>
                                        </p:tgtEl>
                                        <p:attrNameLst>
                                          <p:attrName>style.visibility</p:attrName>
                                        </p:attrNameLst>
                                      </p:cBhvr>
                                      <p:to>
                                        <p:strVal val="visible"/>
                                      </p:to>
                                    </p:set>
                                    <p:animEffect transition="in" filter="randombar(horizontal)">
                                      <p:cBhvr>
                                        <p:cTn id="12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63" grpId="0"/>
      <p:bldP spid="64" grpId="0"/>
      <p:bldP spid="65" grpId="0"/>
      <p:bldP spid="66" grpId="0"/>
      <p:bldP spid="68" grpId="0" animBg="1"/>
      <p:bldP spid="69" grpId="0" animBg="1"/>
      <p:bldP spid="69" grpId="1" animBg="1"/>
      <p:bldP spid="115" grpId="0" animBg="1"/>
      <p:bldP spid="118" grpId="0" animBg="1"/>
      <p:bldP spid="118" grpId="1" animBg="1"/>
      <p:bldP spid="124" grpId="0" animBg="1"/>
      <p:bldP spid="126" grpId="0" animBg="1"/>
      <p:bldP spid="126" grpId="1" animBg="1"/>
      <p:bldP spid="127" grpId="0" animBg="1"/>
      <p:bldP spid="133" grpId="0" animBg="1"/>
      <p:bldP spid="135" grpId="0" animBg="1"/>
      <p:bldP spid="135" grpId="1" animBg="1"/>
      <p:bldP spid="13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6" y="5316"/>
            <a:ext cx="6857999" cy="5143500"/>
          </a:xfrm>
          <a:prstGeom prst="rect">
            <a:avLst/>
          </a:prstGeom>
          <a:solidFill>
            <a:srgbClr val="21212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cxnSp>
        <p:nvCxnSpPr>
          <p:cNvPr id="3" name="Straight Connector 2"/>
          <p:cNvCxnSpPr>
            <a:endCxn id="8" idx="1"/>
          </p:cNvCxnSpPr>
          <p:nvPr/>
        </p:nvCxnSpPr>
        <p:spPr>
          <a:xfrm>
            <a:off x="1392919" y="268026"/>
            <a:ext cx="856786" cy="230904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6895571" y="2577070"/>
            <a:ext cx="846164" cy="2321771"/>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2257425" y="1408570"/>
            <a:ext cx="4629150" cy="2320017"/>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Tx/>
              <a:buFontTx/>
              <a:buNone/>
            </a:pPr>
            <a:endParaRPr lang="en-US" sz="2000" b="1" kern="1200" dirty="0">
              <a:solidFill>
                <a:prstClr val="white"/>
              </a:solidFill>
              <a:latin typeface="Arial" panose="020B0604020202020204" pitchFamily="34" charset="0"/>
              <a:cs typeface="Arial" panose="020B0604020202020204" pitchFamily="34" charset="0"/>
            </a:endParaRPr>
          </a:p>
        </p:txBody>
      </p:sp>
      <p:cxnSp>
        <p:nvCxnSpPr>
          <p:cNvPr id="6" name="Straight Connector 5"/>
          <p:cNvCxnSpPr>
            <a:stCxn id="8" idx="1"/>
          </p:cNvCxnSpPr>
          <p:nvPr/>
        </p:nvCxnSpPr>
        <p:spPr>
          <a:xfrm flipH="1">
            <a:off x="1393658" y="2577067"/>
            <a:ext cx="856049" cy="2317323"/>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6895571" y="267532"/>
            <a:ext cx="846164" cy="230953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2249707" y="1361735"/>
            <a:ext cx="147487" cy="243066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buClrTx/>
              <a:buFontTx/>
              <a:buNone/>
            </a:pPr>
            <a:endParaRPr lang="en-US" sz="1350" kern="1200">
              <a:solidFill>
                <a:prstClr val="black"/>
              </a:solidFill>
            </a:endParaRPr>
          </a:p>
        </p:txBody>
      </p:sp>
      <p:sp>
        <p:nvSpPr>
          <p:cNvPr id="9" name="Left Bracket 8"/>
          <p:cNvSpPr/>
          <p:nvPr/>
        </p:nvSpPr>
        <p:spPr>
          <a:xfrm rot="10800000">
            <a:off x="6752956" y="1361735"/>
            <a:ext cx="142617" cy="243066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buClrTx/>
              <a:buFontTx/>
              <a:buNone/>
            </a:pPr>
            <a:endParaRPr lang="en-US" sz="1350" kern="1200">
              <a:solidFill>
                <a:prstClr val="black"/>
              </a:solidFill>
            </a:endParaRPr>
          </a:p>
        </p:txBody>
      </p:sp>
      <p:grpSp>
        <p:nvGrpSpPr>
          <p:cNvPr id="10" name="Group 9"/>
          <p:cNvGrpSpPr/>
          <p:nvPr/>
        </p:nvGrpSpPr>
        <p:grpSpPr>
          <a:xfrm>
            <a:off x="2062404" y="2381926"/>
            <a:ext cx="381962" cy="381962"/>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grpSp>
      <p:grpSp>
        <p:nvGrpSpPr>
          <p:cNvPr id="13" name="Group 12"/>
          <p:cNvGrpSpPr/>
          <p:nvPr/>
        </p:nvGrpSpPr>
        <p:grpSpPr>
          <a:xfrm>
            <a:off x="6696263" y="2380873"/>
            <a:ext cx="381962" cy="381962"/>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grpSp>
      <p:pic>
        <p:nvPicPr>
          <p:cNvPr id="29" name="Picture 5" descr="n3"/>
          <p:cNvPicPr>
            <a:picLocks noChangeAspect="1" noChangeArrowheads="1"/>
          </p:cNvPicPr>
          <p:nvPr/>
        </p:nvPicPr>
        <p:blipFill>
          <a:blip r:embed="rId9"/>
          <a:srcRect/>
          <a:stretch>
            <a:fillRect/>
          </a:stretch>
        </p:blipFill>
        <p:spPr bwMode="auto">
          <a:xfrm rot="10800000" flipV="1">
            <a:off x="1385196" y="229192"/>
            <a:ext cx="6356541" cy="128588"/>
          </a:xfrm>
          <a:prstGeom prst="rect">
            <a:avLst/>
          </a:prstGeom>
          <a:noFill/>
          <a:ln w="9525">
            <a:noFill/>
            <a:miter lim="800000"/>
            <a:headEnd/>
            <a:tailEnd/>
          </a:ln>
        </p:spPr>
      </p:pic>
      <p:pic>
        <p:nvPicPr>
          <p:cNvPr id="30" name="Picture 5" descr="n3"/>
          <p:cNvPicPr>
            <a:picLocks noChangeAspect="1" noChangeArrowheads="1"/>
          </p:cNvPicPr>
          <p:nvPr/>
        </p:nvPicPr>
        <p:blipFill>
          <a:blip r:embed="rId9"/>
          <a:srcRect/>
          <a:stretch>
            <a:fillRect/>
          </a:stretch>
        </p:blipFill>
        <p:spPr bwMode="auto">
          <a:xfrm rot="10800000" flipV="1">
            <a:off x="1385196" y="4877440"/>
            <a:ext cx="6356541" cy="128588"/>
          </a:xfrm>
          <a:prstGeom prst="rect">
            <a:avLst/>
          </a:prstGeom>
          <a:noFill/>
          <a:ln w="9525">
            <a:noFill/>
            <a:miter lim="800000"/>
            <a:headEnd/>
            <a:tailEnd/>
          </a:ln>
        </p:spPr>
      </p:pic>
      <p:grpSp>
        <p:nvGrpSpPr>
          <p:cNvPr id="17" name="Group 16"/>
          <p:cNvGrpSpPr/>
          <p:nvPr/>
        </p:nvGrpSpPr>
        <p:grpSpPr>
          <a:xfrm>
            <a:off x="1228677" y="4753108"/>
            <a:ext cx="381962" cy="381962"/>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grpSp>
      <p:grpSp>
        <p:nvGrpSpPr>
          <p:cNvPr id="20" name="Group 19"/>
          <p:cNvGrpSpPr/>
          <p:nvPr/>
        </p:nvGrpSpPr>
        <p:grpSpPr>
          <a:xfrm>
            <a:off x="7528269" y="4753108"/>
            <a:ext cx="381962" cy="381962"/>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grpSp>
      <p:grpSp>
        <p:nvGrpSpPr>
          <p:cNvPr id="23" name="Group 22"/>
          <p:cNvGrpSpPr/>
          <p:nvPr/>
        </p:nvGrpSpPr>
        <p:grpSpPr>
          <a:xfrm>
            <a:off x="1228677" y="87793"/>
            <a:ext cx="381962" cy="381962"/>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grpSp>
      <p:grpSp>
        <p:nvGrpSpPr>
          <p:cNvPr id="26" name="Group 25"/>
          <p:cNvGrpSpPr/>
          <p:nvPr/>
        </p:nvGrpSpPr>
        <p:grpSpPr>
          <a:xfrm>
            <a:off x="7528269" y="87793"/>
            <a:ext cx="381962" cy="381962"/>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grpSp>
      <p:pic>
        <p:nvPicPr>
          <p:cNvPr id="31" name="nhacnen3">
            <a:hlinkClick r:id="" action="ppaction://media"/>
          </p:cNvPr>
          <p:cNvPicPr>
            <a:picLocks noChangeAspect="1"/>
          </p:cNvPicPr>
          <p:nvPr>
            <a:audioFile r:link="rId2"/>
            <p:extLst>
              <p:ext uri="{DAA4B4D4-6D71-4841-9C94-3DE7FCFB9230}">
                <p14:media xmlns:p14="http://schemas.microsoft.com/office/powerpoint/2010/main" r:embed="rId1">
                  <p14:bmkLst>
                    <p14:bmk name="Bookmark 1" time="0"/>
                  </p14:bmkLst>
                </p14:media>
              </p:ext>
            </p:extLst>
          </p:nvPr>
        </p:nvPicPr>
        <p:blipFill>
          <a:blip r:embed="rId10" cstate="print"/>
          <a:stretch>
            <a:fillRect/>
          </a:stretch>
        </p:blipFill>
        <p:spPr>
          <a:xfrm>
            <a:off x="9174533" y="4463879"/>
            <a:ext cx="342900" cy="342900"/>
          </a:xfrm>
          <a:prstGeom prst="rect">
            <a:avLst/>
          </a:prstGeom>
        </p:spPr>
      </p:pic>
      <p:sp>
        <p:nvSpPr>
          <p:cNvPr id="16" name="Rectangle 15"/>
          <p:cNvSpPr/>
          <p:nvPr/>
        </p:nvSpPr>
        <p:spPr>
          <a:xfrm>
            <a:off x="2463729" y="1391740"/>
            <a:ext cx="4213175" cy="3170099"/>
          </a:xfrm>
          <a:prstGeom prst="rect">
            <a:avLst/>
          </a:prstGeom>
        </p:spPr>
        <p:txBody>
          <a:bodyPr wrap="square">
            <a:spAutoFit/>
          </a:bodyPr>
          <a:lstStyle/>
          <a:p>
            <a:pPr algn="just">
              <a:lnSpc>
                <a:spcPts val="3000"/>
              </a:lnSpc>
            </a:pPr>
            <a:r>
              <a:rPr lang="vi-VN" sz="3600" dirty="0">
                <a:solidFill>
                  <a:schemeClr val="bg1"/>
                </a:solidFill>
                <a:latin typeface="Times New Roman" pitchFamily="18" charset="0"/>
                <a:cs typeface="Times New Roman" pitchFamily="18" charset="0"/>
              </a:rPr>
              <a:t>Với mỗi câu hỏi,</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trong</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vòng</a:t>
            </a:r>
            <a:r>
              <a:rPr lang="en-US" sz="3600" dirty="0">
                <a:solidFill>
                  <a:schemeClr val="bg1"/>
                </a:solidFill>
                <a:latin typeface="Times New Roman" pitchFamily="18" charset="0"/>
                <a:cs typeface="Times New Roman" pitchFamily="18" charset="0"/>
              </a:rPr>
              <a:t> 10s</a:t>
            </a:r>
            <a:r>
              <a:rPr lang="vi-VN" sz="3600" dirty="0">
                <a:solidFill>
                  <a:schemeClr val="bg1"/>
                </a:solidFill>
                <a:latin typeface="Times New Roman" pitchFamily="18" charset="0"/>
                <a:cs typeface="Times New Roman" pitchFamily="18" charset="0"/>
              </a:rPr>
              <a:t> đội nào bấm chuông trước được giành quyền trả lời trước. Trả lời sai sẽ nhường</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quyền</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trả</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lời</a:t>
            </a:r>
            <a:r>
              <a:rPr lang="vi-VN" sz="3600" dirty="0">
                <a:solidFill>
                  <a:schemeClr val="bg1"/>
                </a:solidFill>
                <a:latin typeface="Times New Roman" pitchFamily="18" charset="0"/>
                <a:cs typeface="Times New Roman" pitchFamily="18" charset="0"/>
              </a:rPr>
              <a:t> cho các đội còn lại. </a:t>
            </a:r>
            <a:endParaRPr lang="en-US" sz="36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15110522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6"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mediacall" presetSubtype="0" fill="hold" nodeType="clickEffect">
                                      <p:stCondLst>
                                        <p:cond delay="0"/>
                                      </p:stCondLst>
                                      <p:childTnLst>
                                        <p:cmd type="call" cmd="playFromBookmark(Bookmark 1)">
                                          <p:cBhvr>
                                            <p:cTn id="35" dur="9552" fill="hold"/>
                                            <p:tgtEl>
                                              <p:spTgt spid="31"/>
                                            </p:tgtEl>
                                          </p:cBhvr>
                                        </p:cmd>
                                      </p:childTnLst>
                                    </p:cTn>
                                  </p:par>
                                  <p:par>
                                    <p:cTn id="36" presetID="50" presetClass="entr" presetSubtype="0" decel="10000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700" fill="hold"/>
                                            <p:tgtEl>
                                              <p:spTgt spid="9"/>
                                            </p:tgtEl>
                                            <p:attrNameLst>
                                              <p:attrName>ppt_w</p:attrName>
                                            </p:attrNameLst>
                                          </p:cBhvr>
                                          <p:tavLst>
                                            <p:tav tm="0">
                                              <p:val>
                                                <p:strVal val="#ppt_w+.3"/>
                                              </p:val>
                                            </p:tav>
                                            <p:tav tm="100000">
                                              <p:val>
                                                <p:strVal val="#ppt_w"/>
                                              </p:val>
                                            </p:tav>
                                          </p:tavLst>
                                        </p:anim>
                                        <p:anim calcmode="lin" valueType="num">
                                          <p:cBhvr>
                                            <p:cTn id="39" dur="700" fill="hold"/>
                                            <p:tgtEl>
                                              <p:spTgt spid="9"/>
                                            </p:tgtEl>
                                            <p:attrNameLst>
                                              <p:attrName>ppt_h</p:attrName>
                                            </p:attrNameLst>
                                          </p:cBhvr>
                                          <p:tavLst>
                                            <p:tav tm="0">
                                              <p:val>
                                                <p:strVal val="#ppt_h"/>
                                              </p:val>
                                            </p:tav>
                                            <p:tav tm="100000">
                                              <p:val>
                                                <p:strVal val="#ppt_h"/>
                                              </p:val>
                                            </p:tav>
                                          </p:tavLst>
                                        </p:anim>
                                        <p:animEffect transition="in" filter="fade">
                                          <p:cBhvr>
                                            <p:cTn id="40" dur="700"/>
                                            <p:tgtEl>
                                              <p:spTgt spid="9"/>
                                            </p:tgtEl>
                                          </p:cBhvr>
                                        </p:animEffect>
                                      </p:childTnLst>
                                    </p:cTn>
                                  </p:par>
                                  <p:par>
                                    <p:cTn id="41" presetID="50" presetClass="entr" presetSubtype="0" decel="10000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700" fill="hold"/>
                                            <p:tgtEl>
                                              <p:spTgt spid="8"/>
                                            </p:tgtEl>
                                            <p:attrNameLst>
                                              <p:attrName>ppt_w</p:attrName>
                                            </p:attrNameLst>
                                          </p:cBhvr>
                                          <p:tavLst>
                                            <p:tav tm="0">
                                              <p:val>
                                                <p:strVal val="#ppt_w+.3"/>
                                              </p:val>
                                            </p:tav>
                                            <p:tav tm="100000">
                                              <p:val>
                                                <p:strVal val="#ppt_w"/>
                                              </p:val>
                                            </p:tav>
                                          </p:tavLst>
                                        </p:anim>
                                        <p:anim calcmode="lin" valueType="num">
                                          <p:cBhvr>
                                            <p:cTn id="44" dur="700" fill="hold"/>
                                            <p:tgtEl>
                                              <p:spTgt spid="8"/>
                                            </p:tgtEl>
                                            <p:attrNameLst>
                                              <p:attrName>ppt_h</p:attrName>
                                            </p:attrNameLst>
                                          </p:cBhvr>
                                          <p:tavLst>
                                            <p:tav tm="0">
                                              <p:val>
                                                <p:strVal val="#ppt_h"/>
                                              </p:val>
                                            </p:tav>
                                            <p:tav tm="100000">
                                              <p:val>
                                                <p:strVal val="#ppt_h"/>
                                              </p:val>
                                            </p:tav>
                                          </p:tavLst>
                                        </p:anim>
                                        <p:animEffect transition="in" filter="fade">
                                          <p:cBhvr>
                                            <p:cTn id="45" dur="7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7" name="suonho.wav"/>
                                            </p:tgtEl>
                                          </p:cMediaNode>
                                        </p:audio>
                                      </p:subTnLst>
                                    </p:cTn>
                                  </p:par>
                                  <p:par>
                                    <p:cTn id="46" presetID="14" presetClass="entr" presetSubtype="10"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randombar(horizontal)">
                                          <p:cBhvr>
                                            <p:cTn id="48" dur="4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8" name="fins__success-2.wav"/>
                                            </p:tgtEl>
                                          </p:cMediaNode>
                                        </p:audio>
                                      </p:subTnLst>
                                    </p:cTn>
                                  </p:par>
                                  <p:par>
                                    <p:cTn id="49" presetID="14" presetClass="entr" presetSubtype="1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randombar(horizontal)">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879">
                    <p:cTn id="52" fill="hold" display="0">
                      <p:stCondLst>
                        <p:cond delay="indefinite"/>
                      </p:stCondLst>
                      <p:endCondLst>
                        <p:cond evt="onStopAudio" delay="0">
                          <p:tgtEl>
                            <p:sldTgt/>
                          </p:tgtEl>
                        </p:cond>
                      </p:endCondLst>
                    </p:cTn>
                    <p:tgtEl>
                      <p:spTgt spid="31"/>
                    </p:tgtEl>
                  </p:cMediaNode>
                </p:audio>
              </p:childTnLst>
            </p:cTn>
          </p:par>
        </p:tnLst>
        <p:bldLst>
          <p:bldP spid="2" grpId="0" animBg="1"/>
          <p:bldP spid="5" grpId="0" animBg="1"/>
          <p:bldP spid="8" grpId="0" animBg="1"/>
          <p:bldP spid="9" grpId="0" animBg="1"/>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11"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12"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00)">
                                          <p:cBhvr>
                                            <p:cTn id="35" dur="9552" fill="hold"/>
                                            <p:tgtEl>
                                              <p:spTgt spid="31"/>
                                            </p:tgtEl>
                                          </p:cBhvr>
                                        </p:cmd>
                                      </p:childTnLst>
                                    </p:cTn>
                                  </p:par>
                                  <p:par>
                                    <p:cTn id="36" presetID="50" presetClass="entr" presetSubtype="0" decel="10000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700" fill="hold"/>
                                            <p:tgtEl>
                                              <p:spTgt spid="9"/>
                                            </p:tgtEl>
                                            <p:attrNameLst>
                                              <p:attrName>ppt_w</p:attrName>
                                            </p:attrNameLst>
                                          </p:cBhvr>
                                          <p:tavLst>
                                            <p:tav tm="0">
                                              <p:val>
                                                <p:strVal val="#ppt_w+.3"/>
                                              </p:val>
                                            </p:tav>
                                            <p:tav tm="100000">
                                              <p:val>
                                                <p:strVal val="#ppt_w"/>
                                              </p:val>
                                            </p:tav>
                                          </p:tavLst>
                                        </p:anim>
                                        <p:anim calcmode="lin" valueType="num">
                                          <p:cBhvr>
                                            <p:cTn id="39" dur="700" fill="hold"/>
                                            <p:tgtEl>
                                              <p:spTgt spid="9"/>
                                            </p:tgtEl>
                                            <p:attrNameLst>
                                              <p:attrName>ppt_h</p:attrName>
                                            </p:attrNameLst>
                                          </p:cBhvr>
                                          <p:tavLst>
                                            <p:tav tm="0">
                                              <p:val>
                                                <p:strVal val="#ppt_h"/>
                                              </p:val>
                                            </p:tav>
                                            <p:tav tm="100000">
                                              <p:val>
                                                <p:strVal val="#ppt_h"/>
                                              </p:val>
                                            </p:tav>
                                          </p:tavLst>
                                        </p:anim>
                                        <p:animEffect transition="in" filter="fade">
                                          <p:cBhvr>
                                            <p:cTn id="40" dur="700"/>
                                            <p:tgtEl>
                                              <p:spTgt spid="9"/>
                                            </p:tgtEl>
                                          </p:cBhvr>
                                        </p:animEffect>
                                      </p:childTnLst>
                                    </p:cTn>
                                  </p:par>
                                  <p:par>
                                    <p:cTn id="41" presetID="50" presetClass="entr" presetSubtype="0" decel="10000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700" fill="hold"/>
                                            <p:tgtEl>
                                              <p:spTgt spid="8"/>
                                            </p:tgtEl>
                                            <p:attrNameLst>
                                              <p:attrName>ppt_w</p:attrName>
                                            </p:attrNameLst>
                                          </p:cBhvr>
                                          <p:tavLst>
                                            <p:tav tm="0">
                                              <p:val>
                                                <p:strVal val="#ppt_w+.3"/>
                                              </p:val>
                                            </p:tav>
                                            <p:tav tm="100000">
                                              <p:val>
                                                <p:strVal val="#ppt_w"/>
                                              </p:val>
                                            </p:tav>
                                          </p:tavLst>
                                        </p:anim>
                                        <p:anim calcmode="lin" valueType="num">
                                          <p:cBhvr>
                                            <p:cTn id="44" dur="700" fill="hold"/>
                                            <p:tgtEl>
                                              <p:spTgt spid="8"/>
                                            </p:tgtEl>
                                            <p:attrNameLst>
                                              <p:attrName>ppt_h</p:attrName>
                                            </p:attrNameLst>
                                          </p:cBhvr>
                                          <p:tavLst>
                                            <p:tav tm="0">
                                              <p:val>
                                                <p:strVal val="#ppt_h"/>
                                              </p:val>
                                            </p:tav>
                                            <p:tav tm="100000">
                                              <p:val>
                                                <p:strVal val="#ppt_h"/>
                                              </p:val>
                                            </p:tav>
                                          </p:tavLst>
                                        </p:anim>
                                        <p:animEffect transition="in" filter="fade">
                                          <p:cBhvr>
                                            <p:cTn id="45" dur="7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13" name="suonho.wav"/>
                                            </p:tgtEl>
                                          </p:cMediaNode>
                                        </p:audio>
                                      </p:subTnLst>
                                    </p:cTn>
                                  </p:par>
                                  <p:par>
                                    <p:cTn id="46" presetID="14" presetClass="entr" presetSubtype="10"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randombar(horizontal)">
                                          <p:cBhvr>
                                            <p:cTn id="48" dur="4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14" name="fins__success-2.wav"/>
                                            </p:tgtEl>
                                          </p:cMediaNode>
                                        </p:audio>
                                      </p:subTnLst>
                                    </p:cTn>
                                  </p:par>
                                  <p:par>
                                    <p:cTn id="49" presetID="14" presetClass="entr" presetSubtype="1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randombar(horizontal)">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879">
                    <p:cTn id="52" fill="hold" display="0">
                      <p:stCondLst>
                        <p:cond delay="indefinite"/>
                      </p:stCondLst>
                      <p:endCondLst>
                        <p:cond evt="onStopAudio" delay="0">
                          <p:tgtEl>
                            <p:sldTgt/>
                          </p:tgtEl>
                        </p:cond>
                      </p:endCondLst>
                    </p:cTn>
                    <p:tgtEl>
                      <p:spTgt spid="31"/>
                    </p:tgtEl>
                  </p:cMediaNode>
                </p:audio>
              </p:childTnLst>
            </p:cTn>
          </p:par>
        </p:tnLst>
        <p:bldLst>
          <p:bldP spid="2" grpId="0" animBg="1"/>
          <p:bldP spid="5" grpId="0" animBg="1"/>
          <p:bldP spid="8" grpId="0" animBg="1"/>
          <p:bldP spid="9" grpId="0" animBg="1"/>
          <p:bldP spid="16" grpId="0"/>
        </p:bldLst>
      </p:timing>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2439928" y="555526"/>
            <a:ext cx="6504092" cy="2824845"/>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000"/>
              </a:lnSpc>
              <a:buClrTx/>
              <a:buFontTx/>
              <a:buNone/>
            </a:pPr>
            <a:r>
              <a:rPr lang="en-US" sz="3000" b="1" i="1" kern="1200">
                <a:solidFill>
                  <a:srgbClr val="7030A0"/>
                </a:solidFill>
                <a:latin typeface="Times New Roman" pitchFamily="18" charset="0"/>
                <a:cs typeface="Times New Roman" pitchFamily="18" charset="0"/>
              </a:rPr>
              <a:t>  Câu </a:t>
            </a:r>
            <a:r>
              <a:rPr lang="en-US" sz="3000" b="1" i="1" kern="1200" dirty="0" err="1">
                <a:solidFill>
                  <a:srgbClr val="7030A0"/>
                </a:solidFill>
                <a:latin typeface="Times New Roman" pitchFamily="18" charset="0"/>
                <a:cs typeface="Times New Roman" pitchFamily="18" charset="0"/>
              </a:rPr>
              <a:t>hỏi</a:t>
            </a:r>
            <a:r>
              <a:rPr lang="en-US" sz="3000" b="1" i="1" kern="1200">
                <a:solidFill>
                  <a:srgbClr val="7030A0"/>
                </a:solidFill>
                <a:latin typeface="Times New Roman" pitchFamily="18" charset="0"/>
                <a:cs typeface="Times New Roman" pitchFamily="18" charset="0"/>
              </a:rPr>
              <a:t>: </a:t>
            </a:r>
            <a:r>
              <a:rPr lang="en-US" sz="3000" b="1" i="1">
                <a:solidFill>
                  <a:srgbClr val="7030A0"/>
                </a:solidFill>
                <a:latin typeface="Times New Roman" pitchFamily="18" charset="0"/>
                <a:cs typeface="Times New Roman" pitchFamily="18" charset="0"/>
              </a:rPr>
              <a:t>Đâu là phương pháp chế biến sản phẩm trồng trọt thông thường</a:t>
            </a:r>
            <a:r>
              <a:rPr lang="en-US" sz="3000" b="1" i="1" kern="1200">
                <a:solidFill>
                  <a:srgbClr val="7030A0"/>
                </a:solidFill>
                <a:latin typeface="Times New Roman" pitchFamily="18" charset="0"/>
                <a:cs typeface="Times New Roman" pitchFamily="18" charset="0"/>
              </a:rPr>
              <a:t>? </a:t>
            </a:r>
            <a:endParaRPr lang="en-US" sz="3000" b="1" kern="1200" dirty="0">
              <a:solidFill>
                <a:srgbClr val="7030A0"/>
              </a:solidFill>
              <a:latin typeface="Times New Roman" pitchFamily="18" charset="0"/>
              <a:cs typeface="Times New Roman" pitchFamily="18" charset="0"/>
            </a:endParaRPr>
          </a:p>
          <a:p>
            <a:pPr algn="just">
              <a:lnSpc>
                <a:spcPts val="3000"/>
              </a:lnSpc>
              <a:buClrTx/>
              <a:buFontTx/>
              <a:buNone/>
            </a:pPr>
            <a:r>
              <a:rPr lang="en-US" sz="3000" kern="1200" dirty="0">
                <a:solidFill>
                  <a:srgbClr val="7030A0"/>
                </a:solidFill>
                <a:latin typeface="Times New Roman" pitchFamily="18" charset="0"/>
                <a:cs typeface="Times New Roman" pitchFamily="18" charset="0"/>
              </a:rPr>
              <a:t>   A</a:t>
            </a:r>
            <a:r>
              <a:rPr lang="en-US" sz="3000" kern="1200">
                <a:solidFill>
                  <a:srgbClr val="7030A0"/>
                </a:solidFill>
                <a:latin typeface="Times New Roman" pitchFamily="18" charset="0"/>
                <a:cs typeface="Times New Roman" pitchFamily="18" charset="0"/>
              </a:rPr>
              <a:t>. </a:t>
            </a:r>
            <a:r>
              <a:rPr lang="en-US" sz="3000">
                <a:solidFill>
                  <a:srgbClr val="7030A0"/>
                </a:solidFill>
                <a:latin typeface="Times New Roman" pitchFamily="18" charset="0"/>
                <a:cs typeface="Times New Roman" pitchFamily="18" charset="0"/>
              </a:rPr>
              <a:t>Sấy khô</a:t>
            </a:r>
            <a:r>
              <a:rPr lang="en-US" sz="3000" kern="1200">
                <a:solidFill>
                  <a:srgbClr val="7030A0"/>
                </a:solidFill>
                <a:latin typeface="Times New Roman" pitchFamily="18" charset="0"/>
                <a:cs typeface="Times New Roman" pitchFamily="18" charset="0"/>
              </a:rPr>
              <a:t>  </a:t>
            </a:r>
          </a:p>
          <a:p>
            <a:pPr algn="just">
              <a:lnSpc>
                <a:spcPts val="3000"/>
              </a:lnSpc>
              <a:buClrTx/>
              <a:buFontTx/>
              <a:buNone/>
            </a:pPr>
            <a:r>
              <a:rPr lang="en-US" sz="3000" kern="1200">
                <a:solidFill>
                  <a:srgbClr val="7030A0"/>
                </a:solidFill>
                <a:latin typeface="Times New Roman" pitchFamily="18" charset="0"/>
                <a:cs typeface="Times New Roman" pitchFamily="18" charset="0"/>
              </a:rPr>
              <a:t>   B. </a:t>
            </a:r>
            <a:r>
              <a:rPr lang="en-US" sz="3000">
                <a:solidFill>
                  <a:srgbClr val="7030A0"/>
                </a:solidFill>
                <a:latin typeface="Times New Roman" pitchFamily="18" charset="0"/>
                <a:cs typeface="Times New Roman" pitchFamily="18" charset="0"/>
              </a:rPr>
              <a:t>Nghiền bột mịn hay tinh bột</a:t>
            </a:r>
            <a:endParaRPr lang="en-US" sz="3000" kern="1200" dirty="0">
              <a:solidFill>
                <a:srgbClr val="7030A0"/>
              </a:solidFill>
              <a:latin typeface="Times New Roman" pitchFamily="18" charset="0"/>
              <a:cs typeface="Times New Roman" pitchFamily="18" charset="0"/>
            </a:endParaRPr>
          </a:p>
          <a:p>
            <a:pPr algn="just">
              <a:lnSpc>
                <a:spcPts val="2800"/>
              </a:lnSpc>
              <a:buClrTx/>
              <a:buFontTx/>
              <a:buNone/>
            </a:pPr>
            <a:r>
              <a:rPr lang="en-US" sz="3000" kern="1200" dirty="0">
                <a:solidFill>
                  <a:srgbClr val="7030A0"/>
                </a:solidFill>
                <a:latin typeface="Times New Roman" pitchFamily="18" charset="0"/>
                <a:cs typeface="Times New Roman" pitchFamily="18" charset="0"/>
              </a:rPr>
              <a:t>   C</a:t>
            </a:r>
            <a:r>
              <a:rPr lang="en-US" sz="3000" kern="1200">
                <a:solidFill>
                  <a:srgbClr val="7030A0"/>
                </a:solidFill>
                <a:latin typeface="Times New Roman" pitchFamily="18" charset="0"/>
                <a:cs typeface="Times New Roman" pitchFamily="18" charset="0"/>
              </a:rPr>
              <a:t>. </a:t>
            </a:r>
            <a:r>
              <a:rPr lang="en-US" sz="3000">
                <a:solidFill>
                  <a:srgbClr val="7030A0"/>
                </a:solidFill>
                <a:latin typeface="Times New Roman" pitchFamily="18" charset="0"/>
                <a:cs typeface="Times New Roman" pitchFamily="18" charset="0"/>
              </a:rPr>
              <a:t>Muối chua</a:t>
            </a:r>
            <a:r>
              <a:rPr lang="en-US" sz="3000" kern="1200">
                <a:solidFill>
                  <a:srgbClr val="7030A0"/>
                </a:solidFill>
                <a:latin typeface="Times New Roman" pitchFamily="18" charset="0"/>
                <a:cs typeface="Times New Roman" pitchFamily="18" charset="0"/>
              </a:rPr>
              <a:t>     </a:t>
            </a:r>
          </a:p>
          <a:p>
            <a:pPr algn="just">
              <a:lnSpc>
                <a:spcPts val="2800"/>
              </a:lnSpc>
              <a:buClrTx/>
              <a:buFontTx/>
              <a:buNone/>
            </a:pPr>
            <a:r>
              <a:rPr lang="en-US" sz="3000" kern="1200">
                <a:solidFill>
                  <a:srgbClr val="7030A0"/>
                </a:solidFill>
                <a:latin typeface="Times New Roman" pitchFamily="18" charset="0"/>
                <a:cs typeface="Times New Roman" pitchFamily="18" charset="0"/>
              </a:rPr>
              <a:t>   D. </a:t>
            </a:r>
            <a:r>
              <a:rPr lang="en-US" sz="3000">
                <a:solidFill>
                  <a:srgbClr val="7030A0"/>
                </a:solidFill>
                <a:latin typeface="Times New Roman" pitchFamily="18" charset="0"/>
                <a:cs typeface="Times New Roman" pitchFamily="18" charset="0"/>
              </a:rPr>
              <a:t>C</a:t>
            </a:r>
            <a:r>
              <a:rPr lang="en-US" sz="3000" kern="1200">
                <a:solidFill>
                  <a:srgbClr val="7030A0"/>
                </a:solidFill>
                <a:latin typeface="Times New Roman" pitchFamily="18" charset="0"/>
                <a:cs typeface="Times New Roman" pitchFamily="18" charset="0"/>
              </a:rPr>
              <a:t>ả 3 đáp </a:t>
            </a:r>
            <a:r>
              <a:rPr lang="en-US" sz="3000" kern="1200" dirty="0" err="1">
                <a:solidFill>
                  <a:srgbClr val="7030A0"/>
                </a:solidFill>
                <a:latin typeface="Times New Roman" pitchFamily="18" charset="0"/>
                <a:cs typeface="Times New Roman" pitchFamily="18" charset="0"/>
              </a:rPr>
              <a:t>án</a:t>
            </a:r>
            <a:r>
              <a:rPr lang="en-US" sz="3000" kern="1200" dirty="0">
                <a:solidFill>
                  <a:srgbClr val="7030A0"/>
                </a:solidFill>
                <a:latin typeface="Times New Roman" pitchFamily="18" charset="0"/>
                <a:cs typeface="Times New Roman" pitchFamily="18" charset="0"/>
              </a:rPr>
              <a:t> </a:t>
            </a:r>
            <a:r>
              <a:rPr lang="en-US" sz="3000" kern="1200" dirty="0" err="1">
                <a:solidFill>
                  <a:srgbClr val="7030A0"/>
                </a:solidFill>
                <a:latin typeface="Times New Roman" pitchFamily="18" charset="0"/>
                <a:cs typeface="Times New Roman" pitchFamily="18" charset="0"/>
              </a:rPr>
              <a:t>trên</a:t>
            </a:r>
            <a:endParaRPr lang="en-US" sz="3000" kern="1200" dirty="0">
              <a:solidFill>
                <a:srgbClr val="7030A0"/>
              </a:solidFill>
              <a:latin typeface="Times New Roman" pitchFamily="18" charset="0"/>
              <a:cs typeface="Times New Roman" pitchFamily="18" charset="0"/>
            </a:endParaRPr>
          </a:p>
        </p:txBody>
      </p:sp>
      <p:grpSp>
        <p:nvGrpSpPr>
          <p:cNvPr id="8" name="Group 7"/>
          <p:cNvGrpSpPr/>
          <p:nvPr/>
        </p:nvGrpSpPr>
        <p:grpSpPr>
          <a:xfrm>
            <a:off x="1437762" y="1031231"/>
            <a:ext cx="341961" cy="2441389"/>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grpSp>
      </p:grpSp>
      <p:grpSp>
        <p:nvGrpSpPr>
          <p:cNvPr id="31" name="Group 30"/>
          <p:cNvGrpSpPr/>
          <p:nvPr/>
        </p:nvGrpSpPr>
        <p:grpSpPr>
          <a:xfrm>
            <a:off x="1563327" y="3371685"/>
            <a:ext cx="5754329" cy="1559767"/>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endParaRPr lang="en-US" sz="1500" kern="12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1500" b="1" kern="1200"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950" b="1" kern="1200" dirty="0">
                  <a:solidFill>
                    <a:prstClr val="white"/>
                  </a:solidFill>
                  <a:latin typeface="Arial" panose="020B0604020202020204" pitchFamily="34" charset="0"/>
                  <a:cs typeface="Arial" panose="020B0604020202020204" pitchFamily="34" charset="0"/>
                </a:rPr>
                <a:t>D</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216632" y="228299"/>
            <a:ext cx="811716" cy="811716"/>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4500" b="1" kern="1200"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23239" y="277250"/>
              <a:ext cx="603156" cy="892552"/>
            </a:xfrm>
            <a:prstGeom prst="rect">
              <a:avLst/>
            </a:prstGeom>
            <a:noFill/>
          </p:spPr>
          <p:txBody>
            <a:bodyPr wrap="none" rtlCol="0">
              <a:spAutoFit/>
            </a:bodyPr>
            <a:lstStyle/>
            <a:p>
              <a:pPr algn="ctr">
                <a:buClrTx/>
                <a:buFontTx/>
                <a:buNone/>
              </a:pPr>
              <a:r>
                <a:rPr lang="en-US" sz="3750" b="1" kern="1200"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1</a:t>
              </a:r>
            </a:p>
          </p:txBody>
        </p:sp>
      </p:grpSp>
      <p:sp>
        <p:nvSpPr>
          <p:cNvPr id="35" name="Parallelogram 34"/>
          <p:cNvSpPr/>
          <p:nvPr/>
        </p:nvSpPr>
        <p:spPr>
          <a:xfrm flipH="1">
            <a:off x="7317655" y="4888432"/>
            <a:ext cx="862509" cy="255072"/>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750" b="1" kern="1200" dirty="0">
                <a:solidFill>
                  <a:srgbClr val="FF0000"/>
                </a:solidFill>
                <a:latin typeface="Arial" panose="020B0604020202020204" pitchFamily="34" charset="0"/>
                <a:cs typeface="Arial" panose="020B0604020202020204" pitchFamily="34" charset="0"/>
              </a:rPr>
              <a:t>Answer</a:t>
            </a: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13236" y="1665655"/>
            <a:ext cx="648320" cy="78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434543" y="1890530"/>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2100" kern="1200" dirty="0">
                <a:solidFill>
                  <a:srgbClr val="DC2608"/>
                </a:solidFill>
                <a:latin typeface=".VnBlack" pitchFamily="34" charset="0"/>
              </a:rPr>
              <a:t>10</a:t>
            </a:r>
          </a:p>
        </p:txBody>
      </p:sp>
      <p:sp>
        <p:nvSpPr>
          <p:cNvPr id="45" name="Oval 176"/>
          <p:cNvSpPr>
            <a:spLocks noChangeArrowheads="1"/>
          </p:cNvSpPr>
          <p:nvPr/>
        </p:nvSpPr>
        <p:spPr bwMode="auto">
          <a:xfrm>
            <a:off x="1437617" y="186995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2100" kern="1200" dirty="0">
                <a:solidFill>
                  <a:srgbClr val="DC2608"/>
                </a:solidFill>
                <a:latin typeface=".VnBlack" pitchFamily="34" charset="0"/>
              </a:rPr>
              <a:t>9</a:t>
            </a:r>
          </a:p>
        </p:txBody>
      </p:sp>
      <p:sp>
        <p:nvSpPr>
          <p:cNvPr id="46" name="Oval 176"/>
          <p:cNvSpPr>
            <a:spLocks noChangeArrowheads="1"/>
          </p:cNvSpPr>
          <p:nvPr/>
        </p:nvSpPr>
        <p:spPr bwMode="auto">
          <a:xfrm>
            <a:off x="1434297" y="1900655"/>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2100" kern="1200" dirty="0">
                <a:solidFill>
                  <a:srgbClr val="DC2608"/>
                </a:solidFill>
                <a:latin typeface=".VnBlack" pitchFamily="34" charset="0"/>
              </a:rPr>
              <a:t>8</a:t>
            </a:r>
          </a:p>
        </p:txBody>
      </p:sp>
      <p:sp>
        <p:nvSpPr>
          <p:cNvPr id="47" name="Oval 176"/>
          <p:cNvSpPr>
            <a:spLocks noChangeArrowheads="1"/>
          </p:cNvSpPr>
          <p:nvPr/>
        </p:nvSpPr>
        <p:spPr bwMode="auto">
          <a:xfrm>
            <a:off x="1447185" y="188258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2100" kern="1200" dirty="0">
                <a:solidFill>
                  <a:srgbClr val="DC2608"/>
                </a:solidFill>
                <a:latin typeface=".VnBlack" pitchFamily="34" charset="0"/>
              </a:rPr>
              <a:t>7</a:t>
            </a:r>
          </a:p>
        </p:txBody>
      </p:sp>
      <p:sp>
        <p:nvSpPr>
          <p:cNvPr id="48" name="Oval 176"/>
          <p:cNvSpPr>
            <a:spLocks noChangeArrowheads="1"/>
          </p:cNvSpPr>
          <p:nvPr/>
        </p:nvSpPr>
        <p:spPr bwMode="auto">
          <a:xfrm>
            <a:off x="1437617" y="1893010"/>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2100" kern="1200" dirty="0">
                <a:solidFill>
                  <a:srgbClr val="DC2608"/>
                </a:solidFill>
                <a:latin typeface=".VnBlack" pitchFamily="34" charset="0"/>
              </a:rPr>
              <a:t>6</a:t>
            </a:r>
          </a:p>
        </p:txBody>
      </p:sp>
      <p:sp>
        <p:nvSpPr>
          <p:cNvPr id="49" name="Oval 176"/>
          <p:cNvSpPr>
            <a:spLocks noChangeArrowheads="1"/>
          </p:cNvSpPr>
          <p:nvPr/>
        </p:nvSpPr>
        <p:spPr bwMode="auto">
          <a:xfrm>
            <a:off x="1446172" y="189032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2100" kern="1200" dirty="0">
                <a:solidFill>
                  <a:srgbClr val="DC2608"/>
                </a:solidFill>
                <a:latin typeface=".VnBlack" pitchFamily="34" charset="0"/>
              </a:rPr>
              <a:t>5</a:t>
            </a:r>
          </a:p>
        </p:txBody>
      </p:sp>
      <p:sp>
        <p:nvSpPr>
          <p:cNvPr id="50" name="Oval 176"/>
          <p:cNvSpPr>
            <a:spLocks noChangeArrowheads="1"/>
          </p:cNvSpPr>
          <p:nvPr/>
        </p:nvSpPr>
        <p:spPr bwMode="auto">
          <a:xfrm>
            <a:off x="1419799" y="1892003"/>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2100" kern="1200" dirty="0">
                <a:solidFill>
                  <a:srgbClr val="DC2608"/>
                </a:solidFill>
                <a:latin typeface=".VnBlack" pitchFamily="34" charset="0"/>
              </a:rPr>
              <a:t>4</a:t>
            </a:r>
          </a:p>
        </p:txBody>
      </p:sp>
      <p:sp>
        <p:nvSpPr>
          <p:cNvPr id="51" name="Oval 176"/>
          <p:cNvSpPr>
            <a:spLocks noChangeArrowheads="1"/>
          </p:cNvSpPr>
          <p:nvPr/>
        </p:nvSpPr>
        <p:spPr bwMode="auto">
          <a:xfrm>
            <a:off x="1424975" y="187247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2100" kern="1200" dirty="0">
                <a:solidFill>
                  <a:srgbClr val="DC2608"/>
                </a:solidFill>
                <a:latin typeface=".VnBlack" pitchFamily="34" charset="0"/>
              </a:rPr>
              <a:t>3</a:t>
            </a:r>
          </a:p>
        </p:txBody>
      </p:sp>
      <p:sp>
        <p:nvSpPr>
          <p:cNvPr id="52" name="Oval 176"/>
          <p:cNvSpPr>
            <a:spLocks noChangeArrowheads="1"/>
          </p:cNvSpPr>
          <p:nvPr/>
        </p:nvSpPr>
        <p:spPr bwMode="auto">
          <a:xfrm>
            <a:off x="1438390" y="1886063"/>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2100" kern="1200" dirty="0">
                <a:solidFill>
                  <a:srgbClr val="DC2608"/>
                </a:solidFill>
                <a:latin typeface=".VnBlack" pitchFamily="34" charset="0"/>
              </a:rPr>
              <a:t>2</a:t>
            </a:r>
          </a:p>
        </p:txBody>
      </p:sp>
      <p:sp>
        <p:nvSpPr>
          <p:cNvPr id="56" name="Oval 176"/>
          <p:cNvSpPr>
            <a:spLocks noChangeArrowheads="1"/>
          </p:cNvSpPr>
          <p:nvPr/>
        </p:nvSpPr>
        <p:spPr bwMode="auto">
          <a:xfrm>
            <a:off x="1446172" y="1854745"/>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2100" kern="1200" dirty="0">
                <a:solidFill>
                  <a:srgbClr val="DC2608"/>
                </a:solidFill>
                <a:latin typeface=".VnBlack" pitchFamily="34" charset="0"/>
              </a:rPr>
              <a:t>1</a:t>
            </a:r>
          </a:p>
        </p:txBody>
      </p:sp>
      <p:sp>
        <p:nvSpPr>
          <p:cNvPr id="59" name="Oval 176"/>
          <p:cNvSpPr>
            <a:spLocks noChangeArrowheads="1"/>
          </p:cNvSpPr>
          <p:nvPr/>
        </p:nvSpPr>
        <p:spPr bwMode="auto">
          <a:xfrm>
            <a:off x="1414741" y="1876741"/>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buClrTx/>
              <a:buFontTx/>
              <a:buNone/>
              <a:defRPr/>
            </a:pPr>
            <a:r>
              <a:rPr lang="en-US" sz="2100" kern="1200" dirty="0">
                <a:solidFill>
                  <a:srgbClr val="DC2608"/>
                </a:solidFill>
                <a:latin typeface=".VnBlack" pitchFamily="34" charset="0"/>
              </a:rPr>
              <a:t>0</a:t>
            </a:r>
          </a:p>
        </p:txBody>
      </p:sp>
    </p:spTree>
    <p:extLst>
      <p:ext uri="{BB962C8B-B14F-4D97-AF65-F5344CB8AC3E}">
        <p14:creationId xmlns:p14="http://schemas.microsoft.com/office/powerpoint/2010/main" val="68586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14" presetClass="entr" presetSubtype="1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randombar(horizontal)">
                                      <p:cBhvr>
                                        <p:cTn id="13" dur="300"/>
                                        <p:tgtEl>
                                          <p:spTgt spid="60"/>
                                        </p:tgtEl>
                                      </p:cBhvr>
                                    </p:animEffect>
                                  </p:childTnLst>
                                </p:cTn>
                              </p:par>
                            </p:childTnLst>
                          </p:cTn>
                        </p:par>
                        <p:par>
                          <p:cTn id="14" fill="hold">
                            <p:stCondLst>
                              <p:cond delay="300"/>
                            </p:stCondLst>
                            <p:childTnLst>
                              <p:par>
                                <p:cTn id="15" presetID="10" presetClass="entr" presetSubtype="0"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beep.wav"/>
                                        </p:tgtEl>
                                      </p:cMediaNode>
                                    </p:audio>
                                  </p:subTnLst>
                                </p:cTn>
                              </p:par>
                            </p:childTnLst>
                          </p:cTn>
                        </p:par>
                        <p:par>
                          <p:cTn id="22" fill="hold">
                            <p:stCondLst>
                              <p:cond delay="0"/>
                            </p:stCondLst>
                            <p:childTnLst>
                              <p:par>
                                <p:cTn id="23" presetID="1" presetClass="entr" presetSubtype="0" fill="hold" grpId="0" nodeType="afterEffect">
                                  <p:stCondLst>
                                    <p:cond delay="1000"/>
                                  </p:stCondLst>
                                  <p:childTnLst>
                                    <p:set>
                                      <p:cBhvr>
                                        <p:cTn id="24"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beep.wav"/>
                                        </p:tgtEl>
                                      </p:cMediaNode>
                                    </p:audio>
                                  </p:subTnLst>
                                </p:cTn>
                              </p:par>
                            </p:childTnLst>
                          </p:cTn>
                        </p:par>
                        <p:par>
                          <p:cTn id="25" fill="hold">
                            <p:stCondLst>
                              <p:cond delay="1000"/>
                            </p:stCondLst>
                            <p:childTnLst>
                              <p:par>
                                <p:cTn id="26" presetID="1" presetClass="entr" presetSubtype="0" fill="hold" grpId="0" nodeType="afterEffect">
                                  <p:stCondLst>
                                    <p:cond delay="1000"/>
                                  </p:stCondLst>
                                  <p:childTnLst>
                                    <p:set>
                                      <p:cBhvr>
                                        <p:cTn id="27"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beep.wav"/>
                                        </p:tgtEl>
                                      </p:cMediaNode>
                                    </p:audio>
                                  </p:subTnLst>
                                </p:cTn>
                              </p:par>
                            </p:childTnLst>
                          </p:cTn>
                        </p:par>
                        <p:par>
                          <p:cTn id="28" fill="hold">
                            <p:stCondLst>
                              <p:cond delay="2000"/>
                            </p:stCondLst>
                            <p:childTnLst>
                              <p:par>
                                <p:cTn id="29" presetID="1" presetClass="entr" presetSubtype="0" fill="hold" grpId="0" nodeType="afterEffect">
                                  <p:stCondLst>
                                    <p:cond delay="1000"/>
                                  </p:stCondLst>
                                  <p:childTnLst>
                                    <p:set>
                                      <p:cBhvr>
                                        <p:cTn id="30"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beep.wav"/>
                                        </p:tgtEl>
                                      </p:cMediaNode>
                                    </p:audio>
                                  </p:subTnLst>
                                </p:cTn>
                              </p:par>
                            </p:childTnLst>
                          </p:cTn>
                        </p:par>
                        <p:par>
                          <p:cTn id="31" fill="hold">
                            <p:stCondLst>
                              <p:cond delay="3000"/>
                            </p:stCondLst>
                            <p:childTnLst>
                              <p:par>
                                <p:cTn id="32" presetID="1" presetClass="entr" presetSubtype="0" fill="hold" grpId="0" nodeType="afterEffect">
                                  <p:stCondLst>
                                    <p:cond delay="1000"/>
                                  </p:stCondLst>
                                  <p:childTnLst>
                                    <p:set>
                                      <p:cBhvr>
                                        <p:cTn id="33"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beep.wav"/>
                                        </p:tgtEl>
                                      </p:cMediaNode>
                                    </p:audio>
                                  </p:subTnLst>
                                </p:cTn>
                              </p:par>
                            </p:childTnLst>
                          </p:cTn>
                        </p:par>
                        <p:par>
                          <p:cTn id="34" fill="hold">
                            <p:stCondLst>
                              <p:cond delay="4000"/>
                            </p:stCondLst>
                            <p:childTnLst>
                              <p:par>
                                <p:cTn id="35" presetID="1" presetClass="entr" presetSubtype="0" fill="hold" grpId="0" nodeType="afterEffect">
                                  <p:stCondLst>
                                    <p:cond delay="1000"/>
                                  </p:stCondLst>
                                  <p:childTnLst>
                                    <p:set>
                                      <p:cBhvr>
                                        <p:cTn id="36"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beep.wav"/>
                                        </p:tgtEl>
                                      </p:cMediaNode>
                                    </p:audio>
                                  </p:subTnLst>
                                </p:cTn>
                              </p:par>
                            </p:childTnLst>
                          </p:cTn>
                        </p:par>
                        <p:par>
                          <p:cTn id="37" fill="hold">
                            <p:stCondLst>
                              <p:cond delay="5000"/>
                            </p:stCondLst>
                            <p:childTnLst>
                              <p:par>
                                <p:cTn id="38" presetID="1" presetClass="entr" presetSubtype="0" fill="hold" grpId="0" nodeType="afterEffect">
                                  <p:stCondLst>
                                    <p:cond delay="1000"/>
                                  </p:stCondLst>
                                  <p:childTnLst>
                                    <p:set>
                                      <p:cBhvr>
                                        <p:cTn id="3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beep.wav"/>
                                        </p:tgtEl>
                                      </p:cMediaNode>
                                    </p:audio>
                                  </p:subTnLst>
                                </p:cTn>
                              </p:par>
                            </p:childTnLst>
                          </p:cTn>
                        </p:par>
                        <p:par>
                          <p:cTn id="40" fill="hold">
                            <p:stCondLst>
                              <p:cond delay="6000"/>
                            </p:stCondLst>
                            <p:childTnLst>
                              <p:par>
                                <p:cTn id="41" presetID="1" presetClass="entr" presetSubtype="0" fill="hold" grpId="0" nodeType="afterEffect">
                                  <p:stCondLst>
                                    <p:cond delay="1000"/>
                                  </p:stCondLst>
                                  <p:childTnLst>
                                    <p:set>
                                      <p:cBhvr>
                                        <p:cTn id="42"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beep.wav"/>
                                        </p:tgtEl>
                                      </p:cMediaNode>
                                    </p:audio>
                                  </p:subTnLst>
                                </p:cTn>
                              </p:par>
                            </p:childTnLst>
                          </p:cTn>
                        </p:par>
                        <p:par>
                          <p:cTn id="43" fill="hold">
                            <p:stCondLst>
                              <p:cond delay="7000"/>
                            </p:stCondLst>
                            <p:childTnLst>
                              <p:par>
                                <p:cTn id="44" presetID="1" presetClass="entr" presetSubtype="0" fill="hold" grpId="0" nodeType="afterEffect">
                                  <p:stCondLst>
                                    <p:cond delay="1000"/>
                                  </p:stCondLst>
                                  <p:childTnLst>
                                    <p:set>
                                      <p:cBhvr>
                                        <p:cTn id="45"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beep.wav"/>
                                        </p:tgtEl>
                                      </p:cMediaNode>
                                    </p:audio>
                                  </p:subTnLst>
                                </p:cTn>
                              </p:par>
                            </p:childTnLst>
                          </p:cTn>
                        </p:par>
                        <p:par>
                          <p:cTn id="46" fill="hold">
                            <p:stCondLst>
                              <p:cond delay="8000"/>
                            </p:stCondLst>
                            <p:childTnLst>
                              <p:par>
                                <p:cTn id="47" presetID="1" presetClass="entr" presetSubtype="0" fill="hold" grpId="0" nodeType="afterEffect">
                                  <p:stCondLst>
                                    <p:cond delay="1000"/>
                                  </p:stCondLst>
                                  <p:childTnLst>
                                    <p:set>
                                      <p:cBhvr>
                                        <p:cTn id="48"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9000"/>
                            </p:stCondLst>
                            <p:childTnLst>
                              <p:par>
                                <p:cTn id="50" presetID="1" presetClass="entr" presetSubtype="0" fill="hold" grpId="0" nodeType="afterEffect">
                                  <p:stCondLst>
                                    <p:cond delay="1000"/>
                                  </p:stCondLst>
                                  <p:childTnLst>
                                    <p:set>
                                      <p:cBhvr>
                                        <p:cTn id="51"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35"/>
                    </p:tgtEl>
                  </p:cond>
                </p:stCondLst>
                <p:endSync evt="end" delay="0">
                  <p:rtn val="all"/>
                </p:endSync>
                <p:childTnLst>
                  <p:par>
                    <p:cTn id="53" fill="hold">
                      <p:stCondLst>
                        <p:cond delay="0"/>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wipe(up)">
                                      <p:cBhvr>
                                        <p:cTn id="57" dur="200"/>
                                        <p:tgtEl>
                                          <p:spTgt spid="8"/>
                                        </p:tgtEl>
                                      </p:cBhvr>
                                    </p:animEffect>
                                  </p:childTnLst>
                                </p:cTn>
                              </p:par>
                            </p:childTnLst>
                          </p:cTn>
                        </p:par>
                        <p:par>
                          <p:cTn id="58" fill="hold">
                            <p:stCondLst>
                              <p:cond delay="200"/>
                            </p:stCondLst>
                            <p:childTnLst>
                              <p:par>
                                <p:cTn id="59" presetID="17" presetClass="entr" presetSubtype="8" fill="hold" nodeType="afterEffect">
                                  <p:stCondLst>
                                    <p:cond delay="0"/>
                                  </p:stCondLst>
                                  <p:childTnLst>
                                    <p:set>
                                      <p:cBhvr>
                                        <p:cTn id="60" dur="1" fill="hold">
                                          <p:stCondLst>
                                            <p:cond delay="0"/>
                                          </p:stCondLst>
                                        </p:cTn>
                                        <p:tgtEl>
                                          <p:spTgt spid="31"/>
                                        </p:tgtEl>
                                        <p:attrNameLst>
                                          <p:attrName>style.visibility</p:attrName>
                                        </p:attrNameLst>
                                      </p:cBhvr>
                                      <p:to>
                                        <p:strVal val="visible"/>
                                      </p:to>
                                    </p:set>
                                    <p:anim calcmode="lin" valueType="num">
                                      <p:cBhvr>
                                        <p:cTn id="61" dur="300" fill="hold"/>
                                        <p:tgtEl>
                                          <p:spTgt spid="31"/>
                                        </p:tgtEl>
                                        <p:attrNameLst>
                                          <p:attrName>ppt_x</p:attrName>
                                        </p:attrNameLst>
                                      </p:cBhvr>
                                      <p:tavLst>
                                        <p:tav tm="0">
                                          <p:val>
                                            <p:strVal val="#ppt_x-#ppt_w/2"/>
                                          </p:val>
                                        </p:tav>
                                        <p:tav tm="100000">
                                          <p:val>
                                            <p:strVal val="#ppt_x"/>
                                          </p:val>
                                        </p:tav>
                                      </p:tavLst>
                                    </p:anim>
                                    <p:anim calcmode="lin" valueType="num">
                                      <p:cBhvr>
                                        <p:cTn id="62" dur="300" fill="hold"/>
                                        <p:tgtEl>
                                          <p:spTgt spid="31"/>
                                        </p:tgtEl>
                                        <p:attrNameLst>
                                          <p:attrName>ppt_y</p:attrName>
                                        </p:attrNameLst>
                                      </p:cBhvr>
                                      <p:tavLst>
                                        <p:tav tm="0">
                                          <p:val>
                                            <p:strVal val="#ppt_y"/>
                                          </p:val>
                                        </p:tav>
                                        <p:tav tm="100000">
                                          <p:val>
                                            <p:strVal val="#ppt_y"/>
                                          </p:val>
                                        </p:tav>
                                      </p:tavLst>
                                    </p:anim>
                                    <p:anim calcmode="lin" valueType="num">
                                      <p:cBhvr>
                                        <p:cTn id="63" dur="300" fill="hold"/>
                                        <p:tgtEl>
                                          <p:spTgt spid="31"/>
                                        </p:tgtEl>
                                        <p:attrNameLst>
                                          <p:attrName>ppt_w</p:attrName>
                                        </p:attrNameLst>
                                      </p:cBhvr>
                                      <p:tavLst>
                                        <p:tav tm="0">
                                          <p:val>
                                            <p:fltVal val="0"/>
                                          </p:val>
                                        </p:tav>
                                        <p:tav tm="100000">
                                          <p:val>
                                            <p:strVal val="#ppt_w"/>
                                          </p:val>
                                        </p:tav>
                                      </p:tavLst>
                                    </p:anim>
                                    <p:anim calcmode="lin" valueType="num">
                                      <p:cBhvr>
                                        <p:cTn id="6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9"/>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2123728" y="483518"/>
            <a:ext cx="6768752" cy="2532792"/>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3000"/>
              </a:lnSpc>
              <a:buClrTx/>
              <a:buFontTx/>
              <a:buNone/>
            </a:pPr>
            <a:r>
              <a:rPr lang="en-US" sz="3600" b="1" i="1" kern="1200" dirty="0">
                <a:solidFill>
                  <a:schemeClr val="tx1"/>
                </a:solidFill>
                <a:latin typeface="Times New Roman" pitchFamily="18" charset="0"/>
                <a:cs typeface="Times New Roman" pitchFamily="18" charset="0"/>
              </a:rPr>
              <a:t>Câu </a:t>
            </a:r>
            <a:r>
              <a:rPr lang="en-US" sz="3600" b="1" i="1" kern="1200" dirty="0" err="1">
                <a:solidFill>
                  <a:schemeClr val="tx1"/>
                </a:solidFill>
                <a:latin typeface="Times New Roman" pitchFamily="18" charset="0"/>
                <a:cs typeface="Times New Roman" pitchFamily="18" charset="0"/>
              </a:rPr>
              <a:t>hỏi</a:t>
            </a:r>
            <a:r>
              <a:rPr lang="en-US" sz="3600" b="1" i="1" kern="1200">
                <a:solidFill>
                  <a:schemeClr val="tx1"/>
                </a:solidFill>
                <a:latin typeface="Times New Roman" pitchFamily="18" charset="0"/>
                <a:cs typeface="Times New Roman" pitchFamily="18" charset="0"/>
              </a:rPr>
              <a:t>: </a:t>
            </a:r>
            <a:r>
              <a:rPr lang="en-US" sz="3600" b="1" i="1">
                <a:solidFill>
                  <a:schemeClr val="tx1"/>
                </a:solidFill>
                <a:latin typeface="Times New Roman" pitchFamily="18" charset="0"/>
                <a:cs typeface="Times New Roman" pitchFamily="18" charset="0"/>
              </a:rPr>
              <a:t>Có mấy phương pháp chế biến sản phẩm trồng trọt thông thường</a:t>
            </a:r>
            <a:r>
              <a:rPr lang="en-US" sz="3600" b="1" i="1" kern="1200">
                <a:solidFill>
                  <a:schemeClr val="tx1"/>
                </a:solidFill>
                <a:latin typeface="Times New Roman" pitchFamily="18" charset="0"/>
                <a:cs typeface="Times New Roman" pitchFamily="18" charset="0"/>
              </a:rPr>
              <a:t>?</a:t>
            </a:r>
            <a:endParaRPr lang="en-US" sz="3600" b="1" kern="1200" dirty="0">
              <a:solidFill>
                <a:schemeClr val="tx1"/>
              </a:solidFill>
              <a:latin typeface="Times New Roman" pitchFamily="18" charset="0"/>
              <a:cs typeface="Times New Roman" pitchFamily="18" charset="0"/>
            </a:endParaRPr>
          </a:p>
          <a:p>
            <a:pPr algn="just">
              <a:lnSpc>
                <a:spcPts val="3000"/>
              </a:lnSpc>
              <a:buClrTx/>
              <a:buFontTx/>
              <a:buNone/>
            </a:pPr>
            <a:r>
              <a:rPr lang="en-US" sz="3600" kern="1200" dirty="0">
                <a:solidFill>
                  <a:schemeClr val="tx1"/>
                </a:solidFill>
                <a:latin typeface="Times New Roman" pitchFamily="18" charset="0"/>
                <a:cs typeface="Times New Roman" pitchFamily="18" charset="0"/>
              </a:rPr>
              <a:t>   A</a:t>
            </a:r>
            <a:r>
              <a:rPr lang="en-US" sz="3600" kern="1200">
                <a:solidFill>
                  <a:schemeClr val="tx1"/>
                </a:solidFill>
                <a:latin typeface="Times New Roman" pitchFamily="18" charset="0"/>
                <a:cs typeface="Times New Roman" pitchFamily="18" charset="0"/>
              </a:rPr>
              <a:t>. </a:t>
            </a:r>
            <a:r>
              <a:rPr lang="en-US" sz="3600">
                <a:solidFill>
                  <a:schemeClr val="tx1"/>
                </a:solidFill>
                <a:latin typeface="Times New Roman" pitchFamily="18" charset="0"/>
                <a:cs typeface="Times New Roman" pitchFamily="18" charset="0"/>
              </a:rPr>
              <a:t>1                         B. 2</a:t>
            </a:r>
            <a:endParaRPr lang="en-US" sz="3600" kern="1200" dirty="0">
              <a:solidFill>
                <a:schemeClr val="tx1"/>
              </a:solidFill>
              <a:latin typeface="Times New Roman" pitchFamily="18" charset="0"/>
              <a:cs typeface="Times New Roman" pitchFamily="18" charset="0"/>
            </a:endParaRPr>
          </a:p>
          <a:p>
            <a:pPr algn="just">
              <a:lnSpc>
                <a:spcPts val="3000"/>
              </a:lnSpc>
              <a:buClrTx/>
              <a:buFontTx/>
              <a:buNone/>
            </a:pPr>
            <a:r>
              <a:rPr lang="en-US" sz="3600" kern="1200" dirty="0">
                <a:solidFill>
                  <a:schemeClr val="tx1"/>
                </a:solidFill>
                <a:latin typeface="Times New Roman" pitchFamily="18" charset="0"/>
                <a:cs typeface="Times New Roman" pitchFamily="18" charset="0"/>
              </a:rPr>
              <a:t>   C</a:t>
            </a:r>
            <a:r>
              <a:rPr lang="en-US" sz="3600" kern="1200">
                <a:solidFill>
                  <a:schemeClr val="tx1"/>
                </a:solidFill>
                <a:latin typeface="Times New Roman" pitchFamily="18" charset="0"/>
                <a:cs typeface="Times New Roman" pitchFamily="18" charset="0"/>
              </a:rPr>
              <a:t>. </a:t>
            </a:r>
            <a:r>
              <a:rPr lang="en-US" sz="3600">
                <a:solidFill>
                  <a:schemeClr val="tx1"/>
                </a:solidFill>
                <a:latin typeface="Times New Roman" pitchFamily="18" charset="0"/>
                <a:cs typeface="Times New Roman" pitchFamily="18" charset="0"/>
              </a:rPr>
              <a:t>3                         D. 4</a:t>
            </a:r>
            <a:endParaRPr lang="en-US" sz="3600" kern="1200" dirty="0">
              <a:solidFill>
                <a:schemeClr val="tx1"/>
              </a:solidFill>
              <a:latin typeface="Times New Roman" pitchFamily="18" charset="0"/>
              <a:cs typeface="Times New Roman" pitchFamily="18" charset="0"/>
            </a:endParaRPr>
          </a:p>
          <a:p>
            <a:pPr algn="just">
              <a:lnSpc>
                <a:spcPct val="150000"/>
              </a:lnSpc>
              <a:buClrTx/>
              <a:buFontTx/>
              <a:buNone/>
            </a:pPr>
            <a:r>
              <a:rPr lang="en-US" sz="2000" kern="1200">
                <a:solidFill>
                  <a:schemeClr val="tx1"/>
                </a:solidFill>
                <a:latin typeface="Arial" panose="020B0604020202020204" pitchFamily="34" charset="0"/>
                <a:cs typeface="Arial" panose="020B0604020202020204" pitchFamily="34" charset="0"/>
              </a:rPr>
              <a:t>   </a:t>
            </a:r>
            <a:endParaRPr lang="en-US" sz="2000" kern="1200" dirty="0">
              <a:solidFill>
                <a:schemeClr val="tx1"/>
              </a:solidFill>
              <a:latin typeface="Arial" panose="020B0604020202020204" pitchFamily="34" charset="0"/>
              <a:cs typeface="Arial" panose="020B0604020202020204" pitchFamily="34" charset="0"/>
            </a:endParaRPr>
          </a:p>
        </p:txBody>
      </p:sp>
      <p:grpSp>
        <p:nvGrpSpPr>
          <p:cNvPr id="8" name="Group 7"/>
          <p:cNvGrpSpPr/>
          <p:nvPr/>
        </p:nvGrpSpPr>
        <p:grpSpPr>
          <a:xfrm>
            <a:off x="1437762" y="1031231"/>
            <a:ext cx="341961" cy="2441389"/>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grpSp>
      </p:grpSp>
      <p:grpSp>
        <p:nvGrpSpPr>
          <p:cNvPr id="31" name="Group 30"/>
          <p:cNvGrpSpPr/>
          <p:nvPr/>
        </p:nvGrpSpPr>
        <p:grpSpPr>
          <a:xfrm>
            <a:off x="1563327" y="2940447"/>
            <a:ext cx="5754329" cy="1991006"/>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endParaRPr lang="en-US" sz="1500" kern="12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1500" b="1" kern="1200"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950" b="1" dirty="0">
                  <a:solidFill>
                    <a:prstClr val="white"/>
                  </a:solidFill>
                  <a:latin typeface="Arial" panose="020B0604020202020204" pitchFamily="34" charset="0"/>
                  <a:cs typeface="Arial" panose="020B0604020202020204" pitchFamily="34" charset="0"/>
                </a:rPr>
                <a:t>C</a:t>
              </a:r>
              <a:endParaRPr lang="en-US" sz="4950" b="1" kern="1200" dirty="0">
                <a:solidFill>
                  <a:prstClr val="white"/>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216632" y="228299"/>
            <a:ext cx="811716" cy="811716"/>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4500" b="1" kern="1200"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23239" y="277250"/>
              <a:ext cx="603156" cy="892552"/>
            </a:xfrm>
            <a:prstGeom prst="rect">
              <a:avLst/>
            </a:prstGeom>
            <a:noFill/>
          </p:spPr>
          <p:txBody>
            <a:bodyPr wrap="none" rtlCol="0">
              <a:spAutoFit/>
            </a:bodyPr>
            <a:lstStyle/>
            <a:p>
              <a:pPr algn="ctr">
                <a:buClrTx/>
                <a:buFontTx/>
                <a:buNone/>
              </a:pPr>
              <a:r>
                <a:rPr lang="en-US" sz="3750" b="1" kern="1200"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2</a:t>
              </a:r>
            </a:p>
          </p:txBody>
        </p:sp>
      </p:grpSp>
      <p:sp>
        <p:nvSpPr>
          <p:cNvPr id="35" name="Parallelogram 34"/>
          <p:cNvSpPr/>
          <p:nvPr/>
        </p:nvSpPr>
        <p:spPr>
          <a:xfrm flipH="1">
            <a:off x="7307104" y="4930062"/>
            <a:ext cx="803913" cy="213442"/>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750" b="1" kern="1200" dirty="0">
                <a:solidFill>
                  <a:srgbClr val="FF0000"/>
                </a:solidFill>
                <a:latin typeface="Arial" panose="020B0604020202020204" pitchFamily="34" charset="0"/>
                <a:cs typeface="Arial" panose="020B0604020202020204" pitchFamily="34" charset="0"/>
              </a:rPr>
              <a:t>Answer</a:t>
            </a: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13236" y="1665655"/>
            <a:ext cx="648320" cy="78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434543" y="1890530"/>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2100" kern="1200" dirty="0">
                <a:solidFill>
                  <a:srgbClr val="DC2608"/>
                </a:solidFill>
                <a:latin typeface=".VnBlack" pitchFamily="34" charset="0"/>
              </a:rPr>
              <a:t>10</a:t>
            </a:r>
          </a:p>
        </p:txBody>
      </p:sp>
      <p:sp>
        <p:nvSpPr>
          <p:cNvPr id="45" name="Oval 176"/>
          <p:cNvSpPr>
            <a:spLocks noChangeArrowheads="1"/>
          </p:cNvSpPr>
          <p:nvPr/>
        </p:nvSpPr>
        <p:spPr bwMode="auto">
          <a:xfrm>
            <a:off x="1437617" y="186995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2100" kern="1200" dirty="0">
                <a:solidFill>
                  <a:srgbClr val="DC2608"/>
                </a:solidFill>
                <a:latin typeface=".VnBlack" pitchFamily="34" charset="0"/>
              </a:rPr>
              <a:t>9</a:t>
            </a:r>
          </a:p>
        </p:txBody>
      </p:sp>
      <p:sp>
        <p:nvSpPr>
          <p:cNvPr id="46" name="Oval 176"/>
          <p:cNvSpPr>
            <a:spLocks noChangeArrowheads="1"/>
          </p:cNvSpPr>
          <p:nvPr/>
        </p:nvSpPr>
        <p:spPr bwMode="auto">
          <a:xfrm>
            <a:off x="1434297" y="1900655"/>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2100" kern="1200" dirty="0">
                <a:solidFill>
                  <a:srgbClr val="DC2608"/>
                </a:solidFill>
                <a:latin typeface=".VnBlack" pitchFamily="34" charset="0"/>
              </a:rPr>
              <a:t>8</a:t>
            </a:r>
          </a:p>
        </p:txBody>
      </p:sp>
      <p:sp>
        <p:nvSpPr>
          <p:cNvPr id="47" name="Oval 176"/>
          <p:cNvSpPr>
            <a:spLocks noChangeArrowheads="1"/>
          </p:cNvSpPr>
          <p:nvPr/>
        </p:nvSpPr>
        <p:spPr bwMode="auto">
          <a:xfrm>
            <a:off x="1447185" y="188258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2100" kern="1200" dirty="0">
                <a:solidFill>
                  <a:srgbClr val="DC2608"/>
                </a:solidFill>
                <a:latin typeface=".VnBlack" pitchFamily="34" charset="0"/>
              </a:rPr>
              <a:t>7</a:t>
            </a:r>
          </a:p>
        </p:txBody>
      </p:sp>
      <p:sp>
        <p:nvSpPr>
          <p:cNvPr id="48" name="Oval 176"/>
          <p:cNvSpPr>
            <a:spLocks noChangeArrowheads="1"/>
          </p:cNvSpPr>
          <p:nvPr/>
        </p:nvSpPr>
        <p:spPr bwMode="auto">
          <a:xfrm>
            <a:off x="1437617" y="1893010"/>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2100" kern="1200" dirty="0">
                <a:solidFill>
                  <a:srgbClr val="DC2608"/>
                </a:solidFill>
                <a:latin typeface=".VnBlack" pitchFamily="34" charset="0"/>
              </a:rPr>
              <a:t>6</a:t>
            </a:r>
          </a:p>
        </p:txBody>
      </p:sp>
      <p:sp>
        <p:nvSpPr>
          <p:cNvPr id="49" name="Oval 176"/>
          <p:cNvSpPr>
            <a:spLocks noChangeArrowheads="1"/>
          </p:cNvSpPr>
          <p:nvPr/>
        </p:nvSpPr>
        <p:spPr bwMode="auto">
          <a:xfrm>
            <a:off x="1446172" y="189032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2100" kern="1200" dirty="0">
                <a:solidFill>
                  <a:srgbClr val="DC2608"/>
                </a:solidFill>
                <a:latin typeface=".VnBlack" pitchFamily="34" charset="0"/>
              </a:rPr>
              <a:t>5</a:t>
            </a:r>
          </a:p>
        </p:txBody>
      </p:sp>
      <p:sp>
        <p:nvSpPr>
          <p:cNvPr id="50" name="Oval 176"/>
          <p:cNvSpPr>
            <a:spLocks noChangeArrowheads="1"/>
          </p:cNvSpPr>
          <p:nvPr/>
        </p:nvSpPr>
        <p:spPr bwMode="auto">
          <a:xfrm>
            <a:off x="1419799" y="1892003"/>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2100" kern="1200" dirty="0">
                <a:solidFill>
                  <a:srgbClr val="DC2608"/>
                </a:solidFill>
                <a:latin typeface=".VnBlack" pitchFamily="34" charset="0"/>
              </a:rPr>
              <a:t>4</a:t>
            </a:r>
          </a:p>
        </p:txBody>
      </p:sp>
      <p:sp>
        <p:nvSpPr>
          <p:cNvPr id="51" name="Oval 176"/>
          <p:cNvSpPr>
            <a:spLocks noChangeArrowheads="1"/>
          </p:cNvSpPr>
          <p:nvPr/>
        </p:nvSpPr>
        <p:spPr bwMode="auto">
          <a:xfrm>
            <a:off x="1424975" y="187247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2100" kern="1200" dirty="0">
                <a:solidFill>
                  <a:srgbClr val="DC2608"/>
                </a:solidFill>
                <a:latin typeface=".VnBlack" pitchFamily="34" charset="0"/>
              </a:rPr>
              <a:t>3</a:t>
            </a:r>
          </a:p>
        </p:txBody>
      </p:sp>
      <p:sp>
        <p:nvSpPr>
          <p:cNvPr id="52" name="Oval 176"/>
          <p:cNvSpPr>
            <a:spLocks noChangeArrowheads="1"/>
          </p:cNvSpPr>
          <p:nvPr/>
        </p:nvSpPr>
        <p:spPr bwMode="auto">
          <a:xfrm>
            <a:off x="1438390" y="1886063"/>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2100" kern="1200" dirty="0">
                <a:solidFill>
                  <a:srgbClr val="DC2608"/>
                </a:solidFill>
                <a:latin typeface=".VnBlack" pitchFamily="34" charset="0"/>
              </a:rPr>
              <a:t>2</a:t>
            </a:r>
          </a:p>
        </p:txBody>
      </p:sp>
      <p:sp>
        <p:nvSpPr>
          <p:cNvPr id="56" name="Oval 176"/>
          <p:cNvSpPr>
            <a:spLocks noChangeArrowheads="1"/>
          </p:cNvSpPr>
          <p:nvPr/>
        </p:nvSpPr>
        <p:spPr bwMode="auto">
          <a:xfrm>
            <a:off x="1446172" y="1854745"/>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2100" kern="1200" dirty="0">
                <a:solidFill>
                  <a:srgbClr val="DC2608"/>
                </a:solidFill>
                <a:latin typeface=".VnBlack" pitchFamily="34" charset="0"/>
              </a:rPr>
              <a:t>1</a:t>
            </a:r>
          </a:p>
        </p:txBody>
      </p:sp>
      <p:sp>
        <p:nvSpPr>
          <p:cNvPr id="59" name="Oval 176"/>
          <p:cNvSpPr>
            <a:spLocks noChangeArrowheads="1"/>
          </p:cNvSpPr>
          <p:nvPr/>
        </p:nvSpPr>
        <p:spPr bwMode="auto">
          <a:xfrm>
            <a:off x="1414741" y="1876741"/>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buClrTx/>
              <a:buFontTx/>
              <a:buNone/>
              <a:defRPr/>
            </a:pPr>
            <a:r>
              <a:rPr lang="en-US" sz="2100" kern="1200" dirty="0">
                <a:solidFill>
                  <a:srgbClr val="DC2608"/>
                </a:solidFill>
                <a:latin typeface=".VnBlack" pitchFamily="34" charset="0"/>
              </a:rPr>
              <a:t>0</a:t>
            </a:r>
          </a:p>
        </p:txBody>
      </p:sp>
    </p:spTree>
    <p:extLst>
      <p:ext uri="{BB962C8B-B14F-4D97-AF65-F5344CB8AC3E}">
        <p14:creationId xmlns:p14="http://schemas.microsoft.com/office/powerpoint/2010/main" val="171291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14" presetClass="entr" presetSubtype="1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randombar(horizontal)">
                                      <p:cBhvr>
                                        <p:cTn id="13" dur="300"/>
                                        <p:tgtEl>
                                          <p:spTgt spid="60"/>
                                        </p:tgtEl>
                                      </p:cBhvr>
                                    </p:animEffect>
                                  </p:childTnLst>
                                </p:cTn>
                              </p:par>
                            </p:childTnLst>
                          </p:cTn>
                        </p:par>
                        <p:par>
                          <p:cTn id="14" fill="hold">
                            <p:stCondLst>
                              <p:cond delay="300"/>
                            </p:stCondLst>
                            <p:childTnLst>
                              <p:par>
                                <p:cTn id="15" presetID="10" presetClass="entr" presetSubtype="0"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beep.wav"/>
                                        </p:tgtEl>
                                      </p:cMediaNode>
                                    </p:audio>
                                  </p:subTnLst>
                                </p:cTn>
                              </p:par>
                            </p:childTnLst>
                          </p:cTn>
                        </p:par>
                        <p:par>
                          <p:cTn id="22" fill="hold">
                            <p:stCondLst>
                              <p:cond delay="0"/>
                            </p:stCondLst>
                            <p:childTnLst>
                              <p:par>
                                <p:cTn id="23" presetID="1" presetClass="entr" presetSubtype="0" fill="hold" grpId="0" nodeType="afterEffect">
                                  <p:stCondLst>
                                    <p:cond delay="1000"/>
                                  </p:stCondLst>
                                  <p:childTnLst>
                                    <p:set>
                                      <p:cBhvr>
                                        <p:cTn id="24"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beep.wav"/>
                                        </p:tgtEl>
                                      </p:cMediaNode>
                                    </p:audio>
                                  </p:subTnLst>
                                </p:cTn>
                              </p:par>
                            </p:childTnLst>
                          </p:cTn>
                        </p:par>
                        <p:par>
                          <p:cTn id="25" fill="hold">
                            <p:stCondLst>
                              <p:cond delay="1000"/>
                            </p:stCondLst>
                            <p:childTnLst>
                              <p:par>
                                <p:cTn id="26" presetID="1" presetClass="entr" presetSubtype="0" fill="hold" grpId="0" nodeType="afterEffect">
                                  <p:stCondLst>
                                    <p:cond delay="1000"/>
                                  </p:stCondLst>
                                  <p:childTnLst>
                                    <p:set>
                                      <p:cBhvr>
                                        <p:cTn id="27"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beep.wav"/>
                                        </p:tgtEl>
                                      </p:cMediaNode>
                                    </p:audio>
                                  </p:subTnLst>
                                </p:cTn>
                              </p:par>
                            </p:childTnLst>
                          </p:cTn>
                        </p:par>
                        <p:par>
                          <p:cTn id="28" fill="hold">
                            <p:stCondLst>
                              <p:cond delay="2000"/>
                            </p:stCondLst>
                            <p:childTnLst>
                              <p:par>
                                <p:cTn id="29" presetID="1" presetClass="entr" presetSubtype="0" fill="hold" grpId="0" nodeType="afterEffect">
                                  <p:stCondLst>
                                    <p:cond delay="1000"/>
                                  </p:stCondLst>
                                  <p:childTnLst>
                                    <p:set>
                                      <p:cBhvr>
                                        <p:cTn id="30"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beep.wav"/>
                                        </p:tgtEl>
                                      </p:cMediaNode>
                                    </p:audio>
                                  </p:subTnLst>
                                </p:cTn>
                              </p:par>
                            </p:childTnLst>
                          </p:cTn>
                        </p:par>
                        <p:par>
                          <p:cTn id="31" fill="hold">
                            <p:stCondLst>
                              <p:cond delay="3000"/>
                            </p:stCondLst>
                            <p:childTnLst>
                              <p:par>
                                <p:cTn id="32" presetID="1" presetClass="entr" presetSubtype="0" fill="hold" grpId="0" nodeType="afterEffect">
                                  <p:stCondLst>
                                    <p:cond delay="1000"/>
                                  </p:stCondLst>
                                  <p:childTnLst>
                                    <p:set>
                                      <p:cBhvr>
                                        <p:cTn id="33"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beep.wav"/>
                                        </p:tgtEl>
                                      </p:cMediaNode>
                                    </p:audio>
                                  </p:subTnLst>
                                </p:cTn>
                              </p:par>
                            </p:childTnLst>
                          </p:cTn>
                        </p:par>
                        <p:par>
                          <p:cTn id="34" fill="hold">
                            <p:stCondLst>
                              <p:cond delay="4000"/>
                            </p:stCondLst>
                            <p:childTnLst>
                              <p:par>
                                <p:cTn id="35" presetID="1" presetClass="entr" presetSubtype="0" fill="hold" grpId="0" nodeType="afterEffect">
                                  <p:stCondLst>
                                    <p:cond delay="1000"/>
                                  </p:stCondLst>
                                  <p:childTnLst>
                                    <p:set>
                                      <p:cBhvr>
                                        <p:cTn id="36"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beep.wav"/>
                                        </p:tgtEl>
                                      </p:cMediaNode>
                                    </p:audio>
                                  </p:subTnLst>
                                </p:cTn>
                              </p:par>
                            </p:childTnLst>
                          </p:cTn>
                        </p:par>
                        <p:par>
                          <p:cTn id="37" fill="hold">
                            <p:stCondLst>
                              <p:cond delay="5000"/>
                            </p:stCondLst>
                            <p:childTnLst>
                              <p:par>
                                <p:cTn id="38" presetID="1" presetClass="entr" presetSubtype="0" fill="hold" grpId="0" nodeType="afterEffect">
                                  <p:stCondLst>
                                    <p:cond delay="1000"/>
                                  </p:stCondLst>
                                  <p:childTnLst>
                                    <p:set>
                                      <p:cBhvr>
                                        <p:cTn id="3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beep.wav"/>
                                        </p:tgtEl>
                                      </p:cMediaNode>
                                    </p:audio>
                                  </p:subTnLst>
                                </p:cTn>
                              </p:par>
                            </p:childTnLst>
                          </p:cTn>
                        </p:par>
                        <p:par>
                          <p:cTn id="40" fill="hold">
                            <p:stCondLst>
                              <p:cond delay="6000"/>
                            </p:stCondLst>
                            <p:childTnLst>
                              <p:par>
                                <p:cTn id="41" presetID="1" presetClass="entr" presetSubtype="0" fill="hold" grpId="0" nodeType="afterEffect">
                                  <p:stCondLst>
                                    <p:cond delay="1000"/>
                                  </p:stCondLst>
                                  <p:childTnLst>
                                    <p:set>
                                      <p:cBhvr>
                                        <p:cTn id="42"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beep.wav"/>
                                        </p:tgtEl>
                                      </p:cMediaNode>
                                    </p:audio>
                                  </p:subTnLst>
                                </p:cTn>
                              </p:par>
                            </p:childTnLst>
                          </p:cTn>
                        </p:par>
                        <p:par>
                          <p:cTn id="43" fill="hold">
                            <p:stCondLst>
                              <p:cond delay="7000"/>
                            </p:stCondLst>
                            <p:childTnLst>
                              <p:par>
                                <p:cTn id="44" presetID="1" presetClass="entr" presetSubtype="0" fill="hold" grpId="0" nodeType="afterEffect">
                                  <p:stCondLst>
                                    <p:cond delay="1000"/>
                                  </p:stCondLst>
                                  <p:childTnLst>
                                    <p:set>
                                      <p:cBhvr>
                                        <p:cTn id="45"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beep.wav"/>
                                        </p:tgtEl>
                                      </p:cMediaNode>
                                    </p:audio>
                                  </p:subTnLst>
                                </p:cTn>
                              </p:par>
                            </p:childTnLst>
                          </p:cTn>
                        </p:par>
                        <p:par>
                          <p:cTn id="46" fill="hold">
                            <p:stCondLst>
                              <p:cond delay="8000"/>
                            </p:stCondLst>
                            <p:childTnLst>
                              <p:par>
                                <p:cTn id="47" presetID="1" presetClass="entr" presetSubtype="0" fill="hold" grpId="0" nodeType="afterEffect">
                                  <p:stCondLst>
                                    <p:cond delay="1000"/>
                                  </p:stCondLst>
                                  <p:childTnLst>
                                    <p:set>
                                      <p:cBhvr>
                                        <p:cTn id="48"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9000"/>
                            </p:stCondLst>
                            <p:childTnLst>
                              <p:par>
                                <p:cTn id="50" presetID="1" presetClass="entr" presetSubtype="0" fill="hold" grpId="0" nodeType="afterEffect">
                                  <p:stCondLst>
                                    <p:cond delay="1000"/>
                                  </p:stCondLst>
                                  <p:childTnLst>
                                    <p:set>
                                      <p:cBhvr>
                                        <p:cTn id="51"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35"/>
                    </p:tgtEl>
                  </p:cond>
                </p:stCondLst>
                <p:endSync evt="end" delay="0">
                  <p:rtn val="all"/>
                </p:endSync>
                <p:childTnLst>
                  <p:par>
                    <p:cTn id="53" fill="hold">
                      <p:stCondLst>
                        <p:cond delay="0"/>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wipe(up)">
                                      <p:cBhvr>
                                        <p:cTn id="57" dur="200"/>
                                        <p:tgtEl>
                                          <p:spTgt spid="8"/>
                                        </p:tgtEl>
                                      </p:cBhvr>
                                    </p:animEffect>
                                  </p:childTnLst>
                                </p:cTn>
                              </p:par>
                            </p:childTnLst>
                          </p:cTn>
                        </p:par>
                        <p:par>
                          <p:cTn id="58" fill="hold">
                            <p:stCondLst>
                              <p:cond delay="200"/>
                            </p:stCondLst>
                            <p:childTnLst>
                              <p:par>
                                <p:cTn id="59" presetID="17" presetClass="entr" presetSubtype="8" fill="hold" nodeType="afterEffect">
                                  <p:stCondLst>
                                    <p:cond delay="0"/>
                                  </p:stCondLst>
                                  <p:childTnLst>
                                    <p:set>
                                      <p:cBhvr>
                                        <p:cTn id="60" dur="1" fill="hold">
                                          <p:stCondLst>
                                            <p:cond delay="0"/>
                                          </p:stCondLst>
                                        </p:cTn>
                                        <p:tgtEl>
                                          <p:spTgt spid="31"/>
                                        </p:tgtEl>
                                        <p:attrNameLst>
                                          <p:attrName>style.visibility</p:attrName>
                                        </p:attrNameLst>
                                      </p:cBhvr>
                                      <p:to>
                                        <p:strVal val="visible"/>
                                      </p:to>
                                    </p:set>
                                    <p:anim calcmode="lin" valueType="num">
                                      <p:cBhvr>
                                        <p:cTn id="61" dur="300" fill="hold"/>
                                        <p:tgtEl>
                                          <p:spTgt spid="31"/>
                                        </p:tgtEl>
                                        <p:attrNameLst>
                                          <p:attrName>ppt_x</p:attrName>
                                        </p:attrNameLst>
                                      </p:cBhvr>
                                      <p:tavLst>
                                        <p:tav tm="0">
                                          <p:val>
                                            <p:strVal val="#ppt_x-#ppt_w/2"/>
                                          </p:val>
                                        </p:tav>
                                        <p:tav tm="100000">
                                          <p:val>
                                            <p:strVal val="#ppt_x"/>
                                          </p:val>
                                        </p:tav>
                                      </p:tavLst>
                                    </p:anim>
                                    <p:anim calcmode="lin" valueType="num">
                                      <p:cBhvr>
                                        <p:cTn id="62" dur="300" fill="hold"/>
                                        <p:tgtEl>
                                          <p:spTgt spid="31"/>
                                        </p:tgtEl>
                                        <p:attrNameLst>
                                          <p:attrName>ppt_y</p:attrName>
                                        </p:attrNameLst>
                                      </p:cBhvr>
                                      <p:tavLst>
                                        <p:tav tm="0">
                                          <p:val>
                                            <p:strVal val="#ppt_y"/>
                                          </p:val>
                                        </p:tav>
                                        <p:tav tm="100000">
                                          <p:val>
                                            <p:strVal val="#ppt_y"/>
                                          </p:val>
                                        </p:tav>
                                      </p:tavLst>
                                    </p:anim>
                                    <p:anim calcmode="lin" valueType="num">
                                      <p:cBhvr>
                                        <p:cTn id="63" dur="300" fill="hold"/>
                                        <p:tgtEl>
                                          <p:spTgt spid="31"/>
                                        </p:tgtEl>
                                        <p:attrNameLst>
                                          <p:attrName>ppt_w</p:attrName>
                                        </p:attrNameLst>
                                      </p:cBhvr>
                                      <p:tavLst>
                                        <p:tav tm="0">
                                          <p:val>
                                            <p:fltVal val="0"/>
                                          </p:val>
                                        </p:tav>
                                        <p:tav tm="100000">
                                          <p:val>
                                            <p:strVal val="#ppt_w"/>
                                          </p:val>
                                        </p:tav>
                                      </p:tavLst>
                                    </p:anim>
                                    <p:anim calcmode="lin" valueType="num">
                                      <p:cBhvr>
                                        <p:cTn id="6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9"/>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2176497" y="563279"/>
            <a:ext cx="6715983" cy="2377168"/>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3000"/>
              </a:lnSpc>
              <a:buClrTx/>
              <a:buFontTx/>
              <a:buNone/>
            </a:pPr>
            <a:r>
              <a:rPr lang="en-US" sz="2800" b="1" i="1" kern="1200" dirty="0">
                <a:solidFill>
                  <a:schemeClr val="tx1"/>
                </a:solidFill>
                <a:latin typeface="Times New Roman" pitchFamily="18" charset="0"/>
                <a:cs typeface="Times New Roman" pitchFamily="18" charset="0"/>
              </a:rPr>
              <a:t>Câu </a:t>
            </a:r>
            <a:r>
              <a:rPr lang="en-US" sz="2800" b="1" i="1" kern="1200" dirty="0" err="1">
                <a:solidFill>
                  <a:schemeClr val="tx1"/>
                </a:solidFill>
                <a:latin typeface="Times New Roman" pitchFamily="18" charset="0"/>
                <a:cs typeface="Times New Roman" pitchFamily="18" charset="0"/>
              </a:rPr>
              <a:t>hỏi</a:t>
            </a:r>
            <a:r>
              <a:rPr lang="en-US" sz="2800" b="1" i="1" kern="1200">
                <a:solidFill>
                  <a:schemeClr val="tx1"/>
                </a:solidFill>
                <a:latin typeface="Times New Roman" pitchFamily="18" charset="0"/>
                <a:cs typeface="Times New Roman" pitchFamily="18" charset="0"/>
              </a:rPr>
              <a:t>: </a:t>
            </a:r>
            <a:r>
              <a:rPr lang="nl-NL" sz="2800" b="1" i="1">
                <a:solidFill>
                  <a:schemeClr val="tx1"/>
                </a:solidFill>
                <a:latin typeface="Times New Roman" pitchFamily="18" charset="0"/>
                <a:cs typeface="Times New Roman" pitchFamily="18" charset="0"/>
              </a:rPr>
              <a:t>Phương Pháp chế biến sản phẩm trồng trọt thông thường đầu tiên là:</a:t>
            </a:r>
            <a:endParaRPr lang="en-US" sz="2800" b="1" i="1" kern="1200" dirty="0">
              <a:solidFill>
                <a:schemeClr val="tx1"/>
              </a:solidFill>
              <a:latin typeface="Times New Roman" pitchFamily="18" charset="0"/>
              <a:cs typeface="Times New Roman" pitchFamily="18" charset="0"/>
            </a:endParaRPr>
          </a:p>
          <a:p>
            <a:pPr algn="just">
              <a:lnSpc>
                <a:spcPts val="3000"/>
              </a:lnSpc>
            </a:pPr>
            <a:r>
              <a:rPr lang="en-US" sz="2800" kern="1200" dirty="0">
                <a:solidFill>
                  <a:schemeClr val="tx1"/>
                </a:solidFill>
                <a:latin typeface="Times New Roman" pitchFamily="18" charset="0"/>
                <a:cs typeface="Times New Roman" pitchFamily="18" charset="0"/>
              </a:rPr>
              <a:t>   A</a:t>
            </a:r>
            <a:r>
              <a:rPr lang="en-US" sz="2800" kern="1200">
                <a:solidFill>
                  <a:schemeClr val="tx1"/>
                </a:solidFill>
                <a:latin typeface="Times New Roman" pitchFamily="18" charset="0"/>
                <a:cs typeface="Times New Roman" pitchFamily="18" charset="0"/>
              </a:rPr>
              <a:t>. </a:t>
            </a:r>
            <a:r>
              <a:rPr lang="en-US" sz="2800">
                <a:solidFill>
                  <a:schemeClr val="tx1"/>
                </a:solidFill>
                <a:latin typeface="Times New Roman" pitchFamily="18" charset="0"/>
                <a:cs typeface="Times New Roman" pitchFamily="18" charset="0"/>
              </a:rPr>
              <a:t>Sấy khô</a:t>
            </a:r>
            <a:r>
              <a:rPr lang="nl-NL" sz="2800">
                <a:solidFill>
                  <a:schemeClr val="tx1"/>
                </a:solidFill>
                <a:latin typeface="Times New Roman" pitchFamily="18" charset="0"/>
                <a:cs typeface="Times New Roman" pitchFamily="18" charset="0"/>
              </a:rPr>
              <a:t>  B. Nghiền bột mịn hay tinh bột</a:t>
            </a:r>
            <a:endParaRPr lang="en-US" sz="2800" dirty="0">
              <a:solidFill>
                <a:schemeClr val="tx1"/>
              </a:solidFill>
              <a:latin typeface="Times New Roman" pitchFamily="18" charset="0"/>
              <a:cs typeface="Times New Roman" pitchFamily="18" charset="0"/>
            </a:endParaRPr>
          </a:p>
          <a:p>
            <a:pPr algn="just">
              <a:lnSpc>
                <a:spcPts val="3000"/>
              </a:lnSpc>
            </a:pPr>
            <a:r>
              <a:rPr lang="nl-NL" sz="2800" dirty="0">
                <a:solidFill>
                  <a:schemeClr val="tx1"/>
                </a:solidFill>
                <a:latin typeface="Times New Roman" pitchFamily="18" charset="0"/>
                <a:cs typeface="Times New Roman" pitchFamily="18" charset="0"/>
              </a:rPr>
              <a:t>   C</a:t>
            </a:r>
            <a:r>
              <a:rPr lang="nl-NL" sz="2800">
                <a:solidFill>
                  <a:schemeClr val="tx1"/>
                </a:solidFill>
                <a:latin typeface="Times New Roman" pitchFamily="18" charset="0"/>
                <a:cs typeface="Times New Roman" pitchFamily="18" charset="0"/>
              </a:rPr>
              <a:t>. Muối chua</a:t>
            </a:r>
            <a:r>
              <a:rPr lang="en-US" sz="2800">
                <a:solidFill>
                  <a:schemeClr val="tx1"/>
                </a:solidFill>
                <a:latin typeface="Times New Roman" pitchFamily="18" charset="0"/>
                <a:cs typeface="Times New Roman" pitchFamily="18" charset="0"/>
              </a:rPr>
              <a:t>       </a:t>
            </a:r>
            <a:r>
              <a:rPr lang="nl-NL" sz="2800">
                <a:solidFill>
                  <a:schemeClr val="tx1"/>
                </a:solidFill>
                <a:latin typeface="Times New Roman" pitchFamily="18" charset="0"/>
                <a:cs typeface="Times New Roman" pitchFamily="18" charset="0"/>
              </a:rPr>
              <a:t>D. Cả 3 đáp án trên</a:t>
            </a:r>
            <a:endParaRPr lang="en-US" sz="2800" kern="1200" dirty="0">
              <a:solidFill>
                <a:schemeClr val="tx1"/>
              </a:solidFill>
              <a:latin typeface="Times New Roman" pitchFamily="18" charset="0"/>
              <a:cs typeface="Times New Roman" pitchFamily="18" charset="0"/>
            </a:endParaRPr>
          </a:p>
        </p:txBody>
      </p:sp>
      <p:grpSp>
        <p:nvGrpSpPr>
          <p:cNvPr id="53" name="Group 52"/>
          <p:cNvGrpSpPr/>
          <p:nvPr/>
        </p:nvGrpSpPr>
        <p:grpSpPr>
          <a:xfrm>
            <a:off x="2114986" y="1526686"/>
            <a:ext cx="215210" cy="25215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grpSp>
      <p:grpSp>
        <p:nvGrpSpPr>
          <p:cNvPr id="8" name="Group 7"/>
          <p:cNvGrpSpPr/>
          <p:nvPr/>
        </p:nvGrpSpPr>
        <p:grpSpPr>
          <a:xfrm>
            <a:off x="1437762" y="1031231"/>
            <a:ext cx="341961" cy="2441389"/>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grpSp>
      </p:grpSp>
      <p:grpSp>
        <p:nvGrpSpPr>
          <p:cNvPr id="31" name="Group 30"/>
          <p:cNvGrpSpPr/>
          <p:nvPr/>
        </p:nvGrpSpPr>
        <p:grpSpPr>
          <a:xfrm>
            <a:off x="1563327" y="2940447"/>
            <a:ext cx="5754329" cy="1991006"/>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endParaRPr lang="en-US" sz="1500" kern="12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1500" b="1" kern="1200"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950" b="1" kern="1200" dirty="0">
                  <a:solidFill>
                    <a:prstClr val="white"/>
                  </a:solidFill>
                  <a:latin typeface="Arial" panose="020B0604020202020204" pitchFamily="34" charset="0"/>
                  <a:cs typeface="Arial" panose="020B0604020202020204" pitchFamily="34" charset="0"/>
                </a:rPr>
                <a:t>A</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216632" y="228299"/>
            <a:ext cx="811716" cy="811716"/>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4500" b="1" kern="1200"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23239" y="277250"/>
              <a:ext cx="603156" cy="892552"/>
            </a:xfrm>
            <a:prstGeom prst="rect">
              <a:avLst/>
            </a:prstGeom>
            <a:noFill/>
          </p:spPr>
          <p:txBody>
            <a:bodyPr wrap="none" rtlCol="0">
              <a:spAutoFit/>
            </a:bodyPr>
            <a:lstStyle/>
            <a:p>
              <a:pPr algn="ctr">
                <a:buClrTx/>
                <a:buFontTx/>
                <a:buNone/>
              </a:pPr>
              <a:r>
                <a:rPr lang="en-US" sz="3750" b="1" kern="1200"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3</a:t>
              </a:r>
            </a:p>
          </p:txBody>
        </p:sp>
      </p:grpSp>
      <p:sp>
        <p:nvSpPr>
          <p:cNvPr id="35" name="Parallelogram 34"/>
          <p:cNvSpPr/>
          <p:nvPr/>
        </p:nvSpPr>
        <p:spPr>
          <a:xfrm flipH="1">
            <a:off x="7004448" y="4966899"/>
            <a:ext cx="803913" cy="17660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750" b="1" kern="1200" dirty="0">
                <a:solidFill>
                  <a:srgbClr val="FF0000"/>
                </a:solidFill>
                <a:latin typeface="Arial" panose="020B0604020202020204" pitchFamily="34" charset="0"/>
                <a:cs typeface="Arial" panose="020B0604020202020204" pitchFamily="34" charset="0"/>
              </a:rPr>
              <a:t>Answer</a:t>
            </a: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13236" y="1665655"/>
            <a:ext cx="648320" cy="78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434543" y="1890530"/>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2100" kern="1200" dirty="0">
                <a:solidFill>
                  <a:srgbClr val="DC2608"/>
                </a:solidFill>
                <a:latin typeface=".VnBlack" pitchFamily="34" charset="0"/>
              </a:rPr>
              <a:t>10</a:t>
            </a:r>
          </a:p>
        </p:txBody>
      </p:sp>
      <p:sp>
        <p:nvSpPr>
          <p:cNvPr id="45" name="Oval 176"/>
          <p:cNvSpPr>
            <a:spLocks noChangeArrowheads="1"/>
          </p:cNvSpPr>
          <p:nvPr/>
        </p:nvSpPr>
        <p:spPr bwMode="auto">
          <a:xfrm>
            <a:off x="1437617" y="186995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2100" kern="1200" dirty="0">
                <a:solidFill>
                  <a:srgbClr val="DC2608"/>
                </a:solidFill>
                <a:latin typeface=".VnBlack" pitchFamily="34" charset="0"/>
              </a:rPr>
              <a:t>9</a:t>
            </a:r>
          </a:p>
        </p:txBody>
      </p:sp>
      <p:sp>
        <p:nvSpPr>
          <p:cNvPr id="46" name="Oval 176"/>
          <p:cNvSpPr>
            <a:spLocks noChangeArrowheads="1"/>
          </p:cNvSpPr>
          <p:nvPr/>
        </p:nvSpPr>
        <p:spPr bwMode="auto">
          <a:xfrm>
            <a:off x="1434297" y="1900655"/>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2100" kern="1200" dirty="0">
                <a:solidFill>
                  <a:srgbClr val="DC2608"/>
                </a:solidFill>
                <a:latin typeface=".VnBlack" pitchFamily="34" charset="0"/>
              </a:rPr>
              <a:t>8</a:t>
            </a:r>
          </a:p>
        </p:txBody>
      </p:sp>
      <p:sp>
        <p:nvSpPr>
          <p:cNvPr id="47" name="Oval 176"/>
          <p:cNvSpPr>
            <a:spLocks noChangeArrowheads="1"/>
          </p:cNvSpPr>
          <p:nvPr/>
        </p:nvSpPr>
        <p:spPr bwMode="auto">
          <a:xfrm>
            <a:off x="1447185" y="188258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2100" kern="1200" dirty="0">
                <a:solidFill>
                  <a:srgbClr val="DC2608"/>
                </a:solidFill>
                <a:latin typeface=".VnBlack" pitchFamily="34" charset="0"/>
              </a:rPr>
              <a:t>7</a:t>
            </a:r>
          </a:p>
        </p:txBody>
      </p:sp>
      <p:sp>
        <p:nvSpPr>
          <p:cNvPr id="48" name="Oval 176"/>
          <p:cNvSpPr>
            <a:spLocks noChangeArrowheads="1"/>
          </p:cNvSpPr>
          <p:nvPr/>
        </p:nvSpPr>
        <p:spPr bwMode="auto">
          <a:xfrm>
            <a:off x="1437617" y="1893010"/>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2100" kern="1200" dirty="0">
                <a:solidFill>
                  <a:srgbClr val="DC2608"/>
                </a:solidFill>
                <a:latin typeface=".VnBlack" pitchFamily="34" charset="0"/>
              </a:rPr>
              <a:t>6</a:t>
            </a:r>
          </a:p>
        </p:txBody>
      </p:sp>
      <p:sp>
        <p:nvSpPr>
          <p:cNvPr id="49" name="Oval 176"/>
          <p:cNvSpPr>
            <a:spLocks noChangeArrowheads="1"/>
          </p:cNvSpPr>
          <p:nvPr/>
        </p:nvSpPr>
        <p:spPr bwMode="auto">
          <a:xfrm>
            <a:off x="1446172" y="189032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2100" kern="1200" dirty="0">
                <a:solidFill>
                  <a:srgbClr val="DC2608"/>
                </a:solidFill>
                <a:latin typeface=".VnBlack" pitchFamily="34" charset="0"/>
              </a:rPr>
              <a:t>5</a:t>
            </a:r>
          </a:p>
        </p:txBody>
      </p:sp>
      <p:sp>
        <p:nvSpPr>
          <p:cNvPr id="50" name="Oval 176"/>
          <p:cNvSpPr>
            <a:spLocks noChangeArrowheads="1"/>
          </p:cNvSpPr>
          <p:nvPr/>
        </p:nvSpPr>
        <p:spPr bwMode="auto">
          <a:xfrm>
            <a:off x="1419799" y="1892003"/>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2100" kern="1200" dirty="0">
                <a:solidFill>
                  <a:srgbClr val="DC2608"/>
                </a:solidFill>
                <a:latin typeface=".VnBlack" pitchFamily="34" charset="0"/>
              </a:rPr>
              <a:t>4</a:t>
            </a:r>
          </a:p>
        </p:txBody>
      </p:sp>
      <p:sp>
        <p:nvSpPr>
          <p:cNvPr id="51" name="Oval 176"/>
          <p:cNvSpPr>
            <a:spLocks noChangeArrowheads="1"/>
          </p:cNvSpPr>
          <p:nvPr/>
        </p:nvSpPr>
        <p:spPr bwMode="auto">
          <a:xfrm>
            <a:off x="1424975" y="187247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2100" kern="1200" dirty="0">
                <a:solidFill>
                  <a:srgbClr val="DC2608"/>
                </a:solidFill>
                <a:latin typeface=".VnBlack" pitchFamily="34" charset="0"/>
              </a:rPr>
              <a:t>3</a:t>
            </a:r>
          </a:p>
        </p:txBody>
      </p:sp>
      <p:sp>
        <p:nvSpPr>
          <p:cNvPr id="52" name="Oval 176"/>
          <p:cNvSpPr>
            <a:spLocks noChangeArrowheads="1"/>
          </p:cNvSpPr>
          <p:nvPr/>
        </p:nvSpPr>
        <p:spPr bwMode="auto">
          <a:xfrm>
            <a:off x="1438390" y="1886063"/>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2100" kern="1200" dirty="0">
                <a:solidFill>
                  <a:srgbClr val="DC2608"/>
                </a:solidFill>
                <a:latin typeface=".VnBlack" pitchFamily="34" charset="0"/>
              </a:rPr>
              <a:t>2</a:t>
            </a:r>
          </a:p>
        </p:txBody>
      </p:sp>
      <p:sp>
        <p:nvSpPr>
          <p:cNvPr id="56" name="Oval 176"/>
          <p:cNvSpPr>
            <a:spLocks noChangeArrowheads="1"/>
          </p:cNvSpPr>
          <p:nvPr/>
        </p:nvSpPr>
        <p:spPr bwMode="auto">
          <a:xfrm>
            <a:off x="1446172" y="1854745"/>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2100" kern="1200" dirty="0">
                <a:solidFill>
                  <a:srgbClr val="DC2608"/>
                </a:solidFill>
                <a:latin typeface=".VnBlack" pitchFamily="34" charset="0"/>
              </a:rPr>
              <a:t>1</a:t>
            </a:r>
          </a:p>
        </p:txBody>
      </p:sp>
      <p:sp>
        <p:nvSpPr>
          <p:cNvPr id="59" name="Oval 176"/>
          <p:cNvSpPr>
            <a:spLocks noChangeArrowheads="1"/>
          </p:cNvSpPr>
          <p:nvPr/>
        </p:nvSpPr>
        <p:spPr bwMode="auto">
          <a:xfrm>
            <a:off x="1414741" y="1876741"/>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buClrTx/>
              <a:buFontTx/>
              <a:buNone/>
              <a:defRPr/>
            </a:pPr>
            <a:r>
              <a:rPr lang="en-US" sz="2100" kern="1200" dirty="0">
                <a:solidFill>
                  <a:srgbClr val="DC2608"/>
                </a:solidFill>
                <a:latin typeface=".VnBlack" pitchFamily="34" charset="0"/>
              </a:rPr>
              <a:t>0</a:t>
            </a:r>
          </a:p>
        </p:txBody>
      </p:sp>
    </p:spTree>
    <p:extLst>
      <p:ext uri="{BB962C8B-B14F-4D97-AF65-F5344CB8AC3E}">
        <p14:creationId xmlns:p14="http://schemas.microsoft.com/office/powerpoint/2010/main" val="74543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14" presetClass="entr" presetSubtype="1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randombar(horizontal)">
                                      <p:cBhvr>
                                        <p:cTn id="13" dur="300"/>
                                        <p:tgtEl>
                                          <p:spTgt spid="60"/>
                                        </p:tgtEl>
                                      </p:cBhvr>
                                    </p:animEffect>
                                  </p:childTnLst>
                                </p:cTn>
                              </p:par>
                            </p:childTnLst>
                          </p:cTn>
                        </p:par>
                        <p:par>
                          <p:cTn id="14" fill="hold">
                            <p:stCondLst>
                              <p:cond delay="300"/>
                            </p:stCondLst>
                            <p:childTnLst>
                              <p:par>
                                <p:cTn id="15" presetID="10" presetClass="entr" presetSubtype="0"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beep.wav"/>
                                        </p:tgtEl>
                                      </p:cMediaNode>
                                    </p:audio>
                                  </p:subTnLst>
                                </p:cTn>
                              </p:par>
                            </p:childTnLst>
                          </p:cTn>
                        </p:par>
                        <p:par>
                          <p:cTn id="22" fill="hold">
                            <p:stCondLst>
                              <p:cond delay="0"/>
                            </p:stCondLst>
                            <p:childTnLst>
                              <p:par>
                                <p:cTn id="23" presetID="1" presetClass="entr" presetSubtype="0" fill="hold" grpId="0" nodeType="afterEffect">
                                  <p:stCondLst>
                                    <p:cond delay="1000"/>
                                  </p:stCondLst>
                                  <p:childTnLst>
                                    <p:set>
                                      <p:cBhvr>
                                        <p:cTn id="24"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beep.wav"/>
                                        </p:tgtEl>
                                      </p:cMediaNode>
                                    </p:audio>
                                  </p:subTnLst>
                                </p:cTn>
                              </p:par>
                            </p:childTnLst>
                          </p:cTn>
                        </p:par>
                        <p:par>
                          <p:cTn id="25" fill="hold">
                            <p:stCondLst>
                              <p:cond delay="1000"/>
                            </p:stCondLst>
                            <p:childTnLst>
                              <p:par>
                                <p:cTn id="26" presetID="1" presetClass="entr" presetSubtype="0" fill="hold" grpId="0" nodeType="afterEffect">
                                  <p:stCondLst>
                                    <p:cond delay="1000"/>
                                  </p:stCondLst>
                                  <p:childTnLst>
                                    <p:set>
                                      <p:cBhvr>
                                        <p:cTn id="27"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beep.wav"/>
                                        </p:tgtEl>
                                      </p:cMediaNode>
                                    </p:audio>
                                  </p:subTnLst>
                                </p:cTn>
                              </p:par>
                            </p:childTnLst>
                          </p:cTn>
                        </p:par>
                        <p:par>
                          <p:cTn id="28" fill="hold">
                            <p:stCondLst>
                              <p:cond delay="2000"/>
                            </p:stCondLst>
                            <p:childTnLst>
                              <p:par>
                                <p:cTn id="29" presetID="1" presetClass="entr" presetSubtype="0" fill="hold" grpId="0" nodeType="afterEffect">
                                  <p:stCondLst>
                                    <p:cond delay="1000"/>
                                  </p:stCondLst>
                                  <p:childTnLst>
                                    <p:set>
                                      <p:cBhvr>
                                        <p:cTn id="30"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beep.wav"/>
                                        </p:tgtEl>
                                      </p:cMediaNode>
                                    </p:audio>
                                  </p:subTnLst>
                                </p:cTn>
                              </p:par>
                            </p:childTnLst>
                          </p:cTn>
                        </p:par>
                        <p:par>
                          <p:cTn id="31" fill="hold">
                            <p:stCondLst>
                              <p:cond delay="3000"/>
                            </p:stCondLst>
                            <p:childTnLst>
                              <p:par>
                                <p:cTn id="32" presetID="1" presetClass="entr" presetSubtype="0" fill="hold" grpId="0" nodeType="afterEffect">
                                  <p:stCondLst>
                                    <p:cond delay="1000"/>
                                  </p:stCondLst>
                                  <p:childTnLst>
                                    <p:set>
                                      <p:cBhvr>
                                        <p:cTn id="33"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beep.wav"/>
                                        </p:tgtEl>
                                      </p:cMediaNode>
                                    </p:audio>
                                  </p:subTnLst>
                                </p:cTn>
                              </p:par>
                            </p:childTnLst>
                          </p:cTn>
                        </p:par>
                        <p:par>
                          <p:cTn id="34" fill="hold">
                            <p:stCondLst>
                              <p:cond delay="4000"/>
                            </p:stCondLst>
                            <p:childTnLst>
                              <p:par>
                                <p:cTn id="35" presetID="1" presetClass="entr" presetSubtype="0" fill="hold" grpId="0" nodeType="afterEffect">
                                  <p:stCondLst>
                                    <p:cond delay="1000"/>
                                  </p:stCondLst>
                                  <p:childTnLst>
                                    <p:set>
                                      <p:cBhvr>
                                        <p:cTn id="36"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beep.wav"/>
                                        </p:tgtEl>
                                      </p:cMediaNode>
                                    </p:audio>
                                  </p:subTnLst>
                                </p:cTn>
                              </p:par>
                            </p:childTnLst>
                          </p:cTn>
                        </p:par>
                        <p:par>
                          <p:cTn id="37" fill="hold">
                            <p:stCondLst>
                              <p:cond delay="5000"/>
                            </p:stCondLst>
                            <p:childTnLst>
                              <p:par>
                                <p:cTn id="38" presetID="1" presetClass="entr" presetSubtype="0" fill="hold" grpId="0" nodeType="afterEffect">
                                  <p:stCondLst>
                                    <p:cond delay="1000"/>
                                  </p:stCondLst>
                                  <p:childTnLst>
                                    <p:set>
                                      <p:cBhvr>
                                        <p:cTn id="3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beep.wav"/>
                                        </p:tgtEl>
                                      </p:cMediaNode>
                                    </p:audio>
                                  </p:subTnLst>
                                </p:cTn>
                              </p:par>
                            </p:childTnLst>
                          </p:cTn>
                        </p:par>
                        <p:par>
                          <p:cTn id="40" fill="hold">
                            <p:stCondLst>
                              <p:cond delay="6000"/>
                            </p:stCondLst>
                            <p:childTnLst>
                              <p:par>
                                <p:cTn id="41" presetID="1" presetClass="entr" presetSubtype="0" fill="hold" grpId="0" nodeType="afterEffect">
                                  <p:stCondLst>
                                    <p:cond delay="1000"/>
                                  </p:stCondLst>
                                  <p:childTnLst>
                                    <p:set>
                                      <p:cBhvr>
                                        <p:cTn id="42"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beep.wav"/>
                                        </p:tgtEl>
                                      </p:cMediaNode>
                                    </p:audio>
                                  </p:subTnLst>
                                </p:cTn>
                              </p:par>
                            </p:childTnLst>
                          </p:cTn>
                        </p:par>
                        <p:par>
                          <p:cTn id="43" fill="hold">
                            <p:stCondLst>
                              <p:cond delay="7000"/>
                            </p:stCondLst>
                            <p:childTnLst>
                              <p:par>
                                <p:cTn id="44" presetID="1" presetClass="entr" presetSubtype="0" fill="hold" grpId="0" nodeType="afterEffect">
                                  <p:stCondLst>
                                    <p:cond delay="1000"/>
                                  </p:stCondLst>
                                  <p:childTnLst>
                                    <p:set>
                                      <p:cBhvr>
                                        <p:cTn id="45"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beep.wav"/>
                                        </p:tgtEl>
                                      </p:cMediaNode>
                                    </p:audio>
                                  </p:subTnLst>
                                </p:cTn>
                              </p:par>
                            </p:childTnLst>
                          </p:cTn>
                        </p:par>
                        <p:par>
                          <p:cTn id="46" fill="hold">
                            <p:stCondLst>
                              <p:cond delay="8000"/>
                            </p:stCondLst>
                            <p:childTnLst>
                              <p:par>
                                <p:cTn id="47" presetID="1" presetClass="entr" presetSubtype="0" fill="hold" grpId="0" nodeType="afterEffect">
                                  <p:stCondLst>
                                    <p:cond delay="1000"/>
                                  </p:stCondLst>
                                  <p:childTnLst>
                                    <p:set>
                                      <p:cBhvr>
                                        <p:cTn id="48"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9000"/>
                            </p:stCondLst>
                            <p:childTnLst>
                              <p:par>
                                <p:cTn id="50" presetID="1" presetClass="entr" presetSubtype="0" fill="hold" grpId="0" nodeType="afterEffect">
                                  <p:stCondLst>
                                    <p:cond delay="1000"/>
                                  </p:stCondLst>
                                  <p:childTnLst>
                                    <p:set>
                                      <p:cBhvr>
                                        <p:cTn id="51"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35"/>
                    </p:tgtEl>
                  </p:cond>
                </p:stCondLst>
                <p:endSync evt="end" delay="0">
                  <p:rtn val="all"/>
                </p:endSync>
                <p:childTnLst>
                  <p:par>
                    <p:cTn id="53" fill="hold">
                      <p:stCondLst>
                        <p:cond delay="0"/>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wipe(up)">
                                      <p:cBhvr>
                                        <p:cTn id="57" dur="200"/>
                                        <p:tgtEl>
                                          <p:spTgt spid="8"/>
                                        </p:tgtEl>
                                      </p:cBhvr>
                                    </p:animEffect>
                                  </p:childTnLst>
                                </p:cTn>
                              </p:par>
                            </p:childTnLst>
                          </p:cTn>
                        </p:par>
                        <p:par>
                          <p:cTn id="58" fill="hold">
                            <p:stCondLst>
                              <p:cond delay="200"/>
                            </p:stCondLst>
                            <p:childTnLst>
                              <p:par>
                                <p:cTn id="59" presetID="17" presetClass="entr" presetSubtype="8" fill="hold" nodeType="afterEffect">
                                  <p:stCondLst>
                                    <p:cond delay="0"/>
                                  </p:stCondLst>
                                  <p:childTnLst>
                                    <p:set>
                                      <p:cBhvr>
                                        <p:cTn id="60" dur="1" fill="hold">
                                          <p:stCondLst>
                                            <p:cond delay="0"/>
                                          </p:stCondLst>
                                        </p:cTn>
                                        <p:tgtEl>
                                          <p:spTgt spid="31"/>
                                        </p:tgtEl>
                                        <p:attrNameLst>
                                          <p:attrName>style.visibility</p:attrName>
                                        </p:attrNameLst>
                                      </p:cBhvr>
                                      <p:to>
                                        <p:strVal val="visible"/>
                                      </p:to>
                                    </p:set>
                                    <p:anim calcmode="lin" valueType="num">
                                      <p:cBhvr>
                                        <p:cTn id="61" dur="300" fill="hold"/>
                                        <p:tgtEl>
                                          <p:spTgt spid="31"/>
                                        </p:tgtEl>
                                        <p:attrNameLst>
                                          <p:attrName>ppt_x</p:attrName>
                                        </p:attrNameLst>
                                      </p:cBhvr>
                                      <p:tavLst>
                                        <p:tav tm="0">
                                          <p:val>
                                            <p:strVal val="#ppt_x-#ppt_w/2"/>
                                          </p:val>
                                        </p:tav>
                                        <p:tav tm="100000">
                                          <p:val>
                                            <p:strVal val="#ppt_x"/>
                                          </p:val>
                                        </p:tav>
                                      </p:tavLst>
                                    </p:anim>
                                    <p:anim calcmode="lin" valueType="num">
                                      <p:cBhvr>
                                        <p:cTn id="62" dur="300" fill="hold"/>
                                        <p:tgtEl>
                                          <p:spTgt spid="31"/>
                                        </p:tgtEl>
                                        <p:attrNameLst>
                                          <p:attrName>ppt_y</p:attrName>
                                        </p:attrNameLst>
                                      </p:cBhvr>
                                      <p:tavLst>
                                        <p:tav tm="0">
                                          <p:val>
                                            <p:strVal val="#ppt_y"/>
                                          </p:val>
                                        </p:tav>
                                        <p:tav tm="100000">
                                          <p:val>
                                            <p:strVal val="#ppt_y"/>
                                          </p:val>
                                        </p:tav>
                                      </p:tavLst>
                                    </p:anim>
                                    <p:anim calcmode="lin" valueType="num">
                                      <p:cBhvr>
                                        <p:cTn id="63" dur="300" fill="hold"/>
                                        <p:tgtEl>
                                          <p:spTgt spid="31"/>
                                        </p:tgtEl>
                                        <p:attrNameLst>
                                          <p:attrName>ppt_w</p:attrName>
                                        </p:attrNameLst>
                                      </p:cBhvr>
                                      <p:tavLst>
                                        <p:tav tm="0">
                                          <p:val>
                                            <p:fltVal val="0"/>
                                          </p:val>
                                        </p:tav>
                                        <p:tav tm="100000">
                                          <p:val>
                                            <p:strVal val="#ppt_w"/>
                                          </p:val>
                                        </p:tav>
                                      </p:tavLst>
                                    </p:anim>
                                    <p:anim calcmode="lin" valueType="num">
                                      <p:cBhvr>
                                        <p:cTn id="6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9"/>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2028348" y="563279"/>
            <a:ext cx="7008148" cy="2377168"/>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3000"/>
              </a:lnSpc>
              <a:buClrTx/>
              <a:buFontTx/>
              <a:buNone/>
            </a:pPr>
            <a:r>
              <a:rPr lang="en-US" sz="2800" b="1" i="1" kern="1200" dirty="0" err="1">
                <a:solidFill>
                  <a:schemeClr val="tx1"/>
                </a:solidFill>
                <a:latin typeface="Times New Roman" pitchFamily="18" charset="0"/>
                <a:cs typeface="Times New Roman" pitchFamily="18" charset="0"/>
              </a:rPr>
              <a:t>Câu</a:t>
            </a:r>
            <a:r>
              <a:rPr lang="en-US" sz="2800" b="1" i="1" kern="1200" dirty="0">
                <a:solidFill>
                  <a:schemeClr val="tx1"/>
                </a:solidFill>
                <a:latin typeface="Times New Roman" pitchFamily="18" charset="0"/>
                <a:cs typeface="Times New Roman" pitchFamily="18" charset="0"/>
              </a:rPr>
              <a:t> </a:t>
            </a:r>
            <a:r>
              <a:rPr lang="en-US" sz="2800" b="1" i="1" kern="1200" dirty="0" err="1">
                <a:solidFill>
                  <a:schemeClr val="tx1"/>
                </a:solidFill>
                <a:latin typeface="Times New Roman" pitchFamily="18" charset="0"/>
                <a:cs typeface="Times New Roman" pitchFamily="18" charset="0"/>
              </a:rPr>
              <a:t>hỏi</a:t>
            </a:r>
            <a:r>
              <a:rPr lang="en-US" sz="2800" b="1" i="1" kern="1200">
                <a:solidFill>
                  <a:schemeClr val="tx1"/>
                </a:solidFill>
                <a:latin typeface="Times New Roman" pitchFamily="18" charset="0"/>
                <a:cs typeface="Times New Roman" pitchFamily="18" charset="0"/>
              </a:rPr>
              <a:t>: </a:t>
            </a:r>
            <a:r>
              <a:rPr lang="nl-NL" sz="2800" b="1" i="1">
                <a:solidFill>
                  <a:schemeClr val="tx1"/>
                </a:solidFill>
                <a:latin typeface="Times New Roman" pitchFamily="18" charset="0"/>
                <a:cs typeface="Times New Roman" pitchFamily="18" charset="0"/>
              </a:rPr>
              <a:t>Phương Pháp  chế biến sản phẩm trồng trọt thông thường thứ ba là</a:t>
            </a:r>
            <a:r>
              <a:rPr lang="en-US" sz="2800" b="1" i="1" kern="1200">
                <a:solidFill>
                  <a:schemeClr val="tx1"/>
                </a:solidFill>
                <a:latin typeface="Times New Roman" pitchFamily="18" charset="0"/>
                <a:cs typeface="Times New Roman" pitchFamily="18" charset="0"/>
              </a:rPr>
              <a:t>?</a:t>
            </a:r>
            <a:endParaRPr lang="en-US" sz="2800" b="1" kern="1200" dirty="0">
              <a:solidFill>
                <a:schemeClr val="tx1"/>
              </a:solidFill>
              <a:latin typeface="Times New Roman" pitchFamily="18" charset="0"/>
              <a:cs typeface="Times New Roman" pitchFamily="18" charset="0"/>
            </a:endParaRPr>
          </a:p>
          <a:p>
            <a:pPr algn="just">
              <a:lnSpc>
                <a:spcPts val="3000"/>
              </a:lnSpc>
              <a:buClrTx/>
              <a:buFontTx/>
              <a:buNone/>
            </a:pPr>
            <a:r>
              <a:rPr lang="en-US" sz="2800" kern="1200" dirty="0">
                <a:solidFill>
                  <a:schemeClr val="tx1"/>
                </a:solidFill>
                <a:latin typeface="Times New Roman" pitchFamily="18" charset="0"/>
                <a:cs typeface="Times New Roman" pitchFamily="18" charset="0"/>
              </a:rPr>
              <a:t>   A</a:t>
            </a:r>
            <a:r>
              <a:rPr lang="en-US" sz="2800" kern="1200">
                <a:solidFill>
                  <a:schemeClr val="tx1"/>
                </a:solidFill>
                <a:latin typeface="Times New Roman" pitchFamily="18" charset="0"/>
                <a:cs typeface="Times New Roman" pitchFamily="18" charset="0"/>
              </a:rPr>
              <a:t>. </a:t>
            </a:r>
            <a:r>
              <a:rPr lang="en-US" sz="2800">
                <a:solidFill>
                  <a:schemeClr val="tx1"/>
                </a:solidFill>
                <a:latin typeface="Times New Roman" pitchFamily="18" charset="0"/>
                <a:cs typeface="Times New Roman" pitchFamily="18" charset="0"/>
              </a:rPr>
              <a:t>Sấy khô</a:t>
            </a:r>
            <a:r>
              <a:rPr lang="en-US" sz="2800" kern="1200">
                <a:solidFill>
                  <a:schemeClr val="tx1"/>
                </a:solidFill>
                <a:latin typeface="Times New Roman" pitchFamily="18" charset="0"/>
                <a:cs typeface="Times New Roman" pitchFamily="18" charset="0"/>
              </a:rPr>
              <a:t>     B. </a:t>
            </a:r>
            <a:r>
              <a:rPr lang="en-US" sz="2800">
                <a:solidFill>
                  <a:schemeClr val="tx1"/>
                </a:solidFill>
                <a:latin typeface="Times New Roman" pitchFamily="18" charset="0"/>
                <a:cs typeface="Times New Roman" pitchFamily="18" charset="0"/>
              </a:rPr>
              <a:t>Nghiền bột mịn hay tinh bột</a:t>
            </a:r>
            <a:endParaRPr lang="en-US" sz="2800" kern="1200" dirty="0">
              <a:solidFill>
                <a:schemeClr val="tx1"/>
              </a:solidFill>
              <a:latin typeface="Times New Roman" pitchFamily="18" charset="0"/>
              <a:cs typeface="Times New Roman" pitchFamily="18" charset="0"/>
            </a:endParaRPr>
          </a:p>
          <a:p>
            <a:pPr algn="just">
              <a:lnSpc>
                <a:spcPts val="3000"/>
              </a:lnSpc>
              <a:buClrTx/>
              <a:buFontTx/>
              <a:buNone/>
            </a:pPr>
            <a:r>
              <a:rPr lang="en-US" sz="2800" kern="1200" dirty="0">
                <a:solidFill>
                  <a:schemeClr val="tx1"/>
                </a:solidFill>
                <a:latin typeface="Times New Roman" pitchFamily="18" charset="0"/>
                <a:cs typeface="Times New Roman" pitchFamily="18" charset="0"/>
              </a:rPr>
              <a:t>   C</a:t>
            </a:r>
            <a:r>
              <a:rPr lang="en-US" sz="2800" kern="1200">
                <a:solidFill>
                  <a:schemeClr val="tx1"/>
                </a:solidFill>
                <a:latin typeface="Times New Roman" pitchFamily="18" charset="0"/>
                <a:cs typeface="Times New Roman" pitchFamily="18" charset="0"/>
              </a:rPr>
              <a:t>. </a:t>
            </a:r>
            <a:r>
              <a:rPr lang="en-US" sz="2800">
                <a:solidFill>
                  <a:schemeClr val="tx1"/>
                </a:solidFill>
                <a:latin typeface="Times New Roman" pitchFamily="18" charset="0"/>
                <a:cs typeface="Times New Roman" pitchFamily="18" charset="0"/>
              </a:rPr>
              <a:t>Muối chua</a:t>
            </a:r>
            <a:r>
              <a:rPr lang="en-US" sz="2800" kern="1200">
                <a:solidFill>
                  <a:schemeClr val="tx1"/>
                </a:solidFill>
                <a:latin typeface="Times New Roman" pitchFamily="18" charset="0"/>
                <a:cs typeface="Times New Roman" pitchFamily="18" charset="0"/>
              </a:rPr>
              <a:t>          D. </a:t>
            </a:r>
            <a:r>
              <a:rPr lang="en-US" sz="2800">
                <a:solidFill>
                  <a:schemeClr val="tx1"/>
                </a:solidFill>
                <a:latin typeface="Times New Roman" pitchFamily="18" charset="0"/>
                <a:cs typeface="Times New Roman" pitchFamily="18" charset="0"/>
              </a:rPr>
              <a:t>Cả 3 đáp án trên</a:t>
            </a:r>
            <a:r>
              <a:rPr lang="en-US" sz="2800" kern="1200">
                <a:solidFill>
                  <a:schemeClr val="tx1"/>
                </a:solidFill>
                <a:latin typeface="Times New Roman" pitchFamily="18" charset="0"/>
                <a:cs typeface="Times New Roman" pitchFamily="18" charset="0"/>
              </a:rPr>
              <a:t>    </a:t>
            </a:r>
            <a:endParaRPr lang="en-US" sz="2800" kern="1200" dirty="0">
              <a:solidFill>
                <a:schemeClr val="tx1"/>
              </a:solidFill>
              <a:latin typeface="Times New Roman" pitchFamily="18" charset="0"/>
              <a:cs typeface="Times New Roman" pitchFamily="18" charset="0"/>
            </a:endParaRPr>
          </a:p>
          <a:p>
            <a:pPr algn="just">
              <a:lnSpc>
                <a:spcPct val="150000"/>
              </a:lnSpc>
              <a:buClrTx/>
              <a:buFontTx/>
              <a:buNone/>
            </a:pPr>
            <a:r>
              <a:rPr lang="en-US" sz="2000" kern="1200" dirty="0">
                <a:solidFill>
                  <a:prstClr val="white"/>
                </a:solidFill>
                <a:latin typeface="Arial" panose="020B0604020202020204" pitchFamily="34" charset="0"/>
                <a:cs typeface="Arial" panose="020B0604020202020204" pitchFamily="34" charset="0"/>
              </a:rPr>
              <a:t>   </a:t>
            </a:r>
            <a:endParaRPr lang="en-US" sz="2000" kern="1200" dirty="0">
              <a:solidFill>
                <a:srgbClr val="00FF00"/>
              </a:solidFill>
              <a:latin typeface="Arial" panose="020B0604020202020204" pitchFamily="34" charset="0"/>
              <a:cs typeface="Arial" panose="020B0604020202020204" pitchFamily="34" charset="0"/>
            </a:endParaRPr>
          </a:p>
        </p:txBody>
      </p:sp>
      <p:grpSp>
        <p:nvGrpSpPr>
          <p:cNvPr id="8" name="Group 7"/>
          <p:cNvGrpSpPr/>
          <p:nvPr/>
        </p:nvGrpSpPr>
        <p:grpSpPr>
          <a:xfrm>
            <a:off x="1437762" y="1031231"/>
            <a:ext cx="341961" cy="2441389"/>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grpSp>
      </p:grpSp>
      <p:grpSp>
        <p:nvGrpSpPr>
          <p:cNvPr id="31" name="Group 30"/>
          <p:cNvGrpSpPr/>
          <p:nvPr/>
        </p:nvGrpSpPr>
        <p:grpSpPr>
          <a:xfrm>
            <a:off x="1563327" y="2940447"/>
            <a:ext cx="5754329" cy="1991006"/>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endParaRPr lang="en-US" sz="1500" kern="12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1500" b="1" kern="1200"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950" b="1" kern="1200" dirty="0">
                  <a:solidFill>
                    <a:prstClr val="white"/>
                  </a:solidFill>
                  <a:latin typeface="Arial" panose="020B0604020202020204" pitchFamily="34" charset="0"/>
                  <a:cs typeface="Arial" panose="020B0604020202020204" pitchFamily="34" charset="0"/>
                </a:rPr>
                <a:t>C</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216632" y="228299"/>
            <a:ext cx="811716" cy="811716"/>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4500" b="1" kern="1200"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23239" y="277250"/>
              <a:ext cx="603156" cy="892552"/>
            </a:xfrm>
            <a:prstGeom prst="rect">
              <a:avLst/>
            </a:prstGeom>
            <a:noFill/>
          </p:spPr>
          <p:txBody>
            <a:bodyPr wrap="none" rtlCol="0">
              <a:spAutoFit/>
            </a:bodyPr>
            <a:lstStyle/>
            <a:p>
              <a:pPr algn="ctr">
                <a:buClrTx/>
                <a:buFontTx/>
                <a:buNone/>
              </a:pPr>
              <a:r>
                <a:rPr lang="en-US" sz="3750" b="1" kern="1200"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4</a:t>
              </a:r>
            </a:p>
          </p:txBody>
        </p:sp>
      </p:grpSp>
      <p:sp>
        <p:nvSpPr>
          <p:cNvPr id="35" name="Parallelogram 34"/>
          <p:cNvSpPr/>
          <p:nvPr/>
        </p:nvSpPr>
        <p:spPr>
          <a:xfrm flipH="1">
            <a:off x="7307104" y="4930062"/>
            <a:ext cx="803913" cy="213442"/>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750" b="1" kern="1200" dirty="0">
                <a:solidFill>
                  <a:srgbClr val="FF0000"/>
                </a:solidFill>
                <a:latin typeface="Arial" panose="020B0604020202020204" pitchFamily="34" charset="0"/>
                <a:cs typeface="Arial" panose="020B0604020202020204" pitchFamily="34" charset="0"/>
              </a:rPr>
              <a:t>Answer</a:t>
            </a: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13236" y="1665655"/>
            <a:ext cx="648320" cy="78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434543" y="1890530"/>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2100" kern="1200" dirty="0">
                <a:solidFill>
                  <a:srgbClr val="DC2608"/>
                </a:solidFill>
                <a:latin typeface=".VnBlack" pitchFamily="34" charset="0"/>
              </a:rPr>
              <a:t>10</a:t>
            </a:r>
          </a:p>
        </p:txBody>
      </p:sp>
      <p:sp>
        <p:nvSpPr>
          <p:cNvPr id="45" name="Oval 176"/>
          <p:cNvSpPr>
            <a:spLocks noChangeArrowheads="1"/>
          </p:cNvSpPr>
          <p:nvPr/>
        </p:nvSpPr>
        <p:spPr bwMode="auto">
          <a:xfrm>
            <a:off x="1437617" y="186995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2100" kern="1200" dirty="0">
                <a:solidFill>
                  <a:srgbClr val="DC2608"/>
                </a:solidFill>
                <a:latin typeface=".VnBlack" pitchFamily="34" charset="0"/>
              </a:rPr>
              <a:t>9</a:t>
            </a:r>
          </a:p>
        </p:txBody>
      </p:sp>
      <p:sp>
        <p:nvSpPr>
          <p:cNvPr id="46" name="Oval 176"/>
          <p:cNvSpPr>
            <a:spLocks noChangeArrowheads="1"/>
          </p:cNvSpPr>
          <p:nvPr/>
        </p:nvSpPr>
        <p:spPr bwMode="auto">
          <a:xfrm>
            <a:off x="1434297" y="1900655"/>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2100" kern="1200" dirty="0">
                <a:solidFill>
                  <a:srgbClr val="DC2608"/>
                </a:solidFill>
                <a:latin typeface=".VnBlack" pitchFamily="34" charset="0"/>
              </a:rPr>
              <a:t>8</a:t>
            </a:r>
          </a:p>
        </p:txBody>
      </p:sp>
      <p:sp>
        <p:nvSpPr>
          <p:cNvPr id="47" name="Oval 176"/>
          <p:cNvSpPr>
            <a:spLocks noChangeArrowheads="1"/>
          </p:cNvSpPr>
          <p:nvPr/>
        </p:nvSpPr>
        <p:spPr bwMode="auto">
          <a:xfrm>
            <a:off x="1447185" y="188258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2100" kern="1200" dirty="0">
                <a:solidFill>
                  <a:srgbClr val="DC2608"/>
                </a:solidFill>
                <a:latin typeface=".VnBlack" pitchFamily="34" charset="0"/>
              </a:rPr>
              <a:t>7</a:t>
            </a:r>
          </a:p>
        </p:txBody>
      </p:sp>
      <p:sp>
        <p:nvSpPr>
          <p:cNvPr id="48" name="Oval 176"/>
          <p:cNvSpPr>
            <a:spLocks noChangeArrowheads="1"/>
          </p:cNvSpPr>
          <p:nvPr/>
        </p:nvSpPr>
        <p:spPr bwMode="auto">
          <a:xfrm>
            <a:off x="1437617" y="1893010"/>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2100" kern="1200" dirty="0">
                <a:solidFill>
                  <a:srgbClr val="DC2608"/>
                </a:solidFill>
                <a:latin typeface=".VnBlack" pitchFamily="34" charset="0"/>
              </a:rPr>
              <a:t>6</a:t>
            </a:r>
          </a:p>
        </p:txBody>
      </p:sp>
      <p:sp>
        <p:nvSpPr>
          <p:cNvPr id="49" name="Oval 176"/>
          <p:cNvSpPr>
            <a:spLocks noChangeArrowheads="1"/>
          </p:cNvSpPr>
          <p:nvPr/>
        </p:nvSpPr>
        <p:spPr bwMode="auto">
          <a:xfrm>
            <a:off x="1446172" y="189032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2100" kern="1200" dirty="0">
                <a:solidFill>
                  <a:srgbClr val="DC2608"/>
                </a:solidFill>
                <a:latin typeface=".VnBlack" pitchFamily="34" charset="0"/>
              </a:rPr>
              <a:t>5</a:t>
            </a:r>
          </a:p>
        </p:txBody>
      </p:sp>
      <p:sp>
        <p:nvSpPr>
          <p:cNvPr id="50" name="Oval 176"/>
          <p:cNvSpPr>
            <a:spLocks noChangeArrowheads="1"/>
          </p:cNvSpPr>
          <p:nvPr/>
        </p:nvSpPr>
        <p:spPr bwMode="auto">
          <a:xfrm>
            <a:off x="1419799" y="1892003"/>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2100" kern="1200" dirty="0">
                <a:solidFill>
                  <a:srgbClr val="DC2608"/>
                </a:solidFill>
                <a:latin typeface=".VnBlack" pitchFamily="34" charset="0"/>
              </a:rPr>
              <a:t>4</a:t>
            </a:r>
          </a:p>
        </p:txBody>
      </p:sp>
      <p:sp>
        <p:nvSpPr>
          <p:cNvPr id="51" name="Oval 176"/>
          <p:cNvSpPr>
            <a:spLocks noChangeArrowheads="1"/>
          </p:cNvSpPr>
          <p:nvPr/>
        </p:nvSpPr>
        <p:spPr bwMode="auto">
          <a:xfrm>
            <a:off x="1424975" y="187247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2100" kern="1200" dirty="0">
                <a:solidFill>
                  <a:srgbClr val="DC2608"/>
                </a:solidFill>
                <a:latin typeface=".VnBlack" pitchFamily="34" charset="0"/>
              </a:rPr>
              <a:t>3</a:t>
            </a:r>
          </a:p>
        </p:txBody>
      </p:sp>
      <p:sp>
        <p:nvSpPr>
          <p:cNvPr id="52" name="Oval 176"/>
          <p:cNvSpPr>
            <a:spLocks noChangeArrowheads="1"/>
          </p:cNvSpPr>
          <p:nvPr/>
        </p:nvSpPr>
        <p:spPr bwMode="auto">
          <a:xfrm>
            <a:off x="1438390" y="1886063"/>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2100" kern="1200" dirty="0">
                <a:solidFill>
                  <a:srgbClr val="DC2608"/>
                </a:solidFill>
                <a:latin typeface=".VnBlack" pitchFamily="34" charset="0"/>
              </a:rPr>
              <a:t>2</a:t>
            </a:r>
          </a:p>
        </p:txBody>
      </p:sp>
      <p:sp>
        <p:nvSpPr>
          <p:cNvPr id="56" name="Oval 176"/>
          <p:cNvSpPr>
            <a:spLocks noChangeArrowheads="1"/>
          </p:cNvSpPr>
          <p:nvPr/>
        </p:nvSpPr>
        <p:spPr bwMode="auto">
          <a:xfrm>
            <a:off x="1446172" y="1854745"/>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2100" kern="1200" dirty="0">
                <a:solidFill>
                  <a:srgbClr val="DC2608"/>
                </a:solidFill>
                <a:latin typeface=".VnBlack" pitchFamily="34" charset="0"/>
              </a:rPr>
              <a:t>1</a:t>
            </a:r>
          </a:p>
        </p:txBody>
      </p:sp>
      <p:sp>
        <p:nvSpPr>
          <p:cNvPr id="59" name="Oval 176"/>
          <p:cNvSpPr>
            <a:spLocks noChangeArrowheads="1"/>
          </p:cNvSpPr>
          <p:nvPr/>
        </p:nvSpPr>
        <p:spPr bwMode="auto">
          <a:xfrm>
            <a:off x="1414741" y="1876741"/>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buClrTx/>
              <a:buFontTx/>
              <a:buNone/>
              <a:defRPr/>
            </a:pPr>
            <a:r>
              <a:rPr lang="en-US" sz="2100" kern="1200" dirty="0">
                <a:solidFill>
                  <a:srgbClr val="DC2608"/>
                </a:solidFill>
                <a:latin typeface=".VnBlack" pitchFamily="34" charset="0"/>
              </a:rPr>
              <a:t>0</a:t>
            </a:r>
          </a:p>
        </p:txBody>
      </p:sp>
    </p:spTree>
    <p:extLst>
      <p:ext uri="{BB962C8B-B14F-4D97-AF65-F5344CB8AC3E}">
        <p14:creationId xmlns:p14="http://schemas.microsoft.com/office/powerpoint/2010/main" val="252186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14" presetClass="entr" presetSubtype="1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randombar(horizontal)">
                                      <p:cBhvr>
                                        <p:cTn id="13" dur="300"/>
                                        <p:tgtEl>
                                          <p:spTgt spid="60"/>
                                        </p:tgtEl>
                                      </p:cBhvr>
                                    </p:animEffect>
                                  </p:childTnLst>
                                </p:cTn>
                              </p:par>
                            </p:childTnLst>
                          </p:cTn>
                        </p:par>
                        <p:par>
                          <p:cTn id="14" fill="hold">
                            <p:stCondLst>
                              <p:cond delay="300"/>
                            </p:stCondLst>
                            <p:childTnLst>
                              <p:par>
                                <p:cTn id="15" presetID="10" presetClass="entr" presetSubtype="0"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beep.wav"/>
                                        </p:tgtEl>
                                      </p:cMediaNode>
                                    </p:audio>
                                  </p:subTnLst>
                                </p:cTn>
                              </p:par>
                            </p:childTnLst>
                          </p:cTn>
                        </p:par>
                        <p:par>
                          <p:cTn id="22" fill="hold">
                            <p:stCondLst>
                              <p:cond delay="0"/>
                            </p:stCondLst>
                            <p:childTnLst>
                              <p:par>
                                <p:cTn id="23" presetID="1" presetClass="entr" presetSubtype="0" fill="hold" grpId="0" nodeType="afterEffect">
                                  <p:stCondLst>
                                    <p:cond delay="1000"/>
                                  </p:stCondLst>
                                  <p:childTnLst>
                                    <p:set>
                                      <p:cBhvr>
                                        <p:cTn id="24"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beep.wav"/>
                                        </p:tgtEl>
                                      </p:cMediaNode>
                                    </p:audio>
                                  </p:subTnLst>
                                </p:cTn>
                              </p:par>
                            </p:childTnLst>
                          </p:cTn>
                        </p:par>
                        <p:par>
                          <p:cTn id="25" fill="hold">
                            <p:stCondLst>
                              <p:cond delay="1000"/>
                            </p:stCondLst>
                            <p:childTnLst>
                              <p:par>
                                <p:cTn id="26" presetID="1" presetClass="entr" presetSubtype="0" fill="hold" grpId="0" nodeType="afterEffect">
                                  <p:stCondLst>
                                    <p:cond delay="1000"/>
                                  </p:stCondLst>
                                  <p:childTnLst>
                                    <p:set>
                                      <p:cBhvr>
                                        <p:cTn id="27"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beep.wav"/>
                                        </p:tgtEl>
                                      </p:cMediaNode>
                                    </p:audio>
                                  </p:subTnLst>
                                </p:cTn>
                              </p:par>
                            </p:childTnLst>
                          </p:cTn>
                        </p:par>
                        <p:par>
                          <p:cTn id="28" fill="hold">
                            <p:stCondLst>
                              <p:cond delay="2000"/>
                            </p:stCondLst>
                            <p:childTnLst>
                              <p:par>
                                <p:cTn id="29" presetID="1" presetClass="entr" presetSubtype="0" fill="hold" grpId="0" nodeType="afterEffect">
                                  <p:stCondLst>
                                    <p:cond delay="1000"/>
                                  </p:stCondLst>
                                  <p:childTnLst>
                                    <p:set>
                                      <p:cBhvr>
                                        <p:cTn id="30"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beep.wav"/>
                                        </p:tgtEl>
                                      </p:cMediaNode>
                                    </p:audio>
                                  </p:subTnLst>
                                </p:cTn>
                              </p:par>
                            </p:childTnLst>
                          </p:cTn>
                        </p:par>
                        <p:par>
                          <p:cTn id="31" fill="hold">
                            <p:stCondLst>
                              <p:cond delay="3000"/>
                            </p:stCondLst>
                            <p:childTnLst>
                              <p:par>
                                <p:cTn id="32" presetID="1" presetClass="entr" presetSubtype="0" fill="hold" grpId="0" nodeType="afterEffect">
                                  <p:stCondLst>
                                    <p:cond delay="1000"/>
                                  </p:stCondLst>
                                  <p:childTnLst>
                                    <p:set>
                                      <p:cBhvr>
                                        <p:cTn id="33"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beep.wav"/>
                                        </p:tgtEl>
                                      </p:cMediaNode>
                                    </p:audio>
                                  </p:subTnLst>
                                </p:cTn>
                              </p:par>
                            </p:childTnLst>
                          </p:cTn>
                        </p:par>
                        <p:par>
                          <p:cTn id="34" fill="hold">
                            <p:stCondLst>
                              <p:cond delay="4000"/>
                            </p:stCondLst>
                            <p:childTnLst>
                              <p:par>
                                <p:cTn id="35" presetID="1" presetClass="entr" presetSubtype="0" fill="hold" grpId="0" nodeType="afterEffect">
                                  <p:stCondLst>
                                    <p:cond delay="1000"/>
                                  </p:stCondLst>
                                  <p:childTnLst>
                                    <p:set>
                                      <p:cBhvr>
                                        <p:cTn id="36"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beep.wav"/>
                                        </p:tgtEl>
                                      </p:cMediaNode>
                                    </p:audio>
                                  </p:subTnLst>
                                </p:cTn>
                              </p:par>
                            </p:childTnLst>
                          </p:cTn>
                        </p:par>
                        <p:par>
                          <p:cTn id="37" fill="hold">
                            <p:stCondLst>
                              <p:cond delay="5000"/>
                            </p:stCondLst>
                            <p:childTnLst>
                              <p:par>
                                <p:cTn id="38" presetID="1" presetClass="entr" presetSubtype="0" fill="hold" grpId="0" nodeType="afterEffect">
                                  <p:stCondLst>
                                    <p:cond delay="1000"/>
                                  </p:stCondLst>
                                  <p:childTnLst>
                                    <p:set>
                                      <p:cBhvr>
                                        <p:cTn id="3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beep.wav"/>
                                        </p:tgtEl>
                                      </p:cMediaNode>
                                    </p:audio>
                                  </p:subTnLst>
                                </p:cTn>
                              </p:par>
                            </p:childTnLst>
                          </p:cTn>
                        </p:par>
                        <p:par>
                          <p:cTn id="40" fill="hold">
                            <p:stCondLst>
                              <p:cond delay="6000"/>
                            </p:stCondLst>
                            <p:childTnLst>
                              <p:par>
                                <p:cTn id="41" presetID="1" presetClass="entr" presetSubtype="0" fill="hold" grpId="0" nodeType="afterEffect">
                                  <p:stCondLst>
                                    <p:cond delay="1000"/>
                                  </p:stCondLst>
                                  <p:childTnLst>
                                    <p:set>
                                      <p:cBhvr>
                                        <p:cTn id="42"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beep.wav"/>
                                        </p:tgtEl>
                                      </p:cMediaNode>
                                    </p:audio>
                                  </p:subTnLst>
                                </p:cTn>
                              </p:par>
                            </p:childTnLst>
                          </p:cTn>
                        </p:par>
                        <p:par>
                          <p:cTn id="43" fill="hold">
                            <p:stCondLst>
                              <p:cond delay="7000"/>
                            </p:stCondLst>
                            <p:childTnLst>
                              <p:par>
                                <p:cTn id="44" presetID="1" presetClass="entr" presetSubtype="0" fill="hold" grpId="0" nodeType="afterEffect">
                                  <p:stCondLst>
                                    <p:cond delay="1000"/>
                                  </p:stCondLst>
                                  <p:childTnLst>
                                    <p:set>
                                      <p:cBhvr>
                                        <p:cTn id="45"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beep.wav"/>
                                        </p:tgtEl>
                                      </p:cMediaNode>
                                    </p:audio>
                                  </p:subTnLst>
                                </p:cTn>
                              </p:par>
                            </p:childTnLst>
                          </p:cTn>
                        </p:par>
                        <p:par>
                          <p:cTn id="46" fill="hold">
                            <p:stCondLst>
                              <p:cond delay="8000"/>
                            </p:stCondLst>
                            <p:childTnLst>
                              <p:par>
                                <p:cTn id="47" presetID="1" presetClass="entr" presetSubtype="0" fill="hold" grpId="0" nodeType="afterEffect">
                                  <p:stCondLst>
                                    <p:cond delay="1000"/>
                                  </p:stCondLst>
                                  <p:childTnLst>
                                    <p:set>
                                      <p:cBhvr>
                                        <p:cTn id="48"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9000"/>
                            </p:stCondLst>
                            <p:childTnLst>
                              <p:par>
                                <p:cTn id="50" presetID="1" presetClass="entr" presetSubtype="0" fill="hold" grpId="0" nodeType="afterEffect">
                                  <p:stCondLst>
                                    <p:cond delay="1000"/>
                                  </p:stCondLst>
                                  <p:childTnLst>
                                    <p:set>
                                      <p:cBhvr>
                                        <p:cTn id="51"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35"/>
                    </p:tgtEl>
                  </p:cond>
                </p:stCondLst>
                <p:endSync evt="end" delay="0">
                  <p:rtn val="all"/>
                </p:endSync>
                <p:childTnLst>
                  <p:par>
                    <p:cTn id="53" fill="hold">
                      <p:stCondLst>
                        <p:cond delay="0"/>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wipe(up)">
                                      <p:cBhvr>
                                        <p:cTn id="57" dur="200"/>
                                        <p:tgtEl>
                                          <p:spTgt spid="8"/>
                                        </p:tgtEl>
                                      </p:cBhvr>
                                    </p:animEffect>
                                  </p:childTnLst>
                                </p:cTn>
                              </p:par>
                            </p:childTnLst>
                          </p:cTn>
                        </p:par>
                        <p:par>
                          <p:cTn id="58" fill="hold">
                            <p:stCondLst>
                              <p:cond delay="200"/>
                            </p:stCondLst>
                            <p:childTnLst>
                              <p:par>
                                <p:cTn id="59" presetID="17" presetClass="entr" presetSubtype="8" fill="hold" nodeType="afterEffect">
                                  <p:stCondLst>
                                    <p:cond delay="0"/>
                                  </p:stCondLst>
                                  <p:childTnLst>
                                    <p:set>
                                      <p:cBhvr>
                                        <p:cTn id="60" dur="1" fill="hold">
                                          <p:stCondLst>
                                            <p:cond delay="0"/>
                                          </p:stCondLst>
                                        </p:cTn>
                                        <p:tgtEl>
                                          <p:spTgt spid="31"/>
                                        </p:tgtEl>
                                        <p:attrNameLst>
                                          <p:attrName>style.visibility</p:attrName>
                                        </p:attrNameLst>
                                      </p:cBhvr>
                                      <p:to>
                                        <p:strVal val="visible"/>
                                      </p:to>
                                    </p:set>
                                    <p:anim calcmode="lin" valueType="num">
                                      <p:cBhvr>
                                        <p:cTn id="61" dur="300" fill="hold"/>
                                        <p:tgtEl>
                                          <p:spTgt spid="31"/>
                                        </p:tgtEl>
                                        <p:attrNameLst>
                                          <p:attrName>ppt_x</p:attrName>
                                        </p:attrNameLst>
                                      </p:cBhvr>
                                      <p:tavLst>
                                        <p:tav tm="0">
                                          <p:val>
                                            <p:strVal val="#ppt_x-#ppt_w/2"/>
                                          </p:val>
                                        </p:tav>
                                        <p:tav tm="100000">
                                          <p:val>
                                            <p:strVal val="#ppt_x"/>
                                          </p:val>
                                        </p:tav>
                                      </p:tavLst>
                                    </p:anim>
                                    <p:anim calcmode="lin" valueType="num">
                                      <p:cBhvr>
                                        <p:cTn id="62" dur="300" fill="hold"/>
                                        <p:tgtEl>
                                          <p:spTgt spid="31"/>
                                        </p:tgtEl>
                                        <p:attrNameLst>
                                          <p:attrName>ppt_y</p:attrName>
                                        </p:attrNameLst>
                                      </p:cBhvr>
                                      <p:tavLst>
                                        <p:tav tm="0">
                                          <p:val>
                                            <p:strVal val="#ppt_y"/>
                                          </p:val>
                                        </p:tav>
                                        <p:tav tm="100000">
                                          <p:val>
                                            <p:strVal val="#ppt_y"/>
                                          </p:val>
                                        </p:tav>
                                      </p:tavLst>
                                    </p:anim>
                                    <p:anim calcmode="lin" valueType="num">
                                      <p:cBhvr>
                                        <p:cTn id="63" dur="300" fill="hold"/>
                                        <p:tgtEl>
                                          <p:spTgt spid="31"/>
                                        </p:tgtEl>
                                        <p:attrNameLst>
                                          <p:attrName>ppt_w</p:attrName>
                                        </p:attrNameLst>
                                      </p:cBhvr>
                                      <p:tavLst>
                                        <p:tav tm="0">
                                          <p:val>
                                            <p:fltVal val="0"/>
                                          </p:val>
                                        </p:tav>
                                        <p:tav tm="100000">
                                          <p:val>
                                            <p:strVal val="#ppt_w"/>
                                          </p:val>
                                        </p:tav>
                                      </p:tavLst>
                                    </p:anim>
                                    <p:anim calcmode="lin" valueType="num">
                                      <p:cBhvr>
                                        <p:cTn id="6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9"/>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2028348" y="563279"/>
            <a:ext cx="6936140" cy="2377168"/>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3000"/>
              </a:lnSpc>
              <a:buClrTx/>
              <a:buFontTx/>
              <a:buNone/>
            </a:pPr>
            <a:r>
              <a:rPr lang="en-US" sz="2800" b="1" i="1" kern="1200" dirty="0">
                <a:solidFill>
                  <a:schemeClr val="tx1"/>
                </a:solidFill>
                <a:latin typeface="Times New Roman" pitchFamily="18" charset="0"/>
                <a:cs typeface="Times New Roman" pitchFamily="18" charset="0"/>
              </a:rPr>
              <a:t>Câu </a:t>
            </a:r>
            <a:r>
              <a:rPr lang="en-US" sz="2800" b="1" i="1" kern="1200" dirty="0" err="1">
                <a:solidFill>
                  <a:schemeClr val="tx1"/>
                </a:solidFill>
                <a:latin typeface="Times New Roman" pitchFamily="18" charset="0"/>
                <a:cs typeface="Times New Roman" pitchFamily="18" charset="0"/>
              </a:rPr>
              <a:t>hỏi</a:t>
            </a:r>
            <a:r>
              <a:rPr lang="en-US" sz="2800" b="1" i="1" kern="1200">
                <a:solidFill>
                  <a:schemeClr val="tx1"/>
                </a:solidFill>
                <a:latin typeface="Times New Roman" pitchFamily="18" charset="0"/>
                <a:cs typeface="Times New Roman" pitchFamily="18" charset="0"/>
              </a:rPr>
              <a:t>: </a:t>
            </a:r>
            <a:r>
              <a:rPr lang="nl-NL" sz="2800" b="1" i="1">
                <a:solidFill>
                  <a:schemeClr val="tx1"/>
                </a:solidFill>
                <a:latin typeface="Times New Roman" pitchFamily="18" charset="0"/>
                <a:cs typeface="Times New Roman" pitchFamily="18" charset="0"/>
              </a:rPr>
              <a:t>PP chế biến sản phẩm trồng trọt thứ năm là:</a:t>
            </a:r>
            <a:endParaRPr lang="en-US" sz="2800" b="1" i="1" kern="1200" dirty="0">
              <a:solidFill>
                <a:schemeClr val="tx1"/>
              </a:solidFill>
              <a:latin typeface="Times New Roman" pitchFamily="18" charset="0"/>
              <a:cs typeface="Times New Roman" pitchFamily="18" charset="0"/>
            </a:endParaRPr>
          </a:p>
          <a:p>
            <a:pPr algn="just">
              <a:lnSpc>
                <a:spcPts val="3000"/>
              </a:lnSpc>
            </a:pPr>
            <a:r>
              <a:rPr lang="en-US" sz="2800" kern="1200" dirty="0">
                <a:solidFill>
                  <a:schemeClr val="tx1"/>
                </a:solidFill>
                <a:latin typeface="Times New Roman" pitchFamily="18" charset="0"/>
                <a:cs typeface="Times New Roman" pitchFamily="18" charset="0"/>
              </a:rPr>
              <a:t>   A</a:t>
            </a:r>
            <a:r>
              <a:rPr lang="en-US" sz="2800" kern="1200">
                <a:solidFill>
                  <a:schemeClr val="tx1"/>
                </a:solidFill>
                <a:latin typeface="Times New Roman" pitchFamily="18" charset="0"/>
                <a:cs typeface="Times New Roman" pitchFamily="18" charset="0"/>
              </a:rPr>
              <a:t>. </a:t>
            </a:r>
            <a:r>
              <a:rPr lang="en-US" sz="2800">
                <a:solidFill>
                  <a:schemeClr val="tx1"/>
                </a:solidFill>
                <a:latin typeface="Times New Roman" pitchFamily="18" charset="0"/>
                <a:cs typeface="Times New Roman" pitchFamily="18" charset="0"/>
              </a:rPr>
              <a:t>Sấy khô</a:t>
            </a:r>
            <a:r>
              <a:rPr lang="nl-NL" sz="2800">
                <a:solidFill>
                  <a:schemeClr val="tx1"/>
                </a:solidFill>
                <a:latin typeface="Times New Roman" pitchFamily="18" charset="0"/>
                <a:cs typeface="Times New Roman" pitchFamily="18" charset="0"/>
              </a:rPr>
              <a:t>    B. Nghiền bột mịn hay tinh bột</a:t>
            </a:r>
            <a:endParaRPr lang="en-US" sz="2800" dirty="0">
              <a:solidFill>
                <a:schemeClr val="tx1"/>
              </a:solidFill>
              <a:latin typeface="Times New Roman" pitchFamily="18" charset="0"/>
              <a:cs typeface="Times New Roman" pitchFamily="18" charset="0"/>
            </a:endParaRPr>
          </a:p>
          <a:p>
            <a:pPr algn="just">
              <a:lnSpc>
                <a:spcPts val="3000"/>
              </a:lnSpc>
            </a:pPr>
            <a:r>
              <a:rPr lang="nl-NL" sz="2800" dirty="0">
                <a:solidFill>
                  <a:schemeClr val="tx1"/>
                </a:solidFill>
                <a:latin typeface="Times New Roman" pitchFamily="18" charset="0"/>
                <a:cs typeface="Times New Roman" pitchFamily="18" charset="0"/>
              </a:rPr>
              <a:t>   C</a:t>
            </a:r>
            <a:r>
              <a:rPr lang="nl-NL" sz="2800">
                <a:solidFill>
                  <a:schemeClr val="tx1"/>
                </a:solidFill>
                <a:latin typeface="Times New Roman" pitchFamily="18" charset="0"/>
                <a:cs typeface="Times New Roman" pitchFamily="18" charset="0"/>
              </a:rPr>
              <a:t>. Muối chua</a:t>
            </a:r>
            <a:r>
              <a:rPr lang="en-US" sz="2800">
                <a:solidFill>
                  <a:schemeClr val="tx1"/>
                </a:solidFill>
                <a:latin typeface="Times New Roman" pitchFamily="18" charset="0"/>
                <a:cs typeface="Times New Roman" pitchFamily="18" charset="0"/>
              </a:rPr>
              <a:t>         </a:t>
            </a:r>
            <a:r>
              <a:rPr lang="nl-NL" sz="2800">
                <a:solidFill>
                  <a:schemeClr val="tx1"/>
                </a:solidFill>
                <a:latin typeface="Times New Roman" pitchFamily="18" charset="0"/>
                <a:cs typeface="Times New Roman" pitchFamily="18" charset="0"/>
              </a:rPr>
              <a:t>D. Cả 3 đáp </a:t>
            </a:r>
            <a:r>
              <a:rPr lang="nl-NL" sz="2800" dirty="0">
                <a:solidFill>
                  <a:schemeClr val="tx1"/>
                </a:solidFill>
                <a:latin typeface="Times New Roman" pitchFamily="18" charset="0"/>
                <a:cs typeface="Times New Roman" pitchFamily="18" charset="0"/>
              </a:rPr>
              <a:t>án </a:t>
            </a:r>
            <a:r>
              <a:rPr lang="nl-NL" sz="2800">
                <a:solidFill>
                  <a:schemeClr val="tx1"/>
                </a:solidFill>
                <a:latin typeface="Times New Roman" pitchFamily="18" charset="0"/>
                <a:cs typeface="Times New Roman" pitchFamily="18" charset="0"/>
              </a:rPr>
              <a:t>trên </a:t>
            </a:r>
            <a:endParaRPr lang="en-US" sz="2800" kern="1200" dirty="0">
              <a:solidFill>
                <a:schemeClr val="tx1"/>
              </a:solidFill>
              <a:latin typeface="Times New Roman" pitchFamily="18" charset="0"/>
              <a:cs typeface="Times New Roman" pitchFamily="18" charset="0"/>
            </a:endParaRPr>
          </a:p>
        </p:txBody>
      </p:sp>
      <p:grpSp>
        <p:nvGrpSpPr>
          <p:cNvPr id="8" name="Group 7"/>
          <p:cNvGrpSpPr/>
          <p:nvPr/>
        </p:nvGrpSpPr>
        <p:grpSpPr>
          <a:xfrm>
            <a:off x="1437762" y="1031231"/>
            <a:ext cx="341961" cy="2441389"/>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grpSp>
      </p:grpSp>
      <p:grpSp>
        <p:nvGrpSpPr>
          <p:cNvPr id="31" name="Group 30"/>
          <p:cNvGrpSpPr/>
          <p:nvPr/>
        </p:nvGrpSpPr>
        <p:grpSpPr>
          <a:xfrm>
            <a:off x="1563327" y="2940447"/>
            <a:ext cx="5754329" cy="1991006"/>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endParaRPr lang="en-US" sz="1500" kern="12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1500" b="1" kern="1200"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950" b="1" kern="1200" dirty="0">
                  <a:solidFill>
                    <a:prstClr val="white"/>
                  </a:solidFill>
                  <a:latin typeface="Arial" panose="020B0604020202020204" pitchFamily="34" charset="0"/>
                  <a:cs typeface="Arial" panose="020B0604020202020204" pitchFamily="34" charset="0"/>
                </a:rPr>
                <a:t>B</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216632" y="228299"/>
            <a:ext cx="811716" cy="811716"/>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4500" b="1" kern="1200"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23239" y="277250"/>
              <a:ext cx="603156" cy="892552"/>
            </a:xfrm>
            <a:prstGeom prst="rect">
              <a:avLst/>
            </a:prstGeom>
            <a:noFill/>
          </p:spPr>
          <p:txBody>
            <a:bodyPr wrap="none" rtlCol="0">
              <a:spAutoFit/>
            </a:bodyPr>
            <a:lstStyle/>
            <a:p>
              <a:pPr algn="ctr">
                <a:buClrTx/>
                <a:buFontTx/>
                <a:buNone/>
              </a:pPr>
              <a:r>
                <a:rPr lang="en-US" sz="3750" b="1" kern="1200"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5</a:t>
              </a:r>
            </a:p>
          </p:txBody>
        </p:sp>
      </p:grpSp>
      <p:sp>
        <p:nvSpPr>
          <p:cNvPr id="35" name="Parallelogram 34"/>
          <p:cNvSpPr/>
          <p:nvPr/>
        </p:nvSpPr>
        <p:spPr>
          <a:xfrm flipH="1">
            <a:off x="7004448" y="4966899"/>
            <a:ext cx="803913" cy="17660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750" b="1" kern="1200" dirty="0">
                <a:solidFill>
                  <a:srgbClr val="FF0000"/>
                </a:solidFill>
                <a:latin typeface="Arial" panose="020B0604020202020204" pitchFamily="34" charset="0"/>
                <a:cs typeface="Arial" panose="020B0604020202020204" pitchFamily="34" charset="0"/>
              </a:rPr>
              <a:t>Answer</a:t>
            </a: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13236" y="1665655"/>
            <a:ext cx="648320" cy="78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434543" y="1890530"/>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2100" kern="1200" dirty="0">
                <a:solidFill>
                  <a:srgbClr val="DC2608"/>
                </a:solidFill>
                <a:latin typeface=".VnBlack" pitchFamily="34" charset="0"/>
              </a:rPr>
              <a:t>10</a:t>
            </a:r>
          </a:p>
        </p:txBody>
      </p:sp>
      <p:sp>
        <p:nvSpPr>
          <p:cNvPr id="45" name="Oval 176"/>
          <p:cNvSpPr>
            <a:spLocks noChangeArrowheads="1"/>
          </p:cNvSpPr>
          <p:nvPr/>
        </p:nvSpPr>
        <p:spPr bwMode="auto">
          <a:xfrm>
            <a:off x="1437617" y="186995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2100" kern="1200" dirty="0">
                <a:solidFill>
                  <a:srgbClr val="DC2608"/>
                </a:solidFill>
                <a:latin typeface=".VnBlack" pitchFamily="34" charset="0"/>
              </a:rPr>
              <a:t>9</a:t>
            </a:r>
          </a:p>
        </p:txBody>
      </p:sp>
      <p:sp>
        <p:nvSpPr>
          <p:cNvPr id="46" name="Oval 176"/>
          <p:cNvSpPr>
            <a:spLocks noChangeArrowheads="1"/>
          </p:cNvSpPr>
          <p:nvPr/>
        </p:nvSpPr>
        <p:spPr bwMode="auto">
          <a:xfrm>
            <a:off x="1434297" y="1900655"/>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2100" kern="1200" dirty="0">
                <a:solidFill>
                  <a:srgbClr val="DC2608"/>
                </a:solidFill>
                <a:latin typeface=".VnBlack" pitchFamily="34" charset="0"/>
              </a:rPr>
              <a:t>8</a:t>
            </a:r>
          </a:p>
        </p:txBody>
      </p:sp>
      <p:sp>
        <p:nvSpPr>
          <p:cNvPr id="47" name="Oval 176"/>
          <p:cNvSpPr>
            <a:spLocks noChangeArrowheads="1"/>
          </p:cNvSpPr>
          <p:nvPr/>
        </p:nvSpPr>
        <p:spPr bwMode="auto">
          <a:xfrm>
            <a:off x="1447185" y="188258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2100" kern="1200" dirty="0">
                <a:solidFill>
                  <a:srgbClr val="DC2608"/>
                </a:solidFill>
                <a:latin typeface=".VnBlack" pitchFamily="34" charset="0"/>
              </a:rPr>
              <a:t>7</a:t>
            </a:r>
          </a:p>
        </p:txBody>
      </p:sp>
      <p:sp>
        <p:nvSpPr>
          <p:cNvPr id="48" name="Oval 176"/>
          <p:cNvSpPr>
            <a:spLocks noChangeArrowheads="1"/>
          </p:cNvSpPr>
          <p:nvPr/>
        </p:nvSpPr>
        <p:spPr bwMode="auto">
          <a:xfrm>
            <a:off x="1437617" y="1893010"/>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2100" kern="1200" dirty="0">
                <a:solidFill>
                  <a:srgbClr val="DC2608"/>
                </a:solidFill>
                <a:latin typeface=".VnBlack" pitchFamily="34" charset="0"/>
              </a:rPr>
              <a:t>6</a:t>
            </a:r>
          </a:p>
        </p:txBody>
      </p:sp>
      <p:sp>
        <p:nvSpPr>
          <p:cNvPr id="49" name="Oval 176"/>
          <p:cNvSpPr>
            <a:spLocks noChangeArrowheads="1"/>
          </p:cNvSpPr>
          <p:nvPr/>
        </p:nvSpPr>
        <p:spPr bwMode="auto">
          <a:xfrm>
            <a:off x="1446172" y="189032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2100" kern="1200" dirty="0">
                <a:solidFill>
                  <a:srgbClr val="DC2608"/>
                </a:solidFill>
                <a:latin typeface=".VnBlack" pitchFamily="34" charset="0"/>
              </a:rPr>
              <a:t>5</a:t>
            </a:r>
          </a:p>
        </p:txBody>
      </p:sp>
      <p:sp>
        <p:nvSpPr>
          <p:cNvPr id="50" name="Oval 176"/>
          <p:cNvSpPr>
            <a:spLocks noChangeArrowheads="1"/>
          </p:cNvSpPr>
          <p:nvPr/>
        </p:nvSpPr>
        <p:spPr bwMode="auto">
          <a:xfrm>
            <a:off x="1419799" y="1892003"/>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2100" kern="1200" dirty="0">
                <a:solidFill>
                  <a:srgbClr val="DC2608"/>
                </a:solidFill>
                <a:latin typeface=".VnBlack" pitchFamily="34" charset="0"/>
              </a:rPr>
              <a:t>4</a:t>
            </a:r>
          </a:p>
        </p:txBody>
      </p:sp>
      <p:sp>
        <p:nvSpPr>
          <p:cNvPr id="51" name="Oval 176"/>
          <p:cNvSpPr>
            <a:spLocks noChangeArrowheads="1"/>
          </p:cNvSpPr>
          <p:nvPr/>
        </p:nvSpPr>
        <p:spPr bwMode="auto">
          <a:xfrm>
            <a:off x="1424975" y="187247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2100" kern="1200" dirty="0">
                <a:solidFill>
                  <a:srgbClr val="DC2608"/>
                </a:solidFill>
                <a:latin typeface=".VnBlack" pitchFamily="34" charset="0"/>
              </a:rPr>
              <a:t>3</a:t>
            </a:r>
          </a:p>
        </p:txBody>
      </p:sp>
      <p:sp>
        <p:nvSpPr>
          <p:cNvPr id="52" name="Oval 176"/>
          <p:cNvSpPr>
            <a:spLocks noChangeArrowheads="1"/>
          </p:cNvSpPr>
          <p:nvPr/>
        </p:nvSpPr>
        <p:spPr bwMode="auto">
          <a:xfrm>
            <a:off x="1438390" y="1886063"/>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2100" kern="1200" dirty="0">
                <a:solidFill>
                  <a:srgbClr val="DC2608"/>
                </a:solidFill>
                <a:latin typeface=".VnBlack" pitchFamily="34" charset="0"/>
              </a:rPr>
              <a:t>2</a:t>
            </a:r>
          </a:p>
        </p:txBody>
      </p:sp>
      <p:sp>
        <p:nvSpPr>
          <p:cNvPr id="56" name="Oval 176"/>
          <p:cNvSpPr>
            <a:spLocks noChangeArrowheads="1"/>
          </p:cNvSpPr>
          <p:nvPr/>
        </p:nvSpPr>
        <p:spPr bwMode="auto">
          <a:xfrm>
            <a:off x="1446172" y="1854745"/>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2100" kern="1200" dirty="0">
                <a:solidFill>
                  <a:srgbClr val="DC2608"/>
                </a:solidFill>
                <a:latin typeface=".VnBlack" pitchFamily="34" charset="0"/>
              </a:rPr>
              <a:t>1</a:t>
            </a:r>
          </a:p>
        </p:txBody>
      </p:sp>
      <p:sp>
        <p:nvSpPr>
          <p:cNvPr id="59" name="Oval 176"/>
          <p:cNvSpPr>
            <a:spLocks noChangeArrowheads="1"/>
          </p:cNvSpPr>
          <p:nvPr/>
        </p:nvSpPr>
        <p:spPr bwMode="auto">
          <a:xfrm>
            <a:off x="1414741" y="1876741"/>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buClrTx/>
              <a:buFontTx/>
              <a:buNone/>
              <a:defRPr/>
            </a:pPr>
            <a:r>
              <a:rPr lang="en-US" sz="2100" kern="1200" dirty="0">
                <a:solidFill>
                  <a:srgbClr val="DC2608"/>
                </a:solidFill>
                <a:latin typeface=".VnBlack" pitchFamily="34" charset="0"/>
              </a:rPr>
              <a:t>0</a:t>
            </a:r>
          </a:p>
        </p:txBody>
      </p:sp>
    </p:spTree>
    <p:extLst>
      <p:ext uri="{BB962C8B-B14F-4D97-AF65-F5344CB8AC3E}">
        <p14:creationId xmlns:p14="http://schemas.microsoft.com/office/powerpoint/2010/main" val="259995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14" presetClass="entr" presetSubtype="1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randombar(horizontal)">
                                      <p:cBhvr>
                                        <p:cTn id="13" dur="300"/>
                                        <p:tgtEl>
                                          <p:spTgt spid="60"/>
                                        </p:tgtEl>
                                      </p:cBhvr>
                                    </p:animEffect>
                                  </p:childTnLst>
                                </p:cTn>
                              </p:par>
                            </p:childTnLst>
                          </p:cTn>
                        </p:par>
                        <p:par>
                          <p:cTn id="14" fill="hold">
                            <p:stCondLst>
                              <p:cond delay="300"/>
                            </p:stCondLst>
                            <p:childTnLst>
                              <p:par>
                                <p:cTn id="15" presetID="10" presetClass="entr" presetSubtype="0"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beep.wav"/>
                                        </p:tgtEl>
                                      </p:cMediaNode>
                                    </p:audio>
                                  </p:subTnLst>
                                </p:cTn>
                              </p:par>
                            </p:childTnLst>
                          </p:cTn>
                        </p:par>
                        <p:par>
                          <p:cTn id="22" fill="hold">
                            <p:stCondLst>
                              <p:cond delay="0"/>
                            </p:stCondLst>
                            <p:childTnLst>
                              <p:par>
                                <p:cTn id="23" presetID="1" presetClass="entr" presetSubtype="0" fill="hold" grpId="0" nodeType="afterEffect">
                                  <p:stCondLst>
                                    <p:cond delay="1000"/>
                                  </p:stCondLst>
                                  <p:childTnLst>
                                    <p:set>
                                      <p:cBhvr>
                                        <p:cTn id="24"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beep.wav"/>
                                        </p:tgtEl>
                                      </p:cMediaNode>
                                    </p:audio>
                                  </p:subTnLst>
                                </p:cTn>
                              </p:par>
                            </p:childTnLst>
                          </p:cTn>
                        </p:par>
                        <p:par>
                          <p:cTn id="25" fill="hold">
                            <p:stCondLst>
                              <p:cond delay="1000"/>
                            </p:stCondLst>
                            <p:childTnLst>
                              <p:par>
                                <p:cTn id="26" presetID="1" presetClass="entr" presetSubtype="0" fill="hold" grpId="0" nodeType="afterEffect">
                                  <p:stCondLst>
                                    <p:cond delay="1000"/>
                                  </p:stCondLst>
                                  <p:childTnLst>
                                    <p:set>
                                      <p:cBhvr>
                                        <p:cTn id="27"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beep.wav"/>
                                        </p:tgtEl>
                                      </p:cMediaNode>
                                    </p:audio>
                                  </p:subTnLst>
                                </p:cTn>
                              </p:par>
                            </p:childTnLst>
                          </p:cTn>
                        </p:par>
                        <p:par>
                          <p:cTn id="28" fill="hold">
                            <p:stCondLst>
                              <p:cond delay="2000"/>
                            </p:stCondLst>
                            <p:childTnLst>
                              <p:par>
                                <p:cTn id="29" presetID="1" presetClass="entr" presetSubtype="0" fill="hold" grpId="0" nodeType="afterEffect">
                                  <p:stCondLst>
                                    <p:cond delay="1000"/>
                                  </p:stCondLst>
                                  <p:childTnLst>
                                    <p:set>
                                      <p:cBhvr>
                                        <p:cTn id="30"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beep.wav"/>
                                        </p:tgtEl>
                                      </p:cMediaNode>
                                    </p:audio>
                                  </p:subTnLst>
                                </p:cTn>
                              </p:par>
                            </p:childTnLst>
                          </p:cTn>
                        </p:par>
                        <p:par>
                          <p:cTn id="31" fill="hold">
                            <p:stCondLst>
                              <p:cond delay="3000"/>
                            </p:stCondLst>
                            <p:childTnLst>
                              <p:par>
                                <p:cTn id="32" presetID="1" presetClass="entr" presetSubtype="0" fill="hold" grpId="0" nodeType="afterEffect">
                                  <p:stCondLst>
                                    <p:cond delay="1000"/>
                                  </p:stCondLst>
                                  <p:childTnLst>
                                    <p:set>
                                      <p:cBhvr>
                                        <p:cTn id="33"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beep.wav"/>
                                        </p:tgtEl>
                                      </p:cMediaNode>
                                    </p:audio>
                                  </p:subTnLst>
                                </p:cTn>
                              </p:par>
                            </p:childTnLst>
                          </p:cTn>
                        </p:par>
                        <p:par>
                          <p:cTn id="34" fill="hold">
                            <p:stCondLst>
                              <p:cond delay="4000"/>
                            </p:stCondLst>
                            <p:childTnLst>
                              <p:par>
                                <p:cTn id="35" presetID="1" presetClass="entr" presetSubtype="0" fill="hold" grpId="0" nodeType="afterEffect">
                                  <p:stCondLst>
                                    <p:cond delay="1000"/>
                                  </p:stCondLst>
                                  <p:childTnLst>
                                    <p:set>
                                      <p:cBhvr>
                                        <p:cTn id="36"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beep.wav"/>
                                        </p:tgtEl>
                                      </p:cMediaNode>
                                    </p:audio>
                                  </p:subTnLst>
                                </p:cTn>
                              </p:par>
                            </p:childTnLst>
                          </p:cTn>
                        </p:par>
                        <p:par>
                          <p:cTn id="37" fill="hold">
                            <p:stCondLst>
                              <p:cond delay="5000"/>
                            </p:stCondLst>
                            <p:childTnLst>
                              <p:par>
                                <p:cTn id="38" presetID="1" presetClass="entr" presetSubtype="0" fill="hold" grpId="0" nodeType="afterEffect">
                                  <p:stCondLst>
                                    <p:cond delay="1000"/>
                                  </p:stCondLst>
                                  <p:childTnLst>
                                    <p:set>
                                      <p:cBhvr>
                                        <p:cTn id="3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beep.wav"/>
                                        </p:tgtEl>
                                      </p:cMediaNode>
                                    </p:audio>
                                  </p:subTnLst>
                                </p:cTn>
                              </p:par>
                            </p:childTnLst>
                          </p:cTn>
                        </p:par>
                        <p:par>
                          <p:cTn id="40" fill="hold">
                            <p:stCondLst>
                              <p:cond delay="6000"/>
                            </p:stCondLst>
                            <p:childTnLst>
                              <p:par>
                                <p:cTn id="41" presetID="1" presetClass="entr" presetSubtype="0" fill="hold" grpId="0" nodeType="afterEffect">
                                  <p:stCondLst>
                                    <p:cond delay="1000"/>
                                  </p:stCondLst>
                                  <p:childTnLst>
                                    <p:set>
                                      <p:cBhvr>
                                        <p:cTn id="42"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beep.wav"/>
                                        </p:tgtEl>
                                      </p:cMediaNode>
                                    </p:audio>
                                  </p:subTnLst>
                                </p:cTn>
                              </p:par>
                            </p:childTnLst>
                          </p:cTn>
                        </p:par>
                        <p:par>
                          <p:cTn id="43" fill="hold">
                            <p:stCondLst>
                              <p:cond delay="7000"/>
                            </p:stCondLst>
                            <p:childTnLst>
                              <p:par>
                                <p:cTn id="44" presetID="1" presetClass="entr" presetSubtype="0" fill="hold" grpId="0" nodeType="afterEffect">
                                  <p:stCondLst>
                                    <p:cond delay="1000"/>
                                  </p:stCondLst>
                                  <p:childTnLst>
                                    <p:set>
                                      <p:cBhvr>
                                        <p:cTn id="45"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beep.wav"/>
                                        </p:tgtEl>
                                      </p:cMediaNode>
                                    </p:audio>
                                  </p:subTnLst>
                                </p:cTn>
                              </p:par>
                            </p:childTnLst>
                          </p:cTn>
                        </p:par>
                        <p:par>
                          <p:cTn id="46" fill="hold">
                            <p:stCondLst>
                              <p:cond delay="8000"/>
                            </p:stCondLst>
                            <p:childTnLst>
                              <p:par>
                                <p:cTn id="47" presetID="1" presetClass="entr" presetSubtype="0" fill="hold" grpId="0" nodeType="afterEffect">
                                  <p:stCondLst>
                                    <p:cond delay="1000"/>
                                  </p:stCondLst>
                                  <p:childTnLst>
                                    <p:set>
                                      <p:cBhvr>
                                        <p:cTn id="48"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9000"/>
                            </p:stCondLst>
                            <p:childTnLst>
                              <p:par>
                                <p:cTn id="50" presetID="1" presetClass="entr" presetSubtype="0" fill="hold" grpId="0" nodeType="afterEffect">
                                  <p:stCondLst>
                                    <p:cond delay="1000"/>
                                  </p:stCondLst>
                                  <p:childTnLst>
                                    <p:set>
                                      <p:cBhvr>
                                        <p:cTn id="51"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35"/>
                    </p:tgtEl>
                  </p:cond>
                </p:stCondLst>
                <p:endSync evt="end" delay="0">
                  <p:rtn val="all"/>
                </p:endSync>
                <p:childTnLst>
                  <p:par>
                    <p:cTn id="53" fill="hold">
                      <p:stCondLst>
                        <p:cond delay="0"/>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wipe(up)">
                                      <p:cBhvr>
                                        <p:cTn id="57" dur="200"/>
                                        <p:tgtEl>
                                          <p:spTgt spid="8"/>
                                        </p:tgtEl>
                                      </p:cBhvr>
                                    </p:animEffect>
                                  </p:childTnLst>
                                </p:cTn>
                              </p:par>
                            </p:childTnLst>
                          </p:cTn>
                        </p:par>
                        <p:par>
                          <p:cTn id="58" fill="hold">
                            <p:stCondLst>
                              <p:cond delay="200"/>
                            </p:stCondLst>
                            <p:childTnLst>
                              <p:par>
                                <p:cTn id="59" presetID="17" presetClass="entr" presetSubtype="8" fill="hold" nodeType="afterEffect">
                                  <p:stCondLst>
                                    <p:cond delay="0"/>
                                  </p:stCondLst>
                                  <p:childTnLst>
                                    <p:set>
                                      <p:cBhvr>
                                        <p:cTn id="60" dur="1" fill="hold">
                                          <p:stCondLst>
                                            <p:cond delay="0"/>
                                          </p:stCondLst>
                                        </p:cTn>
                                        <p:tgtEl>
                                          <p:spTgt spid="31"/>
                                        </p:tgtEl>
                                        <p:attrNameLst>
                                          <p:attrName>style.visibility</p:attrName>
                                        </p:attrNameLst>
                                      </p:cBhvr>
                                      <p:to>
                                        <p:strVal val="visible"/>
                                      </p:to>
                                    </p:set>
                                    <p:anim calcmode="lin" valueType="num">
                                      <p:cBhvr>
                                        <p:cTn id="61" dur="300" fill="hold"/>
                                        <p:tgtEl>
                                          <p:spTgt spid="31"/>
                                        </p:tgtEl>
                                        <p:attrNameLst>
                                          <p:attrName>ppt_x</p:attrName>
                                        </p:attrNameLst>
                                      </p:cBhvr>
                                      <p:tavLst>
                                        <p:tav tm="0">
                                          <p:val>
                                            <p:strVal val="#ppt_x-#ppt_w/2"/>
                                          </p:val>
                                        </p:tav>
                                        <p:tav tm="100000">
                                          <p:val>
                                            <p:strVal val="#ppt_x"/>
                                          </p:val>
                                        </p:tav>
                                      </p:tavLst>
                                    </p:anim>
                                    <p:anim calcmode="lin" valueType="num">
                                      <p:cBhvr>
                                        <p:cTn id="62" dur="300" fill="hold"/>
                                        <p:tgtEl>
                                          <p:spTgt spid="31"/>
                                        </p:tgtEl>
                                        <p:attrNameLst>
                                          <p:attrName>ppt_y</p:attrName>
                                        </p:attrNameLst>
                                      </p:cBhvr>
                                      <p:tavLst>
                                        <p:tav tm="0">
                                          <p:val>
                                            <p:strVal val="#ppt_y"/>
                                          </p:val>
                                        </p:tav>
                                        <p:tav tm="100000">
                                          <p:val>
                                            <p:strVal val="#ppt_y"/>
                                          </p:val>
                                        </p:tav>
                                      </p:tavLst>
                                    </p:anim>
                                    <p:anim calcmode="lin" valueType="num">
                                      <p:cBhvr>
                                        <p:cTn id="63" dur="300" fill="hold"/>
                                        <p:tgtEl>
                                          <p:spTgt spid="31"/>
                                        </p:tgtEl>
                                        <p:attrNameLst>
                                          <p:attrName>ppt_w</p:attrName>
                                        </p:attrNameLst>
                                      </p:cBhvr>
                                      <p:tavLst>
                                        <p:tav tm="0">
                                          <p:val>
                                            <p:fltVal val="0"/>
                                          </p:val>
                                        </p:tav>
                                        <p:tav tm="100000">
                                          <p:val>
                                            <p:strVal val="#ppt_w"/>
                                          </p:val>
                                        </p:tav>
                                      </p:tavLst>
                                    </p:anim>
                                    <p:anim calcmode="lin" valueType="num">
                                      <p:cBhvr>
                                        <p:cTn id="6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9"/>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1760" y="303498"/>
            <a:ext cx="2376264" cy="369332"/>
          </a:xfrm>
          <a:prstGeom prst="rect">
            <a:avLst/>
          </a:prstGeom>
          <a:noFill/>
        </p:spPr>
        <p:txBody>
          <a:bodyPr wrap="square" rtlCol="0">
            <a:spAutoFit/>
          </a:bodyPr>
          <a:lstStyle/>
          <a:p>
            <a:endParaRPr lang="en-US"/>
          </a:p>
        </p:txBody>
      </p:sp>
      <p:sp>
        <p:nvSpPr>
          <p:cNvPr id="3" name="TextBox 2"/>
          <p:cNvSpPr txBox="1"/>
          <p:nvPr/>
        </p:nvSpPr>
        <p:spPr>
          <a:xfrm>
            <a:off x="2627784" y="412816"/>
            <a:ext cx="2664296" cy="646331"/>
          </a:xfrm>
          <a:prstGeom prst="rect">
            <a:avLst/>
          </a:prstGeom>
          <a:noFill/>
        </p:spPr>
        <p:txBody>
          <a:bodyPr wrap="square" rtlCol="0">
            <a:spAutoFit/>
          </a:bodyPr>
          <a:lstStyle/>
          <a:p>
            <a:r>
              <a:rPr lang="en-US" sz="3600" b="1">
                <a:solidFill>
                  <a:srgbClr val="002060"/>
                </a:solidFill>
                <a:latin typeface="Times New Roman" pitchFamily="18" charset="0"/>
                <a:cs typeface="Times New Roman" pitchFamily="18" charset="0"/>
              </a:rPr>
              <a:t>VẬN DỤNG</a:t>
            </a:r>
          </a:p>
        </p:txBody>
      </p:sp>
      <p:sp>
        <p:nvSpPr>
          <p:cNvPr id="4" name="TextBox 3"/>
          <p:cNvSpPr txBox="1"/>
          <p:nvPr/>
        </p:nvSpPr>
        <p:spPr>
          <a:xfrm>
            <a:off x="251521" y="2014266"/>
            <a:ext cx="8352927" cy="2831544"/>
          </a:xfrm>
          <a:prstGeom prst="rect">
            <a:avLst/>
          </a:prstGeom>
          <a:pattFill prst="pct75">
            <a:fgClr>
              <a:srgbClr val="FFC000"/>
            </a:fgClr>
            <a:bgClr>
              <a:srgbClr val="99FF66"/>
            </a:bgClr>
          </a:pattFill>
        </p:spPr>
        <p:txBody>
          <a:bodyPr wrap="square" rtlCol="0">
            <a:spAutoFit/>
          </a:bodyPr>
          <a:lstStyle/>
          <a:p>
            <a:pPr algn="just"/>
            <a:r>
              <a:rPr lang="en-US" sz="4000">
                <a:solidFill>
                  <a:srgbClr val="000000"/>
                </a:solidFill>
                <a:latin typeface="Times New Roman" pitchFamily="18" charset="0"/>
                <a:cs typeface="Times New Roman" pitchFamily="18" charset="0"/>
              </a:rPr>
              <a:t>- Vận dụng kiến thức kỹ năng thực hiện chế biến sản phẩm trồng trọt tại nhà (có thể vận dụng trên nhiều sản phẩm khác). </a:t>
            </a:r>
          </a:p>
          <a:p>
            <a:endParaRPr lang="en-US" dirty="0"/>
          </a:p>
        </p:txBody>
      </p:sp>
    </p:spTree>
    <p:extLst>
      <p:ext uri="{BB962C8B-B14F-4D97-AF65-F5344CB8AC3E}">
        <p14:creationId xmlns:p14="http://schemas.microsoft.com/office/powerpoint/2010/main" val="239342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43877" y="2076060"/>
            <a:ext cx="328123" cy="328123"/>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823215" y="403408"/>
            <a:ext cx="183336" cy="183336"/>
          </a:xfrm>
          <a:prstGeom prst="rect">
            <a:avLst/>
          </a:prstGeom>
        </p:spPr>
      </p:pic>
      <p:grpSp>
        <p:nvGrpSpPr>
          <p:cNvPr id="4" name="Group 4"/>
          <p:cNvGrpSpPr>
            <a:grpSpLocks noChangeAspect="1"/>
          </p:cNvGrpSpPr>
          <p:nvPr/>
        </p:nvGrpSpPr>
        <p:grpSpPr>
          <a:xfrm rot="1678962">
            <a:off x="7056719" y="2241278"/>
            <a:ext cx="2408268" cy="2408268"/>
            <a:chOff x="0" y="0"/>
            <a:chExt cx="12700000" cy="12700000"/>
          </a:xfrm>
        </p:grpSpPr>
        <p:sp>
          <p:nvSpPr>
            <p:cNvPr id="5" name="Freeform 5"/>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4"/>
              <a:stretch>
                <a:fillRect l="-65008"/>
              </a:stretch>
            </a:blip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16035" y="4562220"/>
            <a:ext cx="328123" cy="328123"/>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932730" y="166953"/>
            <a:ext cx="328123" cy="328123"/>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820544" y="4159509"/>
            <a:ext cx="183336" cy="183336"/>
          </a:xfrm>
          <a:prstGeom prst="rect">
            <a:avLst/>
          </a:prstGeom>
        </p:spPr>
      </p:pic>
      <p:pic>
        <p:nvPicPr>
          <p:cNvPr id="9" name="Picture 9"/>
          <p:cNvPicPr>
            <a:picLocks noChangeAspect="1"/>
          </p:cNvPicPr>
          <p:nvPr/>
        </p:nvPicPr>
        <p:blipFill>
          <a:blip r:embed="rId5"/>
          <a:srcRect t="18319" b="18319"/>
          <a:stretch>
            <a:fillRect/>
          </a:stretch>
        </p:blipFill>
        <p:spPr>
          <a:xfrm>
            <a:off x="-4049544" y="0"/>
            <a:ext cx="4572000" cy="5150042"/>
          </a:xfrm>
          <a:prstGeom prst="rect">
            <a:avLst/>
          </a:prstGeom>
        </p:spPr>
      </p:pic>
      <p:grpSp>
        <p:nvGrpSpPr>
          <p:cNvPr id="10" name="Group 10"/>
          <p:cNvGrpSpPr>
            <a:grpSpLocks noChangeAspect="1"/>
          </p:cNvGrpSpPr>
          <p:nvPr/>
        </p:nvGrpSpPr>
        <p:grpSpPr>
          <a:xfrm>
            <a:off x="5318205" y="3200814"/>
            <a:ext cx="2043958" cy="2273548"/>
            <a:chOff x="687070" y="247650"/>
            <a:chExt cx="11148060" cy="12400280"/>
          </a:xfrm>
        </p:grpSpPr>
        <p:sp>
          <p:nvSpPr>
            <p:cNvPr id="11" name="Freeform 11"/>
            <p:cNvSpPr/>
            <p:nvPr/>
          </p:nvSpPr>
          <p:spPr>
            <a:xfrm>
              <a:off x="687070" y="247650"/>
              <a:ext cx="11148061" cy="12400280"/>
            </a:xfrm>
            <a:custGeom>
              <a:avLst/>
              <a:gdLst/>
              <a:ahLst/>
              <a:cxnLst/>
              <a:rect l="l" t="t" r="r" b="b"/>
              <a:pathLst>
                <a:path w="11148061" h="1240028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1"/>
                    <a:pt x="2499360" y="12005311"/>
                    <a:pt x="4248150" y="12081511"/>
                  </a:cubicBezTo>
                  <a:cubicBezTo>
                    <a:pt x="7001510" y="12400280"/>
                    <a:pt x="9088120" y="10502901"/>
                    <a:pt x="10118091" y="8309611"/>
                  </a:cubicBezTo>
                  <a:cubicBezTo>
                    <a:pt x="11148061" y="6116320"/>
                    <a:pt x="10782300" y="3361691"/>
                    <a:pt x="9215121" y="1497330"/>
                  </a:cubicBezTo>
                  <a:close/>
                </a:path>
              </a:pathLst>
            </a:custGeom>
            <a:blipFill>
              <a:blip r:embed="rId6"/>
              <a:stretch>
                <a:fillRect l="-12593" t="-2044" r="-43694" b="2044"/>
              </a:stretch>
            </a:blipFill>
          </p:spPr>
        </p:sp>
      </p:grpSp>
      <p:grpSp>
        <p:nvGrpSpPr>
          <p:cNvPr id="12" name="Group 12"/>
          <p:cNvGrpSpPr>
            <a:grpSpLocks noChangeAspect="1"/>
          </p:cNvGrpSpPr>
          <p:nvPr/>
        </p:nvGrpSpPr>
        <p:grpSpPr>
          <a:xfrm>
            <a:off x="3507408" y="1887073"/>
            <a:ext cx="2364104" cy="2364104"/>
            <a:chOff x="0" y="0"/>
            <a:chExt cx="12700000" cy="12700000"/>
          </a:xfrm>
        </p:grpSpPr>
        <p:sp>
          <p:nvSpPr>
            <p:cNvPr id="13" name="Freeform 13"/>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7"/>
              <a:stretch>
                <a:fillRect l="-11863" r="-45843"/>
              </a:stretch>
            </a:blipFill>
          </p:spPr>
        </p:sp>
      </p:grpSp>
      <p:grpSp>
        <p:nvGrpSpPr>
          <p:cNvPr id="14" name="Group 14"/>
          <p:cNvGrpSpPr>
            <a:grpSpLocks noChangeAspect="1"/>
          </p:cNvGrpSpPr>
          <p:nvPr/>
        </p:nvGrpSpPr>
        <p:grpSpPr>
          <a:xfrm>
            <a:off x="4781521" y="315018"/>
            <a:ext cx="2219284" cy="2219284"/>
            <a:chOff x="0" y="0"/>
            <a:chExt cx="12700000" cy="12700000"/>
          </a:xfrm>
        </p:grpSpPr>
        <p:sp>
          <p:nvSpPr>
            <p:cNvPr id="15" name="Freeform 15"/>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8"/>
              <a:stretch>
                <a:fillRect l="-53345" r="-23909"/>
              </a:stretch>
            </a:blipFill>
          </p:spPr>
        </p:sp>
      </p:grpSp>
      <p:grpSp>
        <p:nvGrpSpPr>
          <p:cNvPr id="16" name="Group 16"/>
          <p:cNvGrpSpPr>
            <a:grpSpLocks noChangeAspect="1"/>
          </p:cNvGrpSpPr>
          <p:nvPr/>
        </p:nvGrpSpPr>
        <p:grpSpPr>
          <a:xfrm rot="-2986607">
            <a:off x="6899537" y="373536"/>
            <a:ext cx="1957872" cy="2177793"/>
            <a:chOff x="687070" y="247650"/>
            <a:chExt cx="11148060" cy="12400280"/>
          </a:xfrm>
        </p:grpSpPr>
        <p:sp>
          <p:nvSpPr>
            <p:cNvPr id="17" name="Freeform 17"/>
            <p:cNvSpPr/>
            <p:nvPr/>
          </p:nvSpPr>
          <p:spPr>
            <a:xfrm>
              <a:off x="687070" y="247650"/>
              <a:ext cx="11148061" cy="12400280"/>
            </a:xfrm>
            <a:custGeom>
              <a:avLst/>
              <a:gdLst/>
              <a:ahLst/>
              <a:cxnLst/>
              <a:rect l="l" t="t" r="r" b="b"/>
              <a:pathLst>
                <a:path w="11148061" h="1240028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1"/>
                    <a:pt x="2499360" y="12005311"/>
                    <a:pt x="4248150" y="12081511"/>
                  </a:cubicBezTo>
                  <a:cubicBezTo>
                    <a:pt x="7001510" y="12400280"/>
                    <a:pt x="9088120" y="10502901"/>
                    <a:pt x="10118091" y="8309611"/>
                  </a:cubicBezTo>
                  <a:cubicBezTo>
                    <a:pt x="11148061" y="6116320"/>
                    <a:pt x="10782300" y="3361691"/>
                    <a:pt x="9215121" y="1497330"/>
                  </a:cubicBezTo>
                  <a:close/>
                </a:path>
              </a:pathLst>
            </a:custGeom>
            <a:blipFill>
              <a:blip r:embed="rId9"/>
              <a:stretch>
                <a:fillRect l="-32689" t="-2044" r="-43248" b="2044"/>
              </a:stretch>
            </a:blipFill>
          </p:spPr>
        </p:sp>
      </p:grpSp>
      <p:grpSp>
        <p:nvGrpSpPr>
          <p:cNvPr id="18" name="Group 18"/>
          <p:cNvGrpSpPr>
            <a:grpSpLocks noChangeAspect="1"/>
          </p:cNvGrpSpPr>
          <p:nvPr/>
        </p:nvGrpSpPr>
        <p:grpSpPr>
          <a:xfrm rot="3720462">
            <a:off x="5740072" y="1499273"/>
            <a:ext cx="2163852" cy="2406910"/>
            <a:chOff x="687070" y="247650"/>
            <a:chExt cx="11148060" cy="12400280"/>
          </a:xfrm>
        </p:grpSpPr>
        <p:sp>
          <p:nvSpPr>
            <p:cNvPr id="19" name="Freeform 19"/>
            <p:cNvSpPr/>
            <p:nvPr/>
          </p:nvSpPr>
          <p:spPr>
            <a:xfrm>
              <a:off x="687070" y="247650"/>
              <a:ext cx="11148061" cy="12400280"/>
            </a:xfrm>
            <a:custGeom>
              <a:avLst/>
              <a:gdLst/>
              <a:ahLst/>
              <a:cxnLst/>
              <a:rect l="l" t="t" r="r" b="b"/>
              <a:pathLst>
                <a:path w="11148061" h="1240028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1"/>
                    <a:pt x="2499360" y="12005311"/>
                    <a:pt x="4248150" y="12081511"/>
                  </a:cubicBezTo>
                  <a:cubicBezTo>
                    <a:pt x="7001510" y="12400280"/>
                    <a:pt x="9088120" y="10502901"/>
                    <a:pt x="10118091" y="8309611"/>
                  </a:cubicBezTo>
                  <a:cubicBezTo>
                    <a:pt x="11148061" y="6116320"/>
                    <a:pt x="10782300" y="3361691"/>
                    <a:pt x="9215121" y="1497330"/>
                  </a:cubicBezTo>
                  <a:close/>
                </a:path>
              </a:pathLst>
            </a:custGeom>
            <a:blipFill>
              <a:blip r:embed="rId10"/>
              <a:stretch>
                <a:fillRect l="-6649" t="-2044" r="-10565" b="2044"/>
              </a:stretch>
            </a:blipFill>
          </p:spPr>
        </p:sp>
      </p:grpSp>
      <p:sp>
        <p:nvSpPr>
          <p:cNvPr id="20" name="TextBox 20"/>
          <p:cNvSpPr txBox="1"/>
          <p:nvPr/>
        </p:nvSpPr>
        <p:spPr>
          <a:xfrm>
            <a:off x="1016842" y="559277"/>
            <a:ext cx="5165255" cy="1093504"/>
          </a:xfrm>
          <a:prstGeom prst="rect">
            <a:avLst/>
          </a:prstGeom>
        </p:spPr>
        <p:txBody>
          <a:bodyPr lIns="0" tIns="0" rIns="0" bIns="0" rtlCol="0" anchor="t">
            <a:spAutoFit/>
          </a:bodyPr>
          <a:lstStyle/>
          <a:p>
            <a:pPr>
              <a:lnSpc>
                <a:spcPts val="4359"/>
              </a:lnSpc>
            </a:pPr>
            <a:r>
              <a:rPr lang="en-US" sz="3633">
                <a:solidFill>
                  <a:srgbClr val="C1272D"/>
                </a:solidFill>
                <a:latin typeface="Atma Bold"/>
              </a:rPr>
              <a:t>NGUYÊN LIÊU LÀM </a:t>
            </a:r>
          </a:p>
          <a:p>
            <a:pPr>
              <a:lnSpc>
                <a:spcPts val="4359"/>
              </a:lnSpc>
              <a:spcBef>
                <a:spcPct val="0"/>
              </a:spcBef>
            </a:pPr>
            <a:r>
              <a:rPr lang="en-US" sz="3633">
                <a:solidFill>
                  <a:srgbClr val="C1272D"/>
                </a:solidFill>
                <a:latin typeface="Atma Bold"/>
              </a:rPr>
              <a:t>MÚT DÙA</a:t>
            </a:r>
          </a:p>
        </p:txBody>
      </p:sp>
      <p:sp>
        <p:nvSpPr>
          <p:cNvPr id="21" name="TextBox 21"/>
          <p:cNvSpPr txBox="1"/>
          <p:nvPr/>
        </p:nvSpPr>
        <p:spPr>
          <a:xfrm>
            <a:off x="847495" y="2408093"/>
            <a:ext cx="3030945" cy="317010"/>
          </a:xfrm>
          <a:prstGeom prst="rect">
            <a:avLst/>
          </a:prstGeom>
        </p:spPr>
        <p:txBody>
          <a:bodyPr lIns="0" tIns="0" rIns="0" bIns="0" rtlCol="0" anchor="t">
            <a:spAutoFit/>
          </a:bodyPr>
          <a:lstStyle/>
          <a:p>
            <a:pPr marL="423751" lvl="1" indent="-211875">
              <a:lnSpc>
                <a:spcPts val="2748"/>
              </a:lnSpc>
              <a:buFont typeface="Arial"/>
              <a:buChar char="•"/>
            </a:pPr>
            <a:r>
              <a:rPr lang="en-US" sz="1963">
                <a:solidFill>
                  <a:srgbClr val="000000"/>
                </a:solidFill>
                <a:latin typeface="Alegreya"/>
              </a:rPr>
              <a:t>1kg dừa bánh tẻ</a:t>
            </a:r>
          </a:p>
        </p:txBody>
      </p:sp>
      <p:sp>
        <p:nvSpPr>
          <p:cNvPr id="22" name="TextBox 22"/>
          <p:cNvSpPr txBox="1"/>
          <p:nvPr/>
        </p:nvSpPr>
        <p:spPr>
          <a:xfrm>
            <a:off x="847495" y="2968091"/>
            <a:ext cx="2659914" cy="327013"/>
          </a:xfrm>
          <a:prstGeom prst="rect">
            <a:avLst/>
          </a:prstGeom>
        </p:spPr>
        <p:txBody>
          <a:bodyPr lIns="0" tIns="0" rIns="0" bIns="0" rtlCol="0" anchor="t">
            <a:spAutoFit/>
          </a:bodyPr>
          <a:lstStyle/>
          <a:p>
            <a:pPr marL="426794" lvl="1" indent="-213397">
              <a:lnSpc>
                <a:spcPts val="2768"/>
              </a:lnSpc>
              <a:buFont typeface="Arial"/>
              <a:buChar char="•"/>
            </a:pPr>
            <a:r>
              <a:rPr lang="en-US" sz="1977">
                <a:solidFill>
                  <a:srgbClr val="000000"/>
                </a:solidFill>
                <a:latin typeface="Alegreya"/>
              </a:rPr>
              <a:t>500gr đường trắng</a:t>
            </a:r>
          </a:p>
        </p:txBody>
      </p:sp>
      <p:sp>
        <p:nvSpPr>
          <p:cNvPr id="23" name="TextBox 23"/>
          <p:cNvSpPr txBox="1"/>
          <p:nvPr/>
        </p:nvSpPr>
        <p:spPr>
          <a:xfrm>
            <a:off x="835379" y="3557281"/>
            <a:ext cx="2764091" cy="1404744"/>
          </a:xfrm>
          <a:prstGeom prst="rect">
            <a:avLst/>
          </a:prstGeom>
        </p:spPr>
        <p:txBody>
          <a:bodyPr lIns="0" tIns="0" rIns="0" bIns="0" rtlCol="0" anchor="t">
            <a:spAutoFit/>
          </a:bodyPr>
          <a:lstStyle/>
          <a:p>
            <a:pPr marL="430601" lvl="1" indent="-215301">
              <a:lnSpc>
                <a:spcPts val="2792"/>
              </a:lnSpc>
              <a:buFont typeface="Arial"/>
              <a:buChar char="•"/>
            </a:pPr>
            <a:r>
              <a:rPr lang="en-US" sz="1994">
                <a:solidFill>
                  <a:srgbClr val="000000"/>
                </a:solidFill>
                <a:latin typeface="Alegreya"/>
              </a:rPr>
              <a:t>Nguyên liệu tạo màu (hoa đậu biếc,lá dứa, thanh long,sữa tươi)</a:t>
            </a:r>
          </a:p>
        </p:txBody>
      </p:sp>
      <p:sp>
        <p:nvSpPr>
          <p:cNvPr id="24" name="TextBox 24"/>
          <p:cNvSpPr txBox="1"/>
          <p:nvPr/>
        </p:nvSpPr>
        <p:spPr>
          <a:xfrm rot="-1993545">
            <a:off x="3259604" y="1030386"/>
            <a:ext cx="337360" cy="324833"/>
          </a:xfrm>
          <a:prstGeom prst="rect">
            <a:avLst/>
          </a:prstGeom>
        </p:spPr>
        <p:txBody>
          <a:bodyPr lIns="0" tIns="0" rIns="0" bIns="0" rtlCol="0" anchor="t">
            <a:spAutoFit/>
          </a:bodyPr>
          <a:lstStyle/>
          <a:p>
            <a:pPr algn="ctr">
              <a:lnSpc>
                <a:spcPts val="2679"/>
              </a:lnSpc>
            </a:pPr>
            <a:r>
              <a:rPr lang="en-US" sz="2232">
                <a:solidFill>
                  <a:srgbClr val="C1272D"/>
                </a:solidFill>
                <a:latin typeface="Atma Bold"/>
              </a:rPr>
              <a:t>.</a:t>
            </a:r>
          </a:p>
        </p:txBody>
      </p:sp>
      <p:sp>
        <p:nvSpPr>
          <p:cNvPr id="25" name="TextBox 25"/>
          <p:cNvSpPr txBox="1"/>
          <p:nvPr/>
        </p:nvSpPr>
        <p:spPr>
          <a:xfrm rot="-1993545">
            <a:off x="1511316" y="1162540"/>
            <a:ext cx="337360" cy="269304"/>
          </a:xfrm>
          <a:prstGeom prst="rect">
            <a:avLst/>
          </a:prstGeom>
        </p:spPr>
        <p:txBody>
          <a:bodyPr lIns="0" tIns="0" rIns="0" bIns="0" rtlCol="0" anchor="t">
            <a:spAutoFit/>
          </a:bodyPr>
          <a:lstStyle/>
          <a:p>
            <a:pPr algn="ctr">
              <a:lnSpc>
                <a:spcPts val="2139"/>
              </a:lnSpc>
            </a:pPr>
            <a:r>
              <a:rPr lang="en-US" sz="1782">
                <a:solidFill>
                  <a:srgbClr val="C1272D"/>
                </a:solidFill>
                <a:latin typeface="Atma Bold"/>
              </a:rPr>
              <a:t>&gt;</a:t>
            </a:r>
          </a:p>
        </p:txBody>
      </p:sp>
      <p:sp>
        <p:nvSpPr>
          <p:cNvPr id="26" name="TextBox 26"/>
          <p:cNvSpPr txBox="1"/>
          <p:nvPr/>
        </p:nvSpPr>
        <p:spPr>
          <a:xfrm rot="-1993545">
            <a:off x="2449374" y="1181590"/>
            <a:ext cx="337360" cy="269304"/>
          </a:xfrm>
          <a:prstGeom prst="rect">
            <a:avLst/>
          </a:prstGeom>
        </p:spPr>
        <p:txBody>
          <a:bodyPr lIns="0" tIns="0" rIns="0" bIns="0" rtlCol="0" anchor="t">
            <a:spAutoFit/>
          </a:bodyPr>
          <a:lstStyle/>
          <a:p>
            <a:pPr algn="ctr">
              <a:lnSpc>
                <a:spcPts val="2139"/>
              </a:lnSpc>
            </a:pPr>
            <a:r>
              <a:rPr lang="en-US" sz="1782">
                <a:solidFill>
                  <a:srgbClr val="C1272D"/>
                </a:solidFill>
                <a:latin typeface="Atma Bold"/>
              </a:rPr>
              <a:t>&gt;</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3"/>
          <p:cNvSpPr txBox="1">
            <a:spLocks noChangeArrowheads="1"/>
          </p:cNvSpPr>
          <p:nvPr/>
        </p:nvSpPr>
        <p:spPr bwMode="auto">
          <a:xfrm>
            <a:off x="2057400" y="1543051"/>
            <a:ext cx="51816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4000" b="1" i="1">
                <a:solidFill>
                  <a:schemeClr val="tx2">
                    <a:lumMod val="75000"/>
                  </a:schemeClr>
                </a:solidFill>
                <a:latin typeface="Times New Roman" pitchFamily="18" charset="0"/>
              </a:rPr>
              <a:t>Xin chân thành cảm ơn Quý thầy cô giáo và các em học sinh đã tham gia buổi học này!</a:t>
            </a:r>
          </a:p>
        </p:txBody>
      </p:sp>
    </p:spTree>
    <p:extLst>
      <p:ext uri="{BB962C8B-B14F-4D97-AF65-F5344CB8AC3E}">
        <p14:creationId xmlns:p14="http://schemas.microsoft.com/office/powerpoint/2010/main" val="26325134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13315"/>
                                        </p:tgtEl>
                                        <p:attrNameLst>
                                          <p:attrName>style.visibility</p:attrName>
                                        </p:attrNameLst>
                                      </p:cBhvr>
                                      <p:to>
                                        <p:strVal val="visible"/>
                                      </p:to>
                                    </p:set>
                                    <p:anim calcmode="lin" valueType="num">
                                      <p:cBhvr>
                                        <p:cTn id="7" dur="1000" fill="hold"/>
                                        <p:tgtEl>
                                          <p:spTgt spid="13315"/>
                                        </p:tgtEl>
                                        <p:attrNameLst>
                                          <p:attrName>ppt_w</p:attrName>
                                        </p:attrNameLst>
                                      </p:cBhvr>
                                      <p:tavLst>
                                        <p:tav tm="0">
                                          <p:val>
                                            <p:fltVal val="0"/>
                                          </p:val>
                                        </p:tav>
                                        <p:tav tm="100000">
                                          <p:val>
                                            <p:strVal val="#ppt_w"/>
                                          </p:val>
                                        </p:tav>
                                      </p:tavLst>
                                    </p:anim>
                                    <p:anim calcmode="lin" valueType="num">
                                      <p:cBhvr>
                                        <p:cTn id="8" dur="1000" fill="hold"/>
                                        <p:tgtEl>
                                          <p:spTgt spid="13315"/>
                                        </p:tgtEl>
                                        <p:attrNameLst>
                                          <p:attrName>ppt_h</p:attrName>
                                        </p:attrNameLst>
                                      </p:cBhvr>
                                      <p:tavLst>
                                        <p:tav tm="0">
                                          <p:val>
                                            <p:fltVal val="0"/>
                                          </p:val>
                                        </p:tav>
                                        <p:tav tm="100000">
                                          <p:val>
                                            <p:strVal val="#ppt_h"/>
                                          </p:val>
                                        </p:tav>
                                      </p:tavLst>
                                    </p:anim>
                                    <p:anim calcmode="lin" valueType="num">
                                      <p:cBhvr>
                                        <p:cTn id="9" dur="1000" fill="hold"/>
                                        <p:tgtEl>
                                          <p:spTgt spid="13315"/>
                                        </p:tgtEl>
                                        <p:attrNameLst>
                                          <p:attrName>style.rotation</p:attrName>
                                        </p:attrNameLst>
                                      </p:cBhvr>
                                      <p:tavLst>
                                        <p:tav tm="0">
                                          <p:val>
                                            <p:fltVal val="90"/>
                                          </p:val>
                                        </p:tav>
                                        <p:tav tm="100000">
                                          <p:val>
                                            <p:fltVal val="0"/>
                                          </p:val>
                                        </p:tav>
                                      </p:tavLst>
                                    </p:anim>
                                    <p:animEffect transition="in" filter="fade">
                                      <p:cBhvr>
                                        <p:cTn id="10" dur="10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49549" y="514350"/>
            <a:ext cx="619632" cy="619632"/>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1272D"/>
            </a:solidFill>
          </p:spPr>
        </p:sp>
      </p:gr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3492794" y="-108959"/>
            <a:ext cx="2158414" cy="2349294"/>
          </a:xfrm>
          <a:prstGeom prst="rect">
            <a:avLst/>
          </a:prstGeom>
        </p:spPr>
      </p:pic>
      <p:grpSp>
        <p:nvGrpSpPr>
          <p:cNvPr id="5" name="Group 5"/>
          <p:cNvGrpSpPr/>
          <p:nvPr/>
        </p:nvGrpSpPr>
        <p:grpSpPr>
          <a:xfrm>
            <a:off x="4262184" y="2083423"/>
            <a:ext cx="619632" cy="619632"/>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1272D"/>
            </a:solidFill>
          </p:spPr>
        </p:sp>
      </p:grpSp>
      <p:grpSp>
        <p:nvGrpSpPr>
          <p:cNvPr id="7" name="Group 7"/>
          <p:cNvGrpSpPr/>
          <p:nvPr/>
        </p:nvGrpSpPr>
        <p:grpSpPr>
          <a:xfrm>
            <a:off x="7174820" y="581518"/>
            <a:ext cx="619632" cy="619632"/>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1272D"/>
            </a:solidFill>
          </p:spPr>
        </p:sp>
      </p:grpSp>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550526" y="2607615"/>
            <a:ext cx="2158414" cy="2349294"/>
          </a:xfrm>
          <a:prstGeom prst="rect">
            <a:avLst/>
          </a:prstGeom>
        </p:spPr>
      </p:pic>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6405429" y="2800115"/>
            <a:ext cx="2158414" cy="2349294"/>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87259" y="350289"/>
            <a:ext cx="328123" cy="328123"/>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552953" y="2470700"/>
            <a:ext cx="328123" cy="328123"/>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01527" y="232085"/>
            <a:ext cx="328123" cy="328123"/>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04379" y="4243504"/>
            <a:ext cx="328123" cy="328123"/>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9379" y="3271656"/>
            <a:ext cx="1299971" cy="1299971"/>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972987" y="3492549"/>
            <a:ext cx="1023297" cy="1226173"/>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848264" y="494151"/>
            <a:ext cx="1447472" cy="1277410"/>
          </a:xfrm>
          <a:prstGeom prst="rect">
            <a:avLst/>
          </a:prstGeom>
        </p:spPr>
      </p:pic>
      <p:sp>
        <p:nvSpPr>
          <p:cNvPr id="18" name="TextBox 18"/>
          <p:cNvSpPr txBox="1"/>
          <p:nvPr/>
        </p:nvSpPr>
        <p:spPr>
          <a:xfrm>
            <a:off x="112938" y="1317386"/>
            <a:ext cx="3237077" cy="2198359"/>
          </a:xfrm>
          <a:prstGeom prst="rect">
            <a:avLst/>
          </a:prstGeom>
        </p:spPr>
        <p:txBody>
          <a:bodyPr lIns="0" tIns="0" rIns="0" bIns="0" rtlCol="0" anchor="t">
            <a:spAutoFit/>
          </a:bodyPr>
          <a:lstStyle/>
          <a:p>
            <a:pPr algn="ctr">
              <a:lnSpc>
                <a:spcPts val="2873"/>
              </a:lnSpc>
              <a:spcBef>
                <a:spcPct val="0"/>
              </a:spcBef>
            </a:pPr>
            <a:r>
              <a:rPr lang="en-US" sz="2052">
                <a:solidFill>
                  <a:srgbClr val="000000"/>
                </a:solidFill>
                <a:latin typeface="Alegreya"/>
              </a:rPr>
              <a:t>Sơ chế cùi dừa: Thái cùi dừa thành các sợi, sau đó rửa sạch với nước để loại bỏ dầu dừa, nếu dầu dừa chưa hết khi sên mứt xong sẽ bị hôi</a:t>
            </a:r>
          </a:p>
        </p:txBody>
      </p:sp>
      <p:sp>
        <p:nvSpPr>
          <p:cNvPr id="19" name="TextBox 19"/>
          <p:cNvSpPr txBox="1"/>
          <p:nvPr/>
        </p:nvSpPr>
        <p:spPr>
          <a:xfrm>
            <a:off x="3350014" y="2994978"/>
            <a:ext cx="2290029" cy="2199705"/>
          </a:xfrm>
          <a:prstGeom prst="rect">
            <a:avLst/>
          </a:prstGeom>
        </p:spPr>
        <p:txBody>
          <a:bodyPr lIns="0" tIns="0" rIns="0" bIns="0" rtlCol="0" anchor="t">
            <a:spAutoFit/>
          </a:bodyPr>
          <a:lstStyle/>
          <a:p>
            <a:pPr algn="ctr">
              <a:lnSpc>
                <a:spcPts val="2940"/>
              </a:lnSpc>
              <a:spcBef>
                <a:spcPct val="0"/>
              </a:spcBef>
            </a:pPr>
            <a:r>
              <a:rPr lang="en-US" sz="2100">
                <a:solidFill>
                  <a:srgbClr val="000000"/>
                </a:solidFill>
                <a:latin typeface="Alegreya"/>
              </a:rPr>
              <a:t>Đun sôi 1 nồi nước lớn, cho dừa vào chần nhanh trong khoảng 3 phút. Sau đó đổ ra rổ, để ráo nước.</a:t>
            </a:r>
          </a:p>
        </p:txBody>
      </p:sp>
      <p:sp>
        <p:nvSpPr>
          <p:cNvPr id="20" name="TextBox 20"/>
          <p:cNvSpPr txBox="1"/>
          <p:nvPr/>
        </p:nvSpPr>
        <p:spPr>
          <a:xfrm>
            <a:off x="5717015" y="1276863"/>
            <a:ext cx="3518016" cy="2199513"/>
          </a:xfrm>
          <a:prstGeom prst="rect">
            <a:avLst/>
          </a:prstGeom>
        </p:spPr>
        <p:txBody>
          <a:bodyPr lIns="0" tIns="0" rIns="0" bIns="0" rtlCol="0" anchor="t">
            <a:spAutoFit/>
          </a:bodyPr>
          <a:lstStyle/>
          <a:p>
            <a:pPr>
              <a:lnSpc>
                <a:spcPts val="2927"/>
              </a:lnSpc>
            </a:pPr>
            <a:r>
              <a:rPr lang="en-US" sz="2091">
                <a:solidFill>
                  <a:srgbClr val="000000"/>
                </a:solidFill>
                <a:latin typeface="Alegreya"/>
              </a:rPr>
              <a:t>Sau khi sơ chế xong,ướp với tỉ lệ </a:t>
            </a:r>
          </a:p>
          <a:p>
            <a:pPr>
              <a:lnSpc>
                <a:spcPts val="2927"/>
              </a:lnSpc>
            </a:pPr>
            <a:r>
              <a:rPr lang="en-US" sz="2091">
                <a:solidFill>
                  <a:srgbClr val="000000"/>
                </a:solidFill>
                <a:latin typeface="Alegreya"/>
              </a:rPr>
              <a:t>1 ký dừa:500g đường.</a:t>
            </a:r>
          </a:p>
          <a:p>
            <a:pPr>
              <a:lnSpc>
                <a:spcPts val="2927"/>
              </a:lnSpc>
              <a:spcBef>
                <a:spcPct val="0"/>
              </a:spcBef>
            </a:pPr>
            <a:r>
              <a:rPr lang="en-US" sz="2091">
                <a:solidFill>
                  <a:srgbClr val="000000"/>
                </a:solidFill>
                <a:latin typeface="Alegreya"/>
              </a:rPr>
              <a:t>- Ngâm hỗn hợp đến khi dừa trong thì đem đi sên ( ít nhất 8 tiếng )</a:t>
            </a:r>
          </a:p>
        </p:txBody>
      </p:sp>
      <p:sp>
        <p:nvSpPr>
          <p:cNvPr id="21" name="TextBox 21"/>
          <p:cNvSpPr txBox="1"/>
          <p:nvPr/>
        </p:nvSpPr>
        <p:spPr>
          <a:xfrm>
            <a:off x="1349549" y="445908"/>
            <a:ext cx="619632" cy="574388"/>
          </a:xfrm>
          <a:prstGeom prst="rect">
            <a:avLst/>
          </a:prstGeom>
        </p:spPr>
        <p:txBody>
          <a:bodyPr lIns="0" tIns="0" rIns="0" bIns="0" rtlCol="0" anchor="t">
            <a:spAutoFit/>
          </a:bodyPr>
          <a:lstStyle/>
          <a:p>
            <a:pPr marL="0" lvl="1" algn="ctr">
              <a:lnSpc>
                <a:spcPts val="5024"/>
              </a:lnSpc>
              <a:spcBef>
                <a:spcPct val="0"/>
              </a:spcBef>
            </a:pPr>
            <a:r>
              <a:rPr lang="en-US" sz="3200">
                <a:solidFill>
                  <a:srgbClr val="FFF2EE"/>
                </a:solidFill>
                <a:latin typeface="One Little Font"/>
              </a:rPr>
              <a:t>1</a:t>
            </a:r>
          </a:p>
        </p:txBody>
      </p:sp>
      <p:sp>
        <p:nvSpPr>
          <p:cNvPr id="22" name="TextBox 22"/>
          <p:cNvSpPr txBox="1"/>
          <p:nvPr/>
        </p:nvSpPr>
        <p:spPr>
          <a:xfrm>
            <a:off x="4262184" y="2037417"/>
            <a:ext cx="619632" cy="574388"/>
          </a:xfrm>
          <a:prstGeom prst="rect">
            <a:avLst/>
          </a:prstGeom>
        </p:spPr>
        <p:txBody>
          <a:bodyPr lIns="0" tIns="0" rIns="0" bIns="0" rtlCol="0" anchor="t">
            <a:spAutoFit/>
          </a:bodyPr>
          <a:lstStyle/>
          <a:p>
            <a:pPr marL="0" lvl="1" algn="ctr">
              <a:lnSpc>
                <a:spcPts val="5024"/>
              </a:lnSpc>
              <a:spcBef>
                <a:spcPct val="0"/>
              </a:spcBef>
            </a:pPr>
            <a:r>
              <a:rPr lang="en-US" sz="3200">
                <a:solidFill>
                  <a:srgbClr val="FFF2EE"/>
                </a:solidFill>
                <a:latin typeface="One Little Font"/>
              </a:rPr>
              <a:t>2</a:t>
            </a:r>
          </a:p>
        </p:txBody>
      </p:sp>
      <p:sp>
        <p:nvSpPr>
          <p:cNvPr id="23" name="TextBox 23"/>
          <p:cNvSpPr txBox="1"/>
          <p:nvPr/>
        </p:nvSpPr>
        <p:spPr>
          <a:xfrm>
            <a:off x="7174820" y="535512"/>
            <a:ext cx="619632" cy="574388"/>
          </a:xfrm>
          <a:prstGeom prst="rect">
            <a:avLst/>
          </a:prstGeom>
        </p:spPr>
        <p:txBody>
          <a:bodyPr lIns="0" tIns="0" rIns="0" bIns="0" rtlCol="0" anchor="t">
            <a:spAutoFit/>
          </a:bodyPr>
          <a:lstStyle/>
          <a:p>
            <a:pPr marL="0" lvl="1" algn="ctr">
              <a:lnSpc>
                <a:spcPts val="5024"/>
              </a:lnSpc>
              <a:spcBef>
                <a:spcPct val="0"/>
              </a:spcBef>
            </a:pPr>
            <a:r>
              <a:rPr lang="en-US" sz="3200">
                <a:solidFill>
                  <a:srgbClr val="FFF2EE"/>
                </a:solidFill>
                <a:latin typeface="One Little Font"/>
              </a:rPr>
              <a:t>3</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9|3.3|1.8|1.6|1.8|1.2|0|1.8|2.7|1.2|0|1.7|0"/>
</p:tagLst>
</file>

<file path=ppt/tags/tag2.xml><?xml version="1.0" encoding="utf-8"?>
<p:tagLst xmlns:a="http://schemas.openxmlformats.org/drawingml/2006/main" xmlns:r="http://schemas.openxmlformats.org/officeDocument/2006/relationships" xmlns:p="http://schemas.openxmlformats.org/presentationml/2006/main">
  <p:tag name="TIMING" val="|5.1"/>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1100</TotalTime>
  <Words>2351</Words>
  <Application>Microsoft Office PowerPoint</Application>
  <PresentationFormat>On-screen Show (16:9)</PresentationFormat>
  <Paragraphs>482</Paragraphs>
  <Slides>80</Slides>
  <Notes>29</Notes>
  <HiddenSlides>0</HiddenSlides>
  <MMClips>3</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80</vt:i4>
      </vt:variant>
    </vt:vector>
  </HeadingPairs>
  <TitlesOfParts>
    <vt:vector size="103" baseType="lpstr">
      <vt:lpstr>.VnBlack</vt:lpstr>
      <vt:lpstr>Alegreya</vt:lpstr>
      <vt:lpstr>Andika</vt:lpstr>
      <vt:lpstr>Arial</vt:lpstr>
      <vt:lpstr>Atma Bold</vt:lpstr>
      <vt:lpstr>Bebas Neue</vt:lpstr>
      <vt:lpstr>Calibri</vt:lpstr>
      <vt:lpstr>Calibri (Body)</vt:lpstr>
      <vt:lpstr>Comic Sans MS</vt:lpstr>
      <vt:lpstr>Concert One</vt:lpstr>
      <vt:lpstr>Cormorant Garamond</vt:lpstr>
      <vt:lpstr>Delius Swash Caps</vt:lpstr>
      <vt:lpstr>Hepta Slab</vt:lpstr>
      <vt:lpstr>HeptaSlab</vt:lpstr>
      <vt:lpstr>Libre Franklin</vt:lpstr>
      <vt:lpstr>Londrina Solid</vt:lpstr>
      <vt:lpstr>Lora</vt:lpstr>
      <vt:lpstr>Montserrat</vt:lpstr>
      <vt:lpstr>One Little Font</vt:lpstr>
      <vt:lpstr>Times New Roman</vt:lpstr>
      <vt:lpstr>Vidaloka</vt:lpstr>
      <vt:lpstr>Wingdings</vt:lpstr>
      <vt:lpstr>Clarity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CHẾ BIẾN SẢN PHẨM  TRỒNG TRỌT</vt:lpstr>
      <vt:lpstr>TEAM 3</vt:lpstr>
      <vt:lpstr>G A M E</vt:lpstr>
      <vt:lpstr>PowerPoint Presentation</vt:lpstr>
      <vt:lpstr>DƯA MÓN</vt:lpstr>
      <vt:lpstr>DƯA MÓN</vt:lpstr>
      <vt:lpstr>NGUYÊN LIỆU</vt:lpstr>
      <vt:lpstr>PowerPoint Presentation</vt:lpstr>
      <vt:lpstr>CÁC BƯỚC THỰC HIỆN</vt:lpstr>
      <vt:lpstr>BƯỚC  1</vt:lpstr>
      <vt:lpstr>BƯỚC 3</vt:lpstr>
      <vt:lpstr>BƯỚC 5</vt:lpstr>
      <vt:lpstr>Thành phẩm </vt:lpstr>
      <vt:lpstr>Thanks!</vt:lpstr>
      <vt:lpstr>PowerPoint Presentation</vt:lpstr>
      <vt:lpstr>Thành viên</vt:lpstr>
      <vt:lpstr>PowerPoint Presentation</vt:lpstr>
      <vt:lpstr>PowerPoint Presentation</vt:lpstr>
      <vt:lpstr>01</vt:lpstr>
      <vt:lpstr>Chuẩn bị nguyên liệu</vt:lpstr>
      <vt:lpstr>Nguyên liệu</vt:lpstr>
      <vt:lpstr>02  Sơ chế</vt:lpstr>
      <vt:lpstr>PowerPoint Presentation</vt:lpstr>
      <vt:lpstr>PowerPoint Presentation</vt:lpstr>
      <vt:lpstr>Xếp quả vào lọ</vt:lpstr>
      <vt:lpstr>PowerPoint Presentation</vt:lpstr>
      <vt:lpstr>Thu hoạch</vt:lpstr>
      <vt:lpstr>PowerPoint Presentation</vt:lpstr>
      <vt:lpstr>CẢM ƠN THẦY CÔ VỚI CÁC BẠN ĐÃ THEO DÕI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Khatmau_sr</dc:creator>
  <cp:lastModifiedBy>Le Ngoc Phuong Linh</cp:lastModifiedBy>
  <cp:revision>125</cp:revision>
  <dcterms:created xsi:type="dcterms:W3CDTF">2022-08-05T07:24:24Z</dcterms:created>
  <dcterms:modified xsi:type="dcterms:W3CDTF">2023-04-09T12:33:07Z</dcterms:modified>
</cp:coreProperties>
</file>